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87" r:id="rId1"/>
  </p:sldMasterIdLst>
  <p:notesMasterIdLst>
    <p:notesMasterId r:id="rId31"/>
  </p:notesMasterIdLst>
  <p:handoutMasterIdLst>
    <p:handoutMasterId r:id="rId32"/>
  </p:handoutMasterIdLst>
  <p:sldIdLst>
    <p:sldId id="570" r:id="rId2"/>
    <p:sldId id="576" r:id="rId3"/>
    <p:sldId id="511" r:id="rId4"/>
    <p:sldId id="578" r:id="rId5"/>
    <p:sldId id="579" r:id="rId6"/>
    <p:sldId id="580" r:id="rId7"/>
    <p:sldId id="581" r:id="rId8"/>
    <p:sldId id="582" r:id="rId9"/>
    <p:sldId id="583" r:id="rId10"/>
    <p:sldId id="584" r:id="rId11"/>
    <p:sldId id="585" r:id="rId12"/>
    <p:sldId id="586" r:id="rId13"/>
    <p:sldId id="587" r:id="rId14"/>
    <p:sldId id="588" r:id="rId15"/>
    <p:sldId id="589" r:id="rId16"/>
    <p:sldId id="590" r:id="rId17"/>
    <p:sldId id="591" r:id="rId18"/>
    <p:sldId id="592" r:id="rId19"/>
    <p:sldId id="593" r:id="rId20"/>
    <p:sldId id="594" r:id="rId21"/>
    <p:sldId id="595" r:id="rId22"/>
    <p:sldId id="596" r:id="rId23"/>
    <p:sldId id="597" r:id="rId24"/>
    <p:sldId id="598" r:id="rId25"/>
    <p:sldId id="599" r:id="rId26"/>
    <p:sldId id="600" r:id="rId27"/>
    <p:sldId id="601" r:id="rId28"/>
    <p:sldId id="602" r:id="rId29"/>
    <p:sldId id="604" r:id="rId30"/>
  </p:sldIdLst>
  <p:sldSz cx="8640763" cy="6480175"/>
  <p:notesSz cx="6858000" cy="9144000"/>
  <p:embeddedFontLst>
    <p:embeddedFont>
      <p:font typeface="Calibri" panose="020F0502020204030204" pitchFamily="34" charset="0"/>
      <p:regular r:id="rId33"/>
      <p:bold r:id="rId34"/>
      <p:italic r:id="rId35"/>
      <p:boldItalic r:id="rId36"/>
    </p:embeddedFont>
    <p:embeddedFont>
      <p:font typeface="Century Gothic" panose="020B0502020202020204" pitchFamily="34" charset="0"/>
      <p:regular r:id="rId37"/>
      <p:bold r:id="rId38"/>
      <p:italic r:id="rId39"/>
      <p:boldItalic r:id="rId40"/>
    </p:embeddedFont>
    <p:embeddedFont>
      <p:font typeface="Impact" panose="020B0806030902050204" pitchFamily="34" charset="0"/>
      <p:regular r:id="rId41"/>
    </p:embeddedFont>
    <p:embeddedFont>
      <p:font typeface="Palatino Linotype" panose="02040502050505030304" pitchFamily="18" charset="0"/>
      <p:regular r:id="rId42"/>
      <p:bold r:id="rId43"/>
      <p:italic r:id="rId44"/>
      <p:boldItalic r:id="rId45"/>
    </p:embeddedFont>
    <p:embeddedFont>
      <p:font typeface="微软雅黑" panose="020B0503020204020204" pitchFamily="34" charset="-122"/>
      <p:regular r:id="rId46"/>
      <p:bold r:id="rId47"/>
    </p:embeddedFont>
  </p:embeddedFontLst>
  <p:custDataLst>
    <p:tags r:id="rId48"/>
  </p:custDataLst>
  <p:defaultTextStyle>
    <a:defPPr>
      <a:defRPr lang="en-US"/>
    </a:defPPr>
    <a:lvl1pPr algn="ctr" rtl="0" fontAlgn="base">
      <a:spcBef>
        <a:spcPct val="0"/>
      </a:spcBef>
      <a:spcAft>
        <a:spcPct val="0"/>
      </a:spcAft>
      <a:defRPr b="1" kern="1200">
        <a:solidFill>
          <a:schemeClr val="tx1"/>
        </a:solidFill>
        <a:latin typeface="Arial" pitchFamily="34" charset="0"/>
        <a:ea typeface="黑体" pitchFamily="49" charset="-122"/>
        <a:cs typeface="+mn-cs"/>
      </a:defRPr>
    </a:lvl1pPr>
    <a:lvl2pPr marL="575815" algn="ctr" rtl="0" fontAlgn="base">
      <a:spcBef>
        <a:spcPct val="0"/>
      </a:spcBef>
      <a:spcAft>
        <a:spcPct val="0"/>
      </a:spcAft>
      <a:defRPr b="1" kern="1200">
        <a:solidFill>
          <a:schemeClr val="tx1"/>
        </a:solidFill>
        <a:latin typeface="Arial" pitchFamily="34" charset="0"/>
        <a:ea typeface="黑体" pitchFamily="49" charset="-122"/>
        <a:cs typeface="+mn-cs"/>
      </a:defRPr>
    </a:lvl2pPr>
    <a:lvl3pPr marL="1151628" algn="ctr" rtl="0" fontAlgn="base">
      <a:spcBef>
        <a:spcPct val="0"/>
      </a:spcBef>
      <a:spcAft>
        <a:spcPct val="0"/>
      </a:spcAft>
      <a:defRPr b="1" kern="1200">
        <a:solidFill>
          <a:schemeClr val="tx1"/>
        </a:solidFill>
        <a:latin typeface="Arial" pitchFamily="34" charset="0"/>
        <a:ea typeface="黑体" pitchFamily="49" charset="-122"/>
        <a:cs typeface="+mn-cs"/>
      </a:defRPr>
    </a:lvl3pPr>
    <a:lvl4pPr marL="1727443" algn="ctr" rtl="0" fontAlgn="base">
      <a:spcBef>
        <a:spcPct val="0"/>
      </a:spcBef>
      <a:spcAft>
        <a:spcPct val="0"/>
      </a:spcAft>
      <a:defRPr b="1" kern="1200">
        <a:solidFill>
          <a:schemeClr val="tx1"/>
        </a:solidFill>
        <a:latin typeface="Arial" pitchFamily="34" charset="0"/>
        <a:ea typeface="黑体" pitchFamily="49" charset="-122"/>
        <a:cs typeface="+mn-cs"/>
      </a:defRPr>
    </a:lvl4pPr>
    <a:lvl5pPr marL="2303258" algn="ctr" rtl="0" fontAlgn="base">
      <a:spcBef>
        <a:spcPct val="0"/>
      </a:spcBef>
      <a:spcAft>
        <a:spcPct val="0"/>
      </a:spcAft>
      <a:defRPr b="1" kern="1200">
        <a:solidFill>
          <a:schemeClr val="tx1"/>
        </a:solidFill>
        <a:latin typeface="Arial" pitchFamily="34" charset="0"/>
        <a:ea typeface="黑体" pitchFamily="49" charset="-122"/>
        <a:cs typeface="+mn-cs"/>
      </a:defRPr>
    </a:lvl5pPr>
    <a:lvl6pPr marL="2879073" algn="l" defTabSz="1151628" rtl="0" eaLnBrk="1" latinLnBrk="0" hangingPunct="1">
      <a:defRPr b="1" kern="1200">
        <a:solidFill>
          <a:schemeClr val="tx1"/>
        </a:solidFill>
        <a:latin typeface="Arial" pitchFamily="34" charset="0"/>
        <a:ea typeface="黑体" pitchFamily="49" charset="-122"/>
        <a:cs typeface="+mn-cs"/>
      </a:defRPr>
    </a:lvl6pPr>
    <a:lvl7pPr marL="3454888" algn="l" defTabSz="1151628" rtl="0" eaLnBrk="1" latinLnBrk="0" hangingPunct="1">
      <a:defRPr b="1" kern="1200">
        <a:solidFill>
          <a:schemeClr val="tx1"/>
        </a:solidFill>
        <a:latin typeface="Arial" pitchFamily="34" charset="0"/>
        <a:ea typeface="黑体" pitchFamily="49" charset="-122"/>
        <a:cs typeface="+mn-cs"/>
      </a:defRPr>
    </a:lvl7pPr>
    <a:lvl8pPr marL="4030702" algn="l" defTabSz="1151628" rtl="0" eaLnBrk="1" latinLnBrk="0" hangingPunct="1">
      <a:defRPr b="1" kern="1200">
        <a:solidFill>
          <a:schemeClr val="tx1"/>
        </a:solidFill>
        <a:latin typeface="Arial" pitchFamily="34" charset="0"/>
        <a:ea typeface="黑体" pitchFamily="49" charset="-122"/>
        <a:cs typeface="+mn-cs"/>
      </a:defRPr>
    </a:lvl8pPr>
    <a:lvl9pPr marL="4606516" algn="l" defTabSz="1151628" rtl="0" eaLnBrk="1" latinLnBrk="0" hangingPunct="1">
      <a:defRPr b="1" kern="1200">
        <a:solidFill>
          <a:schemeClr val="tx1"/>
        </a:solidFill>
        <a:latin typeface="Arial" pitchFamily="34" charset="0"/>
        <a:ea typeface="黑体" pitchFamily="49" charset="-122"/>
        <a:cs typeface="+mn-cs"/>
      </a:defRPr>
    </a:lvl9pPr>
  </p:defaultTextStyle>
  <p:extLst>
    <p:ext uri="{EFAFB233-063F-42B5-8137-9DF3F51BA10A}">
      <p15:sldGuideLst xmlns:p15="http://schemas.microsoft.com/office/powerpoint/2012/main">
        <p15:guide id="1" orient="horz" pos="2042" userDrawn="1">
          <p15:clr>
            <a:srgbClr val="A4A3A4"/>
          </p15:clr>
        </p15:guide>
        <p15:guide id="2" pos="272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BD2"/>
    <a:srgbClr val="0282D0"/>
    <a:srgbClr val="004D86"/>
    <a:srgbClr val="0067B4"/>
    <a:srgbClr val="FF9900"/>
    <a:srgbClr val="0547A7"/>
    <a:srgbClr val="202A36"/>
    <a:srgbClr val="FFFFFF"/>
    <a:srgbClr val="FF6600"/>
    <a:srgbClr val="EAB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46" autoAdjust="0"/>
    <p:restoredTop sz="83353" autoAdjust="0"/>
  </p:normalViewPr>
  <p:slideViewPr>
    <p:cSldViewPr>
      <p:cViewPr varScale="1">
        <p:scale>
          <a:sx n="121" d="100"/>
          <a:sy n="121" d="100"/>
        </p:scale>
        <p:origin x="1206" y="90"/>
      </p:cViewPr>
      <p:guideLst>
        <p:guide orient="horz" pos="2042"/>
        <p:guide pos="27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14736"/>
    </p:cViewPr>
  </p:sorterViewPr>
  <p:notesViewPr>
    <p:cSldViewPr>
      <p:cViewPr varScale="1">
        <p:scale>
          <a:sx n="80" d="100"/>
          <a:sy n="80" d="100"/>
        </p:scale>
        <p:origin x="-210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2.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1F06A6-C76E-4613-9D4A-F774CCB060B7}" type="datetimeFigureOut">
              <a:rPr lang="zh-CN" altLang="en-US" smtClean="0"/>
              <a:t>2020/11/16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742805-9F79-4236-86D3-43973FCD73F4}" type="slidenum">
              <a:rPr lang="zh-CN" altLang="en-US" smtClean="0"/>
              <a:t>‹#›</a:t>
            </a:fld>
            <a:endParaRPr lang="zh-CN" altLang="en-US"/>
          </a:p>
        </p:txBody>
      </p:sp>
    </p:spTree>
    <p:extLst>
      <p:ext uri="{BB962C8B-B14F-4D97-AF65-F5344CB8AC3E}">
        <p14:creationId xmlns:p14="http://schemas.microsoft.com/office/powerpoint/2010/main" val="39844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ea typeface="宋体" pitchFamily="2" charset="-122"/>
              </a:defRPr>
            </a:lvl1pPr>
          </a:lstStyle>
          <a:p>
            <a:endParaRPr lang="zh-CN" altLang="en-US"/>
          </a:p>
        </p:txBody>
      </p:sp>
      <p:sp>
        <p:nvSpPr>
          <p:cNvPr id="1280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宋体" pitchFamily="2" charset="-122"/>
              </a:defRPr>
            </a:lvl1pPr>
          </a:lstStyle>
          <a:p>
            <a:endParaRPr lang="en-US" altLang="zh-CN"/>
          </a:p>
        </p:txBody>
      </p:sp>
      <p:sp>
        <p:nvSpPr>
          <p:cNvPr id="1280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ea typeface="宋体" pitchFamily="2" charset="-122"/>
              </a:defRPr>
            </a:lvl1pPr>
          </a:lstStyle>
          <a:p>
            <a:endParaRPr lang="en-US" altLang="zh-CN"/>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ea typeface="宋体" pitchFamily="2" charset="-122"/>
              </a:defRPr>
            </a:lvl1pPr>
          </a:lstStyle>
          <a:p>
            <a:fld id="{20DEAE63-D6C4-437F-B8DA-DA689F991AA7}" type="slidenum">
              <a:rPr lang="zh-CN" altLang="en-US"/>
              <a:pPr/>
              <a:t>‹#›</a:t>
            </a:fld>
            <a:endParaRPr lang="en-US" altLang="zh-CN"/>
          </a:p>
        </p:txBody>
      </p:sp>
    </p:spTree>
    <p:extLst>
      <p:ext uri="{BB962C8B-B14F-4D97-AF65-F5344CB8AC3E}">
        <p14:creationId xmlns:p14="http://schemas.microsoft.com/office/powerpoint/2010/main" val="363194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512" kern="1200">
        <a:solidFill>
          <a:schemeClr val="tx1"/>
        </a:solidFill>
        <a:latin typeface="Arial" pitchFamily="34" charset="0"/>
        <a:ea typeface="+mn-ea"/>
        <a:cs typeface="+mn-cs"/>
      </a:defRPr>
    </a:lvl1pPr>
    <a:lvl2pPr marL="575815" algn="l" rtl="0" fontAlgn="base">
      <a:spcBef>
        <a:spcPct val="30000"/>
      </a:spcBef>
      <a:spcAft>
        <a:spcPct val="0"/>
      </a:spcAft>
      <a:defRPr sz="1512" kern="1200">
        <a:solidFill>
          <a:schemeClr val="tx1"/>
        </a:solidFill>
        <a:latin typeface="Arial" pitchFamily="34" charset="0"/>
        <a:ea typeface="+mn-ea"/>
        <a:cs typeface="+mn-cs"/>
      </a:defRPr>
    </a:lvl2pPr>
    <a:lvl3pPr marL="1151628" algn="l" rtl="0" fontAlgn="base">
      <a:spcBef>
        <a:spcPct val="30000"/>
      </a:spcBef>
      <a:spcAft>
        <a:spcPct val="0"/>
      </a:spcAft>
      <a:defRPr sz="1512" kern="1200">
        <a:solidFill>
          <a:schemeClr val="tx1"/>
        </a:solidFill>
        <a:latin typeface="Arial" pitchFamily="34" charset="0"/>
        <a:ea typeface="+mn-ea"/>
        <a:cs typeface="+mn-cs"/>
      </a:defRPr>
    </a:lvl3pPr>
    <a:lvl4pPr marL="1727443" algn="l" rtl="0" fontAlgn="base">
      <a:spcBef>
        <a:spcPct val="30000"/>
      </a:spcBef>
      <a:spcAft>
        <a:spcPct val="0"/>
      </a:spcAft>
      <a:defRPr sz="1512" kern="1200">
        <a:solidFill>
          <a:schemeClr val="tx1"/>
        </a:solidFill>
        <a:latin typeface="Arial" pitchFamily="34" charset="0"/>
        <a:ea typeface="+mn-ea"/>
        <a:cs typeface="+mn-cs"/>
      </a:defRPr>
    </a:lvl4pPr>
    <a:lvl5pPr marL="2303258" algn="l" rtl="0" fontAlgn="base">
      <a:spcBef>
        <a:spcPct val="30000"/>
      </a:spcBef>
      <a:spcAft>
        <a:spcPct val="0"/>
      </a:spcAft>
      <a:defRPr sz="1512" kern="1200">
        <a:solidFill>
          <a:schemeClr val="tx1"/>
        </a:solidFill>
        <a:latin typeface="Arial" pitchFamily="34" charset="0"/>
        <a:ea typeface="+mn-ea"/>
        <a:cs typeface="+mn-cs"/>
      </a:defRPr>
    </a:lvl5pPr>
    <a:lvl6pPr marL="2879073" algn="l" defTabSz="1151628" rtl="0" eaLnBrk="1" latinLnBrk="0" hangingPunct="1">
      <a:defRPr sz="1512" kern="1200">
        <a:solidFill>
          <a:schemeClr val="tx1"/>
        </a:solidFill>
        <a:latin typeface="+mn-lt"/>
        <a:ea typeface="+mn-ea"/>
        <a:cs typeface="+mn-cs"/>
      </a:defRPr>
    </a:lvl6pPr>
    <a:lvl7pPr marL="3454888" algn="l" defTabSz="1151628" rtl="0" eaLnBrk="1" latinLnBrk="0" hangingPunct="1">
      <a:defRPr sz="1512" kern="1200">
        <a:solidFill>
          <a:schemeClr val="tx1"/>
        </a:solidFill>
        <a:latin typeface="+mn-lt"/>
        <a:ea typeface="+mn-ea"/>
        <a:cs typeface="+mn-cs"/>
      </a:defRPr>
    </a:lvl7pPr>
    <a:lvl8pPr marL="4030702" algn="l" defTabSz="1151628" rtl="0" eaLnBrk="1" latinLnBrk="0" hangingPunct="1">
      <a:defRPr sz="1512" kern="1200">
        <a:solidFill>
          <a:schemeClr val="tx1"/>
        </a:solidFill>
        <a:latin typeface="+mn-lt"/>
        <a:ea typeface="+mn-ea"/>
        <a:cs typeface="+mn-cs"/>
      </a:defRPr>
    </a:lvl8pPr>
    <a:lvl9pPr marL="4606516" algn="l" defTabSz="1151628" rtl="0" eaLnBrk="1" latinLnBrk="0" hangingPunct="1">
      <a:defRPr sz="151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21FD59-C920-460C-B1C9-0346C59420B0}" type="slidenum">
              <a:rPr lang="zh-CN" altLang="en-US" smtClean="0"/>
              <a:t>1</a:t>
            </a:fld>
            <a:endParaRPr lang="zh-CN" altLang="en-US"/>
          </a:p>
        </p:txBody>
      </p:sp>
    </p:spTree>
    <p:extLst>
      <p:ext uri="{BB962C8B-B14F-4D97-AF65-F5344CB8AC3E}">
        <p14:creationId xmlns:p14="http://schemas.microsoft.com/office/powerpoint/2010/main" val="2955868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2</a:t>
            </a:fld>
            <a:endParaRPr lang="zh-CN" altLang="en-US"/>
          </a:p>
        </p:txBody>
      </p:sp>
    </p:spTree>
    <p:extLst>
      <p:ext uri="{BB962C8B-B14F-4D97-AF65-F5344CB8AC3E}">
        <p14:creationId xmlns:p14="http://schemas.microsoft.com/office/powerpoint/2010/main" val="2293141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a:t>
            </a:fld>
            <a:endParaRPr lang="en-US" altLang="zh-CN"/>
          </a:p>
        </p:txBody>
      </p:sp>
    </p:spTree>
    <p:extLst>
      <p:ext uri="{BB962C8B-B14F-4D97-AF65-F5344CB8AC3E}">
        <p14:creationId xmlns:p14="http://schemas.microsoft.com/office/powerpoint/2010/main" val="3644387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4</a:t>
            </a:fld>
            <a:endParaRPr lang="zh-CN" altLang="en-US"/>
          </a:p>
        </p:txBody>
      </p:sp>
    </p:spTree>
    <p:extLst>
      <p:ext uri="{BB962C8B-B14F-4D97-AF65-F5344CB8AC3E}">
        <p14:creationId xmlns:p14="http://schemas.microsoft.com/office/powerpoint/2010/main" val="4077953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5</a:t>
            </a:fld>
            <a:endParaRPr lang="zh-CN" altLang="en-US"/>
          </a:p>
        </p:txBody>
      </p:sp>
    </p:spTree>
    <p:extLst>
      <p:ext uri="{BB962C8B-B14F-4D97-AF65-F5344CB8AC3E}">
        <p14:creationId xmlns:p14="http://schemas.microsoft.com/office/powerpoint/2010/main" val="900467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6</a:t>
            </a:fld>
            <a:endParaRPr lang="zh-CN" altLang="en-US"/>
          </a:p>
        </p:txBody>
      </p:sp>
    </p:spTree>
    <p:extLst>
      <p:ext uri="{BB962C8B-B14F-4D97-AF65-F5344CB8AC3E}">
        <p14:creationId xmlns:p14="http://schemas.microsoft.com/office/powerpoint/2010/main" val="2753742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7</a:t>
            </a:fld>
            <a:endParaRPr lang="zh-CN" altLang="en-US"/>
          </a:p>
        </p:txBody>
      </p:sp>
    </p:spTree>
    <p:extLst>
      <p:ext uri="{BB962C8B-B14F-4D97-AF65-F5344CB8AC3E}">
        <p14:creationId xmlns:p14="http://schemas.microsoft.com/office/powerpoint/2010/main" val="422149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8</a:t>
            </a:fld>
            <a:endParaRPr lang="zh-CN" altLang="en-US"/>
          </a:p>
        </p:txBody>
      </p:sp>
    </p:spTree>
    <p:extLst>
      <p:ext uri="{BB962C8B-B14F-4D97-AF65-F5344CB8AC3E}">
        <p14:creationId xmlns:p14="http://schemas.microsoft.com/office/powerpoint/2010/main" val="861235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9</a:t>
            </a:fld>
            <a:endParaRPr lang="zh-CN" altLang="en-US"/>
          </a:p>
        </p:txBody>
      </p:sp>
    </p:spTree>
    <p:extLst>
      <p:ext uri="{BB962C8B-B14F-4D97-AF65-F5344CB8AC3E}">
        <p14:creationId xmlns:p14="http://schemas.microsoft.com/office/powerpoint/2010/main" val="1761493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10</a:t>
            </a:fld>
            <a:endParaRPr lang="zh-CN" altLang="en-US"/>
          </a:p>
        </p:txBody>
      </p:sp>
    </p:spTree>
    <p:extLst>
      <p:ext uri="{BB962C8B-B14F-4D97-AF65-F5344CB8AC3E}">
        <p14:creationId xmlns:p14="http://schemas.microsoft.com/office/powerpoint/2010/main" val="3490200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11</a:t>
            </a:fld>
            <a:endParaRPr lang="zh-CN" altLang="en-US"/>
          </a:p>
        </p:txBody>
      </p:sp>
    </p:spTree>
    <p:extLst>
      <p:ext uri="{BB962C8B-B14F-4D97-AF65-F5344CB8AC3E}">
        <p14:creationId xmlns:p14="http://schemas.microsoft.com/office/powerpoint/2010/main" val="890671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12</a:t>
            </a:fld>
            <a:endParaRPr lang="zh-CN" altLang="en-US"/>
          </a:p>
        </p:txBody>
      </p:sp>
    </p:spTree>
    <p:extLst>
      <p:ext uri="{BB962C8B-B14F-4D97-AF65-F5344CB8AC3E}">
        <p14:creationId xmlns:p14="http://schemas.microsoft.com/office/powerpoint/2010/main" val="246836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13</a:t>
            </a:fld>
            <a:endParaRPr lang="zh-CN" altLang="en-US"/>
          </a:p>
        </p:txBody>
      </p:sp>
    </p:spTree>
    <p:extLst>
      <p:ext uri="{BB962C8B-B14F-4D97-AF65-F5344CB8AC3E}">
        <p14:creationId xmlns:p14="http://schemas.microsoft.com/office/powerpoint/2010/main" val="4224112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14</a:t>
            </a:fld>
            <a:endParaRPr lang="zh-CN" altLang="en-US"/>
          </a:p>
        </p:txBody>
      </p:sp>
    </p:spTree>
    <p:extLst>
      <p:ext uri="{BB962C8B-B14F-4D97-AF65-F5344CB8AC3E}">
        <p14:creationId xmlns:p14="http://schemas.microsoft.com/office/powerpoint/2010/main" val="34012648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15</a:t>
            </a:fld>
            <a:endParaRPr lang="zh-CN" altLang="en-US"/>
          </a:p>
        </p:txBody>
      </p:sp>
    </p:spTree>
    <p:extLst>
      <p:ext uri="{BB962C8B-B14F-4D97-AF65-F5344CB8AC3E}">
        <p14:creationId xmlns:p14="http://schemas.microsoft.com/office/powerpoint/2010/main" val="564291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16</a:t>
            </a:fld>
            <a:endParaRPr lang="zh-CN" altLang="en-US"/>
          </a:p>
        </p:txBody>
      </p:sp>
    </p:spTree>
    <p:extLst>
      <p:ext uri="{BB962C8B-B14F-4D97-AF65-F5344CB8AC3E}">
        <p14:creationId xmlns:p14="http://schemas.microsoft.com/office/powerpoint/2010/main" val="38654577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17</a:t>
            </a:fld>
            <a:endParaRPr lang="zh-CN" altLang="en-US"/>
          </a:p>
        </p:txBody>
      </p:sp>
    </p:spTree>
    <p:extLst>
      <p:ext uri="{BB962C8B-B14F-4D97-AF65-F5344CB8AC3E}">
        <p14:creationId xmlns:p14="http://schemas.microsoft.com/office/powerpoint/2010/main" val="3635463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18</a:t>
            </a:fld>
            <a:endParaRPr lang="zh-CN" altLang="en-US"/>
          </a:p>
        </p:txBody>
      </p:sp>
    </p:spTree>
    <p:extLst>
      <p:ext uri="{BB962C8B-B14F-4D97-AF65-F5344CB8AC3E}">
        <p14:creationId xmlns:p14="http://schemas.microsoft.com/office/powerpoint/2010/main" val="3994839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19</a:t>
            </a:fld>
            <a:endParaRPr lang="zh-CN" altLang="en-US"/>
          </a:p>
        </p:txBody>
      </p:sp>
    </p:spTree>
    <p:extLst>
      <p:ext uri="{BB962C8B-B14F-4D97-AF65-F5344CB8AC3E}">
        <p14:creationId xmlns:p14="http://schemas.microsoft.com/office/powerpoint/2010/main" val="1656012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20</a:t>
            </a:fld>
            <a:endParaRPr lang="zh-CN" altLang="en-US"/>
          </a:p>
        </p:txBody>
      </p:sp>
    </p:spTree>
    <p:extLst>
      <p:ext uri="{BB962C8B-B14F-4D97-AF65-F5344CB8AC3E}">
        <p14:creationId xmlns:p14="http://schemas.microsoft.com/office/powerpoint/2010/main" val="1539256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21</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22</a:t>
            </a:fld>
            <a:endParaRPr lang="zh-CN" altLang="en-US"/>
          </a:p>
        </p:txBody>
      </p:sp>
    </p:spTree>
    <p:extLst>
      <p:ext uri="{BB962C8B-B14F-4D97-AF65-F5344CB8AC3E}">
        <p14:creationId xmlns:p14="http://schemas.microsoft.com/office/powerpoint/2010/main" val="26913336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23</a:t>
            </a:fld>
            <a:endParaRPr lang="zh-CN" altLang="en-US"/>
          </a:p>
        </p:txBody>
      </p:sp>
    </p:spTree>
    <p:extLst>
      <p:ext uri="{BB962C8B-B14F-4D97-AF65-F5344CB8AC3E}">
        <p14:creationId xmlns:p14="http://schemas.microsoft.com/office/powerpoint/2010/main" val="1140372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24</a:t>
            </a:fld>
            <a:endParaRPr lang="zh-CN" altLang="en-US"/>
          </a:p>
        </p:txBody>
      </p:sp>
    </p:spTree>
    <p:extLst>
      <p:ext uri="{BB962C8B-B14F-4D97-AF65-F5344CB8AC3E}">
        <p14:creationId xmlns:p14="http://schemas.microsoft.com/office/powerpoint/2010/main" val="3379179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25</a:t>
            </a:fld>
            <a:endParaRPr lang="zh-CN" altLang="en-US"/>
          </a:p>
        </p:txBody>
      </p:sp>
    </p:spTree>
    <p:extLst>
      <p:ext uri="{BB962C8B-B14F-4D97-AF65-F5344CB8AC3E}">
        <p14:creationId xmlns:p14="http://schemas.microsoft.com/office/powerpoint/2010/main" val="3261682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26</a:t>
            </a:fld>
            <a:endParaRPr lang="zh-CN" altLang="en-US"/>
          </a:p>
        </p:txBody>
      </p:sp>
    </p:spTree>
    <p:extLst>
      <p:ext uri="{BB962C8B-B14F-4D97-AF65-F5344CB8AC3E}">
        <p14:creationId xmlns:p14="http://schemas.microsoft.com/office/powerpoint/2010/main" val="3659604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27</a:t>
            </a:fld>
            <a:endParaRPr lang="zh-CN" altLang="en-US"/>
          </a:p>
        </p:txBody>
      </p:sp>
    </p:spTree>
    <p:extLst>
      <p:ext uri="{BB962C8B-B14F-4D97-AF65-F5344CB8AC3E}">
        <p14:creationId xmlns:p14="http://schemas.microsoft.com/office/powerpoint/2010/main" val="3036978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A988B8-66F3-4ACE-87E5-811BE29ED640}" type="slidenum">
              <a:rPr lang="zh-CN" altLang="en-US" smtClean="0"/>
              <a:pPr/>
              <a:t>28</a:t>
            </a:fld>
            <a:endParaRPr lang="zh-CN" altLang="en-US"/>
          </a:p>
        </p:txBody>
      </p:sp>
    </p:spTree>
    <p:extLst>
      <p:ext uri="{BB962C8B-B14F-4D97-AF65-F5344CB8AC3E}">
        <p14:creationId xmlns:p14="http://schemas.microsoft.com/office/powerpoint/2010/main" val="92697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21FD59-C920-460C-B1C9-0346C59420B0}" type="slidenum">
              <a:rPr lang="zh-CN" altLang="en-US" smtClean="0"/>
              <a:t>29</a:t>
            </a:fld>
            <a:endParaRPr lang="zh-CN" altLang="en-US"/>
          </a:p>
        </p:txBody>
      </p:sp>
    </p:spTree>
    <p:extLst>
      <p:ext uri="{BB962C8B-B14F-4D97-AF65-F5344CB8AC3E}">
        <p14:creationId xmlns:p14="http://schemas.microsoft.com/office/powerpoint/2010/main" val="2955868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48059" y="576019"/>
            <a:ext cx="7344649" cy="4032109"/>
          </a:xfrm>
          <a:prstGeom prst="rect">
            <a:avLst/>
          </a:prstGeom>
        </p:spPr>
        <p:txBody>
          <a:bodyPr lIns="91432" tIns="45716" rIns="91432" bIns="45716" anchor="b">
            <a:noAutofit/>
          </a:bodyPr>
          <a:lstStyle>
            <a:lvl1pPr>
              <a:lnSpc>
                <a:spcPct val="100000"/>
              </a:lnSpc>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296115" y="4680127"/>
            <a:ext cx="6048534" cy="1152031"/>
          </a:xfrm>
          <a:prstGeom prst="rect">
            <a:avLst/>
          </a:prstGeom>
        </p:spPr>
        <p:txBody>
          <a:bodyPr lIns="91432" tIns="45716" rIns="91432" bIns="45716">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a:t>单击此处编辑母版副标题样式</a:t>
            </a:r>
            <a:endParaRPr lang="en-US" dirty="0"/>
          </a:p>
        </p:txBody>
      </p:sp>
      <p:sp>
        <p:nvSpPr>
          <p:cNvPr id="7" name="Date Placeholder 6"/>
          <p:cNvSpPr>
            <a:spLocks noGrp="1"/>
          </p:cNvSpPr>
          <p:nvPr>
            <p:ph type="dt" sz="half" idx="10"/>
          </p:nvPr>
        </p:nvSpPr>
        <p:spPr>
          <a:xfrm>
            <a:off x="6013145" y="6006164"/>
            <a:ext cx="1971174"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11/16/2020</a:t>
            </a:fld>
            <a:endParaRPr lang="en-US" dirty="0">
              <a:solidFill>
                <a:srgbClr val="FFFFFF"/>
              </a:solidFill>
            </a:endParaRPr>
          </a:p>
        </p:txBody>
      </p:sp>
      <p:sp>
        <p:nvSpPr>
          <p:cNvPr id="8" name="Slide Number Placeholder 7"/>
          <p:cNvSpPr>
            <a:spLocks noGrp="1"/>
          </p:cNvSpPr>
          <p:nvPr>
            <p:ph type="sldNum" sz="quarter" idx="11"/>
          </p:nvPr>
        </p:nvSpPr>
        <p:spPr>
          <a:xfrm>
            <a:off x="8073103" y="6006164"/>
            <a:ext cx="531048"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dirty="0">
              <a:solidFill>
                <a:srgbClr val="FFFFFF"/>
              </a:solidFill>
            </a:endParaRPr>
          </a:p>
        </p:txBody>
      </p:sp>
      <p:sp>
        <p:nvSpPr>
          <p:cNvPr id="9" name="Footer Placeholder 8"/>
          <p:cNvSpPr>
            <a:spLocks noGrp="1"/>
          </p:cNvSpPr>
          <p:nvPr>
            <p:ph type="ftr" sz="quarter" idx="12"/>
          </p:nvPr>
        </p:nvSpPr>
        <p:spPr>
          <a:xfrm>
            <a:off x="622890" y="6006164"/>
            <a:ext cx="2691238" cy="345009"/>
          </a:xfrm>
          <a:prstGeom prst="rect">
            <a:avLst/>
          </a:prstGeom>
        </p:spPr>
        <p:txBody>
          <a:bodyPr lIns="91432" tIns="45716" rIns="91432" bIns="45716"/>
          <a:lstStyle/>
          <a:p>
            <a:endParaRPr kumimoji="0" lang="en-US">
              <a:solidFill>
                <a:schemeClr val="accent1">
                  <a:tint val="2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32043" y="6"/>
            <a:ext cx="7776687" cy="1512041"/>
          </a:xfrm>
          <a:prstGeom prst="rect">
            <a:avLst/>
          </a:prstGeom>
        </p:spPr>
        <p:txBody>
          <a:bodyPr lIns="91432" tIns="45716" rIns="91432" bIns="45716"/>
          <a:lstStyle/>
          <a:p>
            <a:r>
              <a:rPr lang="zh-CN" altLang="en-US"/>
              <a:t>单击此处编辑母版标题样式</a:t>
            </a:r>
            <a:endParaRPr lang="en-US" dirty="0"/>
          </a:p>
        </p:txBody>
      </p:sp>
      <p:sp>
        <p:nvSpPr>
          <p:cNvPr id="3" name="Content Placeholder 2"/>
          <p:cNvSpPr>
            <a:spLocks noGrp="1"/>
          </p:cNvSpPr>
          <p:nvPr>
            <p:ph idx="1"/>
          </p:nvPr>
        </p:nvSpPr>
        <p:spPr>
          <a:xfrm>
            <a:off x="432043" y="1512041"/>
            <a:ext cx="7776687" cy="4276616"/>
          </a:xfrm>
          <a:prstGeom prst="rect">
            <a:avLst/>
          </a:prstGeom>
        </p:spPr>
        <p:txBody>
          <a:bodyPr lIns="91432" tIns="45716" rIns="91432" bIns="45716"/>
          <a:lstStyle>
            <a:lvl5pPr>
              <a:defRPr/>
            </a:lvl5pPr>
            <a:lvl6pPr>
              <a:defRPr/>
            </a:lvl6pPr>
            <a:lvl7pPr>
              <a:defRPr/>
            </a:lvl7pPr>
            <a:lvl8pPr>
              <a:defRPr/>
            </a:lvl8pPr>
            <a:lvl9pPr>
              <a:buFont typeface="Arial" pitchFamily="34" charset="0"/>
              <a:buChar char="•"/>
              <a:defRPr/>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013145" y="6006164"/>
            <a:ext cx="1971174"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11/16/2020</a:t>
            </a:fld>
            <a:endParaRPr lang="en-US"/>
          </a:p>
        </p:txBody>
      </p:sp>
      <p:sp>
        <p:nvSpPr>
          <p:cNvPr id="5" name="Footer Placeholder 4"/>
          <p:cNvSpPr>
            <a:spLocks noGrp="1"/>
          </p:cNvSpPr>
          <p:nvPr>
            <p:ph type="ftr" sz="quarter" idx="11"/>
          </p:nvPr>
        </p:nvSpPr>
        <p:spPr>
          <a:xfrm>
            <a:off x="622890" y="6006164"/>
            <a:ext cx="2691238" cy="345009"/>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073103" y="6006164"/>
            <a:ext cx="531048"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82562" y="1296035"/>
            <a:ext cx="7344649" cy="2367064"/>
          </a:xfrm>
          <a:prstGeom prst="rect">
            <a:avLst/>
          </a:prstGeom>
        </p:spPr>
        <p:txBody>
          <a:bodyPr lIns="91432" tIns="45716" rIns="91432" bIns="45716" anchor="b"/>
          <a:lstStyle>
            <a:lvl1pPr algn="ctr" defTabSz="685800" rtl="0" eaLnBrk="1" latinLnBrk="0" hangingPunct="1">
              <a:lnSpc>
                <a:spcPct val="100000"/>
              </a:lnSpc>
              <a:spcBef>
                <a:spcPct val="0"/>
              </a:spcBef>
              <a:buNone/>
              <a:defRPr lang="en-US" sz="36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682562" y="3844607"/>
            <a:ext cx="7344649" cy="1069528"/>
          </a:xfrm>
          <a:prstGeom prst="rect">
            <a:avLst/>
          </a:prstGeom>
        </p:spPr>
        <p:txBody>
          <a:bodyPr lIns="91432" tIns="45716" rIns="91432" bIns="45716" anchor="t"/>
          <a:lstStyle>
            <a:lvl1pPr marL="0" indent="0" algn="ctr">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6013145" y="6006164"/>
            <a:ext cx="1971174"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11/16/2020</a:t>
            </a:fld>
            <a:endParaRPr lang="en-US"/>
          </a:p>
        </p:txBody>
      </p:sp>
      <p:sp>
        <p:nvSpPr>
          <p:cNvPr id="5" name="Footer Placeholder 4"/>
          <p:cNvSpPr>
            <a:spLocks noGrp="1"/>
          </p:cNvSpPr>
          <p:nvPr>
            <p:ph type="ftr" sz="quarter" idx="11"/>
          </p:nvPr>
        </p:nvSpPr>
        <p:spPr>
          <a:xfrm>
            <a:off x="622890" y="6006164"/>
            <a:ext cx="2691238" cy="345009"/>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073103" y="6006164"/>
            <a:ext cx="531048"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7" name="Oval 6"/>
          <p:cNvSpPr/>
          <p:nvPr/>
        </p:nvSpPr>
        <p:spPr>
          <a:xfrm>
            <a:off x="4248377" y="3708101"/>
            <a:ext cx="80107" cy="8010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p>
        </p:txBody>
      </p:sp>
      <p:sp>
        <p:nvSpPr>
          <p:cNvPr id="8" name="Oval 7"/>
          <p:cNvSpPr/>
          <p:nvPr/>
        </p:nvSpPr>
        <p:spPr>
          <a:xfrm>
            <a:off x="4437393" y="3708101"/>
            <a:ext cx="80107" cy="8010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p>
        </p:txBody>
      </p:sp>
      <p:sp>
        <p:nvSpPr>
          <p:cNvPr id="9" name="Oval 8"/>
          <p:cNvSpPr/>
          <p:nvPr/>
        </p:nvSpPr>
        <p:spPr>
          <a:xfrm>
            <a:off x="4060262" y="3708101"/>
            <a:ext cx="80107" cy="8010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32043" y="6"/>
            <a:ext cx="7776687" cy="1512041"/>
          </a:xfrm>
          <a:prstGeom prst="rect">
            <a:avLst/>
          </a:prstGeom>
        </p:spPr>
        <p:txBody>
          <a:bodyPr lIns="91432" tIns="45716" rIns="91432" bIns="45716"/>
          <a:lstStyle/>
          <a:p>
            <a:r>
              <a:rPr lang="zh-CN" altLang="en-US"/>
              <a:t>单击此处编辑母版标题样式</a:t>
            </a:r>
            <a:endParaRPr lang="en-US"/>
          </a:p>
        </p:txBody>
      </p:sp>
      <p:sp>
        <p:nvSpPr>
          <p:cNvPr id="4" name="Content Placeholder 3"/>
          <p:cNvSpPr>
            <a:spLocks noGrp="1"/>
          </p:cNvSpPr>
          <p:nvPr>
            <p:ph sz="half" idx="2"/>
          </p:nvPr>
        </p:nvSpPr>
        <p:spPr>
          <a:xfrm>
            <a:off x="4392389" y="1512041"/>
            <a:ext cx="3816337" cy="4276616"/>
          </a:xfrm>
          <a:prstGeom prst="rect">
            <a:avLst/>
          </a:prstGeom>
        </p:spPr>
        <p:txBody>
          <a:bodyPr lIns="91432" tIns="45716" rIns="91432" bIns="45716"/>
          <a:lstStyle>
            <a:lvl1pPr>
              <a:defRPr sz="18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6013145" y="6006164"/>
            <a:ext cx="1971174"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11/16/2020</a:t>
            </a:fld>
            <a:endParaRPr lang="en-US"/>
          </a:p>
        </p:txBody>
      </p:sp>
      <p:sp>
        <p:nvSpPr>
          <p:cNvPr id="6" name="Footer Placeholder 5"/>
          <p:cNvSpPr>
            <a:spLocks noGrp="1"/>
          </p:cNvSpPr>
          <p:nvPr>
            <p:ph type="ftr" sz="quarter" idx="11"/>
          </p:nvPr>
        </p:nvSpPr>
        <p:spPr>
          <a:xfrm>
            <a:off x="622890" y="6006164"/>
            <a:ext cx="2691238" cy="345009"/>
          </a:xfrm>
          <a:prstGeom prst="rect">
            <a:avLst/>
          </a:prstGeom>
        </p:spPr>
        <p:txBody>
          <a:bodyPr lIns="91432" tIns="45716" rIns="91432" bIns="45716"/>
          <a:lstStyle/>
          <a:p>
            <a:endParaRPr kumimoji="0" lang="en-US"/>
          </a:p>
        </p:txBody>
      </p:sp>
      <p:sp>
        <p:nvSpPr>
          <p:cNvPr id="7" name="Slide Number Placeholder 6"/>
          <p:cNvSpPr>
            <a:spLocks noGrp="1"/>
          </p:cNvSpPr>
          <p:nvPr>
            <p:ph type="sldNum" sz="quarter" idx="12"/>
          </p:nvPr>
        </p:nvSpPr>
        <p:spPr>
          <a:xfrm>
            <a:off x="8073103" y="6006164"/>
            <a:ext cx="531048"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9" name="Content Placeholder 8"/>
          <p:cNvSpPr>
            <a:spLocks noGrp="1"/>
          </p:cNvSpPr>
          <p:nvPr>
            <p:ph sz="quarter" idx="13"/>
          </p:nvPr>
        </p:nvSpPr>
        <p:spPr>
          <a:xfrm>
            <a:off x="345630" y="1512044"/>
            <a:ext cx="3819217" cy="4276915"/>
          </a:xfrm>
          <a:prstGeom prst="rect">
            <a:avLst/>
          </a:prstGeom>
        </p:spPr>
        <p:txBody>
          <a:bodyPr lIns="91432" tIns="45716" rIns="91432" bIns="4571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32043" y="6"/>
            <a:ext cx="7776687" cy="1512041"/>
          </a:xfrm>
          <a:prstGeom prst="rect">
            <a:avLst/>
          </a:prstGeom>
        </p:spPr>
        <p:txBody>
          <a:bodyPr lIns="91432" tIns="45716" rIns="91432" bIns="45716"/>
          <a:lstStyle>
            <a:lvl1pPr>
              <a:defRPr/>
            </a:lvl1pPr>
          </a:lstStyle>
          <a:p>
            <a:r>
              <a:rPr lang="zh-CN" altLang="en-US"/>
              <a:t>单击此处编辑母版标题样式</a:t>
            </a:r>
            <a:endParaRPr lang="en-US"/>
          </a:p>
        </p:txBody>
      </p:sp>
      <p:sp>
        <p:nvSpPr>
          <p:cNvPr id="3" name="Text Placeholder 2"/>
          <p:cNvSpPr>
            <a:spLocks noGrp="1"/>
          </p:cNvSpPr>
          <p:nvPr>
            <p:ph type="body" idx="1"/>
          </p:nvPr>
        </p:nvSpPr>
        <p:spPr>
          <a:xfrm>
            <a:off x="432039" y="1512047"/>
            <a:ext cx="3817838" cy="576015"/>
          </a:xfrm>
          <a:prstGeom prst="rect">
            <a:avLst/>
          </a:prstGeom>
        </p:spPr>
        <p:txBody>
          <a:bodyPr lIns="91432" tIns="45716" rIns="91432" bIns="45716" anchor="b">
            <a:noAutofit/>
          </a:bodyPr>
          <a:lstStyle>
            <a:lvl1pPr marL="0" indent="0" algn="ctr">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5" name="Text Placeholder 4"/>
          <p:cNvSpPr>
            <a:spLocks noGrp="1"/>
          </p:cNvSpPr>
          <p:nvPr>
            <p:ph type="body" sz="quarter" idx="3"/>
          </p:nvPr>
        </p:nvSpPr>
        <p:spPr>
          <a:xfrm>
            <a:off x="4392390" y="1512047"/>
            <a:ext cx="3819337" cy="576015"/>
          </a:xfrm>
          <a:prstGeom prst="rect">
            <a:avLst/>
          </a:prstGeom>
        </p:spPr>
        <p:txBody>
          <a:bodyPr lIns="91432" tIns="45716" rIns="91432" bIns="45716" anchor="b">
            <a:noAutofit/>
          </a:bodyPr>
          <a:lstStyle>
            <a:lvl1pPr marL="0" indent="0" algn="ctr">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7" name="Date Placeholder 6"/>
          <p:cNvSpPr>
            <a:spLocks noGrp="1"/>
          </p:cNvSpPr>
          <p:nvPr>
            <p:ph type="dt" sz="half" idx="10"/>
          </p:nvPr>
        </p:nvSpPr>
        <p:spPr>
          <a:xfrm>
            <a:off x="6013145" y="6006164"/>
            <a:ext cx="1971174"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11/16/2020</a:t>
            </a:fld>
            <a:endParaRPr lang="en-US"/>
          </a:p>
        </p:txBody>
      </p:sp>
      <p:sp>
        <p:nvSpPr>
          <p:cNvPr id="8" name="Footer Placeholder 7"/>
          <p:cNvSpPr>
            <a:spLocks noGrp="1"/>
          </p:cNvSpPr>
          <p:nvPr>
            <p:ph type="ftr" sz="quarter" idx="11"/>
          </p:nvPr>
        </p:nvSpPr>
        <p:spPr>
          <a:xfrm>
            <a:off x="622890" y="6006164"/>
            <a:ext cx="2691238" cy="345009"/>
          </a:xfrm>
          <a:prstGeom prst="rect">
            <a:avLst/>
          </a:prstGeom>
        </p:spPr>
        <p:txBody>
          <a:bodyPr lIns="91432" tIns="45716" rIns="91432" bIns="45716"/>
          <a:lstStyle/>
          <a:p>
            <a:endParaRPr kumimoji="0" lang="en-US"/>
          </a:p>
        </p:txBody>
      </p:sp>
      <p:sp>
        <p:nvSpPr>
          <p:cNvPr id="9" name="Slide Number Placeholder 8"/>
          <p:cNvSpPr>
            <a:spLocks noGrp="1"/>
          </p:cNvSpPr>
          <p:nvPr>
            <p:ph type="sldNum" sz="quarter" idx="12"/>
          </p:nvPr>
        </p:nvSpPr>
        <p:spPr>
          <a:xfrm>
            <a:off x="8073103" y="6006164"/>
            <a:ext cx="531048"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11" name="Content Placeholder 10"/>
          <p:cNvSpPr>
            <a:spLocks noGrp="1"/>
          </p:cNvSpPr>
          <p:nvPr>
            <p:ph sz="quarter" idx="13"/>
          </p:nvPr>
        </p:nvSpPr>
        <p:spPr>
          <a:xfrm>
            <a:off x="432038" y="2090937"/>
            <a:ext cx="3819217" cy="3698020"/>
          </a:xfrm>
          <a:prstGeom prst="rect">
            <a:avLst/>
          </a:prstGeom>
        </p:spPr>
        <p:txBody>
          <a:bodyPr lIns="91432" tIns="45716" rIns="91432" bIns="4571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3" name="Content Placeholder 12"/>
          <p:cNvSpPr>
            <a:spLocks noGrp="1"/>
          </p:cNvSpPr>
          <p:nvPr>
            <p:ph sz="quarter" idx="14"/>
          </p:nvPr>
        </p:nvSpPr>
        <p:spPr>
          <a:xfrm>
            <a:off x="4415430" y="2090938"/>
            <a:ext cx="3819217" cy="3697599"/>
          </a:xfrm>
          <a:prstGeom prst="rect">
            <a:avLst/>
          </a:prstGeom>
        </p:spPr>
        <p:txBody>
          <a:bodyPr lIns="91432" tIns="45716" rIns="91432" bIns="4571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32043" y="6"/>
            <a:ext cx="7776687" cy="1512041"/>
          </a:xfrm>
          <a:prstGeom prst="rect">
            <a:avLst/>
          </a:prstGeom>
        </p:spPr>
        <p:txBody>
          <a:bodyPr lIns="91432" tIns="45716" rIns="91432" bIns="45716"/>
          <a:lstStyle/>
          <a:p>
            <a:r>
              <a:rPr lang="zh-CN" altLang="en-US"/>
              <a:t>单击此处编辑母版标题样式</a:t>
            </a:r>
            <a:endParaRPr lang="en-US" dirty="0"/>
          </a:p>
        </p:txBody>
      </p:sp>
      <p:sp>
        <p:nvSpPr>
          <p:cNvPr id="3" name="Date Placeholder 2"/>
          <p:cNvSpPr>
            <a:spLocks noGrp="1"/>
          </p:cNvSpPr>
          <p:nvPr>
            <p:ph type="dt" sz="half" idx="10"/>
          </p:nvPr>
        </p:nvSpPr>
        <p:spPr>
          <a:xfrm>
            <a:off x="6013145" y="6006164"/>
            <a:ext cx="1971174"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11/16/2020</a:t>
            </a:fld>
            <a:endParaRPr lang="en-US"/>
          </a:p>
        </p:txBody>
      </p:sp>
      <p:sp>
        <p:nvSpPr>
          <p:cNvPr id="4" name="Footer Placeholder 3"/>
          <p:cNvSpPr>
            <a:spLocks noGrp="1"/>
          </p:cNvSpPr>
          <p:nvPr>
            <p:ph type="ftr" sz="quarter" idx="11"/>
          </p:nvPr>
        </p:nvSpPr>
        <p:spPr>
          <a:xfrm>
            <a:off x="622890" y="6006164"/>
            <a:ext cx="2691238" cy="345009"/>
          </a:xfrm>
          <a:prstGeom prst="rect">
            <a:avLst/>
          </a:prstGeom>
        </p:spPr>
        <p:txBody>
          <a:bodyPr lIns="91432" tIns="45716" rIns="91432" bIns="45716"/>
          <a:lstStyle/>
          <a:p>
            <a:endParaRPr kumimoji="0" lang="en-US"/>
          </a:p>
        </p:txBody>
      </p:sp>
      <p:sp>
        <p:nvSpPr>
          <p:cNvPr id="5" name="Slide Number Placeholder 4"/>
          <p:cNvSpPr>
            <a:spLocks noGrp="1"/>
          </p:cNvSpPr>
          <p:nvPr>
            <p:ph type="sldNum" sz="quarter" idx="12"/>
          </p:nvPr>
        </p:nvSpPr>
        <p:spPr>
          <a:xfrm>
            <a:off x="8073103" y="6006164"/>
            <a:ext cx="531048"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581996" y="252008"/>
            <a:ext cx="2842751" cy="1980053"/>
          </a:xfrm>
          <a:prstGeom prst="rect">
            <a:avLst/>
          </a:prstGeom>
        </p:spPr>
        <p:txBody>
          <a:bodyPr lIns="91432" tIns="45716" rIns="91432" bIns="45716" anchor="b"/>
          <a:lstStyle>
            <a:lvl1pPr algn="ctr">
              <a:lnSpc>
                <a:spcPct val="100000"/>
              </a:lnSpc>
              <a:defRPr sz="2100" b="0">
                <a:effectLst>
                  <a:outerShdw blurRad="50800" dist="25400" dir="5400000" algn="t" rotWithShape="0">
                    <a:prstClr val="black">
                      <a:alpha val="25000"/>
                    </a:prstClr>
                  </a:outerShdw>
                </a:effectLst>
              </a:defRPr>
            </a:lvl1pPr>
          </a:lstStyle>
          <a:p>
            <a:r>
              <a:rPr lang="zh-CN" altLang="en-US"/>
              <a:t>单击此处编辑母版标题样式</a:t>
            </a:r>
            <a:endParaRPr lang="en-US" dirty="0"/>
          </a:p>
        </p:txBody>
      </p:sp>
      <p:sp>
        <p:nvSpPr>
          <p:cNvPr id="3" name="Content Placeholder 2"/>
          <p:cNvSpPr>
            <a:spLocks noGrp="1"/>
          </p:cNvSpPr>
          <p:nvPr>
            <p:ph idx="1"/>
          </p:nvPr>
        </p:nvSpPr>
        <p:spPr>
          <a:xfrm>
            <a:off x="679563" y="258007"/>
            <a:ext cx="4720918" cy="5530650"/>
          </a:xfrm>
          <a:prstGeom prst="rect">
            <a:avLst/>
          </a:prstGeom>
        </p:spPr>
        <p:txBody>
          <a:bodyPr lIns="91432" tIns="45716" rIns="91432" bIns="45716"/>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5581996" y="2304063"/>
            <a:ext cx="2842751" cy="3484594"/>
          </a:xfrm>
          <a:prstGeom prst="rect">
            <a:avLst/>
          </a:prstGeom>
        </p:spPr>
        <p:txBody>
          <a:bodyPr lIns="91432" tIns="45716" rIns="91432" bIns="45716">
            <a:normAutofit/>
          </a:bodyPr>
          <a:lstStyle>
            <a:lvl1pPr marL="0" indent="0" algn="ctr">
              <a:lnSpc>
                <a:spcPct val="125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013145" y="6006164"/>
            <a:ext cx="1971174"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11/16/2020</a:t>
            </a:fld>
            <a:endParaRPr lang="en-US"/>
          </a:p>
        </p:txBody>
      </p:sp>
      <p:sp>
        <p:nvSpPr>
          <p:cNvPr id="6" name="Footer Placeholder 5"/>
          <p:cNvSpPr>
            <a:spLocks noGrp="1"/>
          </p:cNvSpPr>
          <p:nvPr>
            <p:ph type="ftr" sz="quarter" idx="11"/>
          </p:nvPr>
        </p:nvSpPr>
        <p:spPr>
          <a:xfrm>
            <a:off x="622890" y="6006164"/>
            <a:ext cx="2691238" cy="345009"/>
          </a:xfrm>
          <a:prstGeom prst="rect">
            <a:avLst/>
          </a:prstGeom>
        </p:spPr>
        <p:txBody>
          <a:bodyPr lIns="91432" tIns="45716" rIns="91432" bIns="45716"/>
          <a:lstStyle/>
          <a:p>
            <a:endParaRPr kumimoji="0" lang="en-US"/>
          </a:p>
        </p:txBody>
      </p:sp>
      <p:sp>
        <p:nvSpPr>
          <p:cNvPr id="7" name="Slide Number Placeholder 6"/>
          <p:cNvSpPr>
            <a:spLocks noGrp="1"/>
          </p:cNvSpPr>
          <p:nvPr>
            <p:ph type="sldNum" sz="quarter" idx="12"/>
          </p:nvPr>
        </p:nvSpPr>
        <p:spPr>
          <a:xfrm>
            <a:off x="8073103" y="6006164"/>
            <a:ext cx="531048"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587141" y="216007"/>
            <a:ext cx="5397476" cy="846023"/>
          </a:xfrm>
          <a:prstGeom prst="rect">
            <a:avLst/>
          </a:prstGeom>
        </p:spPr>
        <p:txBody>
          <a:bodyPr lIns="91432" tIns="45716" rIns="91432" bIns="45716" anchor="b"/>
          <a:lstStyle>
            <a:lvl1pPr algn="ctr">
              <a:lnSpc>
                <a:spcPct val="100000"/>
              </a:lnSpc>
              <a:defRPr sz="21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1425130" y="1080032"/>
            <a:ext cx="5721504" cy="4290865"/>
          </a:xfrm>
          <a:prstGeom prst="rect">
            <a:avLst/>
          </a:prstGeom>
          <a:ln w="76200">
            <a:solidFill>
              <a:schemeClr val="bg1"/>
            </a:solidFill>
          </a:ln>
          <a:effectLst>
            <a:outerShdw blurRad="88900" dist="50800" dir="5400000" algn="ctr" rotWithShape="0">
              <a:srgbClr val="000000">
                <a:alpha val="25000"/>
              </a:srgbClr>
            </a:outerShdw>
          </a:effectLst>
        </p:spPr>
        <p:txBody>
          <a:bodyPr lIns="91432" tIns="45716" rIns="91432" bIns="45716"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1587141" y="5490149"/>
            <a:ext cx="5397476" cy="504014"/>
          </a:xfrm>
          <a:prstGeom prst="rect">
            <a:avLst/>
          </a:prstGeom>
        </p:spPr>
        <p:txBody>
          <a:bodyPr lIns="91432" tIns="45716" rIns="91432" bIns="45716">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013145" y="6006164"/>
            <a:ext cx="1971174"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11/16/2020</a:t>
            </a:fld>
            <a:endParaRPr lang="en-US">
              <a:solidFill>
                <a:schemeClr val="tx1"/>
              </a:solidFill>
            </a:endParaRPr>
          </a:p>
        </p:txBody>
      </p:sp>
      <p:sp>
        <p:nvSpPr>
          <p:cNvPr id="6" name="Footer Placeholder 5"/>
          <p:cNvSpPr>
            <a:spLocks noGrp="1"/>
          </p:cNvSpPr>
          <p:nvPr>
            <p:ph type="ftr" sz="quarter" idx="11"/>
          </p:nvPr>
        </p:nvSpPr>
        <p:spPr>
          <a:xfrm>
            <a:off x="622890" y="6006164"/>
            <a:ext cx="2691238" cy="345009"/>
          </a:xfrm>
          <a:prstGeom prst="rect">
            <a:avLst/>
          </a:prstGeom>
        </p:spPr>
        <p:txBody>
          <a:bodyPr lIns="91432" tIns="45716" rIns="91432" bIns="45716"/>
          <a:lstStyle/>
          <a:p>
            <a:endParaRPr kumimoji="0" lang="en-US">
              <a:solidFill>
                <a:schemeClr val="tx1"/>
              </a:solidFill>
            </a:endParaRPr>
          </a:p>
        </p:txBody>
      </p:sp>
      <p:sp>
        <p:nvSpPr>
          <p:cNvPr id="7" name="Slide Number Placeholder 6"/>
          <p:cNvSpPr>
            <a:spLocks noGrp="1"/>
          </p:cNvSpPr>
          <p:nvPr>
            <p:ph type="sldNum" sz="quarter" idx="12"/>
          </p:nvPr>
        </p:nvSpPr>
        <p:spPr>
          <a:xfrm>
            <a:off x="8073103" y="6006164"/>
            <a:ext cx="531048"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432043" y="6"/>
            <a:ext cx="7776687" cy="1512041"/>
          </a:xfrm>
          <a:prstGeom prst="rect">
            <a:avLst/>
          </a:prstGeom>
        </p:spPr>
        <p:txBody>
          <a:bodyPr lIns="91432" tIns="45716" rIns="91432" bIns="45716"/>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32043" y="1512041"/>
            <a:ext cx="7776687" cy="4276616"/>
          </a:xfrm>
          <a:prstGeom prst="rect">
            <a:avLst/>
          </a:prstGeom>
        </p:spPr>
        <p:txBody>
          <a:bodyPr vert="eaVert" lIns="91432" tIns="45716" rIns="91432" bIns="4571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a:xfrm>
            <a:off x="6013145" y="6006164"/>
            <a:ext cx="1971174"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11/16/2020</a:t>
            </a:fld>
            <a:endParaRPr lang="en-US"/>
          </a:p>
        </p:txBody>
      </p:sp>
      <p:sp>
        <p:nvSpPr>
          <p:cNvPr id="5" name="Footer Placeholder 4"/>
          <p:cNvSpPr>
            <a:spLocks noGrp="1"/>
          </p:cNvSpPr>
          <p:nvPr>
            <p:ph type="ftr" sz="quarter" idx="11"/>
          </p:nvPr>
        </p:nvSpPr>
        <p:spPr>
          <a:xfrm>
            <a:off x="622890" y="6006164"/>
            <a:ext cx="2691238" cy="345009"/>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073103" y="6006164"/>
            <a:ext cx="531048"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64555" y="259510"/>
            <a:ext cx="1944171" cy="5529150"/>
          </a:xfrm>
          <a:prstGeom prst="rect">
            <a:avLst/>
          </a:prstGeom>
        </p:spPr>
        <p:txBody>
          <a:bodyPr vert="eaVert" lIns="91432" tIns="45716" rIns="91432" bIns="45716"/>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32042" y="259510"/>
            <a:ext cx="5688502" cy="5529150"/>
          </a:xfrm>
          <a:prstGeom prst="rect">
            <a:avLst/>
          </a:prstGeom>
        </p:spPr>
        <p:txBody>
          <a:bodyPr vert="eaVert" lIns="91432" tIns="45716" rIns="91432" bIns="45716"/>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a:xfrm>
            <a:off x="6013145" y="6006164"/>
            <a:ext cx="1971174" cy="345009"/>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11/16/2020</a:t>
            </a:fld>
            <a:endParaRPr lang="en-US"/>
          </a:p>
        </p:txBody>
      </p:sp>
      <p:sp>
        <p:nvSpPr>
          <p:cNvPr id="5" name="Footer Placeholder 4"/>
          <p:cNvSpPr>
            <a:spLocks noGrp="1"/>
          </p:cNvSpPr>
          <p:nvPr>
            <p:ph type="ftr" sz="quarter" idx="11"/>
          </p:nvPr>
        </p:nvSpPr>
        <p:spPr>
          <a:xfrm>
            <a:off x="622890" y="6006164"/>
            <a:ext cx="2691238" cy="345009"/>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073103" y="6006164"/>
            <a:ext cx="531048" cy="345009"/>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589424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99539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5_标题和内容">
    <p:spTree>
      <p:nvGrpSpPr>
        <p:cNvPr id="1" name=""/>
        <p:cNvGrpSpPr/>
        <p:nvPr/>
      </p:nvGrpSpPr>
      <p:grpSpPr>
        <a:xfrm>
          <a:off x="0" y="0"/>
          <a:ext cx="0" cy="0"/>
          <a:chOff x="0" y="0"/>
          <a:chExt cx="0" cy="0"/>
        </a:xfrm>
      </p:grpSpPr>
      <p:grpSp>
        <p:nvGrpSpPr>
          <p:cNvPr id="3" name="组合 1"/>
          <p:cNvGrpSpPr>
            <a:grpSpLocks/>
          </p:cNvGrpSpPr>
          <p:nvPr userDrawn="1"/>
        </p:nvGrpSpPr>
        <p:grpSpPr bwMode="auto">
          <a:xfrm>
            <a:off x="239804" y="-25119"/>
            <a:ext cx="637649" cy="748278"/>
            <a:chOff x="2506532" y="465192"/>
            <a:chExt cx="675190" cy="593837"/>
          </a:xfrm>
        </p:grpSpPr>
        <p:sp>
          <p:nvSpPr>
            <p:cNvPr id="4" name="文本框 2"/>
            <p:cNvSpPr txBox="1">
              <a:spLocks noChangeArrowheads="1"/>
            </p:cNvSpPr>
            <p:nvPr/>
          </p:nvSpPr>
          <p:spPr bwMode="auto">
            <a:xfrm>
              <a:off x="2506532" y="465192"/>
              <a:ext cx="236653" cy="403017"/>
            </a:xfrm>
            <a:prstGeom prst="rect">
              <a:avLst/>
            </a:prstGeom>
            <a:noFill/>
            <a:ln w="9525">
              <a:noFill/>
              <a:miter lim="800000"/>
              <a:headEnd/>
              <a:tailEnd/>
            </a:ln>
          </p:spPr>
          <p:txBody>
            <a:bodyPr>
              <a:spAutoFit/>
            </a:bodyPr>
            <a:lstStyle/>
            <a:p>
              <a:r>
                <a:rPr lang="en-US" altLang="zh-CN" sz="2700" dirty="0">
                  <a:solidFill>
                    <a:srgbClr val="005292"/>
                  </a:solidFill>
                  <a:latin typeface="Impact" pitchFamily="34" charset="0"/>
                </a:rPr>
                <a:t>4</a:t>
              </a:r>
              <a:endParaRPr lang="zh-CN" altLang="en-US" sz="2700" dirty="0">
                <a:solidFill>
                  <a:srgbClr val="005292"/>
                </a:solidFill>
                <a:latin typeface="Impact" pitchFamily="34" charset="0"/>
              </a:endParaRPr>
            </a:p>
          </p:txBody>
        </p:sp>
        <p:cxnSp>
          <p:nvCxnSpPr>
            <p:cNvPr id="7" name="直接连接符 6"/>
            <p:cNvCxnSpPr/>
            <p:nvPr/>
          </p:nvCxnSpPr>
          <p:spPr>
            <a:xfrm flipH="1">
              <a:off x="2722573" y="599954"/>
              <a:ext cx="459149" cy="459075"/>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userDrawn="1"/>
        </p:nvSpPr>
        <p:spPr>
          <a:xfrm>
            <a:off x="2" y="720834"/>
            <a:ext cx="8635141" cy="43190"/>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val="268023665"/>
      </p:ext>
    </p:extLst>
  </p:cSld>
  <p:clrMapOvr>
    <a:masterClrMapping/>
  </p:clrMapOvr>
  <p:transition spd="med" advTm="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3_标题和内容">
    <p:spTree>
      <p:nvGrpSpPr>
        <p:cNvPr id="1" name=""/>
        <p:cNvGrpSpPr/>
        <p:nvPr/>
      </p:nvGrpSpPr>
      <p:grpSpPr>
        <a:xfrm>
          <a:off x="0" y="0"/>
          <a:ext cx="0" cy="0"/>
          <a:chOff x="0" y="0"/>
          <a:chExt cx="0" cy="0"/>
        </a:xfrm>
      </p:grpSpPr>
      <p:grpSp>
        <p:nvGrpSpPr>
          <p:cNvPr id="3" name="组合 1"/>
          <p:cNvGrpSpPr>
            <a:grpSpLocks/>
          </p:cNvGrpSpPr>
          <p:nvPr userDrawn="1"/>
        </p:nvGrpSpPr>
        <p:grpSpPr bwMode="auto">
          <a:xfrm>
            <a:off x="239804" y="-25119"/>
            <a:ext cx="637649" cy="748278"/>
            <a:chOff x="2506532" y="465192"/>
            <a:chExt cx="675190" cy="593837"/>
          </a:xfrm>
        </p:grpSpPr>
        <p:sp>
          <p:nvSpPr>
            <p:cNvPr id="4" name="文本框 2"/>
            <p:cNvSpPr txBox="1">
              <a:spLocks noChangeArrowheads="1"/>
            </p:cNvSpPr>
            <p:nvPr/>
          </p:nvSpPr>
          <p:spPr bwMode="auto">
            <a:xfrm>
              <a:off x="2506532" y="465192"/>
              <a:ext cx="236653" cy="403017"/>
            </a:xfrm>
            <a:prstGeom prst="rect">
              <a:avLst/>
            </a:prstGeom>
            <a:noFill/>
            <a:ln w="9525">
              <a:noFill/>
              <a:miter lim="800000"/>
              <a:headEnd/>
              <a:tailEnd/>
            </a:ln>
          </p:spPr>
          <p:txBody>
            <a:bodyPr>
              <a:spAutoFit/>
            </a:bodyPr>
            <a:lstStyle/>
            <a:p>
              <a:r>
                <a:rPr lang="en-US" altLang="zh-CN" sz="2700" dirty="0">
                  <a:solidFill>
                    <a:srgbClr val="005292"/>
                  </a:solidFill>
                  <a:latin typeface="Impact" pitchFamily="34" charset="0"/>
                </a:rPr>
                <a:t>2</a:t>
              </a:r>
              <a:endParaRPr lang="zh-CN" altLang="en-US" sz="2700" dirty="0">
                <a:solidFill>
                  <a:srgbClr val="005292"/>
                </a:solidFill>
                <a:latin typeface="Impact" pitchFamily="34" charset="0"/>
              </a:endParaRPr>
            </a:p>
          </p:txBody>
        </p:sp>
        <p:cxnSp>
          <p:nvCxnSpPr>
            <p:cNvPr id="7" name="直接连接符 6"/>
            <p:cNvCxnSpPr/>
            <p:nvPr/>
          </p:nvCxnSpPr>
          <p:spPr>
            <a:xfrm flipH="1">
              <a:off x="2722573" y="599954"/>
              <a:ext cx="459149" cy="459075"/>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userDrawn="1"/>
        </p:nvSpPr>
        <p:spPr>
          <a:xfrm>
            <a:off x="2" y="720834"/>
            <a:ext cx="8635141" cy="43190"/>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val="1794047852"/>
      </p:ext>
    </p:extLst>
  </p:cSld>
  <p:clrMapOvr>
    <a:masterClrMapping/>
  </p:clrMapOvr>
  <p:transition spd="med" advTm="0">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6_标题和内容">
    <p:spTree>
      <p:nvGrpSpPr>
        <p:cNvPr id="1" name=""/>
        <p:cNvGrpSpPr/>
        <p:nvPr/>
      </p:nvGrpSpPr>
      <p:grpSpPr>
        <a:xfrm>
          <a:off x="0" y="0"/>
          <a:ext cx="0" cy="0"/>
          <a:chOff x="0" y="0"/>
          <a:chExt cx="0" cy="0"/>
        </a:xfrm>
      </p:grpSpPr>
      <p:grpSp>
        <p:nvGrpSpPr>
          <p:cNvPr id="3" name="组合 1"/>
          <p:cNvGrpSpPr>
            <a:grpSpLocks/>
          </p:cNvGrpSpPr>
          <p:nvPr userDrawn="1"/>
        </p:nvGrpSpPr>
        <p:grpSpPr bwMode="auto">
          <a:xfrm>
            <a:off x="239804" y="-25119"/>
            <a:ext cx="637649" cy="748278"/>
            <a:chOff x="2506532" y="465192"/>
            <a:chExt cx="675190" cy="593837"/>
          </a:xfrm>
        </p:grpSpPr>
        <p:sp>
          <p:nvSpPr>
            <p:cNvPr id="4" name="文本框 2"/>
            <p:cNvSpPr txBox="1">
              <a:spLocks noChangeArrowheads="1"/>
            </p:cNvSpPr>
            <p:nvPr/>
          </p:nvSpPr>
          <p:spPr bwMode="auto">
            <a:xfrm>
              <a:off x="2506532" y="465192"/>
              <a:ext cx="236653" cy="403017"/>
            </a:xfrm>
            <a:prstGeom prst="rect">
              <a:avLst/>
            </a:prstGeom>
            <a:noFill/>
            <a:ln w="9525">
              <a:noFill/>
              <a:miter lim="800000"/>
              <a:headEnd/>
              <a:tailEnd/>
            </a:ln>
          </p:spPr>
          <p:txBody>
            <a:bodyPr>
              <a:spAutoFit/>
            </a:bodyPr>
            <a:lstStyle/>
            <a:p>
              <a:r>
                <a:rPr lang="en-US" altLang="zh-CN" sz="2700" dirty="0">
                  <a:solidFill>
                    <a:srgbClr val="005292"/>
                  </a:solidFill>
                  <a:latin typeface="Impact" pitchFamily="34" charset="0"/>
                </a:rPr>
                <a:t>5</a:t>
              </a:r>
              <a:endParaRPr lang="zh-CN" altLang="en-US" sz="2700" dirty="0">
                <a:solidFill>
                  <a:srgbClr val="005292"/>
                </a:solidFill>
                <a:latin typeface="Impact" pitchFamily="34" charset="0"/>
              </a:endParaRPr>
            </a:p>
          </p:txBody>
        </p:sp>
        <p:cxnSp>
          <p:nvCxnSpPr>
            <p:cNvPr id="7" name="直接连接符 6"/>
            <p:cNvCxnSpPr/>
            <p:nvPr/>
          </p:nvCxnSpPr>
          <p:spPr>
            <a:xfrm flipH="1">
              <a:off x="2722573" y="599954"/>
              <a:ext cx="459149" cy="459075"/>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userDrawn="1"/>
        </p:nvSpPr>
        <p:spPr>
          <a:xfrm>
            <a:off x="2" y="720834"/>
            <a:ext cx="8635141" cy="43190"/>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val="464757093"/>
      </p:ext>
    </p:extLst>
  </p:cSld>
  <p:clrMapOvr>
    <a:masterClrMapping/>
  </p:clrMapOvr>
  <p:transition spd="med"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pic>
        <p:nvPicPr>
          <p:cNvPr id="10" name="Picture 2" descr="C:\Users\Administrator\Desktop\图片1.jpg"/>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8999" y="-4998"/>
            <a:ext cx="8631765" cy="648517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658" r:id="rId13"/>
    <p:sldLayoutId id="2147483700" r:id="rId14"/>
    <p:sldLayoutId id="2147483702" r:id="rId15"/>
    <p:sldLayoutId id="2147483703" r:id="rId16"/>
    <p:sldLayoutId id="2147483704" r:id="rId17"/>
  </p:sldLayoutIdLst>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xStyles>
    <p:titleStyle>
      <a:lvl1pPr algn="ctr" defTabSz="685800" rtl="0" eaLnBrk="1" latinLnBrk="0" hangingPunct="1">
        <a:lnSpc>
          <a:spcPts val="4350"/>
        </a:lnSpc>
        <a:spcBef>
          <a:spcPct val="0"/>
        </a:spcBef>
        <a:buNone/>
        <a:defRPr sz="405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257175" indent="-257175" algn="l" defTabSz="685800" rtl="0" eaLnBrk="1" latinLnBrk="0" hangingPunct="1">
        <a:spcBef>
          <a:spcPct val="20000"/>
        </a:spcBef>
        <a:buFont typeface="Arial" pitchFamily="34" charset="0"/>
        <a:buChar char="•"/>
        <a:defRPr sz="1800" kern="1200">
          <a:solidFill>
            <a:schemeClr val="tx1">
              <a:lumMod val="50000"/>
              <a:lumOff val="50000"/>
            </a:schemeClr>
          </a:solidFill>
          <a:latin typeface="+mj-lt"/>
          <a:ea typeface="+mn-ea"/>
          <a:cs typeface="+mn-cs"/>
        </a:defRPr>
      </a:lvl1pPr>
      <a:lvl2pPr marL="557213" indent="-214313" algn="l" defTabSz="685800"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2pPr>
      <a:lvl3pPr marL="857250" indent="-171450" algn="l" defTabSz="685800"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3pPr>
      <a:lvl4pPr marL="1200150" indent="-171450" algn="l" defTabSz="685800"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4pPr>
      <a:lvl5pPr marL="1543050" indent="-171450" algn="l" defTabSz="685800"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5pPr>
      <a:lvl6pPr marL="1885950" indent="-171450" algn="l" defTabSz="685800"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6pPr>
      <a:lvl7pPr marL="2228850" indent="-171450" algn="l" defTabSz="685800"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7pPr>
      <a:lvl8pPr marL="2571750" indent="-171450" algn="l" defTabSz="685800" rtl="0" eaLnBrk="1" latinLnBrk="0" hangingPunct="1">
        <a:spcBef>
          <a:spcPct val="20000"/>
        </a:spcBef>
        <a:buFont typeface="Courier New" pitchFamily="49" charset="0"/>
        <a:buChar char="o"/>
        <a:defRPr sz="1200" kern="1200">
          <a:solidFill>
            <a:schemeClr val="tx1">
              <a:lumMod val="50000"/>
              <a:lumOff val="50000"/>
            </a:schemeClr>
          </a:solidFill>
          <a:latin typeface="+mj-lt"/>
          <a:ea typeface="+mn-ea"/>
          <a:cs typeface="+mn-cs"/>
        </a:defRPr>
      </a:lvl8pPr>
      <a:lvl9pPr marL="2914650" indent="-171450" algn="l" defTabSz="685800" rtl="0" eaLnBrk="1" latinLnBrk="0" hangingPunct="1">
        <a:spcBef>
          <a:spcPct val="20000"/>
        </a:spcBef>
        <a:buFont typeface="Arial" pitchFamily="34" charset="0"/>
        <a:buChar char="•"/>
        <a:defRPr sz="1200" kern="1200">
          <a:solidFill>
            <a:schemeClr val="tx1">
              <a:lumMod val="50000"/>
              <a:lumOff val="50000"/>
            </a:schemeClr>
          </a:solidFill>
          <a:latin typeface="+mj-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11.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5.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14.png"/><Relationship Id="rId4" Type="http://schemas.openxmlformats.org/officeDocument/2006/relationships/image" Target="../media/image16.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14.png"/><Relationship Id="rId5" Type="http://schemas.openxmlformats.org/officeDocument/2006/relationships/image" Target="../media/image23.png"/><Relationship Id="rId10" Type="http://schemas.openxmlformats.org/officeDocument/2006/relationships/image" Target="../media/image13.png"/><Relationship Id="rId4" Type="http://schemas.openxmlformats.org/officeDocument/2006/relationships/image" Target="../media/image22.png"/><Relationship Id="rId9"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7.png"/><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29.JPG"/><Relationship Id="rId4" Type="http://schemas.openxmlformats.org/officeDocument/2006/relationships/image" Target="../media/image28.JPG"/><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2.png"/><Relationship Id="rId7"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14.png"/><Relationship Id="rId4" Type="http://schemas.openxmlformats.org/officeDocument/2006/relationships/image" Target="../media/image33.png"/><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6.png"/><Relationship Id="rId7"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14.png"/><Relationship Id="rId4" Type="http://schemas.openxmlformats.org/officeDocument/2006/relationships/image" Target="../media/image37.png"/><Relationship Id="rId9" Type="http://schemas.openxmlformats.org/officeDocument/2006/relationships/image" Target="../media/image13.png"/></Relationships>
</file>

<file path=ppt/slides/_rels/slide2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13.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JPG"/><Relationship Id="rId17" Type="http://schemas.microsoft.com/office/2007/relationships/hdphoto" Target="../media/hdphoto1.wdp"/><Relationship Id="rId2" Type="http://schemas.openxmlformats.org/officeDocument/2006/relationships/notesSlide" Target="../notesSlides/notesSlide26.xml"/><Relationship Id="rId16"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19" Type="http://schemas.openxmlformats.org/officeDocument/2006/relationships/image" Target="../media/image14.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7.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3.png"/><Relationship Id="rId7"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4.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55.png"/><Relationship Id="rId5" Type="http://schemas.openxmlformats.org/officeDocument/2006/relationships/image" Target="../media/image5.png"/><Relationship Id="rId4"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091258" y="2597021"/>
            <a:ext cx="3972107" cy="507831"/>
          </a:xfrm>
          <a:prstGeom prst="rect">
            <a:avLst/>
          </a:prstGeom>
          <a:noFill/>
        </p:spPr>
        <p:txBody>
          <a:bodyPr wrap="square" rtlCol="0">
            <a:spAutoFit/>
          </a:bodyPr>
          <a:lstStyle/>
          <a:p>
            <a:pPr algn="l"/>
            <a:r>
              <a:rPr lang="zh-CN" altLang="en-US" sz="2700" dirty="0">
                <a:solidFill>
                  <a:srgbClr val="0067B4"/>
                </a:solidFill>
                <a:latin typeface="微软雅黑" panose="020B0503020204020204" pitchFamily="34" charset="-122"/>
                <a:ea typeface="微软雅黑" panose="020B0503020204020204" pitchFamily="34" charset="-122"/>
              </a:rPr>
              <a:t>哈尔滨工程大学</a:t>
            </a:r>
            <a:r>
              <a:rPr lang="en-US" altLang="zh-CN" sz="2700" dirty="0">
                <a:solidFill>
                  <a:srgbClr val="0067B4"/>
                </a:solidFill>
                <a:latin typeface="微软雅黑" panose="020B0503020204020204" pitchFamily="34" charset="-122"/>
                <a:ea typeface="微软雅黑" panose="020B0503020204020204" pitchFamily="34" charset="-122"/>
              </a:rPr>
              <a:t>PPT</a:t>
            </a:r>
            <a:r>
              <a:rPr lang="zh-CN" altLang="en-US" sz="2700" dirty="0">
                <a:solidFill>
                  <a:srgbClr val="0067B4"/>
                </a:solidFill>
                <a:latin typeface="微软雅黑" panose="020B0503020204020204" pitchFamily="34" charset="-122"/>
                <a:ea typeface="微软雅黑" panose="020B0503020204020204" pitchFamily="34" charset="-122"/>
              </a:rPr>
              <a:t>模板</a:t>
            </a:r>
          </a:p>
        </p:txBody>
      </p:sp>
      <p:sp>
        <p:nvSpPr>
          <p:cNvPr id="16" name="TextBox 15"/>
          <p:cNvSpPr txBox="1"/>
          <p:nvPr/>
        </p:nvSpPr>
        <p:spPr>
          <a:xfrm>
            <a:off x="1119834" y="2967483"/>
            <a:ext cx="4343600" cy="415498"/>
          </a:xfrm>
          <a:prstGeom prst="rect">
            <a:avLst/>
          </a:prstGeom>
          <a:noFill/>
        </p:spPr>
        <p:txBody>
          <a:bodyPr wrap="square" rtlCol="0">
            <a:spAutoFit/>
          </a:bodyPr>
          <a:lstStyle/>
          <a:p>
            <a:pPr algn="l"/>
            <a:r>
              <a:rPr lang="en-US" altLang="zh-CN" sz="2100" b="0" dirty="0">
                <a:ln w="12700">
                  <a:noFill/>
                </a:ln>
                <a:solidFill>
                  <a:srgbClr val="0070C0"/>
                </a:solidFill>
                <a:latin typeface="Impact" pitchFamily="34" charset="0"/>
                <a:cs typeface="Times New Roman" pitchFamily="18" charset="0"/>
              </a:rPr>
              <a:t>HARBIN ENGINEERING UNIVERSITY</a:t>
            </a:r>
          </a:p>
        </p:txBody>
      </p:sp>
      <p:sp>
        <p:nvSpPr>
          <p:cNvPr id="3" name="TextBox 2"/>
          <p:cNvSpPr txBox="1"/>
          <p:nvPr/>
        </p:nvSpPr>
        <p:spPr>
          <a:xfrm>
            <a:off x="1062682" y="1588185"/>
            <a:ext cx="4057836" cy="1246495"/>
          </a:xfrm>
          <a:prstGeom prst="rect">
            <a:avLst/>
          </a:prstGeom>
          <a:noFill/>
        </p:spPr>
        <p:txBody>
          <a:bodyPr wrap="square" rtlCol="0">
            <a:spAutoFit/>
          </a:bodyPr>
          <a:lstStyle/>
          <a:p>
            <a:pPr algn="l"/>
            <a:r>
              <a:rPr lang="en-US" altLang="zh-CN" sz="7500" dirty="0">
                <a:solidFill>
                  <a:srgbClr val="00B0F0"/>
                </a:solidFill>
                <a:latin typeface="微软雅黑" panose="020B0503020204020204" pitchFamily="34" charset="-122"/>
                <a:ea typeface="微软雅黑" panose="020B0503020204020204" pitchFamily="34" charset="-122"/>
              </a:rPr>
              <a:t>2020</a:t>
            </a:r>
            <a:endParaRPr lang="zh-CN" altLang="en-US" sz="7500" dirty="0">
              <a:solidFill>
                <a:srgbClr val="00B0F0"/>
              </a:solidFill>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381" y="2030426"/>
            <a:ext cx="4554691" cy="445790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7328" y="4087920"/>
            <a:ext cx="3714921" cy="371492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119834" y="4891990"/>
            <a:ext cx="5000855" cy="553998"/>
          </a:xfrm>
          <a:prstGeom prst="rect">
            <a:avLst/>
          </a:prstGeom>
          <a:noFill/>
        </p:spPr>
        <p:txBody>
          <a:bodyPr wrap="square" rtlCol="0">
            <a:spAutoFit/>
          </a:bodyPr>
          <a:lstStyle/>
          <a:p>
            <a:pPr algn="l"/>
            <a:r>
              <a:rPr lang="zh-CN" altLang="en-US" sz="1500" dirty="0">
                <a:latin typeface="微软雅黑" panose="020B0503020204020204" pitchFamily="34" charset="-122"/>
                <a:ea typeface="微软雅黑" panose="020B0503020204020204" pitchFamily="34" charset="-122"/>
              </a:rPr>
              <a:t>学院或部门名称</a:t>
            </a:r>
            <a:endParaRPr lang="en-US" altLang="zh-CN" sz="1500" dirty="0">
              <a:latin typeface="微软雅黑" panose="020B0503020204020204" pitchFamily="34" charset="-122"/>
              <a:ea typeface="微软雅黑" panose="020B0503020204020204" pitchFamily="34" charset="-122"/>
            </a:endParaRPr>
          </a:p>
          <a:p>
            <a:pPr algn="l"/>
            <a:r>
              <a:rPr lang="en-US" altLang="zh-CN" sz="1500" dirty="0">
                <a:latin typeface="微软雅黑" panose="020B0503020204020204" pitchFamily="34" charset="-122"/>
                <a:ea typeface="微软雅黑" panose="020B0503020204020204" pitchFamily="34" charset="-122"/>
              </a:rPr>
              <a:t>2020</a:t>
            </a:r>
            <a:r>
              <a:rPr lang="zh-CN" altLang="en-US" sz="1500" dirty="0">
                <a:latin typeface="微软雅黑" panose="020B0503020204020204" pitchFamily="34" charset="-122"/>
                <a:ea typeface="微软雅黑" panose="020B0503020204020204" pitchFamily="34" charset="-122"/>
              </a:rPr>
              <a:t>年</a:t>
            </a:r>
            <a:r>
              <a:rPr lang="en-US" altLang="zh-CN" sz="1500" dirty="0">
                <a:latin typeface="微软雅黑" panose="020B0503020204020204" pitchFamily="34" charset="-122"/>
                <a:ea typeface="微软雅黑" panose="020B0503020204020204" pitchFamily="34" charset="-122"/>
              </a:rPr>
              <a:t>9</a:t>
            </a:r>
            <a:r>
              <a:rPr lang="zh-CN" altLang="en-US" sz="1500" dirty="0">
                <a:latin typeface="微软雅黑" panose="020B0503020204020204" pitchFamily="34" charset="-122"/>
                <a:ea typeface="微软雅黑" panose="020B0503020204020204" pitchFamily="34" charset="-122"/>
              </a:rPr>
              <a:t>月</a:t>
            </a:r>
          </a:p>
        </p:txBody>
      </p:sp>
      <p:pic>
        <p:nvPicPr>
          <p:cNvPr id="5" name="图片 4">
            <a:extLst>
              <a:ext uri="{FF2B5EF4-FFF2-40B4-BE49-F238E27FC236}">
                <a16:creationId xmlns:a16="http://schemas.microsoft.com/office/drawing/2014/main" id="{FE2F7760-7E34-4588-A578-199FF7E56E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7152196" y="3890484"/>
            <a:ext cx="1465132" cy="2293249"/>
          </a:xfrm>
          <a:prstGeom prst="rect">
            <a:avLst/>
          </a:prstGeom>
        </p:spPr>
      </p:pic>
      <p:pic>
        <p:nvPicPr>
          <p:cNvPr id="7" name="图片 6">
            <a:extLst>
              <a:ext uri="{FF2B5EF4-FFF2-40B4-BE49-F238E27FC236}">
                <a16:creationId xmlns:a16="http://schemas.microsoft.com/office/drawing/2014/main" id="{9E8F9693-A891-424B-A546-25FFB32F722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5392" y="315684"/>
            <a:ext cx="2286105" cy="685832"/>
          </a:xfrm>
          <a:prstGeom prst="rect">
            <a:avLst/>
          </a:prstGeom>
        </p:spPr>
      </p:pic>
    </p:spTree>
    <p:extLst>
      <p:ext uri="{BB962C8B-B14F-4D97-AF65-F5344CB8AC3E}">
        <p14:creationId xmlns:p14="http://schemas.microsoft.com/office/powerpoint/2010/main" val="25865841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A6ADD4C-A7C8-4A1C-B2E2-EF9AA45F52B2}"/>
              </a:ext>
            </a:extLst>
          </p:cNvPr>
          <p:cNvPicPr>
            <a:picLocks noChangeAspect="1"/>
          </p:cNvPicPr>
          <p:nvPr/>
        </p:nvPicPr>
        <p:blipFill rotWithShape="1">
          <a:blip r:embed="rId3">
            <a:extLst>
              <a:ext uri="{28A0092B-C50C-407E-A947-70E740481C1C}">
                <a14:useLocalDpi xmlns:a14="http://schemas.microsoft.com/office/drawing/2010/main" val="0"/>
              </a:ext>
            </a:extLst>
          </a:blip>
          <a:srcRect t="-1" b="36605"/>
          <a:stretch/>
        </p:blipFill>
        <p:spPr>
          <a:xfrm>
            <a:off x="948377" y="1495169"/>
            <a:ext cx="6744008" cy="4175095"/>
          </a:xfrm>
          <a:prstGeom prst="rect">
            <a:avLst/>
          </a:prstGeom>
        </p:spPr>
      </p:pic>
      <p:sp>
        <p:nvSpPr>
          <p:cNvPr id="24578" name="圆角矩形 10"/>
          <p:cNvSpPr>
            <a:spLocks noChangeArrowheads="1"/>
          </p:cNvSpPr>
          <p:nvPr/>
        </p:nvSpPr>
        <p:spPr bwMode="auto">
          <a:xfrm>
            <a:off x="1714724" y="2156237"/>
            <a:ext cx="4982445" cy="2277282"/>
          </a:xfrm>
          <a:prstGeom prst="roundRect">
            <a:avLst>
              <a:gd name="adj" fmla="val 2759"/>
            </a:avLst>
          </a:prstGeom>
          <a:solidFill>
            <a:schemeClr val="bg1">
              <a:alpha val="31000"/>
            </a:schemeClr>
          </a:solidFill>
          <a:ln w="1270" cmpd="sng">
            <a:solidFill>
              <a:srgbClr val="004D86"/>
            </a:solidFill>
            <a:round/>
            <a:headEnd/>
            <a:tailEnd/>
          </a:ln>
          <a:effectLst>
            <a:outerShdw dist="25401" dir="2700000" algn="ctr" rotWithShape="0">
              <a:srgbClr val="000000">
                <a:alpha val="39000"/>
              </a:srgbClr>
            </a:outerShdw>
          </a:effectLst>
        </p:spPr>
        <p:txBody>
          <a:bodyPr lIns="68597" tIns="34298" rIns="68597" bIns="34298"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nvGrpSpPr>
          <p:cNvPr id="24579" name="组合 11"/>
          <p:cNvGrpSpPr>
            <a:grpSpLocks/>
          </p:cNvGrpSpPr>
          <p:nvPr/>
        </p:nvGrpSpPr>
        <p:grpSpPr bwMode="auto">
          <a:xfrm flipH="1">
            <a:off x="6697167" y="2160319"/>
            <a:ext cx="709768" cy="790855"/>
            <a:chOff x="0" y="0"/>
            <a:chExt cx="947188" cy="1052975"/>
          </a:xfrm>
        </p:grpSpPr>
        <p:grpSp>
          <p:nvGrpSpPr>
            <p:cNvPr id="24580" name="组合 13"/>
            <p:cNvGrpSpPr>
              <a:grpSpLocks/>
            </p:cNvGrpSpPr>
            <p:nvPr/>
          </p:nvGrpSpPr>
          <p:grpSpPr bwMode="auto">
            <a:xfrm>
              <a:off x="137207" y="0"/>
              <a:ext cx="809981" cy="1052975"/>
              <a:chOff x="0" y="0"/>
              <a:chExt cx="720080" cy="936104"/>
            </a:xfrm>
          </p:grpSpPr>
          <p:grpSp>
            <p:nvGrpSpPr>
              <p:cNvPr id="24581" name="组合 15"/>
              <p:cNvGrpSpPr>
                <a:grpSpLocks/>
              </p:cNvGrpSpPr>
              <p:nvPr/>
            </p:nvGrpSpPr>
            <p:grpSpPr bwMode="auto">
              <a:xfrm>
                <a:off x="0" y="0"/>
                <a:ext cx="576064" cy="936104"/>
                <a:chOff x="0" y="0"/>
                <a:chExt cx="576064" cy="936104"/>
              </a:xfrm>
            </p:grpSpPr>
            <p:sp>
              <p:nvSpPr>
                <p:cNvPr id="24582" name="圆角矩形 19"/>
                <p:cNvSpPr>
                  <a:spLocks noChangeArrowheads="1"/>
                </p:cNvSpPr>
                <p:nvPr/>
              </p:nvSpPr>
              <p:spPr bwMode="auto">
                <a:xfrm>
                  <a:off x="0" y="0"/>
                  <a:ext cx="576064" cy="936104"/>
                </a:xfrm>
                <a:prstGeom prst="roundRect">
                  <a:avLst>
                    <a:gd name="adj" fmla="val 16667"/>
                  </a:avLst>
                </a:prstGeom>
                <a:solidFill>
                  <a:schemeClr val="accent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24583" name="圆角矩形 10"/>
                <p:cNvSpPr>
                  <a:spLocks/>
                </p:cNvSpPr>
                <p:nvPr/>
              </p:nvSpPr>
              <p:spPr bwMode="auto">
                <a:xfrm>
                  <a:off x="13321" y="9525"/>
                  <a:ext cx="540517" cy="849176"/>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pic>
            <p:nvPicPr>
              <p:cNvPr id="24584" name="图片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01133" y="144017"/>
                <a:ext cx="318947" cy="12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图片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01133" y="396045"/>
                <a:ext cx="318947" cy="12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图片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01133" y="648072"/>
                <a:ext cx="318947" cy="12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7" name="矩形 2"/>
            <p:cNvSpPr>
              <a:spLocks noChangeArrowheads="1"/>
            </p:cNvSpPr>
            <p:nvPr/>
          </p:nvSpPr>
          <p:spPr bwMode="auto">
            <a:xfrm>
              <a:off x="0" y="66934"/>
              <a:ext cx="792088" cy="922017"/>
            </a:xfrm>
            <a:prstGeom prst="rect">
              <a:avLst/>
            </a:prstGeom>
            <a:noFill/>
            <a:ln>
              <a:noFill/>
            </a:ln>
            <a:effectLst>
              <a:outerShdw dist="25401"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950" dirty="0">
                  <a:solidFill>
                    <a:schemeClr val="bg1"/>
                  </a:solidFill>
                  <a:latin typeface="微软雅黑" pitchFamily="34" charset="-122"/>
                  <a:ea typeface="微软雅黑" pitchFamily="34" charset="-122"/>
                </a:rPr>
                <a:t>前言</a:t>
              </a:r>
              <a:endParaRPr lang="en-US" altLang="zh-CN" sz="1950" dirty="0">
                <a:solidFill>
                  <a:schemeClr val="bg1"/>
                </a:solidFill>
                <a:latin typeface="微软雅黑" pitchFamily="34" charset="-122"/>
                <a:ea typeface="微软雅黑" pitchFamily="34" charset="-122"/>
              </a:endParaRPr>
            </a:p>
          </p:txBody>
        </p:sp>
      </p:grpSp>
      <p:sp>
        <p:nvSpPr>
          <p:cNvPr id="24588" name="矩形 21"/>
          <p:cNvSpPr>
            <a:spLocks noChangeArrowheads="1"/>
          </p:cNvSpPr>
          <p:nvPr/>
        </p:nvSpPr>
        <p:spPr bwMode="auto">
          <a:xfrm>
            <a:off x="1936228" y="2439950"/>
            <a:ext cx="4598888" cy="1975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a:lnSpc>
                <a:spcPct val="150000"/>
              </a:lnSpc>
            </a:pPr>
            <a:r>
              <a:rPr lang="zh-CN" altLang="en-US" sz="1200" b="0" dirty="0">
                <a:solidFill>
                  <a:schemeClr val="tx1">
                    <a:lumMod val="95000"/>
                    <a:lumOff val="5000"/>
                  </a:schemeClr>
                </a:solidFill>
                <a:latin typeface="微软雅黑" pitchFamily="34" charset="-122"/>
                <a:ea typeface="微软雅黑" pitchFamily="34" charset="-122"/>
                <a:sym typeface="微软雅黑" pitchFamily="34" charset="-122"/>
              </a:rPr>
              <a:t>  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a:t>
            </a:r>
          </a:p>
        </p:txBody>
      </p:sp>
      <p:sp>
        <p:nvSpPr>
          <p:cNvPr id="24589" name="TextBox 22"/>
          <p:cNvSpPr txBox="1">
            <a:spLocks noChangeArrowheads="1"/>
          </p:cNvSpPr>
          <p:nvPr/>
        </p:nvSpPr>
        <p:spPr bwMode="auto">
          <a:xfrm>
            <a:off x="1805698" y="2207980"/>
            <a:ext cx="1154902" cy="34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dirty="0">
                <a:solidFill>
                  <a:srgbClr val="0282D0"/>
                </a:solidFill>
                <a:latin typeface="微软雅黑" panose="020B0503020204020204" pitchFamily="34" charset="-122"/>
                <a:ea typeface="微软雅黑" panose="020B0503020204020204" pitchFamily="34" charset="-122"/>
              </a:rPr>
              <a:t>PREFACE</a:t>
            </a:r>
          </a:p>
        </p:txBody>
      </p:sp>
      <p:pic>
        <p:nvPicPr>
          <p:cNvPr id="14" name="Picture 28"/>
          <p:cNvPicPr>
            <a:picLocks noChangeAspect="1" noChangeArrowheads="1"/>
          </p:cNvPicPr>
          <p:nvPr/>
        </p:nvPicPr>
        <p:blipFill rotWithShape="1">
          <a:blip r:embed="rId5">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08051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 name="Picture 2" descr="C:\Users\Administrator\Desktop\图片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12" y="806825"/>
            <a:ext cx="8629484" cy="4863548"/>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a:extLst>
              <a:ext uri="{FF2B5EF4-FFF2-40B4-BE49-F238E27FC236}">
                <a16:creationId xmlns:a16="http://schemas.microsoft.com/office/drawing/2014/main" id="{27A0702D-127B-4673-BE16-974F87E8FFFA}"/>
              </a:ext>
            </a:extLst>
          </p:cNvPr>
          <p:cNvPicPr>
            <a:picLocks noChangeAspect="1"/>
          </p:cNvPicPr>
          <p:nvPr/>
        </p:nvPicPr>
        <p:blipFill rotWithShape="1">
          <a:blip r:embed="rId4">
            <a:extLst>
              <a:ext uri="{28A0092B-C50C-407E-A947-70E740481C1C}">
                <a14:useLocalDpi xmlns:a14="http://schemas.microsoft.com/office/drawing/2010/main" val="0"/>
              </a:ext>
            </a:extLst>
          </a:blip>
          <a:srcRect t="-1" b="36605"/>
          <a:stretch/>
        </p:blipFill>
        <p:spPr>
          <a:xfrm>
            <a:off x="-43406" y="1077089"/>
            <a:ext cx="8727574" cy="5403086"/>
          </a:xfrm>
          <a:prstGeom prst="rect">
            <a:avLst/>
          </a:prstGeom>
        </p:spPr>
      </p:pic>
      <p:sp>
        <p:nvSpPr>
          <p:cNvPr id="26" name="TextBox 25"/>
          <p:cNvSpPr txBox="1"/>
          <p:nvPr/>
        </p:nvSpPr>
        <p:spPr>
          <a:xfrm>
            <a:off x="1846897" y="1525508"/>
            <a:ext cx="915636" cy="530915"/>
          </a:xfrm>
          <a:prstGeom prst="rect">
            <a:avLst/>
          </a:prstGeom>
          <a:noFill/>
        </p:spPr>
        <p:txBody>
          <a:bodyPr wrap="none" rtlCol="0">
            <a:spAutoFit/>
          </a:bodyPr>
          <a:lstStyle/>
          <a:p>
            <a:pPr defTabSz="685869" fontAlgn="auto">
              <a:spcBef>
                <a:spcPts val="0"/>
              </a:spcBef>
              <a:spcAft>
                <a:spcPts val="0"/>
              </a:spcAft>
            </a:pPr>
            <a:r>
              <a:rPr lang="zh-CN" altLang="en-US" sz="2850" dirty="0">
                <a:solidFill>
                  <a:srgbClr val="0282D0"/>
                </a:solidFill>
                <a:latin typeface="微软雅黑" pitchFamily="34" charset="-122"/>
                <a:ea typeface="微软雅黑" pitchFamily="34" charset="-122"/>
              </a:rPr>
              <a:t>目录</a:t>
            </a:r>
          </a:p>
        </p:txBody>
      </p:sp>
      <p:sp>
        <p:nvSpPr>
          <p:cNvPr id="27" name="TextBox 26"/>
          <p:cNvSpPr txBox="1"/>
          <p:nvPr/>
        </p:nvSpPr>
        <p:spPr>
          <a:xfrm>
            <a:off x="1495061" y="2033363"/>
            <a:ext cx="2298001" cy="380873"/>
          </a:xfrm>
          <a:prstGeom prst="rect">
            <a:avLst/>
          </a:prstGeom>
          <a:noFill/>
        </p:spPr>
        <p:txBody>
          <a:bodyPr wrap="none" rtlCol="0">
            <a:spAutoFit/>
          </a:bodyPr>
          <a:lstStyle/>
          <a:p>
            <a:pPr defTabSz="685869" fontAlgn="auto">
              <a:spcBef>
                <a:spcPts val="0"/>
              </a:spcBef>
              <a:spcAft>
                <a:spcPts val="0"/>
              </a:spcAft>
            </a:pPr>
            <a:r>
              <a:rPr lang="en-US" altLang="zh-CN" sz="1875" dirty="0">
                <a:solidFill>
                  <a:schemeClr val="accent6">
                    <a:lumMod val="65000"/>
                  </a:schemeClr>
                </a:solidFill>
                <a:latin typeface="微软雅黑" pitchFamily="34" charset="-122"/>
                <a:ea typeface="微软雅黑" pitchFamily="34" charset="-122"/>
              </a:rPr>
              <a:t>PAGE DIRECTORY</a:t>
            </a:r>
            <a:endParaRPr lang="zh-CN" altLang="en-US" sz="1875" dirty="0">
              <a:solidFill>
                <a:schemeClr val="accent6">
                  <a:lumMod val="65000"/>
                </a:schemeClr>
              </a:solidFill>
              <a:latin typeface="微软雅黑" pitchFamily="34" charset="-122"/>
              <a:ea typeface="微软雅黑" pitchFamily="34" charset="-122"/>
            </a:endParaRPr>
          </a:p>
        </p:txBody>
      </p:sp>
      <p:sp>
        <p:nvSpPr>
          <p:cNvPr id="33" name="矩形 7"/>
          <p:cNvSpPr/>
          <p:nvPr/>
        </p:nvSpPr>
        <p:spPr>
          <a:xfrm>
            <a:off x="2122436" y="2545398"/>
            <a:ext cx="2248314" cy="393099"/>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68590" tIns="34295" rIns="68590" bIns="34295" rtlCol="0" anchor="ctr"/>
          <a:lstStyle/>
          <a:p>
            <a:pPr algn="l" defTabSz="685869" fontAlgn="auto">
              <a:spcBef>
                <a:spcPts val="0"/>
              </a:spcBef>
              <a:spcAft>
                <a:spcPts val="0"/>
              </a:spcAft>
              <a:defRPr/>
            </a:pPr>
            <a:r>
              <a:rPr lang="zh-CN" altLang="en-US" b="0" kern="0" dirty="0">
                <a:solidFill>
                  <a:schemeClr val="accent3">
                    <a:lumMod val="50000"/>
                  </a:schemeClr>
                </a:solidFill>
                <a:latin typeface="微软雅黑" pitchFamily="34" charset="-122"/>
                <a:ea typeface="微软雅黑" pitchFamily="34" charset="-122"/>
              </a:rPr>
              <a:t>标题文字内容</a:t>
            </a:r>
          </a:p>
        </p:txBody>
      </p:sp>
      <p:grpSp>
        <p:nvGrpSpPr>
          <p:cNvPr id="34" name="组合 33"/>
          <p:cNvGrpSpPr/>
          <p:nvPr/>
        </p:nvGrpSpPr>
        <p:grpSpPr>
          <a:xfrm>
            <a:off x="1715752" y="2611586"/>
            <a:ext cx="418704" cy="379565"/>
            <a:chOff x="1993427" y="1275606"/>
            <a:chExt cx="737556" cy="668520"/>
          </a:xfrm>
        </p:grpSpPr>
        <p:sp>
          <p:nvSpPr>
            <p:cNvPr id="35" name="六边形 34"/>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defTabSz="685869" fontAlgn="auto">
                <a:spcBef>
                  <a:spcPts val="0"/>
                </a:spcBef>
                <a:spcAft>
                  <a:spcPts val="0"/>
                </a:spcAft>
                <a:defRPr/>
              </a:pPr>
              <a:endParaRPr lang="zh-CN" altLang="en-US" kern="0" dirty="0">
                <a:solidFill>
                  <a:prstClr val="white"/>
                </a:solidFill>
                <a:latin typeface="Calibri"/>
                <a:ea typeface="宋体"/>
              </a:endParaRPr>
            </a:p>
          </p:txBody>
        </p:sp>
        <p:sp>
          <p:nvSpPr>
            <p:cNvPr id="36" name="TextBox 35"/>
            <p:cNvSpPr txBox="1"/>
            <p:nvPr/>
          </p:nvSpPr>
          <p:spPr>
            <a:xfrm>
              <a:off x="1993427" y="1293629"/>
              <a:ext cx="737556" cy="650497"/>
            </a:xfrm>
            <a:prstGeom prst="rect">
              <a:avLst/>
            </a:prstGeom>
            <a:noFill/>
          </p:spPr>
          <p:txBody>
            <a:bodyPr wrap="none" rtlCol="0">
              <a:spAutoFit/>
            </a:bodyPr>
            <a:lstStyle/>
            <a:p>
              <a:pPr defTabSz="685869" fontAlgn="auto">
                <a:spcBef>
                  <a:spcPts val="0"/>
                </a:spcBef>
                <a:spcAft>
                  <a:spcPts val="0"/>
                </a:spcAft>
                <a:defRPr/>
              </a:pPr>
              <a:r>
                <a:rPr lang="en-US" altLang="zh-CN" kern="0" dirty="0">
                  <a:solidFill>
                    <a:srgbClr val="FFFFFF"/>
                  </a:solidFill>
                  <a:latin typeface="Calibri"/>
                  <a:ea typeface="宋体"/>
                </a:rPr>
                <a:t>01</a:t>
              </a:r>
              <a:endParaRPr lang="zh-CN" altLang="en-US" kern="0" dirty="0">
                <a:solidFill>
                  <a:srgbClr val="FFFFFF"/>
                </a:solidFill>
                <a:latin typeface="Calibri"/>
                <a:ea typeface="宋体"/>
              </a:endParaRPr>
            </a:p>
          </p:txBody>
        </p:sp>
      </p:grpSp>
      <p:sp>
        <p:nvSpPr>
          <p:cNvPr id="37" name="矩形 7"/>
          <p:cNvSpPr/>
          <p:nvPr/>
        </p:nvSpPr>
        <p:spPr>
          <a:xfrm>
            <a:off x="2122437" y="2888313"/>
            <a:ext cx="2114647" cy="393099"/>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68590" tIns="34295" rIns="68590" bIns="34295" rtlCol="0" anchor="ctr"/>
          <a:lstStyle/>
          <a:p>
            <a:pPr algn="l" defTabSz="685869" fontAlgn="auto">
              <a:spcBef>
                <a:spcPts val="0"/>
              </a:spcBef>
              <a:spcAft>
                <a:spcPts val="0"/>
              </a:spcAft>
              <a:defRPr/>
            </a:pPr>
            <a:r>
              <a:rPr lang="zh-CN" altLang="en-US" b="0" kern="0" dirty="0">
                <a:solidFill>
                  <a:schemeClr val="accent3">
                    <a:lumMod val="50000"/>
                  </a:schemeClr>
                </a:solidFill>
                <a:latin typeface="微软雅黑" pitchFamily="34" charset="-122"/>
                <a:ea typeface="微软雅黑" pitchFamily="34" charset="-122"/>
              </a:rPr>
              <a:t>标题文字内容</a:t>
            </a:r>
          </a:p>
        </p:txBody>
      </p:sp>
      <p:grpSp>
        <p:nvGrpSpPr>
          <p:cNvPr id="38" name="组合 37"/>
          <p:cNvGrpSpPr/>
          <p:nvPr/>
        </p:nvGrpSpPr>
        <p:grpSpPr>
          <a:xfrm>
            <a:off x="1715752" y="2954502"/>
            <a:ext cx="418704" cy="379565"/>
            <a:chOff x="1993427" y="1275606"/>
            <a:chExt cx="737556" cy="668520"/>
          </a:xfrm>
        </p:grpSpPr>
        <p:sp>
          <p:nvSpPr>
            <p:cNvPr id="39" name="六边形 38"/>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defTabSz="685869" fontAlgn="auto">
                <a:spcBef>
                  <a:spcPts val="0"/>
                </a:spcBef>
                <a:spcAft>
                  <a:spcPts val="0"/>
                </a:spcAft>
                <a:defRPr/>
              </a:pPr>
              <a:endParaRPr lang="zh-CN" altLang="en-US" kern="0" dirty="0">
                <a:solidFill>
                  <a:prstClr val="white"/>
                </a:solidFill>
                <a:latin typeface="Calibri"/>
                <a:ea typeface="宋体"/>
              </a:endParaRPr>
            </a:p>
          </p:txBody>
        </p:sp>
        <p:sp>
          <p:nvSpPr>
            <p:cNvPr id="40" name="TextBox 39"/>
            <p:cNvSpPr txBox="1"/>
            <p:nvPr/>
          </p:nvSpPr>
          <p:spPr>
            <a:xfrm>
              <a:off x="1993427" y="1293629"/>
              <a:ext cx="737556" cy="650497"/>
            </a:xfrm>
            <a:prstGeom prst="rect">
              <a:avLst/>
            </a:prstGeom>
            <a:noFill/>
          </p:spPr>
          <p:txBody>
            <a:bodyPr wrap="none" rtlCol="0">
              <a:spAutoFit/>
            </a:bodyPr>
            <a:lstStyle/>
            <a:p>
              <a:pPr defTabSz="685869" fontAlgn="auto">
                <a:spcBef>
                  <a:spcPts val="0"/>
                </a:spcBef>
                <a:spcAft>
                  <a:spcPts val="0"/>
                </a:spcAft>
                <a:defRPr/>
              </a:pPr>
              <a:r>
                <a:rPr lang="en-US" altLang="zh-CN" kern="0" dirty="0">
                  <a:solidFill>
                    <a:srgbClr val="FFFFFF"/>
                  </a:solidFill>
                  <a:latin typeface="Calibri"/>
                  <a:ea typeface="宋体"/>
                </a:rPr>
                <a:t>02</a:t>
              </a:r>
              <a:endParaRPr lang="zh-CN" altLang="en-US" kern="0" dirty="0">
                <a:solidFill>
                  <a:srgbClr val="FFFFFF"/>
                </a:solidFill>
                <a:latin typeface="Calibri"/>
                <a:ea typeface="宋体"/>
              </a:endParaRPr>
            </a:p>
          </p:txBody>
        </p:sp>
      </p:grpSp>
      <p:sp>
        <p:nvSpPr>
          <p:cNvPr id="41" name="矩形 7"/>
          <p:cNvSpPr/>
          <p:nvPr/>
        </p:nvSpPr>
        <p:spPr>
          <a:xfrm>
            <a:off x="2122437" y="3231229"/>
            <a:ext cx="2114647" cy="393099"/>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68590" tIns="34295" rIns="68590" bIns="34295" rtlCol="0" anchor="ctr"/>
          <a:lstStyle/>
          <a:p>
            <a:pPr algn="l" defTabSz="685869" fontAlgn="auto">
              <a:spcBef>
                <a:spcPts val="0"/>
              </a:spcBef>
              <a:spcAft>
                <a:spcPts val="0"/>
              </a:spcAft>
              <a:defRPr/>
            </a:pPr>
            <a:r>
              <a:rPr lang="zh-CN" altLang="en-US" b="0" kern="0" dirty="0">
                <a:solidFill>
                  <a:schemeClr val="accent3">
                    <a:lumMod val="50000"/>
                  </a:schemeClr>
                </a:solidFill>
                <a:latin typeface="微软雅黑" pitchFamily="34" charset="-122"/>
                <a:ea typeface="微软雅黑" pitchFamily="34" charset="-122"/>
              </a:rPr>
              <a:t>标题文字内容</a:t>
            </a:r>
          </a:p>
        </p:txBody>
      </p:sp>
      <p:grpSp>
        <p:nvGrpSpPr>
          <p:cNvPr id="42" name="组合 41"/>
          <p:cNvGrpSpPr/>
          <p:nvPr/>
        </p:nvGrpSpPr>
        <p:grpSpPr>
          <a:xfrm>
            <a:off x="1715752" y="3297418"/>
            <a:ext cx="418704" cy="379565"/>
            <a:chOff x="1993427" y="1275606"/>
            <a:chExt cx="737556" cy="668520"/>
          </a:xfrm>
        </p:grpSpPr>
        <p:sp>
          <p:nvSpPr>
            <p:cNvPr id="43" name="六边形 42"/>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defTabSz="685869" fontAlgn="auto">
                <a:spcBef>
                  <a:spcPts val="0"/>
                </a:spcBef>
                <a:spcAft>
                  <a:spcPts val="0"/>
                </a:spcAft>
                <a:defRPr/>
              </a:pPr>
              <a:endParaRPr lang="zh-CN" altLang="en-US" kern="0" dirty="0">
                <a:solidFill>
                  <a:prstClr val="white"/>
                </a:solidFill>
                <a:latin typeface="Calibri"/>
                <a:ea typeface="宋体"/>
              </a:endParaRPr>
            </a:p>
          </p:txBody>
        </p:sp>
        <p:sp>
          <p:nvSpPr>
            <p:cNvPr id="44" name="TextBox 43"/>
            <p:cNvSpPr txBox="1"/>
            <p:nvPr/>
          </p:nvSpPr>
          <p:spPr>
            <a:xfrm>
              <a:off x="1993427" y="1293629"/>
              <a:ext cx="737556" cy="650497"/>
            </a:xfrm>
            <a:prstGeom prst="rect">
              <a:avLst/>
            </a:prstGeom>
            <a:noFill/>
          </p:spPr>
          <p:txBody>
            <a:bodyPr wrap="none" rtlCol="0">
              <a:spAutoFit/>
            </a:bodyPr>
            <a:lstStyle/>
            <a:p>
              <a:pPr defTabSz="685869" fontAlgn="auto">
                <a:spcBef>
                  <a:spcPts val="0"/>
                </a:spcBef>
                <a:spcAft>
                  <a:spcPts val="0"/>
                </a:spcAft>
                <a:defRPr/>
              </a:pPr>
              <a:r>
                <a:rPr lang="en-US" altLang="zh-CN" kern="0" dirty="0">
                  <a:solidFill>
                    <a:srgbClr val="FFFFFF"/>
                  </a:solidFill>
                  <a:latin typeface="Calibri"/>
                  <a:ea typeface="宋体"/>
                </a:rPr>
                <a:t>03</a:t>
              </a:r>
              <a:endParaRPr lang="zh-CN" altLang="en-US" kern="0" dirty="0">
                <a:solidFill>
                  <a:srgbClr val="FFFFFF"/>
                </a:solidFill>
                <a:latin typeface="Calibri"/>
                <a:ea typeface="宋体"/>
              </a:endParaRPr>
            </a:p>
          </p:txBody>
        </p:sp>
      </p:grpSp>
      <p:sp>
        <p:nvSpPr>
          <p:cNvPr id="59" name="矩形 7"/>
          <p:cNvSpPr/>
          <p:nvPr/>
        </p:nvSpPr>
        <p:spPr>
          <a:xfrm>
            <a:off x="2122437" y="3594896"/>
            <a:ext cx="2114647" cy="393099"/>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68590" tIns="34295" rIns="68590" bIns="34295" rtlCol="0" anchor="ctr"/>
          <a:lstStyle/>
          <a:p>
            <a:pPr algn="l" defTabSz="685869" fontAlgn="auto">
              <a:spcBef>
                <a:spcPts val="0"/>
              </a:spcBef>
              <a:spcAft>
                <a:spcPts val="0"/>
              </a:spcAft>
              <a:defRPr/>
            </a:pPr>
            <a:r>
              <a:rPr lang="zh-CN" altLang="en-US" b="0" kern="0" dirty="0">
                <a:solidFill>
                  <a:schemeClr val="accent3">
                    <a:lumMod val="50000"/>
                  </a:schemeClr>
                </a:solidFill>
                <a:latin typeface="微软雅黑" pitchFamily="34" charset="-122"/>
                <a:ea typeface="微软雅黑" pitchFamily="34" charset="-122"/>
              </a:rPr>
              <a:t>标题文字内容</a:t>
            </a:r>
          </a:p>
        </p:txBody>
      </p:sp>
      <p:grpSp>
        <p:nvGrpSpPr>
          <p:cNvPr id="60" name="组合 59"/>
          <p:cNvGrpSpPr/>
          <p:nvPr/>
        </p:nvGrpSpPr>
        <p:grpSpPr>
          <a:xfrm>
            <a:off x="1715752" y="3633364"/>
            <a:ext cx="418704" cy="379565"/>
            <a:chOff x="1993427" y="1275606"/>
            <a:chExt cx="737556" cy="668520"/>
          </a:xfrm>
        </p:grpSpPr>
        <p:sp>
          <p:nvSpPr>
            <p:cNvPr id="61" name="六边形 60"/>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defTabSz="685869" fontAlgn="auto">
                <a:spcBef>
                  <a:spcPts val="0"/>
                </a:spcBef>
                <a:spcAft>
                  <a:spcPts val="0"/>
                </a:spcAft>
                <a:defRPr/>
              </a:pPr>
              <a:endParaRPr lang="zh-CN" altLang="en-US" kern="0" dirty="0">
                <a:solidFill>
                  <a:prstClr val="white"/>
                </a:solidFill>
                <a:latin typeface="Calibri"/>
                <a:ea typeface="宋体"/>
              </a:endParaRPr>
            </a:p>
          </p:txBody>
        </p:sp>
        <p:sp>
          <p:nvSpPr>
            <p:cNvPr id="64" name="TextBox 63"/>
            <p:cNvSpPr txBox="1"/>
            <p:nvPr/>
          </p:nvSpPr>
          <p:spPr>
            <a:xfrm>
              <a:off x="1993427" y="1293629"/>
              <a:ext cx="737556" cy="650497"/>
            </a:xfrm>
            <a:prstGeom prst="rect">
              <a:avLst/>
            </a:prstGeom>
            <a:noFill/>
          </p:spPr>
          <p:txBody>
            <a:bodyPr wrap="none" rtlCol="0">
              <a:spAutoFit/>
            </a:bodyPr>
            <a:lstStyle/>
            <a:p>
              <a:pPr defTabSz="685869" fontAlgn="auto">
                <a:spcBef>
                  <a:spcPts val="0"/>
                </a:spcBef>
                <a:spcAft>
                  <a:spcPts val="0"/>
                </a:spcAft>
                <a:defRPr/>
              </a:pPr>
              <a:r>
                <a:rPr lang="en-US" altLang="zh-CN" kern="0" dirty="0">
                  <a:solidFill>
                    <a:srgbClr val="FFFFFF"/>
                  </a:solidFill>
                  <a:latin typeface="Calibri"/>
                  <a:ea typeface="宋体"/>
                </a:rPr>
                <a:t>04</a:t>
              </a:r>
              <a:endParaRPr lang="zh-CN" altLang="en-US" kern="0" dirty="0">
                <a:solidFill>
                  <a:srgbClr val="FFFFFF"/>
                </a:solidFill>
                <a:latin typeface="Calibri"/>
                <a:ea typeface="宋体"/>
              </a:endParaRPr>
            </a:p>
          </p:txBody>
        </p:sp>
      </p:grpSp>
      <p:sp>
        <p:nvSpPr>
          <p:cNvPr id="82" name="矩形 7"/>
          <p:cNvSpPr/>
          <p:nvPr/>
        </p:nvSpPr>
        <p:spPr>
          <a:xfrm>
            <a:off x="2122437" y="3935694"/>
            <a:ext cx="2114647" cy="393099"/>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68590" tIns="34295" rIns="68590" bIns="34295" rtlCol="0" anchor="ctr"/>
          <a:lstStyle/>
          <a:p>
            <a:pPr algn="l" defTabSz="685869" fontAlgn="auto">
              <a:spcBef>
                <a:spcPts val="0"/>
              </a:spcBef>
              <a:spcAft>
                <a:spcPts val="0"/>
              </a:spcAft>
              <a:defRPr/>
            </a:pPr>
            <a:r>
              <a:rPr lang="zh-CN" altLang="en-US" b="0" kern="0" dirty="0">
                <a:solidFill>
                  <a:schemeClr val="accent3">
                    <a:lumMod val="50000"/>
                  </a:schemeClr>
                </a:solidFill>
                <a:latin typeface="微软雅黑" pitchFamily="34" charset="-122"/>
                <a:ea typeface="微软雅黑" pitchFamily="34" charset="-122"/>
              </a:rPr>
              <a:t>标题文字内容</a:t>
            </a:r>
          </a:p>
        </p:txBody>
      </p:sp>
      <p:grpSp>
        <p:nvGrpSpPr>
          <p:cNvPr id="83" name="组合 82"/>
          <p:cNvGrpSpPr/>
          <p:nvPr/>
        </p:nvGrpSpPr>
        <p:grpSpPr>
          <a:xfrm>
            <a:off x="1715752" y="3974163"/>
            <a:ext cx="418704" cy="379565"/>
            <a:chOff x="1993427" y="1275606"/>
            <a:chExt cx="737556" cy="668520"/>
          </a:xfrm>
        </p:grpSpPr>
        <p:sp>
          <p:nvSpPr>
            <p:cNvPr id="84" name="六边形 83"/>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defTabSz="685869" fontAlgn="auto">
                <a:spcBef>
                  <a:spcPts val="0"/>
                </a:spcBef>
                <a:spcAft>
                  <a:spcPts val="0"/>
                </a:spcAft>
                <a:defRPr/>
              </a:pPr>
              <a:endParaRPr lang="zh-CN" altLang="en-US" kern="0" dirty="0">
                <a:solidFill>
                  <a:prstClr val="white"/>
                </a:solidFill>
                <a:latin typeface="Calibri"/>
                <a:ea typeface="宋体"/>
              </a:endParaRPr>
            </a:p>
          </p:txBody>
        </p:sp>
        <p:sp>
          <p:nvSpPr>
            <p:cNvPr id="85" name="TextBox 84"/>
            <p:cNvSpPr txBox="1"/>
            <p:nvPr/>
          </p:nvSpPr>
          <p:spPr>
            <a:xfrm>
              <a:off x="1993427" y="1293629"/>
              <a:ext cx="737556" cy="650497"/>
            </a:xfrm>
            <a:prstGeom prst="rect">
              <a:avLst/>
            </a:prstGeom>
            <a:noFill/>
          </p:spPr>
          <p:txBody>
            <a:bodyPr wrap="none" rtlCol="0">
              <a:spAutoFit/>
            </a:bodyPr>
            <a:lstStyle/>
            <a:p>
              <a:pPr defTabSz="685869" fontAlgn="auto">
                <a:spcBef>
                  <a:spcPts val="0"/>
                </a:spcBef>
                <a:spcAft>
                  <a:spcPts val="0"/>
                </a:spcAft>
                <a:defRPr/>
              </a:pPr>
              <a:r>
                <a:rPr lang="en-US" altLang="zh-CN" kern="0" dirty="0">
                  <a:solidFill>
                    <a:srgbClr val="FFFFFF"/>
                  </a:solidFill>
                  <a:latin typeface="Calibri"/>
                  <a:ea typeface="宋体"/>
                </a:rPr>
                <a:t>05</a:t>
              </a:r>
              <a:endParaRPr lang="zh-CN" altLang="en-US" kern="0" dirty="0">
                <a:solidFill>
                  <a:srgbClr val="FFFFFF"/>
                </a:solidFill>
                <a:latin typeface="Calibri"/>
                <a:ea typeface="宋体"/>
              </a:endParaRPr>
            </a:p>
          </p:txBody>
        </p:sp>
      </p:grpSp>
      <p:sp>
        <p:nvSpPr>
          <p:cNvPr id="86" name="矩形 7"/>
          <p:cNvSpPr/>
          <p:nvPr/>
        </p:nvSpPr>
        <p:spPr>
          <a:xfrm>
            <a:off x="2122437" y="4275804"/>
            <a:ext cx="2114647" cy="393099"/>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68590" tIns="34295" rIns="68590" bIns="34295" rtlCol="0" anchor="ctr"/>
          <a:lstStyle/>
          <a:p>
            <a:pPr algn="l" defTabSz="685869" fontAlgn="auto">
              <a:spcBef>
                <a:spcPts val="0"/>
              </a:spcBef>
              <a:spcAft>
                <a:spcPts val="0"/>
              </a:spcAft>
              <a:defRPr/>
            </a:pPr>
            <a:r>
              <a:rPr lang="zh-CN" altLang="en-US" b="0" kern="0" dirty="0">
                <a:solidFill>
                  <a:schemeClr val="accent3">
                    <a:lumMod val="50000"/>
                  </a:schemeClr>
                </a:solidFill>
                <a:latin typeface="微软雅黑" pitchFamily="34" charset="-122"/>
                <a:ea typeface="微软雅黑" pitchFamily="34" charset="-122"/>
              </a:rPr>
              <a:t>标题文字内容</a:t>
            </a:r>
          </a:p>
        </p:txBody>
      </p:sp>
      <p:grpSp>
        <p:nvGrpSpPr>
          <p:cNvPr id="87" name="组合 86"/>
          <p:cNvGrpSpPr/>
          <p:nvPr/>
        </p:nvGrpSpPr>
        <p:grpSpPr>
          <a:xfrm>
            <a:off x="1715752" y="4314272"/>
            <a:ext cx="418704" cy="379565"/>
            <a:chOff x="1993427" y="1275606"/>
            <a:chExt cx="737556" cy="668520"/>
          </a:xfrm>
        </p:grpSpPr>
        <p:sp>
          <p:nvSpPr>
            <p:cNvPr id="88" name="六边形 87"/>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defTabSz="685869" fontAlgn="auto">
                <a:spcBef>
                  <a:spcPts val="0"/>
                </a:spcBef>
                <a:spcAft>
                  <a:spcPts val="0"/>
                </a:spcAft>
                <a:defRPr/>
              </a:pPr>
              <a:endParaRPr lang="zh-CN" altLang="en-US" kern="0" dirty="0">
                <a:solidFill>
                  <a:prstClr val="white"/>
                </a:solidFill>
                <a:latin typeface="Calibri"/>
                <a:ea typeface="宋体"/>
              </a:endParaRPr>
            </a:p>
          </p:txBody>
        </p:sp>
        <p:sp>
          <p:nvSpPr>
            <p:cNvPr id="89" name="TextBox 88"/>
            <p:cNvSpPr txBox="1"/>
            <p:nvPr/>
          </p:nvSpPr>
          <p:spPr>
            <a:xfrm>
              <a:off x="1993427" y="1293629"/>
              <a:ext cx="737556" cy="650497"/>
            </a:xfrm>
            <a:prstGeom prst="rect">
              <a:avLst/>
            </a:prstGeom>
            <a:noFill/>
          </p:spPr>
          <p:txBody>
            <a:bodyPr wrap="none" rtlCol="0">
              <a:spAutoFit/>
            </a:bodyPr>
            <a:lstStyle/>
            <a:p>
              <a:pPr defTabSz="685869" fontAlgn="auto">
                <a:spcBef>
                  <a:spcPts val="0"/>
                </a:spcBef>
                <a:spcAft>
                  <a:spcPts val="0"/>
                </a:spcAft>
                <a:defRPr/>
              </a:pPr>
              <a:r>
                <a:rPr lang="en-US" altLang="zh-CN" kern="0" dirty="0">
                  <a:solidFill>
                    <a:srgbClr val="FFFFFF"/>
                  </a:solidFill>
                  <a:latin typeface="Calibri"/>
                  <a:ea typeface="宋体"/>
                </a:rPr>
                <a:t>06</a:t>
              </a:r>
              <a:endParaRPr lang="zh-CN" altLang="en-US" kern="0" dirty="0">
                <a:solidFill>
                  <a:srgbClr val="FFFFFF"/>
                </a:solidFill>
                <a:latin typeface="Calibri"/>
                <a:ea typeface="宋体"/>
              </a:endParaRPr>
            </a:p>
          </p:txBody>
        </p:sp>
      </p:grpSp>
      <p:pic>
        <p:nvPicPr>
          <p:cNvPr id="1026" name="Picture 2" descr="C:\Users\Administrator\Desktop\34566.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3953" y="1613024"/>
            <a:ext cx="3223170" cy="35565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8">
            <a:extLst>
              <a:ext uri="{FF2B5EF4-FFF2-40B4-BE49-F238E27FC236}">
                <a16:creationId xmlns:a16="http://schemas.microsoft.com/office/drawing/2014/main" id="{81588C5C-D04D-4FE3-AEAE-4A470DA396B9}"/>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504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椭圆 11"/>
          <p:cNvSpPr>
            <a:spLocks noChangeArrowheads="1"/>
          </p:cNvSpPr>
          <p:nvPr/>
        </p:nvSpPr>
        <p:spPr bwMode="auto">
          <a:xfrm>
            <a:off x="3429601" y="4396597"/>
            <a:ext cx="1494563" cy="328729"/>
          </a:xfrm>
          <a:prstGeom prst="ellipse">
            <a:avLst/>
          </a:prstGeom>
          <a:gradFill rotWithShape="1">
            <a:gsLst>
              <a:gs pos="0">
                <a:schemeClr val="tx1">
                  <a:alpha val="50999"/>
                </a:scheme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pic>
        <p:nvPicPr>
          <p:cNvPr id="26638" name="图片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48859" y="3112648"/>
            <a:ext cx="525182" cy="631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9" name="组合 12"/>
          <p:cNvGrpSpPr>
            <a:grpSpLocks/>
          </p:cNvGrpSpPr>
          <p:nvPr/>
        </p:nvGrpSpPr>
        <p:grpSpPr bwMode="auto">
          <a:xfrm>
            <a:off x="3308130" y="2294399"/>
            <a:ext cx="1218277" cy="861127"/>
            <a:chOff x="0" y="0"/>
            <a:chExt cx="1624019" cy="1147515"/>
          </a:xfrm>
        </p:grpSpPr>
        <p:grpSp>
          <p:nvGrpSpPr>
            <p:cNvPr id="26640" name="组合 7"/>
            <p:cNvGrpSpPr>
              <a:grpSpLocks/>
            </p:cNvGrpSpPr>
            <p:nvPr/>
          </p:nvGrpSpPr>
          <p:grpSpPr bwMode="auto">
            <a:xfrm>
              <a:off x="0" y="0"/>
              <a:ext cx="1624019" cy="1147515"/>
              <a:chOff x="0" y="0"/>
              <a:chExt cx="2070437" cy="1462949"/>
            </a:xfrm>
          </p:grpSpPr>
          <p:sp>
            <p:nvSpPr>
              <p:cNvPr id="26641" name="等腰三角形 6"/>
              <p:cNvSpPr>
                <a:spLocks/>
              </p:cNvSpPr>
              <p:nvPr/>
            </p:nvSpPr>
            <p:spPr bwMode="auto">
              <a:xfrm>
                <a:off x="10422" y="900375"/>
                <a:ext cx="595852" cy="562574"/>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gradFill rotWithShape="0">
                <a:gsLst>
                  <a:gs pos="0">
                    <a:srgbClr val="0070C0"/>
                  </a:gs>
                  <a:gs pos="56000">
                    <a:srgbClr val="0070C0"/>
                  </a:gs>
                  <a:gs pos="100000">
                    <a:schemeClr val="bg2"/>
                  </a:gs>
                </a:gsLst>
                <a:lin ang="4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42" name="右箭头 5"/>
              <p:cNvSpPr>
                <a:spLocks/>
              </p:cNvSpPr>
              <p:nvPr/>
            </p:nvSpPr>
            <p:spPr bwMode="auto">
              <a:xfrm>
                <a:off x="0" y="0"/>
                <a:ext cx="2070437" cy="1175256"/>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gradFill rotWithShape="0">
                <a:gsLst>
                  <a:gs pos="0">
                    <a:srgbClr val="0070C0"/>
                  </a:gs>
                  <a:gs pos="42000">
                    <a:srgbClr val="0070C0"/>
                  </a:gs>
                  <a:gs pos="62000">
                    <a:srgbClr val="00B0F0"/>
                  </a:gs>
                  <a:gs pos="87000">
                    <a:srgbClr val="0070C0"/>
                  </a:gs>
                  <a:gs pos="100000">
                    <a:schemeClr val="tx2"/>
                  </a:gs>
                </a:gsLst>
                <a:lin ang="189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6643" name="Freeform 6"/>
            <p:cNvSpPr>
              <a:spLocks noEditPoints="1"/>
            </p:cNvSpPr>
            <p:nvPr/>
          </p:nvSpPr>
          <p:spPr bwMode="auto">
            <a:xfrm>
              <a:off x="1055100" y="277244"/>
              <a:ext cx="282917" cy="367363"/>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6644" name="组合 13"/>
          <p:cNvGrpSpPr>
            <a:grpSpLocks/>
          </p:cNvGrpSpPr>
          <p:nvPr/>
        </p:nvGrpSpPr>
        <p:grpSpPr bwMode="auto">
          <a:xfrm>
            <a:off x="4538317" y="2430175"/>
            <a:ext cx="861010" cy="1218441"/>
            <a:chOff x="0" y="0"/>
            <a:chExt cx="1147515" cy="1624019"/>
          </a:xfrm>
        </p:grpSpPr>
        <p:grpSp>
          <p:nvGrpSpPr>
            <p:cNvPr id="26645" name="组合 16"/>
            <p:cNvGrpSpPr>
              <a:grpSpLocks/>
            </p:cNvGrpSpPr>
            <p:nvPr/>
          </p:nvGrpSpPr>
          <p:grpSpPr bwMode="auto">
            <a:xfrm rot="5400000">
              <a:off x="-238252" y="238252"/>
              <a:ext cx="1624019" cy="1147515"/>
              <a:chOff x="0" y="0"/>
              <a:chExt cx="2070437" cy="1462949"/>
            </a:xfrm>
          </p:grpSpPr>
          <p:sp>
            <p:nvSpPr>
              <p:cNvPr id="26646" name="等腰三角形 6"/>
              <p:cNvSpPr>
                <a:spLocks/>
              </p:cNvSpPr>
              <p:nvPr/>
            </p:nvSpPr>
            <p:spPr bwMode="auto">
              <a:xfrm>
                <a:off x="10422" y="900375"/>
                <a:ext cx="595852" cy="562574"/>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gradFill rotWithShape="0">
                <a:gsLst>
                  <a:gs pos="0">
                    <a:srgbClr val="0070C0"/>
                  </a:gs>
                  <a:gs pos="56000">
                    <a:srgbClr val="0070C0"/>
                  </a:gs>
                  <a:gs pos="100000">
                    <a:schemeClr val="bg2"/>
                  </a:gs>
                </a:gsLst>
                <a:lin ang="4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47" name="右箭头 5"/>
              <p:cNvSpPr>
                <a:spLocks/>
              </p:cNvSpPr>
              <p:nvPr/>
            </p:nvSpPr>
            <p:spPr bwMode="auto">
              <a:xfrm>
                <a:off x="0" y="0"/>
                <a:ext cx="2070437" cy="1175256"/>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gradFill rotWithShape="0">
                <a:gsLst>
                  <a:gs pos="0">
                    <a:srgbClr val="0070C0"/>
                  </a:gs>
                  <a:gs pos="42000">
                    <a:srgbClr val="0070C0"/>
                  </a:gs>
                  <a:gs pos="62000">
                    <a:srgbClr val="00B0F0"/>
                  </a:gs>
                  <a:gs pos="87000">
                    <a:srgbClr val="0070C0"/>
                  </a:gs>
                  <a:gs pos="100000">
                    <a:schemeClr val="tx2"/>
                  </a:gs>
                </a:gsLst>
                <a:lin ang="189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6648" name="Freeform 11"/>
            <p:cNvSpPr>
              <a:spLocks noEditPoints="1"/>
            </p:cNvSpPr>
            <p:nvPr/>
          </p:nvSpPr>
          <p:spPr bwMode="auto">
            <a:xfrm>
              <a:off x="511104" y="1045227"/>
              <a:ext cx="350967" cy="288563"/>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6649" name="组合 14"/>
          <p:cNvGrpSpPr>
            <a:grpSpLocks/>
          </p:cNvGrpSpPr>
          <p:nvPr/>
        </p:nvGrpSpPr>
        <p:grpSpPr bwMode="auto">
          <a:xfrm>
            <a:off x="4053626" y="3621226"/>
            <a:ext cx="1218277" cy="861127"/>
            <a:chOff x="0" y="0"/>
            <a:chExt cx="1624019" cy="1147515"/>
          </a:xfrm>
        </p:grpSpPr>
        <p:grpSp>
          <p:nvGrpSpPr>
            <p:cNvPr id="26650" name="组合 19"/>
            <p:cNvGrpSpPr>
              <a:grpSpLocks/>
            </p:cNvGrpSpPr>
            <p:nvPr/>
          </p:nvGrpSpPr>
          <p:grpSpPr bwMode="auto">
            <a:xfrm rot="10800000">
              <a:off x="0" y="0"/>
              <a:ext cx="1624019" cy="1147515"/>
              <a:chOff x="0" y="0"/>
              <a:chExt cx="2070437" cy="1462949"/>
            </a:xfrm>
          </p:grpSpPr>
          <p:sp>
            <p:nvSpPr>
              <p:cNvPr id="26651" name="等腰三角形 6"/>
              <p:cNvSpPr>
                <a:spLocks/>
              </p:cNvSpPr>
              <p:nvPr/>
            </p:nvSpPr>
            <p:spPr bwMode="auto">
              <a:xfrm>
                <a:off x="10422" y="900375"/>
                <a:ext cx="595852" cy="562574"/>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gradFill rotWithShape="0">
                <a:gsLst>
                  <a:gs pos="0">
                    <a:srgbClr val="0070C0"/>
                  </a:gs>
                  <a:gs pos="56000">
                    <a:srgbClr val="0070C0"/>
                  </a:gs>
                  <a:gs pos="100000">
                    <a:schemeClr val="bg2"/>
                  </a:gs>
                </a:gsLst>
                <a:lin ang="4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52" name="右箭头 5"/>
              <p:cNvSpPr>
                <a:spLocks/>
              </p:cNvSpPr>
              <p:nvPr/>
            </p:nvSpPr>
            <p:spPr bwMode="auto">
              <a:xfrm>
                <a:off x="0" y="0"/>
                <a:ext cx="2070437" cy="1175256"/>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gradFill rotWithShape="0">
                <a:gsLst>
                  <a:gs pos="0">
                    <a:srgbClr val="0070C0"/>
                  </a:gs>
                  <a:gs pos="42000">
                    <a:srgbClr val="0070C0"/>
                  </a:gs>
                  <a:gs pos="62000">
                    <a:srgbClr val="00B0F0"/>
                  </a:gs>
                  <a:gs pos="87000">
                    <a:srgbClr val="0070C0"/>
                  </a:gs>
                  <a:gs pos="100000">
                    <a:schemeClr val="tx2"/>
                  </a:gs>
                </a:gsLst>
                <a:lin ang="189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6653" name="Freeform 16"/>
            <p:cNvSpPr>
              <a:spLocks noEditPoints="1"/>
            </p:cNvSpPr>
            <p:nvPr/>
          </p:nvSpPr>
          <p:spPr bwMode="auto">
            <a:xfrm>
              <a:off x="256299" y="532166"/>
              <a:ext cx="372990" cy="308845"/>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6654" name="组合 15"/>
          <p:cNvGrpSpPr>
            <a:grpSpLocks/>
          </p:cNvGrpSpPr>
          <p:nvPr/>
        </p:nvGrpSpPr>
        <p:grpSpPr bwMode="auto">
          <a:xfrm>
            <a:off x="3187851" y="3112648"/>
            <a:ext cx="861010" cy="1218441"/>
            <a:chOff x="0" y="0"/>
            <a:chExt cx="1147515" cy="1624019"/>
          </a:xfrm>
        </p:grpSpPr>
        <p:grpSp>
          <p:nvGrpSpPr>
            <p:cNvPr id="26655" name="组合 22"/>
            <p:cNvGrpSpPr>
              <a:grpSpLocks/>
            </p:cNvGrpSpPr>
            <p:nvPr/>
          </p:nvGrpSpPr>
          <p:grpSpPr bwMode="auto">
            <a:xfrm rot="-5400000">
              <a:off x="-238252" y="238252"/>
              <a:ext cx="1624019" cy="1147515"/>
              <a:chOff x="0" y="0"/>
              <a:chExt cx="2070437" cy="1462949"/>
            </a:xfrm>
          </p:grpSpPr>
          <p:sp>
            <p:nvSpPr>
              <p:cNvPr id="26656" name="等腰三角形 6"/>
              <p:cNvSpPr>
                <a:spLocks/>
              </p:cNvSpPr>
              <p:nvPr/>
            </p:nvSpPr>
            <p:spPr bwMode="auto">
              <a:xfrm>
                <a:off x="10422" y="900375"/>
                <a:ext cx="595852" cy="562574"/>
              </a:xfrm>
              <a:custGeom>
                <a:avLst/>
                <a:gdLst>
                  <a:gd name="T0" fmla="*/ 25306 w 595852"/>
                  <a:gd name="T1" fmla="*/ 449309 h 562574"/>
                  <a:gd name="T2" fmla="*/ 595852 w 595852"/>
                  <a:gd name="T3" fmla="*/ 0 h 562574"/>
                  <a:gd name="T4" fmla="*/ 145089 w 595852"/>
                  <a:gd name="T5" fmla="*/ 516627 h 562574"/>
                  <a:gd name="T6" fmla="*/ 25306 w 595852"/>
                  <a:gd name="T7" fmla="*/ 449309 h 562574"/>
                </a:gdLst>
                <a:ahLst/>
                <a:cxnLst>
                  <a:cxn ang="0">
                    <a:pos x="T0" y="T1"/>
                  </a:cxn>
                  <a:cxn ang="0">
                    <a:pos x="T2" y="T3"/>
                  </a:cxn>
                  <a:cxn ang="0">
                    <a:pos x="T4" y="T5"/>
                  </a:cxn>
                  <a:cxn ang="0">
                    <a:pos x="T6" y="T7"/>
                  </a:cxn>
                </a:cxnLst>
                <a:rect l="0" t="0" r="r" b="b"/>
                <a:pathLst>
                  <a:path w="595852" h="562574">
                    <a:moveTo>
                      <a:pt x="25306" y="449309"/>
                    </a:moveTo>
                    <a:cubicBezTo>
                      <a:pt x="-54198" y="152174"/>
                      <a:pt x="32189" y="76940"/>
                      <a:pt x="595852" y="0"/>
                    </a:cubicBezTo>
                    <a:lnTo>
                      <a:pt x="145089" y="516627"/>
                    </a:lnTo>
                    <a:cubicBezTo>
                      <a:pt x="54671" y="611059"/>
                      <a:pt x="45599" y="545610"/>
                      <a:pt x="25306" y="449309"/>
                    </a:cubicBezTo>
                    <a:close/>
                  </a:path>
                </a:pathLst>
              </a:custGeom>
              <a:gradFill rotWithShape="0">
                <a:gsLst>
                  <a:gs pos="0">
                    <a:srgbClr val="0070C0"/>
                  </a:gs>
                  <a:gs pos="56000">
                    <a:srgbClr val="0070C0"/>
                  </a:gs>
                  <a:gs pos="100000">
                    <a:schemeClr val="bg2"/>
                  </a:gs>
                </a:gsLst>
                <a:lin ang="4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57" name="右箭头 5"/>
              <p:cNvSpPr>
                <a:spLocks/>
              </p:cNvSpPr>
              <p:nvPr/>
            </p:nvSpPr>
            <p:spPr bwMode="auto">
              <a:xfrm>
                <a:off x="0" y="0"/>
                <a:ext cx="2070437" cy="1175256"/>
              </a:xfrm>
              <a:custGeom>
                <a:avLst/>
                <a:gdLst>
                  <a:gd name="T0" fmla="*/ 13051 w 2070437"/>
                  <a:gd name="T1" fmla="*/ 1173182 h 1175256"/>
                  <a:gd name="T2" fmla="*/ 42486 w 2070437"/>
                  <a:gd name="T3" fmla="*/ 1015377 h 1175256"/>
                  <a:gd name="T4" fmla="*/ 757739 w 2070437"/>
                  <a:gd name="T5" fmla="*/ 305735 h 1175256"/>
                  <a:gd name="T6" fmla="*/ 1063474 w 2070437"/>
                  <a:gd name="T7" fmla="*/ 196343 h 1175256"/>
                  <a:gd name="T8" fmla="*/ 1482809 w 2070437"/>
                  <a:gd name="T9" fmla="*/ 194963 h 1175256"/>
                  <a:gd name="T10" fmla="*/ 1482809 w 2070437"/>
                  <a:gd name="T11" fmla="*/ 0 h 1175256"/>
                  <a:gd name="T12" fmla="*/ 2070437 w 2070437"/>
                  <a:gd name="T13" fmla="*/ 587628 h 1175256"/>
                  <a:gd name="T14" fmla="*/ 1482809 w 2070437"/>
                  <a:gd name="T15" fmla="*/ 1175256 h 1175256"/>
                  <a:gd name="T16" fmla="*/ 1482809 w 2070437"/>
                  <a:gd name="T17" fmla="*/ 980293 h 1175256"/>
                  <a:gd name="T18" fmla="*/ 575421 w 2070437"/>
                  <a:gd name="T19" fmla="*/ 980293 h 1175256"/>
                  <a:gd name="T20" fmla="*/ 13051 w 2070437"/>
                  <a:gd name="T21" fmla="*/ 1173182 h 117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0437" h="1175256">
                    <a:moveTo>
                      <a:pt x="13051" y="1173182"/>
                    </a:moveTo>
                    <a:cubicBezTo>
                      <a:pt x="-2844" y="1119414"/>
                      <a:pt x="-14547" y="1071950"/>
                      <a:pt x="42486" y="1015377"/>
                    </a:cubicBezTo>
                    <a:lnTo>
                      <a:pt x="757739" y="305735"/>
                    </a:lnTo>
                    <a:cubicBezTo>
                      <a:pt x="865261" y="182319"/>
                      <a:pt x="897049" y="187928"/>
                      <a:pt x="1063474" y="196343"/>
                    </a:cubicBezTo>
                    <a:lnTo>
                      <a:pt x="1482809" y="194963"/>
                    </a:lnTo>
                    <a:lnTo>
                      <a:pt x="1482809" y="0"/>
                    </a:lnTo>
                    <a:lnTo>
                      <a:pt x="2070437" y="587628"/>
                    </a:lnTo>
                    <a:lnTo>
                      <a:pt x="1482809" y="1175256"/>
                    </a:lnTo>
                    <a:lnTo>
                      <a:pt x="1482809" y="980293"/>
                    </a:lnTo>
                    <a:lnTo>
                      <a:pt x="575421" y="980293"/>
                    </a:lnTo>
                    <a:cubicBezTo>
                      <a:pt x="196758" y="984047"/>
                      <a:pt x="69150" y="967474"/>
                      <a:pt x="13051" y="1173182"/>
                    </a:cubicBezTo>
                    <a:close/>
                  </a:path>
                </a:pathLst>
              </a:custGeom>
              <a:gradFill rotWithShape="0">
                <a:gsLst>
                  <a:gs pos="0">
                    <a:srgbClr val="0070C0"/>
                  </a:gs>
                  <a:gs pos="42000">
                    <a:srgbClr val="0070C0"/>
                  </a:gs>
                  <a:gs pos="62000">
                    <a:srgbClr val="00B0F0"/>
                  </a:gs>
                  <a:gs pos="87000">
                    <a:srgbClr val="0070C0"/>
                  </a:gs>
                  <a:gs pos="100000">
                    <a:schemeClr val="tx2"/>
                  </a:gs>
                </a:gsLst>
                <a:lin ang="189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6658" name="Freeform 21"/>
            <p:cNvSpPr>
              <a:spLocks noEditPoints="1"/>
            </p:cNvSpPr>
            <p:nvPr/>
          </p:nvSpPr>
          <p:spPr bwMode="auto">
            <a:xfrm>
              <a:off x="296372" y="279498"/>
              <a:ext cx="391200" cy="256623"/>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6659" name="TextBox 37"/>
          <p:cNvSpPr txBox="1">
            <a:spLocks noChangeArrowheads="1"/>
          </p:cNvSpPr>
          <p:nvPr/>
        </p:nvSpPr>
        <p:spPr bwMode="auto">
          <a:xfrm>
            <a:off x="1098185" y="2325645"/>
            <a:ext cx="1074687" cy="34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b="0">
                <a:latin typeface="Impact" pitchFamily="34" charset="0"/>
              </a:rPr>
              <a:t>KEY WORD</a:t>
            </a:r>
            <a:endParaRPr lang="zh-CN" altLang="en-US" b="0">
              <a:latin typeface="Impact" pitchFamily="34" charset="0"/>
            </a:endParaRPr>
          </a:p>
        </p:txBody>
      </p:sp>
      <p:sp>
        <p:nvSpPr>
          <p:cNvPr id="26660" name="矩形 1"/>
          <p:cNvSpPr>
            <a:spLocks noChangeArrowheads="1"/>
          </p:cNvSpPr>
          <p:nvPr/>
        </p:nvSpPr>
        <p:spPr bwMode="auto">
          <a:xfrm>
            <a:off x="1293147" y="2686252"/>
            <a:ext cx="1839920" cy="71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6661" name="TextBox 39"/>
          <p:cNvSpPr txBox="1">
            <a:spLocks noChangeArrowheads="1"/>
          </p:cNvSpPr>
          <p:nvPr/>
        </p:nvSpPr>
        <p:spPr bwMode="auto">
          <a:xfrm>
            <a:off x="1098185" y="3372575"/>
            <a:ext cx="1074687" cy="34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b="0">
                <a:latin typeface="Impact" pitchFamily="34" charset="0"/>
              </a:rPr>
              <a:t>KEY WORD</a:t>
            </a:r>
            <a:endParaRPr lang="zh-CN" altLang="en-US" b="0">
              <a:latin typeface="Impact" pitchFamily="34" charset="0"/>
            </a:endParaRPr>
          </a:p>
        </p:txBody>
      </p:sp>
      <p:sp>
        <p:nvSpPr>
          <p:cNvPr id="26662" name="矩形 1"/>
          <p:cNvSpPr>
            <a:spLocks noChangeArrowheads="1"/>
          </p:cNvSpPr>
          <p:nvPr/>
        </p:nvSpPr>
        <p:spPr bwMode="auto">
          <a:xfrm>
            <a:off x="1293147" y="3733183"/>
            <a:ext cx="1839920" cy="71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6663" name="TextBox 41"/>
          <p:cNvSpPr txBox="1">
            <a:spLocks noChangeArrowheads="1"/>
          </p:cNvSpPr>
          <p:nvPr/>
        </p:nvSpPr>
        <p:spPr bwMode="auto">
          <a:xfrm>
            <a:off x="5310353" y="2325645"/>
            <a:ext cx="1074687" cy="34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b="0">
                <a:latin typeface="Impact" pitchFamily="34" charset="0"/>
              </a:rPr>
              <a:t>KEY WORD</a:t>
            </a:r>
            <a:endParaRPr lang="zh-CN" altLang="en-US" b="0">
              <a:latin typeface="Impact" pitchFamily="34" charset="0"/>
            </a:endParaRPr>
          </a:p>
        </p:txBody>
      </p:sp>
      <p:sp>
        <p:nvSpPr>
          <p:cNvPr id="26664" name="矩形 1"/>
          <p:cNvSpPr>
            <a:spLocks noChangeArrowheads="1"/>
          </p:cNvSpPr>
          <p:nvPr/>
        </p:nvSpPr>
        <p:spPr bwMode="auto">
          <a:xfrm>
            <a:off x="5505317" y="2686252"/>
            <a:ext cx="1839919" cy="71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6665" name="TextBox 47"/>
          <p:cNvSpPr txBox="1">
            <a:spLocks noChangeArrowheads="1"/>
          </p:cNvSpPr>
          <p:nvPr/>
        </p:nvSpPr>
        <p:spPr bwMode="auto">
          <a:xfrm>
            <a:off x="5310353" y="3476197"/>
            <a:ext cx="1074687" cy="34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b="0">
                <a:latin typeface="Impact" pitchFamily="34" charset="0"/>
              </a:rPr>
              <a:t>KEY WORD</a:t>
            </a:r>
            <a:endParaRPr lang="zh-CN" altLang="en-US" b="0">
              <a:latin typeface="Impact" pitchFamily="34" charset="0"/>
            </a:endParaRPr>
          </a:p>
        </p:txBody>
      </p:sp>
      <p:sp>
        <p:nvSpPr>
          <p:cNvPr id="26666" name="矩形 1"/>
          <p:cNvSpPr>
            <a:spLocks noChangeArrowheads="1"/>
          </p:cNvSpPr>
          <p:nvPr/>
        </p:nvSpPr>
        <p:spPr bwMode="auto">
          <a:xfrm>
            <a:off x="5505317" y="3836803"/>
            <a:ext cx="1839919" cy="71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45" name="Picture 28">
            <a:extLst>
              <a:ext uri="{FF2B5EF4-FFF2-40B4-BE49-F238E27FC236}">
                <a16:creationId xmlns:a16="http://schemas.microsoft.com/office/drawing/2014/main" id="{24ECA756-EFDC-42CA-A897-B1E9EC427FB4}"/>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26627" name="组合 3"/>
          <p:cNvGrpSpPr>
            <a:grpSpLocks/>
          </p:cNvGrpSpPr>
          <p:nvPr/>
        </p:nvGrpSpPr>
        <p:grpSpPr bwMode="auto">
          <a:xfrm>
            <a:off x="348449" y="124052"/>
            <a:ext cx="325018" cy="401604"/>
            <a:chOff x="10675" y="7633"/>
            <a:chExt cx="433171" cy="534549"/>
          </a:xfrm>
        </p:grpSpPr>
        <p:sp>
          <p:nvSpPr>
            <p:cNvPr id="26634" name="圆角矩形 10"/>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26637" name="图片 5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图片 2">
            <a:extLst>
              <a:ext uri="{FF2B5EF4-FFF2-40B4-BE49-F238E27FC236}">
                <a16:creationId xmlns:a16="http://schemas.microsoft.com/office/drawing/2014/main" id="{65317DBB-CE01-4556-B623-DEE24C6F6E7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4" name="TextBox 29">
            <a:extLst>
              <a:ext uri="{FF2B5EF4-FFF2-40B4-BE49-F238E27FC236}">
                <a16:creationId xmlns:a16="http://schemas.microsoft.com/office/drawing/2014/main" id="{008FEA60-A811-4F1A-A7B6-F5873F04FFCC}"/>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4115498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61" name="平行四边形 9"/>
          <p:cNvSpPr>
            <a:spLocks/>
          </p:cNvSpPr>
          <p:nvPr/>
        </p:nvSpPr>
        <p:spPr bwMode="auto">
          <a:xfrm>
            <a:off x="1919555" y="2770815"/>
            <a:ext cx="2285311" cy="246547"/>
          </a:xfrm>
          <a:custGeom>
            <a:avLst/>
            <a:gdLst>
              <a:gd name="T0" fmla="*/ 0 w 2628384"/>
              <a:gd name="T1" fmla="*/ 293696 h 297324"/>
              <a:gd name="T2" fmla="*/ 721536 w 2628384"/>
              <a:gd name="T3" fmla="*/ 0 h 297324"/>
              <a:gd name="T4" fmla="*/ 2628384 w 2628384"/>
              <a:gd name="T5" fmla="*/ 0 h 297324"/>
              <a:gd name="T6" fmla="*/ 1750820 w 2628384"/>
              <a:gd name="T7" fmla="*/ 297324 h 297324"/>
              <a:gd name="T8" fmla="*/ 0 w 2628384"/>
              <a:gd name="T9" fmla="*/ 293696 h 297324"/>
            </a:gdLst>
            <a:ahLst/>
            <a:cxnLst>
              <a:cxn ang="0">
                <a:pos x="T0" y="T1"/>
              </a:cxn>
              <a:cxn ang="0">
                <a:pos x="T2" y="T3"/>
              </a:cxn>
              <a:cxn ang="0">
                <a:pos x="T4" y="T5"/>
              </a:cxn>
              <a:cxn ang="0">
                <a:pos x="T6" y="T7"/>
              </a:cxn>
              <a:cxn ang="0">
                <a:pos x="T8" y="T9"/>
              </a:cxn>
            </a:cxnLst>
            <a:rect l="0" t="0" r="r" b="b"/>
            <a:pathLst>
              <a:path w="2628384" h="297324">
                <a:moveTo>
                  <a:pt x="0" y="293696"/>
                </a:moveTo>
                <a:lnTo>
                  <a:pt x="721536" y="0"/>
                </a:lnTo>
                <a:lnTo>
                  <a:pt x="2628384" y="0"/>
                </a:lnTo>
                <a:lnTo>
                  <a:pt x="1750820" y="297324"/>
                </a:lnTo>
                <a:lnTo>
                  <a:pt x="0" y="293696"/>
                </a:lnTo>
                <a:close/>
              </a:path>
            </a:pathLst>
          </a:custGeom>
          <a:gradFill rotWithShape="0">
            <a:gsLst>
              <a:gs pos="0">
                <a:srgbClr val="7F7F7F"/>
              </a:gs>
              <a:gs pos="47000">
                <a:srgbClr val="BFBFBF"/>
              </a:gs>
              <a:gs pos="100000">
                <a:srgbClr val="96969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p>
            <a:endParaRPr lang="zh-CN" altLang="en-US"/>
          </a:p>
        </p:txBody>
      </p:sp>
      <p:sp>
        <p:nvSpPr>
          <p:cNvPr id="27662" name="平行四边形 9"/>
          <p:cNvSpPr>
            <a:spLocks/>
          </p:cNvSpPr>
          <p:nvPr/>
        </p:nvSpPr>
        <p:spPr bwMode="auto">
          <a:xfrm>
            <a:off x="1799275" y="4140519"/>
            <a:ext cx="2284120" cy="242974"/>
          </a:xfrm>
          <a:custGeom>
            <a:avLst/>
            <a:gdLst>
              <a:gd name="T0" fmla="*/ 0 w 2628384"/>
              <a:gd name="T1" fmla="*/ 293696 h 297324"/>
              <a:gd name="T2" fmla="*/ 721536 w 2628384"/>
              <a:gd name="T3" fmla="*/ 0 h 297324"/>
              <a:gd name="T4" fmla="*/ 2628384 w 2628384"/>
              <a:gd name="T5" fmla="*/ 0 h 297324"/>
              <a:gd name="T6" fmla="*/ 1750820 w 2628384"/>
              <a:gd name="T7" fmla="*/ 297324 h 297324"/>
              <a:gd name="T8" fmla="*/ 0 w 2628384"/>
              <a:gd name="T9" fmla="*/ 293696 h 297324"/>
            </a:gdLst>
            <a:ahLst/>
            <a:cxnLst>
              <a:cxn ang="0">
                <a:pos x="T0" y="T1"/>
              </a:cxn>
              <a:cxn ang="0">
                <a:pos x="T2" y="T3"/>
              </a:cxn>
              <a:cxn ang="0">
                <a:pos x="T4" y="T5"/>
              </a:cxn>
              <a:cxn ang="0">
                <a:pos x="T6" y="T7"/>
              </a:cxn>
              <a:cxn ang="0">
                <a:pos x="T8" y="T9"/>
              </a:cxn>
            </a:cxnLst>
            <a:rect l="0" t="0" r="r" b="b"/>
            <a:pathLst>
              <a:path w="2628384" h="297324">
                <a:moveTo>
                  <a:pt x="0" y="293696"/>
                </a:moveTo>
                <a:lnTo>
                  <a:pt x="721536" y="0"/>
                </a:lnTo>
                <a:lnTo>
                  <a:pt x="2628384" y="0"/>
                </a:lnTo>
                <a:lnTo>
                  <a:pt x="1750820" y="297324"/>
                </a:lnTo>
                <a:lnTo>
                  <a:pt x="0" y="293696"/>
                </a:lnTo>
                <a:close/>
              </a:path>
            </a:pathLst>
          </a:custGeom>
          <a:gradFill rotWithShape="0">
            <a:gsLst>
              <a:gs pos="0">
                <a:srgbClr val="7F7F7F"/>
              </a:gs>
              <a:gs pos="47000">
                <a:srgbClr val="BFBFBF"/>
              </a:gs>
              <a:gs pos="100000">
                <a:srgbClr val="96969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p>
            <a:endParaRPr lang="zh-CN" altLang="en-US"/>
          </a:p>
        </p:txBody>
      </p:sp>
      <p:sp>
        <p:nvSpPr>
          <p:cNvPr id="27663" name="平行四边形 9"/>
          <p:cNvSpPr>
            <a:spLocks/>
          </p:cNvSpPr>
          <p:nvPr/>
        </p:nvSpPr>
        <p:spPr bwMode="auto">
          <a:xfrm>
            <a:off x="1919556" y="3461622"/>
            <a:ext cx="2163841" cy="242974"/>
          </a:xfrm>
          <a:custGeom>
            <a:avLst/>
            <a:gdLst>
              <a:gd name="T0" fmla="*/ 0 w 2628384"/>
              <a:gd name="T1" fmla="*/ 293696 h 297324"/>
              <a:gd name="T2" fmla="*/ 721536 w 2628384"/>
              <a:gd name="T3" fmla="*/ 0 h 297324"/>
              <a:gd name="T4" fmla="*/ 2628384 w 2628384"/>
              <a:gd name="T5" fmla="*/ 0 h 297324"/>
              <a:gd name="T6" fmla="*/ 1750820 w 2628384"/>
              <a:gd name="T7" fmla="*/ 297324 h 297324"/>
              <a:gd name="T8" fmla="*/ 0 w 2628384"/>
              <a:gd name="T9" fmla="*/ 293696 h 297324"/>
            </a:gdLst>
            <a:ahLst/>
            <a:cxnLst>
              <a:cxn ang="0">
                <a:pos x="T0" y="T1"/>
              </a:cxn>
              <a:cxn ang="0">
                <a:pos x="T2" y="T3"/>
              </a:cxn>
              <a:cxn ang="0">
                <a:pos x="T4" y="T5"/>
              </a:cxn>
              <a:cxn ang="0">
                <a:pos x="T6" y="T7"/>
              </a:cxn>
              <a:cxn ang="0">
                <a:pos x="T8" y="T9"/>
              </a:cxn>
            </a:cxnLst>
            <a:rect l="0" t="0" r="r" b="b"/>
            <a:pathLst>
              <a:path w="2628384" h="297324">
                <a:moveTo>
                  <a:pt x="0" y="293696"/>
                </a:moveTo>
                <a:lnTo>
                  <a:pt x="721536" y="0"/>
                </a:lnTo>
                <a:lnTo>
                  <a:pt x="2628384" y="0"/>
                </a:lnTo>
                <a:lnTo>
                  <a:pt x="1750820" y="297324"/>
                </a:lnTo>
                <a:lnTo>
                  <a:pt x="0" y="293696"/>
                </a:lnTo>
                <a:close/>
              </a:path>
            </a:pathLst>
          </a:custGeom>
          <a:gradFill rotWithShape="0">
            <a:gsLst>
              <a:gs pos="0">
                <a:srgbClr val="7F7F7F"/>
              </a:gs>
              <a:gs pos="47000">
                <a:srgbClr val="BFBFBF"/>
              </a:gs>
              <a:gs pos="100000">
                <a:srgbClr val="969696"/>
              </a:gs>
            </a:gsLst>
            <a:lin ang="21540000"/>
          </a:gra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p>
            <a:endParaRPr lang="zh-CN" altLang="en-US"/>
          </a:p>
        </p:txBody>
      </p:sp>
      <p:pic>
        <p:nvPicPr>
          <p:cNvPr id="27664" name="组合 5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2602" y="4356099"/>
            <a:ext cx="2624714" cy="531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7665" name="组合 6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3516" y="2330127"/>
            <a:ext cx="2619951" cy="531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7666" name="组合 6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1693" y="2993544"/>
            <a:ext cx="2276975" cy="54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7667" name="组合 6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1693" y="3674822"/>
            <a:ext cx="2276975" cy="55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7668" name="Freeform 6"/>
          <p:cNvSpPr>
            <a:spLocks noEditPoints="1"/>
          </p:cNvSpPr>
          <p:nvPr/>
        </p:nvSpPr>
        <p:spPr bwMode="auto">
          <a:xfrm>
            <a:off x="3639194" y="2425411"/>
            <a:ext cx="211978" cy="275132"/>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lstStyle/>
          <a:p>
            <a:endParaRPr lang="zh-CN" altLang="en-US"/>
          </a:p>
        </p:txBody>
      </p:sp>
      <p:sp>
        <p:nvSpPr>
          <p:cNvPr id="27669" name="Freeform 11"/>
          <p:cNvSpPr>
            <a:spLocks noEditPoints="1"/>
          </p:cNvSpPr>
          <p:nvPr/>
        </p:nvSpPr>
        <p:spPr bwMode="auto">
          <a:xfrm>
            <a:off x="3612995" y="3131703"/>
            <a:ext cx="264377" cy="216770"/>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lstStyle/>
          <a:p>
            <a:endParaRPr lang="zh-CN" altLang="en-US"/>
          </a:p>
        </p:txBody>
      </p:sp>
      <p:sp>
        <p:nvSpPr>
          <p:cNvPr id="27670" name="Freeform 16"/>
          <p:cNvSpPr>
            <a:spLocks noEditPoints="1"/>
          </p:cNvSpPr>
          <p:nvPr/>
        </p:nvSpPr>
        <p:spPr bwMode="auto">
          <a:xfrm>
            <a:off x="3605849" y="3802264"/>
            <a:ext cx="278668" cy="232255"/>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lstStyle/>
          <a:p>
            <a:endParaRPr lang="zh-CN" altLang="en-US"/>
          </a:p>
        </p:txBody>
      </p:sp>
      <p:sp>
        <p:nvSpPr>
          <p:cNvPr id="27671" name="Freeform 21"/>
          <p:cNvSpPr>
            <a:spLocks noEditPoints="1"/>
          </p:cNvSpPr>
          <p:nvPr/>
        </p:nvSpPr>
        <p:spPr bwMode="auto">
          <a:xfrm>
            <a:off x="3598707" y="4487115"/>
            <a:ext cx="292958" cy="192949"/>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lstStyle/>
          <a:p>
            <a:endParaRPr lang="zh-CN" altLang="en-US"/>
          </a:p>
        </p:txBody>
      </p:sp>
      <p:sp>
        <p:nvSpPr>
          <p:cNvPr id="27672" name="TextBox 75"/>
          <p:cNvSpPr txBox="1">
            <a:spLocks noChangeArrowheads="1"/>
          </p:cNvSpPr>
          <p:nvPr/>
        </p:nvSpPr>
        <p:spPr bwMode="auto">
          <a:xfrm>
            <a:off x="2364693" y="2424220"/>
            <a:ext cx="1074687" cy="34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KEY WORD</a:t>
            </a:r>
            <a:endParaRPr lang="zh-CN" altLang="en-US">
              <a:solidFill>
                <a:srgbClr val="FFFFFF"/>
              </a:solidFill>
              <a:latin typeface="Impact" pitchFamily="34" charset="0"/>
            </a:endParaRPr>
          </a:p>
        </p:txBody>
      </p:sp>
      <p:sp>
        <p:nvSpPr>
          <p:cNvPr id="27673" name="TextBox 76"/>
          <p:cNvSpPr txBox="1">
            <a:spLocks noChangeArrowheads="1"/>
          </p:cNvSpPr>
          <p:nvPr/>
        </p:nvSpPr>
        <p:spPr bwMode="auto">
          <a:xfrm>
            <a:off x="2364693" y="3081681"/>
            <a:ext cx="1074687" cy="34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KEY WORD</a:t>
            </a:r>
            <a:endParaRPr lang="zh-CN" altLang="en-US">
              <a:solidFill>
                <a:srgbClr val="FFFFFF"/>
              </a:solidFill>
              <a:latin typeface="Impact" pitchFamily="34" charset="0"/>
            </a:endParaRPr>
          </a:p>
        </p:txBody>
      </p:sp>
      <p:sp>
        <p:nvSpPr>
          <p:cNvPr id="27674" name="TextBox 77"/>
          <p:cNvSpPr txBox="1">
            <a:spLocks noChangeArrowheads="1"/>
          </p:cNvSpPr>
          <p:nvPr/>
        </p:nvSpPr>
        <p:spPr bwMode="auto">
          <a:xfrm>
            <a:off x="2364693" y="3779635"/>
            <a:ext cx="1074687" cy="34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KEY WORD</a:t>
            </a:r>
            <a:endParaRPr lang="zh-CN" altLang="en-US">
              <a:solidFill>
                <a:srgbClr val="FFFFFF"/>
              </a:solidFill>
              <a:latin typeface="Impact" pitchFamily="34" charset="0"/>
            </a:endParaRPr>
          </a:p>
        </p:txBody>
      </p:sp>
      <p:sp>
        <p:nvSpPr>
          <p:cNvPr id="27675" name="TextBox 78"/>
          <p:cNvSpPr txBox="1">
            <a:spLocks noChangeArrowheads="1"/>
          </p:cNvSpPr>
          <p:nvPr/>
        </p:nvSpPr>
        <p:spPr bwMode="auto">
          <a:xfrm>
            <a:off x="2364693" y="4445427"/>
            <a:ext cx="1074687" cy="34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KEY WORD</a:t>
            </a:r>
            <a:endParaRPr lang="zh-CN" altLang="en-US">
              <a:solidFill>
                <a:srgbClr val="FFFFFF"/>
              </a:solidFill>
              <a:latin typeface="Impact" pitchFamily="34" charset="0"/>
            </a:endParaRPr>
          </a:p>
        </p:txBody>
      </p:sp>
      <p:cxnSp>
        <p:nvCxnSpPr>
          <p:cNvPr id="27676" name="直接连接符 79"/>
          <p:cNvCxnSpPr>
            <a:cxnSpLocks noChangeShapeType="1"/>
          </p:cNvCxnSpPr>
          <p:nvPr/>
        </p:nvCxnSpPr>
        <p:spPr bwMode="auto">
          <a:xfrm>
            <a:off x="4033381" y="2564763"/>
            <a:ext cx="989626" cy="0"/>
          </a:xfrm>
          <a:prstGeom prst="line">
            <a:avLst/>
          </a:prstGeom>
          <a:noFill/>
          <a:ln w="9525" cmpd="sng">
            <a:solidFill>
              <a:srgbClr val="00000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27677" name="直接连接符 80"/>
          <p:cNvCxnSpPr>
            <a:cxnSpLocks noChangeShapeType="1"/>
          </p:cNvCxnSpPr>
          <p:nvPr/>
        </p:nvCxnSpPr>
        <p:spPr bwMode="auto">
          <a:xfrm>
            <a:off x="4033381" y="4577633"/>
            <a:ext cx="989626" cy="0"/>
          </a:xfrm>
          <a:prstGeom prst="line">
            <a:avLst/>
          </a:prstGeom>
          <a:noFill/>
          <a:ln w="9525" cmpd="sng">
            <a:solidFill>
              <a:srgbClr val="00000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27678" name="直接连接符 81"/>
          <p:cNvCxnSpPr>
            <a:cxnSpLocks noChangeShapeType="1"/>
          </p:cNvCxnSpPr>
          <p:nvPr/>
        </p:nvCxnSpPr>
        <p:spPr bwMode="auto">
          <a:xfrm>
            <a:off x="4033381" y="3918984"/>
            <a:ext cx="989626" cy="0"/>
          </a:xfrm>
          <a:prstGeom prst="line">
            <a:avLst/>
          </a:prstGeom>
          <a:noFill/>
          <a:ln w="9525" cmpd="sng">
            <a:solidFill>
              <a:srgbClr val="00000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27679" name="直接连接符 82"/>
          <p:cNvCxnSpPr>
            <a:cxnSpLocks noChangeShapeType="1"/>
          </p:cNvCxnSpPr>
          <p:nvPr/>
        </p:nvCxnSpPr>
        <p:spPr bwMode="auto">
          <a:xfrm>
            <a:off x="4033381" y="3255571"/>
            <a:ext cx="989626" cy="0"/>
          </a:xfrm>
          <a:prstGeom prst="line">
            <a:avLst/>
          </a:prstGeom>
          <a:noFill/>
          <a:ln w="9525" cmpd="sng">
            <a:solidFill>
              <a:srgbClr val="000000"/>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27680" name="矩形 83"/>
          <p:cNvSpPr>
            <a:spLocks noChangeArrowheads="1"/>
          </p:cNvSpPr>
          <p:nvPr/>
        </p:nvSpPr>
        <p:spPr bwMode="auto">
          <a:xfrm>
            <a:off x="5238558" y="2355140"/>
            <a:ext cx="2568134" cy="5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7681" name="矩形 84"/>
          <p:cNvSpPr>
            <a:spLocks noChangeArrowheads="1"/>
          </p:cNvSpPr>
          <p:nvPr/>
        </p:nvSpPr>
        <p:spPr bwMode="auto">
          <a:xfrm>
            <a:off x="5238558" y="3047140"/>
            <a:ext cx="2568134" cy="5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7682" name="矩形 85"/>
          <p:cNvSpPr>
            <a:spLocks noChangeArrowheads="1"/>
          </p:cNvSpPr>
          <p:nvPr/>
        </p:nvSpPr>
        <p:spPr bwMode="auto">
          <a:xfrm>
            <a:off x="5238558" y="3710552"/>
            <a:ext cx="2568134" cy="5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7683" name="矩形 86"/>
          <p:cNvSpPr>
            <a:spLocks noChangeArrowheads="1"/>
          </p:cNvSpPr>
          <p:nvPr/>
        </p:nvSpPr>
        <p:spPr bwMode="auto">
          <a:xfrm>
            <a:off x="5238558" y="4368010"/>
            <a:ext cx="2568134" cy="5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31" name="Picture 28">
            <a:extLst>
              <a:ext uri="{FF2B5EF4-FFF2-40B4-BE49-F238E27FC236}">
                <a16:creationId xmlns:a16="http://schemas.microsoft.com/office/drawing/2014/main" id="{8B85BF4A-C6B2-44FF-8700-7DBC9DAA09FD}"/>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组合 3">
            <a:extLst>
              <a:ext uri="{FF2B5EF4-FFF2-40B4-BE49-F238E27FC236}">
                <a16:creationId xmlns:a16="http://schemas.microsoft.com/office/drawing/2014/main" id="{D9CE7A5F-0EC1-4F67-A647-1F4274502C0E}"/>
              </a:ext>
            </a:extLst>
          </p:cNvPr>
          <p:cNvGrpSpPr>
            <a:grpSpLocks/>
          </p:cNvGrpSpPr>
          <p:nvPr/>
        </p:nvGrpSpPr>
        <p:grpSpPr bwMode="auto">
          <a:xfrm>
            <a:off x="348449" y="124052"/>
            <a:ext cx="325018" cy="401604"/>
            <a:chOff x="10675" y="7633"/>
            <a:chExt cx="433171" cy="534549"/>
          </a:xfrm>
        </p:grpSpPr>
        <p:sp>
          <p:nvSpPr>
            <p:cNvPr id="33" name="圆角矩形 10">
              <a:extLst>
                <a:ext uri="{FF2B5EF4-FFF2-40B4-BE49-F238E27FC236}">
                  <a16:creationId xmlns:a16="http://schemas.microsoft.com/office/drawing/2014/main" id="{C740896D-9B92-4B7F-940B-1D0B52D79469}"/>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34" name="图片 50">
              <a:extLst>
                <a:ext uri="{FF2B5EF4-FFF2-40B4-BE49-F238E27FC236}">
                  <a16:creationId xmlns:a16="http://schemas.microsoft.com/office/drawing/2014/main" id="{3B3FBA11-6FEA-405E-9737-42635D8DE8C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5" name="图片 34">
            <a:extLst>
              <a:ext uri="{FF2B5EF4-FFF2-40B4-BE49-F238E27FC236}">
                <a16:creationId xmlns:a16="http://schemas.microsoft.com/office/drawing/2014/main" id="{E97B5684-370A-4353-9CD4-BAFD47C82B3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36" name="TextBox 29">
            <a:extLst>
              <a:ext uri="{FF2B5EF4-FFF2-40B4-BE49-F238E27FC236}">
                <a16:creationId xmlns:a16="http://schemas.microsoft.com/office/drawing/2014/main" id="{092CBC08-3666-4E4D-951D-02162D0E00FC}"/>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31491028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85" name="组合 6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2546" y="3359195"/>
            <a:ext cx="4001378" cy="429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8686" name="矩形 68"/>
          <p:cNvSpPr>
            <a:spLocks noChangeArrowheads="1"/>
          </p:cNvSpPr>
          <p:nvPr/>
        </p:nvSpPr>
        <p:spPr bwMode="auto">
          <a:xfrm>
            <a:off x="4458526" y="3377061"/>
            <a:ext cx="1407628" cy="111958"/>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28687" name="矩形 69"/>
          <p:cNvSpPr>
            <a:spLocks noChangeArrowheads="1"/>
          </p:cNvSpPr>
          <p:nvPr/>
        </p:nvSpPr>
        <p:spPr bwMode="auto">
          <a:xfrm>
            <a:off x="3378393" y="3489017"/>
            <a:ext cx="2487762" cy="129823"/>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28688" name="矩形 70"/>
          <p:cNvSpPr>
            <a:spLocks noChangeArrowheads="1"/>
          </p:cNvSpPr>
          <p:nvPr/>
        </p:nvSpPr>
        <p:spPr bwMode="auto">
          <a:xfrm>
            <a:off x="5162341" y="3615270"/>
            <a:ext cx="703814" cy="115532"/>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cxnSp>
        <p:nvCxnSpPr>
          <p:cNvPr id="28689" name="直接连接符 71"/>
          <p:cNvCxnSpPr>
            <a:cxnSpLocks noChangeShapeType="1"/>
          </p:cNvCxnSpPr>
          <p:nvPr/>
        </p:nvCxnSpPr>
        <p:spPr bwMode="auto">
          <a:xfrm flipV="1">
            <a:off x="4458524" y="3093589"/>
            <a:ext cx="0" cy="285852"/>
          </a:xfrm>
          <a:prstGeom prst="line">
            <a:avLst/>
          </a:prstGeom>
          <a:noFill/>
          <a:ln w="9525" cmpd="sng">
            <a:solidFill>
              <a:schemeClr val="tx1"/>
            </a:solidFill>
            <a:round/>
            <a:headEnd/>
            <a:tailEnd/>
          </a:ln>
          <a:extLst>
            <a:ext uri="{909E8E84-426E-40DD-AFC4-6F175D3DCCD1}">
              <a14:hiddenFill xmlns:a14="http://schemas.microsoft.com/office/drawing/2010/main">
                <a:noFill/>
              </a14:hiddenFill>
            </a:ext>
          </a:extLst>
        </p:spPr>
      </p:cxnSp>
      <p:grpSp>
        <p:nvGrpSpPr>
          <p:cNvPr id="28690" name="组合 72"/>
          <p:cNvGrpSpPr>
            <a:grpSpLocks/>
          </p:cNvGrpSpPr>
          <p:nvPr/>
        </p:nvGrpSpPr>
        <p:grpSpPr bwMode="auto">
          <a:xfrm>
            <a:off x="4269176" y="2714838"/>
            <a:ext cx="378702" cy="378753"/>
            <a:chOff x="0" y="0"/>
            <a:chExt cx="504056" cy="504056"/>
          </a:xfrm>
        </p:grpSpPr>
        <p:sp>
          <p:nvSpPr>
            <p:cNvPr id="28691" name="椭圆 73"/>
            <p:cNvSpPr>
              <a:spLocks noChangeArrowheads="1"/>
            </p:cNvSpPr>
            <p:nvPr/>
          </p:nvSpPr>
          <p:spPr bwMode="auto">
            <a:xfrm>
              <a:off x="0" y="0"/>
              <a:ext cx="504056" cy="504056"/>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28692" name="Freeform 6"/>
            <p:cNvSpPr>
              <a:spLocks noEditPoints="1"/>
            </p:cNvSpPr>
            <p:nvPr/>
          </p:nvSpPr>
          <p:spPr bwMode="auto">
            <a:xfrm>
              <a:off x="110569" y="68346"/>
              <a:ext cx="282917" cy="367363"/>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8693" name="矩形 75"/>
          <p:cNvSpPr>
            <a:spLocks noChangeArrowheads="1"/>
          </p:cNvSpPr>
          <p:nvPr/>
        </p:nvSpPr>
        <p:spPr bwMode="auto">
          <a:xfrm>
            <a:off x="5108747" y="2686252"/>
            <a:ext cx="2297876" cy="5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8694" name="TextBox 76"/>
          <p:cNvSpPr txBox="1">
            <a:spLocks noChangeArrowheads="1"/>
          </p:cNvSpPr>
          <p:nvPr/>
        </p:nvSpPr>
        <p:spPr bwMode="auto">
          <a:xfrm>
            <a:off x="4671121" y="2763668"/>
            <a:ext cx="470356" cy="30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500">
                <a:latin typeface="Impact" pitchFamily="34" charset="0"/>
              </a:rPr>
              <a:t>45%</a:t>
            </a:r>
            <a:endParaRPr lang="zh-CN" altLang="en-US" sz="1500">
              <a:latin typeface="Impact" pitchFamily="34" charset="0"/>
            </a:endParaRPr>
          </a:p>
        </p:txBody>
      </p:sp>
      <p:cxnSp>
        <p:nvCxnSpPr>
          <p:cNvPr id="28695" name="直接连接符 77"/>
          <p:cNvCxnSpPr>
            <a:cxnSpLocks noChangeShapeType="1"/>
          </p:cNvCxnSpPr>
          <p:nvPr/>
        </p:nvCxnSpPr>
        <p:spPr bwMode="auto">
          <a:xfrm flipV="1">
            <a:off x="3378390" y="3618840"/>
            <a:ext cx="0" cy="285852"/>
          </a:xfrm>
          <a:prstGeom prst="line">
            <a:avLst/>
          </a:prstGeom>
          <a:noFill/>
          <a:ln w="9525" cmpd="sng">
            <a:solidFill>
              <a:schemeClr val="tx1"/>
            </a:solidFill>
            <a:round/>
            <a:headEnd/>
            <a:tailEnd/>
          </a:ln>
          <a:extLst>
            <a:ext uri="{909E8E84-426E-40DD-AFC4-6F175D3DCCD1}">
              <a14:hiddenFill xmlns:a14="http://schemas.microsoft.com/office/drawing/2010/main">
                <a:noFill/>
              </a14:hiddenFill>
            </a:ext>
          </a:extLst>
        </p:spPr>
      </p:cxnSp>
      <p:grpSp>
        <p:nvGrpSpPr>
          <p:cNvPr id="28696" name="组合 78"/>
          <p:cNvGrpSpPr>
            <a:grpSpLocks/>
          </p:cNvGrpSpPr>
          <p:nvPr/>
        </p:nvGrpSpPr>
        <p:grpSpPr bwMode="auto">
          <a:xfrm>
            <a:off x="3189041" y="3903503"/>
            <a:ext cx="378702" cy="378753"/>
            <a:chOff x="0" y="0"/>
            <a:chExt cx="504056" cy="504056"/>
          </a:xfrm>
        </p:grpSpPr>
        <p:sp>
          <p:nvSpPr>
            <p:cNvPr id="28697" name="椭圆 79"/>
            <p:cNvSpPr>
              <a:spLocks noChangeArrowheads="1"/>
            </p:cNvSpPr>
            <p:nvPr/>
          </p:nvSpPr>
          <p:spPr bwMode="auto">
            <a:xfrm>
              <a:off x="0" y="0"/>
              <a:ext cx="504056" cy="504056"/>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28698" name="Freeform 11"/>
            <p:cNvSpPr>
              <a:spLocks noEditPoints="1"/>
            </p:cNvSpPr>
            <p:nvPr/>
          </p:nvSpPr>
          <p:spPr bwMode="auto">
            <a:xfrm>
              <a:off x="76544" y="107746"/>
              <a:ext cx="350967" cy="288563"/>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8699" name="矩形 81"/>
          <p:cNvSpPr>
            <a:spLocks noChangeArrowheads="1"/>
          </p:cNvSpPr>
          <p:nvPr/>
        </p:nvSpPr>
        <p:spPr bwMode="auto">
          <a:xfrm>
            <a:off x="923975" y="3904694"/>
            <a:ext cx="1807326" cy="71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8700" name="TextBox 82"/>
          <p:cNvSpPr txBox="1">
            <a:spLocks noChangeArrowheads="1"/>
          </p:cNvSpPr>
          <p:nvPr/>
        </p:nvSpPr>
        <p:spPr bwMode="auto">
          <a:xfrm>
            <a:off x="2691043" y="3951142"/>
            <a:ext cx="476768" cy="30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500">
                <a:latin typeface="Impact" pitchFamily="34" charset="0"/>
              </a:rPr>
              <a:t>85%</a:t>
            </a:r>
            <a:endParaRPr lang="zh-CN" altLang="en-US" sz="1500">
              <a:latin typeface="Impact" pitchFamily="34" charset="0"/>
            </a:endParaRPr>
          </a:p>
        </p:txBody>
      </p:sp>
      <p:cxnSp>
        <p:nvCxnSpPr>
          <p:cNvPr id="28701" name="直接连接符 83"/>
          <p:cNvCxnSpPr>
            <a:cxnSpLocks noChangeShapeType="1"/>
            <a:stCxn id="28703" idx="0"/>
          </p:cNvCxnSpPr>
          <p:nvPr/>
        </p:nvCxnSpPr>
        <p:spPr bwMode="auto">
          <a:xfrm flipV="1">
            <a:off x="5162338" y="3726034"/>
            <a:ext cx="0" cy="185803"/>
          </a:xfrm>
          <a:prstGeom prst="line">
            <a:avLst/>
          </a:prstGeom>
          <a:noFill/>
          <a:ln w="9525" cmpd="sng">
            <a:solidFill>
              <a:schemeClr val="tx1"/>
            </a:solidFill>
            <a:round/>
            <a:headEnd/>
            <a:tailEnd/>
          </a:ln>
          <a:extLst>
            <a:ext uri="{909E8E84-426E-40DD-AFC4-6F175D3DCCD1}">
              <a14:hiddenFill xmlns:a14="http://schemas.microsoft.com/office/drawing/2010/main">
                <a:noFill/>
              </a14:hiddenFill>
            </a:ext>
          </a:extLst>
        </p:spPr>
      </p:cxnSp>
      <p:grpSp>
        <p:nvGrpSpPr>
          <p:cNvPr id="28702" name="组合 84"/>
          <p:cNvGrpSpPr>
            <a:grpSpLocks/>
          </p:cNvGrpSpPr>
          <p:nvPr/>
        </p:nvGrpSpPr>
        <p:grpSpPr bwMode="auto">
          <a:xfrm>
            <a:off x="4972989" y="3911841"/>
            <a:ext cx="378702" cy="378753"/>
            <a:chOff x="0" y="0"/>
            <a:chExt cx="504056" cy="504056"/>
          </a:xfrm>
        </p:grpSpPr>
        <p:sp>
          <p:nvSpPr>
            <p:cNvPr id="28703" name="椭圆 85"/>
            <p:cNvSpPr>
              <a:spLocks noChangeArrowheads="1"/>
            </p:cNvSpPr>
            <p:nvPr/>
          </p:nvSpPr>
          <p:spPr bwMode="auto">
            <a:xfrm>
              <a:off x="0" y="0"/>
              <a:ext cx="504056" cy="504056"/>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28704" name="Freeform 21"/>
            <p:cNvSpPr>
              <a:spLocks noEditPoints="1"/>
            </p:cNvSpPr>
            <p:nvPr/>
          </p:nvSpPr>
          <p:spPr bwMode="auto">
            <a:xfrm>
              <a:off x="56428" y="139487"/>
              <a:ext cx="391200" cy="256623"/>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8705" name="矩形 87"/>
          <p:cNvSpPr>
            <a:spLocks noChangeArrowheads="1"/>
          </p:cNvSpPr>
          <p:nvPr/>
        </p:nvSpPr>
        <p:spPr bwMode="auto">
          <a:xfrm>
            <a:off x="5832811" y="3865388"/>
            <a:ext cx="1760569" cy="71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28706" name="TextBox 88"/>
          <p:cNvSpPr txBox="1">
            <a:spLocks noChangeArrowheads="1"/>
          </p:cNvSpPr>
          <p:nvPr/>
        </p:nvSpPr>
        <p:spPr bwMode="auto">
          <a:xfrm>
            <a:off x="5395181" y="3942805"/>
            <a:ext cx="470356" cy="30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500">
                <a:latin typeface="Impact" pitchFamily="34" charset="0"/>
              </a:rPr>
              <a:t>25%</a:t>
            </a:r>
            <a:endParaRPr lang="zh-CN" altLang="en-US" sz="1500">
              <a:latin typeface="Impact" pitchFamily="34" charset="0"/>
            </a:endParaRPr>
          </a:p>
        </p:txBody>
      </p:sp>
      <p:pic>
        <p:nvPicPr>
          <p:cNvPr id="36" name="Picture 28">
            <a:extLst>
              <a:ext uri="{FF2B5EF4-FFF2-40B4-BE49-F238E27FC236}">
                <a16:creationId xmlns:a16="http://schemas.microsoft.com/office/drawing/2014/main" id="{8CCE1885-5DF6-469A-AD71-97678DAAC3B5}"/>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组合 3">
            <a:extLst>
              <a:ext uri="{FF2B5EF4-FFF2-40B4-BE49-F238E27FC236}">
                <a16:creationId xmlns:a16="http://schemas.microsoft.com/office/drawing/2014/main" id="{FD995BCE-6638-4311-A05C-767F35F4178B}"/>
              </a:ext>
            </a:extLst>
          </p:cNvPr>
          <p:cNvGrpSpPr>
            <a:grpSpLocks/>
          </p:cNvGrpSpPr>
          <p:nvPr/>
        </p:nvGrpSpPr>
        <p:grpSpPr bwMode="auto">
          <a:xfrm>
            <a:off x="348449" y="124052"/>
            <a:ext cx="325018" cy="401604"/>
            <a:chOff x="10675" y="7633"/>
            <a:chExt cx="433171" cy="534549"/>
          </a:xfrm>
        </p:grpSpPr>
        <p:sp>
          <p:nvSpPr>
            <p:cNvPr id="40" name="圆角矩形 10">
              <a:extLst>
                <a:ext uri="{FF2B5EF4-FFF2-40B4-BE49-F238E27FC236}">
                  <a16:creationId xmlns:a16="http://schemas.microsoft.com/office/drawing/2014/main" id="{C32F1EC9-E2BD-4A76-9795-F67DB64C3C21}"/>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45" name="图片 50">
              <a:extLst>
                <a:ext uri="{FF2B5EF4-FFF2-40B4-BE49-F238E27FC236}">
                  <a16:creationId xmlns:a16="http://schemas.microsoft.com/office/drawing/2014/main" id="{BA25D39B-13F2-4E1B-93F5-A30B591256F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6" name="图片 45">
            <a:extLst>
              <a:ext uri="{FF2B5EF4-FFF2-40B4-BE49-F238E27FC236}">
                <a16:creationId xmlns:a16="http://schemas.microsoft.com/office/drawing/2014/main" id="{905D62BF-4184-4C67-BACB-3075AB28F48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47" name="TextBox 29">
            <a:extLst>
              <a:ext uri="{FF2B5EF4-FFF2-40B4-BE49-F238E27FC236}">
                <a16:creationId xmlns:a16="http://schemas.microsoft.com/office/drawing/2014/main" id="{5D0D0066-E3C9-469D-926A-8516D94F4BBE}"/>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2874889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379734F6-FCD7-442B-8A00-DF49F0F7E7CC}"/>
              </a:ext>
            </a:extLst>
          </p:cNvPr>
          <p:cNvGrpSpPr/>
          <p:nvPr/>
        </p:nvGrpSpPr>
        <p:grpSpPr>
          <a:xfrm>
            <a:off x="248571" y="2325645"/>
            <a:ext cx="8143621" cy="2783394"/>
            <a:chOff x="1655847" y="2269829"/>
            <a:chExt cx="8231026" cy="2813268"/>
          </a:xfrm>
        </p:grpSpPr>
        <p:grpSp>
          <p:nvGrpSpPr>
            <p:cNvPr id="29709" name="组合 13"/>
            <p:cNvGrpSpPr>
              <a:grpSpLocks/>
            </p:cNvGrpSpPr>
            <p:nvPr/>
          </p:nvGrpSpPr>
          <p:grpSpPr bwMode="auto">
            <a:xfrm>
              <a:off x="8087923" y="3745071"/>
              <a:ext cx="1436938" cy="1338026"/>
              <a:chOff x="0" y="0"/>
              <a:chExt cx="1435510" cy="1337802"/>
            </a:xfrm>
            <a:solidFill>
              <a:schemeClr val="accent1">
                <a:lumMod val="75000"/>
                <a:lumOff val="25000"/>
              </a:schemeClr>
            </a:solidFill>
          </p:grpSpPr>
          <p:sp>
            <p:nvSpPr>
              <p:cNvPr id="29710" name="矩形 14"/>
              <p:cNvSpPr>
                <a:spLocks noChangeArrowheads="1"/>
              </p:cNvSpPr>
              <p:nvPr/>
            </p:nvSpPr>
            <p:spPr bwMode="auto">
              <a:xfrm>
                <a:off x="0" y="0"/>
                <a:ext cx="1435510" cy="12241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sp>
            <p:nvSpPr>
              <p:cNvPr id="29711" name="Text Box 11"/>
              <p:cNvSpPr txBox="1">
                <a:spLocks noChangeArrowheads="1"/>
              </p:cNvSpPr>
              <p:nvPr/>
            </p:nvSpPr>
            <p:spPr bwMode="auto">
              <a:xfrm>
                <a:off x="120485" y="264756"/>
                <a:ext cx="1250196" cy="107304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050" b="0" dirty="0">
                    <a:solidFill>
                      <a:schemeClr val="bg1"/>
                    </a:solidFill>
                    <a:latin typeface="微软雅黑" pitchFamily="34" charset="-122"/>
                    <a:ea typeface="微软雅黑" pitchFamily="34" charset="-122"/>
                  </a:rPr>
                  <a:t>文字内容介绍文字内容介绍文字内容介绍文字内容介绍文字内容介绍文字内容介绍</a:t>
                </a:r>
                <a:endParaRPr lang="en-US" altLang="zh-CN" sz="1050" b="0" dirty="0">
                  <a:solidFill>
                    <a:schemeClr val="bg1"/>
                  </a:solidFill>
                  <a:latin typeface="微软雅黑" pitchFamily="34" charset="-122"/>
                  <a:ea typeface="微软雅黑" pitchFamily="34" charset="-122"/>
                </a:endParaRPr>
              </a:p>
            </p:txBody>
          </p:sp>
        </p:grpSp>
        <p:grpSp>
          <p:nvGrpSpPr>
            <p:cNvPr id="29712" name="组合 16"/>
            <p:cNvGrpSpPr>
              <a:grpSpLocks/>
            </p:cNvGrpSpPr>
            <p:nvPr/>
          </p:nvGrpSpPr>
          <p:grpSpPr bwMode="auto">
            <a:xfrm>
              <a:off x="1655848" y="2269829"/>
              <a:ext cx="1798949" cy="1443483"/>
              <a:chOff x="0" y="0"/>
              <a:chExt cx="1798637" cy="1443040"/>
            </a:xfrm>
          </p:grpSpPr>
          <p:grpSp>
            <p:nvGrpSpPr>
              <p:cNvPr id="29713" name="组合 17"/>
              <p:cNvGrpSpPr>
                <a:grpSpLocks/>
              </p:cNvGrpSpPr>
              <p:nvPr/>
            </p:nvGrpSpPr>
            <p:grpSpPr bwMode="auto">
              <a:xfrm>
                <a:off x="0" y="0"/>
                <a:ext cx="1798637" cy="1443040"/>
                <a:chOff x="0" y="0"/>
                <a:chExt cx="1798637" cy="1443040"/>
              </a:xfrm>
            </p:grpSpPr>
            <p:sp>
              <p:nvSpPr>
                <p:cNvPr id="29714" name="平行四边形 20"/>
                <p:cNvSpPr>
                  <a:spLocks noChangeArrowheads="1"/>
                </p:cNvSpPr>
                <p:nvPr/>
              </p:nvSpPr>
              <p:spPr bwMode="auto">
                <a:xfrm>
                  <a:off x="0" y="721520"/>
                  <a:ext cx="1789988" cy="721520"/>
                </a:xfrm>
                <a:prstGeom prst="parallelogram">
                  <a:avLst>
                    <a:gd name="adj" fmla="val 49250"/>
                  </a:avLst>
                </a:prstGeom>
                <a:solidFill>
                  <a:srgbClr val="0282D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sp>
              <p:nvSpPr>
                <p:cNvPr id="29715" name="平行四边形 21"/>
                <p:cNvSpPr>
                  <a:spLocks noChangeArrowheads="1"/>
                </p:cNvSpPr>
                <p:nvPr/>
              </p:nvSpPr>
              <p:spPr bwMode="auto">
                <a:xfrm flipH="1">
                  <a:off x="8649" y="0"/>
                  <a:ext cx="1789988" cy="721520"/>
                </a:xfrm>
                <a:prstGeom prst="parallelogram">
                  <a:avLst>
                    <a:gd name="adj" fmla="val 49250"/>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grpSp>
          <p:sp>
            <p:nvSpPr>
              <p:cNvPr id="29716" name="Freeform 6"/>
              <p:cNvSpPr>
                <a:spLocks noEditPoints="1"/>
              </p:cNvSpPr>
              <p:nvPr/>
            </p:nvSpPr>
            <p:spPr bwMode="auto">
              <a:xfrm>
                <a:off x="717633" y="90091"/>
                <a:ext cx="416900" cy="541338"/>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29717" name="TextBox 19"/>
              <p:cNvSpPr txBox="1">
                <a:spLocks noChangeArrowheads="1"/>
              </p:cNvSpPr>
              <p:nvPr/>
            </p:nvSpPr>
            <p:spPr bwMode="auto">
              <a:xfrm>
                <a:off x="534946" y="943779"/>
                <a:ext cx="737392" cy="25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050" b="0">
                    <a:solidFill>
                      <a:schemeClr val="bg1"/>
                    </a:solidFill>
                    <a:latin typeface="Impact" pitchFamily="34" charset="0"/>
                    <a:ea typeface="微软雅黑" pitchFamily="34" charset="-122"/>
                  </a:rPr>
                  <a:t>KEY WORD</a:t>
                </a:r>
                <a:endParaRPr lang="zh-CN" altLang="en-US" sz="1050" b="0">
                  <a:solidFill>
                    <a:schemeClr val="bg1"/>
                  </a:solidFill>
                  <a:latin typeface="Impact" pitchFamily="34" charset="0"/>
                  <a:ea typeface="微软雅黑" pitchFamily="34" charset="-122"/>
                </a:endParaRPr>
              </a:p>
            </p:txBody>
          </p:sp>
        </p:grpSp>
        <p:grpSp>
          <p:nvGrpSpPr>
            <p:cNvPr id="29718" name="组合 22"/>
            <p:cNvGrpSpPr>
              <a:grpSpLocks/>
            </p:cNvGrpSpPr>
            <p:nvPr/>
          </p:nvGrpSpPr>
          <p:grpSpPr bwMode="auto">
            <a:xfrm>
              <a:off x="3257910" y="2269829"/>
              <a:ext cx="1798950" cy="1443483"/>
              <a:chOff x="0" y="0"/>
              <a:chExt cx="1798637" cy="1443040"/>
            </a:xfrm>
          </p:grpSpPr>
          <p:grpSp>
            <p:nvGrpSpPr>
              <p:cNvPr id="29719" name="组合 23"/>
              <p:cNvGrpSpPr>
                <a:grpSpLocks/>
              </p:cNvGrpSpPr>
              <p:nvPr/>
            </p:nvGrpSpPr>
            <p:grpSpPr bwMode="auto">
              <a:xfrm>
                <a:off x="0" y="0"/>
                <a:ext cx="1798637" cy="1443040"/>
                <a:chOff x="0" y="0"/>
                <a:chExt cx="1798637" cy="1443040"/>
              </a:xfrm>
            </p:grpSpPr>
            <p:sp>
              <p:nvSpPr>
                <p:cNvPr id="29720" name="平行四边形 26"/>
                <p:cNvSpPr>
                  <a:spLocks noChangeArrowheads="1"/>
                </p:cNvSpPr>
                <p:nvPr/>
              </p:nvSpPr>
              <p:spPr bwMode="auto">
                <a:xfrm>
                  <a:off x="0" y="721520"/>
                  <a:ext cx="1789988" cy="721520"/>
                </a:xfrm>
                <a:prstGeom prst="parallelogram">
                  <a:avLst>
                    <a:gd name="adj" fmla="val 4925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sp>
              <p:nvSpPr>
                <p:cNvPr id="29721" name="平行四边形 27"/>
                <p:cNvSpPr>
                  <a:spLocks noChangeArrowheads="1"/>
                </p:cNvSpPr>
                <p:nvPr/>
              </p:nvSpPr>
              <p:spPr bwMode="auto">
                <a:xfrm flipH="1">
                  <a:off x="8649" y="0"/>
                  <a:ext cx="1789988" cy="721520"/>
                </a:xfrm>
                <a:prstGeom prst="parallelogram">
                  <a:avLst>
                    <a:gd name="adj" fmla="val 49250"/>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grpSp>
          <p:sp>
            <p:nvSpPr>
              <p:cNvPr id="29722" name="Freeform 11"/>
              <p:cNvSpPr>
                <a:spLocks noEditPoints="1"/>
              </p:cNvSpPr>
              <p:nvPr/>
            </p:nvSpPr>
            <p:spPr bwMode="auto">
              <a:xfrm>
                <a:off x="626702" y="140172"/>
                <a:ext cx="536583" cy="441176"/>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29723" name="TextBox 25"/>
              <p:cNvSpPr txBox="1">
                <a:spLocks noChangeArrowheads="1"/>
              </p:cNvSpPr>
              <p:nvPr/>
            </p:nvSpPr>
            <p:spPr bwMode="auto">
              <a:xfrm>
                <a:off x="534946" y="943779"/>
                <a:ext cx="737391" cy="25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050" b="0" dirty="0">
                    <a:latin typeface="Impact" pitchFamily="34" charset="0"/>
                    <a:ea typeface="微软雅黑" pitchFamily="34" charset="-122"/>
                  </a:rPr>
                  <a:t>KEY WORD</a:t>
                </a:r>
                <a:endParaRPr lang="zh-CN" altLang="en-US" sz="1050" b="0" dirty="0">
                  <a:latin typeface="Impact" pitchFamily="34" charset="0"/>
                  <a:ea typeface="微软雅黑" pitchFamily="34" charset="-122"/>
                </a:endParaRPr>
              </a:p>
            </p:txBody>
          </p:sp>
        </p:grpSp>
        <p:grpSp>
          <p:nvGrpSpPr>
            <p:cNvPr id="29724" name="组合 28"/>
            <p:cNvGrpSpPr>
              <a:grpSpLocks/>
            </p:cNvGrpSpPr>
            <p:nvPr/>
          </p:nvGrpSpPr>
          <p:grpSpPr bwMode="auto">
            <a:xfrm>
              <a:off x="4896494" y="2269829"/>
              <a:ext cx="1798950" cy="1443483"/>
              <a:chOff x="0" y="0"/>
              <a:chExt cx="1798637" cy="1443040"/>
            </a:xfrm>
          </p:grpSpPr>
          <p:grpSp>
            <p:nvGrpSpPr>
              <p:cNvPr id="29725" name="组合 30"/>
              <p:cNvGrpSpPr>
                <a:grpSpLocks/>
              </p:cNvGrpSpPr>
              <p:nvPr/>
            </p:nvGrpSpPr>
            <p:grpSpPr bwMode="auto">
              <a:xfrm>
                <a:off x="0" y="0"/>
                <a:ext cx="1798637" cy="1443040"/>
                <a:chOff x="0" y="0"/>
                <a:chExt cx="1798637" cy="1443040"/>
              </a:xfrm>
            </p:grpSpPr>
            <p:sp>
              <p:nvSpPr>
                <p:cNvPr id="29726" name="平行四边形 33"/>
                <p:cNvSpPr>
                  <a:spLocks noChangeArrowheads="1"/>
                </p:cNvSpPr>
                <p:nvPr/>
              </p:nvSpPr>
              <p:spPr bwMode="auto">
                <a:xfrm>
                  <a:off x="0" y="721520"/>
                  <a:ext cx="1789988" cy="721520"/>
                </a:xfrm>
                <a:prstGeom prst="parallelogram">
                  <a:avLst>
                    <a:gd name="adj" fmla="val 49250"/>
                  </a:avLst>
                </a:prstGeom>
                <a:solidFill>
                  <a:srgbClr val="0282D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sp>
              <p:nvSpPr>
                <p:cNvPr id="29727" name="平行四边形 34"/>
                <p:cNvSpPr>
                  <a:spLocks noChangeArrowheads="1"/>
                </p:cNvSpPr>
                <p:nvPr/>
              </p:nvSpPr>
              <p:spPr bwMode="auto">
                <a:xfrm flipH="1">
                  <a:off x="8649" y="0"/>
                  <a:ext cx="1789988" cy="721520"/>
                </a:xfrm>
                <a:prstGeom prst="parallelogram">
                  <a:avLst>
                    <a:gd name="adj" fmla="val 49250"/>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grpSp>
          <p:sp>
            <p:nvSpPr>
              <p:cNvPr id="29728" name="Freeform 16"/>
              <p:cNvSpPr>
                <a:spLocks noEditPoints="1"/>
              </p:cNvSpPr>
              <p:nvPr/>
            </p:nvSpPr>
            <p:spPr bwMode="auto">
              <a:xfrm>
                <a:off x="611247" y="111450"/>
                <a:ext cx="567493" cy="469898"/>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29729" name="TextBox 32"/>
              <p:cNvSpPr txBox="1">
                <a:spLocks noChangeArrowheads="1"/>
              </p:cNvSpPr>
              <p:nvPr/>
            </p:nvSpPr>
            <p:spPr bwMode="auto">
              <a:xfrm>
                <a:off x="526296" y="943779"/>
                <a:ext cx="737391" cy="25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050" b="0">
                    <a:solidFill>
                      <a:schemeClr val="bg1"/>
                    </a:solidFill>
                    <a:latin typeface="Impact" pitchFamily="34" charset="0"/>
                    <a:ea typeface="微软雅黑" pitchFamily="34" charset="-122"/>
                  </a:rPr>
                  <a:t>KEY WORD</a:t>
                </a:r>
                <a:endParaRPr lang="zh-CN" altLang="en-US" sz="1050" b="0">
                  <a:solidFill>
                    <a:schemeClr val="bg1"/>
                  </a:solidFill>
                  <a:latin typeface="Impact" pitchFamily="34" charset="0"/>
                  <a:ea typeface="微软雅黑" pitchFamily="34" charset="-122"/>
                </a:endParaRPr>
              </a:p>
            </p:txBody>
          </p:sp>
        </p:grpSp>
        <p:grpSp>
          <p:nvGrpSpPr>
            <p:cNvPr id="29730" name="组合 35"/>
            <p:cNvGrpSpPr>
              <a:grpSpLocks/>
            </p:cNvGrpSpPr>
            <p:nvPr/>
          </p:nvGrpSpPr>
          <p:grpSpPr bwMode="auto">
            <a:xfrm>
              <a:off x="6487445" y="2269829"/>
              <a:ext cx="1798950" cy="1443483"/>
              <a:chOff x="0" y="0"/>
              <a:chExt cx="1798637" cy="1443040"/>
            </a:xfrm>
          </p:grpSpPr>
          <p:grpSp>
            <p:nvGrpSpPr>
              <p:cNvPr id="29731" name="组合 36"/>
              <p:cNvGrpSpPr>
                <a:grpSpLocks/>
              </p:cNvGrpSpPr>
              <p:nvPr/>
            </p:nvGrpSpPr>
            <p:grpSpPr bwMode="auto">
              <a:xfrm>
                <a:off x="0" y="0"/>
                <a:ext cx="1798637" cy="1443040"/>
                <a:chOff x="0" y="0"/>
                <a:chExt cx="1798637" cy="1443040"/>
              </a:xfrm>
            </p:grpSpPr>
            <p:sp>
              <p:nvSpPr>
                <p:cNvPr id="29732" name="平行四边形 39"/>
                <p:cNvSpPr>
                  <a:spLocks noChangeArrowheads="1"/>
                </p:cNvSpPr>
                <p:nvPr/>
              </p:nvSpPr>
              <p:spPr bwMode="auto">
                <a:xfrm>
                  <a:off x="0" y="721520"/>
                  <a:ext cx="1789988" cy="721520"/>
                </a:xfrm>
                <a:prstGeom prst="parallelogram">
                  <a:avLst>
                    <a:gd name="adj" fmla="val 4925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sp>
              <p:nvSpPr>
                <p:cNvPr id="29733" name="平行四边形 40"/>
                <p:cNvSpPr>
                  <a:spLocks noChangeArrowheads="1"/>
                </p:cNvSpPr>
                <p:nvPr/>
              </p:nvSpPr>
              <p:spPr bwMode="auto">
                <a:xfrm flipH="1">
                  <a:off x="8649" y="0"/>
                  <a:ext cx="1789988" cy="721520"/>
                </a:xfrm>
                <a:prstGeom prst="parallelogram">
                  <a:avLst>
                    <a:gd name="adj" fmla="val 49250"/>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grpSp>
          <p:sp>
            <p:nvSpPr>
              <p:cNvPr id="29734" name="Freeform 21"/>
              <p:cNvSpPr>
                <a:spLocks noEditPoints="1"/>
              </p:cNvSpPr>
              <p:nvPr/>
            </p:nvSpPr>
            <p:spPr bwMode="auto">
              <a:xfrm>
                <a:off x="590073" y="181298"/>
                <a:ext cx="609842" cy="400050"/>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29735" name="TextBox 38"/>
              <p:cNvSpPr txBox="1">
                <a:spLocks noChangeArrowheads="1"/>
              </p:cNvSpPr>
              <p:nvPr/>
            </p:nvSpPr>
            <p:spPr bwMode="auto">
              <a:xfrm>
                <a:off x="526297" y="943779"/>
                <a:ext cx="737391" cy="25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050" b="0" dirty="0">
                    <a:latin typeface="Impact" pitchFamily="34" charset="0"/>
                    <a:ea typeface="微软雅黑" pitchFamily="34" charset="-122"/>
                  </a:rPr>
                  <a:t>KEY WORD</a:t>
                </a:r>
                <a:endParaRPr lang="zh-CN" altLang="en-US" sz="1050" b="0" dirty="0">
                  <a:latin typeface="Impact" pitchFamily="34" charset="0"/>
                  <a:ea typeface="微软雅黑" pitchFamily="34" charset="-122"/>
                </a:endParaRPr>
              </a:p>
            </p:txBody>
          </p:sp>
        </p:grpSp>
        <p:grpSp>
          <p:nvGrpSpPr>
            <p:cNvPr id="29736" name="组合 41"/>
            <p:cNvGrpSpPr>
              <a:grpSpLocks/>
            </p:cNvGrpSpPr>
            <p:nvPr/>
          </p:nvGrpSpPr>
          <p:grpSpPr bwMode="auto">
            <a:xfrm>
              <a:off x="8087923" y="2269829"/>
              <a:ext cx="1798950" cy="1443483"/>
              <a:chOff x="0" y="0"/>
              <a:chExt cx="1798637" cy="1443040"/>
            </a:xfrm>
          </p:grpSpPr>
          <p:grpSp>
            <p:nvGrpSpPr>
              <p:cNvPr id="29737" name="组合 43"/>
              <p:cNvGrpSpPr>
                <a:grpSpLocks/>
              </p:cNvGrpSpPr>
              <p:nvPr/>
            </p:nvGrpSpPr>
            <p:grpSpPr bwMode="auto">
              <a:xfrm>
                <a:off x="0" y="0"/>
                <a:ext cx="1798637" cy="1443040"/>
                <a:chOff x="0" y="0"/>
                <a:chExt cx="1798637" cy="1443040"/>
              </a:xfrm>
            </p:grpSpPr>
            <p:sp>
              <p:nvSpPr>
                <p:cNvPr id="29738" name="平行四边形 52"/>
                <p:cNvSpPr>
                  <a:spLocks noChangeArrowheads="1"/>
                </p:cNvSpPr>
                <p:nvPr/>
              </p:nvSpPr>
              <p:spPr bwMode="auto">
                <a:xfrm>
                  <a:off x="0" y="721520"/>
                  <a:ext cx="1789988" cy="721520"/>
                </a:xfrm>
                <a:prstGeom prst="parallelogram">
                  <a:avLst>
                    <a:gd name="adj" fmla="val 49250"/>
                  </a:avLst>
                </a:prstGeom>
                <a:solidFill>
                  <a:srgbClr val="0282D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sp>
              <p:nvSpPr>
                <p:cNvPr id="29739" name="平行四边形 53"/>
                <p:cNvSpPr>
                  <a:spLocks noChangeArrowheads="1"/>
                </p:cNvSpPr>
                <p:nvPr/>
              </p:nvSpPr>
              <p:spPr bwMode="auto">
                <a:xfrm flipH="1">
                  <a:off x="8649" y="0"/>
                  <a:ext cx="1789988" cy="721520"/>
                </a:xfrm>
                <a:prstGeom prst="parallelogram">
                  <a:avLst>
                    <a:gd name="adj" fmla="val 49250"/>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grpSp>
          <p:sp>
            <p:nvSpPr>
              <p:cNvPr id="29740" name="Freeform 26"/>
              <p:cNvSpPr>
                <a:spLocks noEditPoints="1"/>
              </p:cNvSpPr>
              <p:nvPr/>
            </p:nvSpPr>
            <p:spPr bwMode="auto">
              <a:xfrm>
                <a:off x="683612" y="140659"/>
                <a:ext cx="422763" cy="440201"/>
              </a:xfrm>
              <a:custGeom>
                <a:avLst/>
                <a:gdLst>
                  <a:gd name="T0" fmla="*/ 671 w 671"/>
                  <a:gd name="T1" fmla="*/ 199 h 739"/>
                  <a:gd name="T2" fmla="*/ 350 w 671"/>
                  <a:gd name="T3" fmla="*/ 180 h 739"/>
                  <a:gd name="T4" fmla="*/ 338 w 671"/>
                  <a:gd name="T5" fmla="*/ 371 h 739"/>
                  <a:gd name="T6" fmla="*/ 266 w 671"/>
                  <a:gd name="T7" fmla="*/ 404 h 739"/>
                  <a:gd name="T8" fmla="*/ 253 w 671"/>
                  <a:gd name="T9" fmla="*/ 270 h 739"/>
                  <a:gd name="T10" fmla="*/ 222 w 671"/>
                  <a:gd name="T11" fmla="*/ 295 h 739"/>
                  <a:gd name="T12" fmla="*/ 116 w 671"/>
                  <a:gd name="T13" fmla="*/ 405 h 739"/>
                  <a:gd name="T14" fmla="*/ 132 w 671"/>
                  <a:gd name="T15" fmla="*/ 359 h 739"/>
                  <a:gd name="T16" fmla="*/ 116 w 671"/>
                  <a:gd name="T17" fmla="*/ 343 h 739"/>
                  <a:gd name="T18" fmla="*/ 105 w 671"/>
                  <a:gd name="T19" fmla="*/ 365 h 739"/>
                  <a:gd name="T20" fmla="*/ 88 w 671"/>
                  <a:gd name="T21" fmla="*/ 405 h 739"/>
                  <a:gd name="T22" fmla="*/ 175 w 671"/>
                  <a:gd name="T23" fmla="*/ 281 h 739"/>
                  <a:gd name="T24" fmla="*/ 195 w 671"/>
                  <a:gd name="T25" fmla="*/ 266 h 739"/>
                  <a:gd name="T26" fmla="*/ 167 w 671"/>
                  <a:gd name="T27" fmla="*/ 262 h 739"/>
                  <a:gd name="T28" fmla="*/ 82 w 671"/>
                  <a:gd name="T29" fmla="*/ 298 h 739"/>
                  <a:gd name="T30" fmla="*/ 13 w 671"/>
                  <a:gd name="T31" fmla="*/ 405 h 739"/>
                  <a:gd name="T32" fmla="*/ 56 w 671"/>
                  <a:gd name="T33" fmla="*/ 528 h 739"/>
                  <a:gd name="T34" fmla="*/ 69 w 671"/>
                  <a:gd name="T35" fmla="*/ 467 h 739"/>
                  <a:gd name="T36" fmla="*/ 69 w 671"/>
                  <a:gd name="T37" fmla="*/ 479 h 739"/>
                  <a:gd name="T38" fmla="*/ 398 w 671"/>
                  <a:gd name="T39" fmla="*/ 739 h 739"/>
                  <a:gd name="T40" fmla="*/ 409 w 671"/>
                  <a:gd name="T41" fmla="*/ 488 h 739"/>
                  <a:gd name="T42" fmla="*/ 468 w 671"/>
                  <a:gd name="T43" fmla="*/ 426 h 739"/>
                  <a:gd name="T44" fmla="*/ 398 w 671"/>
                  <a:gd name="T45" fmla="*/ 357 h 739"/>
                  <a:gd name="T46" fmla="*/ 377 w 671"/>
                  <a:gd name="T47" fmla="*/ 293 h 739"/>
                  <a:gd name="T48" fmla="*/ 274 w 671"/>
                  <a:gd name="T49" fmla="*/ 246 h 739"/>
                  <a:gd name="T50" fmla="*/ 287 w 671"/>
                  <a:gd name="T51" fmla="*/ 281 h 739"/>
                  <a:gd name="T52" fmla="*/ 378 w 671"/>
                  <a:gd name="T53" fmla="*/ 359 h 739"/>
                  <a:gd name="T54" fmla="*/ 352 w 671"/>
                  <a:gd name="T55" fmla="*/ 367 h 739"/>
                  <a:gd name="T56" fmla="*/ 338 w 671"/>
                  <a:gd name="T57" fmla="*/ 350 h 739"/>
                  <a:gd name="T58" fmla="*/ 308 w 671"/>
                  <a:gd name="T59" fmla="*/ 343 h 739"/>
                  <a:gd name="T60" fmla="*/ 174 w 671"/>
                  <a:gd name="T61" fmla="*/ 183 h 739"/>
                  <a:gd name="T62" fmla="*/ 288 w 671"/>
                  <a:gd name="T63" fmla="*/ 131 h 739"/>
                  <a:gd name="T64" fmla="*/ 302 w 671"/>
                  <a:gd name="T65" fmla="*/ 89 h 739"/>
                  <a:gd name="T66" fmla="*/ 157 w 671"/>
                  <a:gd name="T67" fmla="*/ 169 h 739"/>
                  <a:gd name="T68" fmla="*/ 386 w 671"/>
                  <a:gd name="T69" fmla="*/ 48 h 739"/>
                  <a:gd name="T70" fmla="*/ 386 w 671"/>
                  <a:gd name="T71" fmla="*/ 37 h 739"/>
                  <a:gd name="T72" fmla="*/ 567 w 671"/>
                  <a:gd name="T73" fmla="*/ 140 h 739"/>
                  <a:gd name="T74" fmla="*/ 542 w 671"/>
                  <a:gd name="T75" fmla="*/ 129 h 739"/>
                  <a:gd name="T76" fmla="*/ 542 w 671"/>
                  <a:gd name="T77" fmla="*/ 140 h 739"/>
                  <a:gd name="T78" fmla="*/ 386 w 671"/>
                  <a:gd name="T79" fmla="*/ 84 h 739"/>
                  <a:gd name="T80" fmla="*/ 499 w 671"/>
                  <a:gd name="T81" fmla="*/ 84 h 739"/>
                  <a:gd name="T82" fmla="*/ 517 w 671"/>
                  <a:gd name="T83" fmla="*/ 94 h 739"/>
                  <a:gd name="T84" fmla="*/ 640 w 671"/>
                  <a:gd name="T85" fmla="*/ 84 h 739"/>
                  <a:gd name="T86" fmla="*/ 640 w 671"/>
                  <a:gd name="T87" fmla="*/ 94 h 739"/>
                  <a:gd name="T88" fmla="*/ 526 w 671"/>
                  <a:gd name="T89" fmla="*/ 48 h 739"/>
                  <a:gd name="T90" fmla="*/ 526 w 671"/>
                  <a:gd name="T91" fmla="*/ 37 h 739"/>
                  <a:gd name="T92" fmla="*/ 509 w 671"/>
                  <a:gd name="T93" fmla="*/ 48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71" h="739">
                    <a:moveTo>
                      <a:pt x="350" y="0"/>
                    </a:moveTo>
                    <a:cubicBezTo>
                      <a:pt x="671" y="0"/>
                      <a:pt x="671" y="0"/>
                      <a:pt x="671" y="0"/>
                    </a:cubicBezTo>
                    <a:cubicBezTo>
                      <a:pt x="671" y="199"/>
                      <a:pt x="671" y="199"/>
                      <a:pt x="671" y="199"/>
                    </a:cubicBezTo>
                    <a:cubicBezTo>
                      <a:pt x="399" y="199"/>
                      <a:pt x="399" y="199"/>
                      <a:pt x="399" y="199"/>
                    </a:cubicBezTo>
                    <a:cubicBezTo>
                      <a:pt x="312" y="220"/>
                      <a:pt x="312" y="220"/>
                      <a:pt x="312" y="220"/>
                    </a:cubicBezTo>
                    <a:cubicBezTo>
                      <a:pt x="350" y="180"/>
                      <a:pt x="350" y="180"/>
                      <a:pt x="350" y="180"/>
                    </a:cubicBezTo>
                    <a:cubicBezTo>
                      <a:pt x="350" y="0"/>
                      <a:pt x="350" y="0"/>
                      <a:pt x="350" y="0"/>
                    </a:cubicBezTo>
                    <a:close/>
                    <a:moveTo>
                      <a:pt x="328" y="359"/>
                    </a:moveTo>
                    <a:cubicBezTo>
                      <a:pt x="338" y="371"/>
                      <a:pt x="338" y="371"/>
                      <a:pt x="338" y="371"/>
                    </a:cubicBezTo>
                    <a:cubicBezTo>
                      <a:pt x="340" y="405"/>
                      <a:pt x="340" y="405"/>
                      <a:pt x="340" y="405"/>
                    </a:cubicBezTo>
                    <a:cubicBezTo>
                      <a:pt x="265" y="405"/>
                      <a:pt x="265" y="405"/>
                      <a:pt x="265" y="405"/>
                    </a:cubicBezTo>
                    <a:cubicBezTo>
                      <a:pt x="266" y="404"/>
                      <a:pt x="266" y="404"/>
                      <a:pt x="266" y="404"/>
                    </a:cubicBezTo>
                    <a:cubicBezTo>
                      <a:pt x="242" y="295"/>
                      <a:pt x="242" y="295"/>
                      <a:pt x="242" y="295"/>
                    </a:cubicBezTo>
                    <a:cubicBezTo>
                      <a:pt x="253" y="295"/>
                      <a:pt x="253" y="295"/>
                      <a:pt x="253" y="295"/>
                    </a:cubicBezTo>
                    <a:cubicBezTo>
                      <a:pt x="253" y="270"/>
                      <a:pt x="253" y="270"/>
                      <a:pt x="253" y="270"/>
                    </a:cubicBezTo>
                    <a:cubicBezTo>
                      <a:pt x="211" y="270"/>
                      <a:pt x="211" y="270"/>
                      <a:pt x="211" y="270"/>
                    </a:cubicBezTo>
                    <a:cubicBezTo>
                      <a:pt x="211" y="295"/>
                      <a:pt x="211" y="295"/>
                      <a:pt x="211" y="295"/>
                    </a:cubicBezTo>
                    <a:cubicBezTo>
                      <a:pt x="222" y="295"/>
                      <a:pt x="222" y="295"/>
                      <a:pt x="222" y="295"/>
                    </a:cubicBezTo>
                    <a:cubicBezTo>
                      <a:pt x="198" y="404"/>
                      <a:pt x="198" y="404"/>
                      <a:pt x="198" y="404"/>
                    </a:cubicBezTo>
                    <a:cubicBezTo>
                      <a:pt x="198" y="405"/>
                      <a:pt x="198" y="405"/>
                      <a:pt x="198" y="405"/>
                    </a:cubicBezTo>
                    <a:cubicBezTo>
                      <a:pt x="116" y="405"/>
                      <a:pt x="116" y="405"/>
                      <a:pt x="116" y="405"/>
                    </a:cubicBezTo>
                    <a:cubicBezTo>
                      <a:pt x="118" y="371"/>
                      <a:pt x="118" y="371"/>
                      <a:pt x="118" y="371"/>
                    </a:cubicBezTo>
                    <a:cubicBezTo>
                      <a:pt x="128" y="359"/>
                      <a:pt x="128" y="359"/>
                      <a:pt x="128" y="359"/>
                    </a:cubicBezTo>
                    <a:cubicBezTo>
                      <a:pt x="130" y="359"/>
                      <a:pt x="131" y="359"/>
                      <a:pt x="132" y="359"/>
                    </a:cubicBezTo>
                    <a:cubicBezTo>
                      <a:pt x="141" y="359"/>
                      <a:pt x="149" y="352"/>
                      <a:pt x="149" y="343"/>
                    </a:cubicBezTo>
                    <a:cubicBezTo>
                      <a:pt x="149" y="334"/>
                      <a:pt x="141" y="327"/>
                      <a:pt x="132" y="327"/>
                    </a:cubicBezTo>
                    <a:cubicBezTo>
                      <a:pt x="123" y="327"/>
                      <a:pt x="116" y="334"/>
                      <a:pt x="116" y="343"/>
                    </a:cubicBezTo>
                    <a:cubicBezTo>
                      <a:pt x="116" y="346"/>
                      <a:pt x="117" y="348"/>
                      <a:pt x="118" y="350"/>
                    </a:cubicBezTo>
                    <a:cubicBezTo>
                      <a:pt x="106" y="363"/>
                      <a:pt x="106" y="363"/>
                      <a:pt x="106" y="363"/>
                    </a:cubicBezTo>
                    <a:cubicBezTo>
                      <a:pt x="105" y="365"/>
                      <a:pt x="105" y="365"/>
                      <a:pt x="105" y="365"/>
                    </a:cubicBezTo>
                    <a:cubicBezTo>
                      <a:pt x="105" y="367"/>
                      <a:pt x="105" y="367"/>
                      <a:pt x="105" y="367"/>
                    </a:cubicBezTo>
                    <a:cubicBezTo>
                      <a:pt x="102" y="405"/>
                      <a:pt x="102" y="405"/>
                      <a:pt x="102" y="405"/>
                    </a:cubicBezTo>
                    <a:cubicBezTo>
                      <a:pt x="88" y="405"/>
                      <a:pt x="88" y="405"/>
                      <a:pt x="88" y="405"/>
                    </a:cubicBezTo>
                    <a:cubicBezTo>
                      <a:pt x="88" y="384"/>
                      <a:pt x="88" y="366"/>
                      <a:pt x="90" y="350"/>
                    </a:cubicBezTo>
                    <a:cubicBezTo>
                      <a:pt x="92" y="334"/>
                      <a:pt x="95" y="320"/>
                      <a:pt x="99" y="311"/>
                    </a:cubicBezTo>
                    <a:cubicBezTo>
                      <a:pt x="175" y="281"/>
                      <a:pt x="175" y="281"/>
                      <a:pt x="175" y="281"/>
                    </a:cubicBezTo>
                    <a:cubicBezTo>
                      <a:pt x="177" y="280"/>
                      <a:pt x="177" y="280"/>
                      <a:pt x="177" y="280"/>
                    </a:cubicBezTo>
                    <a:cubicBezTo>
                      <a:pt x="178" y="279"/>
                      <a:pt x="178" y="279"/>
                      <a:pt x="178" y="279"/>
                    </a:cubicBezTo>
                    <a:cubicBezTo>
                      <a:pt x="195" y="266"/>
                      <a:pt x="195" y="266"/>
                      <a:pt x="195" y="266"/>
                    </a:cubicBezTo>
                    <a:cubicBezTo>
                      <a:pt x="188" y="246"/>
                      <a:pt x="188" y="246"/>
                      <a:pt x="188" y="246"/>
                    </a:cubicBezTo>
                    <a:cubicBezTo>
                      <a:pt x="186" y="248"/>
                      <a:pt x="186" y="248"/>
                      <a:pt x="186" y="248"/>
                    </a:cubicBezTo>
                    <a:cubicBezTo>
                      <a:pt x="167" y="262"/>
                      <a:pt x="167" y="262"/>
                      <a:pt x="167" y="262"/>
                    </a:cubicBezTo>
                    <a:cubicBezTo>
                      <a:pt x="87" y="293"/>
                      <a:pt x="87" y="293"/>
                      <a:pt x="87" y="293"/>
                    </a:cubicBezTo>
                    <a:cubicBezTo>
                      <a:pt x="84" y="294"/>
                      <a:pt x="84" y="294"/>
                      <a:pt x="84" y="294"/>
                    </a:cubicBezTo>
                    <a:cubicBezTo>
                      <a:pt x="82" y="298"/>
                      <a:pt x="82" y="298"/>
                      <a:pt x="82" y="298"/>
                    </a:cubicBezTo>
                    <a:cubicBezTo>
                      <a:pt x="76" y="310"/>
                      <a:pt x="71" y="327"/>
                      <a:pt x="69" y="348"/>
                    </a:cubicBezTo>
                    <a:cubicBezTo>
                      <a:pt x="68" y="364"/>
                      <a:pt x="67" y="383"/>
                      <a:pt x="67" y="405"/>
                    </a:cubicBezTo>
                    <a:cubicBezTo>
                      <a:pt x="13" y="405"/>
                      <a:pt x="13" y="405"/>
                      <a:pt x="13" y="405"/>
                    </a:cubicBezTo>
                    <a:cubicBezTo>
                      <a:pt x="0" y="426"/>
                      <a:pt x="0" y="426"/>
                      <a:pt x="0" y="426"/>
                    </a:cubicBezTo>
                    <a:cubicBezTo>
                      <a:pt x="49" y="528"/>
                      <a:pt x="49" y="528"/>
                      <a:pt x="49" y="528"/>
                    </a:cubicBezTo>
                    <a:cubicBezTo>
                      <a:pt x="56" y="528"/>
                      <a:pt x="56" y="528"/>
                      <a:pt x="56" y="528"/>
                    </a:cubicBezTo>
                    <a:cubicBezTo>
                      <a:pt x="56" y="479"/>
                      <a:pt x="56" y="479"/>
                      <a:pt x="56" y="479"/>
                    </a:cubicBezTo>
                    <a:cubicBezTo>
                      <a:pt x="56" y="467"/>
                      <a:pt x="56" y="467"/>
                      <a:pt x="56" y="467"/>
                    </a:cubicBezTo>
                    <a:cubicBezTo>
                      <a:pt x="69" y="467"/>
                      <a:pt x="69" y="467"/>
                      <a:pt x="69" y="467"/>
                    </a:cubicBezTo>
                    <a:cubicBezTo>
                      <a:pt x="242" y="467"/>
                      <a:pt x="242" y="467"/>
                      <a:pt x="242" y="467"/>
                    </a:cubicBezTo>
                    <a:cubicBezTo>
                      <a:pt x="242" y="479"/>
                      <a:pt x="242" y="479"/>
                      <a:pt x="242" y="479"/>
                    </a:cubicBezTo>
                    <a:cubicBezTo>
                      <a:pt x="69" y="479"/>
                      <a:pt x="69" y="479"/>
                      <a:pt x="69" y="479"/>
                    </a:cubicBezTo>
                    <a:cubicBezTo>
                      <a:pt x="69" y="528"/>
                      <a:pt x="69" y="528"/>
                      <a:pt x="69" y="528"/>
                    </a:cubicBezTo>
                    <a:cubicBezTo>
                      <a:pt x="69" y="739"/>
                      <a:pt x="69" y="739"/>
                      <a:pt x="69" y="739"/>
                    </a:cubicBezTo>
                    <a:cubicBezTo>
                      <a:pt x="398" y="739"/>
                      <a:pt x="398" y="739"/>
                      <a:pt x="398" y="739"/>
                    </a:cubicBezTo>
                    <a:cubicBezTo>
                      <a:pt x="398" y="528"/>
                      <a:pt x="398" y="528"/>
                      <a:pt x="398" y="528"/>
                    </a:cubicBezTo>
                    <a:cubicBezTo>
                      <a:pt x="398" y="488"/>
                      <a:pt x="398" y="488"/>
                      <a:pt x="398" y="488"/>
                    </a:cubicBezTo>
                    <a:cubicBezTo>
                      <a:pt x="409" y="488"/>
                      <a:pt x="409" y="488"/>
                      <a:pt x="409" y="488"/>
                    </a:cubicBezTo>
                    <a:cubicBezTo>
                      <a:pt x="409" y="528"/>
                      <a:pt x="409" y="528"/>
                      <a:pt x="409" y="528"/>
                    </a:cubicBezTo>
                    <a:cubicBezTo>
                      <a:pt x="425" y="528"/>
                      <a:pt x="425" y="528"/>
                      <a:pt x="425" y="528"/>
                    </a:cubicBezTo>
                    <a:cubicBezTo>
                      <a:pt x="468" y="426"/>
                      <a:pt x="468" y="426"/>
                      <a:pt x="468" y="426"/>
                    </a:cubicBezTo>
                    <a:cubicBezTo>
                      <a:pt x="454" y="405"/>
                      <a:pt x="454" y="405"/>
                      <a:pt x="454" y="405"/>
                    </a:cubicBezTo>
                    <a:cubicBezTo>
                      <a:pt x="400" y="405"/>
                      <a:pt x="400" y="405"/>
                      <a:pt x="400" y="405"/>
                    </a:cubicBezTo>
                    <a:cubicBezTo>
                      <a:pt x="400" y="388"/>
                      <a:pt x="400" y="372"/>
                      <a:pt x="398" y="357"/>
                    </a:cubicBezTo>
                    <a:cubicBezTo>
                      <a:pt x="396" y="335"/>
                      <a:pt x="392" y="315"/>
                      <a:pt x="383" y="298"/>
                    </a:cubicBezTo>
                    <a:cubicBezTo>
                      <a:pt x="381" y="294"/>
                      <a:pt x="381" y="294"/>
                      <a:pt x="381" y="294"/>
                    </a:cubicBezTo>
                    <a:cubicBezTo>
                      <a:pt x="377" y="293"/>
                      <a:pt x="377" y="293"/>
                      <a:pt x="377" y="293"/>
                    </a:cubicBezTo>
                    <a:cubicBezTo>
                      <a:pt x="297" y="262"/>
                      <a:pt x="297" y="262"/>
                      <a:pt x="297" y="262"/>
                    </a:cubicBezTo>
                    <a:cubicBezTo>
                      <a:pt x="277" y="248"/>
                      <a:pt x="277" y="248"/>
                      <a:pt x="277" y="248"/>
                    </a:cubicBezTo>
                    <a:cubicBezTo>
                      <a:pt x="274" y="246"/>
                      <a:pt x="274" y="246"/>
                      <a:pt x="274" y="246"/>
                    </a:cubicBezTo>
                    <a:cubicBezTo>
                      <a:pt x="267" y="266"/>
                      <a:pt x="267" y="266"/>
                      <a:pt x="267" y="266"/>
                    </a:cubicBezTo>
                    <a:cubicBezTo>
                      <a:pt x="285" y="280"/>
                      <a:pt x="285" y="280"/>
                      <a:pt x="285" y="280"/>
                    </a:cubicBezTo>
                    <a:cubicBezTo>
                      <a:pt x="287" y="281"/>
                      <a:pt x="287" y="281"/>
                      <a:pt x="287" y="281"/>
                    </a:cubicBezTo>
                    <a:cubicBezTo>
                      <a:pt x="288" y="281"/>
                      <a:pt x="288" y="281"/>
                      <a:pt x="288" y="281"/>
                    </a:cubicBezTo>
                    <a:cubicBezTo>
                      <a:pt x="366" y="311"/>
                      <a:pt x="366" y="311"/>
                      <a:pt x="366" y="311"/>
                    </a:cubicBezTo>
                    <a:cubicBezTo>
                      <a:pt x="373" y="324"/>
                      <a:pt x="376" y="341"/>
                      <a:pt x="378" y="359"/>
                    </a:cubicBezTo>
                    <a:cubicBezTo>
                      <a:pt x="379" y="373"/>
                      <a:pt x="379" y="389"/>
                      <a:pt x="379" y="405"/>
                    </a:cubicBezTo>
                    <a:cubicBezTo>
                      <a:pt x="354" y="405"/>
                      <a:pt x="354" y="405"/>
                      <a:pt x="354" y="405"/>
                    </a:cubicBezTo>
                    <a:cubicBezTo>
                      <a:pt x="352" y="367"/>
                      <a:pt x="352" y="367"/>
                      <a:pt x="352" y="367"/>
                    </a:cubicBezTo>
                    <a:cubicBezTo>
                      <a:pt x="351" y="365"/>
                      <a:pt x="351" y="365"/>
                      <a:pt x="351" y="365"/>
                    </a:cubicBezTo>
                    <a:cubicBezTo>
                      <a:pt x="350" y="363"/>
                      <a:pt x="350" y="363"/>
                      <a:pt x="350" y="363"/>
                    </a:cubicBezTo>
                    <a:cubicBezTo>
                      <a:pt x="338" y="350"/>
                      <a:pt x="338" y="350"/>
                      <a:pt x="338" y="350"/>
                    </a:cubicBezTo>
                    <a:cubicBezTo>
                      <a:pt x="340" y="348"/>
                      <a:pt x="340" y="346"/>
                      <a:pt x="340" y="343"/>
                    </a:cubicBezTo>
                    <a:cubicBezTo>
                      <a:pt x="340" y="334"/>
                      <a:pt x="333" y="327"/>
                      <a:pt x="324" y="327"/>
                    </a:cubicBezTo>
                    <a:cubicBezTo>
                      <a:pt x="315" y="327"/>
                      <a:pt x="308" y="334"/>
                      <a:pt x="308" y="343"/>
                    </a:cubicBezTo>
                    <a:cubicBezTo>
                      <a:pt x="308" y="352"/>
                      <a:pt x="315" y="359"/>
                      <a:pt x="324" y="359"/>
                    </a:cubicBezTo>
                    <a:cubicBezTo>
                      <a:pt x="325" y="359"/>
                      <a:pt x="327" y="359"/>
                      <a:pt x="328" y="359"/>
                    </a:cubicBezTo>
                    <a:close/>
                    <a:moveTo>
                      <a:pt x="174" y="183"/>
                    </a:moveTo>
                    <a:cubicBezTo>
                      <a:pt x="171" y="158"/>
                      <a:pt x="170" y="147"/>
                      <a:pt x="178" y="122"/>
                    </a:cubicBezTo>
                    <a:cubicBezTo>
                      <a:pt x="194" y="132"/>
                      <a:pt x="232" y="126"/>
                      <a:pt x="249" y="120"/>
                    </a:cubicBezTo>
                    <a:cubicBezTo>
                      <a:pt x="257" y="132"/>
                      <a:pt x="273" y="136"/>
                      <a:pt x="288" y="131"/>
                    </a:cubicBezTo>
                    <a:cubicBezTo>
                      <a:pt x="292" y="152"/>
                      <a:pt x="292" y="155"/>
                      <a:pt x="291" y="185"/>
                    </a:cubicBezTo>
                    <a:cubicBezTo>
                      <a:pt x="291" y="185"/>
                      <a:pt x="308" y="170"/>
                      <a:pt x="310" y="158"/>
                    </a:cubicBezTo>
                    <a:cubicBezTo>
                      <a:pt x="312" y="145"/>
                      <a:pt x="308" y="98"/>
                      <a:pt x="302" y="89"/>
                    </a:cubicBezTo>
                    <a:cubicBezTo>
                      <a:pt x="295" y="72"/>
                      <a:pt x="278" y="61"/>
                      <a:pt x="246" y="65"/>
                    </a:cubicBezTo>
                    <a:cubicBezTo>
                      <a:pt x="215" y="53"/>
                      <a:pt x="179" y="66"/>
                      <a:pt x="165" y="83"/>
                    </a:cubicBezTo>
                    <a:cubicBezTo>
                      <a:pt x="158" y="91"/>
                      <a:pt x="150" y="159"/>
                      <a:pt x="157" y="169"/>
                    </a:cubicBezTo>
                    <a:cubicBezTo>
                      <a:pt x="165" y="179"/>
                      <a:pt x="174" y="183"/>
                      <a:pt x="174" y="183"/>
                    </a:cubicBezTo>
                    <a:close/>
                    <a:moveTo>
                      <a:pt x="386" y="37"/>
                    </a:moveTo>
                    <a:cubicBezTo>
                      <a:pt x="386" y="48"/>
                      <a:pt x="386" y="48"/>
                      <a:pt x="386" y="48"/>
                    </a:cubicBezTo>
                    <a:cubicBezTo>
                      <a:pt x="449" y="48"/>
                      <a:pt x="449" y="48"/>
                      <a:pt x="449" y="48"/>
                    </a:cubicBezTo>
                    <a:cubicBezTo>
                      <a:pt x="449" y="37"/>
                      <a:pt x="449" y="37"/>
                      <a:pt x="449" y="37"/>
                    </a:cubicBezTo>
                    <a:cubicBezTo>
                      <a:pt x="386" y="37"/>
                      <a:pt x="386" y="37"/>
                      <a:pt x="386" y="37"/>
                    </a:cubicBezTo>
                    <a:close/>
                    <a:moveTo>
                      <a:pt x="640" y="129"/>
                    </a:moveTo>
                    <a:cubicBezTo>
                      <a:pt x="567" y="129"/>
                      <a:pt x="567" y="129"/>
                      <a:pt x="567" y="129"/>
                    </a:cubicBezTo>
                    <a:cubicBezTo>
                      <a:pt x="567" y="140"/>
                      <a:pt x="567" y="140"/>
                      <a:pt x="567" y="140"/>
                    </a:cubicBezTo>
                    <a:cubicBezTo>
                      <a:pt x="640" y="140"/>
                      <a:pt x="640" y="140"/>
                      <a:pt x="640" y="140"/>
                    </a:cubicBezTo>
                    <a:cubicBezTo>
                      <a:pt x="640" y="129"/>
                      <a:pt x="640" y="129"/>
                      <a:pt x="640" y="129"/>
                    </a:cubicBezTo>
                    <a:close/>
                    <a:moveTo>
                      <a:pt x="542" y="129"/>
                    </a:moveTo>
                    <a:cubicBezTo>
                      <a:pt x="386" y="129"/>
                      <a:pt x="386" y="129"/>
                      <a:pt x="386" y="129"/>
                    </a:cubicBezTo>
                    <a:cubicBezTo>
                      <a:pt x="386" y="140"/>
                      <a:pt x="386" y="140"/>
                      <a:pt x="386" y="140"/>
                    </a:cubicBezTo>
                    <a:cubicBezTo>
                      <a:pt x="542" y="140"/>
                      <a:pt x="542" y="140"/>
                      <a:pt x="542" y="140"/>
                    </a:cubicBezTo>
                    <a:cubicBezTo>
                      <a:pt x="542" y="129"/>
                      <a:pt x="542" y="129"/>
                      <a:pt x="542" y="129"/>
                    </a:cubicBezTo>
                    <a:close/>
                    <a:moveTo>
                      <a:pt x="499" y="84"/>
                    </a:moveTo>
                    <a:cubicBezTo>
                      <a:pt x="386" y="84"/>
                      <a:pt x="386" y="84"/>
                      <a:pt x="386" y="84"/>
                    </a:cubicBezTo>
                    <a:cubicBezTo>
                      <a:pt x="386" y="94"/>
                      <a:pt x="386" y="94"/>
                      <a:pt x="386" y="94"/>
                    </a:cubicBezTo>
                    <a:cubicBezTo>
                      <a:pt x="499" y="94"/>
                      <a:pt x="499" y="94"/>
                      <a:pt x="499" y="94"/>
                    </a:cubicBezTo>
                    <a:cubicBezTo>
                      <a:pt x="499" y="84"/>
                      <a:pt x="499" y="84"/>
                      <a:pt x="499" y="84"/>
                    </a:cubicBezTo>
                    <a:close/>
                    <a:moveTo>
                      <a:pt x="558" y="84"/>
                    </a:moveTo>
                    <a:cubicBezTo>
                      <a:pt x="517" y="84"/>
                      <a:pt x="517" y="84"/>
                      <a:pt x="517" y="84"/>
                    </a:cubicBezTo>
                    <a:cubicBezTo>
                      <a:pt x="517" y="94"/>
                      <a:pt x="517" y="94"/>
                      <a:pt x="517" y="94"/>
                    </a:cubicBezTo>
                    <a:cubicBezTo>
                      <a:pt x="558" y="94"/>
                      <a:pt x="558" y="94"/>
                      <a:pt x="558" y="94"/>
                    </a:cubicBezTo>
                    <a:cubicBezTo>
                      <a:pt x="558" y="84"/>
                      <a:pt x="558" y="84"/>
                      <a:pt x="558" y="84"/>
                    </a:cubicBezTo>
                    <a:close/>
                    <a:moveTo>
                      <a:pt x="640" y="84"/>
                    </a:moveTo>
                    <a:cubicBezTo>
                      <a:pt x="577" y="84"/>
                      <a:pt x="577" y="84"/>
                      <a:pt x="577" y="84"/>
                    </a:cubicBezTo>
                    <a:cubicBezTo>
                      <a:pt x="577" y="94"/>
                      <a:pt x="577" y="94"/>
                      <a:pt x="577" y="94"/>
                    </a:cubicBezTo>
                    <a:cubicBezTo>
                      <a:pt x="640" y="94"/>
                      <a:pt x="640" y="94"/>
                      <a:pt x="640" y="94"/>
                    </a:cubicBezTo>
                    <a:cubicBezTo>
                      <a:pt x="640" y="84"/>
                      <a:pt x="640" y="84"/>
                      <a:pt x="640" y="84"/>
                    </a:cubicBezTo>
                    <a:close/>
                    <a:moveTo>
                      <a:pt x="526" y="37"/>
                    </a:moveTo>
                    <a:cubicBezTo>
                      <a:pt x="526" y="48"/>
                      <a:pt x="526" y="48"/>
                      <a:pt x="526" y="48"/>
                    </a:cubicBezTo>
                    <a:cubicBezTo>
                      <a:pt x="640" y="48"/>
                      <a:pt x="640" y="48"/>
                      <a:pt x="640" y="48"/>
                    </a:cubicBezTo>
                    <a:cubicBezTo>
                      <a:pt x="640" y="37"/>
                      <a:pt x="640" y="37"/>
                      <a:pt x="640" y="37"/>
                    </a:cubicBezTo>
                    <a:cubicBezTo>
                      <a:pt x="526" y="37"/>
                      <a:pt x="526" y="37"/>
                      <a:pt x="526" y="37"/>
                    </a:cubicBezTo>
                    <a:close/>
                    <a:moveTo>
                      <a:pt x="468" y="37"/>
                    </a:moveTo>
                    <a:cubicBezTo>
                      <a:pt x="468" y="48"/>
                      <a:pt x="468" y="48"/>
                      <a:pt x="468" y="48"/>
                    </a:cubicBezTo>
                    <a:cubicBezTo>
                      <a:pt x="509" y="48"/>
                      <a:pt x="509" y="48"/>
                      <a:pt x="509" y="48"/>
                    </a:cubicBezTo>
                    <a:cubicBezTo>
                      <a:pt x="509" y="37"/>
                      <a:pt x="509" y="37"/>
                      <a:pt x="509" y="37"/>
                    </a:cubicBezTo>
                    <a:lnTo>
                      <a:pt x="468" y="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29741" name="TextBox 51"/>
              <p:cNvSpPr txBox="1">
                <a:spLocks noChangeArrowheads="1"/>
              </p:cNvSpPr>
              <p:nvPr/>
            </p:nvSpPr>
            <p:spPr bwMode="auto">
              <a:xfrm>
                <a:off x="526296" y="943779"/>
                <a:ext cx="737391" cy="25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050" b="0">
                    <a:solidFill>
                      <a:schemeClr val="bg1"/>
                    </a:solidFill>
                    <a:latin typeface="Impact" pitchFamily="34" charset="0"/>
                    <a:ea typeface="微软雅黑" pitchFamily="34" charset="-122"/>
                  </a:rPr>
                  <a:t>KEY WORD</a:t>
                </a:r>
                <a:endParaRPr lang="zh-CN" altLang="en-US" sz="1050" b="0">
                  <a:solidFill>
                    <a:schemeClr val="bg1"/>
                  </a:solidFill>
                  <a:latin typeface="Impact" pitchFamily="34" charset="0"/>
                  <a:ea typeface="微软雅黑" pitchFamily="34" charset="-122"/>
                </a:endParaRPr>
              </a:p>
            </p:txBody>
          </p:sp>
        </p:grpSp>
        <p:pic>
          <p:nvPicPr>
            <p:cNvPr id="29742" name="图片 5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7148" y="3641852"/>
              <a:ext cx="1324205" cy="2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43" name="组合 55"/>
            <p:cNvGrpSpPr>
              <a:grpSpLocks/>
            </p:cNvGrpSpPr>
            <p:nvPr/>
          </p:nvGrpSpPr>
          <p:grpSpPr bwMode="auto">
            <a:xfrm>
              <a:off x="6487445" y="3745071"/>
              <a:ext cx="1436938" cy="1338026"/>
              <a:chOff x="0" y="0"/>
              <a:chExt cx="1435510" cy="1337802"/>
            </a:xfrm>
          </p:grpSpPr>
          <p:sp>
            <p:nvSpPr>
              <p:cNvPr id="29744" name="矩形 56"/>
              <p:cNvSpPr>
                <a:spLocks noChangeArrowheads="1"/>
              </p:cNvSpPr>
              <p:nvPr/>
            </p:nvSpPr>
            <p:spPr bwMode="auto">
              <a:xfrm>
                <a:off x="0" y="0"/>
                <a:ext cx="1435510" cy="122413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sp>
            <p:nvSpPr>
              <p:cNvPr id="29745" name="Text Box 11"/>
              <p:cNvSpPr txBox="1">
                <a:spLocks noChangeArrowheads="1"/>
              </p:cNvSpPr>
              <p:nvPr/>
            </p:nvSpPr>
            <p:spPr bwMode="auto">
              <a:xfrm>
                <a:off x="120485" y="264756"/>
                <a:ext cx="1250196" cy="1073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050" b="0" dirty="0">
                    <a:latin typeface="微软雅黑" pitchFamily="34" charset="-122"/>
                    <a:ea typeface="微软雅黑" pitchFamily="34" charset="-122"/>
                  </a:rPr>
                  <a:t>文字内容介绍文字内容介绍文字内容介绍文字内容介绍文字内容介绍文字内容介绍</a:t>
                </a:r>
                <a:endParaRPr lang="en-US" altLang="zh-CN" sz="1050" b="0" dirty="0">
                  <a:latin typeface="微软雅黑" pitchFamily="34" charset="-122"/>
                  <a:ea typeface="微软雅黑" pitchFamily="34" charset="-122"/>
                </a:endParaRPr>
              </a:p>
            </p:txBody>
          </p:sp>
        </p:grpSp>
        <p:pic>
          <p:nvPicPr>
            <p:cNvPr id="29746" name="图片 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6670" y="3641852"/>
              <a:ext cx="1324205" cy="2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47" name="组合 59"/>
            <p:cNvGrpSpPr>
              <a:grpSpLocks/>
            </p:cNvGrpSpPr>
            <p:nvPr/>
          </p:nvGrpSpPr>
          <p:grpSpPr bwMode="auto">
            <a:xfrm>
              <a:off x="4894910" y="3745071"/>
              <a:ext cx="1435349" cy="1338026"/>
              <a:chOff x="0" y="0"/>
              <a:chExt cx="1435510" cy="1337802"/>
            </a:xfrm>
          </p:grpSpPr>
          <p:sp>
            <p:nvSpPr>
              <p:cNvPr id="29748" name="矩形 60"/>
              <p:cNvSpPr>
                <a:spLocks noChangeArrowheads="1"/>
              </p:cNvSpPr>
              <p:nvPr/>
            </p:nvSpPr>
            <p:spPr bwMode="auto">
              <a:xfrm>
                <a:off x="0" y="0"/>
                <a:ext cx="1435510" cy="1224136"/>
              </a:xfrm>
              <a:prstGeom prst="rect">
                <a:avLst/>
              </a:prstGeom>
              <a:solidFill>
                <a:schemeClr val="accent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sp>
            <p:nvSpPr>
              <p:cNvPr id="29749" name="Text Box 11"/>
              <p:cNvSpPr txBox="1">
                <a:spLocks noChangeArrowheads="1"/>
              </p:cNvSpPr>
              <p:nvPr/>
            </p:nvSpPr>
            <p:spPr bwMode="auto">
              <a:xfrm>
                <a:off x="120485" y="264756"/>
                <a:ext cx="1250196" cy="1073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050" b="0" dirty="0">
                    <a:solidFill>
                      <a:schemeClr val="bg1"/>
                    </a:solidFill>
                    <a:latin typeface="微软雅黑" pitchFamily="34" charset="-122"/>
                    <a:ea typeface="微软雅黑" pitchFamily="34" charset="-122"/>
                  </a:rPr>
                  <a:t>文字内容介绍文字内容介绍文字内容介绍文字内容介绍文字内容介绍文字内容介绍</a:t>
                </a:r>
                <a:endParaRPr lang="en-US" altLang="zh-CN" sz="1050" b="0" dirty="0">
                  <a:solidFill>
                    <a:schemeClr val="bg1"/>
                  </a:solidFill>
                  <a:latin typeface="微软雅黑" pitchFamily="34" charset="-122"/>
                  <a:ea typeface="微软雅黑" pitchFamily="34" charset="-122"/>
                </a:endParaRPr>
              </a:p>
            </p:txBody>
          </p:sp>
        </p:grpSp>
        <p:pic>
          <p:nvPicPr>
            <p:cNvPr id="29750" name="图片 6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2543" y="3641852"/>
              <a:ext cx="1324205" cy="2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51" name="组合 63"/>
            <p:cNvGrpSpPr>
              <a:grpSpLocks/>
            </p:cNvGrpSpPr>
            <p:nvPr/>
          </p:nvGrpSpPr>
          <p:grpSpPr bwMode="auto">
            <a:xfrm>
              <a:off x="3257913" y="3745071"/>
              <a:ext cx="1435349" cy="1338026"/>
              <a:chOff x="0" y="0"/>
              <a:chExt cx="1435510" cy="1337802"/>
            </a:xfrm>
          </p:grpSpPr>
          <p:sp>
            <p:nvSpPr>
              <p:cNvPr id="29752" name="矩形 64"/>
              <p:cNvSpPr>
                <a:spLocks noChangeArrowheads="1"/>
              </p:cNvSpPr>
              <p:nvPr/>
            </p:nvSpPr>
            <p:spPr bwMode="auto">
              <a:xfrm>
                <a:off x="0" y="0"/>
                <a:ext cx="1435510" cy="122413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sp>
            <p:nvSpPr>
              <p:cNvPr id="29753" name="Text Box 11"/>
              <p:cNvSpPr txBox="1">
                <a:spLocks noChangeArrowheads="1"/>
              </p:cNvSpPr>
              <p:nvPr/>
            </p:nvSpPr>
            <p:spPr bwMode="auto">
              <a:xfrm>
                <a:off x="120485" y="264756"/>
                <a:ext cx="1250196" cy="1073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050" b="0" dirty="0">
                    <a:latin typeface="微软雅黑" pitchFamily="34" charset="-122"/>
                    <a:ea typeface="微软雅黑" pitchFamily="34" charset="-122"/>
                  </a:rPr>
                  <a:t>文字内容介绍文字内容介绍文字内容介绍文字内容介绍文字内容介绍文字内容介绍</a:t>
                </a:r>
                <a:endParaRPr lang="en-US" altLang="zh-CN" sz="1050" b="0" dirty="0">
                  <a:latin typeface="微软雅黑" pitchFamily="34" charset="-122"/>
                  <a:ea typeface="微软雅黑" pitchFamily="34" charset="-122"/>
                </a:endParaRPr>
              </a:p>
            </p:txBody>
          </p:sp>
        </p:grpSp>
        <p:pic>
          <p:nvPicPr>
            <p:cNvPr id="29754" name="图片 6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05546" y="3641852"/>
              <a:ext cx="1324205" cy="2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55" name="组合 67"/>
            <p:cNvGrpSpPr>
              <a:grpSpLocks/>
            </p:cNvGrpSpPr>
            <p:nvPr/>
          </p:nvGrpSpPr>
          <p:grpSpPr bwMode="auto">
            <a:xfrm>
              <a:off x="1655847" y="3745071"/>
              <a:ext cx="1435349" cy="1338026"/>
              <a:chOff x="0" y="0"/>
              <a:chExt cx="1435510" cy="1337802"/>
            </a:xfrm>
            <a:solidFill>
              <a:schemeClr val="accent1">
                <a:lumMod val="75000"/>
                <a:lumOff val="25000"/>
              </a:schemeClr>
            </a:solidFill>
          </p:grpSpPr>
          <p:sp>
            <p:nvSpPr>
              <p:cNvPr id="29756" name="矩形 68"/>
              <p:cNvSpPr>
                <a:spLocks noChangeArrowheads="1"/>
              </p:cNvSpPr>
              <p:nvPr/>
            </p:nvSpPr>
            <p:spPr bwMode="auto">
              <a:xfrm>
                <a:off x="0" y="0"/>
                <a:ext cx="1435510" cy="12241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sp>
            <p:nvSpPr>
              <p:cNvPr id="29757" name="Text Box 11"/>
              <p:cNvSpPr txBox="1">
                <a:spLocks noChangeArrowheads="1"/>
              </p:cNvSpPr>
              <p:nvPr/>
            </p:nvSpPr>
            <p:spPr bwMode="auto">
              <a:xfrm>
                <a:off x="120485" y="264756"/>
                <a:ext cx="1250196" cy="107304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050" b="0" dirty="0">
                    <a:solidFill>
                      <a:schemeClr val="bg1"/>
                    </a:solidFill>
                    <a:latin typeface="微软雅黑" pitchFamily="34" charset="-122"/>
                    <a:ea typeface="微软雅黑" pitchFamily="34" charset="-122"/>
                  </a:rPr>
                  <a:t>文字内容介绍文字内容介绍文字内容介绍文字内容介绍文字内容介绍文字内容介绍</a:t>
                </a:r>
                <a:endParaRPr lang="en-US" altLang="zh-CN" sz="1050" b="0" dirty="0">
                  <a:solidFill>
                    <a:schemeClr val="bg1"/>
                  </a:solidFill>
                  <a:latin typeface="微软雅黑" pitchFamily="34" charset="-122"/>
                  <a:ea typeface="微软雅黑" pitchFamily="34" charset="-122"/>
                </a:endParaRPr>
              </a:p>
            </p:txBody>
          </p:sp>
        </p:grpSp>
        <p:pic>
          <p:nvPicPr>
            <p:cNvPr id="29758" name="图片 7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3481" y="3641852"/>
              <a:ext cx="1324205" cy="2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9" name="Picture 28">
            <a:extLst>
              <a:ext uri="{FF2B5EF4-FFF2-40B4-BE49-F238E27FC236}">
                <a16:creationId xmlns:a16="http://schemas.microsoft.com/office/drawing/2014/main" id="{AF8E6301-ECBC-4A92-B0A6-31CADFCB33D5}"/>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60" name="组合 3">
            <a:extLst>
              <a:ext uri="{FF2B5EF4-FFF2-40B4-BE49-F238E27FC236}">
                <a16:creationId xmlns:a16="http://schemas.microsoft.com/office/drawing/2014/main" id="{E1FA66D4-2829-4128-8E2A-DC4F328243ED}"/>
              </a:ext>
            </a:extLst>
          </p:cNvPr>
          <p:cNvGrpSpPr>
            <a:grpSpLocks/>
          </p:cNvGrpSpPr>
          <p:nvPr/>
        </p:nvGrpSpPr>
        <p:grpSpPr bwMode="auto">
          <a:xfrm>
            <a:off x="348449" y="124052"/>
            <a:ext cx="325018" cy="401604"/>
            <a:chOff x="10675" y="7633"/>
            <a:chExt cx="433171" cy="534549"/>
          </a:xfrm>
        </p:grpSpPr>
        <p:sp>
          <p:nvSpPr>
            <p:cNvPr id="61" name="圆角矩形 10">
              <a:extLst>
                <a:ext uri="{FF2B5EF4-FFF2-40B4-BE49-F238E27FC236}">
                  <a16:creationId xmlns:a16="http://schemas.microsoft.com/office/drawing/2014/main" id="{47C6AE3D-BBED-4D98-81BE-B950F0331D87}"/>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62" name="图片 50">
              <a:extLst>
                <a:ext uri="{FF2B5EF4-FFF2-40B4-BE49-F238E27FC236}">
                  <a16:creationId xmlns:a16="http://schemas.microsoft.com/office/drawing/2014/main" id="{4B024FC4-2149-4722-829B-747A73FD83E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3" name="图片 62">
            <a:extLst>
              <a:ext uri="{FF2B5EF4-FFF2-40B4-BE49-F238E27FC236}">
                <a16:creationId xmlns:a16="http://schemas.microsoft.com/office/drawing/2014/main" id="{671F849D-8B01-48BA-9775-8FC942E58C3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64" name="TextBox 29">
            <a:extLst>
              <a:ext uri="{FF2B5EF4-FFF2-40B4-BE49-F238E27FC236}">
                <a16:creationId xmlns:a16="http://schemas.microsoft.com/office/drawing/2014/main" id="{C3D4764F-9BB4-444C-BB04-8F960C2AE70C}"/>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824105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33" name="组合 1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1405" y="2851808"/>
            <a:ext cx="1167069" cy="112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30734" name="组合 1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5545" y="2851808"/>
            <a:ext cx="1317120" cy="112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30735" name="组合 3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9212" y="2851808"/>
            <a:ext cx="1317120" cy="112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30736" name="组合 4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82878" y="2851808"/>
            <a:ext cx="1317120" cy="112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30737" name="组合 5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963" y="2851808"/>
            <a:ext cx="1317120" cy="112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0738" name="矩形 1"/>
          <p:cNvSpPr>
            <a:spLocks noChangeArrowheads="1"/>
          </p:cNvSpPr>
          <p:nvPr/>
        </p:nvSpPr>
        <p:spPr bwMode="auto">
          <a:xfrm>
            <a:off x="1307440" y="4175060"/>
            <a:ext cx="1420728"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0739" name="矩形 1"/>
          <p:cNvSpPr>
            <a:spLocks noChangeArrowheads="1"/>
          </p:cNvSpPr>
          <p:nvPr/>
        </p:nvSpPr>
        <p:spPr bwMode="auto">
          <a:xfrm>
            <a:off x="2418536" y="1781399"/>
            <a:ext cx="1420727"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0740" name="矩形 1"/>
          <p:cNvSpPr>
            <a:spLocks noChangeArrowheads="1"/>
          </p:cNvSpPr>
          <p:nvPr/>
        </p:nvSpPr>
        <p:spPr bwMode="auto">
          <a:xfrm>
            <a:off x="3528442" y="4175060"/>
            <a:ext cx="1420727"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0741" name="矩形 1"/>
          <p:cNvSpPr>
            <a:spLocks noChangeArrowheads="1"/>
          </p:cNvSpPr>
          <p:nvPr/>
        </p:nvSpPr>
        <p:spPr bwMode="auto">
          <a:xfrm>
            <a:off x="5769691" y="4175060"/>
            <a:ext cx="1420727"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0742" name="矩形 1"/>
          <p:cNvSpPr>
            <a:spLocks noChangeArrowheads="1"/>
          </p:cNvSpPr>
          <p:nvPr/>
        </p:nvSpPr>
        <p:spPr bwMode="auto">
          <a:xfrm>
            <a:off x="4613342" y="1781399"/>
            <a:ext cx="1419537"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18" name="Picture 28">
            <a:extLst>
              <a:ext uri="{FF2B5EF4-FFF2-40B4-BE49-F238E27FC236}">
                <a16:creationId xmlns:a16="http://schemas.microsoft.com/office/drawing/2014/main" id="{0CD429F4-4352-4A13-BB09-BB99F9A2EE86}"/>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组合 3">
            <a:extLst>
              <a:ext uri="{FF2B5EF4-FFF2-40B4-BE49-F238E27FC236}">
                <a16:creationId xmlns:a16="http://schemas.microsoft.com/office/drawing/2014/main" id="{B0ACE378-D442-49F2-B4CF-78E2AE1FD663}"/>
              </a:ext>
            </a:extLst>
          </p:cNvPr>
          <p:cNvGrpSpPr>
            <a:grpSpLocks/>
          </p:cNvGrpSpPr>
          <p:nvPr/>
        </p:nvGrpSpPr>
        <p:grpSpPr bwMode="auto">
          <a:xfrm>
            <a:off x="348449" y="124052"/>
            <a:ext cx="325018" cy="401604"/>
            <a:chOff x="10675" y="7633"/>
            <a:chExt cx="433171" cy="534549"/>
          </a:xfrm>
        </p:grpSpPr>
        <p:sp>
          <p:nvSpPr>
            <p:cNvPr id="20" name="圆角矩形 10">
              <a:extLst>
                <a:ext uri="{FF2B5EF4-FFF2-40B4-BE49-F238E27FC236}">
                  <a16:creationId xmlns:a16="http://schemas.microsoft.com/office/drawing/2014/main" id="{D993FF9E-59FE-40FA-99DD-1C3159B64E9F}"/>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21" name="图片 50">
              <a:extLst>
                <a:ext uri="{FF2B5EF4-FFF2-40B4-BE49-F238E27FC236}">
                  <a16:creationId xmlns:a16="http://schemas.microsoft.com/office/drawing/2014/main" id="{3A958501-38C6-4977-8653-0B3AE06D647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图片 21">
            <a:extLst>
              <a:ext uri="{FF2B5EF4-FFF2-40B4-BE49-F238E27FC236}">
                <a16:creationId xmlns:a16="http://schemas.microsoft.com/office/drawing/2014/main" id="{DB4BBE1E-52B0-44B4-A128-DCDEE35D951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23" name="TextBox 29">
            <a:extLst>
              <a:ext uri="{FF2B5EF4-FFF2-40B4-BE49-F238E27FC236}">
                <a16:creationId xmlns:a16="http://schemas.microsoft.com/office/drawing/2014/main" id="{D3C2C4D4-B4C6-4A04-9102-3862596A7CD2}"/>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3831826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57" name="矩形 15"/>
          <p:cNvSpPr>
            <a:spLocks/>
          </p:cNvSpPr>
          <p:nvPr/>
        </p:nvSpPr>
        <p:spPr bwMode="auto">
          <a:xfrm>
            <a:off x="2807958" y="2571910"/>
            <a:ext cx="3078442" cy="1939025"/>
          </a:xfrm>
          <a:custGeom>
            <a:avLst/>
            <a:gdLst>
              <a:gd name="T0" fmla="*/ 2307208 w 4572744"/>
              <a:gd name="T1" fmla="*/ 902696 h 2736304"/>
              <a:gd name="T2" fmla="*/ 1841752 w 4572744"/>
              <a:gd name="T3" fmla="*/ 1368152 h 2736304"/>
              <a:gd name="T4" fmla="*/ 2307208 w 4572744"/>
              <a:gd name="T5" fmla="*/ 1833608 h 2736304"/>
              <a:gd name="T6" fmla="*/ 2772664 w 4572744"/>
              <a:gd name="T7" fmla="*/ 1368152 h 2736304"/>
              <a:gd name="T8" fmla="*/ 2307208 w 4572744"/>
              <a:gd name="T9" fmla="*/ 902696 h 2736304"/>
              <a:gd name="T10" fmla="*/ 2251844 w 4572744"/>
              <a:gd name="T11" fmla="*/ 0 h 2736304"/>
              <a:gd name="T12" fmla="*/ 2307208 w 4572744"/>
              <a:gd name="T13" fmla="*/ 0 h 2736304"/>
              <a:gd name="T14" fmla="*/ 4572744 w 4572744"/>
              <a:gd name="T15" fmla="*/ 0 h 2736304"/>
              <a:gd name="T16" fmla="*/ 4572744 w 4572744"/>
              <a:gd name="T17" fmla="*/ 432048 h 2736304"/>
              <a:gd name="T18" fmla="*/ 3303108 w 4572744"/>
              <a:gd name="T19" fmla="*/ 432048 h 2736304"/>
              <a:gd name="T20" fmla="*/ 3675360 w 4572744"/>
              <a:gd name="T21" fmla="*/ 1368152 h 2736304"/>
              <a:gd name="T22" fmla="*/ 2320900 w 4572744"/>
              <a:gd name="T23" fmla="*/ 2735613 h 2736304"/>
              <a:gd name="T24" fmla="*/ 2320900 w 4572744"/>
              <a:gd name="T25" fmla="*/ 2736304 h 2736304"/>
              <a:gd name="T26" fmla="*/ 2307208 w 4572744"/>
              <a:gd name="T27" fmla="*/ 2736304 h 2736304"/>
              <a:gd name="T28" fmla="*/ 0 w 4572744"/>
              <a:gd name="T29" fmla="*/ 2736304 h 2736304"/>
              <a:gd name="T30" fmla="*/ 0 w 4572744"/>
              <a:gd name="T31" fmla="*/ 2304256 h 2736304"/>
              <a:gd name="T32" fmla="*/ 1311308 w 4572744"/>
              <a:gd name="T33" fmla="*/ 2304256 h 2736304"/>
              <a:gd name="T34" fmla="*/ 939056 w 4572744"/>
              <a:gd name="T35" fmla="*/ 1368152 h 2736304"/>
              <a:gd name="T36" fmla="*/ 2251844 w 4572744"/>
              <a:gd name="T37" fmla="*/ 2795 h 2736304"/>
              <a:gd name="T38" fmla="*/ 2251844 w 4572744"/>
              <a:gd name="T39" fmla="*/ 0 h 2736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72744" h="2736304">
                <a:moveTo>
                  <a:pt x="2307208" y="902696"/>
                </a:moveTo>
                <a:cubicBezTo>
                  <a:pt x="2050144" y="902696"/>
                  <a:pt x="1841752" y="1111088"/>
                  <a:pt x="1841752" y="1368152"/>
                </a:cubicBezTo>
                <a:cubicBezTo>
                  <a:pt x="1841752" y="1625216"/>
                  <a:pt x="2050144" y="1833608"/>
                  <a:pt x="2307208" y="1833608"/>
                </a:cubicBezTo>
                <a:cubicBezTo>
                  <a:pt x="2564272" y="1833608"/>
                  <a:pt x="2772664" y="1625216"/>
                  <a:pt x="2772664" y="1368152"/>
                </a:cubicBezTo>
                <a:cubicBezTo>
                  <a:pt x="2772664" y="1111088"/>
                  <a:pt x="2564272" y="902696"/>
                  <a:pt x="2307208" y="902696"/>
                </a:cubicBezTo>
                <a:close/>
                <a:moveTo>
                  <a:pt x="2251844" y="0"/>
                </a:moveTo>
                <a:lnTo>
                  <a:pt x="2307208" y="0"/>
                </a:lnTo>
                <a:lnTo>
                  <a:pt x="4572744" y="0"/>
                </a:lnTo>
                <a:lnTo>
                  <a:pt x="4572744" y="432048"/>
                </a:lnTo>
                <a:lnTo>
                  <a:pt x="3303108" y="432048"/>
                </a:lnTo>
                <a:cubicBezTo>
                  <a:pt x="3534318" y="675934"/>
                  <a:pt x="3675360" y="1005572"/>
                  <a:pt x="3675360" y="1368152"/>
                </a:cubicBezTo>
                <a:cubicBezTo>
                  <a:pt x="3675360" y="2119190"/>
                  <a:pt x="3070206" y="2728887"/>
                  <a:pt x="2320900" y="2735613"/>
                </a:cubicBezTo>
                <a:lnTo>
                  <a:pt x="2320900" y="2736304"/>
                </a:lnTo>
                <a:lnTo>
                  <a:pt x="2307208" y="2736304"/>
                </a:lnTo>
                <a:lnTo>
                  <a:pt x="0" y="2736304"/>
                </a:lnTo>
                <a:lnTo>
                  <a:pt x="0" y="2304256"/>
                </a:lnTo>
                <a:lnTo>
                  <a:pt x="1311308" y="2304256"/>
                </a:lnTo>
                <a:cubicBezTo>
                  <a:pt x="1080099" y="2060370"/>
                  <a:pt x="939056" y="1730732"/>
                  <a:pt x="939056" y="1368152"/>
                </a:cubicBezTo>
                <a:cubicBezTo>
                  <a:pt x="939056" y="631109"/>
                  <a:pt x="1521868" y="30187"/>
                  <a:pt x="2251844" y="2795"/>
                </a:cubicBezTo>
                <a:lnTo>
                  <a:pt x="2251844" y="0"/>
                </a:lnTo>
                <a:close/>
              </a:path>
            </a:pathLst>
          </a:custGeom>
          <a:solidFill>
            <a:schemeClr val="tx2"/>
          </a:solidFill>
          <a:ln>
            <a:noFill/>
          </a:ln>
          <a:effectLst>
            <a:outerShdw dist="127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p>
            <a:endParaRPr lang="zh-CN" altLang="en-US" sz="1050" b="0"/>
          </a:p>
        </p:txBody>
      </p:sp>
      <p:sp>
        <p:nvSpPr>
          <p:cNvPr id="31758" name="矩形 18"/>
          <p:cNvSpPr>
            <a:spLocks/>
          </p:cNvSpPr>
          <p:nvPr/>
        </p:nvSpPr>
        <p:spPr bwMode="auto">
          <a:xfrm>
            <a:off x="2807958" y="2878012"/>
            <a:ext cx="3078442" cy="1326827"/>
          </a:xfrm>
          <a:custGeom>
            <a:avLst/>
            <a:gdLst>
              <a:gd name="T0" fmla="*/ 2307208 w 4561036"/>
              <a:gd name="T1" fmla="*/ 470648 h 1872208"/>
              <a:gd name="T2" fmla="*/ 1841752 w 4561036"/>
              <a:gd name="T3" fmla="*/ 936104 h 1872208"/>
              <a:gd name="T4" fmla="*/ 2307208 w 4561036"/>
              <a:gd name="T5" fmla="*/ 1401560 h 1872208"/>
              <a:gd name="T6" fmla="*/ 2772664 w 4561036"/>
              <a:gd name="T7" fmla="*/ 936104 h 1872208"/>
              <a:gd name="T8" fmla="*/ 2307208 w 4561036"/>
              <a:gd name="T9" fmla="*/ 470648 h 1872208"/>
              <a:gd name="T10" fmla="*/ 2295500 w 4561036"/>
              <a:gd name="T11" fmla="*/ 0 h 1872208"/>
              <a:gd name="T12" fmla="*/ 2307208 w 4561036"/>
              <a:gd name="T13" fmla="*/ 0 h 1872208"/>
              <a:gd name="T14" fmla="*/ 4561036 w 4561036"/>
              <a:gd name="T15" fmla="*/ 0 h 1872208"/>
              <a:gd name="T16" fmla="*/ 4561036 w 4561036"/>
              <a:gd name="T17" fmla="*/ 432048 h 1872208"/>
              <a:gd name="T18" fmla="*/ 3095183 w 4561036"/>
              <a:gd name="T19" fmla="*/ 432048 h 1872208"/>
              <a:gd name="T20" fmla="*/ 3243312 w 4561036"/>
              <a:gd name="T21" fmla="*/ 936104 h 1872208"/>
              <a:gd name="T22" fmla="*/ 2307208 w 4561036"/>
              <a:gd name="T23" fmla="*/ 1872208 h 1872208"/>
              <a:gd name="T24" fmla="*/ 2265536 w 4561036"/>
              <a:gd name="T25" fmla="*/ 1870104 h 1872208"/>
              <a:gd name="T26" fmla="*/ 2265536 w 4561036"/>
              <a:gd name="T27" fmla="*/ 1872208 h 1872208"/>
              <a:gd name="T28" fmla="*/ 0 w 4561036"/>
              <a:gd name="T29" fmla="*/ 1872208 h 1872208"/>
              <a:gd name="T30" fmla="*/ 0 w 4561036"/>
              <a:gd name="T31" fmla="*/ 1440160 h 1872208"/>
              <a:gd name="T32" fmla="*/ 1519234 w 4561036"/>
              <a:gd name="T33" fmla="*/ 1440160 h 1872208"/>
              <a:gd name="T34" fmla="*/ 1371104 w 4561036"/>
              <a:gd name="T35" fmla="*/ 936104 h 1872208"/>
              <a:gd name="T36" fmla="*/ 2295500 w 4561036"/>
              <a:gd name="T37" fmla="*/ 591 h 1872208"/>
              <a:gd name="T38" fmla="*/ 2295500 w 4561036"/>
              <a:gd name="T39" fmla="*/ 0 h 1872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61036" h="1872208">
                <a:moveTo>
                  <a:pt x="2307208" y="470648"/>
                </a:moveTo>
                <a:cubicBezTo>
                  <a:pt x="2050144" y="470648"/>
                  <a:pt x="1841752" y="679040"/>
                  <a:pt x="1841752" y="936104"/>
                </a:cubicBezTo>
                <a:cubicBezTo>
                  <a:pt x="1841752" y="1193168"/>
                  <a:pt x="2050144" y="1401560"/>
                  <a:pt x="2307208" y="1401560"/>
                </a:cubicBezTo>
                <a:cubicBezTo>
                  <a:pt x="2564272" y="1401560"/>
                  <a:pt x="2772664" y="1193168"/>
                  <a:pt x="2772664" y="936104"/>
                </a:cubicBezTo>
                <a:cubicBezTo>
                  <a:pt x="2772664" y="679040"/>
                  <a:pt x="2564272" y="470648"/>
                  <a:pt x="2307208" y="470648"/>
                </a:cubicBezTo>
                <a:close/>
                <a:moveTo>
                  <a:pt x="2295500" y="0"/>
                </a:moveTo>
                <a:lnTo>
                  <a:pt x="2307208" y="0"/>
                </a:lnTo>
                <a:lnTo>
                  <a:pt x="4561036" y="0"/>
                </a:lnTo>
                <a:lnTo>
                  <a:pt x="4561036" y="432048"/>
                </a:lnTo>
                <a:lnTo>
                  <a:pt x="3095183" y="432048"/>
                </a:lnTo>
                <a:cubicBezTo>
                  <a:pt x="3189197" y="577197"/>
                  <a:pt x="3243312" y="750331"/>
                  <a:pt x="3243312" y="936104"/>
                </a:cubicBezTo>
                <a:cubicBezTo>
                  <a:pt x="3243312" y="1453100"/>
                  <a:pt x="2824204" y="1872208"/>
                  <a:pt x="2307208" y="1872208"/>
                </a:cubicBezTo>
                <a:lnTo>
                  <a:pt x="2265536" y="1870104"/>
                </a:lnTo>
                <a:lnTo>
                  <a:pt x="2265536" y="1872208"/>
                </a:lnTo>
                <a:lnTo>
                  <a:pt x="0" y="1872208"/>
                </a:lnTo>
                <a:lnTo>
                  <a:pt x="0" y="1440160"/>
                </a:lnTo>
                <a:lnTo>
                  <a:pt x="1519234" y="1440160"/>
                </a:lnTo>
                <a:cubicBezTo>
                  <a:pt x="1425219" y="1295010"/>
                  <a:pt x="1371104" y="1121877"/>
                  <a:pt x="1371104" y="936104"/>
                </a:cubicBezTo>
                <a:cubicBezTo>
                  <a:pt x="1371104" y="423018"/>
                  <a:pt x="1783896" y="6346"/>
                  <a:pt x="2295500" y="591"/>
                </a:cubicBezTo>
                <a:lnTo>
                  <a:pt x="2295500" y="0"/>
                </a:lnTo>
                <a:close/>
              </a:path>
            </a:pathLst>
          </a:custGeom>
          <a:solidFill>
            <a:schemeClr val="bg2"/>
          </a:solidFill>
          <a:ln>
            <a:noFill/>
          </a:ln>
          <a:effectLst>
            <a:outerShdw dist="127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p>
            <a:endParaRPr lang="zh-CN" altLang="en-US" sz="1050" b="0"/>
          </a:p>
        </p:txBody>
      </p:sp>
      <p:pic>
        <p:nvPicPr>
          <p:cNvPr id="31759" name="组合 10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8667" y="3346091"/>
            <a:ext cx="402519" cy="4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1760" name="TextBox 104"/>
          <p:cNvSpPr txBox="1">
            <a:spLocks noChangeArrowheads="1"/>
          </p:cNvSpPr>
          <p:nvPr/>
        </p:nvSpPr>
        <p:spPr bwMode="auto">
          <a:xfrm>
            <a:off x="2866914" y="3935659"/>
            <a:ext cx="683556" cy="23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050" b="0">
                <a:solidFill>
                  <a:srgbClr val="FFFFFF"/>
                </a:solidFill>
                <a:latin typeface="Impact" pitchFamily="34" charset="0"/>
              </a:rPr>
              <a:t>KEY WORD</a:t>
            </a:r>
            <a:endParaRPr lang="zh-CN" altLang="en-US" sz="1050" b="0">
              <a:solidFill>
                <a:srgbClr val="FFFFFF"/>
              </a:solidFill>
              <a:latin typeface="Impact" pitchFamily="34" charset="0"/>
            </a:endParaRPr>
          </a:p>
        </p:txBody>
      </p:sp>
      <p:sp>
        <p:nvSpPr>
          <p:cNvPr id="31761" name="TextBox 105"/>
          <p:cNvSpPr txBox="1">
            <a:spLocks noChangeArrowheads="1"/>
          </p:cNvSpPr>
          <p:nvPr/>
        </p:nvSpPr>
        <p:spPr bwMode="auto">
          <a:xfrm>
            <a:off x="2866914" y="4251287"/>
            <a:ext cx="683556" cy="23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050" b="0">
                <a:solidFill>
                  <a:srgbClr val="FFFFFF"/>
                </a:solidFill>
                <a:latin typeface="Impact" pitchFamily="34" charset="0"/>
              </a:rPr>
              <a:t>KEY WORD</a:t>
            </a:r>
            <a:endParaRPr lang="zh-CN" altLang="en-US" sz="1050" b="0">
              <a:solidFill>
                <a:srgbClr val="FFFFFF"/>
              </a:solidFill>
              <a:latin typeface="Impact" pitchFamily="34" charset="0"/>
            </a:endParaRPr>
          </a:p>
        </p:txBody>
      </p:sp>
      <p:grpSp>
        <p:nvGrpSpPr>
          <p:cNvPr id="31762" name="组合 106"/>
          <p:cNvGrpSpPr>
            <a:grpSpLocks/>
          </p:cNvGrpSpPr>
          <p:nvPr/>
        </p:nvGrpSpPr>
        <p:grpSpPr bwMode="auto">
          <a:xfrm>
            <a:off x="3073526" y="3084063"/>
            <a:ext cx="270331" cy="809912"/>
            <a:chOff x="0" y="0"/>
            <a:chExt cx="239712" cy="717551"/>
          </a:xfrm>
        </p:grpSpPr>
        <p:sp>
          <p:nvSpPr>
            <p:cNvPr id="31763" name="Freeform 364"/>
            <p:cNvSpPr>
              <a:spLocks noEditPoints="1"/>
            </p:cNvSpPr>
            <p:nvPr/>
          </p:nvSpPr>
          <p:spPr bwMode="auto">
            <a:xfrm>
              <a:off x="36512" y="104775"/>
              <a:ext cx="173038" cy="131763"/>
            </a:xfrm>
            <a:custGeom>
              <a:avLst/>
              <a:gdLst>
                <a:gd name="T0" fmla="*/ 41 w 46"/>
                <a:gd name="T1" fmla="*/ 16 h 35"/>
                <a:gd name="T2" fmla="*/ 43 w 46"/>
                <a:gd name="T3" fmla="*/ 16 h 35"/>
                <a:gd name="T4" fmla="*/ 43 w 46"/>
                <a:gd name="T5" fmla="*/ 17 h 35"/>
                <a:gd name="T6" fmla="*/ 44 w 46"/>
                <a:gd name="T7" fmla="*/ 17 h 35"/>
                <a:gd name="T8" fmla="*/ 40 w 46"/>
                <a:gd name="T9" fmla="*/ 19 h 35"/>
                <a:gd name="T10" fmla="*/ 38 w 46"/>
                <a:gd name="T11" fmla="*/ 19 h 35"/>
                <a:gd name="T12" fmla="*/ 36 w 46"/>
                <a:gd name="T13" fmla="*/ 19 h 35"/>
                <a:gd name="T14" fmla="*/ 35 w 46"/>
                <a:gd name="T15" fmla="*/ 19 h 35"/>
                <a:gd name="T16" fmla="*/ 18 w 46"/>
                <a:gd name="T17" fmla="*/ 21 h 35"/>
                <a:gd name="T18" fmla="*/ 18 w 46"/>
                <a:gd name="T19" fmla="*/ 25 h 35"/>
                <a:gd name="T20" fmla="*/ 45 w 46"/>
                <a:gd name="T21" fmla="*/ 15 h 35"/>
                <a:gd name="T22" fmla="*/ 33 w 46"/>
                <a:gd name="T23" fmla="*/ 1 h 35"/>
                <a:gd name="T24" fmla="*/ 26 w 46"/>
                <a:gd name="T25" fmla="*/ 5 h 35"/>
                <a:gd name="T26" fmla="*/ 22 w 46"/>
                <a:gd name="T27" fmla="*/ 6 h 35"/>
                <a:gd name="T28" fmla="*/ 15 w 46"/>
                <a:gd name="T29" fmla="*/ 0 h 35"/>
                <a:gd name="T30" fmla="*/ 3 w 46"/>
                <a:gd name="T31" fmla="*/ 9 h 35"/>
                <a:gd name="T32" fmla="*/ 0 w 46"/>
                <a:gd name="T33" fmla="*/ 29 h 35"/>
                <a:gd name="T34" fmla="*/ 30 w 46"/>
                <a:gd name="T35" fmla="*/ 30 h 35"/>
                <a:gd name="T36" fmla="*/ 13 w 46"/>
                <a:gd name="T37" fmla="*/ 24 h 35"/>
                <a:gd name="T38" fmla="*/ 8 w 46"/>
                <a:gd name="T39" fmla="*/ 21 h 35"/>
                <a:gd name="T40" fmla="*/ 11 w 46"/>
                <a:gd name="T41" fmla="*/ 20 h 35"/>
                <a:gd name="T42" fmla="*/ 39 w 46"/>
                <a:gd name="T43" fmla="*/ 7 h 35"/>
                <a:gd name="T44" fmla="*/ 40 w 46"/>
                <a:gd name="T45" fmla="*/ 15 h 35"/>
                <a:gd name="T46" fmla="*/ 8 w 46"/>
                <a:gd name="T47" fmla="*/ 5 h 35"/>
                <a:gd name="T48" fmla="*/ 2 w 46"/>
                <a:gd name="T49" fmla="*/ 29 h 35"/>
                <a:gd name="T50" fmla="*/ 1 w 46"/>
                <a:gd name="T51" fmla="*/ 27 h 35"/>
                <a:gd name="T52" fmla="*/ 3 w 46"/>
                <a:gd name="T53" fmla="*/ 9 h 35"/>
                <a:gd name="T54" fmla="*/ 15 w 46"/>
                <a:gd name="T55" fmla="*/ 1 h 35"/>
                <a:gd name="T56" fmla="*/ 30 w 46"/>
                <a:gd name="T57" fmla="*/ 30 h 35"/>
                <a:gd name="T58" fmla="*/ 19 w 46"/>
                <a:gd name="T59" fmla="*/ 29 h 35"/>
                <a:gd name="T60" fmla="*/ 8 w 46"/>
                <a:gd name="T61" fmla="*/ 22 h 35"/>
                <a:gd name="T62" fmla="*/ 17 w 46"/>
                <a:gd name="T63" fmla="*/ 26 h 35"/>
                <a:gd name="T64" fmla="*/ 18 w 46"/>
                <a:gd name="T65" fmla="*/ 23 h 35"/>
                <a:gd name="T66" fmla="*/ 40 w 46"/>
                <a:gd name="T67" fmla="*/ 20 h 35"/>
                <a:gd name="T68" fmla="*/ 43 w 46"/>
                <a:gd name="T69" fmla="*/ 18 h 35"/>
                <a:gd name="T70" fmla="*/ 40 w 46"/>
                <a:gd name="T71" fmla="*/ 2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 h="35">
                  <a:moveTo>
                    <a:pt x="40" y="15"/>
                  </a:moveTo>
                  <a:cubicBezTo>
                    <a:pt x="41" y="16"/>
                    <a:pt x="41" y="16"/>
                    <a:pt x="41" y="16"/>
                  </a:cubicBezTo>
                  <a:cubicBezTo>
                    <a:pt x="40" y="17"/>
                    <a:pt x="40" y="17"/>
                    <a:pt x="40" y="17"/>
                  </a:cubicBezTo>
                  <a:cubicBezTo>
                    <a:pt x="43" y="16"/>
                    <a:pt x="43" y="16"/>
                    <a:pt x="43" y="16"/>
                  </a:cubicBezTo>
                  <a:cubicBezTo>
                    <a:pt x="43" y="16"/>
                    <a:pt x="43" y="16"/>
                    <a:pt x="43" y="16"/>
                  </a:cubicBezTo>
                  <a:cubicBezTo>
                    <a:pt x="43" y="17"/>
                    <a:pt x="43" y="17"/>
                    <a:pt x="43" y="17"/>
                  </a:cubicBezTo>
                  <a:cubicBezTo>
                    <a:pt x="43" y="17"/>
                    <a:pt x="43" y="17"/>
                    <a:pt x="43" y="17"/>
                  </a:cubicBezTo>
                  <a:cubicBezTo>
                    <a:pt x="44" y="17"/>
                    <a:pt x="44" y="17"/>
                    <a:pt x="44" y="17"/>
                  </a:cubicBezTo>
                  <a:cubicBezTo>
                    <a:pt x="43" y="18"/>
                    <a:pt x="43" y="18"/>
                    <a:pt x="43" y="18"/>
                  </a:cubicBezTo>
                  <a:cubicBezTo>
                    <a:pt x="40" y="19"/>
                    <a:pt x="40" y="19"/>
                    <a:pt x="40" y="19"/>
                  </a:cubicBezTo>
                  <a:cubicBezTo>
                    <a:pt x="39" y="19"/>
                    <a:pt x="39" y="19"/>
                    <a:pt x="39" y="19"/>
                  </a:cubicBezTo>
                  <a:cubicBezTo>
                    <a:pt x="38" y="19"/>
                    <a:pt x="38" y="19"/>
                    <a:pt x="38" y="19"/>
                  </a:cubicBezTo>
                  <a:cubicBezTo>
                    <a:pt x="37" y="19"/>
                    <a:pt x="37" y="19"/>
                    <a:pt x="37" y="19"/>
                  </a:cubicBezTo>
                  <a:cubicBezTo>
                    <a:pt x="36" y="19"/>
                    <a:pt x="36" y="19"/>
                    <a:pt x="36" y="19"/>
                  </a:cubicBezTo>
                  <a:cubicBezTo>
                    <a:pt x="36" y="19"/>
                    <a:pt x="36" y="19"/>
                    <a:pt x="36" y="19"/>
                  </a:cubicBezTo>
                  <a:cubicBezTo>
                    <a:pt x="35" y="19"/>
                    <a:pt x="35" y="19"/>
                    <a:pt x="35" y="19"/>
                  </a:cubicBezTo>
                  <a:cubicBezTo>
                    <a:pt x="18" y="20"/>
                    <a:pt x="18" y="20"/>
                    <a:pt x="18" y="20"/>
                  </a:cubicBezTo>
                  <a:cubicBezTo>
                    <a:pt x="18" y="21"/>
                    <a:pt x="18" y="21"/>
                    <a:pt x="18" y="21"/>
                  </a:cubicBezTo>
                  <a:cubicBezTo>
                    <a:pt x="18" y="23"/>
                    <a:pt x="18" y="23"/>
                    <a:pt x="18" y="23"/>
                  </a:cubicBezTo>
                  <a:cubicBezTo>
                    <a:pt x="18" y="25"/>
                    <a:pt x="18" y="25"/>
                    <a:pt x="18" y="25"/>
                  </a:cubicBezTo>
                  <a:cubicBezTo>
                    <a:pt x="28" y="27"/>
                    <a:pt x="36" y="27"/>
                    <a:pt x="42" y="25"/>
                  </a:cubicBezTo>
                  <a:cubicBezTo>
                    <a:pt x="45" y="22"/>
                    <a:pt x="46" y="18"/>
                    <a:pt x="45" y="15"/>
                  </a:cubicBezTo>
                  <a:cubicBezTo>
                    <a:pt x="42" y="6"/>
                    <a:pt x="42" y="6"/>
                    <a:pt x="42" y="6"/>
                  </a:cubicBezTo>
                  <a:cubicBezTo>
                    <a:pt x="33" y="1"/>
                    <a:pt x="33" y="1"/>
                    <a:pt x="33" y="1"/>
                  </a:cubicBezTo>
                  <a:cubicBezTo>
                    <a:pt x="32" y="4"/>
                    <a:pt x="30" y="7"/>
                    <a:pt x="27" y="8"/>
                  </a:cubicBezTo>
                  <a:cubicBezTo>
                    <a:pt x="26" y="5"/>
                    <a:pt x="26" y="5"/>
                    <a:pt x="26" y="5"/>
                  </a:cubicBezTo>
                  <a:cubicBezTo>
                    <a:pt x="23" y="9"/>
                    <a:pt x="23" y="9"/>
                    <a:pt x="23" y="9"/>
                  </a:cubicBezTo>
                  <a:cubicBezTo>
                    <a:pt x="22" y="6"/>
                    <a:pt x="22" y="6"/>
                    <a:pt x="22" y="6"/>
                  </a:cubicBezTo>
                  <a:cubicBezTo>
                    <a:pt x="21" y="8"/>
                    <a:pt x="21" y="8"/>
                    <a:pt x="21" y="8"/>
                  </a:cubicBezTo>
                  <a:cubicBezTo>
                    <a:pt x="19" y="7"/>
                    <a:pt x="17" y="4"/>
                    <a:pt x="15" y="0"/>
                  </a:cubicBezTo>
                  <a:cubicBezTo>
                    <a:pt x="6" y="4"/>
                    <a:pt x="6" y="4"/>
                    <a:pt x="6" y="4"/>
                  </a:cubicBezTo>
                  <a:cubicBezTo>
                    <a:pt x="5" y="5"/>
                    <a:pt x="3" y="7"/>
                    <a:pt x="3" y="9"/>
                  </a:cubicBezTo>
                  <a:cubicBezTo>
                    <a:pt x="1" y="15"/>
                    <a:pt x="0" y="21"/>
                    <a:pt x="1" y="27"/>
                  </a:cubicBezTo>
                  <a:cubicBezTo>
                    <a:pt x="0" y="28"/>
                    <a:pt x="0" y="29"/>
                    <a:pt x="0" y="29"/>
                  </a:cubicBezTo>
                  <a:cubicBezTo>
                    <a:pt x="10" y="34"/>
                    <a:pt x="20" y="35"/>
                    <a:pt x="31" y="32"/>
                  </a:cubicBezTo>
                  <a:cubicBezTo>
                    <a:pt x="30" y="30"/>
                    <a:pt x="30" y="30"/>
                    <a:pt x="30" y="30"/>
                  </a:cubicBezTo>
                  <a:cubicBezTo>
                    <a:pt x="18" y="26"/>
                    <a:pt x="18" y="26"/>
                    <a:pt x="18" y="26"/>
                  </a:cubicBezTo>
                  <a:cubicBezTo>
                    <a:pt x="13" y="24"/>
                    <a:pt x="13" y="24"/>
                    <a:pt x="13" y="24"/>
                  </a:cubicBezTo>
                  <a:cubicBezTo>
                    <a:pt x="11" y="23"/>
                    <a:pt x="11" y="23"/>
                    <a:pt x="11" y="23"/>
                  </a:cubicBezTo>
                  <a:cubicBezTo>
                    <a:pt x="8" y="21"/>
                    <a:pt x="8" y="21"/>
                    <a:pt x="8" y="21"/>
                  </a:cubicBezTo>
                  <a:cubicBezTo>
                    <a:pt x="9" y="17"/>
                    <a:pt x="10" y="12"/>
                    <a:pt x="9" y="7"/>
                  </a:cubicBezTo>
                  <a:cubicBezTo>
                    <a:pt x="10" y="12"/>
                    <a:pt x="11" y="16"/>
                    <a:pt x="11" y="20"/>
                  </a:cubicBezTo>
                  <a:cubicBezTo>
                    <a:pt x="35" y="17"/>
                    <a:pt x="35" y="17"/>
                    <a:pt x="35" y="17"/>
                  </a:cubicBezTo>
                  <a:cubicBezTo>
                    <a:pt x="39" y="7"/>
                    <a:pt x="39" y="7"/>
                    <a:pt x="39" y="7"/>
                  </a:cubicBezTo>
                  <a:cubicBezTo>
                    <a:pt x="39" y="16"/>
                    <a:pt x="39" y="16"/>
                    <a:pt x="39" y="16"/>
                  </a:cubicBezTo>
                  <a:lnTo>
                    <a:pt x="40" y="15"/>
                  </a:lnTo>
                  <a:close/>
                  <a:moveTo>
                    <a:pt x="15" y="2"/>
                  </a:moveTo>
                  <a:cubicBezTo>
                    <a:pt x="8" y="5"/>
                    <a:pt x="8" y="5"/>
                    <a:pt x="8" y="5"/>
                  </a:cubicBezTo>
                  <a:cubicBezTo>
                    <a:pt x="6" y="7"/>
                    <a:pt x="4" y="9"/>
                    <a:pt x="3" y="13"/>
                  </a:cubicBezTo>
                  <a:cubicBezTo>
                    <a:pt x="2" y="18"/>
                    <a:pt x="2" y="24"/>
                    <a:pt x="2" y="29"/>
                  </a:cubicBezTo>
                  <a:cubicBezTo>
                    <a:pt x="1" y="29"/>
                    <a:pt x="1" y="29"/>
                    <a:pt x="1" y="29"/>
                  </a:cubicBezTo>
                  <a:cubicBezTo>
                    <a:pt x="1" y="28"/>
                    <a:pt x="1" y="28"/>
                    <a:pt x="1" y="27"/>
                  </a:cubicBezTo>
                  <a:cubicBezTo>
                    <a:pt x="1" y="27"/>
                    <a:pt x="1" y="27"/>
                    <a:pt x="1" y="27"/>
                  </a:cubicBezTo>
                  <a:cubicBezTo>
                    <a:pt x="1" y="21"/>
                    <a:pt x="2" y="15"/>
                    <a:pt x="3" y="9"/>
                  </a:cubicBezTo>
                  <a:cubicBezTo>
                    <a:pt x="4" y="7"/>
                    <a:pt x="5" y="5"/>
                    <a:pt x="7" y="4"/>
                  </a:cubicBezTo>
                  <a:cubicBezTo>
                    <a:pt x="15" y="1"/>
                    <a:pt x="15" y="1"/>
                    <a:pt x="15" y="1"/>
                  </a:cubicBezTo>
                  <a:lnTo>
                    <a:pt x="15" y="2"/>
                  </a:lnTo>
                  <a:close/>
                  <a:moveTo>
                    <a:pt x="30" y="30"/>
                  </a:moveTo>
                  <a:cubicBezTo>
                    <a:pt x="30" y="31"/>
                    <a:pt x="30" y="31"/>
                    <a:pt x="30" y="31"/>
                  </a:cubicBezTo>
                  <a:cubicBezTo>
                    <a:pt x="19" y="29"/>
                    <a:pt x="19" y="29"/>
                    <a:pt x="19" y="29"/>
                  </a:cubicBezTo>
                  <a:cubicBezTo>
                    <a:pt x="8" y="23"/>
                    <a:pt x="8" y="23"/>
                    <a:pt x="8" y="23"/>
                  </a:cubicBezTo>
                  <a:cubicBezTo>
                    <a:pt x="8" y="22"/>
                    <a:pt x="8" y="22"/>
                    <a:pt x="8" y="22"/>
                  </a:cubicBezTo>
                  <a:cubicBezTo>
                    <a:pt x="17" y="26"/>
                    <a:pt x="17" y="26"/>
                    <a:pt x="17" y="26"/>
                  </a:cubicBezTo>
                  <a:cubicBezTo>
                    <a:pt x="17" y="26"/>
                    <a:pt x="17" y="26"/>
                    <a:pt x="17" y="26"/>
                  </a:cubicBezTo>
                  <a:lnTo>
                    <a:pt x="30" y="30"/>
                  </a:lnTo>
                  <a:close/>
                  <a:moveTo>
                    <a:pt x="18" y="23"/>
                  </a:moveTo>
                  <a:cubicBezTo>
                    <a:pt x="18" y="21"/>
                    <a:pt x="18" y="21"/>
                    <a:pt x="18" y="21"/>
                  </a:cubicBezTo>
                  <a:cubicBezTo>
                    <a:pt x="40" y="20"/>
                    <a:pt x="40" y="20"/>
                    <a:pt x="40" y="20"/>
                  </a:cubicBezTo>
                  <a:cubicBezTo>
                    <a:pt x="40" y="20"/>
                    <a:pt x="40" y="20"/>
                    <a:pt x="40" y="20"/>
                  </a:cubicBezTo>
                  <a:cubicBezTo>
                    <a:pt x="43" y="18"/>
                    <a:pt x="43" y="18"/>
                    <a:pt x="43" y="18"/>
                  </a:cubicBezTo>
                  <a:cubicBezTo>
                    <a:pt x="43" y="20"/>
                    <a:pt x="43" y="20"/>
                    <a:pt x="43" y="20"/>
                  </a:cubicBezTo>
                  <a:cubicBezTo>
                    <a:pt x="40" y="21"/>
                    <a:pt x="40" y="21"/>
                    <a:pt x="40" y="21"/>
                  </a:cubicBezTo>
                  <a:lnTo>
                    <a:pt x="18" y="23"/>
                  </a:lnTo>
                  <a:close/>
                </a:path>
              </a:pathLst>
            </a:custGeom>
            <a:solidFill>
              <a:srgbClr val="6CB1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64" name="Freeform 365"/>
            <p:cNvSpPr>
              <a:spLocks/>
            </p:cNvSpPr>
            <p:nvPr/>
          </p:nvSpPr>
          <p:spPr bwMode="auto">
            <a:xfrm>
              <a:off x="41275" y="109538"/>
              <a:ext cx="52388" cy="104775"/>
            </a:xfrm>
            <a:custGeom>
              <a:avLst/>
              <a:gdLst>
                <a:gd name="T0" fmla="*/ 7 w 14"/>
                <a:gd name="T1" fmla="*/ 4 h 28"/>
                <a:gd name="T2" fmla="*/ 14 w 14"/>
                <a:gd name="T3" fmla="*/ 1 h 28"/>
                <a:gd name="T4" fmla="*/ 14 w 14"/>
                <a:gd name="T5" fmla="*/ 0 h 28"/>
                <a:gd name="T6" fmla="*/ 6 w 14"/>
                <a:gd name="T7" fmla="*/ 3 h 28"/>
                <a:gd name="T8" fmla="*/ 2 w 14"/>
                <a:gd name="T9" fmla="*/ 8 h 28"/>
                <a:gd name="T10" fmla="*/ 0 w 14"/>
                <a:gd name="T11" fmla="*/ 26 h 28"/>
                <a:gd name="T12" fmla="*/ 0 w 14"/>
                <a:gd name="T13" fmla="*/ 26 h 28"/>
                <a:gd name="T14" fmla="*/ 0 w 14"/>
                <a:gd name="T15" fmla="*/ 28 h 28"/>
                <a:gd name="T16" fmla="*/ 1 w 14"/>
                <a:gd name="T17" fmla="*/ 28 h 28"/>
                <a:gd name="T18" fmla="*/ 2 w 14"/>
                <a:gd name="T19" fmla="*/ 12 h 28"/>
                <a:gd name="T20" fmla="*/ 7 w 14"/>
                <a:gd name="T21"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8">
                  <a:moveTo>
                    <a:pt x="7" y="4"/>
                  </a:moveTo>
                  <a:cubicBezTo>
                    <a:pt x="14" y="1"/>
                    <a:pt x="14" y="1"/>
                    <a:pt x="14" y="1"/>
                  </a:cubicBezTo>
                  <a:cubicBezTo>
                    <a:pt x="14" y="0"/>
                    <a:pt x="14" y="0"/>
                    <a:pt x="14" y="0"/>
                  </a:cubicBezTo>
                  <a:cubicBezTo>
                    <a:pt x="6" y="3"/>
                    <a:pt x="6" y="3"/>
                    <a:pt x="6" y="3"/>
                  </a:cubicBezTo>
                  <a:cubicBezTo>
                    <a:pt x="4" y="4"/>
                    <a:pt x="3" y="6"/>
                    <a:pt x="2" y="8"/>
                  </a:cubicBezTo>
                  <a:cubicBezTo>
                    <a:pt x="1" y="14"/>
                    <a:pt x="0" y="20"/>
                    <a:pt x="0" y="26"/>
                  </a:cubicBezTo>
                  <a:cubicBezTo>
                    <a:pt x="0" y="26"/>
                    <a:pt x="0" y="26"/>
                    <a:pt x="0" y="26"/>
                  </a:cubicBezTo>
                  <a:cubicBezTo>
                    <a:pt x="0" y="27"/>
                    <a:pt x="0" y="27"/>
                    <a:pt x="0" y="28"/>
                  </a:cubicBezTo>
                  <a:cubicBezTo>
                    <a:pt x="1" y="28"/>
                    <a:pt x="1" y="28"/>
                    <a:pt x="1" y="28"/>
                  </a:cubicBezTo>
                  <a:cubicBezTo>
                    <a:pt x="1" y="23"/>
                    <a:pt x="1" y="17"/>
                    <a:pt x="2" y="12"/>
                  </a:cubicBezTo>
                  <a:cubicBezTo>
                    <a:pt x="3" y="8"/>
                    <a:pt x="5" y="6"/>
                    <a:pt x="7" y="4"/>
                  </a:cubicBezTo>
                  <a:close/>
                </a:path>
              </a:pathLst>
            </a:custGeom>
            <a:solidFill>
              <a:srgbClr val="A8CA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65" name="Freeform 366"/>
            <p:cNvSpPr>
              <a:spLocks/>
            </p:cNvSpPr>
            <p:nvPr/>
          </p:nvSpPr>
          <p:spPr bwMode="auto">
            <a:xfrm>
              <a:off x="66675" y="187325"/>
              <a:ext cx="82550" cy="34925"/>
            </a:xfrm>
            <a:custGeom>
              <a:avLst/>
              <a:gdLst>
                <a:gd name="T0" fmla="*/ 52 w 52"/>
                <a:gd name="T1" fmla="*/ 22 h 22"/>
                <a:gd name="T2" fmla="*/ 52 w 52"/>
                <a:gd name="T3" fmla="*/ 19 h 22"/>
                <a:gd name="T4" fmla="*/ 22 w 52"/>
                <a:gd name="T5" fmla="*/ 10 h 22"/>
                <a:gd name="T6" fmla="*/ 22 w 52"/>
                <a:gd name="T7" fmla="*/ 10 h 22"/>
                <a:gd name="T8" fmla="*/ 0 w 52"/>
                <a:gd name="T9" fmla="*/ 0 h 22"/>
                <a:gd name="T10" fmla="*/ 0 w 52"/>
                <a:gd name="T11" fmla="*/ 3 h 22"/>
                <a:gd name="T12" fmla="*/ 26 w 52"/>
                <a:gd name="T13" fmla="*/ 17 h 22"/>
                <a:gd name="T14" fmla="*/ 52 w 52"/>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22">
                  <a:moveTo>
                    <a:pt x="52" y="22"/>
                  </a:moveTo>
                  <a:lnTo>
                    <a:pt x="52" y="19"/>
                  </a:lnTo>
                  <a:lnTo>
                    <a:pt x="22" y="10"/>
                  </a:lnTo>
                  <a:lnTo>
                    <a:pt x="0" y="0"/>
                  </a:lnTo>
                  <a:lnTo>
                    <a:pt x="0" y="3"/>
                  </a:lnTo>
                  <a:lnTo>
                    <a:pt x="26" y="17"/>
                  </a:lnTo>
                  <a:lnTo>
                    <a:pt x="52" y="22"/>
                  </a:lnTo>
                  <a:close/>
                </a:path>
              </a:pathLst>
            </a:custGeom>
            <a:solidFill>
              <a:srgbClr val="A8CA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66" name="Freeform 367"/>
            <p:cNvSpPr>
              <a:spLocks/>
            </p:cNvSpPr>
            <p:nvPr/>
          </p:nvSpPr>
          <p:spPr bwMode="auto">
            <a:xfrm>
              <a:off x="104775" y="173038"/>
              <a:ext cx="93663" cy="19050"/>
            </a:xfrm>
            <a:custGeom>
              <a:avLst/>
              <a:gdLst>
                <a:gd name="T0" fmla="*/ 0 w 59"/>
                <a:gd name="T1" fmla="*/ 7 h 12"/>
                <a:gd name="T2" fmla="*/ 0 w 59"/>
                <a:gd name="T3" fmla="*/ 12 h 12"/>
                <a:gd name="T4" fmla="*/ 52 w 59"/>
                <a:gd name="T5" fmla="*/ 7 h 12"/>
                <a:gd name="T6" fmla="*/ 59 w 59"/>
                <a:gd name="T7" fmla="*/ 5 h 12"/>
                <a:gd name="T8" fmla="*/ 59 w 59"/>
                <a:gd name="T9" fmla="*/ 0 h 12"/>
                <a:gd name="T10" fmla="*/ 52 w 59"/>
                <a:gd name="T11" fmla="*/ 5 h 12"/>
                <a:gd name="T12" fmla="*/ 52 w 59"/>
                <a:gd name="T13" fmla="*/ 5 h 12"/>
                <a:gd name="T14" fmla="*/ 0 w 59"/>
                <a:gd name="T15" fmla="*/ 7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2">
                  <a:moveTo>
                    <a:pt x="0" y="7"/>
                  </a:moveTo>
                  <a:lnTo>
                    <a:pt x="0" y="12"/>
                  </a:lnTo>
                  <a:lnTo>
                    <a:pt x="52" y="7"/>
                  </a:lnTo>
                  <a:lnTo>
                    <a:pt x="59" y="5"/>
                  </a:lnTo>
                  <a:lnTo>
                    <a:pt x="59" y="0"/>
                  </a:lnTo>
                  <a:lnTo>
                    <a:pt x="52" y="5"/>
                  </a:lnTo>
                  <a:lnTo>
                    <a:pt x="0" y="7"/>
                  </a:lnTo>
                  <a:close/>
                </a:path>
              </a:pathLst>
            </a:custGeom>
            <a:solidFill>
              <a:srgbClr val="A8CA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67" name="Freeform 368"/>
            <p:cNvSpPr>
              <a:spLocks/>
            </p:cNvSpPr>
            <p:nvPr/>
          </p:nvSpPr>
          <p:spPr bwMode="auto">
            <a:xfrm>
              <a:off x="168275" y="161925"/>
              <a:ext cx="22225" cy="14288"/>
            </a:xfrm>
            <a:custGeom>
              <a:avLst/>
              <a:gdLst>
                <a:gd name="T0" fmla="*/ 14 w 14"/>
                <a:gd name="T1" fmla="*/ 2 h 9"/>
                <a:gd name="T2" fmla="*/ 12 w 14"/>
                <a:gd name="T3" fmla="*/ 0 h 9"/>
                <a:gd name="T4" fmla="*/ 9 w 14"/>
                <a:gd name="T5" fmla="*/ 2 h 9"/>
                <a:gd name="T6" fmla="*/ 5 w 14"/>
                <a:gd name="T7" fmla="*/ 4 h 9"/>
                <a:gd name="T8" fmla="*/ 0 w 14"/>
                <a:gd name="T9" fmla="*/ 9 h 9"/>
                <a:gd name="T10" fmla="*/ 2 w 14"/>
                <a:gd name="T11" fmla="*/ 9 h 9"/>
                <a:gd name="T12" fmla="*/ 7 w 14"/>
                <a:gd name="T13" fmla="*/ 4 h 9"/>
                <a:gd name="T14" fmla="*/ 14 w 14"/>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14" y="2"/>
                  </a:moveTo>
                  <a:lnTo>
                    <a:pt x="12" y="0"/>
                  </a:lnTo>
                  <a:lnTo>
                    <a:pt x="9" y="2"/>
                  </a:lnTo>
                  <a:lnTo>
                    <a:pt x="5" y="4"/>
                  </a:lnTo>
                  <a:lnTo>
                    <a:pt x="0" y="9"/>
                  </a:lnTo>
                  <a:lnTo>
                    <a:pt x="2" y="9"/>
                  </a:lnTo>
                  <a:lnTo>
                    <a:pt x="7" y="4"/>
                  </a:lnTo>
                  <a:lnTo>
                    <a:pt x="14" y="2"/>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68" name="Freeform 369"/>
            <p:cNvSpPr>
              <a:spLocks/>
            </p:cNvSpPr>
            <p:nvPr/>
          </p:nvSpPr>
          <p:spPr bwMode="auto">
            <a:xfrm>
              <a:off x="66675" y="104775"/>
              <a:ext cx="146050" cy="195263"/>
            </a:xfrm>
            <a:custGeom>
              <a:avLst/>
              <a:gdLst>
                <a:gd name="T0" fmla="*/ 34 w 39"/>
                <a:gd name="T1" fmla="*/ 6 h 52"/>
                <a:gd name="T2" fmla="*/ 37 w 39"/>
                <a:gd name="T3" fmla="*/ 15 h 52"/>
                <a:gd name="T4" fmla="*/ 34 w 39"/>
                <a:gd name="T5" fmla="*/ 25 h 52"/>
                <a:gd name="T6" fmla="*/ 10 w 39"/>
                <a:gd name="T7" fmla="*/ 25 h 52"/>
                <a:gd name="T8" fmla="*/ 10 w 39"/>
                <a:gd name="T9" fmla="*/ 26 h 52"/>
                <a:gd name="T10" fmla="*/ 22 w 39"/>
                <a:gd name="T11" fmla="*/ 30 h 52"/>
                <a:gd name="T12" fmla="*/ 27 w 39"/>
                <a:gd name="T13" fmla="*/ 32 h 52"/>
                <a:gd name="T14" fmla="*/ 23 w 39"/>
                <a:gd name="T15" fmla="*/ 33 h 52"/>
                <a:gd name="T16" fmla="*/ 27 w 39"/>
                <a:gd name="T17" fmla="*/ 42 h 52"/>
                <a:gd name="T18" fmla="*/ 0 w 39"/>
                <a:gd name="T19" fmla="*/ 49 h 52"/>
                <a:gd name="T20" fmla="*/ 31 w 39"/>
                <a:gd name="T21" fmla="*/ 48 h 52"/>
                <a:gd name="T22" fmla="*/ 32 w 39"/>
                <a:gd name="T23" fmla="*/ 46 h 52"/>
                <a:gd name="T24" fmla="*/ 34 w 39"/>
                <a:gd name="T25" fmla="*/ 33 h 52"/>
                <a:gd name="T26" fmla="*/ 38 w 39"/>
                <a:gd name="T27" fmla="*/ 29 h 52"/>
                <a:gd name="T28" fmla="*/ 39 w 39"/>
                <a:gd name="T29" fmla="*/ 17 h 52"/>
                <a:gd name="T30" fmla="*/ 35 w 39"/>
                <a:gd name="T31" fmla="*/ 4 h 52"/>
                <a:gd name="T32" fmla="*/ 23 w 39"/>
                <a:gd name="T33" fmla="*/ 0 h 52"/>
                <a:gd name="T34" fmla="*/ 20 w 39"/>
                <a:gd name="T35" fmla="*/ 6 h 52"/>
                <a:gd name="T36" fmla="*/ 20 w 39"/>
                <a:gd name="T37" fmla="*/ 4 h 52"/>
                <a:gd name="T38" fmla="*/ 18 w 39"/>
                <a:gd name="T39" fmla="*/ 1 h 52"/>
                <a:gd name="T40" fmla="*/ 16 w 39"/>
                <a:gd name="T41" fmla="*/ 7 h 52"/>
                <a:gd name="T42" fmla="*/ 15 w 39"/>
                <a:gd name="T43" fmla="*/ 1 h 52"/>
                <a:gd name="T44" fmla="*/ 13 w 39"/>
                <a:gd name="T45" fmla="*/ 7 h 52"/>
                <a:gd name="T46" fmla="*/ 9 w 39"/>
                <a:gd name="T47" fmla="*/ 0 h 52"/>
                <a:gd name="T48" fmla="*/ 7 w 39"/>
                <a:gd name="T49" fmla="*/ 0 h 52"/>
                <a:gd name="T50" fmla="*/ 13 w 39"/>
                <a:gd name="T51" fmla="*/ 8 h 52"/>
                <a:gd name="T52" fmla="*/ 14 w 39"/>
                <a:gd name="T53" fmla="*/ 6 h 52"/>
                <a:gd name="T54" fmla="*/ 15 w 39"/>
                <a:gd name="T55" fmla="*/ 9 h 52"/>
                <a:gd name="T56" fmla="*/ 18 w 39"/>
                <a:gd name="T57" fmla="*/ 5 h 52"/>
                <a:gd name="T58" fmla="*/ 19 w 39"/>
                <a:gd name="T59" fmla="*/ 8 h 52"/>
                <a:gd name="T60" fmla="*/ 25 w 39"/>
                <a:gd name="T61" fmla="*/ 1 h 52"/>
                <a:gd name="T62" fmla="*/ 34 w 39"/>
                <a:gd name="T6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 h="52">
                  <a:moveTo>
                    <a:pt x="34" y="6"/>
                  </a:moveTo>
                  <a:cubicBezTo>
                    <a:pt x="37" y="15"/>
                    <a:pt x="37" y="15"/>
                    <a:pt x="37" y="15"/>
                  </a:cubicBezTo>
                  <a:cubicBezTo>
                    <a:pt x="38" y="18"/>
                    <a:pt x="37" y="22"/>
                    <a:pt x="34" y="25"/>
                  </a:cubicBezTo>
                  <a:cubicBezTo>
                    <a:pt x="28" y="27"/>
                    <a:pt x="20" y="27"/>
                    <a:pt x="10" y="25"/>
                  </a:cubicBezTo>
                  <a:cubicBezTo>
                    <a:pt x="10" y="26"/>
                    <a:pt x="10" y="26"/>
                    <a:pt x="10" y="26"/>
                  </a:cubicBezTo>
                  <a:cubicBezTo>
                    <a:pt x="22" y="30"/>
                    <a:pt x="22" y="30"/>
                    <a:pt x="22" y="30"/>
                  </a:cubicBezTo>
                  <a:cubicBezTo>
                    <a:pt x="27" y="32"/>
                    <a:pt x="27" y="32"/>
                    <a:pt x="27" y="32"/>
                  </a:cubicBezTo>
                  <a:cubicBezTo>
                    <a:pt x="23" y="33"/>
                    <a:pt x="23" y="33"/>
                    <a:pt x="23" y="33"/>
                  </a:cubicBezTo>
                  <a:cubicBezTo>
                    <a:pt x="26" y="35"/>
                    <a:pt x="27" y="38"/>
                    <a:pt x="27" y="42"/>
                  </a:cubicBezTo>
                  <a:cubicBezTo>
                    <a:pt x="19" y="47"/>
                    <a:pt x="10" y="49"/>
                    <a:pt x="0" y="49"/>
                  </a:cubicBezTo>
                  <a:cubicBezTo>
                    <a:pt x="10" y="52"/>
                    <a:pt x="21" y="52"/>
                    <a:pt x="31" y="48"/>
                  </a:cubicBezTo>
                  <a:cubicBezTo>
                    <a:pt x="32" y="48"/>
                    <a:pt x="32" y="47"/>
                    <a:pt x="32" y="46"/>
                  </a:cubicBezTo>
                  <a:cubicBezTo>
                    <a:pt x="34" y="33"/>
                    <a:pt x="34" y="33"/>
                    <a:pt x="34" y="33"/>
                  </a:cubicBezTo>
                  <a:cubicBezTo>
                    <a:pt x="35" y="33"/>
                    <a:pt x="37" y="31"/>
                    <a:pt x="38" y="29"/>
                  </a:cubicBezTo>
                  <a:cubicBezTo>
                    <a:pt x="38" y="25"/>
                    <a:pt x="39" y="21"/>
                    <a:pt x="39" y="17"/>
                  </a:cubicBezTo>
                  <a:cubicBezTo>
                    <a:pt x="38" y="12"/>
                    <a:pt x="37" y="7"/>
                    <a:pt x="35" y="4"/>
                  </a:cubicBezTo>
                  <a:cubicBezTo>
                    <a:pt x="23" y="0"/>
                    <a:pt x="23" y="0"/>
                    <a:pt x="23" y="0"/>
                  </a:cubicBezTo>
                  <a:cubicBezTo>
                    <a:pt x="23" y="2"/>
                    <a:pt x="22" y="4"/>
                    <a:pt x="20" y="6"/>
                  </a:cubicBezTo>
                  <a:cubicBezTo>
                    <a:pt x="20" y="6"/>
                    <a:pt x="20" y="5"/>
                    <a:pt x="20" y="4"/>
                  </a:cubicBezTo>
                  <a:cubicBezTo>
                    <a:pt x="19" y="3"/>
                    <a:pt x="18" y="2"/>
                    <a:pt x="18" y="1"/>
                  </a:cubicBezTo>
                  <a:cubicBezTo>
                    <a:pt x="18" y="4"/>
                    <a:pt x="17" y="6"/>
                    <a:pt x="16" y="7"/>
                  </a:cubicBezTo>
                  <a:cubicBezTo>
                    <a:pt x="15" y="5"/>
                    <a:pt x="15" y="3"/>
                    <a:pt x="15" y="1"/>
                  </a:cubicBezTo>
                  <a:cubicBezTo>
                    <a:pt x="14" y="3"/>
                    <a:pt x="13" y="5"/>
                    <a:pt x="13" y="7"/>
                  </a:cubicBezTo>
                  <a:cubicBezTo>
                    <a:pt x="11" y="5"/>
                    <a:pt x="10" y="3"/>
                    <a:pt x="9" y="0"/>
                  </a:cubicBezTo>
                  <a:cubicBezTo>
                    <a:pt x="7" y="0"/>
                    <a:pt x="7" y="0"/>
                    <a:pt x="7" y="0"/>
                  </a:cubicBezTo>
                  <a:cubicBezTo>
                    <a:pt x="9" y="4"/>
                    <a:pt x="11" y="7"/>
                    <a:pt x="13" y="8"/>
                  </a:cubicBezTo>
                  <a:cubicBezTo>
                    <a:pt x="14" y="6"/>
                    <a:pt x="14" y="6"/>
                    <a:pt x="14" y="6"/>
                  </a:cubicBezTo>
                  <a:cubicBezTo>
                    <a:pt x="15" y="9"/>
                    <a:pt x="15" y="9"/>
                    <a:pt x="15" y="9"/>
                  </a:cubicBezTo>
                  <a:cubicBezTo>
                    <a:pt x="18" y="5"/>
                    <a:pt x="18" y="5"/>
                    <a:pt x="18" y="5"/>
                  </a:cubicBezTo>
                  <a:cubicBezTo>
                    <a:pt x="19" y="8"/>
                    <a:pt x="19" y="8"/>
                    <a:pt x="19" y="8"/>
                  </a:cubicBezTo>
                  <a:cubicBezTo>
                    <a:pt x="22" y="7"/>
                    <a:pt x="24" y="4"/>
                    <a:pt x="25" y="1"/>
                  </a:cubicBezTo>
                  <a:lnTo>
                    <a:pt x="34" y="6"/>
                  </a:lnTo>
                  <a:close/>
                </a:path>
              </a:pathLst>
            </a:custGeom>
            <a:solidFill>
              <a:srgbClr val="4F83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69" name="Freeform 370"/>
            <p:cNvSpPr>
              <a:spLocks noEditPoints="1"/>
            </p:cNvSpPr>
            <p:nvPr/>
          </p:nvSpPr>
          <p:spPr bwMode="auto">
            <a:xfrm>
              <a:off x="93662" y="0"/>
              <a:ext cx="52388" cy="60325"/>
            </a:xfrm>
            <a:custGeom>
              <a:avLst/>
              <a:gdLst>
                <a:gd name="T0" fmla="*/ 11 w 14"/>
                <a:gd name="T1" fmla="*/ 4 h 16"/>
                <a:gd name="T2" fmla="*/ 11 w 14"/>
                <a:gd name="T3" fmla="*/ 4 h 16"/>
                <a:gd name="T4" fmla="*/ 14 w 14"/>
                <a:gd name="T5" fmla="*/ 4 h 16"/>
                <a:gd name="T6" fmla="*/ 13 w 14"/>
                <a:gd name="T7" fmla="*/ 1 h 16"/>
                <a:gd name="T8" fmla="*/ 8 w 14"/>
                <a:gd name="T9" fmla="*/ 1 h 16"/>
                <a:gd name="T10" fmla="*/ 3 w 14"/>
                <a:gd name="T11" fmla="*/ 3 h 16"/>
                <a:gd name="T12" fmla="*/ 1 w 14"/>
                <a:gd name="T13" fmla="*/ 13 h 16"/>
                <a:gd name="T14" fmla="*/ 2 w 14"/>
                <a:gd name="T15" fmla="*/ 16 h 16"/>
                <a:gd name="T16" fmla="*/ 2 w 14"/>
                <a:gd name="T17" fmla="*/ 10 h 16"/>
                <a:gd name="T18" fmla="*/ 9 w 14"/>
                <a:gd name="T19" fmla="*/ 4 h 16"/>
                <a:gd name="T20" fmla="*/ 11 w 14"/>
                <a:gd name="T21" fmla="*/ 4 h 16"/>
                <a:gd name="T22" fmla="*/ 8 w 14"/>
                <a:gd name="T23" fmla="*/ 2 h 16"/>
                <a:gd name="T24" fmla="*/ 9 w 14"/>
                <a:gd name="T25" fmla="*/ 2 h 16"/>
                <a:gd name="T26" fmla="*/ 3 w 14"/>
                <a:gd name="T27" fmla="*/ 5 h 16"/>
                <a:gd name="T28" fmla="*/ 1 w 14"/>
                <a:gd name="T29" fmla="*/ 11 h 16"/>
                <a:gd name="T30" fmla="*/ 2 w 14"/>
                <a:gd name="T31" fmla="*/ 4 h 16"/>
                <a:gd name="T32" fmla="*/ 8 w 14"/>
                <a:gd name="T3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16">
                  <a:moveTo>
                    <a:pt x="11" y="4"/>
                  </a:moveTo>
                  <a:cubicBezTo>
                    <a:pt x="11" y="4"/>
                    <a:pt x="11" y="4"/>
                    <a:pt x="11" y="4"/>
                  </a:cubicBezTo>
                  <a:cubicBezTo>
                    <a:pt x="12" y="5"/>
                    <a:pt x="13" y="5"/>
                    <a:pt x="14" y="4"/>
                  </a:cubicBezTo>
                  <a:cubicBezTo>
                    <a:pt x="14" y="4"/>
                    <a:pt x="14" y="3"/>
                    <a:pt x="13" y="1"/>
                  </a:cubicBezTo>
                  <a:cubicBezTo>
                    <a:pt x="11" y="1"/>
                    <a:pt x="10" y="1"/>
                    <a:pt x="8" y="1"/>
                  </a:cubicBezTo>
                  <a:cubicBezTo>
                    <a:pt x="6" y="0"/>
                    <a:pt x="4" y="1"/>
                    <a:pt x="3" y="3"/>
                  </a:cubicBezTo>
                  <a:cubicBezTo>
                    <a:pt x="1" y="5"/>
                    <a:pt x="0" y="8"/>
                    <a:pt x="1" y="13"/>
                  </a:cubicBezTo>
                  <a:cubicBezTo>
                    <a:pt x="1" y="13"/>
                    <a:pt x="2" y="14"/>
                    <a:pt x="2" y="16"/>
                  </a:cubicBezTo>
                  <a:cubicBezTo>
                    <a:pt x="2" y="10"/>
                    <a:pt x="2" y="10"/>
                    <a:pt x="2" y="10"/>
                  </a:cubicBezTo>
                  <a:cubicBezTo>
                    <a:pt x="3" y="7"/>
                    <a:pt x="5" y="5"/>
                    <a:pt x="9" y="4"/>
                  </a:cubicBezTo>
                  <a:cubicBezTo>
                    <a:pt x="9" y="4"/>
                    <a:pt x="10" y="4"/>
                    <a:pt x="11" y="4"/>
                  </a:cubicBezTo>
                  <a:close/>
                  <a:moveTo>
                    <a:pt x="8" y="2"/>
                  </a:moveTo>
                  <a:cubicBezTo>
                    <a:pt x="9" y="2"/>
                    <a:pt x="9" y="2"/>
                    <a:pt x="9" y="2"/>
                  </a:cubicBezTo>
                  <a:cubicBezTo>
                    <a:pt x="7" y="2"/>
                    <a:pt x="5" y="3"/>
                    <a:pt x="3" y="5"/>
                  </a:cubicBezTo>
                  <a:cubicBezTo>
                    <a:pt x="2" y="7"/>
                    <a:pt x="1" y="9"/>
                    <a:pt x="1" y="11"/>
                  </a:cubicBezTo>
                  <a:cubicBezTo>
                    <a:pt x="0" y="9"/>
                    <a:pt x="1" y="6"/>
                    <a:pt x="2" y="4"/>
                  </a:cubicBezTo>
                  <a:cubicBezTo>
                    <a:pt x="4" y="2"/>
                    <a:pt x="5" y="1"/>
                    <a:pt x="8" y="2"/>
                  </a:cubicBezTo>
                  <a:close/>
                </a:path>
              </a:pathLst>
            </a:custGeom>
            <a:solidFill>
              <a:srgbClr val="5957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70" name="Freeform 371"/>
            <p:cNvSpPr>
              <a:spLocks/>
            </p:cNvSpPr>
            <p:nvPr/>
          </p:nvSpPr>
          <p:spPr bwMode="auto">
            <a:xfrm>
              <a:off x="93662" y="3175"/>
              <a:ext cx="33338" cy="38100"/>
            </a:xfrm>
            <a:custGeom>
              <a:avLst/>
              <a:gdLst>
                <a:gd name="T0" fmla="*/ 9 w 9"/>
                <a:gd name="T1" fmla="*/ 1 h 10"/>
                <a:gd name="T2" fmla="*/ 8 w 9"/>
                <a:gd name="T3" fmla="*/ 1 h 10"/>
                <a:gd name="T4" fmla="*/ 2 w 9"/>
                <a:gd name="T5" fmla="*/ 3 h 10"/>
                <a:gd name="T6" fmla="*/ 1 w 9"/>
                <a:gd name="T7" fmla="*/ 10 h 10"/>
                <a:gd name="T8" fmla="*/ 3 w 9"/>
                <a:gd name="T9" fmla="*/ 4 h 10"/>
                <a:gd name="T10" fmla="*/ 9 w 9"/>
                <a:gd name="T11" fmla="*/ 1 h 10"/>
              </a:gdLst>
              <a:ahLst/>
              <a:cxnLst>
                <a:cxn ang="0">
                  <a:pos x="T0" y="T1"/>
                </a:cxn>
                <a:cxn ang="0">
                  <a:pos x="T2" y="T3"/>
                </a:cxn>
                <a:cxn ang="0">
                  <a:pos x="T4" y="T5"/>
                </a:cxn>
                <a:cxn ang="0">
                  <a:pos x="T6" y="T7"/>
                </a:cxn>
                <a:cxn ang="0">
                  <a:pos x="T8" y="T9"/>
                </a:cxn>
                <a:cxn ang="0">
                  <a:pos x="T10" y="T11"/>
                </a:cxn>
              </a:cxnLst>
              <a:rect l="0" t="0" r="r" b="b"/>
              <a:pathLst>
                <a:path w="9" h="10">
                  <a:moveTo>
                    <a:pt x="9" y="1"/>
                  </a:moveTo>
                  <a:cubicBezTo>
                    <a:pt x="8" y="1"/>
                    <a:pt x="8" y="1"/>
                    <a:pt x="8" y="1"/>
                  </a:cubicBezTo>
                  <a:cubicBezTo>
                    <a:pt x="5" y="0"/>
                    <a:pt x="4" y="1"/>
                    <a:pt x="2" y="3"/>
                  </a:cubicBezTo>
                  <a:cubicBezTo>
                    <a:pt x="1" y="5"/>
                    <a:pt x="0" y="8"/>
                    <a:pt x="1" y="10"/>
                  </a:cubicBezTo>
                  <a:cubicBezTo>
                    <a:pt x="1" y="8"/>
                    <a:pt x="2" y="6"/>
                    <a:pt x="3" y="4"/>
                  </a:cubicBezTo>
                  <a:cubicBezTo>
                    <a:pt x="5" y="2"/>
                    <a:pt x="7" y="1"/>
                    <a:pt x="9" y="1"/>
                  </a:cubicBez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71" name="Freeform 372"/>
            <p:cNvSpPr>
              <a:spLocks/>
            </p:cNvSpPr>
            <p:nvPr/>
          </p:nvSpPr>
          <p:spPr bwMode="auto">
            <a:xfrm>
              <a:off x="101600" y="15875"/>
              <a:ext cx="52388" cy="44450"/>
            </a:xfrm>
            <a:custGeom>
              <a:avLst/>
              <a:gdLst>
                <a:gd name="T0" fmla="*/ 9 w 14"/>
                <a:gd name="T1" fmla="*/ 0 h 12"/>
                <a:gd name="T2" fmla="*/ 9 w 14"/>
                <a:gd name="T3" fmla="*/ 0 h 12"/>
                <a:gd name="T4" fmla="*/ 7 w 14"/>
                <a:gd name="T5" fmla="*/ 0 h 12"/>
                <a:gd name="T6" fmla="*/ 0 w 14"/>
                <a:gd name="T7" fmla="*/ 6 h 12"/>
                <a:gd name="T8" fmla="*/ 0 w 14"/>
                <a:gd name="T9" fmla="*/ 12 h 12"/>
                <a:gd name="T10" fmla="*/ 1 w 14"/>
                <a:gd name="T11" fmla="*/ 10 h 12"/>
                <a:gd name="T12" fmla="*/ 3 w 14"/>
                <a:gd name="T13" fmla="*/ 3 h 12"/>
                <a:gd name="T14" fmla="*/ 11 w 14"/>
                <a:gd name="T15" fmla="*/ 3 h 12"/>
                <a:gd name="T16" fmla="*/ 13 w 14"/>
                <a:gd name="T17" fmla="*/ 11 h 12"/>
                <a:gd name="T18" fmla="*/ 14 w 14"/>
                <a:gd name="T19" fmla="*/ 11 h 12"/>
                <a:gd name="T20" fmla="*/ 14 w 14"/>
                <a:gd name="T21" fmla="*/ 6 h 12"/>
                <a:gd name="T22" fmla="*/ 13 w 14"/>
                <a:gd name="T23" fmla="*/ 5 h 12"/>
                <a:gd name="T24" fmla="*/ 9 w 14"/>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2">
                  <a:moveTo>
                    <a:pt x="9" y="0"/>
                  </a:moveTo>
                  <a:cubicBezTo>
                    <a:pt x="9" y="0"/>
                    <a:pt x="9" y="0"/>
                    <a:pt x="9" y="0"/>
                  </a:cubicBezTo>
                  <a:cubicBezTo>
                    <a:pt x="8" y="0"/>
                    <a:pt x="7" y="0"/>
                    <a:pt x="7" y="0"/>
                  </a:cubicBezTo>
                  <a:cubicBezTo>
                    <a:pt x="3" y="1"/>
                    <a:pt x="1" y="3"/>
                    <a:pt x="0" y="6"/>
                  </a:cubicBezTo>
                  <a:cubicBezTo>
                    <a:pt x="0" y="12"/>
                    <a:pt x="0" y="12"/>
                    <a:pt x="0" y="12"/>
                  </a:cubicBezTo>
                  <a:cubicBezTo>
                    <a:pt x="1" y="10"/>
                    <a:pt x="1" y="10"/>
                    <a:pt x="1" y="10"/>
                  </a:cubicBezTo>
                  <a:cubicBezTo>
                    <a:pt x="1" y="6"/>
                    <a:pt x="2" y="3"/>
                    <a:pt x="3" y="3"/>
                  </a:cubicBezTo>
                  <a:cubicBezTo>
                    <a:pt x="6" y="0"/>
                    <a:pt x="8" y="0"/>
                    <a:pt x="11" y="3"/>
                  </a:cubicBezTo>
                  <a:cubicBezTo>
                    <a:pt x="13" y="5"/>
                    <a:pt x="13" y="8"/>
                    <a:pt x="13" y="11"/>
                  </a:cubicBezTo>
                  <a:cubicBezTo>
                    <a:pt x="14" y="11"/>
                    <a:pt x="14" y="11"/>
                    <a:pt x="14" y="11"/>
                  </a:cubicBezTo>
                  <a:cubicBezTo>
                    <a:pt x="14" y="9"/>
                    <a:pt x="14" y="7"/>
                    <a:pt x="14" y="6"/>
                  </a:cubicBezTo>
                  <a:cubicBezTo>
                    <a:pt x="13" y="5"/>
                    <a:pt x="13" y="5"/>
                    <a:pt x="13" y="5"/>
                  </a:cubicBezTo>
                  <a:cubicBezTo>
                    <a:pt x="13" y="3"/>
                    <a:pt x="11" y="1"/>
                    <a:pt x="9"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72" name="Freeform 373"/>
            <p:cNvSpPr>
              <a:spLocks/>
            </p:cNvSpPr>
            <p:nvPr/>
          </p:nvSpPr>
          <p:spPr bwMode="auto">
            <a:xfrm>
              <a:off x="134937" y="3175"/>
              <a:ext cx="25400" cy="53975"/>
            </a:xfrm>
            <a:custGeom>
              <a:avLst/>
              <a:gdLst>
                <a:gd name="T0" fmla="*/ 4 w 7"/>
                <a:gd name="T1" fmla="*/ 8 h 14"/>
                <a:gd name="T2" fmla="*/ 5 w 7"/>
                <a:gd name="T3" fmla="*/ 9 h 14"/>
                <a:gd name="T4" fmla="*/ 5 w 7"/>
                <a:gd name="T5" fmla="*/ 14 h 14"/>
                <a:gd name="T6" fmla="*/ 7 w 7"/>
                <a:gd name="T7" fmla="*/ 13 h 14"/>
                <a:gd name="T8" fmla="*/ 6 w 7"/>
                <a:gd name="T9" fmla="*/ 5 h 14"/>
                <a:gd name="T10" fmla="*/ 2 w 7"/>
                <a:gd name="T11" fmla="*/ 0 h 14"/>
                <a:gd name="T12" fmla="*/ 3 w 7"/>
                <a:gd name="T13" fmla="*/ 3 h 14"/>
                <a:gd name="T14" fmla="*/ 0 w 7"/>
                <a:gd name="T15" fmla="*/ 3 h 14"/>
                <a:gd name="T16" fmla="*/ 4 w 7"/>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4">
                  <a:moveTo>
                    <a:pt x="4" y="8"/>
                  </a:moveTo>
                  <a:cubicBezTo>
                    <a:pt x="5" y="9"/>
                    <a:pt x="5" y="9"/>
                    <a:pt x="5" y="9"/>
                  </a:cubicBezTo>
                  <a:cubicBezTo>
                    <a:pt x="5" y="10"/>
                    <a:pt x="5" y="12"/>
                    <a:pt x="5" y="14"/>
                  </a:cubicBezTo>
                  <a:cubicBezTo>
                    <a:pt x="6" y="13"/>
                    <a:pt x="6" y="12"/>
                    <a:pt x="7" y="13"/>
                  </a:cubicBezTo>
                  <a:cubicBezTo>
                    <a:pt x="7" y="10"/>
                    <a:pt x="7" y="7"/>
                    <a:pt x="6" y="5"/>
                  </a:cubicBezTo>
                  <a:cubicBezTo>
                    <a:pt x="4" y="3"/>
                    <a:pt x="3" y="1"/>
                    <a:pt x="2" y="0"/>
                  </a:cubicBezTo>
                  <a:cubicBezTo>
                    <a:pt x="3" y="2"/>
                    <a:pt x="3" y="3"/>
                    <a:pt x="3" y="3"/>
                  </a:cubicBezTo>
                  <a:cubicBezTo>
                    <a:pt x="2" y="4"/>
                    <a:pt x="1" y="4"/>
                    <a:pt x="0" y="3"/>
                  </a:cubicBezTo>
                  <a:cubicBezTo>
                    <a:pt x="2" y="4"/>
                    <a:pt x="4" y="6"/>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73" name="Freeform 374"/>
            <p:cNvSpPr>
              <a:spLocks noEditPoints="1"/>
            </p:cNvSpPr>
            <p:nvPr/>
          </p:nvSpPr>
          <p:spPr bwMode="auto">
            <a:xfrm>
              <a:off x="93662" y="15875"/>
              <a:ext cx="66675" cy="85725"/>
            </a:xfrm>
            <a:custGeom>
              <a:avLst/>
              <a:gdLst>
                <a:gd name="T0" fmla="*/ 13 w 18"/>
                <a:gd name="T1" fmla="*/ 3 h 23"/>
                <a:gd name="T2" fmla="*/ 5 w 18"/>
                <a:gd name="T3" fmla="*/ 3 h 23"/>
                <a:gd name="T4" fmla="*/ 3 w 18"/>
                <a:gd name="T5" fmla="*/ 10 h 23"/>
                <a:gd name="T6" fmla="*/ 2 w 18"/>
                <a:gd name="T7" fmla="*/ 12 h 23"/>
                <a:gd name="T8" fmla="*/ 1 w 18"/>
                <a:gd name="T9" fmla="*/ 9 h 23"/>
                <a:gd name="T10" fmla="*/ 2 w 18"/>
                <a:gd name="T11" fmla="*/ 15 h 23"/>
                <a:gd name="T12" fmla="*/ 2 w 18"/>
                <a:gd name="T13" fmla="*/ 13 h 23"/>
                <a:gd name="T14" fmla="*/ 2 w 18"/>
                <a:gd name="T15" fmla="*/ 15 h 23"/>
                <a:gd name="T16" fmla="*/ 3 w 18"/>
                <a:gd name="T17" fmla="*/ 16 h 23"/>
                <a:gd name="T18" fmla="*/ 3 w 18"/>
                <a:gd name="T19" fmla="*/ 16 h 23"/>
                <a:gd name="T20" fmla="*/ 4 w 18"/>
                <a:gd name="T21" fmla="*/ 18 h 23"/>
                <a:gd name="T22" fmla="*/ 15 w 18"/>
                <a:gd name="T23" fmla="*/ 14 h 23"/>
                <a:gd name="T24" fmla="*/ 18 w 18"/>
                <a:gd name="T25" fmla="*/ 12 h 23"/>
                <a:gd name="T26" fmla="*/ 18 w 18"/>
                <a:gd name="T27" fmla="*/ 11 h 23"/>
                <a:gd name="T28" fmla="*/ 18 w 18"/>
                <a:gd name="T29" fmla="*/ 10 h 23"/>
                <a:gd name="T30" fmla="*/ 16 w 18"/>
                <a:gd name="T31" fmla="*/ 11 h 23"/>
                <a:gd name="T32" fmla="*/ 15 w 18"/>
                <a:gd name="T33" fmla="*/ 11 h 23"/>
                <a:gd name="T34" fmla="*/ 13 w 18"/>
                <a:gd name="T35" fmla="*/ 3 h 23"/>
                <a:gd name="T36" fmla="*/ 3 w 18"/>
                <a:gd name="T37" fmla="*/ 13 h 23"/>
                <a:gd name="T38" fmla="*/ 4 w 18"/>
                <a:gd name="T39" fmla="*/ 12 h 23"/>
                <a:gd name="T40" fmla="*/ 4 w 18"/>
                <a:gd name="T41" fmla="*/ 16 h 23"/>
                <a:gd name="T42" fmla="*/ 9 w 18"/>
                <a:gd name="T43" fmla="*/ 20 h 23"/>
                <a:gd name="T44" fmla="*/ 4 w 18"/>
                <a:gd name="T45" fmla="*/ 17 h 23"/>
                <a:gd name="T46" fmla="*/ 3 w 18"/>
                <a:gd name="T4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23">
                  <a:moveTo>
                    <a:pt x="13" y="3"/>
                  </a:moveTo>
                  <a:cubicBezTo>
                    <a:pt x="10" y="0"/>
                    <a:pt x="8" y="0"/>
                    <a:pt x="5" y="3"/>
                  </a:cubicBezTo>
                  <a:cubicBezTo>
                    <a:pt x="4" y="3"/>
                    <a:pt x="3" y="6"/>
                    <a:pt x="3" y="10"/>
                  </a:cubicBezTo>
                  <a:cubicBezTo>
                    <a:pt x="2" y="12"/>
                    <a:pt x="2" y="12"/>
                    <a:pt x="2" y="12"/>
                  </a:cubicBezTo>
                  <a:cubicBezTo>
                    <a:pt x="2" y="10"/>
                    <a:pt x="1" y="9"/>
                    <a:pt x="1" y="9"/>
                  </a:cubicBezTo>
                  <a:cubicBezTo>
                    <a:pt x="0" y="12"/>
                    <a:pt x="1" y="14"/>
                    <a:pt x="2" y="15"/>
                  </a:cubicBezTo>
                  <a:cubicBezTo>
                    <a:pt x="2" y="14"/>
                    <a:pt x="2" y="14"/>
                    <a:pt x="2" y="13"/>
                  </a:cubicBezTo>
                  <a:cubicBezTo>
                    <a:pt x="2" y="15"/>
                    <a:pt x="2" y="15"/>
                    <a:pt x="2" y="15"/>
                  </a:cubicBezTo>
                  <a:cubicBezTo>
                    <a:pt x="3" y="16"/>
                    <a:pt x="3" y="16"/>
                    <a:pt x="3" y="16"/>
                  </a:cubicBezTo>
                  <a:cubicBezTo>
                    <a:pt x="3" y="16"/>
                    <a:pt x="3" y="16"/>
                    <a:pt x="3" y="16"/>
                  </a:cubicBezTo>
                  <a:cubicBezTo>
                    <a:pt x="3" y="17"/>
                    <a:pt x="3" y="18"/>
                    <a:pt x="4" y="18"/>
                  </a:cubicBezTo>
                  <a:cubicBezTo>
                    <a:pt x="10" y="23"/>
                    <a:pt x="14" y="21"/>
                    <a:pt x="15" y="14"/>
                  </a:cubicBezTo>
                  <a:cubicBezTo>
                    <a:pt x="16" y="14"/>
                    <a:pt x="17" y="13"/>
                    <a:pt x="18" y="12"/>
                  </a:cubicBezTo>
                  <a:cubicBezTo>
                    <a:pt x="18" y="11"/>
                    <a:pt x="18" y="11"/>
                    <a:pt x="18" y="11"/>
                  </a:cubicBezTo>
                  <a:cubicBezTo>
                    <a:pt x="18" y="10"/>
                    <a:pt x="18" y="10"/>
                    <a:pt x="18" y="10"/>
                  </a:cubicBezTo>
                  <a:cubicBezTo>
                    <a:pt x="17" y="9"/>
                    <a:pt x="17" y="10"/>
                    <a:pt x="16" y="11"/>
                  </a:cubicBezTo>
                  <a:cubicBezTo>
                    <a:pt x="15" y="11"/>
                    <a:pt x="15" y="11"/>
                    <a:pt x="15" y="11"/>
                  </a:cubicBezTo>
                  <a:cubicBezTo>
                    <a:pt x="15" y="8"/>
                    <a:pt x="15" y="5"/>
                    <a:pt x="13" y="3"/>
                  </a:cubicBezTo>
                  <a:close/>
                  <a:moveTo>
                    <a:pt x="3" y="13"/>
                  </a:moveTo>
                  <a:cubicBezTo>
                    <a:pt x="4" y="12"/>
                    <a:pt x="4" y="12"/>
                    <a:pt x="4" y="12"/>
                  </a:cubicBezTo>
                  <a:cubicBezTo>
                    <a:pt x="4" y="16"/>
                    <a:pt x="4" y="16"/>
                    <a:pt x="4" y="16"/>
                  </a:cubicBezTo>
                  <a:cubicBezTo>
                    <a:pt x="6" y="18"/>
                    <a:pt x="7" y="19"/>
                    <a:pt x="9" y="20"/>
                  </a:cubicBezTo>
                  <a:cubicBezTo>
                    <a:pt x="7" y="20"/>
                    <a:pt x="5" y="19"/>
                    <a:pt x="4" y="17"/>
                  </a:cubicBezTo>
                  <a:cubicBezTo>
                    <a:pt x="3" y="16"/>
                    <a:pt x="3" y="14"/>
                    <a:pt x="3" y="13"/>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74" name="Freeform 375"/>
            <p:cNvSpPr>
              <a:spLocks/>
            </p:cNvSpPr>
            <p:nvPr/>
          </p:nvSpPr>
          <p:spPr bwMode="auto">
            <a:xfrm>
              <a:off x="104775" y="60325"/>
              <a:ext cx="22225" cy="30163"/>
            </a:xfrm>
            <a:custGeom>
              <a:avLst/>
              <a:gdLst>
                <a:gd name="T0" fmla="*/ 1 w 6"/>
                <a:gd name="T1" fmla="*/ 0 h 8"/>
                <a:gd name="T2" fmla="*/ 0 w 6"/>
                <a:gd name="T3" fmla="*/ 1 h 8"/>
                <a:gd name="T4" fmla="*/ 1 w 6"/>
                <a:gd name="T5" fmla="*/ 5 h 8"/>
                <a:gd name="T6" fmla="*/ 6 w 6"/>
                <a:gd name="T7" fmla="*/ 8 h 8"/>
                <a:gd name="T8" fmla="*/ 1 w 6"/>
                <a:gd name="T9" fmla="*/ 4 h 8"/>
                <a:gd name="T10" fmla="*/ 1 w 6"/>
                <a:gd name="T11" fmla="*/ 0 h 8"/>
              </a:gdLst>
              <a:ahLst/>
              <a:cxnLst>
                <a:cxn ang="0">
                  <a:pos x="T0" y="T1"/>
                </a:cxn>
                <a:cxn ang="0">
                  <a:pos x="T2" y="T3"/>
                </a:cxn>
                <a:cxn ang="0">
                  <a:pos x="T4" y="T5"/>
                </a:cxn>
                <a:cxn ang="0">
                  <a:pos x="T6" y="T7"/>
                </a:cxn>
                <a:cxn ang="0">
                  <a:pos x="T8" y="T9"/>
                </a:cxn>
                <a:cxn ang="0">
                  <a:pos x="T10" y="T11"/>
                </a:cxn>
              </a:cxnLst>
              <a:rect l="0" t="0" r="r" b="b"/>
              <a:pathLst>
                <a:path w="6" h="8">
                  <a:moveTo>
                    <a:pt x="1" y="0"/>
                  </a:moveTo>
                  <a:cubicBezTo>
                    <a:pt x="0" y="1"/>
                    <a:pt x="0" y="1"/>
                    <a:pt x="0" y="1"/>
                  </a:cubicBezTo>
                  <a:cubicBezTo>
                    <a:pt x="0" y="2"/>
                    <a:pt x="0" y="4"/>
                    <a:pt x="1" y="5"/>
                  </a:cubicBezTo>
                  <a:cubicBezTo>
                    <a:pt x="2" y="7"/>
                    <a:pt x="4" y="8"/>
                    <a:pt x="6" y="8"/>
                  </a:cubicBezTo>
                  <a:cubicBezTo>
                    <a:pt x="4" y="7"/>
                    <a:pt x="3" y="6"/>
                    <a:pt x="1" y="4"/>
                  </a:cubicBezTo>
                  <a:lnTo>
                    <a:pt x="1"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75" name="Freeform 376"/>
            <p:cNvSpPr>
              <a:spLocks/>
            </p:cNvSpPr>
            <p:nvPr/>
          </p:nvSpPr>
          <p:spPr bwMode="auto">
            <a:xfrm>
              <a:off x="107950" y="60325"/>
              <a:ext cx="52388" cy="71438"/>
            </a:xfrm>
            <a:custGeom>
              <a:avLst/>
              <a:gdLst>
                <a:gd name="T0" fmla="*/ 12 w 14"/>
                <a:gd name="T1" fmla="*/ 3 h 19"/>
                <a:gd name="T2" fmla="*/ 14 w 14"/>
                <a:gd name="T3" fmla="*/ 0 h 19"/>
                <a:gd name="T4" fmla="*/ 11 w 14"/>
                <a:gd name="T5" fmla="*/ 2 h 19"/>
                <a:gd name="T6" fmla="*/ 0 w 14"/>
                <a:gd name="T7" fmla="*/ 6 h 19"/>
                <a:gd name="T8" fmla="*/ 5 w 14"/>
                <a:gd name="T9" fmla="*/ 10 h 19"/>
                <a:gd name="T10" fmla="*/ 7 w 14"/>
                <a:gd name="T11" fmla="*/ 10 h 19"/>
                <a:gd name="T12" fmla="*/ 7 w 14"/>
                <a:gd name="T13" fmla="*/ 12 h 19"/>
                <a:gd name="T14" fmla="*/ 5 w 14"/>
                <a:gd name="T15" fmla="*/ 13 h 19"/>
                <a:gd name="T16" fmla="*/ 5 w 14"/>
                <a:gd name="T17" fmla="*/ 19 h 19"/>
                <a:gd name="T18" fmla="*/ 7 w 14"/>
                <a:gd name="T19" fmla="*/ 13 h 19"/>
                <a:gd name="T20" fmla="*/ 11 w 14"/>
                <a:gd name="T21" fmla="*/ 9 h 19"/>
                <a:gd name="T22" fmla="*/ 11 w 14"/>
                <a:gd name="T23" fmla="*/ 7 h 19"/>
                <a:gd name="T24" fmla="*/ 11 w 14"/>
                <a:gd name="T25" fmla="*/ 4 h 19"/>
                <a:gd name="T26" fmla="*/ 12 w 14"/>
                <a:gd name="T2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9">
                  <a:moveTo>
                    <a:pt x="12" y="3"/>
                  </a:moveTo>
                  <a:cubicBezTo>
                    <a:pt x="13" y="3"/>
                    <a:pt x="13" y="2"/>
                    <a:pt x="14" y="0"/>
                  </a:cubicBezTo>
                  <a:cubicBezTo>
                    <a:pt x="13" y="1"/>
                    <a:pt x="12" y="2"/>
                    <a:pt x="11" y="2"/>
                  </a:cubicBezTo>
                  <a:cubicBezTo>
                    <a:pt x="10" y="9"/>
                    <a:pt x="6" y="11"/>
                    <a:pt x="0" y="6"/>
                  </a:cubicBezTo>
                  <a:cubicBezTo>
                    <a:pt x="1" y="8"/>
                    <a:pt x="2" y="10"/>
                    <a:pt x="5" y="10"/>
                  </a:cubicBezTo>
                  <a:cubicBezTo>
                    <a:pt x="6" y="10"/>
                    <a:pt x="6" y="10"/>
                    <a:pt x="7" y="10"/>
                  </a:cubicBezTo>
                  <a:cubicBezTo>
                    <a:pt x="7" y="12"/>
                    <a:pt x="7" y="12"/>
                    <a:pt x="7" y="12"/>
                  </a:cubicBezTo>
                  <a:cubicBezTo>
                    <a:pt x="5" y="13"/>
                    <a:pt x="5" y="13"/>
                    <a:pt x="5" y="13"/>
                  </a:cubicBezTo>
                  <a:cubicBezTo>
                    <a:pt x="5" y="15"/>
                    <a:pt x="5" y="17"/>
                    <a:pt x="5" y="19"/>
                  </a:cubicBezTo>
                  <a:cubicBezTo>
                    <a:pt x="6" y="18"/>
                    <a:pt x="7" y="16"/>
                    <a:pt x="7" y="13"/>
                  </a:cubicBezTo>
                  <a:cubicBezTo>
                    <a:pt x="8" y="12"/>
                    <a:pt x="10" y="11"/>
                    <a:pt x="11" y="9"/>
                  </a:cubicBezTo>
                  <a:cubicBezTo>
                    <a:pt x="11" y="7"/>
                    <a:pt x="11" y="7"/>
                    <a:pt x="11" y="7"/>
                  </a:cubicBezTo>
                  <a:cubicBezTo>
                    <a:pt x="11" y="6"/>
                    <a:pt x="11" y="5"/>
                    <a:pt x="11" y="4"/>
                  </a:cubicBezTo>
                  <a:lnTo>
                    <a:pt x="12" y="3"/>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76" name="Freeform 377"/>
            <p:cNvSpPr>
              <a:spLocks noEditPoints="1"/>
            </p:cNvSpPr>
            <p:nvPr/>
          </p:nvSpPr>
          <p:spPr bwMode="auto">
            <a:xfrm>
              <a:off x="107950" y="82550"/>
              <a:ext cx="26988" cy="49213"/>
            </a:xfrm>
            <a:custGeom>
              <a:avLst/>
              <a:gdLst>
                <a:gd name="T0" fmla="*/ 7 w 7"/>
                <a:gd name="T1" fmla="*/ 4 h 13"/>
                <a:gd name="T2" fmla="*/ 5 w 7"/>
                <a:gd name="T3" fmla="*/ 4 h 13"/>
                <a:gd name="T4" fmla="*/ 0 w 7"/>
                <a:gd name="T5" fmla="*/ 0 h 13"/>
                <a:gd name="T6" fmla="*/ 0 w 7"/>
                <a:gd name="T7" fmla="*/ 4 h 13"/>
                <a:gd name="T8" fmla="*/ 4 w 7"/>
                <a:gd name="T9" fmla="*/ 7 h 13"/>
                <a:gd name="T10" fmla="*/ 5 w 7"/>
                <a:gd name="T11" fmla="*/ 13 h 13"/>
                <a:gd name="T12" fmla="*/ 5 w 7"/>
                <a:gd name="T13" fmla="*/ 7 h 13"/>
                <a:gd name="T14" fmla="*/ 7 w 7"/>
                <a:gd name="T15" fmla="*/ 6 h 13"/>
                <a:gd name="T16" fmla="*/ 7 w 7"/>
                <a:gd name="T17" fmla="*/ 4 h 13"/>
                <a:gd name="T18" fmla="*/ 1 w 7"/>
                <a:gd name="T19" fmla="*/ 3 h 13"/>
                <a:gd name="T20" fmla="*/ 1 w 7"/>
                <a:gd name="T21" fmla="*/ 5 h 13"/>
                <a:gd name="T22" fmla="*/ 0 w 7"/>
                <a:gd name="T23" fmla="*/ 4 h 13"/>
                <a:gd name="T24" fmla="*/ 0 w 7"/>
                <a:gd name="T25" fmla="*/ 2 h 13"/>
                <a:gd name="T26" fmla="*/ 1 w 7"/>
                <a:gd name="T27"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3">
                  <a:moveTo>
                    <a:pt x="7" y="4"/>
                  </a:moveTo>
                  <a:cubicBezTo>
                    <a:pt x="6" y="4"/>
                    <a:pt x="6" y="4"/>
                    <a:pt x="5" y="4"/>
                  </a:cubicBezTo>
                  <a:cubicBezTo>
                    <a:pt x="2" y="4"/>
                    <a:pt x="1" y="2"/>
                    <a:pt x="0" y="0"/>
                  </a:cubicBezTo>
                  <a:cubicBezTo>
                    <a:pt x="0" y="4"/>
                    <a:pt x="0" y="4"/>
                    <a:pt x="0" y="4"/>
                  </a:cubicBezTo>
                  <a:cubicBezTo>
                    <a:pt x="1" y="5"/>
                    <a:pt x="2" y="6"/>
                    <a:pt x="4" y="7"/>
                  </a:cubicBezTo>
                  <a:cubicBezTo>
                    <a:pt x="4" y="9"/>
                    <a:pt x="4" y="11"/>
                    <a:pt x="5" y="13"/>
                  </a:cubicBezTo>
                  <a:cubicBezTo>
                    <a:pt x="5" y="11"/>
                    <a:pt x="5" y="9"/>
                    <a:pt x="5" y="7"/>
                  </a:cubicBezTo>
                  <a:cubicBezTo>
                    <a:pt x="7" y="6"/>
                    <a:pt x="7" y="6"/>
                    <a:pt x="7" y="6"/>
                  </a:cubicBezTo>
                  <a:lnTo>
                    <a:pt x="7" y="4"/>
                  </a:lnTo>
                  <a:close/>
                  <a:moveTo>
                    <a:pt x="1" y="3"/>
                  </a:moveTo>
                  <a:cubicBezTo>
                    <a:pt x="1" y="5"/>
                    <a:pt x="1" y="5"/>
                    <a:pt x="1" y="5"/>
                  </a:cubicBezTo>
                  <a:cubicBezTo>
                    <a:pt x="0" y="4"/>
                    <a:pt x="0" y="4"/>
                    <a:pt x="0" y="4"/>
                  </a:cubicBezTo>
                  <a:cubicBezTo>
                    <a:pt x="0" y="2"/>
                    <a:pt x="0" y="2"/>
                    <a:pt x="0" y="2"/>
                  </a:cubicBezTo>
                  <a:lnTo>
                    <a:pt x="1"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77" name="Freeform 378"/>
            <p:cNvSpPr>
              <a:spLocks/>
            </p:cNvSpPr>
            <p:nvPr/>
          </p:nvSpPr>
          <p:spPr bwMode="auto">
            <a:xfrm>
              <a:off x="107950" y="90488"/>
              <a:ext cx="4763" cy="11113"/>
            </a:xfrm>
            <a:custGeom>
              <a:avLst/>
              <a:gdLst>
                <a:gd name="T0" fmla="*/ 3 w 3"/>
                <a:gd name="T1" fmla="*/ 7 h 7"/>
                <a:gd name="T2" fmla="*/ 3 w 3"/>
                <a:gd name="T3" fmla="*/ 2 h 7"/>
                <a:gd name="T4" fmla="*/ 0 w 3"/>
                <a:gd name="T5" fmla="*/ 0 h 7"/>
                <a:gd name="T6" fmla="*/ 0 w 3"/>
                <a:gd name="T7" fmla="*/ 5 h 7"/>
                <a:gd name="T8" fmla="*/ 3 w 3"/>
                <a:gd name="T9" fmla="*/ 7 h 7"/>
              </a:gdLst>
              <a:ahLst/>
              <a:cxnLst>
                <a:cxn ang="0">
                  <a:pos x="T0" y="T1"/>
                </a:cxn>
                <a:cxn ang="0">
                  <a:pos x="T2" y="T3"/>
                </a:cxn>
                <a:cxn ang="0">
                  <a:pos x="T4" y="T5"/>
                </a:cxn>
                <a:cxn ang="0">
                  <a:pos x="T6" y="T7"/>
                </a:cxn>
                <a:cxn ang="0">
                  <a:pos x="T8" y="T9"/>
                </a:cxn>
              </a:cxnLst>
              <a:rect l="0" t="0" r="r" b="b"/>
              <a:pathLst>
                <a:path w="3" h="7">
                  <a:moveTo>
                    <a:pt x="3" y="7"/>
                  </a:moveTo>
                  <a:lnTo>
                    <a:pt x="3" y="2"/>
                  </a:lnTo>
                  <a:lnTo>
                    <a:pt x="0" y="0"/>
                  </a:lnTo>
                  <a:lnTo>
                    <a:pt x="0" y="5"/>
                  </a:lnTo>
                  <a:lnTo>
                    <a:pt x="3" y="7"/>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78" name="Freeform 379"/>
            <p:cNvSpPr>
              <a:spLocks/>
            </p:cNvSpPr>
            <p:nvPr/>
          </p:nvSpPr>
          <p:spPr bwMode="auto">
            <a:xfrm>
              <a:off x="134937" y="90488"/>
              <a:ext cx="14288" cy="30163"/>
            </a:xfrm>
            <a:custGeom>
              <a:avLst/>
              <a:gdLst>
                <a:gd name="T0" fmla="*/ 4 w 4"/>
                <a:gd name="T1" fmla="*/ 0 h 8"/>
                <a:gd name="T2" fmla="*/ 4 w 4"/>
                <a:gd name="T3" fmla="*/ 1 h 8"/>
                <a:gd name="T4" fmla="*/ 0 w 4"/>
                <a:gd name="T5" fmla="*/ 5 h 8"/>
                <a:gd name="T6" fmla="*/ 2 w 4"/>
                <a:gd name="T7" fmla="*/ 8 h 8"/>
                <a:gd name="T8" fmla="*/ 4 w 4"/>
                <a:gd name="T9" fmla="*/ 5 h 8"/>
                <a:gd name="T10" fmla="*/ 4 w 4"/>
                <a:gd name="T11" fmla="*/ 0 h 8"/>
              </a:gdLst>
              <a:ahLst/>
              <a:cxnLst>
                <a:cxn ang="0">
                  <a:pos x="T0" y="T1"/>
                </a:cxn>
                <a:cxn ang="0">
                  <a:pos x="T2" y="T3"/>
                </a:cxn>
                <a:cxn ang="0">
                  <a:pos x="T4" y="T5"/>
                </a:cxn>
                <a:cxn ang="0">
                  <a:pos x="T6" y="T7"/>
                </a:cxn>
                <a:cxn ang="0">
                  <a:pos x="T8" y="T9"/>
                </a:cxn>
                <a:cxn ang="0">
                  <a:pos x="T10" y="T11"/>
                </a:cxn>
              </a:cxnLst>
              <a:rect l="0" t="0" r="r" b="b"/>
              <a:pathLst>
                <a:path w="4" h="8">
                  <a:moveTo>
                    <a:pt x="4" y="0"/>
                  </a:moveTo>
                  <a:cubicBezTo>
                    <a:pt x="4" y="1"/>
                    <a:pt x="4" y="1"/>
                    <a:pt x="4" y="1"/>
                  </a:cubicBezTo>
                  <a:cubicBezTo>
                    <a:pt x="3" y="3"/>
                    <a:pt x="1" y="4"/>
                    <a:pt x="0" y="5"/>
                  </a:cubicBezTo>
                  <a:cubicBezTo>
                    <a:pt x="0" y="6"/>
                    <a:pt x="1" y="7"/>
                    <a:pt x="2" y="8"/>
                  </a:cubicBezTo>
                  <a:cubicBezTo>
                    <a:pt x="4" y="5"/>
                    <a:pt x="4" y="5"/>
                    <a:pt x="4" y="5"/>
                  </a:cubicBezTo>
                  <a:lnTo>
                    <a:pt x="4"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79" name="Freeform 380"/>
            <p:cNvSpPr>
              <a:spLocks/>
            </p:cNvSpPr>
            <p:nvPr/>
          </p:nvSpPr>
          <p:spPr bwMode="auto">
            <a:xfrm>
              <a:off x="101600" y="63500"/>
              <a:ext cx="0" cy="7938"/>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0"/>
                    <a:pt x="0" y="0"/>
                    <a:pt x="0" y="0"/>
                  </a:cubicBezTo>
                  <a:cubicBezTo>
                    <a:pt x="0" y="1"/>
                    <a:pt x="0" y="1"/>
                    <a:pt x="0" y="2"/>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80" name="Freeform 381"/>
            <p:cNvSpPr>
              <a:spLocks noEditPoints="1"/>
            </p:cNvSpPr>
            <p:nvPr/>
          </p:nvSpPr>
          <p:spPr bwMode="auto">
            <a:xfrm>
              <a:off x="101600" y="93663"/>
              <a:ext cx="22225" cy="26988"/>
            </a:xfrm>
            <a:custGeom>
              <a:avLst/>
              <a:gdLst>
                <a:gd name="T0" fmla="*/ 2 w 6"/>
                <a:gd name="T1" fmla="*/ 1 h 7"/>
                <a:gd name="T2" fmla="*/ 1 w 6"/>
                <a:gd name="T3" fmla="*/ 0 h 7"/>
                <a:gd name="T4" fmla="*/ 0 w 6"/>
                <a:gd name="T5" fmla="*/ 3 h 7"/>
                <a:gd name="T6" fmla="*/ 3 w 6"/>
                <a:gd name="T7" fmla="*/ 7 h 7"/>
                <a:gd name="T8" fmla="*/ 6 w 6"/>
                <a:gd name="T9" fmla="*/ 4 h 7"/>
                <a:gd name="T10" fmla="*/ 2 w 6"/>
                <a:gd name="T11" fmla="*/ 1 h 7"/>
                <a:gd name="T12" fmla="*/ 3 w 6"/>
                <a:gd name="T13" fmla="*/ 3 h 7"/>
                <a:gd name="T14" fmla="*/ 0 w 6"/>
                <a:gd name="T15" fmla="*/ 3 h 7"/>
                <a:gd name="T16" fmla="*/ 1 w 6"/>
                <a:gd name="T17" fmla="*/ 1 h 7"/>
                <a:gd name="T18" fmla="*/ 3 w 6"/>
                <a:gd name="T19"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7">
                  <a:moveTo>
                    <a:pt x="2" y="1"/>
                  </a:moveTo>
                  <a:cubicBezTo>
                    <a:pt x="1" y="0"/>
                    <a:pt x="1" y="0"/>
                    <a:pt x="1" y="0"/>
                  </a:cubicBezTo>
                  <a:cubicBezTo>
                    <a:pt x="0" y="3"/>
                    <a:pt x="0" y="3"/>
                    <a:pt x="0" y="3"/>
                  </a:cubicBezTo>
                  <a:cubicBezTo>
                    <a:pt x="3" y="7"/>
                    <a:pt x="3" y="7"/>
                    <a:pt x="3" y="7"/>
                  </a:cubicBezTo>
                  <a:cubicBezTo>
                    <a:pt x="6" y="4"/>
                    <a:pt x="6" y="4"/>
                    <a:pt x="6" y="4"/>
                  </a:cubicBezTo>
                  <a:cubicBezTo>
                    <a:pt x="4" y="3"/>
                    <a:pt x="3" y="2"/>
                    <a:pt x="2" y="1"/>
                  </a:cubicBezTo>
                  <a:close/>
                  <a:moveTo>
                    <a:pt x="3" y="3"/>
                  </a:moveTo>
                  <a:cubicBezTo>
                    <a:pt x="0" y="3"/>
                    <a:pt x="0" y="3"/>
                    <a:pt x="0" y="3"/>
                  </a:cubicBezTo>
                  <a:cubicBezTo>
                    <a:pt x="1" y="1"/>
                    <a:pt x="1" y="1"/>
                    <a:pt x="1" y="1"/>
                  </a:cubicBezTo>
                  <a:lnTo>
                    <a:pt x="3"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81" name="Freeform 382"/>
            <p:cNvSpPr>
              <a:spLocks/>
            </p:cNvSpPr>
            <p:nvPr/>
          </p:nvSpPr>
          <p:spPr bwMode="auto">
            <a:xfrm>
              <a:off x="101600" y="98425"/>
              <a:ext cx="11113" cy="6350"/>
            </a:xfrm>
            <a:custGeom>
              <a:avLst/>
              <a:gdLst>
                <a:gd name="T0" fmla="*/ 0 w 7"/>
                <a:gd name="T1" fmla="*/ 4 h 4"/>
                <a:gd name="T2" fmla="*/ 7 w 7"/>
                <a:gd name="T3" fmla="*/ 4 h 4"/>
                <a:gd name="T4" fmla="*/ 2 w 7"/>
                <a:gd name="T5" fmla="*/ 0 h 4"/>
                <a:gd name="T6" fmla="*/ 0 w 7"/>
                <a:gd name="T7" fmla="*/ 4 h 4"/>
              </a:gdLst>
              <a:ahLst/>
              <a:cxnLst>
                <a:cxn ang="0">
                  <a:pos x="T0" y="T1"/>
                </a:cxn>
                <a:cxn ang="0">
                  <a:pos x="T2" y="T3"/>
                </a:cxn>
                <a:cxn ang="0">
                  <a:pos x="T4" y="T5"/>
                </a:cxn>
                <a:cxn ang="0">
                  <a:pos x="T6" y="T7"/>
                </a:cxn>
              </a:cxnLst>
              <a:rect l="0" t="0" r="r" b="b"/>
              <a:pathLst>
                <a:path w="7" h="4">
                  <a:moveTo>
                    <a:pt x="0" y="4"/>
                  </a:moveTo>
                  <a:lnTo>
                    <a:pt x="7" y="4"/>
                  </a:lnTo>
                  <a:lnTo>
                    <a:pt x="2" y="0"/>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82" name="Freeform 383"/>
            <p:cNvSpPr>
              <a:spLocks/>
            </p:cNvSpPr>
            <p:nvPr/>
          </p:nvSpPr>
          <p:spPr bwMode="auto">
            <a:xfrm>
              <a:off x="101600" y="104775"/>
              <a:ext cx="22225" cy="26988"/>
            </a:xfrm>
            <a:custGeom>
              <a:avLst/>
              <a:gdLst>
                <a:gd name="T0" fmla="*/ 3 w 6"/>
                <a:gd name="T1" fmla="*/ 4 h 7"/>
                <a:gd name="T2" fmla="*/ 0 w 6"/>
                <a:gd name="T3" fmla="*/ 0 h 7"/>
                <a:gd name="T4" fmla="*/ 4 w 6"/>
                <a:gd name="T5" fmla="*/ 7 h 7"/>
                <a:gd name="T6" fmla="*/ 6 w 6"/>
                <a:gd name="T7" fmla="*/ 1 h 7"/>
                <a:gd name="T8" fmla="*/ 3 w 6"/>
                <a:gd name="T9" fmla="*/ 4 h 7"/>
              </a:gdLst>
              <a:ahLst/>
              <a:cxnLst>
                <a:cxn ang="0">
                  <a:pos x="T0" y="T1"/>
                </a:cxn>
                <a:cxn ang="0">
                  <a:pos x="T2" y="T3"/>
                </a:cxn>
                <a:cxn ang="0">
                  <a:pos x="T4" y="T5"/>
                </a:cxn>
                <a:cxn ang="0">
                  <a:pos x="T6" y="T7"/>
                </a:cxn>
                <a:cxn ang="0">
                  <a:pos x="T8" y="T9"/>
                </a:cxn>
              </a:cxnLst>
              <a:rect l="0" t="0" r="r" b="b"/>
              <a:pathLst>
                <a:path w="6" h="7">
                  <a:moveTo>
                    <a:pt x="3" y="4"/>
                  </a:moveTo>
                  <a:cubicBezTo>
                    <a:pt x="0" y="0"/>
                    <a:pt x="0" y="0"/>
                    <a:pt x="0" y="0"/>
                  </a:cubicBezTo>
                  <a:cubicBezTo>
                    <a:pt x="1" y="3"/>
                    <a:pt x="2" y="5"/>
                    <a:pt x="4" y="7"/>
                  </a:cubicBezTo>
                  <a:cubicBezTo>
                    <a:pt x="4" y="5"/>
                    <a:pt x="5" y="3"/>
                    <a:pt x="6" y="1"/>
                  </a:cubicBezTo>
                  <a:lnTo>
                    <a:pt x="3" y="4"/>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83" name="Freeform 384"/>
            <p:cNvSpPr>
              <a:spLocks/>
            </p:cNvSpPr>
            <p:nvPr/>
          </p:nvSpPr>
          <p:spPr bwMode="auto">
            <a:xfrm>
              <a:off x="142875" y="90488"/>
              <a:ext cx="11113" cy="36513"/>
            </a:xfrm>
            <a:custGeom>
              <a:avLst/>
              <a:gdLst>
                <a:gd name="T0" fmla="*/ 2 w 3"/>
                <a:gd name="T1" fmla="*/ 5 h 10"/>
                <a:gd name="T2" fmla="*/ 0 w 3"/>
                <a:gd name="T3" fmla="*/ 8 h 10"/>
                <a:gd name="T4" fmla="*/ 0 w 3"/>
                <a:gd name="T5" fmla="*/ 10 h 10"/>
                <a:gd name="T6" fmla="*/ 3 w 3"/>
                <a:gd name="T7" fmla="*/ 4 h 10"/>
                <a:gd name="T8" fmla="*/ 2 w 3"/>
                <a:gd name="T9" fmla="*/ 0 h 10"/>
                <a:gd name="T10" fmla="*/ 2 w 3"/>
                <a:gd name="T11" fmla="*/ 5 h 10"/>
              </a:gdLst>
              <a:ahLst/>
              <a:cxnLst>
                <a:cxn ang="0">
                  <a:pos x="T0" y="T1"/>
                </a:cxn>
                <a:cxn ang="0">
                  <a:pos x="T2" y="T3"/>
                </a:cxn>
                <a:cxn ang="0">
                  <a:pos x="T4" y="T5"/>
                </a:cxn>
                <a:cxn ang="0">
                  <a:pos x="T6" y="T7"/>
                </a:cxn>
                <a:cxn ang="0">
                  <a:pos x="T8" y="T9"/>
                </a:cxn>
                <a:cxn ang="0">
                  <a:pos x="T10" y="T11"/>
                </a:cxn>
              </a:cxnLst>
              <a:rect l="0" t="0" r="r" b="b"/>
              <a:pathLst>
                <a:path w="3" h="10">
                  <a:moveTo>
                    <a:pt x="2" y="5"/>
                  </a:moveTo>
                  <a:cubicBezTo>
                    <a:pt x="0" y="8"/>
                    <a:pt x="0" y="8"/>
                    <a:pt x="0" y="8"/>
                  </a:cubicBezTo>
                  <a:cubicBezTo>
                    <a:pt x="0" y="9"/>
                    <a:pt x="0" y="10"/>
                    <a:pt x="0" y="10"/>
                  </a:cubicBezTo>
                  <a:cubicBezTo>
                    <a:pt x="2" y="8"/>
                    <a:pt x="3" y="6"/>
                    <a:pt x="3" y="4"/>
                  </a:cubicBezTo>
                  <a:cubicBezTo>
                    <a:pt x="2" y="0"/>
                    <a:pt x="2" y="0"/>
                    <a:pt x="2" y="0"/>
                  </a:cubicBezTo>
                  <a:lnTo>
                    <a:pt x="2" y="5"/>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84" name="Freeform 385"/>
            <p:cNvSpPr>
              <a:spLocks/>
            </p:cNvSpPr>
            <p:nvPr/>
          </p:nvSpPr>
          <p:spPr bwMode="auto">
            <a:xfrm>
              <a:off x="149225" y="217488"/>
              <a:ext cx="19050" cy="11113"/>
            </a:xfrm>
            <a:custGeom>
              <a:avLst/>
              <a:gdLst>
                <a:gd name="T0" fmla="*/ 0 w 12"/>
                <a:gd name="T1" fmla="*/ 0 h 7"/>
                <a:gd name="T2" fmla="*/ 3 w 12"/>
                <a:gd name="T3" fmla="*/ 5 h 7"/>
                <a:gd name="T4" fmla="*/ 3 w 12"/>
                <a:gd name="T5" fmla="*/ 7 h 7"/>
                <a:gd name="T6" fmla="*/ 12 w 12"/>
                <a:gd name="T7" fmla="*/ 5 h 7"/>
                <a:gd name="T8" fmla="*/ 0 w 12"/>
                <a:gd name="T9" fmla="*/ 0 h 7"/>
              </a:gdLst>
              <a:ahLst/>
              <a:cxnLst>
                <a:cxn ang="0">
                  <a:pos x="T0" y="T1"/>
                </a:cxn>
                <a:cxn ang="0">
                  <a:pos x="T2" y="T3"/>
                </a:cxn>
                <a:cxn ang="0">
                  <a:pos x="T4" y="T5"/>
                </a:cxn>
                <a:cxn ang="0">
                  <a:pos x="T6" y="T7"/>
                </a:cxn>
                <a:cxn ang="0">
                  <a:pos x="T8" y="T9"/>
                </a:cxn>
              </a:cxnLst>
              <a:rect l="0" t="0" r="r" b="b"/>
              <a:pathLst>
                <a:path w="12" h="7">
                  <a:moveTo>
                    <a:pt x="0" y="0"/>
                  </a:moveTo>
                  <a:lnTo>
                    <a:pt x="3" y="5"/>
                  </a:lnTo>
                  <a:lnTo>
                    <a:pt x="3" y="7"/>
                  </a:lnTo>
                  <a:lnTo>
                    <a:pt x="12" y="5"/>
                  </a:lnTo>
                  <a:lnTo>
                    <a:pt x="0"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85" name="Freeform 386"/>
            <p:cNvSpPr>
              <a:spLocks/>
            </p:cNvSpPr>
            <p:nvPr/>
          </p:nvSpPr>
          <p:spPr bwMode="auto">
            <a:xfrm>
              <a:off x="66675" y="131763"/>
              <a:ext cx="115888" cy="60325"/>
            </a:xfrm>
            <a:custGeom>
              <a:avLst/>
              <a:gdLst>
                <a:gd name="T0" fmla="*/ 10 w 31"/>
                <a:gd name="T1" fmla="*/ 14 h 16"/>
                <a:gd name="T2" fmla="*/ 10 w 31"/>
                <a:gd name="T3" fmla="*/ 13 h 16"/>
                <a:gd name="T4" fmla="*/ 27 w 31"/>
                <a:gd name="T5" fmla="*/ 12 h 16"/>
                <a:gd name="T6" fmla="*/ 29 w 31"/>
                <a:gd name="T7" fmla="*/ 10 h 16"/>
                <a:gd name="T8" fmla="*/ 31 w 31"/>
                <a:gd name="T9" fmla="*/ 9 h 16"/>
                <a:gd name="T10" fmla="*/ 31 w 31"/>
                <a:gd name="T11" fmla="*/ 0 h 16"/>
                <a:gd name="T12" fmla="*/ 27 w 31"/>
                <a:gd name="T13" fmla="*/ 10 h 16"/>
                <a:gd name="T14" fmla="*/ 3 w 31"/>
                <a:gd name="T15" fmla="*/ 13 h 16"/>
                <a:gd name="T16" fmla="*/ 1 w 31"/>
                <a:gd name="T17" fmla="*/ 0 h 16"/>
                <a:gd name="T18" fmla="*/ 0 w 31"/>
                <a:gd name="T19" fmla="*/ 14 h 16"/>
                <a:gd name="T20" fmla="*/ 3 w 31"/>
                <a:gd name="T21" fmla="*/ 16 h 16"/>
                <a:gd name="T22" fmla="*/ 6 w 31"/>
                <a:gd name="T23" fmla="*/ 14 h 16"/>
                <a:gd name="T24" fmla="*/ 10 w 31"/>
                <a:gd name="T25"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16">
                  <a:moveTo>
                    <a:pt x="10" y="14"/>
                  </a:moveTo>
                  <a:cubicBezTo>
                    <a:pt x="10" y="13"/>
                    <a:pt x="10" y="13"/>
                    <a:pt x="10" y="13"/>
                  </a:cubicBezTo>
                  <a:cubicBezTo>
                    <a:pt x="27" y="12"/>
                    <a:pt x="27" y="12"/>
                    <a:pt x="27" y="12"/>
                  </a:cubicBezTo>
                  <a:cubicBezTo>
                    <a:pt x="29" y="10"/>
                    <a:pt x="29" y="10"/>
                    <a:pt x="29" y="10"/>
                  </a:cubicBezTo>
                  <a:cubicBezTo>
                    <a:pt x="31" y="9"/>
                    <a:pt x="31" y="9"/>
                    <a:pt x="31" y="9"/>
                  </a:cubicBezTo>
                  <a:cubicBezTo>
                    <a:pt x="31" y="0"/>
                    <a:pt x="31" y="0"/>
                    <a:pt x="31" y="0"/>
                  </a:cubicBezTo>
                  <a:cubicBezTo>
                    <a:pt x="27" y="10"/>
                    <a:pt x="27" y="10"/>
                    <a:pt x="27" y="10"/>
                  </a:cubicBezTo>
                  <a:cubicBezTo>
                    <a:pt x="3" y="13"/>
                    <a:pt x="3" y="13"/>
                    <a:pt x="3" y="13"/>
                  </a:cubicBezTo>
                  <a:cubicBezTo>
                    <a:pt x="3" y="9"/>
                    <a:pt x="2" y="5"/>
                    <a:pt x="1" y="0"/>
                  </a:cubicBezTo>
                  <a:cubicBezTo>
                    <a:pt x="2" y="5"/>
                    <a:pt x="1" y="10"/>
                    <a:pt x="0" y="14"/>
                  </a:cubicBezTo>
                  <a:cubicBezTo>
                    <a:pt x="3" y="16"/>
                    <a:pt x="3" y="16"/>
                    <a:pt x="3" y="16"/>
                  </a:cubicBezTo>
                  <a:cubicBezTo>
                    <a:pt x="6" y="14"/>
                    <a:pt x="6" y="14"/>
                    <a:pt x="6" y="14"/>
                  </a:cubicBezTo>
                  <a:lnTo>
                    <a:pt x="10" y="14"/>
                  </a:lnTo>
                  <a:close/>
                </a:path>
              </a:pathLst>
            </a:custGeom>
            <a:solidFill>
              <a:srgbClr val="4F83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86" name="Freeform 387"/>
            <p:cNvSpPr>
              <a:spLocks/>
            </p:cNvSpPr>
            <p:nvPr/>
          </p:nvSpPr>
          <p:spPr bwMode="auto">
            <a:xfrm>
              <a:off x="77787" y="184150"/>
              <a:ext cx="26988" cy="11113"/>
            </a:xfrm>
            <a:custGeom>
              <a:avLst/>
              <a:gdLst>
                <a:gd name="T0" fmla="*/ 7 w 7"/>
                <a:gd name="T1" fmla="*/ 2 h 3"/>
                <a:gd name="T2" fmla="*/ 7 w 7"/>
                <a:gd name="T3" fmla="*/ 0 h 3"/>
                <a:gd name="T4" fmla="*/ 3 w 7"/>
                <a:gd name="T5" fmla="*/ 0 h 3"/>
                <a:gd name="T6" fmla="*/ 0 w 7"/>
                <a:gd name="T7" fmla="*/ 2 h 3"/>
                <a:gd name="T8" fmla="*/ 2 w 7"/>
                <a:gd name="T9" fmla="*/ 3 h 3"/>
                <a:gd name="T10" fmla="*/ 7 w 7"/>
                <a:gd name="T11" fmla="*/ 2 h 3"/>
              </a:gdLst>
              <a:ahLst/>
              <a:cxnLst>
                <a:cxn ang="0">
                  <a:pos x="T0" y="T1"/>
                </a:cxn>
                <a:cxn ang="0">
                  <a:pos x="T2" y="T3"/>
                </a:cxn>
                <a:cxn ang="0">
                  <a:pos x="T4" y="T5"/>
                </a:cxn>
                <a:cxn ang="0">
                  <a:pos x="T6" y="T7"/>
                </a:cxn>
                <a:cxn ang="0">
                  <a:pos x="T8" y="T9"/>
                </a:cxn>
                <a:cxn ang="0">
                  <a:pos x="T10" y="T11"/>
                </a:cxn>
              </a:cxnLst>
              <a:rect l="0" t="0" r="r" b="b"/>
              <a:pathLst>
                <a:path w="7" h="3">
                  <a:moveTo>
                    <a:pt x="7" y="2"/>
                  </a:moveTo>
                  <a:cubicBezTo>
                    <a:pt x="7" y="0"/>
                    <a:pt x="7" y="0"/>
                    <a:pt x="7" y="0"/>
                  </a:cubicBezTo>
                  <a:cubicBezTo>
                    <a:pt x="3" y="0"/>
                    <a:pt x="3" y="0"/>
                    <a:pt x="3" y="0"/>
                  </a:cubicBezTo>
                  <a:cubicBezTo>
                    <a:pt x="0" y="2"/>
                    <a:pt x="0" y="2"/>
                    <a:pt x="0" y="2"/>
                  </a:cubicBezTo>
                  <a:cubicBezTo>
                    <a:pt x="2" y="3"/>
                    <a:pt x="2" y="3"/>
                    <a:pt x="2" y="3"/>
                  </a:cubicBezTo>
                  <a:cubicBezTo>
                    <a:pt x="3" y="2"/>
                    <a:pt x="5" y="1"/>
                    <a:pt x="7" y="2"/>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87" name="Freeform 388"/>
            <p:cNvSpPr>
              <a:spLocks/>
            </p:cNvSpPr>
            <p:nvPr/>
          </p:nvSpPr>
          <p:spPr bwMode="auto">
            <a:xfrm>
              <a:off x="85725" y="187325"/>
              <a:ext cx="19050" cy="15875"/>
            </a:xfrm>
            <a:custGeom>
              <a:avLst/>
              <a:gdLst>
                <a:gd name="T0" fmla="*/ 5 w 5"/>
                <a:gd name="T1" fmla="*/ 4 h 4"/>
                <a:gd name="T2" fmla="*/ 5 w 5"/>
                <a:gd name="T3" fmla="*/ 3 h 4"/>
                <a:gd name="T4" fmla="*/ 5 w 5"/>
                <a:gd name="T5" fmla="*/ 1 h 4"/>
                <a:gd name="T6" fmla="*/ 0 w 5"/>
                <a:gd name="T7" fmla="*/ 2 h 4"/>
                <a:gd name="T8" fmla="*/ 5 w 5"/>
                <a:gd name="T9" fmla="*/ 4 h 4"/>
              </a:gdLst>
              <a:ahLst/>
              <a:cxnLst>
                <a:cxn ang="0">
                  <a:pos x="T0" y="T1"/>
                </a:cxn>
                <a:cxn ang="0">
                  <a:pos x="T2" y="T3"/>
                </a:cxn>
                <a:cxn ang="0">
                  <a:pos x="T4" y="T5"/>
                </a:cxn>
                <a:cxn ang="0">
                  <a:pos x="T6" y="T7"/>
                </a:cxn>
                <a:cxn ang="0">
                  <a:pos x="T8" y="T9"/>
                </a:cxn>
              </a:cxnLst>
              <a:rect l="0" t="0" r="r" b="b"/>
              <a:pathLst>
                <a:path w="5" h="4">
                  <a:moveTo>
                    <a:pt x="5" y="4"/>
                  </a:moveTo>
                  <a:cubicBezTo>
                    <a:pt x="5" y="3"/>
                    <a:pt x="5" y="3"/>
                    <a:pt x="5" y="3"/>
                  </a:cubicBezTo>
                  <a:cubicBezTo>
                    <a:pt x="5" y="1"/>
                    <a:pt x="5" y="1"/>
                    <a:pt x="5" y="1"/>
                  </a:cubicBezTo>
                  <a:cubicBezTo>
                    <a:pt x="3" y="0"/>
                    <a:pt x="1" y="1"/>
                    <a:pt x="0" y="2"/>
                  </a:cubicBezTo>
                  <a:lnTo>
                    <a:pt x="5" y="4"/>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88" name="Freeform 389"/>
            <p:cNvSpPr>
              <a:spLocks/>
            </p:cNvSpPr>
            <p:nvPr/>
          </p:nvSpPr>
          <p:spPr bwMode="auto">
            <a:xfrm>
              <a:off x="55562" y="228600"/>
              <a:ext cx="112713" cy="60325"/>
            </a:xfrm>
            <a:custGeom>
              <a:avLst/>
              <a:gdLst>
                <a:gd name="T0" fmla="*/ 2 w 30"/>
                <a:gd name="T1" fmla="*/ 4 h 16"/>
                <a:gd name="T2" fmla="*/ 3 w 30"/>
                <a:gd name="T3" fmla="*/ 4 h 16"/>
                <a:gd name="T4" fmla="*/ 1 w 30"/>
                <a:gd name="T5" fmla="*/ 15 h 16"/>
                <a:gd name="T6" fmla="*/ 2 w 30"/>
                <a:gd name="T7" fmla="*/ 16 h 16"/>
                <a:gd name="T8" fmla="*/ 3 w 30"/>
                <a:gd name="T9" fmla="*/ 16 h 16"/>
                <a:gd name="T10" fmla="*/ 30 w 30"/>
                <a:gd name="T11" fmla="*/ 9 h 16"/>
                <a:gd name="T12" fmla="*/ 26 w 30"/>
                <a:gd name="T13" fmla="*/ 0 h 16"/>
                <a:gd name="T14" fmla="*/ 5 w 30"/>
                <a:gd name="T15" fmla="*/ 3 h 16"/>
                <a:gd name="T16" fmla="*/ 1 w 30"/>
                <a:gd name="T17" fmla="*/ 3 h 16"/>
                <a:gd name="T18" fmla="*/ 0 w 30"/>
                <a:gd name="T19" fmla="*/ 15 h 16"/>
                <a:gd name="T20" fmla="*/ 1 w 30"/>
                <a:gd name="T21" fmla="*/ 15 h 16"/>
                <a:gd name="T22" fmla="*/ 0 w 30"/>
                <a:gd name="T23" fmla="*/ 15 h 16"/>
                <a:gd name="T24" fmla="*/ 2 w 30"/>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16">
                  <a:moveTo>
                    <a:pt x="2" y="4"/>
                  </a:moveTo>
                  <a:cubicBezTo>
                    <a:pt x="3" y="4"/>
                    <a:pt x="3" y="4"/>
                    <a:pt x="3" y="4"/>
                  </a:cubicBezTo>
                  <a:cubicBezTo>
                    <a:pt x="1" y="15"/>
                    <a:pt x="1" y="15"/>
                    <a:pt x="1" y="15"/>
                  </a:cubicBezTo>
                  <a:cubicBezTo>
                    <a:pt x="2" y="16"/>
                    <a:pt x="2" y="16"/>
                    <a:pt x="2" y="16"/>
                  </a:cubicBezTo>
                  <a:cubicBezTo>
                    <a:pt x="3" y="16"/>
                    <a:pt x="3" y="16"/>
                    <a:pt x="3" y="16"/>
                  </a:cubicBezTo>
                  <a:cubicBezTo>
                    <a:pt x="13" y="16"/>
                    <a:pt x="22" y="14"/>
                    <a:pt x="30" y="9"/>
                  </a:cubicBezTo>
                  <a:cubicBezTo>
                    <a:pt x="30" y="5"/>
                    <a:pt x="29" y="2"/>
                    <a:pt x="26" y="0"/>
                  </a:cubicBezTo>
                  <a:cubicBezTo>
                    <a:pt x="20" y="4"/>
                    <a:pt x="13" y="5"/>
                    <a:pt x="5" y="3"/>
                  </a:cubicBezTo>
                  <a:cubicBezTo>
                    <a:pt x="3" y="3"/>
                    <a:pt x="2" y="3"/>
                    <a:pt x="1" y="3"/>
                  </a:cubicBezTo>
                  <a:cubicBezTo>
                    <a:pt x="0" y="15"/>
                    <a:pt x="0" y="15"/>
                    <a:pt x="0" y="15"/>
                  </a:cubicBezTo>
                  <a:cubicBezTo>
                    <a:pt x="1" y="15"/>
                    <a:pt x="1" y="15"/>
                    <a:pt x="1" y="15"/>
                  </a:cubicBezTo>
                  <a:cubicBezTo>
                    <a:pt x="0" y="15"/>
                    <a:pt x="0" y="15"/>
                    <a:pt x="0" y="15"/>
                  </a:cubicBezTo>
                  <a:lnTo>
                    <a:pt x="2" y="4"/>
                  </a:lnTo>
                  <a:close/>
                </a:path>
              </a:pathLst>
            </a:custGeom>
            <a:solidFill>
              <a:srgbClr val="6CB17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89" name="Freeform 390"/>
            <p:cNvSpPr>
              <a:spLocks/>
            </p:cNvSpPr>
            <p:nvPr/>
          </p:nvSpPr>
          <p:spPr bwMode="auto">
            <a:xfrm>
              <a:off x="55562" y="244475"/>
              <a:ext cx="11113" cy="41275"/>
            </a:xfrm>
            <a:custGeom>
              <a:avLst/>
              <a:gdLst>
                <a:gd name="T0" fmla="*/ 7 w 7"/>
                <a:gd name="T1" fmla="*/ 0 h 26"/>
                <a:gd name="T2" fmla="*/ 5 w 7"/>
                <a:gd name="T3" fmla="*/ 0 h 26"/>
                <a:gd name="T4" fmla="*/ 0 w 7"/>
                <a:gd name="T5" fmla="*/ 26 h 26"/>
                <a:gd name="T6" fmla="*/ 3 w 7"/>
                <a:gd name="T7" fmla="*/ 26 h 26"/>
                <a:gd name="T8" fmla="*/ 7 w 7"/>
                <a:gd name="T9" fmla="*/ 0 h 26"/>
              </a:gdLst>
              <a:ahLst/>
              <a:cxnLst>
                <a:cxn ang="0">
                  <a:pos x="T0" y="T1"/>
                </a:cxn>
                <a:cxn ang="0">
                  <a:pos x="T2" y="T3"/>
                </a:cxn>
                <a:cxn ang="0">
                  <a:pos x="T4" y="T5"/>
                </a:cxn>
                <a:cxn ang="0">
                  <a:pos x="T6" y="T7"/>
                </a:cxn>
                <a:cxn ang="0">
                  <a:pos x="T8" y="T9"/>
                </a:cxn>
              </a:cxnLst>
              <a:rect l="0" t="0" r="r" b="b"/>
              <a:pathLst>
                <a:path w="7" h="26">
                  <a:moveTo>
                    <a:pt x="7" y="0"/>
                  </a:moveTo>
                  <a:lnTo>
                    <a:pt x="5" y="0"/>
                  </a:lnTo>
                  <a:lnTo>
                    <a:pt x="0" y="26"/>
                  </a:lnTo>
                  <a:lnTo>
                    <a:pt x="3" y="26"/>
                  </a:lnTo>
                  <a:lnTo>
                    <a:pt x="7" y="0"/>
                  </a:lnTo>
                  <a:close/>
                </a:path>
              </a:pathLst>
            </a:custGeom>
            <a:solidFill>
              <a:srgbClr val="A8CAA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90" name="Freeform 391"/>
            <p:cNvSpPr>
              <a:spLocks/>
            </p:cNvSpPr>
            <p:nvPr/>
          </p:nvSpPr>
          <p:spPr bwMode="auto">
            <a:xfrm>
              <a:off x="36512" y="214313"/>
              <a:ext cx="117475" cy="33338"/>
            </a:xfrm>
            <a:custGeom>
              <a:avLst/>
              <a:gdLst>
                <a:gd name="T0" fmla="*/ 31 w 31"/>
                <a:gd name="T1" fmla="*/ 4 h 9"/>
                <a:gd name="T2" fmla="*/ 31 w 31"/>
                <a:gd name="T3" fmla="*/ 3 h 9"/>
                <a:gd name="T4" fmla="*/ 0 w 31"/>
                <a:gd name="T5" fmla="*/ 0 h 9"/>
                <a:gd name="T6" fmla="*/ 6 w 31"/>
                <a:gd name="T7" fmla="*/ 7 h 9"/>
                <a:gd name="T8" fmla="*/ 6 w 31"/>
                <a:gd name="T9" fmla="*/ 7 h 9"/>
                <a:gd name="T10" fmla="*/ 10 w 31"/>
                <a:gd name="T11" fmla="*/ 7 h 9"/>
                <a:gd name="T12" fmla="*/ 31 w 31"/>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31" h="9">
                  <a:moveTo>
                    <a:pt x="31" y="4"/>
                  </a:moveTo>
                  <a:cubicBezTo>
                    <a:pt x="31" y="3"/>
                    <a:pt x="31" y="3"/>
                    <a:pt x="31" y="3"/>
                  </a:cubicBezTo>
                  <a:cubicBezTo>
                    <a:pt x="20" y="6"/>
                    <a:pt x="10" y="5"/>
                    <a:pt x="0" y="0"/>
                  </a:cubicBezTo>
                  <a:cubicBezTo>
                    <a:pt x="0" y="4"/>
                    <a:pt x="2" y="6"/>
                    <a:pt x="6" y="7"/>
                  </a:cubicBezTo>
                  <a:cubicBezTo>
                    <a:pt x="6" y="7"/>
                    <a:pt x="6" y="7"/>
                    <a:pt x="6" y="7"/>
                  </a:cubicBezTo>
                  <a:cubicBezTo>
                    <a:pt x="7" y="7"/>
                    <a:pt x="8" y="7"/>
                    <a:pt x="10" y="7"/>
                  </a:cubicBezTo>
                  <a:cubicBezTo>
                    <a:pt x="18" y="9"/>
                    <a:pt x="25" y="8"/>
                    <a:pt x="31" y="4"/>
                  </a:cubicBezTo>
                  <a:close/>
                </a:path>
              </a:pathLst>
            </a:custGeom>
            <a:solidFill>
              <a:srgbClr val="4F835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91" name="Freeform 392"/>
            <p:cNvSpPr>
              <a:spLocks/>
            </p:cNvSpPr>
            <p:nvPr/>
          </p:nvSpPr>
          <p:spPr bwMode="auto">
            <a:xfrm>
              <a:off x="60325" y="285750"/>
              <a:ext cx="122238" cy="25400"/>
            </a:xfrm>
            <a:custGeom>
              <a:avLst/>
              <a:gdLst>
                <a:gd name="T0" fmla="*/ 2 w 33"/>
                <a:gd name="T1" fmla="*/ 1 h 7"/>
                <a:gd name="T2" fmla="*/ 1 w 33"/>
                <a:gd name="T3" fmla="*/ 1 h 7"/>
                <a:gd name="T4" fmla="*/ 0 w 33"/>
                <a:gd name="T5" fmla="*/ 4 h 7"/>
                <a:gd name="T6" fmla="*/ 21 w 33"/>
                <a:gd name="T7" fmla="*/ 6 h 7"/>
                <a:gd name="T8" fmla="*/ 33 w 33"/>
                <a:gd name="T9" fmla="*/ 4 h 7"/>
                <a:gd name="T10" fmla="*/ 33 w 33"/>
                <a:gd name="T11" fmla="*/ 0 h 7"/>
                <a:gd name="T12" fmla="*/ 2 w 33"/>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33" h="7">
                  <a:moveTo>
                    <a:pt x="2" y="1"/>
                  </a:moveTo>
                  <a:cubicBezTo>
                    <a:pt x="1" y="1"/>
                    <a:pt x="1" y="1"/>
                    <a:pt x="1" y="1"/>
                  </a:cubicBezTo>
                  <a:cubicBezTo>
                    <a:pt x="0" y="4"/>
                    <a:pt x="0" y="4"/>
                    <a:pt x="0" y="4"/>
                  </a:cubicBezTo>
                  <a:cubicBezTo>
                    <a:pt x="7" y="6"/>
                    <a:pt x="14" y="7"/>
                    <a:pt x="21" y="6"/>
                  </a:cubicBezTo>
                  <a:cubicBezTo>
                    <a:pt x="25" y="6"/>
                    <a:pt x="29" y="5"/>
                    <a:pt x="33" y="4"/>
                  </a:cubicBezTo>
                  <a:cubicBezTo>
                    <a:pt x="33" y="0"/>
                    <a:pt x="33" y="0"/>
                    <a:pt x="33" y="0"/>
                  </a:cubicBezTo>
                  <a:cubicBezTo>
                    <a:pt x="23" y="4"/>
                    <a:pt x="12" y="4"/>
                    <a:pt x="2" y="1"/>
                  </a:cubicBezTo>
                  <a:close/>
                </a:path>
              </a:pathLst>
            </a:custGeom>
            <a:solidFill>
              <a:srgbClr val="58360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92" name="Freeform 393"/>
            <p:cNvSpPr>
              <a:spLocks noEditPoints="1"/>
            </p:cNvSpPr>
            <p:nvPr/>
          </p:nvSpPr>
          <p:spPr bwMode="auto">
            <a:xfrm>
              <a:off x="30162" y="300038"/>
              <a:ext cx="157163" cy="390525"/>
            </a:xfrm>
            <a:custGeom>
              <a:avLst/>
              <a:gdLst>
                <a:gd name="T0" fmla="*/ 29 w 42"/>
                <a:gd name="T1" fmla="*/ 2 h 104"/>
                <a:gd name="T2" fmla="*/ 8 w 42"/>
                <a:gd name="T3" fmla="*/ 0 h 104"/>
                <a:gd name="T4" fmla="*/ 7 w 42"/>
                <a:gd name="T5" fmla="*/ 40 h 104"/>
                <a:gd name="T6" fmla="*/ 8 w 42"/>
                <a:gd name="T7" fmla="*/ 48 h 104"/>
                <a:gd name="T8" fmla="*/ 7 w 42"/>
                <a:gd name="T9" fmla="*/ 77 h 104"/>
                <a:gd name="T10" fmla="*/ 5 w 42"/>
                <a:gd name="T11" fmla="*/ 91 h 104"/>
                <a:gd name="T12" fmla="*/ 6 w 42"/>
                <a:gd name="T13" fmla="*/ 95 h 104"/>
                <a:gd name="T14" fmla="*/ 0 w 42"/>
                <a:gd name="T15" fmla="*/ 102 h 104"/>
                <a:gd name="T16" fmla="*/ 2 w 42"/>
                <a:gd name="T17" fmla="*/ 103 h 104"/>
                <a:gd name="T18" fmla="*/ 5 w 42"/>
                <a:gd name="T19" fmla="*/ 104 h 104"/>
                <a:gd name="T20" fmla="*/ 11 w 42"/>
                <a:gd name="T21" fmla="*/ 98 h 104"/>
                <a:gd name="T22" fmla="*/ 11 w 42"/>
                <a:gd name="T23" fmla="*/ 93 h 104"/>
                <a:gd name="T24" fmla="*/ 16 w 42"/>
                <a:gd name="T25" fmla="*/ 43 h 104"/>
                <a:gd name="T26" fmla="*/ 26 w 42"/>
                <a:gd name="T27" fmla="*/ 26 h 104"/>
                <a:gd name="T28" fmla="*/ 29 w 42"/>
                <a:gd name="T29" fmla="*/ 49 h 104"/>
                <a:gd name="T30" fmla="*/ 33 w 42"/>
                <a:gd name="T31" fmla="*/ 63 h 104"/>
                <a:gd name="T32" fmla="*/ 34 w 42"/>
                <a:gd name="T33" fmla="*/ 92 h 104"/>
                <a:gd name="T34" fmla="*/ 36 w 42"/>
                <a:gd name="T35" fmla="*/ 103 h 104"/>
                <a:gd name="T36" fmla="*/ 42 w 42"/>
                <a:gd name="T37" fmla="*/ 96 h 104"/>
                <a:gd name="T38" fmla="*/ 38 w 42"/>
                <a:gd name="T39" fmla="*/ 61 h 104"/>
                <a:gd name="T40" fmla="*/ 38 w 42"/>
                <a:gd name="T41" fmla="*/ 16 h 104"/>
                <a:gd name="T42" fmla="*/ 29 w 42"/>
                <a:gd name="T43" fmla="*/ 2 h 104"/>
                <a:gd name="T44" fmla="*/ 26 w 42"/>
                <a:gd name="T45" fmla="*/ 26 h 104"/>
                <a:gd name="T46" fmla="*/ 28 w 42"/>
                <a:gd name="T47" fmla="*/ 27 h 104"/>
                <a:gd name="T48" fmla="*/ 32 w 42"/>
                <a:gd name="T49" fmla="*/ 54 h 104"/>
                <a:gd name="T50" fmla="*/ 34 w 42"/>
                <a:gd name="T51" fmla="*/ 61 h 104"/>
                <a:gd name="T52" fmla="*/ 36 w 42"/>
                <a:gd name="T53" fmla="*/ 82 h 104"/>
                <a:gd name="T54" fmla="*/ 36 w 42"/>
                <a:gd name="T55" fmla="*/ 92 h 104"/>
                <a:gd name="T56" fmla="*/ 38 w 42"/>
                <a:gd name="T57" fmla="*/ 100 h 104"/>
                <a:gd name="T58" fmla="*/ 36 w 42"/>
                <a:gd name="T59" fmla="*/ 102 h 104"/>
                <a:gd name="T60" fmla="*/ 35 w 42"/>
                <a:gd name="T61" fmla="*/ 92 h 104"/>
                <a:gd name="T62" fmla="*/ 33 w 42"/>
                <a:gd name="T63" fmla="*/ 63 h 104"/>
                <a:gd name="T64" fmla="*/ 33 w 42"/>
                <a:gd name="T65" fmla="*/ 63 h 104"/>
                <a:gd name="T66" fmla="*/ 30 w 42"/>
                <a:gd name="T67" fmla="*/ 49 h 104"/>
                <a:gd name="T68" fmla="*/ 26 w 42"/>
                <a:gd name="T69" fmla="*/ 26 h 104"/>
                <a:gd name="T70" fmla="*/ 9 w 42"/>
                <a:gd name="T71" fmla="*/ 1 h 104"/>
                <a:gd name="T72" fmla="*/ 10 w 42"/>
                <a:gd name="T73" fmla="*/ 1 h 104"/>
                <a:gd name="T74" fmla="*/ 10 w 42"/>
                <a:gd name="T75" fmla="*/ 48 h 104"/>
                <a:gd name="T76" fmla="*/ 9 w 42"/>
                <a:gd name="T77" fmla="*/ 77 h 104"/>
                <a:gd name="T78" fmla="*/ 7 w 42"/>
                <a:gd name="T79" fmla="*/ 92 h 104"/>
                <a:gd name="T80" fmla="*/ 8 w 42"/>
                <a:gd name="T81" fmla="*/ 95 h 104"/>
                <a:gd name="T82" fmla="*/ 3 w 42"/>
                <a:gd name="T83" fmla="*/ 102 h 104"/>
                <a:gd name="T84" fmla="*/ 1 w 42"/>
                <a:gd name="T85" fmla="*/ 102 h 104"/>
                <a:gd name="T86" fmla="*/ 6 w 42"/>
                <a:gd name="T87" fmla="*/ 95 h 104"/>
                <a:gd name="T88" fmla="*/ 6 w 42"/>
                <a:gd name="T89" fmla="*/ 95 h 104"/>
                <a:gd name="T90" fmla="*/ 6 w 42"/>
                <a:gd name="T91" fmla="*/ 95 h 104"/>
                <a:gd name="T92" fmla="*/ 6 w 42"/>
                <a:gd name="T93" fmla="*/ 94 h 104"/>
                <a:gd name="T94" fmla="*/ 5 w 42"/>
                <a:gd name="T95" fmla="*/ 91 h 104"/>
                <a:gd name="T96" fmla="*/ 5 w 42"/>
                <a:gd name="T97" fmla="*/ 91 h 104"/>
                <a:gd name="T98" fmla="*/ 7 w 42"/>
                <a:gd name="T99" fmla="*/ 77 h 104"/>
                <a:gd name="T100" fmla="*/ 9 w 42"/>
                <a:gd name="T101" fmla="*/ 48 h 104"/>
                <a:gd name="T102" fmla="*/ 9 w 42"/>
                <a:gd name="T103" fmla="*/ 48 h 104"/>
                <a:gd name="T104" fmla="*/ 7 w 42"/>
                <a:gd name="T105" fmla="*/ 40 h 104"/>
                <a:gd name="T106" fmla="*/ 9 w 42"/>
                <a:gd name="T107" fmla="*/ 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104">
                  <a:moveTo>
                    <a:pt x="29" y="2"/>
                  </a:moveTo>
                  <a:cubicBezTo>
                    <a:pt x="22" y="3"/>
                    <a:pt x="15" y="2"/>
                    <a:pt x="8" y="0"/>
                  </a:cubicBezTo>
                  <a:cubicBezTo>
                    <a:pt x="6" y="10"/>
                    <a:pt x="5" y="24"/>
                    <a:pt x="7" y="40"/>
                  </a:cubicBezTo>
                  <a:cubicBezTo>
                    <a:pt x="8" y="48"/>
                    <a:pt x="8" y="48"/>
                    <a:pt x="8" y="48"/>
                  </a:cubicBezTo>
                  <a:cubicBezTo>
                    <a:pt x="7" y="77"/>
                    <a:pt x="7" y="77"/>
                    <a:pt x="7" y="77"/>
                  </a:cubicBezTo>
                  <a:cubicBezTo>
                    <a:pt x="5" y="91"/>
                    <a:pt x="5" y="91"/>
                    <a:pt x="5" y="91"/>
                  </a:cubicBezTo>
                  <a:cubicBezTo>
                    <a:pt x="4" y="92"/>
                    <a:pt x="4" y="94"/>
                    <a:pt x="6" y="95"/>
                  </a:cubicBezTo>
                  <a:cubicBezTo>
                    <a:pt x="0" y="102"/>
                    <a:pt x="0" y="102"/>
                    <a:pt x="0" y="102"/>
                  </a:cubicBezTo>
                  <a:cubicBezTo>
                    <a:pt x="1" y="102"/>
                    <a:pt x="1" y="103"/>
                    <a:pt x="2" y="103"/>
                  </a:cubicBezTo>
                  <a:cubicBezTo>
                    <a:pt x="3" y="103"/>
                    <a:pt x="4" y="103"/>
                    <a:pt x="5" y="104"/>
                  </a:cubicBezTo>
                  <a:cubicBezTo>
                    <a:pt x="11" y="98"/>
                    <a:pt x="11" y="98"/>
                    <a:pt x="11" y="98"/>
                  </a:cubicBezTo>
                  <a:cubicBezTo>
                    <a:pt x="11" y="93"/>
                    <a:pt x="11" y="93"/>
                    <a:pt x="11" y="93"/>
                  </a:cubicBezTo>
                  <a:cubicBezTo>
                    <a:pt x="16" y="43"/>
                    <a:pt x="16" y="43"/>
                    <a:pt x="16" y="43"/>
                  </a:cubicBezTo>
                  <a:cubicBezTo>
                    <a:pt x="26" y="26"/>
                    <a:pt x="26" y="26"/>
                    <a:pt x="26" y="26"/>
                  </a:cubicBezTo>
                  <a:cubicBezTo>
                    <a:pt x="29" y="49"/>
                    <a:pt x="29" y="49"/>
                    <a:pt x="29" y="49"/>
                  </a:cubicBezTo>
                  <a:cubicBezTo>
                    <a:pt x="30" y="54"/>
                    <a:pt x="31" y="58"/>
                    <a:pt x="33" y="63"/>
                  </a:cubicBezTo>
                  <a:cubicBezTo>
                    <a:pt x="34" y="92"/>
                    <a:pt x="34" y="92"/>
                    <a:pt x="34" y="92"/>
                  </a:cubicBezTo>
                  <a:cubicBezTo>
                    <a:pt x="36" y="103"/>
                    <a:pt x="36" y="103"/>
                    <a:pt x="36" y="103"/>
                  </a:cubicBezTo>
                  <a:cubicBezTo>
                    <a:pt x="42" y="96"/>
                    <a:pt x="42" y="96"/>
                    <a:pt x="42" y="96"/>
                  </a:cubicBezTo>
                  <a:cubicBezTo>
                    <a:pt x="38" y="61"/>
                    <a:pt x="38" y="61"/>
                    <a:pt x="38" y="61"/>
                  </a:cubicBezTo>
                  <a:cubicBezTo>
                    <a:pt x="38" y="16"/>
                    <a:pt x="38" y="16"/>
                    <a:pt x="38" y="16"/>
                  </a:cubicBezTo>
                  <a:lnTo>
                    <a:pt x="29" y="2"/>
                  </a:lnTo>
                  <a:close/>
                  <a:moveTo>
                    <a:pt x="26" y="26"/>
                  </a:moveTo>
                  <a:cubicBezTo>
                    <a:pt x="28" y="27"/>
                    <a:pt x="28" y="27"/>
                    <a:pt x="28" y="27"/>
                  </a:cubicBezTo>
                  <a:cubicBezTo>
                    <a:pt x="32" y="54"/>
                    <a:pt x="32" y="54"/>
                    <a:pt x="32" y="54"/>
                  </a:cubicBezTo>
                  <a:cubicBezTo>
                    <a:pt x="34" y="61"/>
                    <a:pt x="34" y="61"/>
                    <a:pt x="34" y="61"/>
                  </a:cubicBezTo>
                  <a:cubicBezTo>
                    <a:pt x="36" y="82"/>
                    <a:pt x="36" y="82"/>
                    <a:pt x="36" y="82"/>
                  </a:cubicBezTo>
                  <a:cubicBezTo>
                    <a:pt x="36" y="92"/>
                    <a:pt x="36" y="92"/>
                    <a:pt x="36" y="92"/>
                  </a:cubicBezTo>
                  <a:cubicBezTo>
                    <a:pt x="38" y="100"/>
                    <a:pt x="38" y="100"/>
                    <a:pt x="38" y="100"/>
                  </a:cubicBezTo>
                  <a:cubicBezTo>
                    <a:pt x="36" y="102"/>
                    <a:pt x="36" y="102"/>
                    <a:pt x="36" y="102"/>
                  </a:cubicBezTo>
                  <a:cubicBezTo>
                    <a:pt x="35" y="92"/>
                    <a:pt x="35" y="92"/>
                    <a:pt x="35" y="92"/>
                  </a:cubicBezTo>
                  <a:cubicBezTo>
                    <a:pt x="33" y="63"/>
                    <a:pt x="33" y="63"/>
                    <a:pt x="33" y="63"/>
                  </a:cubicBezTo>
                  <a:cubicBezTo>
                    <a:pt x="33" y="63"/>
                    <a:pt x="33" y="63"/>
                    <a:pt x="33" y="63"/>
                  </a:cubicBezTo>
                  <a:cubicBezTo>
                    <a:pt x="31" y="58"/>
                    <a:pt x="30" y="54"/>
                    <a:pt x="30" y="49"/>
                  </a:cubicBezTo>
                  <a:lnTo>
                    <a:pt x="26" y="26"/>
                  </a:lnTo>
                  <a:close/>
                  <a:moveTo>
                    <a:pt x="9" y="1"/>
                  </a:moveTo>
                  <a:cubicBezTo>
                    <a:pt x="9" y="1"/>
                    <a:pt x="10" y="1"/>
                    <a:pt x="10" y="1"/>
                  </a:cubicBezTo>
                  <a:cubicBezTo>
                    <a:pt x="8" y="11"/>
                    <a:pt x="8" y="27"/>
                    <a:pt x="10" y="48"/>
                  </a:cubicBezTo>
                  <a:cubicBezTo>
                    <a:pt x="9" y="77"/>
                    <a:pt x="9" y="77"/>
                    <a:pt x="9" y="77"/>
                  </a:cubicBezTo>
                  <a:cubicBezTo>
                    <a:pt x="7" y="92"/>
                    <a:pt x="7" y="92"/>
                    <a:pt x="7" y="92"/>
                  </a:cubicBezTo>
                  <a:cubicBezTo>
                    <a:pt x="8" y="95"/>
                    <a:pt x="8" y="95"/>
                    <a:pt x="8" y="95"/>
                  </a:cubicBezTo>
                  <a:cubicBezTo>
                    <a:pt x="3" y="102"/>
                    <a:pt x="3" y="102"/>
                    <a:pt x="3" y="102"/>
                  </a:cubicBezTo>
                  <a:cubicBezTo>
                    <a:pt x="2" y="102"/>
                    <a:pt x="1" y="102"/>
                    <a:pt x="1" y="102"/>
                  </a:cubicBezTo>
                  <a:cubicBezTo>
                    <a:pt x="6" y="95"/>
                    <a:pt x="6" y="95"/>
                    <a:pt x="6" y="95"/>
                  </a:cubicBezTo>
                  <a:cubicBezTo>
                    <a:pt x="6" y="95"/>
                    <a:pt x="6" y="95"/>
                    <a:pt x="6" y="95"/>
                  </a:cubicBezTo>
                  <a:cubicBezTo>
                    <a:pt x="6" y="95"/>
                    <a:pt x="6" y="95"/>
                    <a:pt x="6" y="95"/>
                  </a:cubicBezTo>
                  <a:cubicBezTo>
                    <a:pt x="6" y="94"/>
                    <a:pt x="6" y="94"/>
                    <a:pt x="6" y="94"/>
                  </a:cubicBezTo>
                  <a:cubicBezTo>
                    <a:pt x="5" y="93"/>
                    <a:pt x="4" y="92"/>
                    <a:pt x="5" y="91"/>
                  </a:cubicBezTo>
                  <a:cubicBezTo>
                    <a:pt x="5" y="91"/>
                    <a:pt x="5" y="91"/>
                    <a:pt x="5" y="91"/>
                  </a:cubicBezTo>
                  <a:cubicBezTo>
                    <a:pt x="7" y="77"/>
                    <a:pt x="7" y="77"/>
                    <a:pt x="7" y="77"/>
                  </a:cubicBezTo>
                  <a:cubicBezTo>
                    <a:pt x="9" y="48"/>
                    <a:pt x="9" y="48"/>
                    <a:pt x="9" y="48"/>
                  </a:cubicBezTo>
                  <a:cubicBezTo>
                    <a:pt x="9" y="48"/>
                    <a:pt x="9" y="48"/>
                    <a:pt x="9" y="48"/>
                  </a:cubicBezTo>
                  <a:cubicBezTo>
                    <a:pt x="7" y="40"/>
                    <a:pt x="7" y="40"/>
                    <a:pt x="7" y="40"/>
                  </a:cubicBezTo>
                  <a:cubicBezTo>
                    <a:pt x="6" y="24"/>
                    <a:pt x="7" y="11"/>
                    <a:pt x="9" y="1"/>
                  </a:cubicBezTo>
                  <a:close/>
                </a:path>
              </a:pathLst>
            </a:custGeom>
            <a:solidFill>
              <a:srgbClr val="5957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93" name="Freeform 394"/>
            <p:cNvSpPr>
              <a:spLocks/>
            </p:cNvSpPr>
            <p:nvPr/>
          </p:nvSpPr>
          <p:spPr bwMode="auto">
            <a:xfrm>
              <a:off x="127000" y="398463"/>
              <a:ext cx="44450" cy="284163"/>
            </a:xfrm>
            <a:custGeom>
              <a:avLst/>
              <a:gdLst>
                <a:gd name="T0" fmla="*/ 2 w 12"/>
                <a:gd name="T1" fmla="*/ 1 h 76"/>
                <a:gd name="T2" fmla="*/ 0 w 12"/>
                <a:gd name="T3" fmla="*/ 0 h 76"/>
                <a:gd name="T4" fmla="*/ 4 w 12"/>
                <a:gd name="T5" fmla="*/ 23 h 76"/>
                <a:gd name="T6" fmla="*/ 7 w 12"/>
                <a:gd name="T7" fmla="*/ 37 h 76"/>
                <a:gd name="T8" fmla="*/ 7 w 12"/>
                <a:gd name="T9" fmla="*/ 37 h 76"/>
                <a:gd name="T10" fmla="*/ 9 w 12"/>
                <a:gd name="T11" fmla="*/ 66 h 76"/>
                <a:gd name="T12" fmla="*/ 10 w 12"/>
                <a:gd name="T13" fmla="*/ 76 h 76"/>
                <a:gd name="T14" fmla="*/ 12 w 12"/>
                <a:gd name="T15" fmla="*/ 74 h 76"/>
                <a:gd name="T16" fmla="*/ 10 w 12"/>
                <a:gd name="T17" fmla="*/ 66 h 76"/>
                <a:gd name="T18" fmla="*/ 10 w 12"/>
                <a:gd name="T19" fmla="*/ 56 h 76"/>
                <a:gd name="T20" fmla="*/ 8 w 12"/>
                <a:gd name="T21" fmla="*/ 35 h 76"/>
                <a:gd name="T22" fmla="*/ 6 w 12"/>
                <a:gd name="T23" fmla="*/ 28 h 76"/>
                <a:gd name="T24" fmla="*/ 2 w 12"/>
                <a:gd name="T25" fmla="*/ 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76">
                  <a:moveTo>
                    <a:pt x="2" y="1"/>
                  </a:moveTo>
                  <a:cubicBezTo>
                    <a:pt x="0" y="0"/>
                    <a:pt x="0" y="0"/>
                    <a:pt x="0" y="0"/>
                  </a:cubicBezTo>
                  <a:cubicBezTo>
                    <a:pt x="4" y="23"/>
                    <a:pt x="4" y="23"/>
                    <a:pt x="4" y="23"/>
                  </a:cubicBezTo>
                  <a:cubicBezTo>
                    <a:pt x="4" y="28"/>
                    <a:pt x="5" y="32"/>
                    <a:pt x="7" y="37"/>
                  </a:cubicBezTo>
                  <a:cubicBezTo>
                    <a:pt x="7" y="37"/>
                    <a:pt x="7" y="37"/>
                    <a:pt x="7" y="37"/>
                  </a:cubicBezTo>
                  <a:cubicBezTo>
                    <a:pt x="9" y="66"/>
                    <a:pt x="9" y="66"/>
                    <a:pt x="9" y="66"/>
                  </a:cubicBezTo>
                  <a:cubicBezTo>
                    <a:pt x="10" y="76"/>
                    <a:pt x="10" y="76"/>
                    <a:pt x="10" y="76"/>
                  </a:cubicBezTo>
                  <a:cubicBezTo>
                    <a:pt x="12" y="74"/>
                    <a:pt x="12" y="74"/>
                    <a:pt x="12" y="74"/>
                  </a:cubicBezTo>
                  <a:cubicBezTo>
                    <a:pt x="10" y="66"/>
                    <a:pt x="10" y="66"/>
                    <a:pt x="10" y="66"/>
                  </a:cubicBezTo>
                  <a:cubicBezTo>
                    <a:pt x="10" y="56"/>
                    <a:pt x="10" y="56"/>
                    <a:pt x="10" y="56"/>
                  </a:cubicBezTo>
                  <a:cubicBezTo>
                    <a:pt x="8" y="35"/>
                    <a:pt x="8" y="35"/>
                    <a:pt x="8" y="35"/>
                  </a:cubicBezTo>
                  <a:cubicBezTo>
                    <a:pt x="6" y="28"/>
                    <a:pt x="6" y="28"/>
                    <a:pt x="6" y="28"/>
                  </a:cubicBezTo>
                  <a:lnTo>
                    <a:pt x="2" y="1"/>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94" name="Freeform 395"/>
            <p:cNvSpPr>
              <a:spLocks/>
            </p:cNvSpPr>
            <p:nvPr/>
          </p:nvSpPr>
          <p:spPr bwMode="auto">
            <a:xfrm>
              <a:off x="33337" y="304800"/>
              <a:ext cx="33338" cy="377825"/>
            </a:xfrm>
            <a:custGeom>
              <a:avLst/>
              <a:gdLst>
                <a:gd name="T0" fmla="*/ 9 w 9"/>
                <a:gd name="T1" fmla="*/ 0 h 101"/>
                <a:gd name="T2" fmla="*/ 8 w 9"/>
                <a:gd name="T3" fmla="*/ 0 h 101"/>
                <a:gd name="T4" fmla="*/ 6 w 9"/>
                <a:gd name="T5" fmla="*/ 39 h 101"/>
                <a:gd name="T6" fmla="*/ 8 w 9"/>
                <a:gd name="T7" fmla="*/ 47 h 101"/>
                <a:gd name="T8" fmla="*/ 8 w 9"/>
                <a:gd name="T9" fmla="*/ 47 h 101"/>
                <a:gd name="T10" fmla="*/ 6 w 9"/>
                <a:gd name="T11" fmla="*/ 76 h 101"/>
                <a:gd name="T12" fmla="*/ 4 w 9"/>
                <a:gd name="T13" fmla="*/ 90 h 101"/>
                <a:gd name="T14" fmla="*/ 4 w 9"/>
                <a:gd name="T15" fmla="*/ 90 h 101"/>
                <a:gd name="T16" fmla="*/ 5 w 9"/>
                <a:gd name="T17" fmla="*/ 93 h 101"/>
                <a:gd name="T18" fmla="*/ 5 w 9"/>
                <a:gd name="T19" fmla="*/ 94 h 101"/>
                <a:gd name="T20" fmla="*/ 5 w 9"/>
                <a:gd name="T21" fmla="*/ 94 h 101"/>
                <a:gd name="T22" fmla="*/ 5 w 9"/>
                <a:gd name="T23" fmla="*/ 94 h 101"/>
                <a:gd name="T24" fmla="*/ 0 w 9"/>
                <a:gd name="T25" fmla="*/ 101 h 101"/>
                <a:gd name="T26" fmla="*/ 2 w 9"/>
                <a:gd name="T27" fmla="*/ 101 h 101"/>
                <a:gd name="T28" fmla="*/ 7 w 9"/>
                <a:gd name="T29" fmla="*/ 94 h 101"/>
                <a:gd name="T30" fmla="*/ 6 w 9"/>
                <a:gd name="T31" fmla="*/ 91 h 101"/>
                <a:gd name="T32" fmla="*/ 8 w 9"/>
                <a:gd name="T33" fmla="*/ 76 h 101"/>
                <a:gd name="T34" fmla="*/ 9 w 9"/>
                <a:gd name="T35" fmla="*/ 47 h 101"/>
                <a:gd name="T36" fmla="*/ 9 w 9"/>
                <a:gd name="T3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01">
                  <a:moveTo>
                    <a:pt x="9" y="0"/>
                  </a:moveTo>
                  <a:cubicBezTo>
                    <a:pt x="9" y="0"/>
                    <a:pt x="8" y="0"/>
                    <a:pt x="8" y="0"/>
                  </a:cubicBezTo>
                  <a:cubicBezTo>
                    <a:pt x="6" y="10"/>
                    <a:pt x="5" y="23"/>
                    <a:pt x="6" y="39"/>
                  </a:cubicBezTo>
                  <a:cubicBezTo>
                    <a:pt x="8" y="47"/>
                    <a:pt x="8" y="47"/>
                    <a:pt x="8" y="47"/>
                  </a:cubicBezTo>
                  <a:cubicBezTo>
                    <a:pt x="8" y="47"/>
                    <a:pt x="8" y="47"/>
                    <a:pt x="8" y="47"/>
                  </a:cubicBezTo>
                  <a:cubicBezTo>
                    <a:pt x="6" y="76"/>
                    <a:pt x="6" y="76"/>
                    <a:pt x="6" y="76"/>
                  </a:cubicBezTo>
                  <a:cubicBezTo>
                    <a:pt x="4" y="90"/>
                    <a:pt x="4" y="90"/>
                    <a:pt x="4" y="90"/>
                  </a:cubicBezTo>
                  <a:cubicBezTo>
                    <a:pt x="4" y="90"/>
                    <a:pt x="4" y="90"/>
                    <a:pt x="4" y="90"/>
                  </a:cubicBezTo>
                  <a:cubicBezTo>
                    <a:pt x="3" y="91"/>
                    <a:pt x="4" y="92"/>
                    <a:pt x="5" y="93"/>
                  </a:cubicBezTo>
                  <a:cubicBezTo>
                    <a:pt x="5" y="94"/>
                    <a:pt x="5" y="94"/>
                    <a:pt x="5" y="94"/>
                  </a:cubicBezTo>
                  <a:cubicBezTo>
                    <a:pt x="5" y="94"/>
                    <a:pt x="5" y="94"/>
                    <a:pt x="5" y="94"/>
                  </a:cubicBezTo>
                  <a:cubicBezTo>
                    <a:pt x="5" y="94"/>
                    <a:pt x="5" y="94"/>
                    <a:pt x="5" y="94"/>
                  </a:cubicBezTo>
                  <a:cubicBezTo>
                    <a:pt x="0" y="101"/>
                    <a:pt x="0" y="101"/>
                    <a:pt x="0" y="101"/>
                  </a:cubicBezTo>
                  <a:cubicBezTo>
                    <a:pt x="0" y="101"/>
                    <a:pt x="1" y="101"/>
                    <a:pt x="2" y="101"/>
                  </a:cubicBezTo>
                  <a:cubicBezTo>
                    <a:pt x="7" y="94"/>
                    <a:pt x="7" y="94"/>
                    <a:pt x="7" y="94"/>
                  </a:cubicBezTo>
                  <a:cubicBezTo>
                    <a:pt x="6" y="91"/>
                    <a:pt x="6" y="91"/>
                    <a:pt x="6" y="91"/>
                  </a:cubicBezTo>
                  <a:cubicBezTo>
                    <a:pt x="8" y="76"/>
                    <a:pt x="8" y="76"/>
                    <a:pt x="8" y="76"/>
                  </a:cubicBezTo>
                  <a:cubicBezTo>
                    <a:pt x="9" y="47"/>
                    <a:pt x="9" y="47"/>
                    <a:pt x="9" y="47"/>
                  </a:cubicBezTo>
                  <a:cubicBezTo>
                    <a:pt x="7" y="26"/>
                    <a:pt x="7" y="10"/>
                    <a:pt x="9" y="0"/>
                  </a:cubicBez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95" name="Freeform 396"/>
            <p:cNvSpPr>
              <a:spLocks/>
            </p:cNvSpPr>
            <p:nvPr/>
          </p:nvSpPr>
          <p:spPr bwMode="auto">
            <a:xfrm>
              <a:off x="182562" y="168275"/>
              <a:ext cx="19050" cy="7938"/>
            </a:xfrm>
            <a:custGeom>
              <a:avLst/>
              <a:gdLst>
                <a:gd name="T0" fmla="*/ 10 w 12"/>
                <a:gd name="T1" fmla="*/ 3 h 5"/>
                <a:gd name="T2" fmla="*/ 12 w 12"/>
                <a:gd name="T3" fmla="*/ 0 h 5"/>
                <a:gd name="T4" fmla="*/ 3 w 12"/>
                <a:gd name="T5" fmla="*/ 3 h 5"/>
                <a:gd name="T6" fmla="*/ 0 w 12"/>
                <a:gd name="T7" fmla="*/ 5 h 5"/>
                <a:gd name="T8" fmla="*/ 3 w 12"/>
                <a:gd name="T9" fmla="*/ 5 h 5"/>
                <a:gd name="T10" fmla="*/ 10 w 12"/>
                <a:gd name="T11" fmla="*/ 3 h 5"/>
              </a:gdLst>
              <a:ahLst/>
              <a:cxnLst>
                <a:cxn ang="0">
                  <a:pos x="T0" y="T1"/>
                </a:cxn>
                <a:cxn ang="0">
                  <a:pos x="T2" y="T3"/>
                </a:cxn>
                <a:cxn ang="0">
                  <a:pos x="T4" y="T5"/>
                </a:cxn>
                <a:cxn ang="0">
                  <a:pos x="T6" y="T7"/>
                </a:cxn>
                <a:cxn ang="0">
                  <a:pos x="T8" y="T9"/>
                </a:cxn>
                <a:cxn ang="0">
                  <a:pos x="T10" y="T11"/>
                </a:cxn>
              </a:cxnLst>
              <a:rect l="0" t="0" r="r" b="b"/>
              <a:pathLst>
                <a:path w="12" h="5">
                  <a:moveTo>
                    <a:pt x="10" y="3"/>
                  </a:moveTo>
                  <a:lnTo>
                    <a:pt x="12" y="0"/>
                  </a:lnTo>
                  <a:lnTo>
                    <a:pt x="3" y="3"/>
                  </a:lnTo>
                  <a:lnTo>
                    <a:pt x="0" y="5"/>
                  </a:lnTo>
                  <a:lnTo>
                    <a:pt x="3" y="5"/>
                  </a:lnTo>
                  <a:lnTo>
                    <a:pt x="10" y="3"/>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96" name="Freeform 397"/>
            <p:cNvSpPr>
              <a:spLocks/>
            </p:cNvSpPr>
            <p:nvPr/>
          </p:nvSpPr>
          <p:spPr bwMode="auto">
            <a:xfrm>
              <a:off x="179387" y="168275"/>
              <a:ext cx="22225" cy="7938"/>
            </a:xfrm>
            <a:custGeom>
              <a:avLst/>
              <a:gdLst>
                <a:gd name="T0" fmla="*/ 14 w 14"/>
                <a:gd name="T1" fmla="*/ 0 h 5"/>
                <a:gd name="T2" fmla="*/ 12 w 14"/>
                <a:gd name="T3" fmla="*/ 0 h 5"/>
                <a:gd name="T4" fmla="*/ 12 w 14"/>
                <a:gd name="T5" fmla="*/ 0 h 5"/>
                <a:gd name="T6" fmla="*/ 5 w 14"/>
                <a:gd name="T7" fmla="*/ 3 h 5"/>
                <a:gd name="T8" fmla="*/ 0 w 14"/>
                <a:gd name="T9" fmla="*/ 5 h 5"/>
                <a:gd name="T10" fmla="*/ 2 w 14"/>
                <a:gd name="T11" fmla="*/ 5 h 5"/>
                <a:gd name="T12" fmla="*/ 5 w 14"/>
                <a:gd name="T13" fmla="*/ 3 h 5"/>
                <a:gd name="T14" fmla="*/ 14 w 14"/>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5">
                  <a:moveTo>
                    <a:pt x="14" y="0"/>
                  </a:moveTo>
                  <a:lnTo>
                    <a:pt x="12" y="0"/>
                  </a:lnTo>
                  <a:lnTo>
                    <a:pt x="5" y="3"/>
                  </a:lnTo>
                  <a:lnTo>
                    <a:pt x="0" y="5"/>
                  </a:lnTo>
                  <a:lnTo>
                    <a:pt x="2" y="5"/>
                  </a:lnTo>
                  <a:lnTo>
                    <a:pt x="5" y="3"/>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97" name="Freeform 398"/>
            <p:cNvSpPr>
              <a:spLocks/>
            </p:cNvSpPr>
            <p:nvPr/>
          </p:nvSpPr>
          <p:spPr bwMode="auto">
            <a:xfrm>
              <a:off x="176212" y="165100"/>
              <a:ext cx="22225" cy="11113"/>
            </a:xfrm>
            <a:custGeom>
              <a:avLst/>
              <a:gdLst>
                <a:gd name="T0" fmla="*/ 14 w 14"/>
                <a:gd name="T1" fmla="*/ 2 h 7"/>
                <a:gd name="T2" fmla="*/ 14 w 14"/>
                <a:gd name="T3" fmla="*/ 0 h 7"/>
                <a:gd name="T4" fmla="*/ 2 w 14"/>
                <a:gd name="T5" fmla="*/ 5 h 7"/>
                <a:gd name="T6" fmla="*/ 0 w 14"/>
                <a:gd name="T7" fmla="*/ 7 h 7"/>
                <a:gd name="T8" fmla="*/ 2 w 14"/>
                <a:gd name="T9" fmla="*/ 7 h 7"/>
                <a:gd name="T10" fmla="*/ 7 w 14"/>
                <a:gd name="T11" fmla="*/ 5 h 7"/>
                <a:gd name="T12" fmla="*/ 14 w 14"/>
                <a:gd name="T13" fmla="*/ 2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14" y="2"/>
                  </a:moveTo>
                  <a:lnTo>
                    <a:pt x="14" y="0"/>
                  </a:lnTo>
                  <a:lnTo>
                    <a:pt x="2" y="5"/>
                  </a:lnTo>
                  <a:lnTo>
                    <a:pt x="0" y="7"/>
                  </a:lnTo>
                  <a:lnTo>
                    <a:pt x="2" y="7"/>
                  </a:lnTo>
                  <a:lnTo>
                    <a:pt x="7" y="5"/>
                  </a:lnTo>
                  <a:lnTo>
                    <a:pt x="14"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98" name="Freeform 399"/>
            <p:cNvSpPr>
              <a:spLocks/>
            </p:cNvSpPr>
            <p:nvPr/>
          </p:nvSpPr>
          <p:spPr bwMode="auto">
            <a:xfrm>
              <a:off x="171450" y="165100"/>
              <a:ext cx="26988" cy="11113"/>
            </a:xfrm>
            <a:custGeom>
              <a:avLst/>
              <a:gdLst>
                <a:gd name="T0" fmla="*/ 17 w 17"/>
                <a:gd name="T1" fmla="*/ 0 h 7"/>
                <a:gd name="T2" fmla="*/ 17 w 17"/>
                <a:gd name="T3" fmla="*/ 0 h 7"/>
                <a:gd name="T4" fmla="*/ 10 w 17"/>
                <a:gd name="T5" fmla="*/ 2 h 7"/>
                <a:gd name="T6" fmla="*/ 5 w 17"/>
                <a:gd name="T7" fmla="*/ 2 h 7"/>
                <a:gd name="T8" fmla="*/ 0 w 17"/>
                <a:gd name="T9" fmla="*/ 7 h 7"/>
                <a:gd name="T10" fmla="*/ 3 w 17"/>
                <a:gd name="T11" fmla="*/ 7 h 7"/>
                <a:gd name="T12" fmla="*/ 5 w 17"/>
                <a:gd name="T13" fmla="*/ 5 h 7"/>
                <a:gd name="T14" fmla="*/ 17 w 17"/>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7">
                  <a:moveTo>
                    <a:pt x="17" y="0"/>
                  </a:moveTo>
                  <a:lnTo>
                    <a:pt x="17" y="0"/>
                  </a:lnTo>
                  <a:lnTo>
                    <a:pt x="10" y="2"/>
                  </a:lnTo>
                  <a:lnTo>
                    <a:pt x="5" y="2"/>
                  </a:lnTo>
                  <a:lnTo>
                    <a:pt x="0" y="7"/>
                  </a:lnTo>
                  <a:lnTo>
                    <a:pt x="3" y="7"/>
                  </a:lnTo>
                  <a:lnTo>
                    <a:pt x="5" y="5"/>
                  </a:lnTo>
                  <a:lnTo>
                    <a:pt x="17"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799" name="Freeform 400"/>
            <p:cNvSpPr>
              <a:spLocks/>
            </p:cNvSpPr>
            <p:nvPr/>
          </p:nvSpPr>
          <p:spPr bwMode="auto">
            <a:xfrm>
              <a:off x="171450" y="165100"/>
              <a:ext cx="19050" cy="11113"/>
            </a:xfrm>
            <a:custGeom>
              <a:avLst/>
              <a:gdLst>
                <a:gd name="T0" fmla="*/ 5 w 12"/>
                <a:gd name="T1" fmla="*/ 2 h 7"/>
                <a:gd name="T2" fmla="*/ 10 w 12"/>
                <a:gd name="T3" fmla="*/ 2 h 7"/>
                <a:gd name="T4" fmla="*/ 12 w 12"/>
                <a:gd name="T5" fmla="*/ 0 h 7"/>
                <a:gd name="T6" fmla="*/ 5 w 12"/>
                <a:gd name="T7" fmla="*/ 2 h 7"/>
                <a:gd name="T8" fmla="*/ 0 w 12"/>
                <a:gd name="T9" fmla="*/ 7 h 7"/>
                <a:gd name="T10" fmla="*/ 0 w 12"/>
                <a:gd name="T11" fmla="*/ 7 h 7"/>
                <a:gd name="T12" fmla="*/ 5 w 12"/>
                <a:gd name="T13" fmla="*/ 2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5" y="2"/>
                  </a:moveTo>
                  <a:lnTo>
                    <a:pt x="10" y="2"/>
                  </a:lnTo>
                  <a:lnTo>
                    <a:pt x="12" y="0"/>
                  </a:lnTo>
                  <a:lnTo>
                    <a:pt x="5" y="2"/>
                  </a:lnTo>
                  <a:lnTo>
                    <a:pt x="0" y="7"/>
                  </a:lnTo>
                  <a:lnTo>
                    <a:pt x="5"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00" name="Freeform 401"/>
            <p:cNvSpPr>
              <a:spLocks/>
            </p:cNvSpPr>
            <p:nvPr/>
          </p:nvSpPr>
          <p:spPr bwMode="auto">
            <a:xfrm>
              <a:off x="138112" y="300038"/>
              <a:ext cx="101600" cy="417513"/>
            </a:xfrm>
            <a:custGeom>
              <a:avLst/>
              <a:gdLst>
                <a:gd name="T0" fmla="*/ 12 w 27"/>
                <a:gd name="T1" fmla="*/ 0 h 111"/>
                <a:gd name="T2" fmla="*/ 0 w 27"/>
                <a:gd name="T3" fmla="*/ 2 h 111"/>
                <a:gd name="T4" fmla="*/ 9 w 27"/>
                <a:gd name="T5" fmla="*/ 16 h 111"/>
                <a:gd name="T6" fmla="*/ 9 w 27"/>
                <a:gd name="T7" fmla="*/ 61 h 111"/>
                <a:gd name="T8" fmla="*/ 13 w 27"/>
                <a:gd name="T9" fmla="*/ 96 h 111"/>
                <a:gd name="T10" fmla="*/ 7 w 27"/>
                <a:gd name="T11" fmla="*/ 103 h 111"/>
                <a:gd name="T12" fmla="*/ 7 w 27"/>
                <a:gd name="T13" fmla="*/ 106 h 111"/>
                <a:gd name="T14" fmla="*/ 13 w 27"/>
                <a:gd name="T15" fmla="*/ 106 h 111"/>
                <a:gd name="T16" fmla="*/ 27 w 27"/>
                <a:gd name="T17" fmla="*/ 109 h 111"/>
                <a:gd name="T18" fmla="*/ 26 w 27"/>
                <a:gd name="T19" fmla="*/ 106 h 111"/>
                <a:gd name="T20" fmla="*/ 21 w 27"/>
                <a:gd name="T21" fmla="*/ 101 h 111"/>
                <a:gd name="T22" fmla="*/ 18 w 27"/>
                <a:gd name="T23" fmla="*/ 91 h 111"/>
                <a:gd name="T24" fmla="*/ 14 w 27"/>
                <a:gd name="T25" fmla="*/ 61 h 111"/>
                <a:gd name="T26" fmla="*/ 14 w 27"/>
                <a:gd name="T27" fmla="*/ 47 h 111"/>
                <a:gd name="T28" fmla="*/ 15 w 27"/>
                <a:gd name="T29" fmla="*/ 39 h 111"/>
                <a:gd name="T30" fmla="*/ 12 w 27"/>
                <a:gd name="T3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111">
                  <a:moveTo>
                    <a:pt x="12" y="0"/>
                  </a:moveTo>
                  <a:cubicBezTo>
                    <a:pt x="8" y="1"/>
                    <a:pt x="4" y="2"/>
                    <a:pt x="0" y="2"/>
                  </a:cubicBezTo>
                  <a:cubicBezTo>
                    <a:pt x="9" y="16"/>
                    <a:pt x="9" y="16"/>
                    <a:pt x="9" y="16"/>
                  </a:cubicBezTo>
                  <a:cubicBezTo>
                    <a:pt x="9" y="61"/>
                    <a:pt x="9" y="61"/>
                    <a:pt x="9" y="61"/>
                  </a:cubicBezTo>
                  <a:cubicBezTo>
                    <a:pt x="13" y="96"/>
                    <a:pt x="13" y="96"/>
                    <a:pt x="13" y="96"/>
                  </a:cubicBezTo>
                  <a:cubicBezTo>
                    <a:pt x="7" y="103"/>
                    <a:pt x="7" y="103"/>
                    <a:pt x="7" y="103"/>
                  </a:cubicBezTo>
                  <a:cubicBezTo>
                    <a:pt x="7" y="106"/>
                    <a:pt x="7" y="106"/>
                    <a:pt x="7" y="106"/>
                  </a:cubicBezTo>
                  <a:cubicBezTo>
                    <a:pt x="13" y="106"/>
                    <a:pt x="13" y="106"/>
                    <a:pt x="13" y="106"/>
                  </a:cubicBezTo>
                  <a:cubicBezTo>
                    <a:pt x="17" y="110"/>
                    <a:pt x="22" y="111"/>
                    <a:pt x="27" y="109"/>
                  </a:cubicBezTo>
                  <a:cubicBezTo>
                    <a:pt x="27" y="108"/>
                    <a:pt x="27" y="107"/>
                    <a:pt x="26" y="106"/>
                  </a:cubicBezTo>
                  <a:cubicBezTo>
                    <a:pt x="21" y="101"/>
                    <a:pt x="21" y="101"/>
                    <a:pt x="21" y="101"/>
                  </a:cubicBezTo>
                  <a:cubicBezTo>
                    <a:pt x="19" y="99"/>
                    <a:pt x="18" y="95"/>
                    <a:pt x="18" y="91"/>
                  </a:cubicBezTo>
                  <a:cubicBezTo>
                    <a:pt x="14" y="61"/>
                    <a:pt x="14" y="61"/>
                    <a:pt x="14" y="61"/>
                  </a:cubicBezTo>
                  <a:cubicBezTo>
                    <a:pt x="14" y="47"/>
                    <a:pt x="14" y="47"/>
                    <a:pt x="14" y="47"/>
                  </a:cubicBezTo>
                  <a:cubicBezTo>
                    <a:pt x="15" y="39"/>
                    <a:pt x="15" y="39"/>
                    <a:pt x="15" y="39"/>
                  </a:cubicBezTo>
                  <a:cubicBezTo>
                    <a:pt x="18" y="24"/>
                    <a:pt x="17" y="11"/>
                    <a:pt x="1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01" name="Freeform 402"/>
            <p:cNvSpPr>
              <a:spLocks/>
            </p:cNvSpPr>
            <p:nvPr/>
          </p:nvSpPr>
          <p:spPr bwMode="auto">
            <a:xfrm>
              <a:off x="0" y="398463"/>
              <a:ext cx="127000" cy="319088"/>
            </a:xfrm>
            <a:custGeom>
              <a:avLst/>
              <a:gdLst>
                <a:gd name="T0" fmla="*/ 29 w 34"/>
                <a:gd name="T1" fmla="*/ 32 h 85"/>
                <a:gd name="T2" fmla="*/ 31 w 34"/>
                <a:gd name="T3" fmla="*/ 20 h 85"/>
                <a:gd name="T4" fmla="*/ 34 w 34"/>
                <a:gd name="T5" fmla="*/ 0 h 85"/>
                <a:gd name="T6" fmla="*/ 24 w 34"/>
                <a:gd name="T7" fmla="*/ 17 h 85"/>
                <a:gd name="T8" fmla="*/ 19 w 34"/>
                <a:gd name="T9" fmla="*/ 67 h 85"/>
                <a:gd name="T10" fmla="*/ 19 w 34"/>
                <a:gd name="T11" fmla="*/ 72 h 85"/>
                <a:gd name="T12" fmla="*/ 13 w 34"/>
                <a:gd name="T13" fmla="*/ 78 h 85"/>
                <a:gd name="T14" fmla="*/ 10 w 34"/>
                <a:gd name="T15" fmla="*/ 77 h 85"/>
                <a:gd name="T16" fmla="*/ 8 w 34"/>
                <a:gd name="T17" fmla="*/ 76 h 85"/>
                <a:gd name="T18" fmla="*/ 1 w 34"/>
                <a:gd name="T19" fmla="*/ 79 h 85"/>
                <a:gd name="T20" fmla="*/ 0 w 34"/>
                <a:gd name="T21" fmla="*/ 84 h 85"/>
                <a:gd name="T22" fmla="*/ 17 w 34"/>
                <a:gd name="T23" fmla="*/ 82 h 85"/>
                <a:gd name="T24" fmla="*/ 25 w 34"/>
                <a:gd name="T25" fmla="*/ 82 h 85"/>
                <a:gd name="T26" fmla="*/ 25 w 34"/>
                <a:gd name="T27" fmla="*/ 77 h 85"/>
                <a:gd name="T28" fmla="*/ 27 w 34"/>
                <a:gd name="T29" fmla="*/ 66 h 85"/>
                <a:gd name="T30" fmla="*/ 27 w 34"/>
                <a:gd name="T31" fmla="*/ 57 h 85"/>
                <a:gd name="T32" fmla="*/ 29 w 34"/>
                <a:gd name="T33"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85">
                  <a:moveTo>
                    <a:pt x="29" y="32"/>
                  </a:moveTo>
                  <a:cubicBezTo>
                    <a:pt x="30" y="29"/>
                    <a:pt x="31" y="25"/>
                    <a:pt x="31" y="20"/>
                  </a:cubicBezTo>
                  <a:cubicBezTo>
                    <a:pt x="34" y="0"/>
                    <a:pt x="34" y="0"/>
                    <a:pt x="34" y="0"/>
                  </a:cubicBezTo>
                  <a:cubicBezTo>
                    <a:pt x="24" y="17"/>
                    <a:pt x="24" y="17"/>
                    <a:pt x="24" y="17"/>
                  </a:cubicBezTo>
                  <a:cubicBezTo>
                    <a:pt x="19" y="67"/>
                    <a:pt x="19" y="67"/>
                    <a:pt x="19" y="67"/>
                  </a:cubicBezTo>
                  <a:cubicBezTo>
                    <a:pt x="19" y="72"/>
                    <a:pt x="19" y="72"/>
                    <a:pt x="19" y="72"/>
                  </a:cubicBezTo>
                  <a:cubicBezTo>
                    <a:pt x="13" y="78"/>
                    <a:pt x="13" y="78"/>
                    <a:pt x="13" y="78"/>
                  </a:cubicBezTo>
                  <a:cubicBezTo>
                    <a:pt x="12" y="77"/>
                    <a:pt x="11" y="77"/>
                    <a:pt x="10" y="77"/>
                  </a:cubicBezTo>
                  <a:cubicBezTo>
                    <a:pt x="9" y="77"/>
                    <a:pt x="9" y="76"/>
                    <a:pt x="8" y="76"/>
                  </a:cubicBezTo>
                  <a:cubicBezTo>
                    <a:pt x="1" y="79"/>
                    <a:pt x="1" y="79"/>
                    <a:pt x="1" y="79"/>
                  </a:cubicBezTo>
                  <a:cubicBezTo>
                    <a:pt x="0" y="81"/>
                    <a:pt x="0" y="82"/>
                    <a:pt x="0" y="84"/>
                  </a:cubicBezTo>
                  <a:cubicBezTo>
                    <a:pt x="6" y="85"/>
                    <a:pt x="12" y="85"/>
                    <a:pt x="17" y="82"/>
                  </a:cubicBezTo>
                  <a:cubicBezTo>
                    <a:pt x="25" y="82"/>
                    <a:pt x="25" y="82"/>
                    <a:pt x="25" y="82"/>
                  </a:cubicBezTo>
                  <a:cubicBezTo>
                    <a:pt x="25" y="77"/>
                    <a:pt x="25" y="77"/>
                    <a:pt x="25" y="77"/>
                  </a:cubicBezTo>
                  <a:cubicBezTo>
                    <a:pt x="27" y="66"/>
                    <a:pt x="27" y="66"/>
                    <a:pt x="27" y="66"/>
                  </a:cubicBezTo>
                  <a:cubicBezTo>
                    <a:pt x="27" y="57"/>
                    <a:pt x="27" y="57"/>
                    <a:pt x="27" y="57"/>
                  </a:cubicBezTo>
                  <a:lnTo>
                    <a:pt x="29"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grpSp>
      <p:grpSp>
        <p:nvGrpSpPr>
          <p:cNvPr id="31802" name="组合 146"/>
          <p:cNvGrpSpPr>
            <a:grpSpLocks/>
          </p:cNvGrpSpPr>
          <p:nvPr/>
        </p:nvGrpSpPr>
        <p:grpSpPr bwMode="auto">
          <a:xfrm>
            <a:off x="5543422" y="3599786"/>
            <a:ext cx="202451" cy="809912"/>
            <a:chOff x="0" y="0"/>
            <a:chExt cx="192088" cy="771525"/>
          </a:xfrm>
        </p:grpSpPr>
        <p:sp>
          <p:nvSpPr>
            <p:cNvPr id="31803" name="Freeform 817"/>
            <p:cNvSpPr>
              <a:spLocks noEditPoints="1"/>
            </p:cNvSpPr>
            <p:nvPr/>
          </p:nvSpPr>
          <p:spPr bwMode="auto">
            <a:xfrm>
              <a:off x="41275" y="0"/>
              <a:ext cx="87313" cy="127000"/>
            </a:xfrm>
            <a:custGeom>
              <a:avLst/>
              <a:gdLst>
                <a:gd name="T0" fmla="*/ 21 w 23"/>
                <a:gd name="T1" fmla="*/ 7 h 34"/>
                <a:gd name="T2" fmla="*/ 19 w 23"/>
                <a:gd name="T3" fmla="*/ 1 h 34"/>
                <a:gd name="T4" fmla="*/ 15 w 23"/>
                <a:gd name="T5" fmla="*/ 0 h 34"/>
                <a:gd name="T6" fmla="*/ 5 w 23"/>
                <a:gd name="T7" fmla="*/ 7 h 34"/>
                <a:gd name="T8" fmla="*/ 4 w 23"/>
                <a:gd name="T9" fmla="*/ 14 h 34"/>
                <a:gd name="T10" fmla="*/ 3 w 23"/>
                <a:gd name="T11" fmla="*/ 19 h 34"/>
                <a:gd name="T12" fmla="*/ 2 w 23"/>
                <a:gd name="T13" fmla="*/ 26 h 34"/>
                <a:gd name="T14" fmla="*/ 2 w 23"/>
                <a:gd name="T15" fmla="*/ 34 h 34"/>
                <a:gd name="T16" fmla="*/ 3 w 23"/>
                <a:gd name="T17" fmla="*/ 33 h 34"/>
                <a:gd name="T18" fmla="*/ 4 w 23"/>
                <a:gd name="T19" fmla="*/ 27 h 34"/>
                <a:gd name="T20" fmla="*/ 6 w 23"/>
                <a:gd name="T21" fmla="*/ 16 h 34"/>
                <a:gd name="T22" fmla="*/ 5 w 23"/>
                <a:gd name="T23" fmla="*/ 12 h 34"/>
                <a:gd name="T24" fmla="*/ 7 w 23"/>
                <a:gd name="T25" fmla="*/ 15 h 34"/>
                <a:gd name="T26" fmla="*/ 7 w 23"/>
                <a:gd name="T27" fmla="*/ 15 h 34"/>
                <a:gd name="T28" fmla="*/ 7 w 23"/>
                <a:gd name="T29" fmla="*/ 15 h 34"/>
                <a:gd name="T30" fmla="*/ 12 w 23"/>
                <a:gd name="T31" fmla="*/ 5 h 34"/>
                <a:gd name="T32" fmla="*/ 21 w 23"/>
                <a:gd name="T33" fmla="*/ 7 h 34"/>
                <a:gd name="T34" fmla="*/ 19 w 23"/>
                <a:gd name="T35" fmla="*/ 1 h 34"/>
                <a:gd name="T36" fmla="*/ 19 w 23"/>
                <a:gd name="T37" fmla="*/ 2 h 34"/>
                <a:gd name="T38" fmla="*/ 9 w 23"/>
                <a:gd name="T39" fmla="*/ 4 h 34"/>
                <a:gd name="T40" fmla="*/ 5 w 23"/>
                <a:gd name="T41" fmla="*/ 11 h 34"/>
                <a:gd name="T42" fmla="*/ 8 w 23"/>
                <a:gd name="T43" fmla="*/ 3 h 34"/>
                <a:gd name="T44" fmla="*/ 19 w 23"/>
                <a:gd name="T45" fmla="*/ 1 h 34"/>
                <a:gd name="T46" fmla="*/ 2 w 23"/>
                <a:gd name="T47" fmla="*/ 33 h 34"/>
                <a:gd name="T48" fmla="*/ 2 w 23"/>
                <a:gd name="T49" fmla="*/ 33 h 34"/>
                <a:gd name="T50" fmla="*/ 3 w 23"/>
                <a:gd name="T51" fmla="*/ 26 h 34"/>
                <a:gd name="T52" fmla="*/ 4 w 23"/>
                <a:gd name="T53" fmla="*/ 15 h 34"/>
                <a:gd name="T54" fmla="*/ 3 w 23"/>
                <a:gd name="T55" fmla="*/ 26 h 34"/>
                <a:gd name="T56" fmla="*/ 2 w 23"/>
                <a:gd name="T5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 h="34">
                  <a:moveTo>
                    <a:pt x="21" y="7"/>
                  </a:moveTo>
                  <a:cubicBezTo>
                    <a:pt x="23" y="6"/>
                    <a:pt x="22" y="4"/>
                    <a:pt x="19" y="1"/>
                  </a:cubicBezTo>
                  <a:cubicBezTo>
                    <a:pt x="18" y="0"/>
                    <a:pt x="17" y="0"/>
                    <a:pt x="15" y="0"/>
                  </a:cubicBezTo>
                  <a:cubicBezTo>
                    <a:pt x="11" y="0"/>
                    <a:pt x="7" y="2"/>
                    <a:pt x="5" y="7"/>
                  </a:cubicBezTo>
                  <a:cubicBezTo>
                    <a:pt x="4" y="9"/>
                    <a:pt x="4" y="12"/>
                    <a:pt x="4" y="14"/>
                  </a:cubicBezTo>
                  <a:cubicBezTo>
                    <a:pt x="3" y="19"/>
                    <a:pt x="3" y="19"/>
                    <a:pt x="3" y="19"/>
                  </a:cubicBezTo>
                  <a:cubicBezTo>
                    <a:pt x="2" y="21"/>
                    <a:pt x="2" y="24"/>
                    <a:pt x="2" y="26"/>
                  </a:cubicBezTo>
                  <a:cubicBezTo>
                    <a:pt x="0" y="29"/>
                    <a:pt x="0" y="31"/>
                    <a:pt x="2" y="34"/>
                  </a:cubicBezTo>
                  <a:cubicBezTo>
                    <a:pt x="3" y="33"/>
                    <a:pt x="3" y="33"/>
                    <a:pt x="3" y="33"/>
                  </a:cubicBezTo>
                  <a:cubicBezTo>
                    <a:pt x="5" y="30"/>
                    <a:pt x="6" y="28"/>
                    <a:pt x="4" y="27"/>
                  </a:cubicBezTo>
                  <a:cubicBezTo>
                    <a:pt x="4" y="24"/>
                    <a:pt x="4" y="20"/>
                    <a:pt x="6" y="16"/>
                  </a:cubicBezTo>
                  <a:cubicBezTo>
                    <a:pt x="5" y="15"/>
                    <a:pt x="5" y="14"/>
                    <a:pt x="5" y="12"/>
                  </a:cubicBezTo>
                  <a:cubicBezTo>
                    <a:pt x="6" y="12"/>
                    <a:pt x="6" y="12"/>
                    <a:pt x="7" y="15"/>
                  </a:cubicBezTo>
                  <a:cubicBezTo>
                    <a:pt x="7" y="15"/>
                    <a:pt x="7" y="15"/>
                    <a:pt x="7" y="15"/>
                  </a:cubicBezTo>
                  <a:cubicBezTo>
                    <a:pt x="7" y="15"/>
                    <a:pt x="7" y="15"/>
                    <a:pt x="7" y="15"/>
                  </a:cubicBezTo>
                  <a:cubicBezTo>
                    <a:pt x="7" y="8"/>
                    <a:pt x="8" y="5"/>
                    <a:pt x="12" y="5"/>
                  </a:cubicBezTo>
                  <a:cubicBezTo>
                    <a:pt x="16" y="7"/>
                    <a:pt x="19" y="8"/>
                    <a:pt x="21" y="7"/>
                  </a:cubicBezTo>
                  <a:close/>
                  <a:moveTo>
                    <a:pt x="19" y="1"/>
                  </a:moveTo>
                  <a:cubicBezTo>
                    <a:pt x="19" y="2"/>
                    <a:pt x="19" y="2"/>
                    <a:pt x="19" y="2"/>
                  </a:cubicBezTo>
                  <a:cubicBezTo>
                    <a:pt x="15" y="1"/>
                    <a:pt x="12" y="1"/>
                    <a:pt x="9" y="4"/>
                  </a:cubicBezTo>
                  <a:cubicBezTo>
                    <a:pt x="7" y="6"/>
                    <a:pt x="5" y="9"/>
                    <a:pt x="5" y="11"/>
                  </a:cubicBezTo>
                  <a:cubicBezTo>
                    <a:pt x="5" y="9"/>
                    <a:pt x="6" y="6"/>
                    <a:pt x="8" y="3"/>
                  </a:cubicBezTo>
                  <a:cubicBezTo>
                    <a:pt x="11" y="0"/>
                    <a:pt x="15" y="0"/>
                    <a:pt x="19" y="1"/>
                  </a:cubicBezTo>
                  <a:close/>
                  <a:moveTo>
                    <a:pt x="2" y="33"/>
                  </a:moveTo>
                  <a:cubicBezTo>
                    <a:pt x="2" y="33"/>
                    <a:pt x="2" y="33"/>
                    <a:pt x="2" y="33"/>
                  </a:cubicBezTo>
                  <a:cubicBezTo>
                    <a:pt x="0" y="31"/>
                    <a:pt x="1" y="29"/>
                    <a:pt x="3" y="26"/>
                  </a:cubicBezTo>
                  <a:cubicBezTo>
                    <a:pt x="2" y="24"/>
                    <a:pt x="3" y="20"/>
                    <a:pt x="4" y="15"/>
                  </a:cubicBezTo>
                  <a:cubicBezTo>
                    <a:pt x="3" y="19"/>
                    <a:pt x="3" y="23"/>
                    <a:pt x="3" y="26"/>
                  </a:cubicBezTo>
                  <a:cubicBezTo>
                    <a:pt x="2" y="29"/>
                    <a:pt x="2" y="31"/>
                    <a:pt x="2" y="33"/>
                  </a:cubicBezTo>
                  <a:close/>
                </a:path>
              </a:pathLst>
            </a:custGeom>
            <a:solidFill>
              <a:srgbClr val="EEDF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04" name="Freeform 818"/>
            <p:cNvSpPr>
              <a:spLocks/>
            </p:cNvSpPr>
            <p:nvPr/>
          </p:nvSpPr>
          <p:spPr bwMode="auto">
            <a:xfrm>
              <a:off x="60325" y="0"/>
              <a:ext cx="52388" cy="41275"/>
            </a:xfrm>
            <a:custGeom>
              <a:avLst/>
              <a:gdLst>
                <a:gd name="T0" fmla="*/ 14 w 14"/>
                <a:gd name="T1" fmla="*/ 2 h 11"/>
                <a:gd name="T2" fmla="*/ 14 w 14"/>
                <a:gd name="T3" fmla="*/ 1 h 11"/>
                <a:gd name="T4" fmla="*/ 3 w 14"/>
                <a:gd name="T5" fmla="*/ 3 h 11"/>
                <a:gd name="T6" fmla="*/ 0 w 14"/>
                <a:gd name="T7" fmla="*/ 11 h 11"/>
                <a:gd name="T8" fmla="*/ 4 w 14"/>
                <a:gd name="T9" fmla="*/ 4 h 11"/>
                <a:gd name="T10" fmla="*/ 14 w 14"/>
                <a:gd name="T11" fmla="*/ 2 h 11"/>
              </a:gdLst>
              <a:ahLst/>
              <a:cxnLst>
                <a:cxn ang="0">
                  <a:pos x="T0" y="T1"/>
                </a:cxn>
                <a:cxn ang="0">
                  <a:pos x="T2" y="T3"/>
                </a:cxn>
                <a:cxn ang="0">
                  <a:pos x="T4" y="T5"/>
                </a:cxn>
                <a:cxn ang="0">
                  <a:pos x="T6" y="T7"/>
                </a:cxn>
                <a:cxn ang="0">
                  <a:pos x="T8" y="T9"/>
                </a:cxn>
                <a:cxn ang="0">
                  <a:pos x="T10" y="T11"/>
                </a:cxn>
              </a:cxnLst>
              <a:rect l="0" t="0" r="r" b="b"/>
              <a:pathLst>
                <a:path w="14" h="11">
                  <a:moveTo>
                    <a:pt x="14" y="2"/>
                  </a:moveTo>
                  <a:cubicBezTo>
                    <a:pt x="14" y="1"/>
                    <a:pt x="14" y="1"/>
                    <a:pt x="14" y="1"/>
                  </a:cubicBezTo>
                  <a:cubicBezTo>
                    <a:pt x="10" y="0"/>
                    <a:pt x="6" y="0"/>
                    <a:pt x="3" y="3"/>
                  </a:cubicBezTo>
                  <a:cubicBezTo>
                    <a:pt x="1" y="6"/>
                    <a:pt x="0" y="9"/>
                    <a:pt x="0" y="11"/>
                  </a:cubicBezTo>
                  <a:cubicBezTo>
                    <a:pt x="0" y="9"/>
                    <a:pt x="2" y="6"/>
                    <a:pt x="4" y="4"/>
                  </a:cubicBezTo>
                  <a:cubicBezTo>
                    <a:pt x="7" y="1"/>
                    <a:pt x="10" y="1"/>
                    <a:pt x="14" y="2"/>
                  </a:cubicBezTo>
                  <a:close/>
                </a:path>
              </a:pathLst>
            </a:custGeom>
            <a:solidFill>
              <a:srgbClr val="F6EE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05" name="Freeform 819"/>
            <p:cNvSpPr>
              <a:spLocks/>
            </p:cNvSpPr>
            <p:nvPr/>
          </p:nvSpPr>
          <p:spPr bwMode="auto">
            <a:xfrm>
              <a:off x="41275" y="55563"/>
              <a:ext cx="15875" cy="68263"/>
            </a:xfrm>
            <a:custGeom>
              <a:avLst/>
              <a:gdLst>
                <a:gd name="T0" fmla="*/ 2 w 4"/>
                <a:gd name="T1" fmla="*/ 18 h 18"/>
                <a:gd name="T2" fmla="*/ 2 w 4"/>
                <a:gd name="T3" fmla="*/ 18 h 18"/>
                <a:gd name="T4" fmla="*/ 3 w 4"/>
                <a:gd name="T5" fmla="*/ 11 h 18"/>
                <a:gd name="T6" fmla="*/ 4 w 4"/>
                <a:gd name="T7" fmla="*/ 0 h 18"/>
                <a:gd name="T8" fmla="*/ 3 w 4"/>
                <a:gd name="T9" fmla="*/ 11 h 18"/>
                <a:gd name="T10" fmla="*/ 2 w 4"/>
                <a:gd name="T11" fmla="*/ 18 h 18"/>
              </a:gdLst>
              <a:ahLst/>
              <a:cxnLst>
                <a:cxn ang="0">
                  <a:pos x="T0" y="T1"/>
                </a:cxn>
                <a:cxn ang="0">
                  <a:pos x="T2" y="T3"/>
                </a:cxn>
                <a:cxn ang="0">
                  <a:pos x="T4" y="T5"/>
                </a:cxn>
                <a:cxn ang="0">
                  <a:pos x="T6" y="T7"/>
                </a:cxn>
                <a:cxn ang="0">
                  <a:pos x="T8" y="T9"/>
                </a:cxn>
                <a:cxn ang="0">
                  <a:pos x="T10" y="T11"/>
                </a:cxn>
              </a:cxnLst>
              <a:rect l="0" t="0" r="r" b="b"/>
              <a:pathLst>
                <a:path w="4" h="18">
                  <a:moveTo>
                    <a:pt x="2" y="18"/>
                  </a:moveTo>
                  <a:cubicBezTo>
                    <a:pt x="2" y="18"/>
                    <a:pt x="2" y="18"/>
                    <a:pt x="2" y="18"/>
                  </a:cubicBezTo>
                  <a:cubicBezTo>
                    <a:pt x="2" y="16"/>
                    <a:pt x="2" y="14"/>
                    <a:pt x="3" y="11"/>
                  </a:cubicBezTo>
                  <a:cubicBezTo>
                    <a:pt x="3" y="8"/>
                    <a:pt x="3" y="4"/>
                    <a:pt x="4" y="0"/>
                  </a:cubicBezTo>
                  <a:cubicBezTo>
                    <a:pt x="3" y="5"/>
                    <a:pt x="2" y="9"/>
                    <a:pt x="3" y="11"/>
                  </a:cubicBezTo>
                  <a:cubicBezTo>
                    <a:pt x="1" y="14"/>
                    <a:pt x="0" y="16"/>
                    <a:pt x="2" y="18"/>
                  </a:cubicBezTo>
                  <a:close/>
                </a:path>
              </a:pathLst>
            </a:custGeom>
            <a:solidFill>
              <a:srgbClr val="F6EE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06" name="Freeform 820"/>
            <p:cNvSpPr>
              <a:spLocks/>
            </p:cNvSpPr>
            <p:nvPr/>
          </p:nvSpPr>
          <p:spPr bwMode="auto">
            <a:xfrm>
              <a:off x="87312" y="3175"/>
              <a:ext cx="58738" cy="142875"/>
            </a:xfrm>
            <a:custGeom>
              <a:avLst/>
              <a:gdLst>
                <a:gd name="T0" fmla="*/ 7 w 16"/>
                <a:gd name="T1" fmla="*/ 0 h 38"/>
                <a:gd name="T2" fmla="*/ 9 w 16"/>
                <a:gd name="T3" fmla="*/ 6 h 38"/>
                <a:gd name="T4" fmla="*/ 0 w 16"/>
                <a:gd name="T5" fmla="*/ 4 h 38"/>
                <a:gd name="T6" fmla="*/ 10 w 16"/>
                <a:gd name="T7" fmla="*/ 9 h 38"/>
                <a:gd name="T8" fmla="*/ 11 w 16"/>
                <a:gd name="T9" fmla="*/ 14 h 38"/>
                <a:gd name="T10" fmla="*/ 9 w 16"/>
                <a:gd name="T11" fmla="*/ 19 h 38"/>
                <a:gd name="T12" fmla="*/ 7 w 16"/>
                <a:gd name="T13" fmla="*/ 24 h 38"/>
                <a:gd name="T14" fmla="*/ 7 w 16"/>
                <a:gd name="T15" fmla="*/ 28 h 38"/>
                <a:gd name="T16" fmla="*/ 12 w 16"/>
                <a:gd name="T17" fmla="*/ 31 h 38"/>
                <a:gd name="T18" fmla="*/ 12 w 16"/>
                <a:gd name="T19" fmla="*/ 32 h 38"/>
                <a:gd name="T20" fmla="*/ 13 w 16"/>
                <a:gd name="T21" fmla="*/ 38 h 38"/>
                <a:gd name="T22" fmla="*/ 15 w 16"/>
                <a:gd name="T23" fmla="*/ 29 h 38"/>
                <a:gd name="T24" fmla="*/ 15 w 16"/>
                <a:gd name="T25" fmla="*/ 28 h 38"/>
                <a:gd name="T26" fmla="*/ 15 w 16"/>
                <a:gd name="T27" fmla="*/ 28 h 38"/>
                <a:gd name="T28" fmla="*/ 14 w 16"/>
                <a:gd name="T29" fmla="*/ 27 h 38"/>
                <a:gd name="T30" fmla="*/ 13 w 16"/>
                <a:gd name="T31" fmla="*/ 16 h 38"/>
                <a:gd name="T32" fmla="*/ 13 w 16"/>
                <a:gd name="T33" fmla="*/ 10 h 38"/>
                <a:gd name="T34" fmla="*/ 13 w 16"/>
                <a:gd name="T35" fmla="*/ 9 h 38"/>
                <a:gd name="T36" fmla="*/ 7 w 16"/>
                <a:gd name="T3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8">
                  <a:moveTo>
                    <a:pt x="7" y="0"/>
                  </a:moveTo>
                  <a:cubicBezTo>
                    <a:pt x="10" y="3"/>
                    <a:pt x="11" y="5"/>
                    <a:pt x="9" y="6"/>
                  </a:cubicBezTo>
                  <a:cubicBezTo>
                    <a:pt x="7" y="7"/>
                    <a:pt x="4" y="6"/>
                    <a:pt x="0" y="4"/>
                  </a:cubicBezTo>
                  <a:cubicBezTo>
                    <a:pt x="3" y="7"/>
                    <a:pt x="6" y="9"/>
                    <a:pt x="10" y="9"/>
                  </a:cubicBezTo>
                  <a:cubicBezTo>
                    <a:pt x="11" y="14"/>
                    <a:pt x="11" y="14"/>
                    <a:pt x="11" y="14"/>
                  </a:cubicBezTo>
                  <a:cubicBezTo>
                    <a:pt x="9" y="19"/>
                    <a:pt x="9" y="19"/>
                    <a:pt x="9" y="19"/>
                  </a:cubicBezTo>
                  <a:cubicBezTo>
                    <a:pt x="9" y="21"/>
                    <a:pt x="8" y="22"/>
                    <a:pt x="7" y="24"/>
                  </a:cubicBezTo>
                  <a:cubicBezTo>
                    <a:pt x="7" y="28"/>
                    <a:pt x="7" y="28"/>
                    <a:pt x="7" y="28"/>
                  </a:cubicBezTo>
                  <a:cubicBezTo>
                    <a:pt x="9" y="28"/>
                    <a:pt x="11" y="29"/>
                    <a:pt x="12" y="31"/>
                  </a:cubicBezTo>
                  <a:cubicBezTo>
                    <a:pt x="12" y="31"/>
                    <a:pt x="12" y="31"/>
                    <a:pt x="12" y="32"/>
                  </a:cubicBezTo>
                  <a:cubicBezTo>
                    <a:pt x="13" y="33"/>
                    <a:pt x="13" y="35"/>
                    <a:pt x="13" y="38"/>
                  </a:cubicBezTo>
                  <a:cubicBezTo>
                    <a:pt x="15" y="35"/>
                    <a:pt x="16" y="33"/>
                    <a:pt x="15" y="29"/>
                  </a:cubicBezTo>
                  <a:cubicBezTo>
                    <a:pt x="15" y="28"/>
                    <a:pt x="15" y="28"/>
                    <a:pt x="15" y="28"/>
                  </a:cubicBezTo>
                  <a:cubicBezTo>
                    <a:pt x="15" y="28"/>
                    <a:pt x="15" y="28"/>
                    <a:pt x="15" y="28"/>
                  </a:cubicBezTo>
                  <a:cubicBezTo>
                    <a:pt x="14" y="27"/>
                    <a:pt x="14" y="27"/>
                    <a:pt x="14" y="27"/>
                  </a:cubicBezTo>
                  <a:cubicBezTo>
                    <a:pt x="14" y="23"/>
                    <a:pt x="14" y="20"/>
                    <a:pt x="13" y="16"/>
                  </a:cubicBezTo>
                  <a:cubicBezTo>
                    <a:pt x="14" y="15"/>
                    <a:pt x="14" y="12"/>
                    <a:pt x="13" y="10"/>
                  </a:cubicBezTo>
                  <a:cubicBezTo>
                    <a:pt x="13" y="9"/>
                    <a:pt x="13" y="9"/>
                    <a:pt x="13" y="9"/>
                  </a:cubicBezTo>
                  <a:cubicBezTo>
                    <a:pt x="13" y="5"/>
                    <a:pt x="11" y="2"/>
                    <a:pt x="7" y="0"/>
                  </a:cubicBezTo>
                  <a:close/>
                </a:path>
              </a:pathLst>
            </a:custGeom>
            <a:solidFill>
              <a:srgbClr val="D3B8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07" name="Freeform 821"/>
            <p:cNvSpPr>
              <a:spLocks noEditPoints="1"/>
            </p:cNvSpPr>
            <p:nvPr/>
          </p:nvSpPr>
          <p:spPr bwMode="auto">
            <a:xfrm>
              <a:off x="60325" y="22225"/>
              <a:ext cx="60325" cy="74613"/>
            </a:xfrm>
            <a:custGeom>
              <a:avLst/>
              <a:gdLst>
                <a:gd name="T0" fmla="*/ 2 w 16"/>
                <a:gd name="T1" fmla="*/ 9 h 20"/>
                <a:gd name="T2" fmla="*/ 2 w 16"/>
                <a:gd name="T3" fmla="*/ 9 h 20"/>
                <a:gd name="T4" fmla="*/ 2 w 16"/>
                <a:gd name="T5" fmla="*/ 9 h 20"/>
                <a:gd name="T6" fmla="*/ 0 w 16"/>
                <a:gd name="T7" fmla="*/ 6 h 20"/>
                <a:gd name="T8" fmla="*/ 1 w 16"/>
                <a:gd name="T9" fmla="*/ 10 h 20"/>
                <a:gd name="T10" fmla="*/ 2 w 16"/>
                <a:gd name="T11" fmla="*/ 12 h 20"/>
                <a:gd name="T12" fmla="*/ 4 w 16"/>
                <a:gd name="T13" fmla="*/ 17 h 20"/>
                <a:gd name="T14" fmla="*/ 14 w 16"/>
                <a:gd name="T15" fmla="*/ 16 h 20"/>
                <a:gd name="T16" fmla="*/ 16 w 16"/>
                <a:gd name="T17" fmla="*/ 9 h 20"/>
                <a:gd name="T18" fmla="*/ 16 w 16"/>
                <a:gd name="T19" fmla="*/ 5 h 20"/>
                <a:gd name="T20" fmla="*/ 7 w 16"/>
                <a:gd name="T21" fmla="*/ 0 h 20"/>
                <a:gd name="T22" fmla="*/ 2 w 16"/>
                <a:gd name="T23" fmla="*/ 9 h 20"/>
                <a:gd name="T24" fmla="*/ 6 w 16"/>
                <a:gd name="T25" fmla="*/ 17 h 20"/>
                <a:gd name="T26" fmla="*/ 4 w 16"/>
                <a:gd name="T27" fmla="*/ 16 h 20"/>
                <a:gd name="T28" fmla="*/ 3 w 16"/>
                <a:gd name="T29" fmla="*/ 12 h 20"/>
                <a:gd name="T30" fmla="*/ 0 w 16"/>
                <a:gd name="T31" fmla="*/ 7 h 20"/>
                <a:gd name="T32" fmla="*/ 4 w 16"/>
                <a:gd name="T33" fmla="*/ 12 h 20"/>
                <a:gd name="T34" fmla="*/ 6 w 16"/>
                <a:gd name="T35"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20">
                  <a:moveTo>
                    <a:pt x="2" y="9"/>
                  </a:moveTo>
                  <a:cubicBezTo>
                    <a:pt x="2" y="9"/>
                    <a:pt x="2" y="9"/>
                    <a:pt x="2" y="9"/>
                  </a:cubicBezTo>
                  <a:cubicBezTo>
                    <a:pt x="2" y="9"/>
                    <a:pt x="2" y="9"/>
                    <a:pt x="2" y="9"/>
                  </a:cubicBezTo>
                  <a:cubicBezTo>
                    <a:pt x="1" y="6"/>
                    <a:pt x="1" y="6"/>
                    <a:pt x="0" y="6"/>
                  </a:cubicBezTo>
                  <a:cubicBezTo>
                    <a:pt x="0" y="8"/>
                    <a:pt x="0" y="9"/>
                    <a:pt x="1" y="10"/>
                  </a:cubicBezTo>
                  <a:cubicBezTo>
                    <a:pt x="1" y="11"/>
                    <a:pt x="2" y="12"/>
                    <a:pt x="2" y="12"/>
                  </a:cubicBezTo>
                  <a:cubicBezTo>
                    <a:pt x="2" y="14"/>
                    <a:pt x="3" y="16"/>
                    <a:pt x="4" y="17"/>
                  </a:cubicBezTo>
                  <a:cubicBezTo>
                    <a:pt x="8" y="20"/>
                    <a:pt x="12" y="19"/>
                    <a:pt x="14" y="16"/>
                  </a:cubicBezTo>
                  <a:cubicBezTo>
                    <a:pt x="16" y="9"/>
                    <a:pt x="16" y="9"/>
                    <a:pt x="16" y="9"/>
                  </a:cubicBezTo>
                  <a:cubicBezTo>
                    <a:pt x="16" y="5"/>
                    <a:pt x="16" y="5"/>
                    <a:pt x="16" y="5"/>
                  </a:cubicBezTo>
                  <a:cubicBezTo>
                    <a:pt x="12" y="5"/>
                    <a:pt x="9" y="3"/>
                    <a:pt x="7" y="0"/>
                  </a:cubicBezTo>
                  <a:cubicBezTo>
                    <a:pt x="4" y="2"/>
                    <a:pt x="3" y="5"/>
                    <a:pt x="2" y="9"/>
                  </a:cubicBezTo>
                  <a:close/>
                  <a:moveTo>
                    <a:pt x="6" y="17"/>
                  </a:moveTo>
                  <a:cubicBezTo>
                    <a:pt x="4" y="16"/>
                    <a:pt x="4" y="16"/>
                    <a:pt x="4" y="16"/>
                  </a:cubicBezTo>
                  <a:cubicBezTo>
                    <a:pt x="3" y="15"/>
                    <a:pt x="3" y="13"/>
                    <a:pt x="3" y="12"/>
                  </a:cubicBezTo>
                  <a:cubicBezTo>
                    <a:pt x="1" y="10"/>
                    <a:pt x="0" y="9"/>
                    <a:pt x="0" y="7"/>
                  </a:cubicBezTo>
                  <a:cubicBezTo>
                    <a:pt x="1" y="9"/>
                    <a:pt x="2" y="10"/>
                    <a:pt x="4" y="12"/>
                  </a:cubicBezTo>
                  <a:cubicBezTo>
                    <a:pt x="4" y="14"/>
                    <a:pt x="4" y="16"/>
                    <a:pt x="6" y="17"/>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08" name="Freeform 822"/>
            <p:cNvSpPr>
              <a:spLocks/>
            </p:cNvSpPr>
            <p:nvPr/>
          </p:nvSpPr>
          <p:spPr bwMode="auto">
            <a:xfrm>
              <a:off x="60325" y="47625"/>
              <a:ext cx="22225" cy="38100"/>
            </a:xfrm>
            <a:custGeom>
              <a:avLst/>
              <a:gdLst>
                <a:gd name="T0" fmla="*/ 4 w 6"/>
                <a:gd name="T1" fmla="*/ 9 h 10"/>
                <a:gd name="T2" fmla="*/ 6 w 6"/>
                <a:gd name="T3" fmla="*/ 10 h 10"/>
                <a:gd name="T4" fmla="*/ 4 w 6"/>
                <a:gd name="T5" fmla="*/ 5 h 10"/>
                <a:gd name="T6" fmla="*/ 0 w 6"/>
                <a:gd name="T7" fmla="*/ 0 h 10"/>
                <a:gd name="T8" fmla="*/ 3 w 6"/>
                <a:gd name="T9" fmla="*/ 5 h 10"/>
                <a:gd name="T10" fmla="*/ 4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4" y="9"/>
                  </a:moveTo>
                  <a:cubicBezTo>
                    <a:pt x="6" y="10"/>
                    <a:pt x="6" y="10"/>
                    <a:pt x="6" y="10"/>
                  </a:cubicBezTo>
                  <a:cubicBezTo>
                    <a:pt x="4" y="9"/>
                    <a:pt x="4" y="7"/>
                    <a:pt x="4" y="5"/>
                  </a:cubicBezTo>
                  <a:cubicBezTo>
                    <a:pt x="2" y="3"/>
                    <a:pt x="1" y="2"/>
                    <a:pt x="0" y="0"/>
                  </a:cubicBezTo>
                  <a:cubicBezTo>
                    <a:pt x="0" y="2"/>
                    <a:pt x="1" y="3"/>
                    <a:pt x="3" y="5"/>
                  </a:cubicBezTo>
                  <a:cubicBezTo>
                    <a:pt x="3" y="6"/>
                    <a:pt x="3" y="8"/>
                    <a:pt x="4" y="9"/>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09" name="Freeform 823"/>
            <p:cNvSpPr>
              <a:spLocks/>
            </p:cNvSpPr>
            <p:nvPr/>
          </p:nvSpPr>
          <p:spPr bwMode="auto">
            <a:xfrm>
              <a:off x="52387" y="60325"/>
              <a:ext cx="23813" cy="63500"/>
            </a:xfrm>
            <a:custGeom>
              <a:avLst/>
              <a:gdLst>
                <a:gd name="T0" fmla="*/ 6 w 6"/>
                <a:gd name="T1" fmla="*/ 7 h 17"/>
                <a:gd name="T2" fmla="*/ 4 w 6"/>
                <a:gd name="T3" fmla="*/ 2 h 17"/>
                <a:gd name="T4" fmla="*/ 3 w 6"/>
                <a:gd name="T5" fmla="*/ 0 h 17"/>
                <a:gd name="T6" fmla="*/ 1 w 6"/>
                <a:gd name="T7" fmla="*/ 11 h 17"/>
                <a:gd name="T8" fmla="*/ 0 w 6"/>
                <a:gd name="T9" fmla="*/ 17 h 17"/>
                <a:gd name="T10" fmla="*/ 1 w 6"/>
                <a:gd name="T11" fmla="*/ 17 h 17"/>
                <a:gd name="T12" fmla="*/ 1 w 6"/>
                <a:gd name="T13" fmla="*/ 16 h 17"/>
                <a:gd name="T14" fmla="*/ 5 w 6"/>
                <a:gd name="T15" fmla="*/ 14 h 17"/>
                <a:gd name="T16" fmla="*/ 5 w 6"/>
                <a:gd name="T17" fmla="*/ 13 h 17"/>
                <a:gd name="T18" fmla="*/ 6 w 6"/>
                <a:gd name="T19"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7">
                  <a:moveTo>
                    <a:pt x="6" y="7"/>
                  </a:moveTo>
                  <a:cubicBezTo>
                    <a:pt x="5" y="6"/>
                    <a:pt x="4" y="4"/>
                    <a:pt x="4" y="2"/>
                  </a:cubicBezTo>
                  <a:cubicBezTo>
                    <a:pt x="4" y="2"/>
                    <a:pt x="3" y="1"/>
                    <a:pt x="3" y="0"/>
                  </a:cubicBezTo>
                  <a:cubicBezTo>
                    <a:pt x="1" y="4"/>
                    <a:pt x="1" y="8"/>
                    <a:pt x="1" y="11"/>
                  </a:cubicBezTo>
                  <a:cubicBezTo>
                    <a:pt x="3" y="12"/>
                    <a:pt x="2" y="14"/>
                    <a:pt x="0" y="17"/>
                  </a:cubicBezTo>
                  <a:cubicBezTo>
                    <a:pt x="1" y="17"/>
                    <a:pt x="1" y="17"/>
                    <a:pt x="1" y="17"/>
                  </a:cubicBezTo>
                  <a:cubicBezTo>
                    <a:pt x="1" y="16"/>
                    <a:pt x="1" y="16"/>
                    <a:pt x="1" y="16"/>
                  </a:cubicBezTo>
                  <a:cubicBezTo>
                    <a:pt x="5" y="14"/>
                    <a:pt x="5" y="14"/>
                    <a:pt x="5" y="14"/>
                  </a:cubicBezTo>
                  <a:cubicBezTo>
                    <a:pt x="5" y="13"/>
                    <a:pt x="5" y="13"/>
                    <a:pt x="5" y="13"/>
                  </a:cubicBezTo>
                  <a:lnTo>
                    <a:pt x="6" y="7"/>
                  </a:lnTo>
                  <a:close/>
                </a:path>
              </a:pathLst>
            </a:custGeom>
            <a:solidFill>
              <a:srgbClr val="D3B8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10" name="Freeform 824"/>
            <p:cNvSpPr>
              <a:spLocks/>
            </p:cNvSpPr>
            <p:nvPr/>
          </p:nvSpPr>
          <p:spPr bwMode="auto">
            <a:xfrm>
              <a:off x="68262" y="19050"/>
              <a:ext cx="60325" cy="138113"/>
            </a:xfrm>
            <a:custGeom>
              <a:avLst/>
              <a:gdLst>
                <a:gd name="T0" fmla="*/ 12 w 16"/>
                <a:gd name="T1" fmla="*/ 20 h 37"/>
                <a:gd name="T2" fmla="*/ 14 w 16"/>
                <a:gd name="T3" fmla="*/ 15 h 37"/>
                <a:gd name="T4" fmla="*/ 16 w 16"/>
                <a:gd name="T5" fmla="*/ 10 h 37"/>
                <a:gd name="T6" fmla="*/ 15 w 16"/>
                <a:gd name="T7" fmla="*/ 5 h 37"/>
                <a:gd name="T8" fmla="*/ 5 w 16"/>
                <a:gd name="T9" fmla="*/ 0 h 37"/>
                <a:gd name="T10" fmla="*/ 0 w 16"/>
                <a:gd name="T11" fmla="*/ 10 h 37"/>
                <a:gd name="T12" fmla="*/ 5 w 16"/>
                <a:gd name="T13" fmla="*/ 1 h 37"/>
                <a:gd name="T14" fmla="*/ 14 w 16"/>
                <a:gd name="T15" fmla="*/ 6 h 37"/>
                <a:gd name="T16" fmla="*/ 14 w 16"/>
                <a:gd name="T17" fmla="*/ 10 h 37"/>
                <a:gd name="T18" fmla="*/ 12 w 16"/>
                <a:gd name="T19" fmla="*/ 17 h 37"/>
                <a:gd name="T20" fmla="*/ 2 w 16"/>
                <a:gd name="T21" fmla="*/ 18 h 37"/>
                <a:gd name="T22" fmla="*/ 7 w 16"/>
                <a:gd name="T23" fmla="*/ 21 h 37"/>
                <a:gd name="T24" fmla="*/ 9 w 16"/>
                <a:gd name="T25" fmla="*/ 21 h 37"/>
                <a:gd name="T26" fmla="*/ 9 w 16"/>
                <a:gd name="T27" fmla="*/ 25 h 37"/>
                <a:gd name="T28" fmla="*/ 4 w 16"/>
                <a:gd name="T29" fmla="*/ 34 h 37"/>
                <a:gd name="T30" fmla="*/ 5 w 16"/>
                <a:gd name="T31" fmla="*/ 37 h 37"/>
                <a:gd name="T32" fmla="*/ 9 w 16"/>
                <a:gd name="T33" fmla="*/ 29 h 37"/>
                <a:gd name="T34" fmla="*/ 13 w 16"/>
                <a:gd name="T35" fmla="*/ 25 h 37"/>
                <a:gd name="T36" fmla="*/ 12 w 16"/>
                <a:gd name="T37" fmla="*/ 24 h 37"/>
                <a:gd name="T38" fmla="*/ 12 w 16"/>
                <a:gd name="T39"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7">
                  <a:moveTo>
                    <a:pt x="12" y="20"/>
                  </a:moveTo>
                  <a:cubicBezTo>
                    <a:pt x="13" y="18"/>
                    <a:pt x="14" y="17"/>
                    <a:pt x="14" y="15"/>
                  </a:cubicBezTo>
                  <a:cubicBezTo>
                    <a:pt x="16" y="10"/>
                    <a:pt x="16" y="10"/>
                    <a:pt x="16" y="10"/>
                  </a:cubicBezTo>
                  <a:cubicBezTo>
                    <a:pt x="15" y="5"/>
                    <a:pt x="15" y="5"/>
                    <a:pt x="15" y="5"/>
                  </a:cubicBezTo>
                  <a:cubicBezTo>
                    <a:pt x="11" y="5"/>
                    <a:pt x="8" y="3"/>
                    <a:pt x="5" y="0"/>
                  </a:cubicBezTo>
                  <a:cubicBezTo>
                    <a:pt x="1" y="0"/>
                    <a:pt x="0" y="3"/>
                    <a:pt x="0" y="10"/>
                  </a:cubicBezTo>
                  <a:cubicBezTo>
                    <a:pt x="1" y="6"/>
                    <a:pt x="2" y="3"/>
                    <a:pt x="5" y="1"/>
                  </a:cubicBezTo>
                  <a:cubicBezTo>
                    <a:pt x="7" y="4"/>
                    <a:pt x="10" y="6"/>
                    <a:pt x="14" y="6"/>
                  </a:cubicBezTo>
                  <a:cubicBezTo>
                    <a:pt x="14" y="10"/>
                    <a:pt x="14" y="10"/>
                    <a:pt x="14" y="10"/>
                  </a:cubicBezTo>
                  <a:cubicBezTo>
                    <a:pt x="12" y="17"/>
                    <a:pt x="12" y="17"/>
                    <a:pt x="12" y="17"/>
                  </a:cubicBezTo>
                  <a:cubicBezTo>
                    <a:pt x="10" y="20"/>
                    <a:pt x="6" y="21"/>
                    <a:pt x="2" y="18"/>
                  </a:cubicBezTo>
                  <a:cubicBezTo>
                    <a:pt x="3" y="20"/>
                    <a:pt x="4" y="21"/>
                    <a:pt x="7" y="21"/>
                  </a:cubicBezTo>
                  <a:cubicBezTo>
                    <a:pt x="8" y="21"/>
                    <a:pt x="9" y="21"/>
                    <a:pt x="9" y="21"/>
                  </a:cubicBezTo>
                  <a:cubicBezTo>
                    <a:pt x="9" y="25"/>
                    <a:pt x="9" y="25"/>
                    <a:pt x="9" y="25"/>
                  </a:cubicBezTo>
                  <a:cubicBezTo>
                    <a:pt x="7" y="28"/>
                    <a:pt x="5" y="31"/>
                    <a:pt x="4" y="34"/>
                  </a:cubicBezTo>
                  <a:cubicBezTo>
                    <a:pt x="5" y="37"/>
                    <a:pt x="5" y="37"/>
                    <a:pt x="5" y="37"/>
                  </a:cubicBezTo>
                  <a:cubicBezTo>
                    <a:pt x="6" y="33"/>
                    <a:pt x="7" y="30"/>
                    <a:pt x="9" y="29"/>
                  </a:cubicBezTo>
                  <a:cubicBezTo>
                    <a:pt x="13" y="25"/>
                    <a:pt x="13" y="25"/>
                    <a:pt x="13" y="25"/>
                  </a:cubicBezTo>
                  <a:cubicBezTo>
                    <a:pt x="12" y="24"/>
                    <a:pt x="12" y="24"/>
                    <a:pt x="12" y="24"/>
                  </a:cubicBezTo>
                  <a:lnTo>
                    <a:pt x="12" y="2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11" name="Freeform 825"/>
            <p:cNvSpPr>
              <a:spLocks/>
            </p:cNvSpPr>
            <p:nvPr/>
          </p:nvSpPr>
          <p:spPr bwMode="auto">
            <a:xfrm>
              <a:off x="46037" y="107950"/>
              <a:ext cx="127000" cy="131763"/>
            </a:xfrm>
            <a:custGeom>
              <a:avLst/>
              <a:gdLst>
                <a:gd name="T0" fmla="*/ 26 w 34"/>
                <a:gd name="T1" fmla="*/ 0 h 35"/>
                <a:gd name="T2" fmla="*/ 26 w 34"/>
                <a:gd name="T3" fmla="*/ 1 h 35"/>
                <a:gd name="T4" fmla="*/ 31 w 34"/>
                <a:gd name="T5" fmla="*/ 7 h 35"/>
                <a:gd name="T6" fmla="*/ 24 w 34"/>
                <a:gd name="T7" fmla="*/ 21 h 35"/>
                <a:gd name="T8" fmla="*/ 24 w 34"/>
                <a:gd name="T9" fmla="*/ 31 h 35"/>
                <a:gd name="T10" fmla="*/ 17 w 34"/>
                <a:gd name="T11" fmla="*/ 30 h 35"/>
                <a:gd name="T12" fmla="*/ 0 w 34"/>
                <a:gd name="T13" fmla="*/ 35 h 35"/>
                <a:gd name="T14" fmla="*/ 18 w 34"/>
                <a:gd name="T15" fmla="*/ 33 h 35"/>
                <a:gd name="T16" fmla="*/ 26 w 34"/>
                <a:gd name="T17" fmla="*/ 34 h 35"/>
                <a:gd name="T18" fmla="*/ 27 w 34"/>
                <a:gd name="T19" fmla="*/ 22 h 35"/>
                <a:gd name="T20" fmla="*/ 34 w 34"/>
                <a:gd name="T21" fmla="*/ 5 h 35"/>
                <a:gd name="T22" fmla="*/ 26 w 34"/>
                <a:gd name="T2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5">
                  <a:moveTo>
                    <a:pt x="26" y="0"/>
                  </a:moveTo>
                  <a:cubicBezTo>
                    <a:pt x="26" y="1"/>
                    <a:pt x="26" y="1"/>
                    <a:pt x="26" y="1"/>
                  </a:cubicBezTo>
                  <a:cubicBezTo>
                    <a:pt x="31" y="7"/>
                    <a:pt x="31" y="7"/>
                    <a:pt x="31" y="7"/>
                  </a:cubicBezTo>
                  <a:cubicBezTo>
                    <a:pt x="27" y="11"/>
                    <a:pt x="24" y="15"/>
                    <a:pt x="24" y="21"/>
                  </a:cubicBezTo>
                  <a:cubicBezTo>
                    <a:pt x="24" y="31"/>
                    <a:pt x="24" y="31"/>
                    <a:pt x="24" y="31"/>
                  </a:cubicBezTo>
                  <a:cubicBezTo>
                    <a:pt x="17" y="30"/>
                    <a:pt x="17" y="30"/>
                    <a:pt x="17" y="30"/>
                  </a:cubicBezTo>
                  <a:cubicBezTo>
                    <a:pt x="0" y="35"/>
                    <a:pt x="0" y="35"/>
                    <a:pt x="0" y="35"/>
                  </a:cubicBezTo>
                  <a:cubicBezTo>
                    <a:pt x="6" y="35"/>
                    <a:pt x="13" y="34"/>
                    <a:pt x="18" y="33"/>
                  </a:cubicBezTo>
                  <a:cubicBezTo>
                    <a:pt x="26" y="34"/>
                    <a:pt x="26" y="34"/>
                    <a:pt x="26" y="34"/>
                  </a:cubicBezTo>
                  <a:cubicBezTo>
                    <a:pt x="27" y="22"/>
                    <a:pt x="27" y="22"/>
                    <a:pt x="27" y="22"/>
                  </a:cubicBezTo>
                  <a:cubicBezTo>
                    <a:pt x="27" y="15"/>
                    <a:pt x="29" y="9"/>
                    <a:pt x="34" y="5"/>
                  </a:cubicBezTo>
                  <a:lnTo>
                    <a:pt x="26" y="0"/>
                  </a:ln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12" name="Freeform 826"/>
            <p:cNvSpPr>
              <a:spLocks/>
            </p:cNvSpPr>
            <p:nvPr/>
          </p:nvSpPr>
          <p:spPr bwMode="auto">
            <a:xfrm>
              <a:off x="41275" y="119063"/>
              <a:ext cx="90488" cy="46038"/>
            </a:xfrm>
            <a:custGeom>
              <a:avLst/>
              <a:gdLst>
                <a:gd name="T0" fmla="*/ 24 w 24"/>
                <a:gd name="T1" fmla="*/ 1 h 12"/>
                <a:gd name="T2" fmla="*/ 24 w 24"/>
                <a:gd name="T3" fmla="*/ 0 h 12"/>
                <a:gd name="T4" fmla="*/ 23 w 24"/>
                <a:gd name="T5" fmla="*/ 5 h 12"/>
                <a:gd name="T6" fmla="*/ 22 w 24"/>
                <a:gd name="T7" fmla="*/ 4 h 12"/>
                <a:gd name="T8" fmla="*/ 20 w 24"/>
                <a:gd name="T9" fmla="*/ 0 h 12"/>
                <a:gd name="T10" fmla="*/ 16 w 24"/>
                <a:gd name="T11" fmla="*/ 2 h 12"/>
                <a:gd name="T12" fmla="*/ 12 w 24"/>
                <a:gd name="T13" fmla="*/ 10 h 12"/>
                <a:gd name="T14" fmla="*/ 11 w 24"/>
                <a:gd name="T15" fmla="*/ 7 h 12"/>
                <a:gd name="T16" fmla="*/ 10 w 24"/>
                <a:gd name="T17" fmla="*/ 3 h 12"/>
                <a:gd name="T18" fmla="*/ 6 w 24"/>
                <a:gd name="T19" fmla="*/ 1 h 12"/>
                <a:gd name="T20" fmla="*/ 6 w 24"/>
                <a:gd name="T21" fmla="*/ 1 h 12"/>
                <a:gd name="T22" fmla="*/ 1 w 24"/>
                <a:gd name="T23" fmla="*/ 7 h 12"/>
                <a:gd name="T24" fmla="*/ 4 w 24"/>
                <a:gd name="T25" fmla="*/ 1 h 12"/>
                <a:gd name="T26" fmla="*/ 4 w 24"/>
                <a:gd name="T27" fmla="*/ 1 h 12"/>
                <a:gd name="T28" fmla="*/ 3 w 24"/>
                <a:gd name="T29" fmla="*/ 1 h 12"/>
                <a:gd name="T30" fmla="*/ 2 w 24"/>
                <a:gd name="T31" fmla="*/ 2 h 12"/>
                <a:gd name="T32" fmla="*/ 0 w 24"/>
                <a:gd name="T33" fmla="*/ 3 h 12"/>
                <a:gd name="T34" fmla="*/ 0 w 24"/>
                <a:gd name="T35" fmla="*/ 8 h 12"/>
                <a:gd name="T36" fmla="*/ 2 w 24"/>
                <a:gd name="T37" fmla="*/ 8 h 12"/>
                <a:gd name="T38" fmla="*/ 7 w 24"/>
                <a:gd name="T39" fmla="*/ 3 h 12"/>
                <a:gd name="T40" fmla="*/ 12 w 24"/>
                <a:gd name="T41" fmla="*/ 12 h 12"/>
                <a:gd name="T42" fmla="*/ 16 w 24"/>
                <a:gd name="T43" fmla="*/ 4 h 12"/>
                <a:gd name="T44" fmla="*/ 19 w 24"/>
                <a:gd name="T45" fmla="*/ 3 h 12"/>
                <a:gd name="T46" fmla="*/ 23 w 24"/>
                <a:gd name="T47" fmla="*/ 7 h 12"/>
                <a:gd name="T48" fmla="*/ 24 w 24"/>
                <a:gd name="T4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 h="12">
                  <a:moveTo>
                    <a:pt x="24" y="1"/>
                  </a:moveTo>
                  <a:cubicBezTo>
                    <a:pt x="24" y="0"/>
                    <a:pt x="24" y="0"/>
                    <a:pt x="24" y="0"/>
                  </a:cubicBezTo>
                  <a:cubicBezTo>
                    <a:pt x="23" y="5"/>
                    <a:pt x="23" y="5"/>
                    <a:pt x="23" y="5"/>
                  </a:cubicBezTo>
                  <a:cubicBezTo>
                    <a:pt x="22" y="4"/>
                    <a:pt x="22" y="4"/>
                    <a:pt x="22" y="4"/>
                  </a:cubicBezTo>
                  <a:cubicBezTo>
                    <a:pt x="21" y="3"/>
                    <a:pt x="21" y="1"/>
                    <a:pt x="20" y="0"/>
                  </a:cubicBezTo>
                  <a:cubicBezTo>
                    <a:pt x="18" y="1"/>
                    <a:pt x="16" y="2"/>
                    <a:pt x="16" y="2"/>
                  </a:cubicBezTo>
                  <a:cubicBezTo>
                    <a:pt x="14" y="3"/>
                    <a:pt x="13" y="6"/>
                    <a:pt x="12" y="10"/>
                  </a:cubicBezTo>
                  <a:cubicBezTo>
                    <a:pt x="11" y="7"/>
                    <a:pt x="11" y="7"/>
                    <a:pt x="11" y="7"/>
                  </a:cubicBezTo>
                  <a:cubicBezTo>
                    <a:pt x="10" y="3"/>
                    <a:pt x="10" y="3"/>
                    <a:pt x="10" y="3"/>
                  </a:cubicBezTo>
                  <a:cubicBezTo>
                    <a:pt x="6" y="1"/>
                    <a:pt x="6" y="1"/>
                    <a:pt x="6" y="1"/>
                  </a:cubicBezTo>
                  <a:cubicBezTo>
                    <a:pt x="6" y="1"/>
                    <a:pt x="6" y="1"/>
                    <a:pt x="6" y="1"/>
                  </a:cubicBezTo>
                  <a:cubicBezTo>
                    <a:pt x="1" y="7"/>
                    <a:pt x="1" y="7"/>
                    <a:pt x="1" y="7"/>
                  </a:cubicBezTo>
                  <a:cubicBezTo>
                    <a:pt x="4" y="1"/>
                    <a:pt x="4" y="1"/>
                    <a:pt x="4" y="1"/>
                  </a:cubicBezTo>
                  <a:cubicBezTo>
                    <a:pt x="4" y="1"/>
                    <a:pt x="4" y="1"/>
                    <a:pt x="4" y="1"/>
                  </a:cubicBezTo>
                  <a:cubicBezTo>
                    <a:pt x="3" y="1"/>
                    <a:pt x="3" y="1"/>
                    <a:pt x="3" y="1"/>
                  </a:cubicBezTo>
                  <a:cubicBezTo>
                    <a:pt x="2" y="2"/>
                    <a:pt x="2" y="2"/>
                    <a:pt x="2" y="2"/>
                  </a:cubicBezTo>
                  <a:cubicBezTo>
                    <a:pt x="0" y="3"/>
                    <a:pt x="0" y="3"/>
                    <a:pt x="0" y="3"/>
                  </a:cubicBezTo>
                  <a:cubicBezTo>
                    <a:pt x="0" y="8"/>
                    <a:pt x="0" y="8"/>
                    <a:pt x="0" y="8"/>
                  </a:cubicBezTo>
                  <a:cubicBezTo>
                    <a:pt x="2" y="8"/>
                    <a:pt x="2" y="8"/>
                    <a:pt x="2" y="8"/>
                  </a:cubicBezTo>
                  <a:cubicBezTo>
                    <a:pt x="7" y="3"/>
                    <a:pt x="7" y="3"/>
                    <a:pt x="7" y="3"/>
                  </a:cubicBezTo>
                  <a:cubicBezTo>
                    <a:pt x="12" y="12"/>
                    <a:pt x="12" y="12"/>
                    <a:pt x="12" y="12"/>
                  </a:cubicBezTo>
                  <a:cubicBezTo>
                    <a:pt x="16" y="4"/>
                    <a:pt x="16" y="4"/>
                    <a:pt x="16" y="4"/>
                  </a:cubicBezTo>
                  <a:cubicBezTo>
                    <a:pt x="19" y="3"/>
                    <a:pt x="19" y="3"/>
                    <a:pt x="19" y="3"/>
                  </a:cubicBezTo>
                  <a:cubicBezTo>
                    <a:pt x="23" y="7"/>
                    <a:pt x="23" y="7"/>
                    <a:pt x="23" y="7"/>
                  </a:cubicBezTo>
                  <a:lnTo>
                    <a:pt x="24" y="1"/>
                  </a:ln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13" name="Freeform 827"/>
            <p:cNvSpPr>
              <a:spLocks/>
            </p:cNvSpPr>
            <p:nvPr/>
          </p:nvSpPr>
          <p:spPr bwMode="auto">
            <a:xfrm>
              <a:off x="101600" y="107950"/>
              <a:ext cx="30163" cy="30163"/>
            </a:xfrm>
            <a:custGeom>
              <a:avLst/>
              <a:gdLst>
                <a:gd name="T0" fmla="*/ 3 w 8"/>
                <a:gd name="T1" fmla="*/ 0 h 8"/>
                <a:gd name="T2" fmla="*/ 4 w 8"/>
                <a:gd name="T3" fmla="*/ 1 h 8"/>
                <a:gd name="T4" fmla="*/ 0 w 8"/>
                <a:gd name="T5" fmla="*/ 5 h 8"/>
                <a:gd name="T6" fmla="*/ 4 w 8"/>
                <a:gd name="T7" fmla="*/ 3 h 8"/>
                <a:gd name="T8" fmla="*/ 6 w 8"/>
                <a:gd name="T9" fmla="*/ 7 h 8"/>
                <a:gd name="T10" fmla="*/ 7 w 8"/>
                <a:gd name="T11" fmla="*/ 8 h 8"/>
                <a:gd name="T12" fmla="*/ 8 w 8"/>
                <a:gd name="T13" fmla="*/ 3 h 8"/>
                <a:gd name="T14" fmla="*/ 3 w 8"/>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3" y="0"/>
                  </a:moveTo>
                  <a:cubicBezTo>
                    <a:pt x="4" y="1"/>
                    <a:pt x="4" y="1"/>
                    <a:pt x="4" y="1"/>
                  </a:cubicBezTo>
                  <a:cubicBezTo>
                    <a:pt x="0" y="5"/>
                    <a:pt x="0" y="5"/>
                    <a:pt x="0" y="5"/>
                  </a:cubicBezTo>
                  <a:cubicBezTo>
                    <a:pt x="0" y="5"/>
                    <a:pt x="2" y="4"/>
                    <a:pt x="4" y="3"/>
                  </a:cubicBezTo>
                  <a:cubicBezTo>
                    <a:pt x="5" y="4"/>
                    <a:pt x="5" y="6"/>
                    <a:pt x="6" y="7"/>
                  </a:cubicBezTo>
                  <a:cubicBezTo>
                    <a:pt x="7" y="8"/>
                    <a:pt x="7" y="8"/>
                    <a:pt x="7" y="8"/>
                  </a:cubicBezTo>
                  <a:cubicBezTo>
                    <a:pt x="8" y="3"/>
                    <a:pt x="8" y="3"/>
                    <a:pt x="8" y="3"/>
                  </a:cubicBezTo>
                  <a:cubicBezTo>
                    <a:pt x="7" y="1"/>
                    <a:pt x="5" y="0"/>
                    <a:pt x="3" y="0"/>
                  </a:cubicBez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14" name="Freeform 828"/>
            <p:cNvSpPr>
              <a:spLocks noEditPoints="1"/>
            </p:cNvSpPr>
            <p:nvPr/>
          </p:nvSpPr>
          <p:spPr bwMode="auto">
            <a:xfrm>
              <a:off x="71437" y="85725"/>
              <a:ext cx="30163" cy="60325"/>
            </a:xfrm>
            <a:custGeom>
              <a:avLst/>
              <a:gdLst>
                <a:gd name="T0" fmla="*/ 8 w 8"/>
                <a:gd name="T1" fmla="*/ 7 h 16"/>
                <a:gd name="T2" fmla="*/ 8 w 8"/>
                <a:gd name="T3" fmla="*/ 3 h 16"/>
                <a:gd name="T4" fmla="*/ 6 w 8"/>
                <a:gd name="T5" fmla="*/ 3 h 16"/>
                <a:gd name="T6" fmla="*/ 1 w 8"/>
                <a:gd name="T7" fmla="*/ 0 h 16"/>
                <a:gd name="T8" fmla="*/ 0 w 8"/>
                <a:gd name="T9" fmla="*/ 6 h 16"/>
                <a:gd name="T10" fmla="*/ 0 w 8"/>
                <a:gd name="T11" fmla="*/ 7 h 16"/>
                <a:gd name="T12" fmla="*/ 2 w 8"/>
                <a:gd name="T13" fmla="*/ 12 h 16"/>
                <a:gd name="T14" fmla="*/ 3 w 8"/>
                <a:gd name="T15" fmla="*/ 16 h 16"/>
                <a:gd name="T16" fmla="*/ 8 w 8"/>
                <a:gd name="T17" fmla="*/ 7 h 16"/>
                <a:gd name="T18" fmla="*/ 2 w 8"/>
                <a:gd name="T19" fmla="*/ 3 h 16"/>
                <a:gd name="T20" fmla="*/ 2 w 8"/>
                <a:gd name="T21" fmla="*/ 6 h 16"/>
                <a:gd name="T22" fmla="*/ 3 w 8"/>
                <a:gd name="T23" fmla="*/ 12 h 16"/>
                <a:gd name="T24" fmla="*/ 1 w 8"/>
                <a:gd name="T25" fmla="*/ 7 h 16"/>
                <a:gd name="T26" fmla="*/ 1 w 8"/>
                <a:gd name="T27" fmla="*/ 2 h 16"/>
                <a:gd name="T28" fmla="*/ 2 w 8"/>
                <a:gd name="T29"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6">
                  <a:moveTo>
                    <a:pt x="8" y="7"/>
                  </a:moveTo>
                  <a:cubicBezTo>
                    <a:pt x="8" y="3"/>
                    <a:pt x="8" y="3"/>
                    <a:pt x="8" y="3"/>
                  </a:cubicBezTo>
                  <a:cubicBezTo>
                    <a:pt x="8" y="3"/>
                    <a:pt x="7" y="3"/>
                    <a:pt x="6" y="3"/>
                  </a:cubicBezTo>
                  <a:cubicBezTo>
                    <a:pt x="3" y="3"/>
                    <a:pt x="2" y="2"/>
                    <a:pt x="1" y="0"/>
                  </a:cubicBezTo>
                  <a:cubicBezTo>
                    <a:pt x="0" y="6"/>
                    <a:pt x="0" y="6"/>
                    <a:pt x="0" y="6"/>
                  </a:cubicBezTo>
                  <a:cubicBezTo>
                    <a:pt x="0" y="7"/>
                    <a:pt x="0" y="7"/>
                    <a:pt x="0" y="7"/>
                  </a:cubicBezTo>
                  <a:cubicBezTo>
                    <a:pt x="0" y="9"/>
                    <a:pt x="1" y="10"/>
                    <a:pt x="2" y="12"/>
                  </a:cubicBezTo>
                  <a:cubicBezTo>
                    <a:pt x="3" y="16"/>
                    <a:pt x="3" y="16"/>
                    <a:pt x="3" y="16"/>
                  </a:cubicBezTo>
                  <a:cubicBezTo>
                    <a:pt x="4" y="13"/>
                    <a:pt x="6" y="10"/>
                    <a:pt x="8" y="7"/>
                  </a:cubicBezTo>
                  <a:close/>
                  <a:moveTo>
                    <a:pt x="2" y="3"/>
                  </a:moveTo>
                  <a:cubicBezTo>
                    <a:pt x="2" y="6"/>
                    <a:pt x="2" y="6"/>
                    <a:pt x="2" y="6"/>
                  </a:cubicBezTo>
                  <a:cubicBezTo>
                    <a:pt x="1" y="8"/>
                    <a:pt x="2" y="10"/>
                    <a:pt x="3" y="12"/>
                  </a:cubicBezTo>
                  <a:cubicBezTo>
                    <a:pt x="1" y="11"/>
                    <a:pt x="1" y="9"/>
                    <a:pt x="1" y="7"/>
                  </a:cubicBezTo>
                  <a:cubicBezTo>
                    <a:pt x="1" y="2"/>
                    <a:pt x="1" y="2"/>
                    <a:pt x="1" y="2"/>
                  </a:cubicBezTo>
                  <a:lnTo>
                    <a:pt x="2"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15" name="Freeform 829"/>
            <p:cNvSpPr>
              <a:spLocks/>
            </p:cNvSpPr>
            <p:nvPr/>
          </p:nvSpPr>
          <p:spPr bwMode="auto">
            <a:xfrm>
              <a:off x="76200" y="93663"/>
              <a:ext cx="6350" cy="36513"/>
            </a:xfrm>
            <a:custGeom>
              <a:avLst/>
              <a:gdLst>
                <a:gd name="T0" fmla="*/ 1 w 2"/>
                <a:gd name="T1" fmla="*/ 4 h 10"/>
                <a:gd name="T2" fmla="*/ 1 w 2"/>
                <a:gd name="T3" fmla="*/ 1 h 10"/>
                <a:gd name="T4" fmla="*/ 0 w 2"/>
                <a:gd name="T5" fmla="*/ 0 h 10"/>
                <a:gd name="T6" fmla="*/ 0 w 2"/>
                <a:gd name="T7" fmla="*/ 5 h 10"/>
                <a:gd name="T8" fmla="*/ 2 w 2"/>
                <a:gd name="T9" fmla="*/ 10 h 10"/>
                <a:gd name="T10" fmla="*/ 1 w 2"/>
                <a:gd name="T11" fmla="*/ 4 h 10"/>
              </a:gdLst>
              <a:ahLst/>
              <a:cxnLst>
                <a:cxn ang="0">
                  <a:pos x="T0" y="T1"/>
                </a:cxn>
                <a:cxn ang="0">
                  <a:pos x="T2" y="T3"/>
                </a:cxn>
                <a:cxn ang="0">
                  <a:pos x="T4" y="T5"/>
                </a:cxn>
                <a:cxn ang="0">
                  <a:pos x="T6" y="T7"/>
                </a:cxn>
                <a:cxn ang="0">
                  <a:pos x="T8" y="T9"/>
                </a:cxn>
                <a:cxn ang="0">
                  <a:pos x="T10" y="T11"/>
                </a:cxn>
              </a:cxnLst>
              <a:rect l="0" t="0" r="r" b="b"/>
              <a:pathLst>
                <a:path w="2" h="10">
                  <a:moveTo>
                    <a:pt x="1" y="4"/>
                  </a:moveTo>
                  <a:cubicBezTo>
                    <a:pt x="1" y="1"/>
                    <a:pt x="1" y="1"/>
                    <a:pt x="1" y="1"/>
                  </a:cubicBezTo>
                  <a:cubicBezTo>
                    <a:pt x="0" y="0"/>
                    <a:pt x="0" y="0"/>
                    <a:pt x="0" y="0"/>
                  </a:cubicBezTo>
                  <a:cubicBezTo>
                    <a:pt x="0" y="5"/>
                    <a:pt x="0" y="5"/>
                    <a:pt x="0" y="5"/>
                  </a:cubicBezTo>
                  <a:cubicBezTo>
                    <a:pt x="0" y="7"/>
                    <a:pt x="0" y="9"/>
                    <a:pt x="2" y="10"/>
                  </a:cubicBezTo>
                  <a:cubicBezTo>
                    <a:pt x="1" y="8"/>
                    <a:pt x="0" y="6"/>
                    <a:pt x="1" y="4"/>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16" name="Freeform 830"/>
            <p:cNvSpPr>
              <a:spLocks/>
            </p:cNvSpPr>
            <p:nvPr/>
          </p:nvSpPr>
          <p:spPr bwMode="auto">
            <a:xfrm>
              <a:off x="26987" y="112713"/>
              <a:ext cx="134938" cy="127000"/>
            </a:xfrm>
            <a:custGeom>
              <a:avLst/>
              <a:gdLst>
                <a:gd name="T0" fmla="*/ 23 w 36"/>
                <a:gd name="T1" fmla="*/ 5 h 34"/>
                <a:gd name="T2" fmla="*/ 20 w 36"/>
                <a:gd name="T3" fmla="*/ 6 h 34"/>
                <a:gd name="T4" fmla="*/ 16 w 36"/>
                <a:gd name="T5" fmla="*/ 14 h 34"/>
                <a:gd name="T6" fmla="*/ 11 w 36"/>
                <a:gd name="T7" fmla="*/ 5 h 34"/>
                <a:gd name="T8" fmla="*/ 6 w 36"/>
                <a:gd name="T9" fmla="*/ 10 h 34"/>
                <a:gd name="T10" fmla="*/ 4 w 36"/>
                <a:gd name="T11" fmla="*/ 10 h 34"/>
                <a:gd name="T12" fmla="*/ 4 w 36"/>
                <a:gd name="T13" fmla="*/ 5 h 34"/>
                <a:gd name="T14" fmla="*/ 1 w 36"/>
                <a:gd name="T15" fmla="*/ 6 h 34"/>
                <a:gd name="T16" fmla="*/ 0 w 36"/>
                <a:gd name="T17" fmla="*/ 6 h 34"/>
                <a:gd name="T18" fmla="*/ 2 w 36"/>
                <a:gd name="T19" fmla="*/ 9 h 34"/>
                <a:gd name="T20" fmla="*/ 2 w 36"/>
                <a:gd name="T21" fmla="*/ 20 h 34"/>
                <a:gd name="T22" fmla="*/ 3 w 36"/>
                <a:gd name="T23" fmla="*/ 28 h 34"/>
                <a:gd name="T24" fmla="*/ 3 w 36"/>
                <a:gd name="T25" fmla="*/ 28 h 34"/>
                <a:gd name="T26" fmla="*/ 5 w 36"/>
                <a:gd name="T27" fmla="*/ 34 h 34"/>
                <a:gd name="T28" fmla="*/ 22 w 36"/>
                <a:gd name="T29" fmla="*/ 29 h 34"/>
                <a:gd name="T30" fmla="*/ 29 w 36"/>
                <a:gd name="T31" fmla="*/ 30 h 34"/>
                <a:gd name="T32" fmla="*/ 29 w 36"/>
                <a:gd name="T33" fmla="*/ 20 h 34"/>
                <a:gd name="T34" fmla="*/ 36 w 36"/>
                <a:gd name="T35" fmla="*/ 6 h 34"/>
                <a:gd name="T36" fmla="*/ 31 w 36"/>
                <a:gd name="T37" fmla="*/ 0 h 34"/>
                <a:gd name="T38" fmla="*/ 29 w 36"/>
                <a:gd name="T39" fmla="*/ 9 h 34"/>
                <a:gd name="T40" fmla="*/ 28 w 36"/>
                <a:gd name="T41" fmla="*/ 3 h 34"/>
                <a:gd name="T42" fmla="*/ 27 w 36"/>
                <a:gd name="T43" fmla="*/ 9 h 34"/>
                <a:gd name="T44" fmla="*/ 23 w 36"/>
                <a:gd name="T45"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34">
                  <a:moveTo>
                    <a:pt x="23" y="5"/>
                  </a:moveTo>
                  <a:cubicBezTo>
                    <a:pt x="20" y="6"/>
                    <a:pt x="20" y="6"/>
                    <a:pt x="20" y="6"/>
                  </a:cubicBezTo>
                  <a:cubicBezTo>
                    <a:pt x="16" y="14"/>
                    <a:pt x="16" y="14"/>
                    <a:pt x="16" y="14"/>
                  </a:cubicBezTo>
                  <a:cubicBezTo>
                    <a:pt x="11" y="5"/>
                    <a:pt x="11" y="5"/>
                    <a:pt x="11" y="5"/>
                  </a:cubicBezTo>
                  <a:cubicBezTo>
                    <a:pt x="6" y="10"/>
                    <a:pt x="6" y="10"/>
                    <a:pt x="6" y="10"/>
                  </a:cubicBezTo>
                  <a:cubicBezTo>
                    <a:pt x="4" y="10"/>
                    <a:pt x="4" y="10"/>
                    <a:pt x="4" y="10"/>
                  </a:cubicBezTo>
                  <a:cubicBezTo>
                    <a:pt x="4" y="5"/>
                    <a:pt x="4" y="5"/>
                    <a:pt x="4" y="5"/>
                  </a:cubicBezTo>
                  <a:cubicBezTo>
                    <a:pt x="1" y="6"/>
                    <a:pt x="1" y="6"/>
                    <a:pt x="1" y="6"/>
                  </a:cubicBezTo>
                  <a:cubicBezTo>
                    <a:pt x="0" y="6"/>
                    <a:pt x="0" y="6"/>
                    <a:pt x="0" y="6"/>
                  </a:cubicBezTo>
                  <a:cubicBezTo>
                    <a:pt x="2" y="9"/>
                    <a:pt x="2" y="9"/>
                    <a:pt x="2" y="9"/>
                  </a:cubicBezTo>
                  <a:cubicBezTo>
                    <a:pt x="2" y="20"/>
                    <a:pt x="2" y="20"/>
                    <a:pt x="2" y="20"/>
                  </a:cubicBezTo>
                  <a:cubicBezTo>
                    <a:pt x="3" y="28"/>
                    <a:pt x="3" y="28"/>
                    <a:pt x="3" y="28"/>
                  </a:cubicBezTo>
                  <a:cubicBezTo>
                    <a:pt x="3" y="28"/>
                    <a:pt x="3" y="28"/>
                    <a:pt x="3" y="28"/>
                  </a:cubicBezTo>
                  <a:cubicBezTo>
                    <a:pt x="5" y="34"/>
                    <a:pt x="5" y="34"/>
                    <a:pt x="5" y="34"/>
                  </a:cubicBezTo>
                  <a:cubicBezTo>
                    <a:pt x="22" y="29"/>
                    <a:pt x="22" y="29"/>
                    <a:pt x="22" y="29"/>
                  </a:cubicBezTo>
                  <a:cubicBezTo>
                    <a:pt x="29" y="30"/>
                    <a:pt x="29" y="30"/>
                    <a:pt x="29" y="30"/>
                  </a:cubicBezTo>
                  <a:cubicBezTo>
                    <a:pt x="29" y="20"/>
                    <a:pt x="29" y="20"/>
                    <a:pt x="29" y="20"/>
                  </a:cubicBezTo>
                  <a:cubicBezTo>
                    <a:pt x="29" y="14"/>
                    <a:pt x="32" y="10"/>
                    <a:pt x="36" y="6"/>
                  </a:cubicBezTo>
                  <a:cubicBezTo>
                    <a:pt x="31" y="0"/>
                    <a:pt x="31" y="0"/>
                    <a:pt x="31" y="0"/>
                  </a:cubicBezTo>
                  <a:cubicBezTo>
                    <a:pt x="32" y="4"/>
                    <a:pt x="31" y="6"/>
                    <a:pt x="29" y="9"/>
                  </a:cubicBezTo>
                  <a:cubicBezTo>
                    <a:pt x="29" y="6"/>
                    <a:pt x="29" y="4"/>
                    <a:pt x="28" y="3"/>
                  </a:cubicBezTo>
                  <a:cubicBezTo>
                    <a:pt x="27" y="9"/>
                    <a:pt x="27" y="9"/>
                    <a:pt x="27" y="9"/>
                  </a:cubicBezTo>
                  <a:lnTo>
                    <a:pt x="23" y="5"/>
                  </a:ln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17" name="Freeform 831"/>
            <p:cNvSpPr>
              <a:spLocks/>
            </p:cNvSpPr>
            <p:nvPr/>
          </p:nvSpPr>
          <p:spPr bwMode="auto">
            <a:xfrm>
              <a:off x="46037" y="112713"/>
              <a:ext cx="33338" cy="33338"/>
            </a:xfrm>
            <a:custGeom>
              <a:avLst/>
              <a:gdLst>
                <a:gd name="T0" fmla="*/ 3 w 9"/>
                <a:gd name="T1" fmla="*/ 2 h 9"/>
                <a:gd name="T2" fmla="*/ 3 w 9"/>
                <a:gd name="T3" fmla="*/ 3 h 9"/>
                <a:gd name="T4" fmla="*/ 0 w 9"/>
                <a:gd name="T5" fmla="*/ 9 h 9"/>
                <a:gd name="T6" fmla="*/ 5 w 9"/>
                <a:gd name="T7" fmla="*/ 3 h 9"/>
                <a:gd name="T8" fmla="*/ 5 w 9"/>
                <a:gd name="T9" fmla="*/ 3 h 9"/>
                <a:gd name="T10" fmla="*/ 9 w 9"/>
                <a:gd name="T11" fmla="*/ 5 h 9"/>
                <a:gd name="T12" fmla="*/ 7 w 9"/>
                <a:gd name="T13" fmla="*/ 0 h 9"/>
                <a:gd name="T14" fmla="*/ 7 w 9"/>
                <a:gd name="T15" fmla="*/ 0 h 9"/>
                <a:gd name="T16" fmla="*/ 3 w 9"/>
                <a:gd name="T1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3" y="2"/>
                  </a:moveTo>
                  <a:cubicBezTo>
                    <a:pt x="3" y="3"/>
                    <a:pt x="3" y="3"/>
                    <a:pt x="3" y="3"/>
                  </a:cubicBezTo>
                  <a:cubicBezTo>
                    <a:pt x="0" y="9"/>
                    <a:pt x="0" y="9"/>
                    <a:pt x="0" y="9"/>
                  </a:cubicBezTo>
                  <a:cubicBezTo>
                    <a:pt x="5" y="3"/>
                    <a:pt x="5" y="3"/>
                    <a:pt x="5" y="3"/>
                  </a:cubicBezTo>
                  <a:cubicBezTo>
                    <a:pt x="5" y="3"/>
                    <a:pt x="5" y="3"/>
                    <a:pt x="5" y="3"/>
                  </a:cubicBezTo>
                  <a:cubicBezTo>
                    <a:pt x="9" y="5"/>
                    <a:pt x="9" y="5"/>
                    <a:pt x="9" y="5"/>
                  </a:cubicBezTo>
                  <a:cubicBezTo>
                    <a:pt x="8" y="3"/>
                    <a:pt x="7" y="2"/>
                    <a:pt x="7" y="0"/>
                  </a:cubicBezTo>
                  <a:cubicBezTo>
                    <a:pt x="7" y="0"/>
                    <a:pt x="7" y="0"/>
                    <a:pt x="7" y="0"/>
                  </a:cubicBezTo>
                  <a:lnTo>
                    <a:pt x="3" y="2"/>
                  </a:ln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18" name="Freeform 832"/>
            <p:cNvSpPr>
              <a:spLocks/>
            </p:cNvSpPr>
            <p:nvPr/>
          </p:nvSpPr>
          <p:spPr bwMode="auto">
            <a:xfrm>
              <a:off x="26987" y="134938"/>
              <a:ext cx="7938" cy="52388"/>
            </a:xfrm>
            <a:custGeom>
              <a:avLst/>
              <a:gdLst>
                <a:gd name="T0" fmla="*/ 2 w 2"/>
                <a:gd name="T1" fmla="*/ 3 h 14"/>
                <a:gd name="T2" fmla="*/ 0 w 2"/>
                <a:gd name="T3" fmla="*/ 0 h 14"/>
                <a:gd name="T4" fmla="*/ 0 w 2"/>
                <a:gd name="T5" fmla="*/ 13 h 14"/>
                <a:gd name="T6" fmla="*/ 2 w 2"/>
                <a:gd name="T7" fmla="*/ 14 h 14"/>
                <a:gd name="T8" fmla="*/ 2 w 2"/>
                <a:gd name="T9" fmla="*/ 3 h 14"/>
              </a:gdLst>
              <a:ahLst/>
              <a:cxnLst>
                <a:cxn ang="0">
                  <a:pos x="T0" y="T1"/>
                </a:cxn>
                <a:cxn ang="0">
                  <a:pos x="T2" y="T3"/>
                </a:cxn>
                <a:cxn ang="0">
                  <a:pos x="T4" y="T5"/>
                </a:cxn>
                <a:cxn ang="0">
                  <a:pos x="T6" y="T7"/>
                </a:cxn>
                <a:cxn ang="0">
                  <a:pos x="T8" y="T9"/>
                </a:cxn>
              </a:cxnLst>
              <a:rect l="0" t="0" r="r" b="b"/>
              <a:pathLst>
                <a:path w="2" h="14">
                  <a:moveTo>
                    <a:pt x="2" y="3"/>
                  </a:moveTo>
                  <a:cubicBezTo>
                    <a:pt x="0" y="0"/>
                    <a:pt x="0" y="0"/>
                    <a:pt x="0" y="0"/>
                  </a:cubicBezTo>
                  <a:cubicBezTo>
                    <a:pt x="1" y="4"/>
                    <a:pt x="1" y="9"/>
                    <a:pt x="0" y="13"/>
                  </a:cubicBezTo>
                  <a:cubicBezTo>
                    <a:pt x="1" y="13"/>
                    <a:pt x="2" y="14"/>
                    <a:pt x="2" y="14"/>
                  </a:cubicBezTo>
                  <a:lnTo>
                    <a:pt x="2" y="3"/>
                  </a:ln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19" name="Freeform 833"/>
            <p:cNvSpPr>
              <a:spLocks/>
            </p:cNvSpPr>
            <p:nvPr/>
          </p:nvSpPr>
          <p:spPr bwMode="auto">
            <a:xfrm>
              <a:off x="11112" y="182563"/>
              <a:ext cx="34925" cy="57150"/>
            </a:xfrm>
            <a:custGeom>
              <a:avLst/>
              <a:gdLst>
                <a:gd name="T0" fmla="*/ 6 w 9"/>
                <a:gd name="T1" fmla="*/ 1 h 15"/>
                <a:gd name="T2" fmla="*/ 4 w 9"/>
                <a:gd name="T3" fmla="*/ 0 h 15"/>
                <a:gd name="T4" fmla="*/ 4 w 9"/>
                <a:gd name="T5" fmla="*/ 6 h 15"/>
                <a:gd name="T6" fmla="*/ 2 w 9"/>
                <a:gd name="T7" fmla="*/ 7 h 15"/>
                <a:gd name="T8" fmla="*/ 1 w 9"/>
                <a:gd name="T9" fmla="*/ 10 h 15"/>
                <a:gd name="T10" fmla="*/ 2 w 9"/>
                <a:gd name="T11" fmla="*/ 14 h 15"/>
                <a:gd name="T12" fmla="*/ 3 w 9"/>
                <a:gd name="T13" fmla="*/ 14 h 15"/>
                <a:gd name="T14" fmla="*/ 2 w 9"/>
                <a:gd name="T15" fmla="*/ 10 h 15"/>
                <a:gd name="T16" fmla="*/ 4 w 9"/>
                <a:gd name="T17" fmla="*/ 14 h 15"/>
                <a:gd name="T18" fmla="*/ 5 w 9"/>
                <a:gd name="T19" fmla="*/ 14 h 15"/>
                <a:gd name="T20" fmla="*/ 2 w 9"/>
                <a:gd name="T21" fmla="*/ 10 h 15"/>
                <a:gd name="T22" fmla="*/ 2 w 9"/>
                <a:gd name="T23" fmla="*/ 10 h 15"/>
                <a:gd name="T24" fmla="*/ 2 w 9"/>
                <a:gd name="T25" fmla="*/ 8 h 15"/>
                <a:gd name="T26" fmla="*/ 6 w 9"/>
                <a:gd name="T27" fmla="*/ 14 h 15"/>
                <a:gd name="T28" fmla="*/ 7 w 9"/>
                <a:gd name="T29" fmla="*/ 15 h 15"/>
                <a:gd name="T30" fmla="*/ 4 w 9"/>
                <a:gd name="T31" fmla="*/ 10 h 15"/>
                <a:gd name="T32" fmla="*/ 2 w 9"/>
                <a:gd name="T33" fmla="*/ 8 h 15"/>
                <a:gd name="T34" fmla="*/ 3 w 9"/>
                <a:gd name="T35" fmla="*/ 7 h 15"/>
                <a:gd name="T36" fmla="*/ 3 w 9"/>
                <a:gd name="T37" fmla="*/ 7 h 15"/>
                <a:gd name="T38" fmla="*/ 5 w 9"/>
                <a:gd name="T39" fmla="*/ 10 h 15"/>
                <a:gd name="T40" fmla="*/ 7 w 9"/>
                <a:gd name="T41" fmla="*/ 15 h 15"/>
                <a:gd name="T42" fmla="*/ 8 w 9"/>
                <a:gd name="T43" fmla="*/ 15 h 15"/>
                <a:gd name="T44" fmla="*/ 7 w 9"/>
                <a:gd name="T45" fmla="*/ 11 h 15"/>
                <a:gd name="T46" fmla="*/ 5 w 9"/>
                <a:gd name="T47" fmla="*/ 8 h 15"/>
                <a:gd name="T48" fmla="*/ 5 w 9"/>
                <a:gd name="T49" fmla="*/ 8 h 15"/>
                <a:gd name="T50" fmla="*/ 7 w 9"/>
                <a:gd name="T51" fmla="*/ 10 h 15"/>
                <a:gd name="T52" fmla="*/ 9 w 9"/>
                <a:gd name="T53" fmla="*/ 15 h 15"/>
                <a:gd name="T54" fmla="*/ 9 w 9"/>
                <a:gd name="T55" fmla="*/ 15 h 15"/>
                <a:gd name="T56" fmla="*/ 7 w 9"/>
                <a:gd name="T57" fmla="*/ 9 h 15"/>
                <a:gd name="T58" fmla="*/ 7 w 9"/>
                <a:gd name="T59" fmla="*/ 9 h 15"/>
                <a:gd name="T60" fmla="*/ 6 w 9"/>
                <a:gd name="T6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 h="15">
                  <a:moveTo>
                    <a:pt x="6" y="1"/>
                  </a:moveTo>
                  <a:cubicBezTo>
                    <a:pt x="6" y="1"/>
                    <a:pt x="5" y="0"/>
                    <a:pt x="4" y="0"/>
                  </a:cubicBezTo>
                  <a:cubicBezTo>
                    <a:pt x="4" y="6"/>
                    <a:pt x="4" y="6"/>
                    <a:pt x="4" y="6"/>
                  </a:cubicBezTo>
                  <a:cubicBezTo>
                    <a:pt x="3" y="6"/>
                    <a:pt x="3" y="6"/>
                    <a:pt x="2" y="7"/>
                  </a:cubicBezTo>
                  <a:cubicBezTo>
                    <a:pt x="1" y="7"/>
                    <a:pt x="1" y="8"/>
                    <a:pt x="1" y="10"/>
                  </a:cubicBezTo>
                  <a:cubicBezTo>
                    <a:pt x="0" y="10"/>
                    <a:pt x="1" y="12"/>
                    <a:pt x="2" y="14"/>
                  </a:cubicBezTo>
                  <a:cubicBezTo>
                    <a:pt x="3" y="14"/>
                    <a:pt x="3" y="14"/>
                    <a:pt x="3" y="14"/>
                  </a:cubicBezTo>
                  <a:cubicBezTo>
                    <a:pt x="1" y="12"/>
                    <a:pt x="1" y="11"/>
                    <a:pt x="2" y="10"/>
                  </a:cubicBezTo>
                  <a:cubicBezTo>
                    <a:pt x="4" y="14"/>
                    <a:pt x="4" y="14"/>
                    <a:pt x="4" y="14"/>
                  </a:cubicBezTo>
                  <a:cubicBezTo>
                    <a:pt x="4" y="14"/>
                    <a:pt x="5" y="14"/>
                    <a:pt x="5" y="14"/>
                  </a:cubicBezTo>
                  <a:cubicBezTo>
                    <a:pt x="2" y="10"/>
                    <a:pt x="2" y="10"/>
                    <a:pt x="2" y="10"/>
                  </a:cubicBezTo>
                  <a:cubicBezTo>
                    <a:pt x="2" y="10"/>
                    <a:pt x="2" y="10"/>
                    <a:pt x="2" y="10"/>
                  </a:cubicBezTo>
                  <a:cubicBezTo>
                    <a:pt x="2" y="9"/>
                    <a:pt x="1" y="8"/>
                    <a:pt x="2" y="8"/>
                  </a:cubicBezTo>
                  <a:cubicBezTo>
                    <a:pt x="6" y="14"/>
                    <a:pt x="6" y="14"/>
                    <a:pt x="6" y="14"/>
                  </a:cubicBezTo>
                  <a:cubicBezTo>
                    <a:pt x="7" y="15"/>
                    <a:pt x="7" y="15"/>
                    <a:pt x="7" y="15"/>
                  </a:cubicBezTo>
                  <a:cubicBezTo>
                    <a:pt x="4" y="10"/>
                    <a:pt x="4" y="10"/>
                    <a:pt x="4" y="10"/>
                  </a:cubicBezTo>
                  <a:cubicBezTo>
                    <a:pt x="2" y="8"/>
                    <a:pt x="2" y="8"/>
                    <a:pt x="2" y="8"/>
                  </a:cubicBezTo>
                  <a:cubicBezTo>
                    <a:pt x="3" y="7"/>
                    <a:pt x="3" y="7"/>
                    <a:pt x="3" y="7"/>
                  </a:cubicBezTo>
                  <a:cubicBezTo>
                    <a:pt x="3" y="7"/>
                    <a:pt x="3" y="7"/>
                    <a:pt x="3" y="7"/>
                  </a:cubicBezTo>
                  <a:cubicBezTo>
                    <a:pt x="5" y="10"/>
                    <a:pt x="5" y="10"/>
                    <a:pt x="5" y="10"/>
                  </a:cubicBezTo>
                  <a:cubicBezTo>
                    <a:pt x="7" y="15"/>
                    <a:pt x="7" y="15"/>
                    <a:pt x="7" y="15"/>
                  </a:cubicBezTo>
                  <a:cubicBezTo>
                    <a:pt x="8" y="15"/>
                    <a:pt x="8" y="15"/>
                    <a:pt x="8" y="15"/>
                  </a:cubicBezTo>
                  <a:cubicBezTo>
                    <a:pt x="7" y="11"/>
                    <a:pt x="7" y="11"/>
                    <a:pt x="7" y="11"/>
                  </a:cubicBezTo>
                  <a:cubicBezTo>
                    <a:pt x="5" y="8"/>
                    <a:pt x="5" y="8"/>
                    <a:pt x="5" y="8"/>
                  </a:cubicBezTo>
                  <a:cubicBezTo>
                    <a:pt x="5" y="8"/>
                    <a:pt x="5" y="8"/>
                    <a:pt x="5" y="8"/>
                  </a:cubicBezTo>
                  <a:cubicBezTo>
                    <a:pt x="7" y="10"/>
                    <a:pt x="7" y="10"/>
                    <a:pt x="7" y="10"/>
                  </a:cubicBezTo>
                  <a:cubicBezTo>
                    <a:pt x="9" y="15"/>
                    <a:pt x="9" y="15"/>
                    <a:pt x="9" y="15"/>
                  </a:cubicBezTo>
                  <a:cubicBezTo>
                    <a:pt x="9" y="15"/>
                    <a:pt x="9" y="15"/>
                    <a:pt x="9" y="15"/>
                  </a:cubicBezTo>
                  <a:cubicBezTo>
                    <a:pt x="7" y="9"/>
                    <a:pt x="7" y="9"/>
                    <a:pt x="7" y="9"/>
                  </a:cubicBezTo>
                  <a:cubicBezTo>
                    <a:pt x="7" y="9"/>
                    <a:pt x="7" y="9"/>
                    <a:pt x="7" y="9"/>
                  </a:cubicBezTo>
                  <a:lnTo>
                    <a:pt x="6" y="1"/>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20" name="Freeform 834"/>
            <p:cNvSpPr>
              <a:spLocks noEditPoints="1"/>
            </p:cNvSpPr>
            <p:nvPr/>
          </p:nvSpPr>
          <p:spPr bwMode="auto">
            <a:xfrm>
              <a:off x="7937" y="134938"/>
              <a:ext cx="22225" cy="47625"/>
            </a:xfrm>
            <a:custGeom>
              <a:avLst/>
              <a:gdLst>
                <a:gd name="T0" fmla="*/ 0 w 6"/>
                <a:gd name="T1" fmla="*/ 13 h 13"/>
                <a:gd name="T2" fmla="*/ 1 w 6"/>
                <a:gd name="T3" fmla="*/ 13 h 13"/>
                <a:gd name="T4" fmla="*/ 5 w 6"/>
                <a:gd name="T5" fmla="*/ 13 h 13"/>
                <a:gd name="T6" fmla="*/ 5 w 6"/>
                <a:gd name="T7" fmla="*/ 0 h 13"/>
                <a:gd name="T8" fmla="*/ 0 w 6"/>
                <a:gd name="T9" fmla="*/ 13 h 13"/>
                <a:gd name="T10" fmla="*/ 5 w 6"/>
                <a:gd name="T11" fmla="*/ 2 h 13"/>
                <a:gd name="T12" fmla="*/ 5 w 6"/>
                <a:gd name="T13" fmla="*/ 3 h 13"/>
                <a:gd name="T14" fmla="*/ 3 w 6"/>
                <a:gd name="T15" fmla="*/ 12 h 13"/>
                <a:gd name="T16" fmla="*/ 1 w 6"/>
                <a:gd name="T17" fmla="*/ 12 h 13"/>
                <a:gd name="T18" fmla="*/ 5 w 6"/>
                <a:gd name="T19"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3">
                  <a:moveTo>
                    <a:pt x="0" y="13"/>
                  </a:moveTo>
                  <a:cubicBezTo>
                    <a:pt x="1" y="13"/>
                    <a:pt x="1" y="13"/>
                    <a:pt x="1" y="13"/>
                  </a:cubicBezTo>
                  <a:cubicBezTo>
                    <a:pt x="3" y="13"/>
                    <a:pt x="4" y="13"/>
                    <a:pt x="5" y="13"/>
                  </a:cubicBezTo>
                  <a:cubicBezTo>
                    <a:pt x="6" y="9"/>
                    <a:pt x="6" y="4"/>
                    <a:pt x="5" y="0"/>
                  </a:cubicBezTo>
                  <a:cubicBezTo>
                    <a:pt x="4" y="2"/>
                    <a:pt x="2" y="7"/>
                    <a:pt x="0" y="13"/>
                  </a:cubicBezTo>
                  <a:close/>
                  <a:moveTo>
                    <a:pt x="5" y="2"/>
                  </a:moveTo>
                  <a:cubicBezTo>
                    <a:pt x="5" y="3"/>
                    <a:pt x="5" y="3"/>
                    <a:pt x="5" y="3"/>
                  </a:cubicBezTo>
                  <a:cubicBezTo>
                    <a:pt x="4" y="6"/>
                    <a:pt x="3" y="9"/>
                    <a:pt x="3" y="12"/>
                  </a:cubicBezTo>
                  <a:cubicBezTo>
                    <a:pt x="1" y="12"/>
                    <a:pt x="1" y="12"/>
                    <a:pt x="1" y="12"/>
                  </a:cubicBezTo>
                  <a:cubicBezTo>
                    <a:pt x="2" y="8"/>
                    <a:pt x="3" y="5"/>
                    <a:pt x="5" y="2"/>
                  </a:cubicBez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21" name="Freeform 835"/>
            <p:cNvSpPr>
              <a:spLocks/>
            </p:cNvSpPr>
            <p:nvPr/>
          </p:nvSpPr>
          <p:spPr bwMode="auto">
            <a:xfrm>
              <a:off x="11112" y="142875"/>
              <a:ext cx="15875" cy="36513"/>
            </a:xfrm>
            <a:custGeom>
              <a:avLst/>
              <a:gdLst>
                <a:gd name="T0" fmla="*/ 4 w 4"/>
                <a:gd name="T1" fmla="*/ 1 h 10"/>
                <a:gd name="T2" fmla="*/ 4 w 4"/>
                <a:gd name="T3" fmla="*/ 0 h 10"/>
                <a:gd name="T4" fmla="*/ 0 w 4"/>
                <a:gd name="T5" fmla="*/ 10 h 10"/>
                <a:gd name="T6" fmla="*/ 2 w 4"/>
                <a:gd name="T7" fmla="*/ 10 h 10"/>
                <a:gd name="T8" fmla="*/ 4 w 4"/>
                <a:gd name="T9" fmla="*/ 1 h 10"/>
              </a:gdLst>
              <a:ahLst/>
              <a:cxnLst>
                <a:cxn ang="0">
                  <a:pos x="T0" y="T1"/>
                </a:cxn>
                <a:cxn ang="0">
                  <a:pos x="T2" y="T3"/>
                </a:cxn>
                <a:cxn ang="0">
                  <a:pos x="T4" y="T5"/>
                </a:cxn>
                <a:cxn ang="0">
                  <a:pos x="T6" y="T7"/>
                </a:cxn>
                <a:cxn ang="0">
                  <a:pos x="T8" y="T9"/>
                </a:cxn>
              </a:cxnLst>
              <a:rect l="0" t="0" r="r" b="b"/>
              <a:pathLst>
                <a:path w="4" h="10">
                  <a:moveTo>
                    <a:pt x="4" y="1"/>
                  </a:moveTo>
                  <a:cubicBezTo>
                    <a:pt x="4" y="0"/>
                    <a:pt x="4" y="0"/>
                    <a:pt x="4" y="0"/>
                  </a:cubicBezTo>
                  <a:cubicBezTo>
                    <a:pt x="2" y="3"/>
                    <a:pt x="1" y="6"/>
                    <a:pt x="0" y="10"/>
                  </a:cubicBezTo>
                  <a:cubicBezTo>
                    <a:pt x="2" y="10"/>
                    <a:pt x="2" y="10"/>
                    <a:pt x="2" y="10"/>
                  </a:cubicBezTo>
                  <a:cubicBezTo>
                    <a:pt x="2" y="7"/>
                    <a:pt x="3" y="4"/>
                    <a:pt x="4" y="1"/>
                  </a:cubicBezTo>
                  <a:close/>
                </a:path>
              </a:pathLst>
            </a:custGeom>
            <a:solidFill>
              <a:srgbClr val="778B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22" name="Freeform 836"/>
            <p:cNvSpPr>
              <a:spLocks noEditPoints="1"/>
            </p:cNvSpPr>
            <p:nvPr/>
          </p:nvSpPr>
          <p:spPr bwMode="auto">
            <a:xfrm>
              <a:off x="0" y="182563"/>
              <a:ext cx="142875" cy="76200"/>
            </a:xfrm>
            <a:custGeom>
              <a:avLst/>
              <a:gdLst>
                <a:gd name="T0" fmla="*/ 5 w 38"/>
                <a:gd name="T1" fmla="*/ 7 h 20"/>
                <a:gd name="T2" fmla="*/ 7 w 38"/>
                <a:gd name="T3" fmla="*/ 6 h 20"/>
                <a:gd name="T4" fmla="*/ 7 w 38"/>
                <a:gd name="T5" fmla="*/ 0 h 20"/>
                <a:gd name="T6" fmla="*/ 3 w 38"/>
                <a:gd name="T7" fmla="*/ 0 h 20"/>
                <a:gd name="T8" fmla="*/ 3 w 38"/>
                <a:gd name="T9" fmla="*/ 4 h 20"/>
                <a:gd name="T10" fmla="*/ 1 w 38"/>
                <a:gd name="T11" fmla="*/ 19 h 20"/>
                <a:gd name="T12" fmla="*/ 38 w 38"/>
                <a:gd name="T13" fmla="*/ 14 h 20"/>
                <a:gd name="T14" fmla="*/ 30 w 38"/>
                <a:gd name="T15" fmla="*/ 13 h 20"/>
                <a:gd name="T16" fmla="*/ 12 w 38"/>
                <a:gd name="T17" fmla="*/ 15 h 20"/>
                <a:gd name="T18" fmla="*/ 12 w 38"/>
                <a:gd name="T19" fmla="*/ 15 h 20"/>
                <a:gd name="T20" fmla="*/ 10 w 38"/>
                <a:gd name="T21" fmla="*/ 10 h 20"/>
                <a:gd name="T22" fmla="*/ 8 w 38"/>
                <a:gd name="T23" fmla="*/ 8 h 20"/>
                <a:gd name="T24" fmla="*/ 8 w 38"/>
                <a:gd name="T25" fmla="*/ 8 h 20"/>
                <a:gd name="T26" fmla="*/ 10 w 38"/>
                <a:gd name="T27" fmla="*/ 11 h 20"/>
                <a:gd name="T28" fmla="*/ 11 w 38"/>
                <a:gd name="T29" fmla="*/ 15 h 20"/>
                <a:gd name="T30" fmla="*/ 10 w 38"/>
                <a:gd name="T31" fmla="*/ 15 h 20"/>
                <a:gd name="T32" fmla="*/ 8 w 38"/>
                <a:gd name="T33" fmla="*/ 10 h 20"/>
                <a:gd name="T34" fmla="*/ 6 w 38"/>
                <a:gd name="T35" fmla="*/ 7 h 20"/>
                <a:gd name="T36" fmla="*/ 6 w 38"/>
                <a:gd name="T37" fmla="*/ 7 h 20"/>
                <a:gd name="T38" fmla="*/ 5 w 38"/>
                <a:gd name="T39" fmla="*/ 8 h 20"/>
                <a:gd name="T40" fmla="*/ 7 w 38"/>
                <a:gd name="T41" fmla="*/ 10 h 20"/>
                <a:gd name="T42" fmla="*/ 10 w 38"/>
                <a:gd name="T43" fmla="*/ 15 h 20"/>
                <a:gd name="T44" fmla="*/ 9 w 38"/>
                <a:gd name="T45" fmla="*/ 14 h 20"/>
                <a:gd name="T46" fmla="*/ 5 w 38"/>
                <a:gd name="T47" fmla="*/ 8 h 20"/>
                <a:gd name="T48" fmla="*/ 5 w 38"/>
                <a:gd name="T49" fmla="*/ 10 h 20"/>
                <a:gd name="T50" fmla="*/ 5 w 38"/>
                <a:gd name="T51" fmla="*/ 10 h 20"/>
                <a:gd name="T52" fmla="*/ 8 w 38"/>
                <a:gd name="T53" fmla="*/ 14 h 20"/>
                <a:gd name="T54" fmla="*/ 7 w 38"/>
                <a:gd name="T55" fmla="*/ 14 h 20"/>
                <a:gd name="T56" fmla="*/ 5 w 38"/>
                <a:gd name="T57" fmla="*/ 10 h 20"/>
                <a:gd name="T58" fmla="*/ 6 w 38"/>
                <a:gd name="T59" fmla="*/ 14 h 20"/>
                <a:gd name="T60" fmla="*/ 5 w 38"/>
                <a:gd name="T61" fmla="*/ 14 h 20"/>
                <a:gd name="T62" fmla="*/ 4 w 38"/>
                <a:gd name="T63" fmla="*/ 10 h 20"/>
                <a:gd name="T64" fmla="*/ 5 w 38"/>
                <a:gd name="T65" fmla="*/ 7 h 20"/>
                <a:gd name="T66" fmla="*/ 4 w 38"/>
                <a:gd name="T67" fmla="*/ 1 h 20"/>
                <a:gd name="T68" fmla="*/ 5 w 38"/>
                <a:gd name="T69" fmla="*/ 1 h 20"/>
                <a:gd name="T70" fmla="*/ 4 w 38"/>
                <a:gd name="T71" fmla="*/ 5 h 20"/>
                <a:gd name="T72" fmla="*/ 3 w 38"/>
                <a:gd name="T73" fmla="*/ 8 h 20"/>
                <a:gd name="T74" fmla="*/ 2 w 38"/>
                <a:gd name="T75" fmla="*/ 19 h 20"/>
                <a:gd name="T76" fmla="*/ 1 w 38"/>
                <a:gd name="T77" fmla="*/ 19 h 20"/>
                <a:gd name="T78" fmla="*/ 3 w 38"/>
                <a:gd name="T79" fmla="*/ 4 h 20"/>
                <a:gd name="T80" fmla="*/ 4 w 38"/>
                <a:gd name="T81" fmla="*/ 4 h 20"/>
                <a:gd name="T82" fmla="*/ 4 w 38"/>
                <a:gd name="T83" fmla="*/ 1 h 20"/>
                <a:gd name="T84" fmla="*/ 10 w 38"/>
                <a:gd name="T85" fmla="*/ 15 h 20"/>
                <a:gd name="T86" fmla="*/ 10 w 38"/>
                <a:gd name="T87" fmla="*/ 15 h 20"/>
                <a:gd name="T88" fmla="*/ 11 w 38"/>
                <a:gd name="T89" fmla="*/ 15 h 20"/>
                <a:gd name="T90" fmla="*/ 12 w 38"/>
                <a:gd name="T91" fmla="*/ 15 h 20"/>
                <a:gd name="T92" fmla="*/ 12 w 38"/>
                <a:gd name="T93" fmla="*/ 15 h 20"/>
                <a:gd name="T94" fmla="*/ 30 w 38"/>
                <a:gd name="T95" fmla="*/ 13 h 20"/>
                <a:gd name="T96" fmla="*/ 32 w 38"/>
                <a:gd name="T97" fmla="*/ 14 h 20"/>
                <a:gd name="T98" fmla="*/ 6 w 38"/>
                <a:gd name="T99" fmla="*/ 16 h 20"/>
                <a:gd name="T100" fmla="*/ 5 w 38"/>
                <a:gd name="T101" fmla="*/ 15 h 20"/>
                <a:gd name="T102" fmla="*/ 5 w 38"/>
                <a:gd name="T103" fmla="*/ 15 h 20"/>
                <a:gd name="T104" fmla="*/ 6 w 38"/>
                <a:gd name="T105" fmla="*/ 15 h 20"/>
                <a:gd name="T106" fmla="*/ 7 w 38"/>
                <a:gd name="T107" fmla="*/ 15 h 20"/>
                <a:gd name="T108" fmla="*/ 8 w 38"/>
                <a:gd name="T109" fmla="*/ 15 h 20"/>
                <a:gd name="T110" fmla="*/ 8 w 38"/>
                <a:gd name="T111" fmla="*/ 15 h 20"/>
                <a:gd name="T112" fmla="*/ 9 w 38"/>
                <a:gd name="T113" fmla="*/ 15 h 20"/>
                <a:gd name="T114" fmla="*/ 10 w 38"/>
                <a:gd name="T115"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 h="20">
                  <a:moveTo>
                    <a:pt x="5" y="7"/>
                  </a:moveTo>
                  <a:cubicBezTo>
                    <a:pt x="6" y="6"/>
                    <a:pt x="6" y="6"/>
                    <a:pt x="7" y="6"/>
                  </a:cubicBezTo>
                  <a:cubicBezTo>
                    <a:pt x="7" y="0"/>
                    <a:pt x="7" y="0"/>
                    <a:pt x="7" y="0"/>
                  </a:cubicBezTo>
                  <a:cubicBezTo>
                    <a:pt x="6" y="0"/>
                    <a:pt x="5" y="0"/>
                    <a:pt x="3" y="0"/>
                  </a:cubicBezTo>
                  <a:cubicBezTo>
                    <a:pt x="3" y="4"/>
                    <a:pt x="3" y="4"/>
                    <a:pt x="3" y="4"/>
                  </a:cubicBezTo>
                  <a:cubicBezTo>
                    <a:pt x="1" y="9"/>
                    <a:pt x="0" y="14"/>
                    <a:pt x="1" y="19"/>
                  </a:cubicBezTo>
                  <a:cubicBezTo>
                    <a:pt x="13" y="20"/>
                    <a:pt x="25" y="18"/>
                    <a:pt x="38" y="14"/>
                  </a:cubicBezTo>
                  <a:cubicBezTo>
                    <a:pt x="30" y="13"/>
                    <a:pt x="30" y="13"/>
                    <a:pt x="30" y="13"/>
                  </a:cubicBezTo>
                  <a:cubicBezTo>
                    <a:pt x="25" y="14"/>
                    <a:pt x="18" y="15"/>
                    <a:pt x="12" y="15"/>
                  </a:cubicBezTo>
                  <a:cubicBezTo>
                    <a:pt x="12" y="15"/>
                    <a:pt x="12" y="15"/>
                    <a:pt x="12" y="15"/>
                  </a:cubicBezTo>
                  <a:cubicBezTo>
                    <a:pt x="10" y="10"/>
                    <a:pt x="10" y="10"/>
                    <a:pt x="10" y="10"/>
                  </a:cubicBezTo>
                  <a:cubicBezTo>
                    <a:pt x="8" y="8"/>
                    <a:pt x="8" y="8"/>
                    <a:pt x="8" y="8"/>
                  </a:cubicBezTo>
                  <a:cubicBezTo>
                    <a:pt x="8" y="8"/>
                    <a:pt x="8" y="8"/>
                    <a:pt x="8" y="8"/>
                  </a:cubicBezTo>
                  <a:cubicBezTo>
                    <a:pt x="10" y="11"/>
                    <a:pt x="10" y="11"/>
                    <a:pt x="10" y="11"/>
                  </a:cubicBezTo>
                  <a:cubicBezTo>
                    <a:pt x="11" y="15"/>
                    <a:pt x="11" y="15"/>
                    <a:pt x="11" y="15"/>
                  </a:cubicBezTo>
                  <a:cubicBezTo>
                    <a:pt x="10" y="15"/>
                    <a:pt x="10" y="15"/>
                    <a:pt x="10" y="15"/>
                  </a:cubicBezTo>
                  <a:cubicBezTo>
                    <a:pt x="8" y="10"/>
                    <a:pt x="8" y="10"/>
                    <a:pt x="8" y="10"/>
                  </a:cubicBezTo>
                  <a:cubicBezTo>
                    <a:pt x="6" y="7"/>
                    <a:pt x="6" y="7"/>
                    <a:pt x="6" y="7"/>
                  </a:cubicBezTo>
                  <a:cubicBezTo>
                    <a:pt x="6" y="7"/>
                    <a:pt x="6" y="7"/>
                    <a:pt x="6" y="7"/>
                  </a:cubicBezTo>
                  <a:cubicBezTo>
                    <a:pt x="5" y="8"/>
                    <a:pt x="5" y="8"/>
                    <a:pt x="5" y="8"/>
                  </a:cubicBezTo>
                  <a:cubicBezTo>
                    <a:pt x="7" y="10"/>
                    <a:pt x="7" y="10"/>
                    <a:pt x="7" y="10"/>
                  </a:cubicBezTo>
                  <a:cubicBezTo>
                    <a:pt x="10" y="15"/>
                    <a:pt x="10" y="15"/>
                    <a:pt x="10" y="15"/>
                  </a:cubicBezTo>
                  <a:cubicBezTo>
                    <a:pt x="9" y="14"/>
                    <a:pt x="9" y="14"/>
                    <a:pt x="9" y="14"/>
                  </a:cubicBezTo>
                  <a:cubicBezTo>
                    <a:pt x="5" y="8"/>
                    <a:pt x="5" y="8"/>
                    <a:pt x="5" y="8"/>
                  </a:cubicBezTo>
                  <a:cubicBezTo>
                    <a:pt x="4" y="8"/>
                    <a:pt x="5" y="9"/>
                    <a:pt x="5" y="10"/>
                  </a:cubicBezTo>
                  <a:cubicBezTo>
                    <a:pt x="5" y="10"/>
                    <a:pt x="5" y="10"/>
                    <a:pt x="5" y="10"/>
                  </a:cubicBezTo>
                  <a:cubicBezTo>
                    <a:pt x="8" y="14"/>
                    <a:pt x="8" y="14"/>
                    <a:pt x="8" y="14"/>
                  </a:cubicBezTo>
                  <a:cubicBezTo>
                    <a:pt x="8" y="14"/>
                    <a:pt x="7" y="14"/>
                    <a:pt x="7" y="14"/>
                  </a:cubicBezTo>
                  <a:cubicBezTo>
                    <a:pt x="5" y="10"/>
                    <a:pt x="5" y="10"/>
                    <a:pt x="5" y="10"/>
                  </a:cubicBezTo>
                  <a:cubicBezTo>
                    <a:pt x="4" y="11"/>
                    <a:pt x="4" y="12"/>
                    <a:pt x="6" y="14"/>
                  </a:cubicBezTo>
                  <a:cubicBezTo>
                    <a:pt x="5" y="14"/>
                    <a:pt x="5" y="14"/>
                    <a:pt x="5" y="14"/>
                  </a:cubicBezTo>
                  <a:cubicBezTo>
                    <a:pt x="4" y="12"/>
                    <a:pt x="3" y="10"/>
                    <a:pt x="4" y="10"/>
                  </a:cubicBezTo>
                  <a:cubicBezTo>
                    <a:pt x="4" y="8"/>
                    <a:pt x="4" y="7"/>
                    <a:pt x="5" y="7"/>
                  </a:cubicBezTo>
                  <a:close/>
                  <a:moveTo>
                    <a:pt x="4" y="1"/>
                  </a:moveTo>
                  <a:cubicBezTo>
                    <a:pt x="5" y="1"/>
                    <a:pt x="5" y="1"/>
                    <a:pt x="5" y="1"/>
                  </a:cubicBezTo>
                  <a:cubicBezTo>
                    <a:pt x="4" y="5"/>
                    <a:pt x="4" y="5"/>
                    <a:pt x="4" y="5"/>
                  </a:cubicBezTo>
                  <a:cubicBezTo>
                    <a:pt x="3" y="8"/>
                    <a:pt x="3" y="8"/>
                    <a:pt x="3" y="8"/>
                  </a:cubicBezTo>
                  <a:cubicBezTo>
                    <a:pt x="2" y="19"/>
                    <a:pt x="2" y="19"/>
                    <a:pt x="2" y="19"/>
                  </a:cubicBezTo>
                  <a:cubicBezTo>
                    <a:pt x="1" y="19"/>
                    <a:pt x="1" y="19"/>
                    <a:pt x="1" y="19"/>
                  </a:cubicBezTo>
                  <a:cubicBezTo>
                    <a:pt x="1" y="14"/>
                    <a:pt x="2" y="9"/>
                    <a:pt x="3" y="4"/>
                  </a:cubicBezTo>
                  <a:cubicBezTo>
                    <a:pt x="4" y="4"/>
                    <a:pt x="4" y="4"/>
                    <a:pt x="4" y="4"/>
                  </a:cubicBezTo>
                  <a:lnTo>
                    <a:pt x="4" y="1"/>
                  </a:lnTo>
                  <a:close/>
                  <a:moveTo>
                    <a:pt x="10" y="15"/>
                  </a:moveTo>
                  <a:cubicBezTo>
                    <a:pt x="10" y="15"/>
                    <a:pt x="10" y="15"/>
                    <a:pt x="10" y="15"/>
                  </a:cubicBezTo>
                  <a:cubicBezTo>
                    <a:pt x="11" y="15"/>
                    <a:pt x="11" y="15"/>
                    <a:pt x="11" y="15"/>
                  </a:cubicBezTo>
                  <a:cubicBezTo>
                    <a:pt x="12" y="15"/>
                    <a:pt x="12" y="15"/>
                    <a:pt x="12" y="15"/>
                  </a:cubicBezTo>
                  <a:cubicBezTo>
                    <a:pt x="12" y="15"/>
                    <a:pt x="12" y="15"/>
                    <a:pt x="12" y="15"/>
                  </a:cubicBezTo>
                  <a:cubicBezTo>
                    <a:pt x="18" y="15"/>
                    <a:pt x="25" y="15"/>
                    <a:pt x="30" y="13"/>
                  </a:cubicBezTo>
                  <a:cubicBezTo>
                    <a:pt x="32" y="14"/>
                    <a:pt x="32" y="14"/>
                    <a:pt x="32" y="14"/>
                  </a:cubicBezTo>
                  <a:cubicBezTo>
                    <a:pt x="23" y="16"/>
                    <a:pt x="15" y="17"/>
                    <a:pt x="6" y="16"/>
                  </a:cubicBezTo>
                  <a:cubicBezTo>
                    <a:pt x="5" y="15"/>
                    <a:pt x="5" y="15"/>
                    <a:pt x="5" y="15"/>
                  </a:cubicBezTo>
                  <a:cubicBezTo>
                    <a:pt x="5" y="15"/>
                    <a:pt x="5" y="15"/>
                    <a:pt x="5" y="15"/>
                  </a:cubicBezTo>
                  <a:cubicBezTo>
                    <a:pt x="6" y="15"/>
                    <a:pt x="6" y="15"/>
                    <a:pt x="6" y="15"/>
                  </a:cubicBezTo>
                  <a:cubicBezTo>
                    <a:pt x="7" y="15"/>
                    <a:pt x="7" y="15"/>
                    <a:pt x="7" y="15"/>
                  </a:cubicBezTo>
                  <a:cubicBezTo>
                    <a:pt x="7" y="15"/>
                    <a:pt x="8" y="15"/>
                    <a:pt x="8" y="15"/>
                  </a:cubicBezTo>
                  <a:cubicBezTo>
                    <a:pt x="8" y="15"/>
                    <a:pt x="8" y="15"/>
                    <a:pt x="8" y="15"/>
                  </a:cubicBezTo>
                  <a:cubicBezTo>
                    <a:pt x="9" y="15"/>
                    <a:pt x="9" y="15"/>
                    <a:pt x="9" y="15"/>
                  </a:cubicBezTo>
                  <a:cubicBezTo>
                    <a:pt x="10" y="15"/>
                    <a:pt x="10" y="15"/>
                    <a:pt x="10" y="15"/>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23" name="Freeform 837"/>
            <p:cNvSpPr>
              <a:spLocks/>
            </p:cNvSpPr>
            <p:nvPr/>
          </p:nvSpPr>
          <p:spPr bwMode="auto">
            <a:xfrm>
              <a:off x="4762" y="187325"/>
              <a:ext cx="14288" cy="66675"/>
            </a:xfrm>
            <a:custGeom>
              <a:avLst/>
              <a:gdLst>
                <a:gd name="T0" fmla="*/ 4 w 4"/>
                <a:gd name="T1" fmla="*/ 0 h 18"/>
                <a:gd name="T2" fmla="*/ 3 w 4"/>
                <a:gd name="T3" fmla="*/ 0 h 18"/>
                <a:gd name="T4" fmla="*/ 3 w 4"/>
                <a:gd name="T5" fmla="*/ 3 h 18"/>
                <a:gd name="T6" fmla="*/ 2 w 4"/>
                <a:gd name="T7" fmla="*/ 3 h 18"/>
                <a:gd name="T8" fmla="*/ 0 w 4"/>
                <a:gd name="T9" fmla="*/ 18 h 18"/>
                <a:gd name="T10" fmla="*/ 1 w 4"/>
                <a:gd name="T11" fmla="*/ 18 h 18"/>
                <a:gd name="T12" fmla="*/ 2 w 4"/>
                <a:gd name="T13" fmla="*/ 7 h 18"/>
                <a:gd name="T14" fmla="*/ 3 w 4"/>
                <a:gd name="T15" fmla="*/ 4 h 18"/>
                <a:gd name="T16" fmla="*/ 4 w 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8">
                  <a:moveTo>
                    <a:pt x="4" y="0"/>
                  </a:moveTo>
                  <a:cubicBezTo>
                    <a:pt x="3" y="0"/>
                    <a:pt x="3" y="0"/>
                    <a:pt x="3" y="0"/>
                  </a:cubicBezTo>
                  <a:cubicBezTo>
                    <a:pt x="3" y="3"/>
                    <a:pt x="3" y="3"/>
                    <a:pt x="3" y="3"/>
                  </a:cubicBezTo>
                  <a:cubicBezTo>
                    <a:pt x="2" y="3"/>
                    <a:pt x="2" y="3"/>
                    <a:pt x="2" y="3"/>
                  </a:cubicBezTo>
                  <a:cubicBezTo>
                    <a:pt x="1" y="8"/>
                    <a:pt x="0" y="13"/>
                    <a:pt x="0" y="18"/>
                  </a:cubicBezTo>
                  <a:cubicBezTo>
                    <a:pt x="1" y="18"/>
                    <a:pt x="1" y="18"/>
                    <a:pt x="1" y="18"/>
                  </a:cubicBezTo>
                  <a:cubicBezTo>
                    <a:pt x="2" y="7"/>
                    <a:pt x="2" y="7"/>
                    <a:pt x="2" y="7"/>
                  </a:cubicBezTo>
                  <a:cubicBezTo>
                    <a:pt x="3" y="4"/>
                    <a:pt x="3" y="4"/>
                    <a:pt x="3" y="4"/>
                  </a:cubicBezTo>
                  <a:lnTo>
                    <a:pt x="4"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24" name="Freeform 838"/>
            <p:cNvSpPr>
              <a:spLocks/>
            </p:cNvSpPr>
            <p:nvPr/>
          </p:nvSpPr>
          <p:spPr bwMode="auto">
            <a:xfrm>
              <a:off x="19050" y="231775"/>
              <a:ext cx="101600" cy="15875"/>
            </a:xfrm>
            <a:custGeom>
              <a:avLst/>
              <a:gdLst>
                <a:gd name="T0" fmla="*/ 5 w 27"/>
                <a:gd name="T1" fmla="*/ 2 h 4"/>
                <a:gd name="T2" fmla="*/ 5 w 27"/>
                <a:gd name="T3" fmla="*/ 2 h 4"/>
                <a:gd name="T4" fmla="*/ 5 w 27"/>
                <a:gd name="T5" fmla="*/ 2 h 4"/>
                <a:gd name="T6" fmla="*/ 4 w 27"/>
                <a:gd name="T7" fmla="*/ 2 h 4"/>
                <a:gd name="T8" fmla="*/ 3 w 27"/>
                <a:gd name="T9" fmla="*/ 2 h 4"/>
                <a:gd name="T10" fmla="*/ 3 w 27"/>
                <a:gd name="T11" fmla="*/ 2 h 4"/>
                <a:gd name="T12" fmla="*/ 2 w 27"/>
                <a:gd name="T13" fmla="*/ 2 h 4"/>
                <a:gd name="T14" fmla="*/ 1 w 27"/>
                <a:gd name="T15" fmla="*/ 2 h 4"/>
                <a:gd name="T16" fmla="*/ 0 w 27"/>
                <a:gd name="T17" fmla="*/ 2 h 4"/>
                <a:gd name="T18" fmla="*/ 0 w 27"/>
                <a:gd name="T19" fmla="*/ 2 h 4"/>
                <a:gd name="T20" fmla="*/ 1 w 27"/>
                <a:gd name="T21" fmla="*/ 3 h 4"/>
                <a:gd name="T22" fmla="*/ 27 w 27"/>
                <a:gd name="T23" fmla="*/ 1 h 4"/>
                <a:gd name="T24" fmla="*/ 25 w 27"/>
                <a:gd name="T25" fmla="*/ 0 h 4"/>
                <a:gd name="T26" fmla="*/ 7 w 27"/>
                <a:gd name="T27" fmla="*/ 2 h 4"/>
                <a:gd name="T28" fmla="*/ 7 w 27"/>
                <a:gd name="T29" fmla="*/ 2 h 4"/>
                <a:gd name="T30" fmla="*/ 6 w 27"/>
                <a:gd name="T31" fmla="*/ 2 h 4"/>
                <a:gd name="T32" fmla="*/ 5 w 27"/>
                <a:gd name="T3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4">
                  <a:moveTo>
                    <a:pt x="5" y="2"/>
                  </a:moveTo>
                  <a:cubicBezTo>
                    <a:pt x="5" y="2"/>
                    <a:pt x="5" y="2"/>
                    <a:pt x="5" y="2"/>
                  </a:cubicBezTo>
                  <a:cubicBezTo>
                    <a:pt x="5" y="2"/>
                    <a:pt x="5" y="2"/>
                    <a:pt x="5" y="2"/>
                  </a:cubicBezTo>
                  <a:cubicBezTo>
                    <a:pt x="4" y="2"/>
                    <a:pt x="4" y="2"/>
                    <a:pt x="4" y="2"/>
                  </a:cubicBezTo>
                  <a:cubicBezTo>
                    <a:pt x="3" y="2"/>
                    <a:pt x="3" y="2"/>
                    <a:pt x="3" y="2"/>
                  </a:cubicBezTo>
                  <a:cubicBezTo>
                    <a:pt x="3" y="2"/>
                    <a:pt x="3" y="2"/>
                    <a:pt x="3" y="2"/>
                  </a:cubicBezTo>
                  <a:cubicBezTo>
                    <a:pt x="3" y="2"/>
                    <a:pt x="2" y="2"/>
                    <a:pt x="2" y="2"/>
                  </a:cubicBezTo>
                  <a:cubicBezTo>
                    <a:pt x="1" y="2"/>
                    <a:pt x="1" y="2"/>
                    <a:pt x="1" y="2"/>
                  </a:cubicBezTo>
                  <a:cubicBezTo>
                    <a:pt x="0" y="2"/>
                    <a:pt x="0" y="2"/>
                    <a:pt x="0" y="2"/>
                  </a:cubicBezTo>
                  <a:cubicBezTo>
                    <a:pt x="0" y="2"/>
                    <a:pt x="0" y="2"/>
                    <a:pt x="0" y="2"/>
                  </a:cubicBezTo>
                  <a:cubicBezTo>
                    <a:pt x="1" y="3"/>
                    <a:pt x="1" y="3"/>
                    <a:pt x="1" y="3"/>
                  </a:cubicBezTo>
                  <a:cubicBezTo>
                    <a:pt x="10" y="4"/>
                    <a:pt x="18" y="3"/>
                    <a:pt x="27" y="1"/>
                  </a:cubicBezTo>
                  <a:cubicBezTo>
                    <a:pt x="25" y="0"/>
                    <a:pt x="25" y="0"/>
                    <a:pt x="25" y="0"/>
                  </a:cubicBezTo>
                  <a:cubicBezTo>
                    <a:pt x="20" y="2"/>
                    <a:pt x="13" y="2"/>
                    <a:pt x="7" y="2"/>
                  </a:cubicBezTo>
                  <a:cubicBezTo>
                    <a:pt x="7" y="2"/>
                    <a:pt x="7" y="2"/>
                    <a:pt x="7" y="2"/>
                  </a:cubicBezTo>
                  <a:cubicBezTo>
                    <a:pt x="6" y="2"/>
                    <a:pt x="6" y="2"/>
                    <a:pt x="6" y="2"/>
                  </a:cubicBezTo>
                  <a:lnTo>
                    <a:pt x="5" y="2"/>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25" name="Freeform 839"/>
            <p:cNvSpPr>
              <a:spLocks/>
            </p:cNvSpPr>
            <p:nvPr/>
          </p:nvSpPr>
          <p:spPr bwMode="auto">
            <a:xfrm>
              <a:off x="26987" y="269875"/>
              <a:ext cx="141288" cy="66675"/>
            </a:xfrm>
            <a:custGeom>
              <a:avLst/>
              <a:gdLst>
                <a:gd name="T0" fmla="*/ 4 w 38"/>
                <a:gd name="T1" fmla="*/ 2 h 18"/>
                <a:gd name="T2" fmla="*/ 3 w 38"/>
                <a:gd name="T3" fmla="*/ 2 h 18"/>
                <a:gd name="T4" fmla="*/ 3 w 38"/>
                <a:gd name="T5" fmla="*/ 3 h 18"/>
                <a:gd name="T6" fmla="*/ 33 w 38"/>
                <a:gd name="T7" fmla="*/ 5 h 18"/>
                <a:gd name="T8" fmla="*/ 33 w 38"/>
                <a:gd name="T9" fmla="*/ 12 h 18"/>
                <a:gd name="T10" fmla="*/ 0 w 38"/>
                <a:gd name="T11" fmla="*/ 16 h 18"/>
                <a:gd name="T12" fmla="*/ 2 w 38"/>
                <a:gd name="T13" fmla="*/ 16 h 18"/>
                <a:gd name="T14" fmla="*/ 36 w 38"/>
                <a:gd name="T15" fmla="*/ 17 h 18"/>
                <a:gd name="T16" fmla="*/ 38 w 38"/>
                <a:gd name="T17" fmla="*/ 17 h 18"/>
                <a:gd name="T18" fmla="*/ 36 w 38"/>
                <a:gd name="T19" fmla="*/ 3 h 18"/>
                <a:gd name="T20" fmla="*/ 35 w 38"/>
                <a:gd name="T21" fmla="*/ 3 h 18"/>
                <a:gd name="T22" fmla="*/ 35 w 38"/>
                <a:gd name="T23" fmla="*/ 2 h 18"/>
                <a:gd name="T24" fmla="*/ 35 w 38"/>
                <a:gd name="T25" fmla="*/ 0 h 18"/>
                <a:gd name="T26" fmla="*/ 16 w 38"/>
                <a:gd name="T27" fmla="*/ 3 h 18"/>
                <a:gd name="T28" fmla="*/ 4 w 38"/>
                <a:gd name="T2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18">
                  <a:moveTo>
                    <a:pt x="4" y="2"/>
                  </a:moveTo>
                  <a:cubicBezTo>
                    <a:pt x="4" y="2"/>
                    <a:pt x="4" y="2"/>
                    <a:pt x="3" y="2"/>
                  </a:cubicBezTo>
                  <a:cubicBezTo>
                    <a:pt x="3" y="3"/>
                    <a:pt x="3" y="3"/>
                    <a:pt x="3" y="3"/>
                  </a:cubicBezTo>
                  <a:cubicBezTo>
                    <a:pt x="13" y="5"/>
                    <a:pt x="23" y="6"/>
                    <a:pt x="33" y="5"/>
                  </a:cubicBezTo>
                  <a:cubicBezTo>
                    <a:pt x="33" y="12"/>
                    <a:pt x="33" y="12"/>
                    <a:pt x="33" y="12"/>
                  </a:cubicBezTo>
                  <a:cubicBezTo>
                    <a:pt x="23" y="15"/>
                    <a:pt x="12" y="16"/>
                    <a:pt x="0" y="16"/>
                  </a:cubicBezTo>
                  <a:cubicBezTo>
                    <a:pt x="1" y="16"/>
                    <a:pt x="1" y="16"/>
                    <a:pt x="2" y="16"/>
                  </a:cubicBezTo>
                  <a:cubicBezTo>
                    <a:pt x="14" y="18"/>
                    <a:pt x="26" y="18"/>
                    <a:pt x="36" y="17"/>
                  </a:cubicBezTo>
                  <a:cubicBezTo>
                    <a:pt x="37" y="17"/>
                    <a:pt x="37" y="17"/>
                    <a:pt x="38" y="17"/>
                  </a:cubicBezTo>
                  <a:cubicBezTo>
                    <a:pt x="36" y="3"/>
                    <a:pt x="36" y="3"/>
                    <a:pt x="36" y="3"/>
                  </a:cubicBezTo>
                  <a:cubicBezTo>
                    <a:pt x="35" y="3"/>
                    <a:pt x="35" y="3"/>
                    <a:pt x="35" y="3"/>
                  </a:cubicBezTo>
                  <a:cubicBezTo>
                    <a:pt x="35" y="2"/>
                    <a:pt x="35" y="2"/>
                    <a:pt x="35" y="2"/>
                  </a:cubicBezTo>
                  <a:cubicBezTo>
                    <a:pt x="35" y="1"/>
                    <a:pt x="35" y="1"/>
                    <a:pt x="35" y="0"/>
                  </a:cubicBezTo>
                  <a:cubicBezTo>
                    <a:pt x="29" y="2"/>
                    <a:pt x="22" y="3"/>
                    <a:pt x="16" y="3"/>
                  </a:cubicBezTo>
                  <a:cubicBezTo>
                    <a:pt x="11" y="4"/>
                    <a:pt x="7" y="3"/>
                    <a:pt x="4" y="2"/>
                  </a:cubicBez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26" name="Freeform 840"/>
            <p:cNvSpPr>
              <a:spLocks/>
            </p:cNvSpPr>
            <p:nvPr/>
          </p:nvSpPr>
          <p:spPr bwMode="auto">
            <a:xfrm>
              <a:off x="4762" y="179388"/>
              <a:ext cx="176213" cy="104775"/>
            </a:xfrm>
            <a:custGeom>
              <a:avLst/>
              <a:gdLst>
                <a:gd name="T0" fmla="*/ 9 w 47"/>
                <a:gd name="T1" fmla="*/ 26 h 28"/>
                <a:gd name="T2" fmla="*/ 10 w 47"/>
                <a:gd name="T3" fmla="*/ 26 h 28"/>
                <a:gd name="T4" fmla="*/ 22 w 47"/>
                <a:gd name="T5" fmla="*/ 27 h 28"/>
                <a:gd name="T6" fmla="*/ 41 w 47"/>
                <a:gd name="T7" fmla="*/ 24 h 28"/>
                <a:gd name="T8" fmla="*/ 41 w 47"/>
                <a:gd name="T9" fmla="*/ 24 h 28"/>
                <a:gd name="T10" fmla="*/ 42 w 47"/>
                <a:gd name="T11" fmla="*/ 27 h 28"/>
                <a:gd name="T12" fmla="*/ 42 w 47"/>
                <a:gd name="T13" fmla="*/ 27 h 28"/>
                <a:gd name="T14" fmla="*/ 43 w 47"/>
                <a:gd name="T15" fmla="*/ 26 h 28"/>
                <a:gd name="T16" fmla="*/ 43 w 47"/>
                <a:gd name="T17" fmla="*/ 26 h 28"/>
                <a:gd name="T18" fmla="*/ 42 w 47"/>
                <a:gd name="T19" fmla="*/ 24 h 28"/>
                <a:gd name="T20" fmla="*/ 43 w 47"/>
                <a:gd name="T21" fmla="*/ 23 h 28"/>
                <a:gd name="T22" fmla="*/ 43 w 47"/>
                <a:gd name="T23" fmla="*/ 25 h 28"/>
                <a:gd name="T24" fmla="*/ 44 w 47"/>
                <a:gd name="T25" fmla="*/ 25 h 28"/>
                <a:gd name="T26" fmla="*/ 43 w 47"/>
                <a:gd name="T27" fmla="*/ 23 h 28"/>
                <a:gd name="T28" fmla="*/ 44 w 47"/>
                <a:gd name="T29" fmla="*/ 21 h 28"/>
                <a:gd name="T30" fmla="*/ 44 w 47"/>
                <a:gd name="T31" fmla="*/ 24 h 28"/>
                <a:gd name="T32" fmla="*/ 45 w 47"/>
                <a:gd name="T33" fmla="*/ 23 h 28"/>
                <a:gd name="T34" fmla="*/ 45 w 47"/>
                <a:gd name="T35" fmla="*/ 19 h 28"/>
                <a:gd name="T36" fmla="*/ 47 w 47"/>
                <a:gd name="T37" fmla="*/ 2 h 28"/>
                <a:gd name="T38" fmla="*/ 47 w 47"/>
                <a:gd name="T39" fmla="*/ 0 h 28"/>
                <a:gd name="T40" fmla="*/ 43 w 47"/>
                <a:gd name="T41" fmla="*/ 1 h 28"/>
                <a:gd name="T42" fmla="*/ 42 w 47"/>
                <a:gd name="T43" fmla="*/ 1 h 28"/>
                <a:gd name="T44" fmla="*/ 41 w 47"/>
                <a:gd name="T45" fmla="*/ 17 h 28"/>
                <a:gd name="T46" fmla="*/ 12 w 47"/>
                <a:gd name="T47" fmla="*/ 25 h 28"/>
                <a:gd name="T48" fmla="*/ 28 w 47"/>
                <a:gd name="T49" fmla="*/ 19 h 28"/>
                <a:gd name="T50" fmla="*/ 37 w 47"/>
                <a:gd name="T51" fmla="*/ 15 h 28"/>
                <a:gd name="T52" fmla="*/ 0 w 47"/>
                <a:gd name="T53" fmla="*/ 20 h 28"/>
                <a:gd name="T54" fmla="*/ 0 w 47"/>
                <a:gd name="T55" fmla="*/ 25 h 28"/>
                <a:gd name="T56" fmla="*/ 9 w 47"/>
                <a:gd name="T57"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28">
                  <a:moveTo>
                    <a:pt x="9" y="26"/>
                  </a:moveTo>
                  <a:cubicBezTo>
                    <a:pt x="10" y="26"/>
                    <a:pt x="10" y="26"/>
                    <a:pt x="10" y="26"/>
                  </a:cubicBezTo>
                  <a:cubicBezTo>
                    <a:pt x="13" y="27"/>
                    <a:pt x="17" y="28"/>
                    <a:pt x="22" y="27"/>
                  </a:cubicBezTo>
                  <a:cubicBezTo>
                    <a:pt x="28" y="27"/>
                    <a:pt x="35" y="26"/>
                    <a:pt x="41" y="24"/>
                  </a:cubicBezTo>
                  <a:cubicBezTo>
                    <a:pt x="41" y="24"/>
                    <a:pt x="41" y="24"/>
                    <a:pt x="41" y="24"/>
                  </a:cubicBezTo>
                  <a:cubicBezTo>
                    <a:pt x="42" y="27"/>
                    <a:pt x="42" y="27"/>
                    <a:pt x="42" y="27"/>
                  </a:cubicBezTo>
                  <a:cubicBezTo>
                    <a:pt x="42" y="27"/>
                    <a:pt x="42" y="27"/>
                    <a:pt x="42" y="27"/>
                  </a:cubicBezTo>
                  <a:cubicBezTo>
                    <a:pt x="43" y="26"/>
                    <a:pt x="43" y="26"/>
                    <a:pt x="43" y="26"/>
                  </a:cubicBezTo>
                  <a:cubicBezTo>
                    <a:pt x="43" y="26"/>
                    <a:pt x="43" y="26"/>
                    <a:pt x="43" y="26"/>
                  </a:cubicBezTo>
                  <a:cubicBezTo>
                    <a:pt x="42" y="24"/>
                    <a:pt x="42" y="24"/>
                    <a:pt x="42" y="24"/>
                  </a:cubicBezTo>
                  <a:cubicBezTo>
                    <a:pt x="43" y="23"/>
                    <a:pt x="43" y="23"/>
                    <a:pt x="43" y="23"/>
                  </a:cubicBezTo>
                  <a:cubicBezTo>
                    <a:pt x="43" y="25"/>
                    <a:pt x="43" y="25"/>
                    <a:pt x="43" y="25"/>
                  </a:cubicBezTo>
                  <a:cubicBezTo>
                    <a:pt x="44" y="25"/>
                    <a:pt x="44" y="25"/>
                    <a:pt x="44" y="25"/>
                  </a:cubicBezTo>
                  <a:cubicBezTo>
                    <a:pt x="43" y="23"/>
                    <a:pt x="43" y="23"/>
                    <a:pt x="43" y="23"/>
                  </a:cubicBezTo>
                  <a:cubicBezTo>
                    <a:pt x="44" y="22"/>
                    <a:pt x="44" y="22"/>
                    <a:pt x="44" y="21"/>
                  </a:cubicBezTo>
                  <a:cubicBezTo>
                    <a:pt x="44" y="24"/>
                    <a:pt x="44" y="24"/>
                    <a:pt x="44" y="24"/>
                  </a:cubicBezTo>
                  <a:cubicBezTo>
                    <a:pt x="45" y="23"/>
                    <a:pt x="45" y="23"/>
                    <a:pt x="45" y="23"/>
                  </a:cubicBezTo>
                  <a:cubicBezTo>
                    <a:pt x="45" y="19"/>
                    <a:pt x="45" y="19"/>
                    <a:pt x="45" y="19"/>
                  </a:cubicBezTo>
                  <a:cubicBezTo>
                    <a:pt x="46" y="14"/>
                    <a:pt x="47" y="8"/>
                    <a:pt x="47" y="2"/>
                  </a:cubicBezTo>
                  <a:cubicBezTo>
                    <a:pt x="47" y="2"/>
                    <a:pt x="47" y="1"/>
                    <a:pt x="47" y="0"/>
                  </a:cubicBezTo>
                  <a:cubicBezTo>
                    <a:pt x="45" y="0"/>
                    <a:pt x="44" y="0"/>
                    <a:pt x="43" y="1"/>
                  </a:cubicBezTo>
                  <a:cubicBezTo>
                    <a:pt x="42" y="1"/>
                    <a:pt x="42" y="1"/>
                    <a:pt x="42" y="1"/>
                  </a:cubicBezTo>
                  <a:cubicBezTo>
                    <a:pt x="43" y="6"/>
                    <a:pt x="43" y="12"/>
                    <a:pt x="41" y="17"/>
                  </a:cubicBezTo>
                  <a:cubicBezTo>
                    <a:pt x="33" y="24"/>
                    <a:pt x="23" y="26"/>
                    <a:pt x="12" y="25"/>
                  </a:cubicBezTo>
                  <a:cubicBezTo>
                    <a:pt x="28" y="19"/>
                    <a:pt x="28" y="19"/>
                    <a:pt x="28" y="19"/>
                  </a:cubicBezTo>
                  <a:cubicBezTo>
                    <a:pt x="37" y="15"/>
                    <a:pt x="37" y="15"/>
                    <a:pt x="37" y="15"/>
                  </a:cubicBezTo>
                  <a:cubicBezTo>
                    <a:pt x="24" y="19"/>
                    <a:pt x="12" y="21"/>
                    <a:pt x="0" y="20"/>
                  </a:cubicBezTo>
                  <a:cubicBezTo>
                    <a:pt x="0" y="22"/>
                    <a:pt x="0" y="24"/>
                    <a:pt x="0" y="25"/>
                  </a:cubicBezTo>
                  <a:cubicBezTo>
                    <a:pt x="3" y="26"/>
                    <a:pt x="6" y="26"/>
                    <a:pt x="9" y="26"/>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27" name="Freeform 841"/>
            <p:cNvSpPr>
              <a:spLocks/>
            </p:cNvSpPr>
            <p:nvPr/>
          </p:nvSpPr>
          <p:spPr bwMode="auto">
            <a:xfrm>
              <a:off x="34925" y="330200"/>
              <a:ext cx="130175" cy="404813"/>
            </a:xfrm>
            <a:custGeom>
              <a:avLst/>
              <a:gdLst>
                <a:gd name="T0" fmla="*/ 0 w 35"/>
                <a:gd name="T1" fmla="*/ 0 h 108"/>
                <a:gd name="T2" fmla="*/ 0 w 35"/>
                <a:gd name="T3" fmla="*/ 0 h 108"/>
                <a:gd name="T4" fmla="*/ 28 w 35"/>
                <a:gd name="T5" fmla="*/ 6 h 108"/>
                <a:gd name="T6" fmla="*/ 22 w 35"/>
                <a:gd name="T7" fmla="*/ 45 h 108"/>
                <a:gd name="T8" fmla="*/ 22 w 35"/>
                <a:gd name="T9" fmla="*/ 56 h 108"/>
                <a:gd name="T10" fmla="*/ 18 w 35"/>
                <a:gd name="T11" fmla="*/ 77 h 108"/>
                <a:gd name="T12" fmla="*/ 18 w 35"/>
                <a:gd name="T13" fmla="*/ 88 h 108"/>
                <a:gd name="T14" fmla="*/ 15 w 35"/>
                <a:gd name="T15" fmla="*/ 108 h 108"/>
                <a:gd name="T16" fmla="*/ 24 w 35"/>
                <a:gd name="T17" fmla="*/ 105 h 108"/>
                <a:gd name="T18" fmla="*/ 26 w 35"/>
                <a:gd name="T19" fmla="*/ 103 h 108"/>
                <a:gd name="T20" fmla="*/ 24 w 35"/>
                <a:gd name="T21" fmla="*/ 92 h 108"/>
                <a:gd name="T22" fmla="*/ 27 w 35"/>
                <a:gd name="T23" fmla="*/ 85 h 108"/>
                <a:gd name="T24" fmla="*/ 29 w 35"/>
                <a:gd name="T25" fmla="*/ 53 h 108"/>
                <a:gd name="T26" fmla="*/ 31 w 35"/>
                <a:gd name="T27" fmla="*/ 33 h 108"/>
                <a:gd name="T28" fmla="*/ 34 w 35"/>
                <a:gd name="T29" fmla="*/ 1 h 108"/>
                <a:gd name="T30" fmla="*/ 0 w 35"/>
                <a:gd name="T3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08">
                  <a:moveTo>
                    <a:pt x="0" y="0"/>
                  </a:moveTo>
                  <a:cubicBezTo>
                    <a:pt x="0" y="0"/>
                    <a:pt x="0" y="0"/>
                    <a:pt x="0" y="0"/>
                  </a:cubicBezTo>
                  <a:cubicBezTo>
                    <a:pt x="28" y="6"/>
                    <a:pt x="28" y="6"/>
                    <a:pt x="28" y="6"/>
                  </a:cubicBezTo>
                  <a:cubicBezTo>
                    <a:pt x="22" y="45"/>
                    <a:pt x="22" y="45"/>
                    <a:pt x="22" y="45"/>
                  </a:cubicBezTo>
                  <a:cubicBezTo>
                    <a:pt x="22" y="56"/>
                    <a:pt x="22" y="56"/>
                    <a:pt x="22" y="56"/>
                  </a:cubicBezTo>
                  <a:cubicBezTo>
                    <a:pt x="18" y="77"/>
                    <a:pt x="18" y="77"/>
                    <a:pt x="18" y="77"/>
                  </a:cubicBezTo>
                  <a:cubicBezTo>
                    <a:pt x="18" y="88"/>
                    <a:pt x="18" y="88"/>
                    <a:pt x="18" y="88"/>
                  </a:cubicBezTo>
                  <a:cubicBezTo>
                    <a:pt x="15" y="108"/>
                    <a:pt x="15" y="108"/>
                    <a:pt x="15" y="108"/>
                  </a:cubicBezTo>
                  <a:cubicBezTo>
                    <a:pt x="18" y="108"/>
                    <a:pt x="21" y="107"/>
                    <a:pt x="24" y="105"/>
                  </a:cubicBezTo>
                  <a:cubicBezTo>
                    <a:pt x="25" y="105"/>
                    <a:pt x="25" y="104"/>
                    <a:pt x="26" y="103"/>
                  </a:cubicBezTo>
                  <a:cubicBezTo>
                    <a:pt x="24" y="92"/>
                    <a:pt x="24" y="92"/>
                    <a:pt x="24" y="92"/>
                  </a:cubicBezTo>
                  <a:cubicBezTo>
                    <a:pt x="27" y="85"/>
                    <a:pt x="27" y="85"/>
                    <a:pt x="27" y="85"/>
                  </a:cubicBezTo>
                  <a:cubicBezTo>
                    <a:pt x="25" y="76"/>
                    <a:pt x="25" y="65"/>
                    <a:pt x="29" y="53"/>
                  </a:cubicBezTo>
                  <a:cubicBezTo>
                    <a:pt x="28" y="46"/>
                    <a:pt x="29" y="39"/>
                    <a:pt x="31" y="33"/>
                  </a:cubicBezTo>
                  <a:cubicBezTo>
                    <a:pt x="34" y="21"/>
                    <a:pt x="35" y="11"/>
                    <a:pt x="34" y="1"/>
                  </a:cubicBezTo>
                  <a:cubicBezTo>
                    <a:pt x="24" y="2"/>
                    <a:pt x="12" y="2"/>
                    <a:pt x="0" y="0"/>
                  </a:cubicBezTo>
                  <a:close/>
                </a:path>
              </a:pathLst>
            </a:custGeom>
            <a:solidFill>
              <a:srgbClr val="718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28" name="Freeform 842"/>
            <p:cNvSpPr>
              <a:spLocks noEditPoints="1"/>
            </p:cNvSpPr>
            <p:nvPr/>
          </p:nvSpPr>
          <p:spPr bwMode="auto">
            <a:xfrm>
              <a:off x="26987" y="280988"/>
              <a:ext cx="123825" cy="49213"/>
            </a:xfrm>
            <a:custGeom>
              <a:avLst/>
              <a:gdLst>
                <a:gd name="T0" fmla="*/ 3 w 33"/>
                <a:gd name="T1" fmla="*/ 0 h 13"/>
                <a:gd name="T2" fmla="*/ 0 w 33"/>
                <a:gd name="T3" fmla="*/ 13 h 13"/>
                <a:gd name="T4" fmla="*/ 33 w 33"/>
                <a:gd name="T5" fmla="*/ 9 h 13"/>
                <a:gd name="T6" fmla="*/ 33 w 33"/>
                <a:gd name="T7" fmla="*/ 2 h 13"/>
                <a:gd name="T8" fmla="*/ 3 w 33"/>
                <a:gd name="T9" fmla="*/ 0 h 13"/>
                <a:gd name="T10" fmla="*/ 3 w 33"/>
                <a:gd name="T11" fmla="*/ 12 h 13"/>
                <a:gd name="T12" fmla="*/ 1 w 33"/>
                <a:gd name="T13" fmla="*/ 12 h 13"/>
                <a:gd name="T14" fmla="*/ 4 w 33"/>
                <a:gd name="T15" fmla="*/ 2 h 13"/>
                <a:gd name="T16" fmla="*/ 5 w 33"/>
                <a:gd name="T17" fmla="*/ 2 h 13"/>
                <a:gd name="T18" fmla="*/ 3 w 33"/>
                <a:gd name="T19"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13">
                  <a:moveTo>
                    <a:pt x="3" y="0"/>
                  </a:moveTo>
                  <a:cubicBezTo>
                    <a:pt x="0" y="13"/>
                    <a:pt x="0" y="13"/>
                    <a:pt x="0" y="13"/>
                  </a:cubicBezTo>
                  <a:cubicBezTo>
                    <a:pt x="12" y="13"/>
                    <a:pt x="23" y="12"/>
                    <a:pt x="33" y="9"/>
                  </a:cubicBezTo>
                  <a:cubicBezTo>
                    <a:pt x="33" y="2"/>
                    <a:pt x="33" y="2"/>
                    <a:pt x="33" y="2"/>
                  </a:cubicBezTo>
                  <a:cubicBezTo>
                    <a:pt x="23" y="3"/>
                    <a:pt x="13" y="2"/>
                    <a:pt x="3" y="0"/>
                  </a:cubicBezTo>
                  <a:close/>
                  <a:moveTo>
                    <a:pt x="3" y="12"/>
                  </a:moveTo>
                  <a:cubicBezTo>
                    <a:pt x="1" y="12"/>
                    <a:pt x="1" y="12"/>
                    <a:pt x="1" y="12"/>
                  </a:cubicBezTo>
                  <a:cubicBezTo>
                    <a:pt x="4" y="2"/>
                    <a:pt x="4" y="2"/>
                    <a:pt x="4" y="2"/>
                  </a:cubicBezTo>
                  <a:cubicBezTo>
                    <a:pt x="5" y="2"/>
                    <a:pt x="5" y="2"/>
                    <a:pt x="5" y="2"/>
                  </a:cubicBezTo>
                  <a:lnTo>
                    <a:pt x="3" y="12"/>
                  </a:ln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29" name="Freeform 843"/>
            <p:cNvSpPr>
              <a:spLocks/>
            </p:cNvSpPr>
            <p:nvPr/>
          </p:nvSpPr>
          <p:spPr bwMode="auto">
            <a:xfrm>
              <a:off x="30162" y="288925"/>
              <a:ext cx="15875" cy="36513"/>
            </a:xfrm>
            <a:custGeom>
              <a:avLst/>
              <a:gdLst>
                <a:gd name="T0" fmla="*/ 0 w 10"/>
                <a:gd name="T1" fmla="*/ 23 h 23"/>
                <a:gd name="T2" fmla="*/ 5 w 10"/>
                <a:gd name="T3" fmla="*/ 23 h 23"/>
                <a:gd name="T4" fmla="*/ 10 w 10"/>
                <a:gd name="T5" fmla="*/ 0 h 23"/>
                <a:gd name="T6" fmla="*/ 7 w 10"/>
                <a:gd name="T7" fmla="*/ 0 h 23"/>
                <a:gd name="T8" fmla="*/ 0 w 10"/>
                <a:gd name="T9" fmla="*/ 23 h 23"/>
              </a:gdLst>
              <a:ahLst/>
              <a:cxnLst>
                <a:cxn ang="0">
                  <a:pos x="T0" y="T1"/>
                </a:cxn>
                <a:cxn ang="0">
                  <a:pos x="T2" y="T3"/>
                </a:cxn>
                <a:cxn ang="0">
                  <a:pos x="T4" y="T5"/>
                </a:cxn>
                <a:cxn ang="0">
                  <a:pos x="T6" y="T7"/>
                </a:cxn>
                <a:cxn ang="0">
                  <a:pos x="T8" y="T9"/>
                </a:cxn>
              </a:cxnLst>
              <a:rect l="0" t="0" r="r" b="b"/>
              <a:pathLst>
                <a:path w="10" h="23">
                  <a:moveTo>
                    <a:pt x="0" y="23"/>
                  </a:moveTo>
                  <a:lnTo>
                    <a:pt x="5" y="23"/>
                  </a:lnTo>
                  <a:lnTo>
                    <a:pt x="10" y="0"/>
                  </a:lnTo>
                  <a:lnTo>
                    <a:pt x="7" y="0"/>
                  </a:lnTo>
                  <a:lnTo>
                    <a:pt x="0" y="23"/>
                  </a:lnTo>
                  <a:close/>
                </a:path>
              </a:pathLst>
            </a:custGeom>
            <a:solidFill>
              <a:srgbClr val="778B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30" name="Freeform 844"/>
            <p:cNvSpPr>
              <a:spLocks noEditPoints="1"/>
            </p:cNvSpPr>
            <p:nvPr/>
          </p:nvSpPr>
          <p:spPr bwMode="auto">
            <a:xfrm>
              <a:off x="49212" y="182563"/>
              <a:ext cx="115888" cy="95250"/>
            </a:xfrm>
            <a:custGeom>
              <a:avLst/>
              <a:gdLst>
                <a:gd name="T0" fmla="*/ 25 w 31"/>
                <a:gd name="T1" fmla="*/ 14 h 25"/>
                <a:gd name="T2" fmla="*/ 16 w 31"/>
                <a:gd name="T3" fmla="*/ 18 h 25"/>
                <a:gd name="T4" fmla="*/ 0 w 31"/>
                <a:gd name="T5" fmla="*/ 24 h 25"/>
                <a:gd name="T6" fmla="*/ 29 w 31"/>
                <a:gd name="T7" fmla="*/ 16 h 25"/>
                <a:gd name="T8" fmla="*/ 30 w 31"/>
                <a:gd name="T9" fmla="*/ 0 h 25"/>
                <a:gd name="T10" fmla="*/ 26 w 31"/>
                <a:gd name="T11" fmla="*/ 2 h 25"/>
                <a:gd name="T12" fmla="*/ 25 w 31"/>
                <a:gd name="T13" fmla="*/ 14 h 25"/>
                <a:gd name="T14" fmla="*/ 26 w 31"/>
                <a:gd name="T15" fmla="*/ 14 h 25"/>
                <a:gd name="T16" fmla="*/ 26 w 31"/>
                <a:gd name="T17" fmla="*/ 14 h 25"/>
                <a:gd name="T18" fmla="*/ 27 w 31"/>
                <a:gd name="T19" fmla="*/ 2 h 25"/>
                <a:gd name="T20" fmla="*/ 28 w 31"/>
                <a:gd name="T21" fmla="*/ 1 h 25"/>
                <a:gd name="T22" fmla="*/ 27 w 31"/>
                <a:gd name="T23" fmla="*/ 15 h 25"/>
                <a:gd name="T24" fmla="*/ 7 w 31"/>
                <a:gd name="T25" fmla="*/ 24 h 25"/>
                <a:gd name="T26" fmla="*/ 3 w 31"/>
                <a:gd name="T27" fmla="*/ 24 h 25"/>
                <a:gd name="T28" fmla="*/ 17 w 31"/>
                <a:gd name="T29" fmla="*/ 19 h 25"/>
                <a:gd name="T30" fmla="*/ 17 w 31"/>
                <a:gd name="T31" fmla="*/ 19 h 25"/>
                <a:gd name="T32" fmla="*/ 25 w 31"/>
                <a:gd name="T33" fmla="*/ 15 h 25"/>
                <a:gd name="T34" fmla="*/ 26 w 31"/>
                <a:gd name="T35"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5">
                  <a:moveTo>
                    <a:pt x="25" y="14"/>
                  </a:moveTo>
                  <a:cubicBezTo>
                    <a:pt x="16" y="18"/>
                    <a:pt x="16" y="18"/>
                    <a:pt x="16" y="18"/>
                  </a:cubicBezTo>
                  <a:cubicBezTo>
                    <a:pt x="0" y="24"/>
                    <a:pt x="0" y="24"/>
                    <a:pt x="0" y="24"/>
                  </a:cubicBezTo>
                  <a:cubicBezTo>
                    <a:pt x="11" y="25"/>
                    <a:pt x="21" y="23"/>
                    <a:pt x="29" y="16"/>
                  </a:cubicBezTo>
                  <a:cubicBezTo>
                    <a:pt x="31" y="11"/>
                    <a:pt x="31" y="5"/>
                    <a:pt x="30" y="0"/>
                  </a:cubicBezTo>
                  <a:cubicBezTo>
                    <a:pt x="29" y="0"/>
                    <a:pt x="27" y="1"/>
                    <a:pt x="26" y="2"/>
                  </a:cubicBezTo>
                  <a:lnTo>
                    <a:pt x="25" y="14"/>
                  </a:lnTo>
                  <a:close/>
                  <a:moveTo>
                    <a:pt x="26" y="14"/>
                  </a:moveTo>
                  <a:cubicBezTo>
                    <a:pt x="26" y="14"/>
                    <a:pt x="26" y="14"/>
                    <a:pt x="26" y="14"/>
                  </a:cubicBezTo>
                  <a:cubicBezTo>
                    <a:pt x="27" y="2"/>
                    <a:pt x="27" y="2"/>
                    <a:pt x="27" y="2"/>
                  </a:cubicBezTo>
                  <a:cubicBezTo>
                    <a:pt x="27" y="2"/>
                    <a:pt x="28" y="2"/>
                    <a:pt x="28" y="1"/>
                  </a:cubicBezTo>
                  <a:cubicBezTo>
                    <a:pt x="27" y="15"/>
                    <a:pt x="27" y="15"/>
                    <a:pt x="27" y="15"/>
                  </a:cubicBezTo>
                  <a:cubicBezTo>
                    <a:pt x="7" y="24"/>
                    <a:pt x="7" y="24"/>
                    <a:pt x="7" y="24"/>
                  </a:cubicBezTo>
                  <a:cubicBezTo>
                    <a:pt x="6" y="24"/>
                    <a:pt x="5" y="24"/>
                    <a:pt x="3" y="24"/>
                  </a:cubicBezTo>
                  <a:cubicBezTo>
                    <a:pt x="17" y="19"/>
                    <a:pt x="17" y="19"/>
                    <a:pt x="17" y="19"/>
                  </a:cubicBezTo>
                  <a:cubicBezTo>
                    <a:pt x="17" y="19"/>
                    <a:pt x="17" y="19"/>
                    <a:pt x="17" y="19"/>
                  </a:cubicBezTo>
                  <a:cubicBezTo>
                    <a:pt x="25" y="15"/>
                    <a:pt x="25" y="15"/>
                    <a:pt x="25" y="15"/>
                  </a:cubicBezTo>
                  <a:lnTo>
                    <a:pt x="26" y="14"/>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31" name="Freeform 845"/>
            <p:cNvSpPr>
              <a:spLocks/>
            </p:cNvSpPr>
            <p:nvPr/>
          </p:nvSpPr>
          <p:spPr bwMode="auto">
            <a:xfrm>
              <a:off x="60325" y="187325"/>
              <a:ext cx="93663" cy="85725"/>
            </a:xfrm>
            <a:custGeom>
              <a:avLst/>
              <a:gdLst>
                <a:gd name="T0" fmla="*/ 23 w 25"/>
                <a:gd name="T1" fmla="*/ 13 h 23"/>
                <a:gd name="T2" fmla="*/ 23 w 25"/>
                <a:gd name="T3" fmla="*/ 13 h 23"/>
                <a:gd name="T4" fmla="*/ 22 w 25"/>
                <a:gd name="T5" fmla="*/ 14 h 23"/>
                <a:gd name="T6" fmla="*/ 14 w 25"/>
                <a:gd name="T7" fmla="*/ 18 h 23"/>
                <a:gd name="T8" fmla="*/ 14 w 25"/>
                <a:gd name="T9" fmla="*/ 18 h 23"/>
                <a:gd name="T10" fmla="*/ 0 w 25"/>
                <a:gd name="T11" fmla="*/ 23 h 23"/>
                <a:gd name="T12" fmla="*/ 4 w 25"/>
                <a:gd name="T13" fmla="*/ 23 h 23"/>
                <a:gd name="T14" fmla="*/ 24 w 25"/>
                <a:gd name="T15" fmla="*/ 14 h 23"/>
                <a:gd name="T16" fmla="*/ 25 w 25"/>
                <a:gd name="T17" fmla="*/ 0 h 23"/>
                <a:gd name="T18" fmla="*/ 24 w 25"/>
                <a:gd name="T19" fmla="*/ 1 h 23"/>
                <a:gd name="T20" fmla="*/ 23 w 25"/>
                <a:gd name="T21"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3">
                  <a:moveTo>
                    <a:pt x="23" y="13"/>
                  </a:moveTo>
                  <a:cubicBezTo>
                    <a:pt x="23" y="13"/>
                    <a:pt x="23" y="13"/>
                    <a:pt x="23" y="13"/>
                  </a:cubicBezTo>
                  <a:cubicBezTo>
                    <a:pt x="22" y="14"/>
                    <a:pt x="22" y="14"/>
                    <a:pt x="22" y="14"/>
                  </a:cubicBezTo>
                  <a:cubicBezTo>
                    <a:pt x="14" y="18"/>
                    <a:pt x="14" y="18"/>
                    <a:pt x="14" y="18"/>
                  </a:cubicBezTo>
                  <a:cubicBezTo>
                    <a:pt x="14" y="18"/>
                    <a:pt x="14" y="18"/>
                    <a:pt x="14" y="18"/>
                  </a:cubicBezTo>
                  <a:cubicBezTo>
                    <a:pt x="0" y="23"/>
                    <a:pt x="0" y="23"/>
                    <a:pt x="0" y="23"/>
                  </a:cubicBezTo>
                  <a:cubicBezTo>
                    <a:pt x="2" y="23"/>
                    <a:pt x="3" y="23"/>
                    <a:pt x="4" y="23"/>
                  </a:cubicBezTo>
                  <a:cubicBezTo>
                    <a:pt x="24" y="14"/>
                    <a:pt x="24" y="14"/>
                    <a:pt x="24" y="14"/>
                  </a:cubicBezTo>
                  <a:cubicBezTo>
                    <a:pt x="25" y="0"/>
                    <a:pt x="25" y="0"/>
                    <a:pt x="25" y="0"/>
                  </a:cubicBezTo>
                  <a:cubicBezTo>
                    <a:pt x="25" y="1"/>
                    <a:pt x="24" y="1"/>
                    <a:pt x="24" y="1"/>
                  </a:cubicBezTo>
                  <a:lnTo>
                    <a:pt x="23" y="13"/>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32" name="Freeform 846"/>
            <p:cNvSpPr>
              <a:spLocks noEditPoints="1"/>
            </p:cNvSpPr>
            <p:nvPr/>
          </p:nvSpPr>
          <p:spPr bwMode="auto">
            <a:xfrm>
              <a:off x="26987" y="330200"/>
              <a:ext cx="112713" cy="404813"/>
            </a:xfrm>
            <a:custGeom>
              <a:avLst/>
              <a:gdLst>
                <a:gd name="T0" fmla="*/ 30 w 30"/>
                <a:gd name="T1" fmla="*/ 6 h 108"/>
                <a:gd name="T2" fmla="*/ 2 w 30"/>
                <a:gd name="T3" fmla="*/ 0 h 108"/>
                <a:gd name="T4" fmla="*/ 4 w 30"/>
                <a:gd name="T5" fmla="*/ 28 h 108"/>
                <a:gd name="T6" fmla="*/ 4 w 30"/>
                <a:gd name="T7" fmla="*/ 28 h 108"/>
                <a:gd name="T8" fmla="*/ 8 w 30"/>
                <a:gd name="T9" fmla="*/ 50 h 108"/>
                <a:gd name="T10" fmla="*/ 8 w 30"/>
                <a:gd name="T11" fmla="*/ 65 h 108"/>
                <a:gd name="T12" fmla="*/ 8 w 30"/>
                <a:gd name="T13" fmla="*/ 86 h 108"/>
                <a:gd name="T14" fmla="*/ 8 w 30"/>
                <a:gd name="T15" fmla="*/ 87 h 108"/>
                <a:gd name="T16" fmla="*/ 7 w 30"/>
                <a:gd name="T17" fmla="*/ 97 h 108"/>
                <a:gd name="T18" fmla="*/ 11 w 30"/>
                <a:gd name="T19" fmla="*/ 99 h 108"/>
                <a:gd name="T20" fmla="*/ 9 w 30"/>
                <a:gd name="T21" fmla="*/ 73 h 108"/>
                <a:gd name="T22" fmla="*/ 11 w 30"/>
                <a:gd name="T23" fmla="*/ 57 h 108"/>
                <a:gd name="T24" fmla="*/ 9 w 30"/>
                <a:gd name="T25" fmla="*/ 22 h 108"/>
                <a:gd name="T26" fmla="*/ 14 w 30"/>
                <a:gd name="T27" fmla="*/ 10 h 108"/>
                <a:gd name="T28" fmla="*/ 14 w 30"/>
                <a:gd name="T29" fmla="*/ 58 h 108"/>
                <a:gd name="T30" fmla="*/ 12 w 30"/>
                <a:gd name="T31" fmla="*/ 82 h 108"/>
                <a:gd name="T32" fmla="*/ 14 w 30"/>
                <a:gd name="T33" fmla="*/ 99 h 108"/>
                <a:gd name="T34" fmla="*/ 14 w 30"/>
                <a:gd name="T35" fmla="*/ 103 h 108"/>
                <a:gd name="T36" fmla="*/ 14 w 30"/>
                <a:gd name="T37" fmla="*/ 108 h 108"/>
                <a:gd name="T38" fmla="*/ 15 w 30"/>
                <a:gd name="T39" fmla="*/ 108 h 108"/>
                <a:gd name="T40" fmla="*/ 17 w 30"/>
                <a:gd name="T41" fmla="*/ 108 h 108"/>
                <a:gd name="T42" fmla="*/ 20 w 30"/>
                <a:gd name="T43" fmla="*/ 88 h 108"/>
                <a:gd name="T44" fmla="*/ 20 w 30"/>
                <a:gd name="T45" fmla="*/ 77 h 108"/>
                <a:gd name="T46" fmla="*/ 24 w 30"/>
                <a:gd name="T47" fmla="*/ 56 h 108"/>
                <a:gd name="T48" fmla="*/ 24 w 30"/>
                <a:gd name="T49" fmla="*/ 45 h 108"/>
                <a:gd name="T50" fmla="*/ 30 w 30"/>
                <a:gd name="T51" fmla="*/ 6 h 108"/>
                <a:gd name="T52" fmla="*/ 2 w 30"/>
                <a:gd name="T53" fmla="*/ 1 h 108"/>
                <a:gd name="T54" fmla="*/ 4 w 30"/>
                <a:gd name="T55" fmla="*/ 1 h 108"/>
                <a:gd name="T56" fmla="*/ 4 w 30"/>
                <a:gd name="T57" fmla="*/ 22 h 108"/>
                <a:gd name="T58" fmla="*/ 11 w 30"/>
                <a:gd name="T59" fmla="*/ 57 h 108"/>
                <a:gd name="T60" fmla="*/ 11 w 30"/>
                <a:gd name="T61" fmla="*/ 57 h 108"/>
                <a:gd name="T62" fmla="*/ 8 w 30"/>
                <a:gd name="T63" fmla="*/ 73 h 108"/>
                <a:gd name="T64" fmla="*/ 8 w 30"/>
                <a:gd name="T65" fmla="*/ 73 h 108"/>
                <a:gd name="T66" fmla="*/ 10 w 30"/>
                <a:gd name="T67" fmla="*/ 93 h 108"/>
                <a:gd name="T68" fmla="*/ 9 w 30"/>
                <a:gd name="T69" fmla="*/ 98 h 108"/>
                <a:gd name="T70" fmla="*/ 8 w 30"/>
                <a:gd name="T71" fmla="*/ 97 h 108"/>
                <a:gd name="T72" fmla="*/ 9 w 30"/>
                <a:gd name="T73" fmla="*/ 86 h 108"/>
                <a:gd name="T74" fmla="*/ 9 w 30"/>
                <a:gd name="T75" fmla="*/ 86 h 108"/>
                <a:gd name="T76" fmla="*/ 9 w 30"/>
                <a:gd name="T77" fmla="*/ 86 h 108"/>
                <a:gd name="T78" fmla="*/ 9 w 30"/>
                <a:gd name="T79" fmla="*/ 65 h 108"/>
                <a:gd name="T80" fmla="*/ 9 w 30"/>
                <a:gd name="T81" fmla="*/ 50 h 108"/>
                <a:gd name="T82" fmla="*/ 4 w 30"/>
                <a:gd name="T83" fmla="*/ 28 h 108"/>
                <a:gd name="T84" fmla="*/ 4 w 30"/>
                <a:gd name="T85" fmla="*/ 28 h 108"/>
                <a:gd name="T86" fmla="*/ 4 w 30"/>
                <a:gd name="T87" fmla="*/ 27 h 108"/>
                <a:gd name="T88" fmla="*/ 2 w 30"/>
                <a:gd name="T89" fmla="*/ 1 h 108"/>
                <a:gd name="T90" fmla="*/ 15 w 30"/>
                <a:gd name="T91" fmla="*/ 10 h 108"/>
                <a:gd name="T92" fmla="*/ 16 w 30"/>
                <a:gd name="T93" fmla="*/ 11 h 108"/>
                <a:gd name="T94" fmla="*/ 16 w 30"/>
                <a:gd name="T95" fmla="*/ 59 h 108"/>
                <a:gd name="T96" fmla="*/ 14 w 30"/>
                <a:gd name="T97" fmla="*/ 71 h 108"/>
                <a:gd name="T98" fmla="*/ 14 w 30"/>
                <a:gd name="T99" fmla="*/ 82 h 108"/>
                <a:gd name="T100" fmla="*/ 16 w 30"/>
                <a:gd name="T101" fmla="*/ 107 h 108"/>
                <a:gd name="T102" fmla="*/ 15 w 30"/>
                <a:gd name="T103" fmla="*/ 107 h 108"/>
                <a:gd name="T104" fmla="*/ 15 w 30"/>
                <a:gd name="T105" fmla="*/ 107 h 108"/>
                <a:gd name="T106" fmla="*/ 13 w 30"/>
                <a:gd name="T107" fmla="*/ 82 h 108"/>
                <a:gd name="T108" fmla="*/ 13 w 30"/>
                <a:gd name="T109" fmla="*/ 82 h 108"/>
                <a:gd name="T110" fmla="*/ 15 w 30"/>
                <a:gd name="T111" fmla="*/ 59 h 108"/>
                <a:gd name="T112" fmla="*/ 15 w 30"/>
                <a:gd name="T113" fmla="*/ 58 h 108"/>
                <a:gd name="T114" fmla="*/ 15 w 30"/>
                <a:gd name="T115" fmla="*/ 1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 h="108">
                  <a:moveTo>
                    <a:pt x="30" y="6"/>
                  </a:moveTo>
                  <a:cubicBezTo>
                    <a:pt x="2" y="0"/>
                    <a:pt x="2" y="0"/>
                    <a:pt x="2" y="0"/>
                  </a:cubicBezTo>
                  <a:cubicBezTo>
                    <a:pt x="0" y="6"/>
                    <a:pt x="1" y="15"/>
                    <a:pt x="4" y="28"/>
                  </a:cubicBezTo>
                  <a:cubicBezTo>
                    <a:pt x="4" y="28"/>
                    <a:pt x="4" y="28"/>
                    <a:pt x="4" y="28"/>
                  </a:cubicBezTo>
                  <a:cubicBezTo>
                    <a:pt x="8" y="50"/>
                    <a:pt x="8" y="50"/>
                    <a:pt x="8" y="50"/>
                  </a:cubicBezTo>
                  <a:cubicBezTo>
                    <a:pt x="9" y="54"/>
                    <a:pt x="9" y="59"/>
                    <a:pt x="8" y="65"/>
                  </a:cubicBezTo>
                  <a:cubicBezTo>
                    <a:pt x="6" y="72"/>
                    <a:pt x="6" y="79"/>
                    <a:pt x="8" y="86"/>
                  </a:cubicBezTo>
                  <a:cubicBezTo>
                    <a:pt x="8" y="87"/>
                    <a:pt x="8" y="87"/>
                    <a:pt x="8" y="87"/>
                  </a:cubicBezTo>
                  <a:cubicBezTo>
                    <a:pt x="9" y="90"/>
                    <a:pt x="9" y="94"/>
                    <a:pt x="7" y="97"/>
                  </a:cubicBezTo>
                  <a:cubicBezTo>
                    <a:pt x="8" y="98"/>
                    <a:pt x="10" y="98"/>
                    <a:pt x="11" y="99"/>
                  </a:cubicBezTo>
                  <a:cubicBezTo>
                    <a:pt x="9" y="73"/>
                    <a:pt x="9" y="73"/>
                    <a:pt x="9" y="73"/>
                  </a:cubicBezTo>
                  <a:cubicBezTo>
                    <a:pt x="11" y="57"/>
                    <a:pt x="11" y="57"/>
                    <a:pt x="11" y="57"/>
                  </a:cubicBezTo>
                  <a:cubicBezTo>
                    <a:pt x="9" y="22"/>
                    <a:pt x="9" y="22"/>
                    <a:pt x="9" y="22"/>
                  </a:cubicBezTo>
                  <a:cubicBezTo>
                    <a:pt x="14" y="10"/>
                    <a:pt x="14" y="10"/>
                    <a:pt x="14" y="10"/>
                  </a:cubicBezTo>
                  <a:cubicBezTo>
                    <a:pt x="14" y="58"/>
                    <a:pt x="14" y="58"/>
                    <a:pt x="14" y="58"/>
                  </a:cubicBezTo>
                  <a:cubicBezTo>
                    <a:pt x="11" y="68"/>
                    <a:pt x="10" y="75"/>
                    <a:pt x="12" y="82"/>
                  </a:cubicBezTo>
                  <a:cubicBezTo>
                    <a:pt x="14" y="99"/>
                    <a:pt x="14" y="99"/>
                    <a:pt x="14" y="99"/>
                  </a:cubicBezTo>
                  <a:cubicBezTo>
                    <a:pt x="14" y="103"/>
                    <a:pt x="14" y="103"/>
                    <a:pt x="14" y="103"/>
                  </a:cubicBezTo>
                  <a:cubicBezTo>
                    <a:pt x="14" y="108"/>
                    <a:pt x="14" y="108"/>
                    <a:pt x="14" y="108"/>
                  </a:cubicBezTo>
                  <a:cubicBezTo>
                    <a:pt x="15" y="108"/>
                    <a:pt x="15" y="108"/>
                    <a:pt x="15" y="108"/>
                  </a:cubicBezTo>
                  <a:cubicBezTo>
                    <a:pt x="16" y="108"/>
                    <a:pt x="16" y="108"/>
                    <a:pt x="17" y="108"/>
                  </a:cubicBezTo>
                  <a:cubicBezTo>
                    <a:pt x="20" y="88"/>
                    <a:pt x="20" y="88"/>
                    <a:pt x="20" y="88"/>
                  </a:cubicBezTo>
                  <a:cubicBezTo>
                    <a:pt x="20" y="77"/>
                    <a:pt x="20" y="77"/>
                    <a:pt x="20" y="77"/>
                  </a:cubicBezTo>
                  <a:cubicBezTo>
                    <a:pt x="24" y="56"/>
                    <a:pt x="24" y="56"/>
                    <a:pt x="24" y="56"/>
                  </a:cubicBezTo>
                  <a:cubicBezTo>
                    <a:pt x="24" y="45"/>
                    <a:pt x="24" y="45"/>
                    <a:pt x="24" y="45"/>
                  </a:cubicBezTo>
                  <a:lnTo>
                    <a:pt x="30" y="6"/>
                  </a:lnTo>
                  <a:close/>
                  <a:moveTo>
                    <a:pt x="2" y="1"/>
                  </a:moveTo>
                  <a:cubicBezTo>
                    <a:pt x="4" y="1"/>
                    <a:pt x="4" y="1"/>
                    <a:pt x="4" y="1"/>
                  </a:cubicBezTo>
                  <a:cubicBezTo>
                    <a:pt x="2" y="8"/>
                    <a:pt x="3" y="15"/>
                    <a:pt x="4" y="22"/>
                  </a:cubicBezTo>
                  <a:cubicBezTo>
                    <a:pt x="11" y="57"/>
                    <a:pt x="11" y="57"/>
                    <a:pt x="11" y="57"/>
                  </a:cubicBezTo>
                  <a:cubicBezTo>
                    <a:pt x="11" y="57"/>
                    <a:pt x="11" y="57"/>
                    <a:pt x="11" y="57"/>
                  </a:cubicBezTo>
                  <a:cubicBezTo>
                    <a:pt x="8" y="73"/>
                    <a:pt x="8" y="73"/>
                    <a:pt x="8" y="73"/>
                  </a:cubicBezTo>
                  <a:cubicBezTo>
                    <a:pt x="8" y="73"/>
                    <a:pt x="8" y="73"/>
                    <a:pt x="8" y="73"/>
                  </a:cubicBezTo>
                  <a:cubicBezTo>
                    <a:pt x="10" y="93"/>
                    <a:pt x="10" y="93"/>
                    <a:pt x="10" y="93"/>
                  </a:cubicBezTo>
                  <a:cubicBezTo>
                    <a:pt x="9" y="98"/>
                    <a:pt x="9" y="98"/>
                    <a:pt x="9" y="98"/>
                  </a:cubicBezTo>
                  <a:cubicBezTo>
                    <a:pt x="9" y="97"/>
                    <a:pt x="8" y="97"/>
                    <a:pt x="8" y="97"/>
                  </a:cubicBezTo>
                  <a:cubicBezTo>
                    <a:pt x="9" y="93"/>
                    <a:pt x="10" y="90"/>
                    <a:pt x="9" y="86"/>
                  </a:cubicBezTo>
                  <a:cubicBezTo>
                    <a:pt x="9" y="86"/>
                    <a:pt x="9" y="86"/>
                    <a:pt x="9" y="86"/>
                  </a:cubicBezTo>
                  <a:cubicBezTo>
                    <a:pt x="9" y="86"/>
                    <a:pt x="9" y="86"/>
                    <a:pt x="9" y="86"/>
                  </a:cubicBezTo>
                  <a:cubicBezTo>
                    <a:pt x="7" y="79"/>
                    <a:pt x="7" y="72"/>
                    <a:pt x="9" y="65"/>
                  </a:cubicBezTo>
                  <a:cubicBezTo>
                    <a:pt x="10" y="59"/>
                    <a:pt x="10" y="54"/>
                    <a:pt x="9" y="50"/>
                  </a:cubicBezTo>
                  <a:cubicBezTo>
                    <a:pt x="4" y="28"/>
                    <a:pt x="4" y="28"/>
                    <a:pt x="4" y="28"/>
                  </a:cubicBezTo>
                  <a:cubicBezTo>
                    <a:pt x="4" y="28"/>
                    <a:pt x="4" y="28"/>
                    <a:pt x="4" y="28"/>
                  </a:cubicBezTo>
                  <a:cubicBezTo>
                    <a:pt x="4" y="27"/>
                    <a:pt x="4" y="27"/>
                    <a:pt x="4" y="27"/>
                  </a:cubicBezTo>
                  <a:cubicBezTo>
                    <a:pt x="2" y="16"/>
                    <a:pt x="1" y="7"/>
                    <a:pt x="2" y="1"/>
                  </a:cubicBezTo>
                  <a:close/>
                  <a:moveTo>
                    <a:pt x="15" y="10"/>
                  </a:moveTo>
                  <a:cubicBezTo>
                    <a:pt x="16" y="11"/>
                    <a:pt x="16" y="11"/>
                    <a:pt x="16" y="11"/>
                  </a:cubicBezTo>
                  <a:cubicBezTo>
                    <a:pt x="16" y="59"/>
                    <a:pt x="16" y="59"/>
                    <a:pt x="16" y="59"/>
                  </a:cubicBezTo>
                  <a:cubicBezTo>
                    <a:pt x="15" y="63"/>
                    <a:pt x="14" y="67"/>
                    <a:pt x="14" y="71"/>
                  </a:cubicBezTo>
                  <a:cubicBezTo>
                    <a:pt x="13" y="75"/>
                    <a:pt x="13" y="79"/>
                    <a:pt x="14" y="82"/>
                  </a:cubicBezTo>
                  <a:cubicBezTo>
                    <a:pt x="16" y="107"/>
                    <a:pt x="16" y="107"/>
                    <a:pt x="16" y="107"/>
                  </a:cubicBezTo>
                  <a:cubicBezTo>
                    <a:pt x="15" y="107"/>
                    <a:pt x="15" y="107"/>
                    <a:pt x="15" y="107"/>
                  </a:cubicBezTo>
                  <a:cubicBezTo>
                    <a:pt x="15" y="107"/>
                    <a:pt x="15" y="107"/>
                    <a:pt x="15" y="107"/>
                  </a:cubicBezTo>
                  <a:cubicBezTo>
                    <a:pt x="13" y="82"/>
                    <a:pt x="13" y="82"/>
                    <a:pt x="13" y="82"/>
                  </a:cubicBezTo>
                  <a:cubicBezTo>
                    <a:pt x="13" y="82"/>
                    <a:pt x="13" y="82"/>
                    <a:pt x="13" y="82"/>
                  </a:cubicBezTo>
                  <a:cubicBezTo>
                    <a:pt x="11" y="75"/>
                    <a:pt x="12" y="68"/>
                    <a:pt x="15" y="59"/>
                  </a:cubicBezTo>
                  <a:cubicBezTo>
                    <a:pt x="15" y="58"/>
                    <a:pt x="15" y="58"/>
                    <a:pt x="15" y="58"/>
                  </a:cubicBezTo>
                  <a:lnTo>
                    <a:pt x="15" y="10"/>
                  </a:lnTo>
                  <a:close/>
                </a:path>
              </a:pathLst>
            </a:custGeom>
            <a:solidFill>
              <a:srgbClr val="B2BCD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33" name="Freeform 847"/>
            <p:cNvSpPr>
              <a:spLocks/>
            </p:cNvSpPr>
            <p:nvPr/>
          </p:nvSpPr>
          <p:spPr bwMode="auto">
            <a:xfrm>
              <a:off x="30162" y="333375"/>
              <a:ext cx="38100" cy="363538"/>
            </a:xfrm>
            <a:custGeom>
              <a:avLst/>
              <a:gdLst>
                <a:gd name="T0" fmla="*/ 3 w 10"/>
                <a:gd name="T1" fmla="*/ 0 h 97"/>
                <a:gd name="T2" fmla="*/ 1 w 10"/>
                <a:gd name="T3" fmla="*/ 0 h 97"/>
                <a:gd name="T4" fmla="*/ 3 w 10"/>
                <a:gd name="T5" fmla="*/ 26 h 97"/>
                <a:gd name="T6" fmla="*/ 3 w 10"/>
                <a:gd name="T7" fmla="*/ 27 h 97"/>
                <a:gd name="T8" fmla="*/ 3 w 10"/>
                <a:gd name="T9" fmla="*/ 27 h 97"/>
                <a:gd name="T10" fmla="*/ 8 w 10"/>
                <a:gd name="T11" fmla="*/ 49 h 97"/>
                <a:gd name="T12" fmla="*/ 8 w 10"/>
                <a:gd name="T13" fmla="*/ 64 h 97"/>
                <a:gd name="T14" fmla="*/ 8 w 10"/>
                <a:gd name="T15" fmla="*/ 85 h 97"/>
                <a:gd name="T16" fmla="*/ 8 w 10"/>
                <a:gd name="T17" fmla="*/ 85 h 97"/>
                <a:gd name="T18" fmla="*/ 8 w 10"/>
                <a:gd name="T19" fmla="*/ 85 h 97"/>
                <a:gd name="T20" fmla="*/ 7 w 10"/>
                <a:gd name="T21" fmla="*/ 96 h 97"/>
                <a:gd name="T22" fmla="*/ 8 w 10"/>
                <a:gd name="T23" fmla="*/ 97 h 97"/>
                <a:gd name="T24" fmla="*/ 9 w 10"/>
                <a:gd name="T25" fmla="*/ 92 h 97"/>
                <a:gd name="T26" fmla="*/ 7 w 10"/>
                <a:gd name="T27" fmla="*/ 72 h 97"/>
                <a:gd name="T28" fmla="*/ 7 w 10"/>
                <a:gd name="T29" fmla="*/ 72 h 97"/>
                <a:gd name="T30" fmla="*/ 10 w 10"/>
                <a:gd name="T31" fmla="*/ 56 h 97"/>
                <a:gd name="T32" fmla="*/ 10 w 10"/>
                <a:gd name="T33" fmla="*/ 56 h 97"/>
                <a:gd name="T34" fmla="*/ 3 w 10"/>
                <a:gd name="T35" fmla="*/ 21 h 97"/>
                <a:gd name="T36" fmla="*/ 3 w 10"/>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7">
                  <a:moveTo>
                    <a:pt x="3" y="0"/>
                  </a:moveTo>
                  <a:cubicBezTo>
                    <a:pt x="1" y="0"/>
                    <a:pt x="1" y="0"/>
                    <a:pt x="1" y="0"/>
                  </a:cubicBezTo>
                  <a:cubicBezTo>
                    <a:pt x="0" y="6"/>
                    <a:pt x="1" y="15"/>
                    <a:pt x="3" y="26"/>
                  </a:cubicBezTo>
                  <a:cubicBezTo>
                    <a:pt x="3" y="27"/>
                    <a:pt x="3" y="27"/>
                    <a:pt x="3" y="27"/>
                  </a:cubicBezTo>
                  <a:cubicBezTo>
                    <a:pt x="3" y="27"/>
                    <a:pt x="3" y="27"/>
                    <a:pt x="3" y="27"/>
                  </a:cubicBezTo>
                  <a:cubicBezTo>
                    <a:pt x="8" y="49"/>
                    <a:pt x="8" y="49"/>
                    <a:pt x="8" y="49"/>
                  </a:cubicBezTo>
                  <a:cubicBezTo>
                    <a:pt x="9" y="53"/>
                    <a:pt x="9" y="58"/>
                    <a:pt x="8" y="64"/>
                  </a:cubicBezTo>
                  <a:cubicBezTo>
                    <a:pt x="6" y="71"/>
                    <a:pt x="6" y="78"/>
                    <a:pt x="8" y="85"/>
                  </a:cubicBezTo>
                  <a:cubicBezTo>
                    <a:pt x="8" y="85"/>
                    <a:pt x="8" y="85"/>
                    <a:pt x="8" y="85"/>
                  </a:cubicBezTo>
                  <a:cubicBezTo>
                    <a:pt x="8" y="85"/>
                    <a:pt x="8" y="85"/>
                    <a:pt x="8" y="85"/>
                  </a:cubicBezTo>
                  <a:cubicBezTo>
                    <a:pt x="9" y="89"/>
                    <a:pt x="8" y="92"/>
                    <a:pt x="7" y="96"/>
                  </a:cubicBezTo>
                  <a:cubicBezTo>
                    <a:pt x="7" y="96"/>
                    <a:pt x="8" y="96"/>
                    <a:pt x="8" y="97"/>
                  </a:cubicBezTo>
                  <a:cubicBezTo>
                    <a:pt x="9" y="92"/>
                    <a:pt x="9" y="92"/>
                    <a:pt x="9" y="92"/>
                  </a:cubicBezTo>
                  <a:cubicBezTo>
                    <a:pt x="7" y="72"/>
                    <a:pt x="7" y="72"/>
                    <a:pt x="7" y="72"/>
                  </a:cubicBezTo>
                  <a:cubicBezTo>
                    <a:pt x="7" y="72"/>
                    <a:pt x="7" y="72"/>
                    <a:pt x="7" y="72"/>
                  </a:cubicBezTo>
                  <a:cubicBezTo>
                    <a:pt x="10" y="56"/>
                    <a:pt x="10" y="56"/>
                    <a:pt x="10" y="56"/>
                  </a:cubicBezTo>
                  <a:cubicBezTo>
                    <a:pt x="10" y="56"/>
                    <a:pt x="10" y="56"/>
                    <a:pt x="10" y="56"/>
                  </a:cubicBezTo>
                  <a:cubicBezTo>
                    <a:pt x="3" y="21"/>
                    <a:pt x="3" y="21"/>
                    <a:pt x="3" y="21"/>
                  </a:cubicBezTo>
                  <a:cubicBezTo>
                    <a:pt x="2" y="14"/>
                    <a:pt x="1" y="7"/>
                    <a:pt x="3" y="0"/>
                  </a:cubicBezTo>
                  <a:close/>
                </a:path>
              </a:pathLst>
            </a:custGeom>
            <a:solidFill>
              <a:srgbClr val="D5DA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34" name="Freeform 848"/>
            <p:cNvSpPr>
              <a:spLocks/>
            </p:cNvSpPr>
            <p:nvPr/>
          </p:nvSpPr>
          <p:spPr bwMode="auto">
            <a:xfrm>
              <a:off x="68262" y="366713"/>
              <a:ext cx="19050" cy="363538"/>
            </a:xfrm>
            <a:custGeom>
              <a:avLst/>
              <a:gdLst>
                <a:gd name="T0" fmla="*/ 5 w 5"/>
                <a:gd name="T1" fmla="*/ 1 h 97"/>
                <a:gd name="T2" fmla="*/ 4 w 5"/>
                <a:gd name="T3" fmla="*/ 0 h 97"/>
                <a:gd name="T4" fmla="*/ 4 w 5"/>
                <a:gd name="T5" fmla="*/ 48 h 97"/>
                <a:gd name="T6" fmla="*/ 4 w 5"/>
                <a:gd name="T7" fmla="*/ 49 h 97"/>
                <a:gd name="T8" fmla="*/ 2 w 5"/>
                <a:gd name="T9" fmla="*/ 72 h 97"/>
                <a:gd name="T10" fmla="*/ 2 w 5"/>
                <a:gd name="T11" fmla="*/ 72 h 97"/>
                <a:gd name="T12" fmla="*/ 4 w 5"/>
                <a:gd name="T13" fmla="*/ 97 h 97"/>
                <a:gd name="T14" fmla="*/ 4 w 5"/>
                <a:gd name="T15" fmla="*/ 97 h 97"/>
                <a:gd name="T16" fmla="*/ 5 w 5"/>
                <a:gd name="T17" fmla="*/ 97 h 97"/>
                <a:gd name="T18" fmla="*/ 3 w 5"/>
                <a:gd name="T19" fmla="*/ 72 h 97"/>
                <a:gd name="T20" fmla="*/ 3 w 5"/>
                <a:gd name="T21" fmla="*/ 61 h 97"/>
                <a:gd name="T22" fmla="*/ 5 w 5"/>
                <a:gd name="T23" fmla="*/ 49 h 97"/>
                <a:gd name="T24" fmla="*/ 5 w 5"/>
                <a:gd name="T2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97">
                  <a:moveTo>
                    <a:pt x="5" y="1"/>
                  </a:moveTo>
                  <a:cubicBezTo>
                    <a:pt x="4" y="0"/>
                    <a:pt x="4" y="0"/>
                    <a:pt x="4" y="0"/>
                  </a:cubicBezTo>
                  <a:cubicBezTo>
                    <a:pt x="4" y="48"/>
                    <a:pt x="4" y="48"/>
                    <a:pt x="4" y="48"/>
                  </a:cubicBezTo>
                  <a:cubicBezTo>
                    <a:pt x="4" y="49"/>
                    <a:pt x="4" y="49"/>
                    <a:pt x="4" y="49"/>
                  </a:cubicBezTo>
                  <a:cubicBezTo>
                    <a:pt x="1" y="58"/>
                    <a:pt x="0" y="65"/>
                    <a:pt x="2" y="72"/>
                  </a:cubicBezTo>
                  <a:cubicBezTo>
                    <a:pt x="2" y="72"/>
                    <a:pt x="2" y="72"/>
                    <a:pt x="2" y="72"/>
                  </a:cubicBezTo>
                  <a:cubicBezTo>
                    <a:pt x="4" y="97"/>
                    <a:pt x="4" y="97"/>
                    <a:pt x="4" y="97"/>
                  </a:cubicBezTo>
                  <a:cubicBezTo>
                    <a:pt x="4" y="97"/>
                    <a:pt x="4" y="97"/>
                    <a:pt x="4" y="97"/>
                  </a:cubicBezTo>
                  <a:cubicBezTo>
                    <a:pt x="5" y="97"/>
                    <a:pt x="5" y="97"/>
                    <a:pt x="5" y="97"/>
                  </a:cubicBezTo>
                  <a:cubicBezTo>
                    <a:pt x="3" y="72"/>
                    <a:pt x="3" y="72"/>
                    <a:pt x="3" y="72"/>
                  </a:cubicBezTo>
                  <a:cubicBezTo>
                    <a:pt x="2" y="69"/>
                    <a:pt x="2" y="65"/>
                    <a:pt x="3" y="61"/>
                  </a:cubicBezTo>
                  <a:cubicBezTo>
                    <a:pt x="3" y="57"/>
                    <a:pt x="4" y="53"/>
                    <a:pt x="5" y="49"/>
                  </a:cubicBezTo>
                  <a:lnTo>
                    <a:pt x="5" y="1"/>
                  </a:lnTo>
                  <a:close/>
                </a:path>
              </a:pathLst>
            </a:custGeom>
            <a:solidFill>
              <a:srgbClr val="D5DA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35" name="Freeform 849"/>
            <p:cNvSpPr>
              <a:spLocks noEditPoints="1"/>
            </p:cNvSpPr>
            <p:nvPr/>
          </p:nvSpPr>
          <p:spPr bwMode="auto">
            <a:xfrm>
              <a:off x="146050" y="127000"/>
              <a:ext cx="26988" cy="63500"/>
            </a:xfrm>
            <a:custGeom>
              <a:avLst/>
              <a:gdLst>
                <a:gd name="T0" fmla="*/ 4 w 7"/>
                <a:gd name="T1" fmla="*/ 15 h 17"/>
                <a:gd name="T2" fmla="*/ 5 w 7"/>
                <a:gd name="T3" fmla="*/ 15 h 17"/>
                <a:gd name="T4" fmla="*/ 7 w 7"/>
                <a:gd name="T5" fmla="*/ 0 h 17"/>
                <a:gd name="T6" fmla="*/ 0 w 7"/>
                <a:gd name="T7" fmla="*/ 17 h 17"/>
                <a:gd name="T8" fmla="*/ 4 w 7"/>
                <a:gd name="T9" fmla="*/ 15 h 17"/>
                <a:gd name="T10" fmla="*/ 6 w 7"/>
                <a:gd name="T11" fmla="*/ 3 h 17"/>
                <a:gd name="T12" fmla="*/ 6 w 7"/>
                <a:gd name="T13" fmla="*/ 4 h 17"/>
                <a:gd name="T14" fmla="*/ 2 w 7"/>
                <a:gd name="T15" fmla="*/ 14 h 17"/>
                <a:gd name="T16" fmla="*/ 1 w 7"/>
                <a:gd name="T17" fmla="*/ 15 h 17"/>
                <a:gd name="T18" fmla="*/ 6 w 7"/>
                <a:gd name="T19"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7">
                  <a:moveTo>
                    <a:pt x="4" y="15"/>
                  </a:moveTo>
                  <a:cubicBezTo>
                    <a:pt x="5" y="15"/>
                    <a:pt x="5" y="15"/>
                    <a:pt x="5" y="15"/>
                  </a:cubicBezTo>
                  <a:cubicBezTo>
                    <a:pt x="7" y="0"/>
                    <a:pt x="7" y="0"/>
                    <a:pt x="7" y="0"/>
                  </a:cubicBezTo>
                  <a:cubicBezTo>
                    <a:pt x="2" y="4"/>
                    <a:pt x="0" y="10"/>
                    <a:pt x="0" y="17"/>
                  </a:cubicBezTo>
                  <a:cubicBezTo>
                    <a:pt x="1" y="16"/>
                    <a:pt x="3" y="15"/>
                    <a:pt x="4" y="15"/>
                  </a:cubicBezTo>
                  <a:close/>
                  <a:moveTo>
                    <a:pt x="6" y="3"/>
                  </a:moveTo>
                  <a:cubicBezTo>
                    <a:pt x="6" y="4"/>
                    <a:pt x="6" y="4"/>
                    <a:pt x="6" y="4"/>
                  </a:cubicBezTo>
                  <a:cubicBezTo>
                    <a:pt x="4" y="7"/>
                    <a:pt x="2" y="11"/>
                    <a:pt x="2" y="14"/>
                  </a:cubicBezTo>
                  <a:cubicBezTo>
                    <a:pt x="1" y="15"/>
                    <a:pt x="1" y="15"/>
                    <a:pt x="1" y="15"/>
                  </a:cubicBezTo>
                  <a:cubicBezTo>
                    <a:pt x="1" y="9"/>
                    <a:pt x="3" y="5"/>
                    <a:pt x="6" y="3"/>
                  </a:cubicBez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36" name="Freeform 850"/>
            <p:cNvSpPr>
              <a:spLocks/>
            </p:cNvSpPr>
            <p:nvPr/>
          </p:nvSpPr>
          <p:spPr bwMode="auto">
            <a:xfrm>
              <a:off x="150812" y="138113"/>
              <a:ext cx="17463" cy="44450"/>
            </a:xfrm>
            <a:custGeom>
              <a:avLst/>
              <a:gdLst>
                <a:gd name="T0" fmla="*/ 5 w 5"/>
                <a:gd name="T1" fmla="*/ 1 h 12"/>
                <a:gd name="T2" fmla="*/ 5 w 5"/>
                <a:gd name="T3" fmla="*/ 0 h 12"/>
                <a:gd name="T4" fmla="*/ 0 w 5"/>
                <a:gd name="T5" fmla="*/ 12 h 12"/>
                <a:gd name="T6" fmla="*/ 1 w 5"/>
                <a:gd name="T7" fmla="*/ 11 h 12"/>
                <a:gd name="T8" fmla="*/ 5 w 5"/>
                <a:gd name="T9" fmla="*/ 1 h 12"/>
              </a:gdLst>
              <a:ahLst/>
              <a:cxnLst>
                <a:cxn ang="0">
                  <a:pos x="T0" y="T1"/>
                </a:cxn>
                <a:cxn ang="0">
                  <a:pos x="T2" y="T3"/>
                </a:cxn>
                <a:cxn ang="0">
                  <a:pos x="T4" y="T5"/>
                </a:cxn>
                <a:cxn ang="0">
                  <a:pos x="T6" y="T7"/>
                </a:cxn>
                <a:cxn ang="0">
                  <a:pos x="T8" y="T9"/>
                </a:cxn>
              </a:cxnLst>
              <a:rect l="0" t="0" r="r" b="b"/>
              <a:pathLst>
                <a:path w="5" h="12">
                  <a:moveTo>
                    <a:pt x="5" y="1"/>
                  </a:moveTo>
                  <a:cubicBezTo>
                    <a:pt x="5" y="0"/>
                    <a:pt x="5" y="0"/>
                    <a:pt x="5" y="0"/>
                  </a:cubicBezTo>
                  <a:cubicBezTo>
                    <a:pt x="2" y="2"/>
                    <a:pt x="0" y="6"/>
                    <a:pt x="0" y="12"/>
                  </a:cubicBezTo>
                  <a:cubicBezTo>
                    <a:pt x="1" y="11"/>
                    <a:pt x="1" y="11"/>
                    <a:pt x="1" y="11"/>
                  </a:cubicBezTo>
                  <a:cubicBezTo>
                    <a:pt x="1" y="8"/>
                    <a:pt x="3" y="4"/>
                    <a:pt x="5" y="1"/>
                  </a:cubicBezTo>
                  <a:close/>
                </a:path>
              </a:pathLst>
            </a:custGeom>
            <a:solidFill>
              <a:srgbClr val="778B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37" name="Freeform 851"/>
            <p:cNvSpPr>
              <a:spLocks/>
            </p:cNvSpPr>
            <p:nvPr/>
          </p:nvSpPr>
          <p:spPr bwMode="auto">
            <a:xfrm>
              <a:off x="165100" y="127000"/>
              <a:ext cx="26988" cy="55563"/>
            </a:xfrm>
            <a:custGeom>
              <a:avLst/>
              <a:gdLst>
                <a:gd name="T0" fmla="*/ 4 w 7"/>
                <a:gd name="T1" fmla="*/ 14 h 15"/>
                <a:gd name="T2" fmla="*/ 7 w 7"/>
                <a:gd name="T3" fmla="*/ 14 h 15"/>
                <a:gd name="T4" fmla="*/ 2 w 7"/>
                <a:gd name="T5" fmla="*/ 0 h 15"/>
                <a:gd name="T6" fmla="*/ 0 w 7"/>
                <a:gd name="T7" fmla="*/ 15 h 15"/>
                <a:gd name="T8" fmla="*/ 4 w 7"/>
                <a:gd name="T9" fmla="*/ 14 h 15"/>
              </a:gdLst>
              <a:ahLst/>
              <a:cxnLst>
                <a:cxn ang="0">
                  <a:pos x="T0" y="T1"/>
                </a:cxn>
                <a:cxn ang="0">
                  <a:pos x="T2" y="T3"/>
                </a:cxn>
                <a:cxn ang="0">
                  <a:pos x="T4" y="T5"/>
                </a:cxn>
                <a:cxn ang="0">
                  <a:pos x="T6" y="T7"/>
                </a:cxn>
                <a:cxn ang="0">
                  <a:pos x="T8" y="T9"/>
                </a:cxn>
              </a:cxnLst>
              <a:rect l="0" t="0" r="r" b="b"/>
              <a:pathLst>
                <a:path w="7" h="15">
                  <a:moveTo>
                    <a:pt x="4" y="14"/>
                  </a:moveTo>
                  <a:cubicBezTo>
                    <a:pt x="5" y="14"/>
                    <a:pt x="6" y="14"/>
                    <a:pt x="7" y="14"/>
                  </a:cubicBezTo>
                  <a:cubicBezTo>
                    <a:pt x="7" y="8"/>
                    <a:pt x="5" y="4"/>
                    <a:pt x="2" y="0"/>
                  </a:cubicBezTo>
                  <a:cubicBezTo>
                    <a:pt x="0" y="15"/>
                    <a:pt x="0" y="15"/>
                    <a:pt x="0" y="15"/>
                  </a:cubicBezTo>
                  <a:cubicBezTo>
                    <a:pt x="1" y="14"/>
                    <a:pt x="2" y="14"/>
                    <a:pt x="4" y="14"/>
                  </a:cubicBez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38" name="Freeform 852"/>
            <p:cNvSpPr>
              <a:spLocks/>
            </p:cNvSpPr>
            <p:nvPr/>
          </p:nvSpPr>
          <p:spPr bwMode="auto">
            <a:xfrm>
              <a:off x="180975" y="179388"/>
              <a:ext cx="11113" cy="7938"/>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1" y="0"/>
                    <a:pt x="0" y="0"/>
                  </a:cubicBezTo>
                  <a:cubicBezTo>
                    <a:pt x="0" y="1"/>
                    <a:pt x="0" y="2"/>
                    <a:pt x="0" y="2"/>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39" name="Freeform 853"/>
            <p:cNvSpPr>
              <a:spLocks/>
            </p:cNvSpPr>
            <p:nvPr/>
          </p:nvSpPr>
          <p:spPr bwMode="auto">
            <a:xfrm>
              <a:off x="165100" y="258763"/>
              <a:ext cx="3175" cy="14288"/>
            </a:xfrm>
            <a:custGeom>
              <a:avLst/>
              <a:gdLst>
                <a:gd name="T0" fmla="*/ 1 w 1"/>
                <a:gd name="T1" fmla="*/ 3 h 4"/>
                <a:gd name="T2" fmla="*/ 1 w 1"/>
                <a:gd name="T3" fmla="*/ 0 h 4"/>
                <a:gd name="T4" fmla="*/ 0 w 1"/>
                <a:gd name="T5" fmla="*/ 2 h 4"/>
                <a:gd name="T6" fmla="*/ 1 w 1"/>
                <a:gd name="T7" fmla="*/ 4 h 4"/>
                <a:gd name="T8" fmla="*/ 1 w 1"/>
                <a:gd name="T9" fmla="*/ 3 h 4"/>
              </a:gdLst>
              <a:ahLst/>
              <a:cxnLst>
                <a:cxn ang="0">
                  <a:pos x="T0" y="T1"/>
                </a:cxn>
                <a:cxn ang="0">
                  <a:pos x="T2" y="T3"/>
                </a:cxn>
                <a:cxn ang="0">
                  <a:pos x="T4" y="T5"/>
                </a:cxn>
                <a:cxn ang="0">
                  <a:pos x="T6" y="T7"/>
                </a:cxn>
                <a:cxn ang="0">
                  <a:pos x="T8" y="T9"/>
                </a:cxn>
              </a:cxnLst>
              <a:rect l="0" t="0" r="r" b="b"/>
              <a:pathLst>
                <a:path w="1" h="4">
                  <a:moveTo>
                    <a:pt x="1" y="3"/>
                  </a:moveTo>
                  <a:cubicBezTo>
                    <a:pt x="1" y="0"/>
                    <a:pt x="1" y="0"/>
                    <a:pt x="1" y="0"/>
                  </a:cubicBezTo>
                  <a:cubicBezTo>
                    <a:pt x="1" y="1"/>
                    <a:pt x="1" y="1"/>
                    <a:pt x="0" y="2"/>
                  </a:cubicBezTo>
                  <a:cubicBezTo>
                    <a:pt x="1" y="4"/>
                    <a:pt x="1" y="4"/>
                    <a:pt x="1" y="4"/>
                  </a:cubicBezTo>
                  <a:lnTo>
                    <a:pt x="1"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40" name="Freeform 854"/>
            <p:cNvSpPr>
              <a:spLocks/>
            </p:cNvSpPr>
            <p:nvPr/>
          </p:nvSpPr>
          <p:spPr bwMode="auto">
            <a:xfrm>
              <a:off x="157162" y="269875"/>
              <a:ext cx="4763" cy="11113"/>
            </a:xfrm>
            <a:custGeom>
              <a:avLst/>
              <a:gdLst>
                <a:gd name="T0" fmla="*/ 0 w 1"/>
                <a:gd name="T1" fmla="*/ 0 h 3"/>
                <a:gd name="T2" fmla="*/ 0 w 1"/>
                <a:gd name="T3" fmla="*/ 0 h 3"/>
                <a:gd name="T4" fmla="*/ 0 w 1"/>
                <a:gd name="T5" fmla="*/ 2 h 3"/>
                <a:gd name="T6" fmla="*/ 0 w 1"/>
                <a:gd name="T7" fmla="*/ 3 h 3"/>
                <a:gd name="T8" fmla="*/ 1 w 1"/>
                <a:gd name="T9" fmla="*/ 3 h 3"/>
                <a:gd name="T10" fmla="*/ 1 w 1"/>
                <a:gd name="T11" fmla="*/ 3 h 3"/>
                <a:gd name="T12" fmla="*/ 1 w 1"/>
                <a:gd name="T13" fmla="*/ 3 h 3"/>
                <a:gd name="T14" fmla="*/ 1 w 1"/>
                <a:gd name="T15" fmla="*/ 3 h 3"/>
                <a:gd name="T16" fmla="*/ 0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0"/>
                  </a:moveTo>
                  <a:cubicBezTo>
                    <a:pt x="0" y="0"/>
                    <a:pt x="0" y="0"/>
                    <a:pt x="0" y="0"/>
                  </a:cubicBezTo>
                  <a:cubicBezTo>
                    <a:pt x="0" y="1"/>
                    <a:pt x="0" y="1"/>
                    <a:pt x="0" y="2"/>
                  </a:cubicBezTo>
                  <a:cubicBezTo>
                    <a:pt x="0" y="3"/>
                    <a:pt x="0" y="3"/>
                    <a:pt x="0" y="3"/>
                  </a:cubicBezTo>
                  <a:cubicBezTo>
                    <a:pt x="1" y="3"/>
                    <a:pt x="1" y="3"/>
                    <a:pt x="1" y="3"/>
                  </a:cubicBezTo>
                  <a:cubicBezTo>
                    <a:pt x="1" y="3"/>
                    <a:pt x="1" y="3"/>
                    <a:pt x="1" y="3"/>
                  </a:cubicBezTo>
                  <a:cubicBezTo>
                    <a:pt x="1" y="3"/>
                    <a:pt x="1" y="3"/>
                    <a:pt x="1" y="3"/>
                  </a:cubicBezTo>
                  <a:cubicBezTo>
                    <a:pt x="1" y="3"/>
                    <a:pt x="1" y="3"/>
                    <a:pt x="1" y="3"/>
                  </a:cubicBezTo>
                  <a:lnTo>
                    <a:pt x="0"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41" name="Freeform 855"/>
            <p:cNvSpPr>
              <a:spLocks/>
            </p:cNvSpPr>
            <p:nvPr/>
          </p:nvSpPr>
          <p:spPr bwMode="auto">
            <a:xfrm>
              <a:off x="161925" y="265113"/>
              <a:ext cx="3175" cy="12700"/>
            </a:xfrm>
            <a:custGeom>
              <a:avLst/>
              <a:gdLst>
                <a:gd name="T0" fmla="*/ 2 w 2"/>
                <a:gd name="T1" fmla="*/ 0 h 8"/>
                <a:gd name="T2" fmla="*/ 0 w 2"/>
                <a:gd name="T3" fmla="*/ 3 h 8"/>
                <a:gd name="T4" fmla="*/ 2 w 2"/>
                <a:gd name="T5" fmla="*/ 8 h 8"/>
                <a:gd name="T6" fmla="*/ 2 w 2"/>
                <a:gd name="T7" fmla="*/ 5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3"/>
                  </a:lnTo>
                  <a:lnTo>
                    <a:pt x="2" y="8"/>
                  </a:lnTo>
                  <a:lnTo>
                    <a:pt x="2" y="5"/>
                  </a:lnTo>
                  <a:lnTo>
                    <a:pt x="2"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42" name="Freeform 856"/>
            <p:cNvSpPr>
              <a:spLocks/>
            </p:cNvSpPr>
            <p:nvPr/>
          </p:nvSpPr>
          <p:spPr bwMode="auto">
            <a:xfrm>
              <a:off x="60325" y="366713"/>
              <a:ext cx="19050" cy="334963"/>
            </a:xfrm>
            <a:custGeom>
              <a:avLst/>
              <a:gdLst>
                <a:gd name="T0" fmla="*/ 5 w 5"/>
                <a:gd name="T1" fmla="*/ 0 h 89"/>
                <a:gd name="T2" fmla="*/ 0 w 5"/>
                <a:gd name="T3" fmla="*/ 12 h 89"/>
                <a:gd name="T4" fmla="*/ 2 w 5"/>
                <a:gd name="T5" fmla="*/ 47 h 89"/>
                <a:gd name="T6" fmla="*/ 0 w 5"/>
                <a:gd name="T7" fmla="*/ 63 h 89"/>
                <a:gd name="T8" fmla="*/ 2 w 5"/>
                <a:gd name="T9" fmla="*/ 89 h 89"/>
                <a:gd name="T10" fmla="*/ 5 w 5"/>
                <a:gd name="T11" fmla="*/ 89 h 89"/>
                <a:gd name="T12" fmla="*/ 3 w 5"/>
                <a:gd name="T13" fmla="*/ 72 h 89"/>
                <a:gd name="T14" fmla="*/ 5 w 5"/>
                <a:gd name="T15" fmla="*/ 48 h 89"/>
                <a:gd name="T16" fmla="*/ 5 w 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89">
                  <a:moveTo>
                    <a:pt x="5" y="0"/>
                  </a:moveTo>
                  <a:cubicBezTo>
                    <a:pt x="0" y="12"/>
                    <a:pt x="0" y="12"/>
                    <a:pt x="0" y="12"/>
                  </a:cubicBezTo>
                  <a:cubicBezTo>
                    <a:pt x="2" y="47"/>
                    <a:pt x="2" y="47"/>
                    <a:pt x="2" y="47"/>
                  </a:cubicBezTo>
                  <a:cubicBezTo>
                    <a:pt x="0" y="63"/>
                    <a:pt x="0" y="63"/>
                    <a:pt x="0" y="63"/>
                  </a:cubicBezTo>
                  <a:cubicBezTo>
                    <a:pt x="2" y="89"/>
                    <a:pt x="2" y="89"/>
                    <a:pt x="2" y="89"/>
                  </a:cubicBezTo>
                  <a:cubicBezTo>
                    <a:pt x="3" y="89"/>
                    <a:pt x="4" y="89"/>
                    <a:pt x="5" y="89"/>
                  </a:cubicBezTo>
                  <a:cubicBezTo>
                    <a:pt x="3" y="72"/>
                    <a:pt x="3" y="72"/>
                    <a:pt x="3" y="72"/>
                  </a:cubicBezTo>
                  <a:cubicBezTo>
                    <a:pt x="1" y="65"/>
                    <a:pt x="2" y="58"/>
                    <a:pt x="5" y="48"/>
                  </a:cubicBezTo>
                  <a:lnTo>
                    <a:pt x="5" y="0"/>
                  </a:lnTo>
                  <a:close/>
                </a:path>
              </a:pathLst>
            </a:custGeom>
            <a:solidFill>
              <a:srgbClr val="718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43" name="Freeform 857"/>
            <p:cNvSpPr>
              <a:spLocks/>
            </p:cNvSpPr>
            <p:nvPr/>
          </p:nvSpPr>
          <p:spPr bwMode="auto">
            <a:xfrm>
              <a:off x="30162" y="693738"/>
              <a:ext cx="49213" cy="33338"/>
            </a:xfrm>
            <a:custGeom>
              <a:avLst/>
              <a:gdLst>
                <a:gd name="T0" fmla="*/ 13 w 13"/>
                <a:gd name="T1" fmla="*/ 6 h 9"/>
                <a:gd name="T2" fmla="*/ 13 w 13"/>
                <a:gd name="T3" fmla="*/ 2 h 9"/>
                <a:gd name="T4" fmla="*/ 10 w 13"/>
                <a:gd name="T5" fmla="*/ 2 h 9"/>
                <a:gd name="T6" fmla="*/ 6 w 13"/>
                <a:gd name="T7" fmla="*/ 0 h 9"/>
                <a:gd name="T8" fmla="*/ 3 w 13"/>
                <a:gd name="T9" fmla="*/ 3 h 9"/>
                <a:gd name="T10" fmla="*/ 3 w 13"/>
                <a:gd name="T11" fmla="*/ 8 h 9"/>
                <a:gd name="T12" fmla="*/ 13 w 13"/>
                <a:gd name="T13" fmla="*/ 6 h 9"/>
              </a:gdLst>
              <a:ahLst/>
              <a:cxnLst>
                <a:cxn ang="0">
                  <a:pos x="T0" y="T1"/>
                </a:cxn>
                <a:cxn ang="0">
                  <a:pos x="T2" y="T3"/>
                </a:cxn>
                <a:cxn ang="0">
                  <a:pos x="T4" y="T5"/>
                </a:cxn>
                <a:cxn ang="0">
                  <a:pos x="T6" y="T7"/>
                </a:cxn>
                <a:cxn ang="0">
                  <a:pos x="T8" y="T9"/>
                </a:cxn>
                <a:cxn ang="0">
                  <a:pos x="T10" y="T11"/>
                </a:cxn>
                <a:cxn ang="0">
                  <a:pos x="T12" y="T13"/>
                </a:cxn>
              </a:cxnLst>
              <a:rect l="0" t="0" r="r" b="b"/>
              <a:pathLst>
                <a:path w="13" h="9">
                  <a:moveTo>
                    <a:pt x="13" y="6"/>
                  </a:moveTo>
                  <a:cubicBezTo>
                    <a:pt x="13" y="2"/>
                    <a:pt x="13" y="2"/>
                    <a:pt x="13" y="2"/>
                  </a:cubicBezTo>
                  <a:cubicBezTo>
                    <a:pt x="12" y="2"/>
                    <a:pt x="11" y="2"/>
                    <a:pt x="10" y="2"/>
                  </a:cubicBezTo>
                  <a:cubicBezTo>
                    <a:pt x="9" y="1"/>
                    <a:pt x="7" y="1"/>
                    <a:pt x="6" y="0"/>
                  </a:cubicBezTo>
                  <a:cubicBezTo>
                    <a:pt x="3" y="3"/>
                    <a:pt x="3" y="3"/>
                    <a:pt x="3" y="3"/>
                  </a:cubicBezTo>
                  <a:cubicBezTo>
                    <a:pt x="0" y="5"/>
                    <a:pt x="0" y="7"/>
                    <a:pt x="3" y="8"/>
                  </a:cubicBezTo>
                  <a:cubicBezTo>
                    <a:pt x="7" y="9"/>
                    <a:pt x="10" y="9"/>
                    <a:pt x="13" y="6"/>
                  </a:cubicBezTo>
                  <a:close/>
                </a:path>
              </a:pathLst>
            </a:custGeom>
            <a:solidFill>
              <a:srgbClr val="1C2B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1844" name="Freeform 858"/>
            <p:cNvSpPr>
              <a:spLocks/>
            </p:cNvSpPr>
            <p:nvPr/>
          </p:nvSpPr>
          <p:spPr bwMode="auto">
            <a:xfrm>
              <a:off x="82550" y="723900"/>
              <a:ext cx="46038" cy="47625"/>
            </a:xfrm>
            <a:custGeom>
              <a:avLst/>
              <a:gdLst>
                <a:gd name="T0" fmla="*/ 2 w 12"/>
                <a:gd name="T1" fmla="*/ 3 h 13"/>
                <a:gd name="T2" fmla="*/ 0 w 12"/>
                <a:gd name="T3" fmla="*/ 3 h 13"/>
                <a:gd name="T4" fmla="*/ 1 w 12"/>
                <a:gd name="T5" fmla="*/ 7 h 13"/>
                <a:gd name="T6" fmla="*/ 6 w 12"/>
                <a:gd name="T7" fmla="*/ 13 h 13"/>
                <a:gd name="T8" fmla="*/ 12 w 12"/>
                <a:gd name="T9" fmla="*/ 6 h 13"/>
                <a:gd name="T10" fmla="*/ 11 w 12"/>
                <a:gd name="T11" fmla="*/ 0 h 13"/>
                <a:gd name="T12" fmla="*/ 2 w 12"/>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12" h="13">
                  <a:moveTo>
                    <a:pt x="2" y="3"/>
                  </a:moveTo>
                  <a:cubicBezTo>
                    <a:pt x="1" y="3"/>
                    <a:pt x="1" y="3"/>
                    <a:pt x="0" y="3"/>
                  </a:cubicBezTo>
                  <a:cubicBezTo>
                    <a:pt x="1" y="7"/>
                    <a:pt x="1" y="7"/>
                    <a:pt x="1" y="7"/>
                  </a:cubicBezTo>
                  <a:cubicBezTo>
                    <a:pt x="0" y="11"/>
                    <a:pt x="2" y="13"/>
                    <a:pt x="6" y="13"/>
                  </a:cubicBezTo>
                  <a:cubicBezTo>
                    <a:pt x="10" y="13"/>
                    <a:pt x="12" y="11"/>
                    <a:pt x="12" y="6"/>
                  </a:cubicBezTo>
                  <a:cubicBezTo>
                    <a:pt x="11" y="0"/>
                    <a:pt x="11" y="0"/>
                    <a:pt x="11" y="0"/>
                  </a:cubicBezTo>
                  <a:cubicBezTo>
                    <a:pt x="8" y="2"/>
                    <a:pt x="5" y="3"/>
                    <a:pt x="2" y="3"/>
                  </a:cubicBezTo>
                  <a:close/>
                </a:path>
              </a:pathLst>
            </a:custGeom>
            <a:solidFill>
              <a:srgbClr val="1C2B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grpSp>
      <p:sp>
        <p:nvSpPr>
          <p:cNvPr id="31845" name="矩形 189"/>
          <p:cNvSpPr>
            <a:spLocks noChangeArrowheads="1"/>
          </p:cNvSpPr>
          <p:nvPr/>
        </p:nvSpPr>
        <p:spPr bwMode="auto">
          <a:xfrm>
            <a:off x="5941180" y="2537371"/>
            <a:ext cx="1404055"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1846" name="TextBox 190"/>
          <p:cNvSpPr txBox="1">
            <a:spLocks noChangeArrowheads="1"/>
          </p:cNvSpPr>
          <p:nvPr/>
        </p:nvSpPr>
        <p:spPr bwMode="auto">
          <a:xfrm>
            <a:off x="5185567" y="2599304"/>
            <a:ext cx="683556" cy="23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050" b="0">
                <a:solidFill>
                  <a:srgbClr val="FFFFFF"/>
                </a:solidFill>
                <a:latin typeface="Impact" pitchFamily="34" charset="0"/>
              </a:rPr>
              <a:t>KEY WORD</a:t>
            </a:r>
            <a:endParaRPr lang="zh-CN" altLang="en-US" sz="1050" b="0">
              <a:solidFill>
                <a:srgbClr val="FFFFFF"/>
              </a:solidFill>
              <a:latin typeface="Impact" pitchFamily="34" charset="0"/>
            </a:endParaRPr>
          </a:p>
        </p:txBody>
      </p:sp>
      <p:sp>
        <p:nvSpPr>
          <p:cNvPr id="31847" name="TextBox 191"/>
          <p:cNvSpPr txBox="1">
            <a:spLocks noChangeArrowheads="1"/>
          </p:cNvSpPr>
          <p:nvPr/>
        </p:nvSpPr>
        <p:spPr bwMode="auto">
          <a:xfrm>
            <a:off x="5185567" y="2916122"/>
            <a:ext cx="683556" cy="23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050" b="0">
                <a:solidFill>
                  <a:srgbClr val="FFFFFF"/>
                </a:solidFill>
                <a:latin typeface="Impact" pitchFamily="34" charset="0"/>
              </a:rPr>
              <a:t>KEY WORD</a:t>
            </a:r>
            <a:endParaRPr lang="zh-CN" altLang="en-US" sz="1050" b="0">
              <a:solidFill>
                <a:srgbClr val="FFFFFF"/>
              </a:solidFill>
              <a:latin typeface="Impact" pitchFamily="34" charset="0"/>
            </a:endParaRPr>
          </a:p>
        </p:txBody>
      </p:sp>
      <p:sp>
        <p:nvSpPr>
          <p:cNvPr id="31848" name="矩形 192"/>
          <p:cNvSpPr>
            <a:spLocks noChangeArrowheads="1"/>
          </p:cNvSpPr>
          <p:nvPr/>
        </p:nvSpPr>
        <p:spPr bwMode="auto">
          <a:xfrm>
            <a:off x="1251470" y="3024510"/>
            <a:ext cx="1404055"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100" name="Picture 28">
            <a:extLst>
              <a:ext uri="{FF2B5EF4-FFF2-40B4-BE49-F238E27FC236}">
                <a16:creationId xmlns:a16="http://schemas.microsoft.com/office/drawing/2014/main" id="{E9A62085-52A9-479B-AF22-03260EDA4E28}"/>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101" name="组合 3">
            <a:extLst>
              <a:ext uri="{FF2B5EF4-FFF2-40B4-BE49-F238E27FC236}">
                <a16:creationId xmlns:a16="http://schemas.microsoft.com/office/drawing/2014/main" id="{089352DC-7375-4BAD-94E0-D20B9D67A557}"/>
              </a:ext>
            </a:extLst>
          </p:cNvPr>
          <p:cNvGrpSpPr>
            <a:grpSpLocks/>
          </p:cNvGrpSpPr>
          <p:nvPr/>
        </p:nvGrpSpPr>
        <p:grpSpPr bwMode="auto">
          <a:xfrm>
            <a:off x="348449" y="124052"/>
            <a:ext cx="325018" cy="401604"/>
            <a:chOff x="10675" y="7633"/>
            <a:chExt cx="433171" cy="534549"/>
          </a:xfrm>
        </p:grpSpPr>
        <p:sp>
          <p:nvSpPr>
            <p:cNvPr id="102" name="圆角矩形 10">
              <a:extLst>
                <a:ext uri="{FF2B5EF4-FFF2-40B4-BE49-F238E27FC236}">
                  <a16:creationId xmlns:a16="http://schemas.microsoft.com/office/drawing/2014/main" id="{B8199884-AA33-4BAA-8F6E-258831AEFE84}"/>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03" name="图片 50">
              <a:extLst>
                <a:ext uri="{FF2B5EF4-FFF2-40B4-BE49-F238E27FC236}">
                  <a16:creationId xmlns:a16="http://schemas.microsoft.com/office/drawing/2014/main" id="{F080950B-9C04-411A-89E1-CD683891546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4" name="图片 103">
            <a:extLst>
              <a:ext uri="{FF2B5EF4-FFF2-40B4-BE49-F238E27FC236}">
                <a16:creationId xmlns:a16="http://schemas.microsoft.com/office/drawing/2014/main" id="{FE501450-4A4B-461A-9D8C-F56DB9B6E6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105" name="TextBox 29">
            <a:extLst>
              <a:ext uri="{FF2B5EF4-FFF2-40B4-BE49-F238E27FC236}">
                <a16:creationId xmlns:a16="http://schemas.microsoft.com/office/drawing/2014/main" id="{01C1C297-3F97-466D-99BF-210332C4A8BE}"/>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289647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81" name="矩形 12"/>
          <p:cNvSpPr>
            <a:spLocks noChangeArrowheads="1"/>
          </p:cNvSpPr>
          <p:nvPr/>
        </p:nvSpPr>
        <p:spPr bwMode="auto">
          <a:xfrm>
            <a:off x="890628" y="3151952"/>
            <a:ext cx="6859506" cy="482375"/>
          </a:xfrm>
          <a:prstGeom prst="rect">
            <a:avLst/>
          </a:prstGeom>
          <a:solidFill>
            <a:srgbClr val="80CA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nvGrpSpPr>
          <p:cNvPr id="32782" name="Group 148"/>
          <p:cNvGrpSpPr>
            <a:grpSpLocks/>
          </p:cNvGrpSpPr>
          <p:nvPr/>
        </p:nvGrpSpPr>
        <p:grpSpPr bwMode="auto">
          <a:xfrm>
            <a:off x="3834501" y="2751758"/>
            <a:ext cx="781222" cy="1417346"/>
            <a:chOff x="0" y="0"/>
            <a:chExt cx="1041400" cy="1890192"/>
          </a:xfrm>
        </p:grpSpPr>
        <p:grpSp>
          <p:nvGrpSpPr>
            <p:cNvPr id="32783" name="Group 98"/>
            <p:cNvGrpSpPr>
              <a:grpSpLocks/>
            </p:cNvGrpSpPr>
            <p:nvPr/>
          </p:nvGrpSpPr>
          <p:grpSpPr bwMode="auto">
            <a:xfrm>
              <a:off x="242795" y="1127909"/>
              <a:ext cx="546286" cy="762283"/>
              <a:chOff x="0" y="0"/>
              <a:chExt cx="546286" cy="762283"/>
            </a:xfrm>
          </p:grpSpPr>
          <p:sp>
            <p:nvSpPr>
              <p:cNvPr id="32784" name="Freeform 9"/>
              <p:cNvSpPr>
                <a:spLocks/>
              </p:cNvSpPr>
              <p:nvPr/>
            </p:nvSpPr>
            <p:spPr bwMode="auto">
              <a:xfrm>
                <a:off x="0" y="0"/>
                <a:ext cx="546286" cy="762283"/>
              </a:xfrm>
              <a:custGeom>
                <a:avLst/>
                <a:gdLst>
                  <a:gd name="T0" fmla="*/ 349 w 2087"/>
                  <a:gd name="T1" fmla="*/ 71 h 2910"/>
                  <a:gd name="T2" fmla="*/ 253 w 2087"/>
                  <a:gd name="T3" fmla="*/ 217 h 2910"/>
                  <a:gd name="T4" fmla="*/ 185 w 2087"/>
                  <a:gd name="T5" fmla="*/ 329 h 2910"/>
                  <a:gd name="T6" fmla="*/ 124 w 2087"/>
                  <a:gd name="T7" fmla="*/ 445 h 2910"/>
                  <a:gd name="T8" fmla="*/ 74 w 2087"/>
                  <a:gd name="T9" fmla="*/ 564 h 2910"/>
                  <a:gd name="T10" fmla="*/ 36 w 2087"/>
                  <a:gd name="T11" fmla="*/ 688 h 2910"/>
                  <a:gd name="T12" fmla="*/ 11 w 2087"/>
                  <a:gd name="T13" fmla="*/ 816 h 2910"/>
                  <a:gd name="T14" fmla="*/ 0 w 2087"/>
                  <a:gd name="T15" fmla="*/ 950 h 2910"/>
                  <a:gd name="T16" fmla="*/ 10 w 2087"/>
                  <a:gd name="T17" fmla="*/ 1088 h 2910"/>
                  <a:gd name="T18" fmla="*/ 37 w 2087"/>
                  <a:gd name="T19" fmla="*/ 1234 h 2910"/>
                  <a:gd name="T20" fmla="*/ 255 w 2087"/>
                  <a:gd name="T21" fmla="*/ 1127 h 2910"/>
                  <a:gd name="T22" fmla="*/ 245 w 2087"/>
                  <a:gd name="T23" fmla="*/ 1251 h 2910"/>
                  <a:gd name="T24" fmla="*/ 250 w 2087"/>
                  <a:gd name="T25" fmla="*/ 1383 h 2910"/>
                  <a:gd name="T26" fmla="*/ 271 w 2087"/>
                  <a:gd name="T27" fmla="*/ 1523 h 2910"/>
                  <a:gd name="T28" fmla="*/ 308 w 2087"/>
                  <a:gd name="T29" fmla="*/ 1672 h 2910"/>
                  <a:gd name="T30" fmla="*/ 363 w 2087"/>
                  <a:gd name="T31" fmla="*/ 1829 h 2910"/>
                  <a:gd name="T32" fmla="*/ 436 w 2087"/>
                  <a:gd name="T33" fmla="*/ 1996 h 2910"/>
                  <a:gd name="T34" fmla="*/ 529 w 2087"/>
                  <a:gd name="T35" fmla="*/ 2173 h 2910"/>
                  <a:gd name="T36" fmla="*/ 641 w 2087"/>
                  <a:gd name="T37" fmla="*/ 2359 h 2910"/>
                  <a:gd name="T38" fmla="*/ 774 w 2087"/>
                  <a:gd name="T39" fmla="*/ 2557 h 2910"/>
                  <a:gd name="T40" fmla="*/ 929 w 2087"/>
                  <a:gd name="T41" fmla="*/ 2764 h 2910"/>
                  <a:gd name="T42" fmla="*/ 1103 w 2087"/>
                  <a:gd name="T43" fmla="*/ 2837 h 2910"/>
                  <a:gd name="T44" fmla="*/ 1265 w 2087"/>
                  <a:gd name="T45" fmla="*/ 2624 h 2910"/>
                  <a:gd name="T46" fmla="*/ 1405 w 2087"/>
                  <a:gd name="T47" fmla="*/ 2424 h 2910"/>
                  <a:gd name="T48" fmla="*/ 1524 w 2087"/>
                  <a:gd name="T49" fmla="*/ 2233 h 2910"/>
                  <a:gd name="T50" fmla="*/ 1623 w 2087"/>
                  <a:gd name="T51" fmla="*/ 2054 h 2910"/>
                  <a:gd name="T52" fmla="*/ 1702 w 2087"/>
                  <a:gd name="T53" fmla="*/ 1883 h 2910"/>
                  <a:gd name="T54" fmla="*/ 1763 w 2087"/>
                  <a:gd name="T55" fmla="*/ 1724 h 2910"/>
                  <a:gd name="T56" fmla="*/ 1807 w 2087"/>
                  <a:gd name="T57" fmla="*/ 1572 h 2910"/>
                  <a:gd name="T58" fmla="*/ 1833 w 2087"/>
                  <a:gd name="T59" fmla="*/ 1429 h 2910"/>
                  <a:gd name="T60" fmla="*/ 1842 w 2087"/>
                  <a:gd name="T61" fmla="*/ 1294 h 2910"/>
                  <a:gd name="T62" fmla="*/ 1838 w 2087"/>
                  <a:gd name="T63" fmla="*/ 1168 h 2910"/>
                  <a:gd name="T64" fmla="*/ 2037 w 2087"/>
                  <a:gd name="T65" fmla="*/ 1284 h 2910"/>
                  <a:gd name="T66" fmla="*/ 2072 w 2087"/>
                  <a:gd name="T67" fmla="*/ 1136 h 2910"/>
                  <a:gd name="T68" fmla="*/ 2087 w 2087"/>
                  <a:gd name="T69" fmla="*/ 995 h 2910"/>
                  <a:gd name="T70" fmla="*/ 2083 w 2087"/>
                  <a:gd name="T71" fmla="*/ 860 h 2910"/>
                  <a:gd name="T72" fmla="*/ 2063 w 2087"/>
                  <a:gd name="T73" fmla="*/ 730 h 2910"/>
                  <a:gd name="T74" fmla="*/ 2029 w 2087"/>
                  <a:gd name="T75" fmla="*/ 605 h 2910"/>
                  <a:gd name="T76" fmla="*/ 1981 w 2087"/>
                  <a:gd name="T77" fmla="*/ 485 h 2910"/>
                  <a:gd name="T78" fmla="*/ 1924 w 2087"/>
                  <a:gd name="T79" fmla="*/ 367 h 2910"/>
                  <a:gd name="T80" fmla="*/ 1860 w 2087"/>
                  <a:gd name="T81" fmla="*/ 254 h 2910"/>
                  <a:gd name="T82" fmla="*/ 1788 w 2087"/>
                  <a:gd name="T83" fmla="*/ 144 h 2910"/>
                  <a:gd name="T84" fmla="*/ 1044 w 2087"/>
                  <a:gd name="T85" fmla="*/ 0 h 2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87" h="2910">
                    <a:moveTo>
                      <a:pt x="1044" y="0"/>
                    </a:moveTo>
                    <a:lnTo>
                      <a:pt x="400" y="0"/>
                    </a:lnTo>
                    <a:lnTo>
                      <a:pt x="349" y="71"/>
                    </a:lnTo>
                    <a:lnTo>
                      <a:pt x="300" y="144"/>
                    </a:lnTo>
                    <a:lnTo>
                      <a:pt x="275" y="180"/>
                    </a:lnTo>
                    <a:lnTo>
                      <a:pt x="253" y="217"/>
                    </a:lnTo>
                    <a:lnTo>
                      <a:pt x="229" y="254"/>
                    </a:lnTo>
                    <a:lnTo>
                      <a:pt x="206" y="292"/>
                    </a:lnTo>
                    <a:lnTo>
                      <a:pt x="185" y="329"/>
                    </a:lnTo>
                    <a:lnTo>
                      <a:pt x="164" y="367"/>
                    </a:lnTo>
                    <a:lnTo>
                      <a:pt x="144" y="406"/>
                    </a:lnTo>
                    <a:lnTo>
                      <a:pt x="124" y="445"/>
                    </a:lnTo>
                    <a:lnTo>
                      <a:pt x="107" y="485"/>
                    </a:lnTo>
                    <a:lnTo>
                      <a:pt x="90" y="524"/>
                    </a:lnTo>
                    <a:lnTo>
                      <a:pt x="74" y="564"/>
                    </a:lnTo>
                    <a:lnTo>
                      <a:pt x="60" y="605"/>
                    </a:lnTo>
                    <a:lnTo>
                      <a:pt x="47" y="646"/>
                    </a:lnTo>
                    <a:lnTo>
                      <a:pt x="36" y="688"/>
                    </a:lnTo>
                    <a:lnTo>
                      <a:pt x="25" y="730"/>
                    </a:lnTo>
                    <a:lnTo>
                      <a:pt x="18" y="773"/>
                    </a:lnTo>
                    <a:lnTo>
                      <a:pt x="11" y="816"/>
                    </a:lnTo>
                    <a:lnTo>
                      <a:pt x="6" y="860"/>
                    </a:lnTo>
                    <a:lnTo>
                      <a:pt x="2" y="905"/>
                    </a:lnTo>
                    <a:lnTo>
                      <a:pt x="0" y="950"/>
                    </a:lnTo>
                    <a:lnTo>
                      <a:pt x="2" y="995"/>
                    </a:lnTo>
                    <a:lnTo>
                      <a:pt x="4" y="1041"/>
                    </a:lnTo>
                    <a:lnTo>
                      <a:pt x="10" y="1088"/>
                    </a:lnTo>
                    <a:lnTo>
                      <a:pt x="16" y="1136"/>
                    </a:lnTo>
                    <a:lnTo>
                      <a:pt x="25" y="1185"/>
                    </a:lnTo>
                    <a:lnTo>
                      <a:pt x="37" y="1234"/>
                    </a:lnTo>
                    <a:lnTo>
                      <a:pt x="52" y="1284"/>
                    </a:lnTo>
                    <a:lnTo>
                      <a:pt x="68" y="1334"/>
                    </a:lnTo>
                    <a:lnTo>
                      <a:pt x="255" y="1127"/>
                    </a:lnTo>
                    <a:lnTo>
                      <a:pt x="250" y="1168"/>
                    </a:lnTo>
                    <a:lnTo>
                      <a:pt x="246" y="1209"/>
                    </a:lnTo>
                    <a:lnTo>
                      <a:pt x="245" y="1251"/>
                    </a:lnTo>
                    <a:lnTo>
                      <a:pt x="245" y="1294"/>
                    </a:lnTo>
                    <a:lnTo>
                      <a:pt x="247" y="1338"/>
                    </a:lnTo>
                    <a:lnTo>
                      <a:pt x="250" y="1383"/>
                    </a:lnTo>
                    <a:lnTo>
                      <a:pt x="255" y="1429"/>
                    </a:lnTo>
                    <a:lnTo>
                      <a:pt x="262" y="1475"/>
                    </a:lnTo>
                    <a:lnTo>
                      <a:pt x="271" y="1523"/>
                    </a:lnTo>
                    <a:lnTo>
                      <a:pt x="282" y="1572"/>
                    </a:lnTo>
                    <a:lnTo>
                      <a:pt x="294" y="1622"/>
                    </a:lnTo>
                    <a:lnTo>
                      <a:pt x="308" y="1672"/>
                    </a:lnTo>
                    <a:lnTo>
                      <a:pt x="325" y="1724"/>
                    </a:lnTo>
                    <a:lnTo>
                      <a:pt x="344" y="1776"/>
                    </a:lnTo>
                    <a:lnTo>
                      <a:pt x="363" y="1829"/>
                    </a:lnTo>
                    <a:lnTo>
                      <a:pt x="386" y="1883"/>
                    </a:lnTo>
                    <a:lnTo>
                      <a:pt x="410" y="1939"/>
                    </a:lnTo>
                    <a:lnTo>
                      <a:pt x="436" y="1996"/>
                    </a:lnTo>
                    <a:lnTo>
                      <a:pt x="465" y="2054"/>
                    </a:lnTo>
                    <a:lnTo>
                      <a:pt x="496" y="2113"/>
                    </a:lnTo>
                    <a:lnTo>
                      <a:pt x="529" y="2173"/>
                    </a:lnTo>
                    <a:lnTo>
                      <a:pt x="564" y="2233"/>
                    </a:lnTo>
                    <a:lnTo>
                      <a:pt x="601" y="2295"/>
                    </a:lnTo>
                    <a:lnTo>
                      <a:pt x="641" y="2359"/>
                    </a:lnTo>
                    <a:lnTo>
                      <a:pt x="683" y="2424"/>
                    </a:lnTo>
                    <a:lnTo>
                      <a:pt x="727" y="2490"/>
                    </a:lnTo>
                    <a:lnTo>
                      <a:pt x="774" y="2557"/>
                    </a:lnTo>
                    <a:lnTo>
                      <a:pt x="823" y="2624"/>
                    </a:lnTo>
                    <a:lnTo>
                      <a:pt x="875" y="2694"/>
                    </a:lnTo>
                    <a:lnTo>
                      <a:pt x="929" y="2764"/>
                    </a:lnTo>
                    <a:lnTo>
                      <a:pt x="985" y="2837"/>
                    </a:lnTo>
                    <a:lnTo>
                      <a:pt x="1044" y="2910"/>
                    </a:lnTo>
                    <a:lnTo>
                      <a:pt x="1103" y="2837"/>
                    </a:lnTo>
                    <a:lnTo>
                      <a:pt x="1160" y="2764"/>
                    </a:lnTo>
                    <a:lnTo>
                      <a:pt x="1214" y="2694"/>
                    </a:lnTo>
                    <a:lnTo>
                      <a:pt x="1265" y="2624"/>
                    </a:lnTo>
                    <a:lnTo>
                      <a:pt x="1314" y="2557"/>
                    </a:lnTo>
                    <a:lnTo>
                      <a:pt x="1360" y="2490"/>
                    </a:lnTo>
                    <a:lnTo>
                      <a:pt x="1405" y="2424"/>
                    </a:lnTo>
                    <a:lnTo>
                      <a:pt x="1448" y="2359"/>
                    </a:lnTo>
                    <a:lnTo>
                      <a:pt x="1487" y="2295"/>
                    </a:lnTo>
                    <a:lnTo>
                      <a:pt x="1524" y="2233"/>
                    </a:lnTo>
                    <a:lnTo>
                      <a:pt x="1560" y="2173"/>
                    </a:lnTo>
                    <a:lnTo>
                      <a:pt x="1593" y="2113"/>
                    </a:lnTo>
                    <a:lnTo>
                      <a:pt x="1623" y="2054"/>
                    </a:lnTo>
                    <a:lnTo>
                      <a:pt x="1652" y="1996"/>
                    </a:lnTo>
                    <a:lnTo>
                      <a:pt x="1679" y="1939"/>
                    </a:lnTo>
                    <a:lnTo>
                      <a:pt x="1702" y="1883"/>
                    </a:lnTo>
                    <a:lnTo>
                      <a:pt x="1725" y="1829"/>
                    </a:lnTo>
                    <a:lnTo>
                      <a:pt x="1745" y="1776"/>
                    </a:lnTo>
                    <a:lnTo>
                      <a:pt x="1763" y="1724"/>
                    </a:lnTo>
                    <a:lnTo>
                      <a:pt x="1779" y="1672"/>
                    </a:lnTo>
                    <a:lnTo>
                      <a:pt x="1794" y="1622"/>
                    </a:lnTo>
                    <a:lnTo>
                      <a:pt x="1807" y="1572"/>
                    </a:lnTo>
                    <a:lnTo>
                      <a:pt x="1817" y="1523"/>
                    </a:lnTo>
                    <a:lnTo>
                      <a:pt x="1825" y="1475"/>
                    </a:lnTo>
                    <a:lnTo>
                      <a:pt x="1833" y="1429"/>
                    </a:lnTo>
                    <a:lnTo>
                      <a:pt x="1838" y="1383"/>
                    </a:lnTo>
                    <a:lnTo>
                      <a:pt x="1841" y="1338"/>
                    </a:lnTo>
                    <a:lnTo>
                      <a:pt x="1842" y="1294"/>
                    </a:lnTo>
                    <a:lnTo>
                      <a:pt x="1842" y="1251"/>
                    </a:lnTo>
                    <a:lnTo>
                      <a:pt x="1841" y="1209"/>
                    </a:lnTo>
                    <a:lnTo>
                      <a:pt x="1838" y="1168"/>
                    </a:lnTo>
                    <a:lnTo>
                      <a:pt x="1833" y="1127"/>
                    </a:lnTo>
                    <a:lnTo>
                      <a:pt x="2019" y="1334"/>
                    </a:lnTo>
                    <a:lnTo>
                      <a:pt x="2037" y="1284"/>
                    </a:lnTo>
                    <a:lnTo>
                      <a:pt x="2051" y="1234"/>
                    </a:lnTo>
                    <a:lnTo>
                      <a:pt x="2063" y="1185"/>
                    </a:lnTo>
                    <a:lnTo>
                      <a:pt x="2072" y="1136"/>
                    </a:lnTo>
                    <a:lnTo>
                      <a:pt x="2079" y="1088"/>
                    </a:lnTo>
                    <a:lnTo>
                      <a:pt x="2084" y="1041"/>
                    </a:lnTo>
                    <a:lnTo>
                      <a:pt x="2087" y="995"/>
                    </a:lnTo>
                    <a:lnTo>
                      <a:pt x="2087" y="950"/>
                    </a:lnTo>
                    <a:lnTo>
                      <a:pt x="2085" y="905"/>
                    </a:lnTo>
                    <a:lnTo>
                      <a:pt x="2083" y="860"/>
                    </a:lnTo>
                    <a:lnTo>
                      <a:pt x="2078" y="816"/>
                    </a:lnTo>
                    <a:lnTo>
                      <a:pt x="2071" y="773"/>
                    </a:lnTo>
                    <a:lnTo>
                      <a:pt x="2063" y="730"/>
                    </a:lnTo>
                    <a:lnTo>
                      <a:pt x="2052" y="688"/>
                    </a:lnTo>
                    <a:lnTo>
                      <a:pt x="2041" y="646"/>
                    </a:lnTo>
                    <a:lnTo>
                      <a:pt x="2029" y="605"/>
                    </a:lnTo>
                    <a:lnTo>
                      <a:pt x="2014" y="564"/>
                    </a:lnTo>
                    <a:lnTo>
                      <a:pt x="1998" y="524"/>
                    </a:lnTo>
                    <a:lnTo>
                      <a:pt x="1981" y="485"/>
                    </a:lnTo>
                    <a:lnTo>
                      <a:pt x="1964" y="445"/>
                    </a:lnTo>
                    <a:lnTo>
                      <a:pt x="1944" y="406"/>
                    </a:lnTo>
                    <a:lnTo>
                      <a:pt x="1924" y="367"/>
                    </a:lnTo>
                    <a:lnTo>
                      <a:pt x="1903" y="329"/>
                    </a:lnTo>
                    <a:lnTo>
                      <a:pt x="1882" y="292"/>
                    </a:lnTo>
                    <a:lnTo>
                      <a:pt x="1860" y="254"/>
                    </a:lnTo>
                    <a:lnTo>
                      <a:pt x="1836" y="217"/>
                    </a:lnTo>
                    <a:lnTo>
                      <a:pt x="1812" y="180"/>
                    </a:lnTo>
                    <a:lnTo>
                      <a:pt x="1788" y="144"/>
                    </a:lnTo>
                    <a:lnTo>
                      <a:pt x="1738" y="71"/>
                    </a:lnTo>
                    <a:lnTo>
                      <a:pt x="1688" y="0"/>
                    </a:lnTo>
                    <a:lnTo>
                      <a:pt x="1044" y="0"/>
                    </a:ln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5" name="Freeform 10"/>
              <p:cNvSpPr>
                <a:spLocks/>
              </p:cNvSpPr>
              <p:nvPr/>
            </p:nvSpPr>
            <p:spPr bwMode="auto">
              <a:xfrm>
                <a:off x="83883" y="0"/>
                <a:ext cx="378521" cy="523218"/>
              </a:xfrm>
              <a:custGeom>
                <a:avLst/>
                <a:gdLst>
                  <a:gd name="T0" fmla="*/ 278 w 1446"/>
                  <a:gd name="T1" fmla="*/ 0 h 1996"/>
                  <a:gd name="T2" fmla="*/ 208 w 1446"/>
                  <a:gd name="T3" fmla="*/ 103 h 1996"/>
                  <a:gd name="T4" fmla="*/ 175 w 1446"/>
                  <a:gd name="T5" fmla="*/ 159 h 1996"/>
                  <a:gd name="T6" fmla="*/ 143 w 1446"/>
                  <a:gd name="T7" fmla="*/ 217 h 1996"/>
                  <a:gd name="T8" fmla="*/ 112 w 1446"/>
                  <a:gd name="T9" fmla="*/ 277 h 1996"/>
                  <a:gd name="T10" fmla="*/ 86 w 1446"/>
                  <a:gd name="T11" fmla="*/ 339 h 1996"/>
                  <a:gd name="T12" fmla="*/ 62 w 1446"/>
                  <a:gd name="T13" fmla="*/ 403 h 1996"/>
                  <a:gd name="T14" fmla="*/ 41 w 1446"/>
                  <a:gd name="T15" fmla="*/ 469 h 1996"/>
                  <a:gd name="T16" fmla="*/ 24 w 1446"/>
                  <a:gd name="T17" fmla="*/ 536 h 1996"/>
                  <a:gd name="T18" fmla="*/ 12 w 1446"/>
                  <a:gd name="T19" fmla="*/ 604 h 1996"/>
                  <a:gd name="T20" fmla="*/ 3 w 1446"/>
                  <a:gd name="T21" fmla="*/ 674 h 1996"/>
                  <a:gd name="T22" fmla="*/ 0 w 1446"/>
                  <a:gd name="T23" fmla="*/ 742 h 1996"/>
                  <a:gd name="T24" fmla="*/ 3 w 1446"/>
                  <a:gd name="T25" fmla="*/ 812 h 1996"/>
                  <a:gd name="T26" fmla="*/ 11 w 1446"/>
                  <a:gd name="T27" fmla="*/ 882 h 1996"/>
                  <a:gd name="T28" fmla="*/ 25 w 1446"/>
                  <a:gd name="T29" fmla="*/ 954 h 1996"/>
                  <a:gd name="T30" fmla="*/ 46 w 1446"/>
                  <a:gd name="T31" fmla="*/ 1024 h 1996"/>
                  <a:gd name="T32" fmla="*/ 173 w 1446"/>
                  <a:gd name="T33" fmla="*/ 800 h 1996"/>
                  <a:gd name="T34" fmla="*/ 169 w 1446"/>
                  <a:gd name="T35" fmla="*/ 859 h 1996"/>
                  <a:gd name="T36" fmla="*/ 171 w 1446"/>
                  <a:gd name="T37" fmla="*/ 918 h 1996"/>
                  <a:gd name="T38" fmla="*/ 177 w 1446"/>
                  <a:gd name="T39" fmla="*/ 980 h 1996"/>
                  <a:gd name="T40" fmla="*/ 188 w 1446"/>
                  <a:gd name="T41" fmla="*/ 1045 h 1996"/>
                  <a:gd name="T42" fmla="*/ 204 w 1446"/>
                  <a:gd name="T43" fmla="*/ 1112 h 1996"/>
                  <a:gd name="T44" fmla="*/ 225 w 1446"/>
                  <a:gd name="T45" fmla="*/ 1182 h 1996"/>
                  <a:gd name="T46" fmla="*/ 251 w 1446"/>
                  <a:gd name="T47" fmla="*/ 1255 h 1996"/>
                  <a:gd name="T48" fmla="*/ 284 w 1446"/>
                  <a:gd name="T49" fmla="*/ 1330 h 1996"/>
                  <a:gd name="T50" fmla="*/ 322 w 1446"/>
                  <a:gd name="T51" fmla="*/ 1408 h 1996"/>
                  <a:gd name="T52" fmla="*/ 366 w 1446"/>
                  <a:gd name="T53" fmla="*/ 1490 h 1996"/>
                  <a:gd name="T54" fmla="*/ 416 w 1446"/>
                  <a:gd name="T55" fmla="*/ 1574 h 1996"/>
                  <a:gd name="T56" fmla="*/ 473 w 1446"/>
                  <a:gd name="T57" fmla="*/ 1662 h 1996"/>
                  <a:gd name="T58" fmla="*/ 536 w 1446"/>
                  <a:gd name="T59" fmla="*/ 1753 h 1996"/>
                  <a:gd name="T60" fmla="*/ 605 w 1446"/>
                  <a:gd name="T61" fmla="*/ 1848 h 1996"/>
                  <a:gd name="T62" fmla="*/ 682 w 1446"/>
                  <a:gd name="T63" fmla="*/ 1945 h 1996"/>
                  <a:gd name="T64" fmla="*/ 763 w 1446"/>
                  <a:gd name="T65" fmla="*/ 1945 h 1996"/>
                  <a:gd name="T66" fmla="*/ 840 w 1446"/>
                  <a:gd name="T67" fmla="*/ 1848 h 1996"/>
                  <a:gd name="T68" fmla="*/ 910 w 1446"/>
                  <a:gd name="T69" fmla="*/ 1753 h 1996"/>
                  <a:gd name="T70" fmla="*/ 973 w 1446"/>
                  <a:gd name="T71" fmla="*/ 1662 h 1996"/>
                  <a:gd name="T72" fmla="*/ 1030 w 1446"/>
                  <a:gd name="T73" fmla="*/ 1574 h 1996"/>
                  <a:gd name="T74" fmla="*/ 1080 w 1446"/>
                  <a:gd name="T75" fmla="*/ 1490 h 1996"/>
                  <a:gd name="T76" fmla="*/ 1124 w 1446"/>
                  <a:gd name="T77" fmla="*/ 1408 h 1996"/>
                  <a:gd name="T78" fmla="*/ 1162 w 1446"/>
                  <a:gd name="T79" fmla="*/ 1330 h 1996"/>
                  <a:gd name="T80" fmla="*/ 1195 w 1446"/>
                  <a:gd name="T81" fmla="*/ 1255 h 1996"/>
                  <a:gd name="T82" fmla="*/ 1222 w 1446"/>
                  <a:gd name="T83" fmla="*/ 1182 h 1996"/>
                  <a:gd name="T84" fmla="*/ 1243 w 1446"/>
                  <a:gd name="T85" fmla="*/ 1112 h 1996"/>
                  <a:gd name="T86" fmla="*/ 1259 w 1446"/>
                  <a:gd name="T87" fmla="*/ 1045 h 1996"/>
                  <a:gd name="T88" fmla="*/ 1269 w 1446"/>
                  <a:gd name="T89" fmla="*/ 980 h 1996"/>
                  <a:gd name="T90" fmla="*/ 1276 w 1446"/>
                  <a:gd name="T91" fmla="*/ 918 h 1996"/>
                  <a:gd name="T92" fmla="*/ 1277 w 1446"/>
                  <a:gd name="T93" fmla="*/ 859 h 1996"/>
                  <a:gd name="T94" fmla="*/ 1273 w 1446"/>
                  <a:gd name="T95" fmla="*/ 800 h 1996"/>
                  <a:gd name="T96" fmla="*/ 1399 w 1446"/>
                  <a:gd name="T97" fmla="*/ 1024 h 1996"/>
                  <a:gd name="T98" fmla="*/ 1421 w 1446"/>
                  <a:gd name="T99" fmla="*/ 954 h 1996"/>
                  <a:gd name="T100" fmla="*/ 1436 w 1446"/>
                  <a:gd name="T101" fmla="*/ 882 h 1996"/>
                  <a:gd name="T102" fmla="*/ 1444 w 1446"/>
                  <a:gd name="T103" fmla="*/ 812 h 1996"/>
                  <a:gd name="T104" fmla="*/ 1446 w 1446"/>
                  <a:gd name="T105" fmla="*/ 742 h 1996"/>
                  <a:gd name="T106" fmla="*/ 1442 w 1446"/>
                  <a:gd name="T107" fmla="*/ 674 h 1996"/>
                  <a:gd name="T108" fmla="*/ 1434 w 1446"/>
                  <a:gd name="T109" fmla="*/ 604 h 1996"/>
                  <a:gd name="T110" fmla="*/ 1422 w 1446"/>
                  <a:gd name="T111" fmla="*/ 536 h 1996"/>
                  <a:gd name="T112" fmla="*/ 1405 w 1446"/>
                  <a:gd name="T113" fmla="*/ 469 h 1996"/>
                  <a:gd name="T114" fmla="*/ 1384 w 1446"/>
                  <a:gd name="T115" fmla="*/ 403 h 1996"/>
                  <a:gd name="T116" fmla="*/ 1360 w 1446"/>
                  <a:gd name="T117" fmla="*/ 339 h 1996"/>
                  <a:gd name="T118" fmla="*/ 1333 w 1446"/>
                  <a:gd name="T119" fmla="*/ 277 h 1996"/>
                  <a:gd name="T120" fmla="*/ 1304 w 1446"/>
                  <a:gd name="T121" fmla="*/ 217 h 1996"/>
                  <a:gd name="T122" fmla="*/ 1239 w 1446"/>
                  <a:gd name="T123" fmla="*/ 103 h 1996"/>
                  <a:gd name="T124" fmla="*/ 1169 w 1446"/>
                  <a:gd name="T125" fmla="*/ 0 h 1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46" h="1996">
                    <a:moveTo>
                      <a:pt x="723" y="0"/>
                    </a:moveTo>
                    <a:lnTo>
                      <a:pt x="278" y="0"/>
                    </a:lnTo>
                    <a:lnTo>
                      <a:pt x="242" y="50"/>
                    </a:lnTo>
                    <a:lnTo>
                      <a:pt x="208" y="103"/>
                    </a:lnTo>
                    <a:lnTo>
                      <a:pt x="190" y="131"/>
                    </a:lnTo>
                    <a:lnTo>
                      <a:pt x="175" y="159"/>
                    </a:lnTo>
                    <a:lnTo>
                      <a:pt x="159" y="188"/>
                    </a:lnTo>
                    <a:lnTo>
                      <a:pt x="143" y="217"/>
                    </a:lnTo>
                    <a:lnTo>
                      <a:pt x="127" y="247"/>
                    </a:lnTo>
                    <a:lnTo>
                      <a:pt x="112" y="277"/>
                    </a:lnTo>
                    <a:lnTo>
                      <a:pt x="99" y="308"/>
                    </a:lnTo>
                    <a:lnTo>
                      <a:pt x="86" y="339"/>
                    </a:lnTo>
                    <a:lnTo>
                      <a:pt x="74" y="371"/>
                    </a:lnTo>
                    <a:lnTo>
                      <a:pt x="62" y="403"/>
                    </a:lnTo>
                    <a:lnTo>
                      <a:pt x="52" y="436"/>
                    </a:lnTo>
                    <a:lnTo>
                      <a:pt x="41" y="469"/>
                    </a:lnTo>
                    <a:lnTo>
                      <a:pt x="32" y="502"/>
                    </a:lnTo>
                    <a:lnTo>
                      <a:pt x="24" y="536"/>
                    </a:lnTo>
                    <a:lnTo>
                      <a:pt x="17" y="569"/>
                    </a:lnTo>
                    <a:lnTo>
                      <a:pt x="12" y="604"/>
                    </a:lnTo>
                    <a:lnTo>
                      <a:pt x="7" y="638"/>
                    </a:lnTo>
                    <a:lnTo>
                      <a:pt x="3" y="674"/>
                    </a:lnTo>
                    <a:lnTo>
                      <a:pt x="2" y="708"/>
                    </a:lnTo>
                    <a:lnTo>
                      <a:pt x="0" y="742"/>
                    </a:lnTo>
                    <a:lnTo>
                      <a:pt x="0" y="778"/>
                    </a:lnTo>
                    <a:lnTo>
                      <a:pt x="3" y="812"/>
                    </a:lnTo>
                    <a:lnTo>
                      <a:pt x="6" y="848"/>
                    </a:lnTo>
                    <a:lnTo>
                      <a:pt x="11" y="882"/>
                    </a:lnTo>
                    <a:lnTo>
                      <a:pt x="17" y="918"/>
                    </a:lnTo>
                    <a:lnTo>
                      <a:pt x="25" y="954"/>
                    </a:lnTo>
                    <a:lnTo>
                      <a:pt x="36" y="988"/>
                    </a:lnTo>
                    <a:lnTo>
                      <a:pt x="46" y="1024"/>
                    </a:lnTo>
                    <a:lnTo>
                      <a:pt x="176" y="773"/>
                    </a:lnTo>
                    <a:lnTo>
                      <a:pt x="173" y="800"/>
                    </a:lnTo>
                    <a:lnTo>
                      <a:pt x="171" y="829"/>
                    </a:lnTo>
                    <a:lnTo>
                      <a:pt x="169" y="859"/>
                    </a:lnTo>
                    <a:lnTo>
                      <a:pt x="169" y="888"/>
                    </a:lnTo>
                    <a:lnTo>
                      <a:pt x="171" y="918"/>
                    </a:lnTo>
                    <a:lnTo>
                      <a:pt x="173" y="948"/>
                    </a:lnTo>
                    <a:lnTo>
                      <a:pt x="177" y="980"/>
                    </a:lnTo>
                    <a:lnTo>
                      <a:pt x="181" y="1012"/>
                    </a:lnTo>
                    <a:lnTo>
                      <a:pt x="188" y="1045"/>
                    </a:lnTo>
                    <a:lnTo>
                      <a:pt x="194" y="1078"/>
                    </a:lnTo>
                    <a:lnTo>
                      <a:pt x="204" y="1112"/>
                    </a:lnTo>
                    <a:lnTo>
                      <a:pt x="213" y="1146"/>
                    </a:lnTo>
                    <a:lnTo>
                      <a:pt x="225" y="1182"/>
                    </a:lnTo>
                    <a:lnTo>
                      <a:pt x="238" y="1218"/>
                    </a:lnTo>
                    <a:lnTo>
                      <a:pt x="251" y="1255"/>
                    </a:lnTo>
                    <a:lnTo>
                      <a:pt x="267" y="1292"/>
                    </a:lnTo>
                    <a:lnTo>
                      <a:pt x="284" y="1330"/>
                    </a:lnTo>
                    <a:lnTo>
                      <a:pt x="303" y="1368"/>
                    </a:lnTo>
                    <a:lnTo>
                      <a:pt x="322" y="1408"/>
                    </a:lnTo>
                    <a:lnTo>
                      <a:pt x="344" y="1449"/>
                    </a:lnTo>
                    <a:lnTo>
                      <a:pt x="366" y="1490"/>
                    </a:lnTo>
                    <a:lnTo>
                      <a:pt x="390" y="1532"/>
                    </a:lnTo>
                    <a:lnTo>
                      <a:pt x="416" y="1574"/>
                    </a:lnTo>
                    <a:lnTo>
                      <a:pt x="444" y="1618"/>
                    </a:lnTo>
                    <a:lnTo>
                      <a:pt x="473" y="1662"/>
                    </a:lnTo>
                    <a:lnTo>
                      <a:pt x="503" y="1706"/>
                    </a:lnTo>
                    <a:lnTo>
                      <a:pt x="536" y="1753"/>
                    </a:lnTo>
                    <a:lnTo>
                      <a:pt x="569" y="1799"/>
                    </a:lnTo>
                    <a:lnTo>
                      <a:pt x="605" y="1848"/>
                    </a:lnTo>
                    <a:lnTo>
                      <a:pt x="643" y="1895"/>
                    </a:lnTo>
                    <a:lnTo>
                      <a:pt x="682" y="1945"/>
                    </a:lnTo>
                    <a:lnTo>
                      <a:pt x="723" y="1996"/>
                    </a:lnTo>
                    <a:lnTo>
                      <a:pt x="763" y="1945"/>
                    </a:lnTo>
                    <a:lnTo>
                      <a:pt x="803" y="1895"/>
                    </a:lnTo>
                    <a:lnTo>
                      <a:pt x="840" y="1848"/>
                    </a:lnTo>
                    <a:lnTo>
                      <a:pt x="876" y="1799"/>
                    </a:lnTo>
                    <a:lnTo>
                      <a:pt x="910" y="1753"/>
                    </a:lnTo>
                    <a:lnTo>
                      <a:pt x="943" y="1706"/>
                    </a:lnTo>
                    <a:lnTo>
                      <a:pt x="973" y="1662"/>
                    </a:lnTo>
                    <a:lnTo>
                      <a:pt x="1003" y="1618"/>
                    </a:lnTo>
                    <a:lnTo>
                      <a:pt x="1030" y="1574"/>
                    </a:lnTo>
                    <a:lnTo>
                      <a:pt x="1055" y="1532"/>
                    </a:lnTo>
                    <a:lnTo>
                      <a:pt x="1080" y="1490"/>
                    </a:lnTo>
                    <a:lnTo>
                      <a:pt x="1103" y="1449"/>
                    </a:lnTo>
                    <a:lnTo>
                      <a:pt x="1124" y="1408"/>
                    </a:lnTo>
                    <a:lnTo>
                      <a:pt x="1144" y="1368"/>
                    </a:lnTo>
                    <a:lnTo>
                      <a:pt x="1162" y="1330"/>
                    </a:lnTo>
                    <a:lnTo>
                      <a:pt x="1179" y="1292"/>
                    </a:lnTo>
                    <a:lnTo>
                      <a:pt x="1195" y="1255"/>
                    </a:lnTo>
                    <a:lnTo>
                      <a:pt x="1208" y="1218"/>
                    </a:lnTo>
                    <a:lnTo>
                      <a:pt x="1222" y="1182"/>
                    </a:lnTo>
                    <a:lnTo>
                      <a:pt x="1232" y="1146"/>
                    </a:lnTo>
                    <a:lnTo>
                      <a:pt x="1243" y="1112"/>
                    </a:lnTo>
                    <a:lnTo>
                      <a:pt x="1251" y="1078"/>
                    </a:lnTo>
                    <a:lnTo>
                      <a:pt x="1259" y="1045"/>
                    </a:lnTo>
                    <a:lnTo>
                      <a:pt x="1265" y="1012"/>
                    </a:lnTo>
                    <a:lnTo>
                      <a:pt x="1269" y="980"/>
                    </a:lnTo>
                    <a:lnTo>
                      <a:pt x="1273" y="948"/>
                    </a:lnTo>
                    <a:lnTo>
                      <a:pt x="1276" y="918"/>
                    </a:lnTo>
                    <a:lnTo>
                      <a:pt x="1277" y="888"/>
                    </a:lnTo>
                    <a:lnTo>
                      <a:pt x="1277" y="859"/>
                    </a:lnTo>
                    <a:lnTo>
                      <a:pt x="1276" y="829"/>
                    </a:lnTo>
                    <a:lnTo>
                      <a:pt x="1273" y="800"/>
                    </a:lnTo>
                    <a:lnTo>
                      <a:pt x="1271" y="773"/>
                    </a:lnTo>
                    <a:lnTo>
                      <a:pt x="1399" y="1024"/>
                    </a:lnTo>
                    <a:lnTo>
                      <a:pt x="1411" y="988"/>
                    </a:lnTo>
                    <a:lnTo>
                      <a:pt x="1421" y="954"/>
                    </a:lnTo>
                    <a:lnTo>
                      <a:pt x="1429" y="918"/>
                    </a:lnTo>
                    <a:lnTo>
                      <a:pt x="1436" y="882"/>
                    </a:lnTo>
                    <a:lnTo>
                      <a:pt x="1440" y="848"/>
                    </a:lnTo>
                    <a:lnTo>
                      <a:pt x="1444" y="812"/>
                    </a:lnTo>
                    <a:lnTo>
                      <a:pt x="1445" y="778"/>
                    </a:lnTo>
                    <a:lnTo>
                      <a:pt x="1446" y="742"/>
                    </a:lnTo>
                    <a:lnTo>
                      <a:pt x="1445" y="708"/>
                    </a:lnTo>
                    <a:lnTo>
                      <a:pt x="1442" y="674"/>
                    </a:lnTo>
                    <a:lnTo>
                      <a:pt x="1440" y="638"/>
                    </a:lnTo>
                    <a:lnTo>
                      <a:pt x="1434" y="604"/>
                    </a:lnTo>
                    <a:lnTo>
                      <a:pt x="1429" y="569"/>
                    </a:lnTo>
                    <a:lnTo>
                      <a:pt x="1422" y="536"/>
                    </a:lnTo>
                    <a:lnTo>
                      <a:pt x="1414" y="502"/>
                    </a:lnTo>
                    <a:lnTo>
                      <a:pt x="1405" y="469"/>
                    </a:lnTo>
                    <a:lnTo>
                      <a:pt x="1395" y="436"/>
                    </a:lnTo>
                    <a:lnTo>
                      <a:pt x="1384" y="403"/>
                    </a:lnTo>
                    <a:lnTo>
                      <a:pt x="1372" y="371"/>
                    </a:lnTo>
                    <a:lnTo>
                      <a:pt x="1360" y="339"/>
                    </a:lnTo>
                    <a:lnTo>
                      <a:pt x="1347" y="308"/>
                    </a:lnTo>
                    <a:lnTo>
                      <a:pt x="1333" y="277"/>
                    </a:lnTo>
                    <a:lnTo>
                      <a:pt x="1318" y="247"/>
                    </a:lnTo>
                    <a:lnTo>
                      <a:pt x="1304" y="217"/>
                    </a:lnTo>
                    <a:lnTo>
                      <a:pt x="1272" y="159"/>
                    </a:lnTo>
                    <a:lnTo>
                      <a:pt x="1239" y="103"/>
                    </a:lnTo>
                    <a:lnTo>
                      <a:pt x="1205" y="50"/>
                    </a:lnTo>
                    <a:lnTo>
                      <a:pt x="1169" y="0"/>
                    </a:lnTo>
                    <a:lnTo>
                      <a:pt x="723" y="0"/>
                    </a:lnTo>
                  </a:path>
                </a:pathLst>
              </a:custGeom>
              <a:solidFill>
                <a:srgbClr val="5DD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6" name="Freeform 24"/>
              <p:cNvSpPr>
                <a:spLocks/>
              </p:cNvSpPr>
              <p:nvPr/>
            </p:nvSpPr>
            <p:spPr bwMode="auto">
              <a:xfrm>
                <a:off x="273667" y="0"/>
                <a:ext cx="272619" cy="762283"/>
              </a:xfrm>
              <a:custGeom>
                <a:avLst/>
                <a:gdLst>
                  <a:gd name="T0" fmla="*/ 58 w 1042"/>
                  <a:gd name="T1" fmla="*/ 2837 h 2910"/>
                  <a:gd name="T2" fmla="*/ 169 w 1042"/>
                  <a:gd name="T3" fmla="*/ 2694 h 2910"/>
                  <a:gd name="T4" fmla="*/ 269 w 1042"/>
                  <a:gd name="T5" fmla="*/ 2556 h 2910"/>
                  <a:gd name="T6" fmla="*/ 360 w 1042"/>
                  <a:gd name="T7" fmla="*/ 2424 h 2910"/>
                  <a:gd name="T8" fmla="*/ 442 w 1042"/>
                  <a:gd name="T9" fmla="*/ 2295 h 2910"/>
                  <a:gd name="T10" fmla="*/ 515 w 1042"/>
                  <a:gd name="T11" fmla="*/ 2173 h 2910"/>
                  <a:gd name="T12" fmla="*/ 578 w 1042"/>
                  <a:gd name="T13" fmla="*/ 2054 h 2910"/>
                  <a:gd name="T14" fmla="*/ 634 w 1042"/>
                  <a:gd name="T15" fmla="*/ 1939 h 2910"/>
                  <a:gd name="T16" fmla="*/ 680 w 1042"/>
                  <a:gd name="T17" fmla="*/ 1829 h 2910"/>
                  <a:gd name="T18" fmla="*/ 718 w 1042"/>
                  <a:gd name="T19" fmla="*/ 1724 h 2910"/>
                  <a:gd name="T20" fmla="*/ 749 w 1042"/>
                  <a:gd name="T21" fmla="*/ 1622 h 2910"/>
                  <a:gd name="T22" fmla="*/ 772 w 1042"/>
                  <a:gd name="T23" fmla="*/ 1523 h 2910"/>
                  <a:gd name="T24" fmla="*/ 788 w 1042"/>
                  <a:gd name="T25" fmla="*/ 1429 h 2910"/>
                  <a:gd name="T26" fmla="*/ 796 w 1042"/>
                  <a:gd name="T27" fmla="*/ 1338 h 2910"/>
                  <a:gd name="T28" fmla="*/ 797 w 1042"/>
                  <a:gd name="T29" fmla="*/ 1251 h 2910"/>
                  <a:gd name="T30" fmla="*/ 793 w 1042"/>
                  <a:gd name="T31" fmla="*/ 1168 h 2910"/>
                  <a:gd name="T32" fmla="*/ 974 w 1042"/>
                  <a:gd name="T33" fmla="*/ 1334 h 2910"/>
                  <a:gd name="T34" fmla="*/ 1006 w 1042"/>
                  <a:gd name="T35" fmla="*/ 1234 h 2910"/>
                  <a:gd name="T36" fmla="*/ 1027 w 1042"/>
                  <a:gd name="T37" fmla="*/ 1136 h 2910"/>
                  <a:gd name="T38" fmla="*/ 1039 w 1042"/>
                  <a:gd name="T39" fmla="*/ 1041 h 2910"/>
                  <a:gd name="T40" fmla="*/ 1042 w 1042"/>
                  <a:gd name="T41" fmla="*/ 950 h 2910"/>
                  <a:gd name="T42" fmla="*/ 1038 w 1042"/>
                  <a:gd name="T43" fmla="*/ 860 h 2910"/>
                  <a:gd name="T44" fmla="*/ 1026 w 1042"/>
                  <a:gd name="T45" fmla="*/ 773 h 2910"/>
                  <a:gd name="T46" fmla="*/ 1007 w 1042"/>
                  <a:gd name="T47" fmla="*/ 688 h 2910"/>
                  <a:gd name="T48" fmla="*/ 984 w 1042"/>
                  <a:gd name="T49" fmla="*/ 605 h 2910"/>
                  <a:gd name="T50" fmla="*/ 953 w 1042"/>
                  <a:gd name="T51" fmla="*/ 524 h 2910"/>
                  <a:gd name="T52" fmla="*/ 919 w 1042"/>
                  <a:gd name="T53" fmla="*/ 445 h 2910"/>
                  <a:gd name="T54" fmla="*/ 879 w 1042"/>
                  <a:gd name="T55" fmla="*/ 367 h 2910"/>
                  <a:gd name="T56" fmla="*/ 837 w 1042"/>
                  <a:gd name="T57" fmla="*/ 292 h 2910"/>
                  <a:gd name="T58" fmla="*/ 791 w 1042"/>
                  <a:gd name="T59" fmla="*/ 217 h 2910"/>
                  <a:gd name="T60" fmla="*/ 743 w 1042"/>
                  <a:gd name="T61" fmla="*/ 144 h 2910"/>
                  <a:gd name="T62" fmla="*/ 643 w 1042"/>
                  <a:gd name="T63" fmla="*/ 0 h 2910"/>
                  <a:gd name="T64" fmla="*/ 0 w 1042"/>
                  <a:gd name="T65" fmla="*/ 2910 h 2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2" h="2910">
                    <a:moveTo>
                      <a:pt x="0" y="2910"/>
                    </a:moveTo>
                    <a:lnTo>
                      <a:pt x="58" y="2837"/>
                    </a:lnTo>
                    <a:lnTo>
                      <a:pt x="115" y="2764"/>
                    </a:lnTo>
                    <a:lnTo>
                      <a:pt x="169" y="2694"/>
                    </a:lnTo>
                    <a:lnTo>
                      <a:pt x="220" y="2624"/>
                    </a:lnTo>
                    <a:lnTo>
                      <a:pt x="269" y="2556"/>
                    </a:lnTo>
                    <a:lnTo>
                      <a:pt x="317" y="2490"/>
                    </a:lnTo>
                    <a:lnTo>
                      <a:pt x="360" y="2424"/>
                    </a:lnTo>
                    <a:lnTo>
                      <a:pt x="403" y="2359"/>
                    </a:lnTo>
                    <a:lnTo>
                      <a:pt x="442" y="2295"/>
                    </a:lnTo>
                    <a:lnTo>
                      <a:pt x="479" y="2233"/>
                    </a:lnTo>
                    <a:lnTo>
                      <a:pt x="515" y="2173"/>
                    </a:lnTo>
                    <a:lnTo>
                      <a:pt x="548" y="2112"/>
                    </a:lnTo>
                    <a:lnTo>
                      <a:pt x="578" y="2054"/>
                    </a:lnTo>
                    <a:lnTo>
                      <a:pt x="607" y="1996"/>
                    </a:lnTo>
                    <a:lnTo>
                      <a:pt x="634" y="1939"/>
                    </a:lnTo>
                    <a:lnTo>
                      <a:pt x="657" y="1883"/>
                    </a:lnTo>
                    <a:lnTo>
                      <a:pt x="680" y="1829"/>
                    </a:lnTo>
                    <a:lnTo>
                      <a:pt x="700" y="1776"/>
                    </a:lnTo>
                    <a:lnTo>
                      <a:pt x="718" y="1724"/>
                    </a:lnTo>
                    <a:lnTo>
                      <a:pt x="734" y="1672"/>
                    </a:lnTo>
                    <a:lnTo>
                      <a:pt x="749" y="1622"/>
                    </a:lnTo>
                    <a:lnTo>
                      <a:pt x="762" y="1572"/>
                    </a:lnTo>
                    <a:lnTo>
                      <a:pt x="772" y="1523"/>
                    </a:lnTo>
                    <a:lnTo>
                      <a:pt x="780" y="1475"/>
                    </a:lnTo>
                    <a:lnTo>
                      <a:pt x="788" y="1429"/>
                    </a:lnTo>
                    <a:lnTo>
                      <a:pt x="793" y="1383"/>
                    </a:lnTo>
                    <a:lnTo>
                      <a:pt x="796" y="1338"/>
                    </a:lnTo>
                    <a:lnTo>
                      <a:pt x="797" y="1294"/>
                    </a:lnTo>
                    <a:lnTo>
                      <a:pt x="797" y="1251"/>
                    </a:lnTo>
                    <a:lnTo>
                      <a:pt x="796" y="1209"/>
                    </a:lnTo>
                    <a:lnTo>
                      <a:pt x="793" y="1168"/>
                    </a:lnTo>
                    <a:lnTo>
                      <a:pt x="788" y="1127"/>
                    </a:lnTo>
                    <a:lnTo>
                      <a:pt x="974" y="1334"/>
                    </a:lnTo>
                    <a:lnTo>
                      <a:pt x="992" y="1284"/>
                    </a:lnTo>
                    <a:lnTo>
                      <a:pt x="1006" y="1234"/>
                    </a:lnTo>
                    <a:lnTo>
                      <a:pt x="1018" y="1185"/>
                    </a:lnTo>
                    <a:lnTo>
                      <a:pt x="1027" y="1136"/>
                    </a:lnTo>
                    <a:lnTo>
                      <a:pt x="1034" y="1088"/>
                    </a:lnTo>
                    <a:lnTo>
                      <a:pt x="1039" y="1041"/>
                    </a:lnTo>
                    <a:lnTo>
                      <a:pt x="1042" y="995"/>
                    </a:lnTo>
                    <a:lnTo>
                      <a:pt x="1042" y="950"/>
                    </a:lnTo>
                    <a:lnTo>
                      <a:pt x="1040" y="905"/>
                    </a:lnTo>
                    <a:lnTo>
                      <a:pt x="1038" y="860"/>
                    </a:lnTo>
                    <a:lnTo>
                      <a:pt x="1033" y="816"/>
                    </a:lnTo>
                    <a:lnTo>
                      <a:pt x="1026" y="773"/>
                    </a:lnTo>
                    <a:lnTo>
                      <a:pt x="1018" y="730"/>
                    </a:lnTo>
                    <a:lnTo>
                      <a:pt x="1007" y="688"/>
                    </a:lnTo>
                    <a:lnTo>
                      <a:pt x="996" y="646"/>
                    </a:lnTo>
                    <a:lnTo>
                      <a:pt x="984" y="605"/>
                    </a:lnTo>
                    <a:lnTo>
                      <a:pt x="969" y="564"/>
                    </a:lnTo>
                    <a:lnTo>
                      <a:pt x="953" y="524"/>
                    </a:lnTo>
                    <a:lnTo>
                      <a:pt x="936" y="485"/>
                    </a:lnTo>
                    <a:lnTo>
                      <a:pt x="919" y="445"/>
                    </a:lnTo>
                    <a:lnTo>
                      <a:pt x="899" y="406"/>
                    </a:lnTo>
                    <a:lnTo>
                      <a:pt x="879" y="367"/>
                    </a:lnTo>
                    <a:lnTo>
                      <a:pt x="858" y="329"/>
                    </a:lnTo>
                    <a:lnTo>
                      <a:pt x="837" y="292"/>
                    </a:lnTo>
                    <a:lnTo>
                      <a:pt x="815" y="254"/>
                    </a:lnTo>
                    <a:lnTo>
                      <a:pt x="791" y="217"/>
                    </a:lnTo>
                    <a:lnTo>
                      <a:pt x="767" y="180"/>
                    </a:lnTo>
                    <a:lnTo>
                      <a:pt x="743" y="144"/>
                    </a:lnTo>
                    <a:lnTo>
                      <a:pt x="693" y="71"/>
                    </a:lnTo>
                    <a:lnTo>
                      <a:pt x="643" y="0"/>
                    </a:lnTo>
                    <a:lnTo>
                      <a:pt x="21" y="0"/>
                    </a:lnTo>
                    <a:lnTo>
                      <a:pt x="0" y="2910"/>
                    </a:ln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7" name="Freeform 25"/>
              <p:cNvSpPr>
                <a:spLocks/>
              </p:cNvSpPr>
              <p:nvPr/>
            </p:nvSpPr>
            <p:spPr bwMode="auto">
              <a:xfrm>
                <a:off x="273667" y="0"/>
                <a:ext cx="188736" cy="522169"/>
              </a:xfrm>
              <a:custGeom>
                <a:avLst/>
                <a:gdLst>
                  <a:gd name="T0" fmla="*/ 41 w 722"/>
                  <a:gd name="T1" fmla="*/ 1944 h 1994"/>
                  <a:gd name="T2" fmla="*/ 117 w 722"/>
                  <a:gd name="T3" fmla="*/ 1846 h 1994"/>
                  <a:gd name="T4" fmla="*/ 186 w 722"/>
                  <a:gd name="T5" fmla="*/ 1753 h 1994"/>
                  <a:gd name="T6" fmla="*/ 249 w 722"/>
                  <a:gd name="T7" fmla="*/ 1662 h 1994"/>
                  <a:gd name="T8" fmla="*/ 306 w 722"/>
                  <a:gd name="T9" fmla="*/ 1574 h 1994"/>
                  <a:gd name="T10" fmla="*/ 356 w 722"/>
                  <a:gd name="T11" fmla="*/ 1490 h 1994"/>
                  <a:gd name="T12" fmla="*/ 400 w 722"/>
                  <a:gd name="T13" fmla="*/ 1408 h 1994"/>
                  <a:gd name="T14" fmla="*/ 438 w 722"/>
                  <a:gd name="T15" fmla="*/ 1330 h 1994"/>
                  <a:gd name="T16" fmla="*/ 471 w 722"/>
                  <a:gd name="T17" fmla="*/ 1255 h 1994"/>
                  <a:gd name="T18" fmla="*/ 498 w 722"/>
                  <a:gd name="T19" fmla="*/ 1182 h 1994"/>
                  <a:gd name="T20" fmla="*/ 519 w 722"/>
                  <a:gd name="T21" fmla="*/ 1112 h 1994"/>
                  <a:gd name="T22" fmla="*/ 535 w 722"/>
                  <a:gd name="T23" fmla="*/ 1045 h 1994"/>
                  <a:gd name="T24" fmla="*/ 545 w 722"/>
                  <a:gd name="T25" fmla="*/ 980 h 1994"/>
                  <a:gd name="T26" fmla="*/ 552 w 722"/>
                  <a:gd name="T27" fmla="*/ 918 h 1994"/>
                  <a:gd name="T28" fmla="*/ 553 w 722"/>
                  <a:gd name="T29" fmla="*/ 859 h 1994"/>
                  <a:gd name="T30" fmla="*/ 549 w 722"/>
                  <a:gd name="T31" fmla="*/ 800 h 1994"/>
                  <a:gd name="T32" fmla="*/ 675 w 722"/>
                  <a:gd name="T33" fmla="*/ 1024 h 1994"/>
                  <a:gd name="T34" fmla="*/ 697 w 722"/>
                  <a:gd name="T35" fmla="*/ 954 h 1994"/>
                  <a:gd name="T36" fmla="*/ 712 w 722"/>
                  <a:gd name="T37" fmla="*/ 882 h 1994"/>
                  <a:gd name="T38" fmla="*/ 720 w 722"/>
                  <a:gd name="T39" fmla="*/ 812 h 1994"/>
                  <a:gd name="T40" fmla="*/ 722 w 722"/>
                  <a:gd name="T41" fmla="*/ 742 h 1994"/>
                  <a:gd name="T42" fmla="*/ 718 w 722"/>
                  <a:gd name="T43" fmla="*/ 674 h 1994"/>
                  <a:gd name="T44" fmla="*/ 710 w 722"/>
                  <a:gd name="T45" fmla="*/ 604 h 1994"/>
                  <a:gd name="T46" fmla="*/ 698 w 722"/>
                  <a:gd name="T47" fmla="*/ 536 h 1994"/>
                  <a:gd name="T48" fmla="*/ 681 w 722"/>
                  <a:gd name="T49" fmla="*/ 469 h 1994"/>
                  <a:gd name="T50" fmla="*/ 660 w 722"/>
                  <a:gd name="T51" fmla="*/ 403 h 1994"/>
                  <a:gd name="T52" fmla="*/ 636 w 722"/>
                  <a:gd name="T53" fmla="*/ 339 h 1994"/>
                  <a:gd name="T54" fmla="*/ 609 w 722"/>
                  <a:gd name="T55" fmla="*/ 277 h 1994"/>
                  <a:gd name="T56" fmla="*/ 580 w 722"/>
                  <a:gd name="T57" fmla="*/ 217 h 1994"/>
                  <a:gd name="T58" fmla="*/ 515 w 722"/>
                  <a:gd name="T59" fmla="*/ 103 h 1994"/>
                  <a:gd name="T60" fmla="*/ 445 w 722"/>
                  <a:gd name="T61" fmla="*/ 0 h 1994"/>
                  <a:gd name="T62" fmla="*/ 0 w 722"/>
                  <a:gd name="T63" fmla="*/ 1994 h 1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2" h="1994">
                    <a:moveTo>
                      <a:pt x="0" y="1994"/>
                    </a:moveTo>
                    <a:lnTo>
                      <a:pt x="41" y="1944"/>
                    </a:lnTo>
                    <a:lnTo>
                      <a:pt x="79" y="1895"/>
                    </a:lnTo>
                    <a:lnTo>
                      <a:pt x="117" y="1846"/>
                    </a:lnTo>
                    <a:lnTo>
                      <a:pt x="153" y="1799"/>
                    </a:lnTo>
                    <a:lnTo>
                      <a:pt x="186" y="1753"/>
                    </a:lnTo>
                    <a:lnTo>
                      <a:pt x="219" y="1706"/>
                    </a:lnTo>
                    <a:lnTo>
                      <a:pt x="249" y="1662"/>
                    </a:lnTo>
                    <a:lnTo>
                      <a:pt x="279" y="1618"/>
                    </a:lnTo>
                    <a:lnTo>
                      <a:pt x="306" y="1574"/>
                    </a:lnTo>
                    <a:lnTo>
                      <a:pt x="333" y="1531"/>
                    </a:lnTo>
                    <a:lnTo>
                      <a:pt x="356" y="1490"/>
                    </a:lnTo>
                    <a:lnTo>
                      <a:pt x="379" y="1449"/>
                    </a:lnTo>
                    <a:lnTo>
                      <a:pt x="400" y="1408"/>
                    </a:lnTo>
                    <a:lnTo>
                      <a:pt x="420" y="1368"/>
                    </a:lnTo>
                    <a:lnTo>
                      <a:pt x="438" y="1330"/>
                    </a:lnTo>
                    <a:lnTo>
                      <a:pt x="455" y="1292"/>
                    </a:lnTo>
                    <a:lnTo>
                      <a:pt x="471" y="1255"/>
                    </a:lnTo>
                    <a:lnTo>
                      <a:pt x="484" y="1218"/>
                    </a:lnTo>
                    <a:lnTo>
                      <a:pt x="498" y="1182"/>
                    </a:lnTo>
                    <a:lnTo>
                      <a:pt x="508" y="1146"/>
                    </a:lnTo>
                    <a:lnTo>
                      <a:pt x="519" y="1112"/>
                    </a:lnTo>
                    <a:lnTo>
                      <a:pt x="527" y="1078"/>
                    </a:lnTo>
                    <a:lnTo>
                      <a:pt x="535" y="1045"/>
                    </a:lnTo>
                    <a:lnTo>
                      <a:pt x="541" y="1012"/>
                    </a:lnTo>
                    <a:lnTo>
                      <a:pt x="545" y="980"/>
                    </a:lnTo>
                    <a:lnTo>
                      <a:pt x="549" y="948"/>
                    </a:lnTo>
                    <a:lnTo>
                      <a:pt x="552" y="918"/>
                    </a:lnTo>
                    <a:lnTo>
                      <a:pt x="553" y="888"/>
                    </a:lnTo>
                    <a:lnTo>
                      <a:pt x="553" y="859"/>
                    </a:lnTo>
                    <a:lnTo>
                      <a:pt x="552" y="829"/>
                    </a:lnTo>
                    <a:lnTo>
                      <a:pt x="549" y="800"/>
                    </a:lnTo>
                    <a:lnTo>
                      <a:pt x="547" y="773"/>
                    </a:lnTo>
                    <a:lnTo>
                      <a:pt x="675" y="1024"/>
                    </a:lnTo>
                    <a:lnTo>
                      <a:pt x="687" y="988"/>
                    </a:lnTo>
                    <a:lnTo>
                      <a:pt x="697" y="954"/>
                    </a:lnTo>
                    <a:lnTo>
                      <a:pt x="705" y="918"/>
                    </a:lnTo>
                    <a:lnTo>
                      <a:pt x="712" y="882"/>
                    </a:lnTo>
                    <a:lnTo>
                      <a:pt x="716" y="848"/>
                    </a:lnTo>
                    <a:lnTo>
                      <a:pt x="720" y="812"/>
                    </a:lnTo>
                    <a:lnTo>
                      <a:pt x="721" y="778"/>
                    </a:lnTo>
                    <a:lnTo>
                      <a:pt x="722" y="742"/>
                    </a:lnTo>
                    <a:lnTo>
                      <a:pt x="721" y="708"/>
                    </a:lnTo>
                    <a:lnTo>
                      <a:pt x="718" y="674"/>
                    </a:lnTo>
                    <a:lnTo>
                      <a:pt x="716" y="638"/>
                    </a:lnTo>
                    <a:lnTo>
                      <a:pt x="710" y="604"/>
                    </a:lnTo>
                    <a:lnTo>
                      <a:pt x="705" y="569"/>
                    </a:lnTo>
                    <a:lnTo>
                      <a:pt x="698" y="536"/>
                    </a:lnTo>
                    <a:lnTo>
                      <a:pt x="690" y="502"/>
                    </a:lnTo>
                    <a:lnTo>
                      <a:pt x="681" y="469"/>
                    </a:lnTo>
                    <a:lnTo>
                      <a:pt x="671" y="436"/>
                    </a:lnTo>
                    <a:lnTo>
                      <a:pt x="660" y="403"/>
                    </a:lnTo>
                    <a:lnTo>
                      <a:pt x="648" y="371"/>
                    </a:lnTo>
                    <a:lnTo>
                      <a:pt x="636" y="339"/>
                    </a:lnTo>
                    <a:lnTo>
                      <a:pt x="623" y="308"/>
                    </a:lnTo>
                    <a:lnTo>
                      <a:pt x="609" y="277"/>
                    </a:lnTo>
                    <a:lnTo>
                      <a:pt x="594" y="247"/>
                    </a:lnTo>
                    <a:lnTo>
                      <a:pt x="580" y="217"/>
                    </a:lnTo>
                    <a:lnTo>
                      <a:pt x="548" y="159"/>
                    </a:lnTo>
                    <a:lnTo>
                      <a:pt x="515" y="103"/>
                    </a:lnTo>
                    <a:lnTo>
                      <a:pt x="481" y="50"/>
                    </a:lnTo>
                    <a:lnTo>
                      <a:pt x="445" y="0"/>
                    </a:lnTo>
                    <a:lnTo>
                      <a:pt x="21" y="0"/>
                    </a:lnTo>
                    <a:lnTo>
                      <a:pt x="0" y="1994"/>
                    </a:lnTo>
                    <a:close/>
                  </a:path>
                </a:pathLst>
              </a:custGeom>
              <a:solidFill>
                <a:srgbClr val="0084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2788" name="Group 132"/>
            <p:cNvGrpSpPr>
              <a:grpSpLocks/>
            </p:cNvGrpSpPr>
            <p:nvPr/>
          </p:nvGrpSpPr>
          <p:grpSpPr bwMode="auto">
            <a:xfrm>
              <a:off x="0" y="0"/>
              <a:ext cx="1041400" cy="1177749"/>
              <a:chOff x="0" y="0"/>
              <a:chExt cx="1041400" cy="1177749"/>
            </a:xfrm>
          </p:grpSpPr>
          <p:sp>
            <p:nvSpPr>
              <p:cNvPr id="32789" name="Freeform 10"/>
              <p:cNvSpPr>
                <a:spLocks/>
              </p:cNvSpPr>
              <p:nvPr/>
            </p:nvSpPr>
            <p:spPr bwMode="auto">
              <a:xfrm>
                <a:off x="520700" y="0"/>
                <a:ext cx="336652" cy="1067759"/>
              </a:xfrm>
              <a:custGeom>
                <a:avLst/>
                <a:gdLst>
                  <a:gd name="T0" fmla="*/ 282 w 5096"/>
                  <a:gd name="T1" fmla="*/ 238 h 16159"/>
                  <a:gd name="T2" fmla="*/ 831 w 5096"/>
                  <a:gd name="T3" fmla="*/ 758 h 16159"/>
                  <a:gd name="T4" fmla="*/ 1354 w 5096"/>
                  <a:gd name="T5" fmla="*/ 1337 h 16159"/>
                  <a:gd name="T6" fmla="*/ 1850 w 5096"/>
                  <a:gd name="T7" fmla="*/ 1978 h 16159"/>
                  <a:gd name="T8" fmla="*/ 2315 w 5096"/>
                  <a:gd name="T9" fmla="*/ 2677 h 16159"/>
                  <a:gd name="T10" fmla="*/ 2752 w 5096"/>
                  <a:gd name="T11" fmla="*/ 3437 h 16159"/>
                  <a:gd name="T12" fmla="*/ 3157 w 5096"/>
                  <a:gd name="T13" fmla="*/ 4257 h 16159"/>
                  <a:gd name="T14" fmla="*/ 3528 w 5096"/>
                  <a:gd name="T15" fmla="*/ 5137 h 16159"/>
                  <a:gd name="T16" fmla="*/ 3863 w 5096"/>
                  <a:gd name="T17" fmla="*/ 6075 h 16159"/>
                  <a:gd name="T18" fmla="*/ 4162 w 5096"/>
                  <a:gd name="T19" fmla="*/ 7074 h 16159"/>
                  <a:gd name="T20" fmla="*/ 4422 w 5096"/>
                  <a:gd name="T21" fmla="*/ 8132 h 16159"/>
                  <a:gd name="T22" fmla="*/ 4643 w 5096"/>
                  <a:gd name="T23" fmla="*/ 9251 h 16159"/>
                  <a:gd name="T24" fmla="*/ 4821 w 5096"/>
                  <a:gd name="T25" fmla="*/ 10428 h 16159"/>
                  <a:gd name="T26" fmla="*/ 4957 w 5096"/>
                  <a:gd name="T27" fmla="*/ 11665 h 16159"/>
                  <a:gd name="T28" fmla="*/ 5048 w 5096"/>
                  <a:gd name="T29" fmla="*/ 12961 h 16159"/>
                  <a:gd name="T30" fmla="*/ 5092 w 5096"/>
                  <a:gd name="T31" fmla="*/ 14318 h 16159"/>
                  <a:gd name="T32" fmla="*/ 5083 w 5096"/>
                  <a:gd name="T33" fmla="*/ 15116 h 16159"/>
                  <a:gd name="T34" fmla="*/ 4980 w 5096"/>
                  <a:gd name="T35" fmla="*/ 15293 h 16159"/>
                  <a:gd name="T36" fmla="*/ 4788 w 5096"/>
                  <a:gd name="T37" fmla="*/ 15451 h 16159"/>
                  <a:gd name="T38" fmla="*/ 4519 w 5096"/>
                  <a:gd name="T39" fmla="*/ 15588 h 16159"/>
                  <a:gd name="T40" fmla="*/ 4186 w 5096"/>
                  <a:gd name="T41" fmla="*/ 15707 h 16159"/>
                  <a:gd name="T42" fmla="*/ 3802 w 5096"/>
                  <a:gd name="T43" fmla="*/ 15809 h 16159"/>
                  <a:gd name="T44" fmla="*/ 3381 w 5096"/>
                  <a:gd name="T45" fmla="*/ 15895 h 16159"/>
                  <a:gd name="T46" fmla="*/ 2937 w 5096"/>
                  <a:gd name="T47" fmla="*/ 15965 h 16159"/>
                  <a:gd name="T48" fmla="*/ 2480 w 5096"/>
                  <a:gd name="T49" fmla="*/ 16022 h 16159"/>
                  <a:gd name="T50" fmla="*/ 2024 w 5096"/>
                  <a:gd name="T51" fmla="*/ 16068 h 16159"/>
                  <a:gd name="T52" fmla="*/ 1583 w 5096"/>
                  <a:gd name="T53" fmla="*/ 16102 h 16159"/>
                  <a:gd name="T54" fmla="*/ 1169 w 5096"/>
                  <a:gd name="T55" fmla="*/ 16128 h 16159"/>
                  <a:gd name="T56" fmla="*/ 796 w 5096"/>
                  <a:gd name="T57" fmla="*/ 16145 h 16159"/>
                  <a:gd name="T58" fmla="*/ 478 w 5096"/>
                  <a:gd name="T59" fmla="*/ 16155 h 16159"/>
                  <a:gd name="T60" fmla="*/ 224 w 5096"/>
                  <a:gd name="T61" fmla="*/ 16159 h 16159"/>
                  <a:gd name="T62" fmla="*/ 52 w 5096"/>
                  <a:gd name="T63" fmla="*/ 16159 h 16159"/>
                  <a:gd name="T64" fmla="*/ 0 w 5096"/>
                  <a:gd name="T65" fmla="*/ 0 h 16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6" h="16159">
                    <a:moveTo>
                      <a:pt x="0" y="0"/>
                    </a:moveTo>
                    <a:lnTo>
                      <a:pt x="282" y="238"/>
                    </a:lnTo>
                    <a:lnTo>
                      <a:pt x="559" y="490"/>
                    </a:lnTo>
                    <a:lnTo>
                      <a:pt x="831" y="758"/>
                    </a:lnTo>
                    <a:lnTo>
                      <a:pt x="1096" y="1040"/>
                    </a:lnTo>
                    <a:lnTo>
                      <a:pt x="1354" y="1337"/>
                    </a:lnTo>
                    <a:lnTo>
                      <a:pt x="1605" y="1650"/>
                    </a:lnTo>
                    <a:lnTo>
                      <a:pt x="1850" y="1978"/>
                    </a:lnTo>
                    <a:lnTo>
                      <a:pt x="2086" y="2320"/>
                    </a:lnTo>
                    <a:lnTo>
                      <a:pt x="2315" y="2677"/>
                    </a:lnTo>
                    <a:lnTo>
                      <a:pt x="2538" y="3050"/>
                    </a:lnTo>
                    <a:lnTo>
                      <a:pt x="2752" y="3437"/>
                    </a:lnTo>
                    <a:lnTo>
                      <a:pt x="2959" y="3839"/>
                    </a:lnTo>
                    <a:lnTo>
                      <a:pt x="3157" y="4257"/>
                    </a:lnTo>
                    <a:lnTo>
                      <a:pt x="3347" y="4690"/>
                    </a:lnTo>
                    <a:lnTo>
                      <a:pt x="3528" y="5137"/>
                    </a:lnTo>
                    <a:lnTo>
                      <a:pt x="3700" y="5598"/>
                    </a:lnTo>
                    <a:lnTo>
                      <a:pt x="3863" y="6075"/>
                    </a:lnTo>
                    <a:lnTo>
                      <a:pt x="4017" y="6567"/>
                    </a:lnTo>
                    <a:lnTo>
                      <a:pt x="4162" y="7074"/>
                    </a:lnTo>
                    <a:lnTo>
                      <a:pt x="4297" y="7596"/>
                    </a:lnTo>
                    <a:lnTo>
                      <a:pt x="4422" y="8132"/>
                    </a:lnTo>
                    <a:lnTo>
                      <a:pt x="4538" y="8684"/>
                    </a:lnTo>
                    <a:lnTo>
                      <a:pt x="4643" y="9251"/>
                    </a:lnTo>
                    <a:lnTo>
                      <a:pt x="4738" y="9832"/>
                    </a:lnTo>
                    <a:lnTo>
                      <a:pt x="4821" y="10428"/>
                    </a:lnTo>
                    <a:lnTo>
                      <a:pt x="4895" y="11040"/>
                    </a:lnTo>
                    <a:lnTo>
                      <a:pt x="4957" y="11665"/>
                    </a:lnTo>
                    <a:lnTo>
                      <a:pt x="5008" y="12306"/>
                    </a:lnTo>
                    <a:lnTo>
                      <a:pt x="5048" y="12961"/>
                    </a:lnTo>
                    <a:lnTo>
                      <a:pt x="5076" y="13632"/>
                    </a:lnTo>
                    <a:lnTo>
                      <a:pt x="5092" y="14318"/>
                    </a:lnTo>
                    <a:lnTo>
                      <a:pt x="5096" y="15019"/>
                    </a:lnTo>
                    <a:lnTo>
                      <a:pt x="5083" y="15116"/>
                    </a:lnTo>
                    <a:lnTo>
                      <a:pt x="5044" y="15207"/>
                    </a:lnTo>
                    <a:lnTo>
                      <a:pt x="4980" y="15293"/>
                    </a:lnTo>
                    <a:lnTo>
                      <a:pt x="4894" y="15375"/>
                    </a:lnTo>
                    <a:lnTo>
                      <a:pt x="4788" y="15451"/>
                    </a:lnTo>
                    <a:lnTo>
                      <a:pt x="4662" y="15523"/>
                    </a:lnTo>
                    <a:lnTo>
                      <a:pt x="4519" y="15588"/>
                    </a:lnTo>
                    <a:lnTo>
                      <a:pt x="4359" y="15650"/>
                    </a:lnTo>
                    <a:lnTo>
                      <a:pt x="4186" y="15707"/>
                    </a:lnTo>
                    <a:lnTo>
                      <a:pt x="4000" y="15759"/>
                    </a:lnTo>
                    <a:lnTo>
                      <a:pt x="3802" y="15809"/>
                    </a:lnTo>
                    <a:lnTo>
                      <a:pt x="3596" y="15853"/>
                    </a:lnTo>
                    <a:lnTo>
                      <a:pt x="3381" y="15895"/>
                    </a:lnTo>
                    <a:lnTo>
                      <a:pt x="3161" y="15931"/>
                    </a:lnTo>
                    <a:lnTo>
                      <a:pt x="2937" y="15965"/>
                    </a:lnTo>
                    <a:lnTo>
                      <a:pt x="2709" y="15995"/>
                    </a:lnTo>
                    <a:lnTo>
                      <a:pt x="2480" y="16022"/>
                    </a:lnTo>
                    <a:lnTo>
                      <a:pt x="2251" y="16047"/>
                    </a:lnTo>
                    <a:lnTo>
                      <a:pt x="2024" y="16068"/>
                    </a:lnTo>
                    <a:lnTo>
                      <a:pt x="1800" y="16087"/>
                    </a:lnTo>
                    <a:lnTo>
                      <a:pt x="1583" y="16102"/>
                    </a:lnTo>
                    <a:lnTo>
                      <a:pt x="1371" y="16116"/>
                    </a:lnTo>
                    <a:lnTo>
                      <a:pt x="1169" y="16128"/>
                    </a:lnTo>
                    <a:lnTo>
                      <a:pt x="977" y="16137"/>
                    </a:lnTo>
                    <a:lnTo>
                      <a:pt x="796" y="16145"/>
                    </a:lnTo>
                    <a:lnTo>
                      <a:pt x="630" y="16150"/>
                    </a:lnTo>
                    <a:lnTo>
                      <a:pt x="478" y="16155"/>
                    </a:lnTo>
                    <a:lnTo>
                      <a:pt x="341" y="16157"/>
                    </a:lnTo>
                    <a:lnTo>
                      <a:pt x="224" y="16159"/>
                    </a:lnTo>
                    <a:lnTo>
                      <a:pt x="127" y="16159"/>
                    </a:lnTo>
                    <a:lnTo>
                      <a:pt x="52" y="16159"/>
                    </a:lnTo>
                    <a:lnTo>
                      <a:pt x="0" y="16158"/>
                    </a:lnTo>
                    <a:lnTo>
                      <a:pt x="0" y="0"/>
                    </a:lnTo>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0" name="Freeform 11"/>
              <p:cNvSpPr>
                <a:spLocks/>
              </p:cNvSpPr>
              <p:nvPr/>
            </p:nvSpPr>
            <p:spPr bwMode="auto">
              <a:xfrm>
                <a:off x="184048" y="0"/>
                <a:ext cx="336652" cy="1067759"/>
              </a:xfrm>
              <a:custGeom>
                <a:avLst/>
                <a:gdLst>
                  <a:gd name="T0" fmla="*/ 4814 w 5098"/>
                  <a:gd name="T1" fmla="*/ 238 h 16159"/>
                  <a:gd name="T2" fmla="*/ 4265 w 5098"/>
                  <a:gd name="T3" fmla="*/ 758 h 16159"/>
                  <a:gd name="T4" fmla="*/ 3742 w 5098"/>
                  <a:gd name="T5" fmla="*/ 1337 h 16159"/>
                  <a:gd name="T6" fmla="*/ 3246 w 5098"/>
                  <a:gd name="T7" fmla="*/ 1978 h 16159"/>
                  <a:gd name="T8" fmla="*/ 2781 w 5098"/>
                  <a:gd name="T9" fmla="*/ 2677 h 16159"/>
                  <a:gd name="T10" fmla="*/ 2344 w 5098"/>
                  <a:gd name="T11" fmla="*/ 3437 h 16159"/>
                  <a:gd name="T12" fmla="*/ 1939 w 5098"/>
                  <a:gd name="T13" fmla="*/ 4257 h 16159"/>
                  <a:gd name="T14" fmla="*/ 1568 w 5098"/>
                  <a:gd name="T15" fmla="*/ 5137 h 16159"/>
                  <a:gd name="T16" fmla="*/ 1233 w 5098"/>
                  <a:gd name="T17" fmla="*/ 6075 h 16159"/>
                  <a:gd name="T18" fmla="*/ 934 w 5098"/>
                  <a:gd name="T19" fmla="*/ 7074 h 16159"/>
                  <a:gd name="T20" fmla="*/ 674 w 5098"/>
                  <a:gd name="T21" fmla="*/ 8132 h 16159"/>
                  <a:gd name="T22" fmla="*/ 453 w 5098"/>
                  <a:gd name="T23" fmla="*/ 9251 h 16159"/>
                  <a:gd name="T24" fmla="*/ 275 w 5098"/>
                  <a:gd name="T25" fmla="*/ 10428 h 16159"/>
                  <a:gd name="T26" fmla="*/ 139 w 5098"/>
                  <a:gd name="T27" fmla="*/ 11665 h 16159"/>
                  <a:gd name="T28" fmla="*/ 48 w 5098"/>
                  <a:gd name="T29" fmla="*/ 12961 h 16159"/>
                  <a:gd name="T30" fmla="*/ 4 w 5098"/>
                  <a:gd name="T31" fmla="*/ 14318 h 16159"/>
                  <a:gd name="T32" fmla="*/ 13 w 5098"/>
                  <a:gd name="T33" fmla="*/ 15116 h 16159"/>
                  <a:gd name="T34" fmla="*/ 116 w 5098"/>
                  <a:gd name="T35" fmla="*/ 15293 h 16159"/>
                  <a:gd name="T36" fmla="*/ 308 w 5098"/>
                  <a:gd name="T37" fmla="*/ 15451 h 16159"/>
                  <a:gd name="T38" fmla="*/ 577 w 5098"/>
                  <a:gd name="T39" fmla="*/ 15588 h 16159"/>
                  <a:gd name="T40" fmla="*/ 910 w 5098"/>
                  <a:gd name="T41" fmla="*/ 15707 h 16159"/>
                  <a:gd name="T42" fmla="*/ 1294 w 5098"/>
                  <a:gd name="T43" fmla="*/ 15809 h 16159"/>
                  <a:gd name="T44" fmla="*/ 1715 w 5098"/>
                  <a:gd name="T45" fmla="*/ 15895 h 16159"/>
                  <a:gd name="T46" fmla="*/ 2159 w 5098"/>
                  <a:gd name="T47" fmla="*/ 15965 h 16159"/>
                  <a:gd name="T48" fmla="*/ 2616 w 5098"/>
                  <a:gd name="T49" fmla="*/ 16022 h 16159"/>
                  <a:gd name="T50" fmla="*/ 3072 w 5098"/>
                  <a:gd name="T51" fmla="*/ 16068 h 16159"/>
                  <a:gd name="T52" fmla="*/ 3513 w 5098"/>
                  <a:gd name="T53" fmla="*/ 16102 h 16159"/>
                  <a:gd name="T54" fmla="*/ 3927 w 5098"/>
                  <a:gd name="T55" fmla="*/ 16128 h 16159"/>
                  <a:gd name="T56" fmla="*/ 4300 w 5098"/>
                  <a:gd name="T57" fmla="*/ 16145 h 16159"/>
                  <a:gd name="T58" fmla="*/ 4618 w 5098"/>
                  <a:gd name="T59" fmla="*/ 16155 h 16159"/>
                  <a:gd name="T60" fmla="*/ 4872 w 5098"/>
                  <a:gd name="T61" fmla="*/ 16159 h 16159"/>
                  <a:gd name="T62" fmla="*/ 5044 w 5098"/>
                  <a:gd name="T63" fmla="*/ 16159 h 16159"/>
                  <a:gd name="T64" fmla="*/ 5098 w 5098"/>
                  <a:gd name="T65" fmla="*/ 0 h 16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8" h="16159">
                    <a:moveTo>
                      <a:pt x="5098" y="0"/>
                    </a:moveTo>
                    <a:lnTo>
                      <a:pt x="4814" y="238"/>
                    </a:lnTo>
                    <a:lnTo>
                      <a:pt x="4537" y="490"/>
                    </a:lnTo>
                    <a:lnTo>
                      <a:pt x="4265" y="758"/>
                    </a:lnTo>
                    <a:lnTo>
                      <a:pt x="4000" y="1040"/>
                    </a:lnTo>
                    <a:lnTo>
                      <a:pt x="3742" y="1337"/>
                    </a:lnTo>
                    <a:lnTo>
                      <a:pt x="3491" y="1650"/>
                    </a:lnTo>
                    <a:lnTo>
                      <a:pt x="3246" y="1978"/>
                    </a:lnTo>
                    <a:lnTo>
                      <a:pt x="3010" y="2320"/>
                    </a:lnTo>
                    <a:lnTo>
                      <a:pt x="2781" y="2677"/>
                    </a:lnTo>
                    <a:lnTo>
                      <a:pt x="2558" y="3050"/>
                    </a:lnTo>
                    <a:lnTo>
                      <a:pt x="2344" y="3437"/>
                    </a:lnTo>
                    <a:lnTo>
                      <a:pt x="2137" y="3839"/>
                    </a:lnTo>
                    <a:lnTo>
                      <a:pt x="1939" y="4257"/>
                    </a:lnTo>
                    <a:lnTo>
                      <a:pt x="1749" y="4690"/>
                    </a:lnTo>
                    <a:lnTo>
                      <a:pt x="1568" y="5137"/>
                    </a:lnTo>
                    <a:lnTo>
                      <a:pt x="1396" y="5598"/>
                    </a:lnTo>
                    <a:lnTo>
                      <a:pt x="1233" y="6075"/>
                    </a:lnTo>
                    <a:lnTo>
                      <a:pt x="1079" y="6567"/>
                    </a:lnTo>
                    <a:lnTo>
                      <a:pt x="934" y="7074"/>
                    </a:lnTo>
                    <a:lnTo>
                      <a:pt x="799" y="7596"/>
                    </a:lnTo>
                    <a:lnTo>
                      <a:pt x="674" y="8132"/>
                    </a:lnTo>
                    <a:lnTo>
                      <a:pt x="558" y="8684"/>
                    </a:lnTo>
                    <a:lnTo>
                      <a:pt x="453" y="9251"/>
                    </a:lnTo>
                    <a:lnTo>
                      <a:pt x="358" y="9832"/>
                    </a:lnTo>
                    <a:lnTo>
                      <a:pt x="275" y="10428"/>
                    </a:lnTo>
                    <a:lnTo>
                      <a:pt x="201" y="11040"/>
                    </a:lnTo>
                    <a:lnTo>
                      <a:pt x="139" y="11665"/>
                    </a:lnTo>
                    <a:lnTo>
                      <a:pt x="88" y="12306"/>
                    </a:lnTo>
                    <a:lnTo>
                      <a:pt x="48" y="12961"/>
                    </a:lnTo>
                    <a:lnTo>
                      <a:pt x="20" y="13632"/>
                    </a:lnTo>
                    <a:lnTo>
                      <a:pt x="4" y="14318"/>
                    </a:lnTo>
                    <a:lnTo>
                      <a:pt x="0" y="15019"/>
                    </a:lnTo>
                    <a:lnTo>
                      <a:pt x="13" y="15116"/>
                    </a:lnTo>
                    <a:lnTo>
                      <a:pt x="52" y="15207"/>
                    </a:lnTo>
                    <a:lnTo>
                      <a:pt x="116" y="15293"/>
                    </a:lnTo>
                    <a:lnTo>
                      <a:pt x="202" y="15375"/>
                    </a:lnTo>
                    <a:lnTo>
                      <a:pt x="308" y="15451"/>
                    </a:lnTo>
                    <a:lnTo>
                      <a:pt x="434" y="15523"/>
                    </a:lnTo>
                    <a:lnTo>
                      <a:pt x="577" y="15588"/>
                    </a:lnTo>
                    <a:lnTo>
                      <a:pt x="737" y="15650"/>
                    </a:lnTo>
                    <a:lnTo>
                      <a:pt x="910" y="15707"/>
                    </a:lnTo>
                    <a:lnTo>
                      <a:pt x="1096" y="15759"/>
                    </a:lnTo>
                    <a:lnTo>
                      <a:pt x="1294" y="15809"/>
                    </a:lnTo>
                    <a:lnTo>
                      <a:pt x="1500" y="15853"/>
                    </a:lnTo>
                    <a:lnTo>
                      <a:pt x="1715" y="15895"/>
                    </a:lnTo>
                    <a:lnTo>
                      <a:pt x="1935" y="15931"/>
                    </a:lnTo>
                    <a:lnTo>
                      <a:pt x="2159" y="15965"/>
                    </a:lnTo>
                    <a:lnTo>
                      <a:pt x="2387" y="15995"/>
                    </a:lnTo>
                    <a:lnTo>
                      <a:pt x="2616" y="16022"/>
                    </a:lnTo>
                    <a:lnTo>
                      <a:pt x="2845" y="16047"/>
                    </a:lnTo>
                    <a:lnTo>
                      <a:pt x="3072" y="16068"/>
                    </a:lnTo>
                    <a:lnTo>
                      <a:pt x="3296" y="16087"/>
                    </a:lnTo>
                    <a:lnTo>
                      <a:pt x="3513" y="16102"/>
                    </a:lnTo>
                    <a:lnTo>
                      <a:pt x="3725" y="16116"/>
                    </a:lnTo>
                    <a:lnTo>
                      <a:pt x="3927" y="16128"/>
                    </a:lnTo>
                    <a:lnTo>
                      <a:pt x="4119" y="16137"/>
                    </a:lnTo>
                    <a:lnTo>
                      <a:pt x="4300" y="16145"/>
                    </a:lnTo>
                    <a:lnTo>
                      <a:pt x="4466" y="16150"/>
                    </a:lnTo>
                    <a:lnTo>
                      <a:pt x="4618" y="16155"/>
                    </a:lnTo>
                    <a:lnTo>
                      <a:pt x="4755" y="16157"/>
                    </a:lnTo>
                    <a:lnTo>
                      <a:pt x="4872" y="16159"/>
                    </a:lnTo>
                    <a:lnTo>
                      <a:pt x="4969" y="16159"/>
                    </a:lnTo>
                    <a:lnTo>
                      <a:pt x="5044" y="16159"/>
                    </a:lnTo>
                    <a:lnTo>
                      <a:pt x="5098" y="16158"/>
                    </a:lnTo>
                    <a:lnTo>
                      <a:pt x="5098" y="0"/>
                    </a:ln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1" name="Freeform 5"/>
              <p:cNvSpPr>
                <a:spLocks/>
              </p:cNvSpPr>
              <p:nvPr/>
            </p:nvSpPr>
            <p:spPr bwMode="auto">
              <a:xfrm>
                <a:off x="332027" y="195609"/>
                <a:ext cx="377346" cy="78614"/>
              </a:xfrm>
              <a:custGeom>
                <a:avLst/>
                <a:gdLst>
                  <a:gd name="T0" fmla="*/ 5556 w 5714"/>
                  <a:gd name="T1" fmla="*/ 733 h 1188"/>
                  <a:gd name="T2" fmla="*/ 5313 w 5714"/>
                  <a:gd name="T3" fmla="*/ 816 h 1188"/>
                  <a:gd name="T4" fmla="*/ 5064 w 5714"/>
                  <a:gd name="T5" fmla="*/ 891 h 1188"/>
                  <a:gd name="T6" fmla="*/ 4807 w 5714"/>
                  <a:gd name="T7" fmla="*/ 959 h 1188"/>
                  <a:gd name="T8" fmla="*/ 4545 w 5714"/>
                  <a:gd name="T9" fmla="*/ 1018 h 1188"/>
                  <a:gd name="T10" fmla="*/ 4275 w 5714"/>
                  <a:gd name="T11" fmla="*/ 1068 h 1188"/>
                  <a:gd name="T12" fmla="*/ 4002 w 5714"/>
                  <a:gd name="T13" fmla="*/ 1111 h 1188"/>
                  <a:gd name="T14" fmla="*/ 3722 w 5714"/>
                  <a:gd name="T15" fmla="*/ 1144 h 1188"/>
                  <a:gd name="T16" fmla="*/ 3437 w 5714"/>
                  <a:gd name="T17" fmla="*/ 1168 h 1188"/>
                  <a:gd name="T18" fmla="*/ 3149 w 5714"/>
                  <a:gd name="T19" fmla="*/ 1183 h 1188"/>
                  <a:gd name="T20" fmla="*/ 2858 w 5714"/>
                  <a:gd name="T21" fmla="*/ 1188 h 1188"/>
                  <a:gd name="T22" fmla="*/ 2565 w 5714"/>
                  <a:gd name="T23" fmla="*/ 1183 h 1188"/>
                  <a:gd name="T24" fmla="*/ 2277 w 5714"/>
                  <a:gd name="T25" fmla="*/ 1168 h 1188"/>
                  <a:gd name="T26" fmla="*/ 1992 w 5714"/>
                  <a:gd name="T27" fmla="*/ 1144 h 1188"/>
                  <a:gd name="T28" fmla="*/ 1712 w 5714"/>
                  <a:gd name="T29" fmla="*/ 1111 h 1188"/>
                  <a:gd name="T30" fmla="*/ 1439 w 5714"/>
                  <a:gd name="T31" fmla="*/ 1068 h 1188"/>
                  <a:gd name="T32" fmla="*/ 1169 w 5714"/>
                  <a:gd name="T33" fmla="*/ 1018 h 1188"/>
                  <a:gd name="T34" fmla="*/ 907 w 5714"/>
                  <a:gd name="T35" fmla="*/ 959 h 1188"/>
                  <a:gd name="T36" fmla="*/ 650 w 5714"/>
                  <a:gd name="T37" fmla="*/ 891 h 1188"/>
                  <a:gd name="T38" fmla="*/ 401 w 5714"/>
                  <a:gd name="T39" fmla="*/ 816 h 1188"/>
                  <a:gd name="T40" fmla="*/ 158 w 5714"/>
                  <a:gd name="T41" fmla="*/ 733 h 1188"/>
                  <a:gd name="T42" fmla="*/ 46 w 5714"/>
                  <a:gd name="T43" fmla="*/ 587 h 1188"/>
                  <a:gd name="T44" fmla="*/ 182 w 5714"/>
                  <a:gd name="T45" fmla="*/ 331 h 1188"/>
                  <a:gd name="T46" fmla="*/ 322 w 5714"/>
                  <a:gd name="T47" fmla="*/ 82 h 1188"/>
                  <a:gd name="T48" fmla="*/ 510 w 5714"/>
                  <a:gd name="T49" fmla="*/ 45 h 1188"/>
                  <a:gd name="T50" fmla="*/ 726 w 5714"/>
                  <a:gd name="T51" fmla="*/ 106 h 1188"/>
                  <a:gd name="T52" fmla="*/ 947 w 5714"/>
                  <a:gd name="T53" fmla="*/ 163 h 1188"/>
                  <a:gd name="T54" fmla="*/ 1173 w 5714"/>
                  <a:gd name="T55" fmla="*/ 212 h 1188"/>
                  <a:gd name="T56" fmla="*/ 1402 w 5714"/>
                  <a:gd name="T57" fmla="*/ 257 h 1188"/>
                  <a:gd name="T58" fmla="*/ 1635 w 5714"/>
                  <a:gd name="T59" fmla="*/ 294 h 1188"/>
                  <a:gd name="T60" fmla="*/ 1873 w 5714"/>
                  <a:gd name="T61" fmla="*/ 325 h 1188"/>
                  <a:gd name="T62" fmla="*/ 2115 w 5714"/>
                  <a:gd name="T63" fmla="*/ 350 h 1188"/>
                  <a:gd name="T64" fmla="*/ 2359 w 5714"/>
                  <a:gd name="T65" fmla="*/ 368 h 1188"/>
                  <a:gd name="T66" fmla="*/ 2606 w 5714"/>
                  <a:gd name="T67" fmla="*/ 379 h 1188"/>
                  <a:gd name="T68" fmla="*/ 2858 w 5714"/>
                  <a:gd name="T69" fmla="*/ 382 h 1188"/>
                  <a:gd name="T70" fmla="*/ 3108 w 5714"/>
                  <a:gd name="T71" fmla="*/ 379 h 1188"/>
                  <a:gd name="T72" fmla="*/ 3355 w 5714"/>
                  <a:gd name="T73" fmla="*/ 368 h 1188"/>
                  <a:gd name="T74" fmla="*/ 3599 w 5714"/>
                  <a:gd name="T75" fmla="*/ 350 h 1188"/>
                  <a:gd name="T76" fmla="*/ 3841 w 5714"/>
                  <a:gd name="T77" fmla="*/ 325 h 1188"/>
                  <a:gd name="T78" fmla="*/ 4079 w 5714"/>
                  <a:gd name="T79" fmla="*/ 294 h 1188"/>
                  <a:gd name="T80" fmla="*/ 4312 w 5714"/>
                  <a:gd name="T81" fmla="*/ 257 h 1188"/>
                  <a:gd name="T82" fmla="*/ 4541 w 5714"/>
                  <a:gd name="T83" fmla="*/ 212 h 1188"/>
                  <a:gd name="T84" fmla="*/ 4767 w 5714"/>
                  <a:gd name="T85" fmla="*/ 162 h 1188"/>
                  <a:gd name="T86" fmla="*/ 4988 w 5714"/>
                  <a:gd name="T87" fmla="*/ 106 h 1188"/>
                  <a:gd name="T88" fmla="*/ 5204 w 5714"/>
                  <a:gd name="T89" fmla="*/ 45 h 1188"/>
                  <a:gd name="T90" fmla="*/ 5392 w 5714"/>
                  <a:gd name="T91" fmla="*/ 82 h 1188"/>
                  <a:gd name="T92" fmla="*/ 5532 w 5714"/>
                  <a:gd name="T93" fmla="*/ 331 h 1188"/>
                  <a:gd name="T94" fmla="*/ 5668 w 5714"/>
                  <a:gd name="T95" fmla="*/ 587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14" h="1188">
                    <a:moveTo>
                      <a:pt x="5714" y="673"/>
                    </a:moveTo>
                    <a:lnTo>
                      <a:pt x="5635" y="703"/>
                    </a:lnTo>
                    <a:lnTo>
                      <a:pt x="5556" y="733"/>
                    </a:lnTo>
                    <a:lnTo>
                      <a:pt x="5476" y="761"/>
                    </a:lnTo>
                    <a:lnTo>
                      <a:pt x="5395" y="789"/>
                    </a:lnTo>
                    <a:lnTo>
                      <a:pt x="5313" y="816"/>
                    </a:lnTo>
                    <a:lnTo>
                      <a:pt x="5230" y="841"/>
                    </a:lnTo>
                    <a:lnTo>
                      <a:pt x="5148" y="867"/>
                    </a:lnTo>
                    <a:lnTo>
                      <a:pt x="5064" y="891"/>
                    </a:lnTo>
                    <a:lnTo>
                      <a:pt x="4979" y="914"/>
                    </a:lnTo>
                    <a:lnTo>
                      <a:pt x="4893" y="936"/>
                    </a:lnTo>
                    <a:lnTo>
                      <a:pt x="4807" y="959"/>
                    </a:lnTo>
                    <a:lnTo>
                      <a:pt x="4720" y="979"/>
                    </a:lnTo>
                    <a:lnTo>
                      <a:pt x="4633" y="999"/>
                    </a:lnTo>
                    <a:lnTo>
                      <a:pt x="4545" y="1018"/>
                    </a:lnTo>
                    <a:lnTo>
                      <a:pt x="4455" y="1036"/>
                    </a:lnTo>
                    <a:lnTo>
                      <a:pt x="4366" y="1053"/>
                    </a:lnTo>
                    <a:lnTo>
                      <a:pt x="4275" y="1068"/>
                    </a:lnTo>
                    <a:lnTo>
                      <a:pt x="4185" y="1084"/>
                    </a:lnTo>
                    <a:lnTo>
                      <a:pt x="4093" y="1097"/>
                    </a:lnTo>
                    <a:lnTo>
                      <a:pt x="4002" y="1111"/>
                    </a:lnTo>
                    <a:lnTo>
                      <a:pt x="3909" y="1123"/>
                    </a:lnTo>
                    <a:lnTo>
                      <a:pt x="3816" y="1134"/>
                    </a:lnTo>
                    <a:lnTo>
                      <a:pt x="3722" y="1144"/>
                    </a:lnTo>
                    <a:lnTo>
                      <a:pt x="3627" y="1153"/>
                    </a:lnTo>
                    <a:lnTo>
                      <a:pt x="3533" y="1161"/>
                    </a:lnTo>
                    <a:lnTo>
                      <a:pt x="3437" y="1168"/>
                    </a:lnTo>
                    <a:lnTo>
                      <a:pt x="3342" y="1174"/>
                    </a:lnTo>
                    <a:lnTo>
                      <a:pt x="3246" y="1179"/>
                    </a:lnTo>
                    <a:lnTo>
                      <a:pt x="3149" y="1183"/>
                    </a:lnTo>
                    <a:lnTo>
                      <a:pt x="3052" y="1186"/>
                    </a:lnTo>
                    <a:lnTo>
                      <a:pt x="2955" y="1187"/>
                    </a:lnTo>
                    <a:lnTo>
                      <a:pt x="2858" y="1188"/>
                    </a:lnTo>
                    <a:lnTo>
                      <a:pt x="2759" y="1187"/>
                    </a:lnTo>
                    <a:lnTo>
                      <a:pt x="2662" y="1186"/>
                    </a:lnTo>
                    <a:lnTo>
                      <a:pt x="2565" y="1183"/>
                    </a:lnTo>
                    <a:lnTo>
                      <a:pt x="2468" y="1179"/>
                    </a:lnTo>
                    <a:lnTo>
                      <a:pt x="2372" y="1174"/>
                    </a:lnTo>
                    <a:lnTo>
                      <a:pt x="2277" y="1168"/>
                    </a:lnTo>
                    <a:lnTo>
                      <a:pt x="2181" y="1161"/>
                    </a:lnTo>
                    <a:lnTo>
                      <a:pt x="2087" y="1153"/>
                    </a:lnTo>
                    <a:lnTo>
                      <a:pt x="1992" y="1144"/>
                    </a:lnTo>
                    <a:lnTo>
                      <a:pt x="1898" y="1134"/>
                    </a:lnTo>
                    <a:lnTo>
                      <a:pt x="1805" y="1123"/>
                    </a:lnTo>
                    <a:lnTo>
                      <a:pt x="1712" y="1111"/>
                    </a:lnTo>
                    <a:lnTo>
                      <a:pt x="1621" y="1097"/>
                    </a:lnTo>
                    <a:lnTo>
                      <a:pt x="1529" y="1084"/>
                    </a:lnTo>
                    <a:lnTo>
                      <a:pt x="1439" y="1068"/>
                    </a:lnTo>
                    <a:lnTo>
                      <a:pt x="1348" y="1053"/>
                    </a:lnTo>
                    <a:lnTo>
                      <a:pt x="1259" y="1036"/>
                    </a:lnTo>
                    <a:lnTo>
                      <a:pt x="1169" y="1018"/>
                    </a:lnTo>
                    <a:lnTo>
                      <a:pt x="1081" y="999"/>
                    </a:lnTo>
                    <a:lnTo>
                      <a:pt x="994" y="979"/>
                    </a:lnTo>
                    <a:lnTo>
                      <a:pt x="907" y="959"/>
                    </a:lnTo>
                    <a:lnTo>
                      <a:pt x="821" y="936"/>
                    </a:lnTo>
                    <a:lnTo>
                      <a:pt x="735" y="914"/>
                    </a:lnTo>
                    <a:lnTo>
                      <a:pt x="650" y="891"/>
                    </a:lnTo>
                    <a:lnTo>
                      <a:pt x="566" y="867"/>
                    </a:lnTo>
                    <a:lnTo>
                      <a:pt x="484" y="841"/>
                    </a:lnTo>
                    <a:lnTo>
                      <a:pt x="401" y="816"/>
                    </a:lnTo>
                    <a:lnTo>
                      <a:pt x="319" y="789"/>
                    </a:lnTo>
                    <a:lnTo>
                      <a:pt x="238" y="761"/>
                    </a:lnTo>
                    <a:lnTo>
                      <a:pt x="158" y="733"/>
                    </a:lnTo>
                    <a:lnTo>
                      <a:pt x="79" y="703"/>
                    </a:lnTo>
                    <a:lnTo>
                      <a:pt x="0" y="673"/>
                    </a:lnTo>
                    <a:lnTo>
                      <a:pt x="46" y="587"/>
                    </a:lnTo>
                    <a:lnTo>
                      <a:pt x="90" y="501"/>
                    </a:lnTo>
                    <a:lnTo>
                      <a:pt x="136" y="416"/>
                    </a:lnTo>
                    <a:lnTo>
                      <a:pt x="182" y="331"/>
                    </a:lnTo>
                    <a:lnTo>
                      <a:pt x="228" y="247"/>
                    </a:lnTo>
                    <a:lnTo>
                      <a:pt x="275" y="164"/>
                    </a:lnTo>
                    <a:lnTo>
                      <a:pt x="322" y="82"/>
                    </a:lnTo>
                    <a:lnTo>
                      <a:pt x="370" y="0"/>
                    </a:lnTo>
                    <a:lnTo>
                      <a:pt x="440" y="22"/>
                    </a:lnTo>
                    <a:lnTo>
                      <a:pt x="510" y="45"/>
                    </a:lnTo>
                    <a:lnTo>
                      <a:pt x="582" y="66"/>
                    </a:lnTo>
                    <a:lnTo>
                      <a:pt x="654" y="86"/>
                    </a:lnTo>
                    <a:lnTo>
                      <a:pt x="726" y="106"/>
                    </a:lnTo>
                    <a:lnTo>
                      <a:pt x="800" y="126"/>
                    </a:lnTo>
                    <a:lnTo>
                      <a:pt x="873" y="144"/>
                    </a:lnTo>
                    <a:lnTo>
                      <a:pt x="947" y="163"/>
                    </a:lnTo>
                    <a:lnTo>
                      <a:pt x="1022" y="180"/>
                    </a:lnTo>
                    <a:lnTo>
                      <a:pt x="1097" y="197"/>
                    </a:lnTo>
                    <a:lnTo>
                      <a:pt x="1173" y="212"/>
                    </a:lnTo>
                    <a:lnTo>
                      <a:pt x="1249" y="228"/>
                    </a:lnTo>
                    <a:lnTo>
                      <a:pt x="1325" y="243"/>
                    </a:lnTo>
                    <a:lnTo>
                      <a:pt x="1402" y="257"/>
                    </a:lnTo>
                    <a:lnTo>
                      <a:pt x="1480" y="271"/>
                    </a:lnTo>
                    <a:lnTo>
                      <a:pt x="1557" y="283"/>
                    </a:lnTo>
                    <a:lnTo>
                      <a:pt x="1635" y="294"/>
                    </a:lnTo>
                    <a:lnTo>
                      <a:pt x="1715" y="305"/>
                    </a:lnTo>
                    <a:lnTo>
                      <a:pt x="1794" y="316"/>
                    </a:lnTo>
                    <a:lnTo>
                      <a:pt x="1873" y="325"/>
                    </a:lnTo>
                    <a:lnTo>
                      <a:pt x="1954" y="334"/>
                    </a:lnTo>
                    <a:lnTo>
                      <a:pt x="2034" y="343"/>
                    </a:lnTo>
                    <a:lnTo>
                      <a:pt x="2115" y="350"/>
                    </a:lnTo>
                    <a:lnTo>
                      <a:pt x="2195" y="357"/>
                    </a:lnTo>
                    <a:lnTo>
                      <a:pt x="2277" y="363"/>
                    </a:lnTo>
                    <a:lnTo>
                      <a:pt x="2359" y="368"/>
                    </a:lnTo>
                    <a:lnTo>
                      <a:pt x="2441" y="372"/>
                    </a:lnTo>
                    <a:lnTo>
                      <a:pt x="2524" y="376"/>
                    </a:lnTo>
                    <a:lnTo>
                      <a:pt x="2606" y="379"/>
                    </a:lnTo>
                    <a:lnTo>
                      <a:pt x="2690" y="380"/>
                    </a:lnTo>
                    <a:lnTo>
                      <a:pt x="2774" y="382"/>
                    </a:lnTo>
                    <a:lnTo>
                      <a:pt x="2858" y="382"/>
                    </a:lnTo>
                    <a:lnTo>
                      <a:pt x="2940" y="382"/>
                    </a:lnTo>
                    <a:lnTo>
                      <a:pt x="3024" y="380"/>
                    </a:lnTo>
                    <a:lnTo>
                      <a:pt x="3108" y="379"/>
                    </a:lnTo>
                    <a:lnTo>
                      <a:pt x="3190" y="376"/>
                    </a:lnTo>
                    <a:lnTo>
                      <a:pt x="3273" y="372"/>
                    </a:lnTo>
                    <a:lnTo>
                      <a:pt x="3355" y="368"/>
                    </a:lnTo>
                    <a:lnTo>
                      <a:pt x="3437" y="363"/>
                    </a:lnTo>
                    <a:lnTo>
                      <a:pt x="3518" y="357"/>
                    </a:lnTo>
                    <a:lnTo>
                      <a:pt x="3599" y="350"/>
                    </a:lnTo>
                    <a:lnTo>
                      <a:pt x="3680" y="343"/>
                    </a:lnTo>
                    <a:lnTo>
                      <a:pt x="3760" y="334"/>
                    </a:lnTo>
                    <a:lnTo>
                      <a:pt x="3841" y="325"/>
                    </a:lnTo>
                    <a:lnTo>
                      <a:pt x="3920" y="316"/>
                    </a:lnTo>
                    <a:lnTo>
                      <a:pt x="3999" y="305"/>
                    </a:lnTo>
                    <a:lnTo>
                      <a:pt x="4079" y="294"/>
                    </a:lnTo>
                    <a:lnTo>
                      <a:pt x="4157" y="283"/>
                    </a:lnTo>
                    <a:lnTo>
                      <a:pt x="4234" y="271"/>
                    </a:lnTo>
                    <a:lnTo>
                      <a:pt x="4312" y="257"/>
                    </a:lnTo>
                    <a:lnTo>
                      <a:pt x="4389" y="243"/>
                    </a:lnTo>
                    <a:lnTo>
                      <a:pt x="4465" y="228"/>
                    </a:lnTo>
                    <a:lnTo>
                      <a:pt x="4541" y="212"/>
                    </a:lnTo>
                    <a:lnTo>
                      <a:pt x="4617" y="197"/>
                    </a:lnTo>
                    <a:lnTo>
                      <a:pt x="4692" y="180"/>
                    </a:lnTo>
                    <a:lnTo>
                      <a:pt x="4767" y="162"/>
                    </a:lnTo>
                    <a:lnTo>
                      <a:pt x="4841" y="144"/>
                    </a:lnTo>
                    <a:lnTo>
                      <a:pt x="4914" y="126"/>
                    </a:lnTo>
                    <a:lnTo>
                      <a:pt x="4988" y="106"/>
                    </a:lnTo>
                    <a:lnTo>
                      <a:pt x="5060" y="86"/>
                    </a:lnTo>
                    <a:lnTo>
                      <a:pt x="5132" y="66"/>
                    </a:lnTo>
                    <a:lnTo>
                      <a:pt x="5204" y="45"/>
                    </a:lnTo>
                    <a:lnTo>
                      <a:pt x="5274" y="22"/>
                    </a:lnTo>
                    <a:lnTo>
                      <a:pt x="5344" y="0"/>
                    </a:lnTo>
                    <a:lnTo>
                      <a:pt x="5392" y="82"/>
                    </a:lnTo>
                    <a:lnTo>
                      <a:pt x="5439" y="164"/>
                    </a:lnTo>
                    <a:lnTo>
                      <a:pt x="5486" y="247"/>
                    </a:lnTo>
                    <a:lnTo>
                      <a:pt x="5532" y="331"/>
                    </a:lnTo>
                    <a:lnTo>
                      <a:pt x="5578" y="416"/>
                    </a:lnTo>
                    <a:lnTo>
                      <a:pt x="5624" y="501"/>
                    </a:lnTo>
                    <a:lnTo>
                      <a:pt x="5668" y="587"/>
                    </a:lnTo>
                    <a:lnTo>
                      <a:pt x="5714" y="673"/>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2" name="Freeform 6"/>
              <p:cNvSpPr>
                <a:spLocks/>
              </p:cNvSpPr>
              <p:nvPr/>
            </p:nvSpPr>
            <p:spPr bwMode="auto">
              <a:xfrm>
                <a:off x="520700" y="195609"/>
                <a:ext cx="188673" cy="78614"/>
              </a:xfrm>
              <a:custGeom>
                <a:avLst/>
                <a:gdLst>
                  <a:gd name="T0" fmla="*/ 0 w 2856"/>
                  <a:gd name="T1" fmla="*/ 1188 h 1188"/>
                  <a:gd name="T2" fmla="*/ 97 w 2856"/>
                  <a:gd name="T3" fmla="*/ 1187 h 1188"/>
                  <a:gd name="T4" fmla="*/ 291 w 2856"/>
                  <a:gd name="T5" fmla="*/ 1183 h 1188"/>
                  <a:gd name="T6" fmla="*/ 484 w 2856"/>
                  <a:gd name="T7" fmla="*/ 1174 h 1188"/>
                  <a:gd name="T8" fmla="*/ 675 w 2856"/>
                  <a:gd name="T9" fmla="*/ 1161 h 1188"/>
                  <a:gd name="T10" fmla="*/ 864 w 2856"/>
                  <a:gd name="T11" fmla="*/ 1144 h 1188"/>
                  <a:gd name="T12" fmla="*/ 1051 w 2856"/>
                  <a:gd name="T13" fmla="*/ 1123 h 1188"/>
                  <a:gd name="T14" fmla="*/ 1235 w 2856"/>
                  <a:gd name="T15" fmla="*/ 1097 h 1188"/>
                  <a:gd name="T16" fmla="*/ 1417 w 2856"/>
                  <a:gd name="T17" fmla="*/ 1068 h 1188"/>
                  <a:gd name="T18" fmla="*/ 1597 w 2856"/>
                  <a:gd name="T19" fmla="*/ 1036 h 1188"/>
                  <a:gd name="T20" fmla="*/ 1775 w 2856"/>
                  <a:gd name="T21" fmla="*/ 999 h 1188"/>
                  <a:gd name="T22" fmla="*/ 1949 w 2856"/>
                  <a:gd name="T23" fmla="*/ 959 h 1188"/>
                  <a:gd name="T24" fmla="*/ 2121 w 2856"/>
                  <a:gd name="T25" fmla="*/ 914 h 1188"/>
                  <a:gd name="T26" fmla="*/ 2290 w 2856"/>
                  <a:gd name="T27" fmla="*/ 867 h 1188"/>
                  <a:gd name="T28" fmla="*/ 2455 w 2856"/>
                  <a:gd name="T29" fmla="*/ 816 h 1188"/>
                  <a:gd name="T30" fmla="*/ 2618 w 2856"/>
                  <a:gd name="T31" fmla="*/ 761 h 1188"/>
                  <a:gd name="T32" fmla="*/ 2777 w 2856"/>
                  <a:gd name="T33" fmla="*/ 703 h 1188"/>
                  <a:gd name="T34" fmla="*/ 2810 w 2856"/>
                  <a:gd name="T35" fmla="*/ 587 h 1188"/>
                  <a:gd name="T36" fmla="*/ 2720 w 2856"/>
                  <a:gd name="T37" fmla="*/ 416 h 1188"/>
                  <a:gd name="T38" fmla="*/ 2628 w 2856"/>
                  <a:gd name="T39" fmla="*/ 247 h 1188"/>
                  <a:gd name="T40" fmla="*/ 2534 w 2856"/>
                  <a:gd name="T41" fmla="*/ 82 h 1188"/>
                  <a:gd name="T42" fmla="*/ 2416 w 2856"/>
                  <a:gd name="T43" fmla="*/ 22 h 1188"/>
                  <a:gd name="T44" fmla="*/ 2274 w 2856"/>
                  <a:gd name="T45" fmla="*/ 66 h 1188"/>
                  <a:gd name="T46" fmla="*/ 2130 w 2856"/>
                  <a:gd name="T47" fmla="*/ 106 h 1188"/>
                  <a:gd name="T48" fmla="*/ 1983 w 2856"/>
                  <a:gd name="T49" fmla="*/ 144 h 1188"/>
                  <a:gd name="T50" fmla="*/ 1834 w 2856"/>
                  <a:gd name="T51" fmla="*/ 180 h 1188"/>
                  <a:gd name="T52" fmla="*/ 1683 w 2856"/>
                  <a:gd name="T53" fmla="*/ 212 h 1188"/>
                  <a:gd name="T54" fmla="*/ 1531 w 2856"/>
                  <a:gd name="T55" fmla="*/ 243 h 1188"/>
                  <a:gd name="T56" fmla="*/ 1376 w 2856"/>
                  <a:gd name="T57" fmla="*/ 271 h 1188"/>
                  <a:gd name="T58" fmla="*/ 1221 w 2856"/>
                  <a:gd name="T59" fmla="*/ 294 h 1188"/>
                  <a:gd name="T60" fmla="*/ 1062 w 2856"/>
                  <a:gd name="T61" fmla="*/ 316 h 1188"/>
                  <a:gd name="T62" fmla="*/ 902 w 2856"/>
                  <a:gd name="T63" fmla="*/ 334 h 1188"/>
                  <a:gd name="T64" fmla="*/ 741 w 2856"/>
                  <a:gd name="T65" fmla="*/ 350 h 1188"/>
                  <a:gd name="T66" fmla="*/ 579 w 2856"/>
                  <a:gd name="T67" fmla="*/ 363 h 1188"/>
                  <a:gd name="T68" fmla="*/ 415 w 2856"/>
                  <a:gd name="T69" fmla="*/ 372 h 1188"/>
                  <a:gd name="T70" fmla="*/ 250 w 2856"/>
                  <a:gd name="T71" fmla="*/ 379 h 1188"/>
                  <a:gd name="T72" fmla="*/ 83 w 2856"/>
                  <a:gd name="T73" fmla="*/ 382 h 1188"/>
                  <a:gd name="T74" fmla="*/ 0 w 2856"/>
                  <a:gd name="T75" fmla="*/ 382 h 1188"/>
                  <a:gd name="T76" fmla="*/ 0 w 2856"/>
                  <a:gd name="T77" fmla="*/ 1188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56" h="1188">
                    <a:moveTo>
                      <a:pt x="0" y="1188"/>
                    </a:moveTo>
                    <a:lnTo>
                      <a:pt x="0" y="1188"/>
                    </a:lnTo>
                    <a:lnTo>
                      <a:pt x="97" y="1187"/>
                    </a:lnTo>
                    <a:lnTo>
                      <a:pt x="194" y="1186"/>
                    </a:lnTo>
                    <a:lnTo>
                      <a:pt x="291" y="1183"/>
                    </a:lnTo>
                    <a:lnTo>
                      <a:pt x="388" y="1179"/>
                    </a:lnTo>
                    <a:lnTo>
                      <a:pt x="484" y="1174"/>
                    </a:lnTo>
                    <a:lnTo>
                      <a:pt x="579" y="1168"/>
                    </a:lnTo>
                    <a:lnTo>
                      <a:pt x="675" y="1161"/>
                    </a:lnTo>
                    <a:lnTo>
                      <a:pt x="770" y="1153"/>
                    </a:lnTo>
                    <a:lnTo>
                      <a:pt x="864" y="1144"/>
                    </a:lnTo>
                    <a:lnTo>
                      <a:pt x="958" y="1134"/>
                    </a:lnTo>
                    <a:lnTo>
                      <a:pt x="1051" y="1123"/>
                    </a:lnTo>
                    <a:lnTo>
                      <a:pt x="1144" y="1111"/>
                    </a:lnTo>
                    <a:lnTo>
                      <a:pt x="1235" y="1097"/>
                    </a:lnTo>
                    <a:lnTo>
                      <a:pt x="1327" y="1084"/>
                    </a:lnTo>
                    <a:lnTo>
                      <a:pt x="1417" y="1068"/>
                    </a:lnTo>
                    <a:lnTo>
                      <a:pt x="1508" y="1053"/>
                    </a:lnTo>
                    <a:lnTo>
                      <a:pt x="1597" y="1036"/>
                    </a:lnTo>
                    <a:lnTo>
                      <a:pt x="1687" y="1018"/>
                    </a:lnTo>
                    <a:lnTo>
                      <a:pt x="1775" y="999"/>
                    </a:lnTo>
                    <a:lnTo>
                      <a:pt x="1862" y="979"/>
                    </a:lnTo>
                    <a:lnTo>
                      <a:pt x="1949" y="959"/>
                    </a:lnTo>
                    <a:lnTo>
                      <a:pt x="2035" y="936"/>
                    </a:lnTo>
                    <a:lnTo>
                      <a:pt x="2121" y="914"/>
                    </a:lnTo>
                    <a:lnTo>
                      <a:pt x="2206" y="891"/>
                    </a:lnTo>
                    <a:lnTo>
                      <a:pt x="2290" y="867"/>
                    </a:lnTo>
                    <a:lnTo>
                      <a:pt x="2372" y="841"/>
                    </a:lnTo>
                    <a:lnTo>
                      <a:pt x="2455" y="816"/>
                    </a:lnTo>
                    <a:lnTo>
                      <a:pt x="2537" y="789"/>
                    </a:lnTo>
                    <a:lnTo>
                      <a:pt x="2618" y="761"/>
                    </a:lnTo>
                    <a:lnTo>
                      <a:pt x="2699" y="733"/>
                    </a:lnTo>
                    <a:lnTo>
                      <a:pt x="2777" y="703"/>
                    </a:lnTo>
                    <a:lnTo>
                      <a:pt x="2856" y="673"/>
                    </a:lnTo>
                    <a:lnTo>
                      <a:pt x="2810" y="587"/>
                    </a:lnTo>
                    <a:lnTo>
                      <a:pt x="2766" y="501"/>
                    </a:lnTo>
                    <a:lnTo>
                      <a:pt x="2720" y="416"/>
                    </a:lnTo>
                    <a:lnTo>
                      <a:pt x="2674" y="331"/>
                    </a:lnTo>
                    <a:lnTo>
                      <a:pt x="2628" y="247"/>
                    </a:lnTo>
                    <a:lnTo>
                      <a:pt x="2581" y="164"/>
                    </a:lnTo>
                    <a:lnTo>
                      <a:pt x="2534" y="82"/>
                    </a:lnTo>
                    <a:lnTo>
                      <a:pt x="2486" y="0"/>
                    </a:lnTo>
                    <a:lnTo>
                      <a:pt x="2416" y="22"/>
                    </a:lnTo>
                    <a:lnTo>
                      <a:pt x="2346" y="45"/>
                    </a:lnTo>
                    <a:lnTo>
                      <a:pt x="2274" y="66"/>
                    </a:lnTo>
                    <a:lnTo>
                      <a:pt x="2203" y="86"/>
                    </a:lnTo>
                    <a:lnTo>
                      <a:pt x="2130" y="106"/>
                    </a:lnTo>
                    <a:lnTo>
                      <a:pt x="2056" y="126"/>
                    </a:lnTo>
                    <a:lnTo>
                      <a:pt x="1983" y="144"/>
                    </a:lnTo>
                    <a:lnTo>
                      <a:pt x="1909" y="163"/>
                    </a:lnTo>
                    <a:lnTo>
                      <a:pt x="1834" y="180"/>
                    </a:lnTo>
                    <a:lnTo>
                      <a:pt x="1759" y="197"/>
                    </a:lnTo>
                    <a:lnTo>
                      <a:pt x="1683" y="212"/>
                    </a:lnTo>
                    <a:lnTo>
                      <a:pt x="1607" y="228"/>
                    </a:lnTo>
                    <a:lnTo>
                      <a:pt x="1531" y="243"/>
                    </a:lnTo>
                    <a:lnTo>
                      <a:pt x="1454" y="257"/>
                    </a:lnTo>
                    <a:lnTo>
                      <a:pt x="1376" y="271"/>
                    </a:lnTo>
                    <a:lnTo>
                      <a:pt x="1299" y="283"/>
                    </a:lnTo>
                    <a:lnTo>
                      <a:pt x="1221" y="294"/>
                    </a:lnTo>
                    <a:lnTo>
                      <a:pt x="1141" y="305"/>
                    </a:lnTo>
                    <a:lnTo>
                      <a:pt x="1062" y="316"/>
                    </a:lnTo>
                    <a:lnTo>
                      <a:pt x="983" y="325"/>
                    </a:lnTo>
                    <a:lnTo>
                      <a:pt x="902" y="334"/>
                    </a:lnTo>
                    <a:lnTo>
                      <a:pt x="822" y="343"/>
                    </a:lnTo>
                    <a:lnTo>
                      <a:pt x="741" y="350"/>
                    </a:lnTo>
                    <a:lnTo>
                      <a:pt x="661" y="357"/>
                    </a:lnTo>
                    <a:lnTo>
                      <a:pt x="579" y="363"/>
                    </a:lnTo>
                    <a:lnTo>
                      <a:pt x="497" y="368"/>
                    </a:lnTo>
                    <a:lnTo>
                      <a:pt x="415" y="372"/>
                    </a:lnTo>
                    <a:lnTo>
                      <a:pt x="332" y="376"/>
                    </a:lnTo>
                    <a:lnTo>
                      <a:pt x="250" y="379"/>
                    </a:lnTo>
                    <a:lnTo>
                      <a:pt x="166" y="380"/>
                    </a:lnTo>
                    <a:lnTo>
                      <a:pt x="83" y="382"/>
                    </a:lnTo>
                    <a:lnTo>
                      <a:pt x="0" y="382"/>
                    </a:lnTo>
                    <a:lnTo>
                      <a:pt x="0" y="1188"/>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3" name="Freeform 7"/>
              <p:cNvSpPr>
                <a:spLocks/>
              </p:cNvSpPr>
              <p:nvPr/>
            </p:nvSpPr>
            <p:spPr bwMode="auto">
              <a:xfrm>
                <a:off x="0" y="710760"/>
                <a:ext cx="199309" cy="446711"/>
              </a:xfrm>
              <a:custGeom>
                <a:avLst/>
                <a:gdLst>
                  <a:gd name="T0" fmla="*/ 3021 w 3021"/>
                  <a:gd name="T1" fmla="*/ 0 h 6762"/>
                  <a:gd name="T2" fmla="*/ 0 w 3021"/>
                  <a:gd name="T3" fmla="*/ 1815 h 6762"/>
                  <a:gd name="T4" fmla="*/ 386 w 3021"/>
                  <a:gd name="T5" fmla="*/ 6345 h 6762"/>
                  <a:gd name="T6" fmla="*/ 1350 w 3021"/>
                  <a:gd name="T7" fmla="*/ 6762 h 6762"/>
                  <a:gd name="T8" fmla="*/ 1387 w 3021"/>
                  <a:gd name="T9" fmla="*/ 6675 h 6762"/>
                  <a:gd name="T10" fmla="*/ 1424 w 3021"/>
                  <a:gd name="T11" fmla="*/ 6589 h 6762"/>
                  <a:gd name="T12" fmla="*/ 1461 w 3021"/>
                  <a:gd name="T13" fmla="*/ 6503 h 6762"/>
                  <a:gd name="T14" fmla="*/ 1499 w 3021"/>
                  <a:gd name="T15" fmla="*/ 6418 h 6762"/>
                  <a:gd name="T16" fmla="*/ 1537 w 3021"/>
                  <a:gd name="T17" fmla="*/ 6333 h 6762"/>
                  <a:gd name="T18" fmla="*/ 1576 w 3021"/>
                  <a:gd name="T19" fmla="*/ 6249 h 6762"/>
                  <a:gd name="T20" fmla="*/ 1615 w 3021"/>
                  <a:gd name="T21" fmla="*/ 6166 h 6762"/>
                  <a:gd name="T22" fmla="*/ 1654 w 3021"/>
                  <a:gd name="T23" fmla="*/ 6083 h 6762"/>
                  <a:gd name="T24" fmla="*/ 1694 w 3021"/>
                  <a:gd name="T25" fmla="*/ 6000 h 6762"/>
                  <a:gd name="T26" fmla="*/ 1735 w 3021"/>
                  <a:gd name="T27" fmla="*/ 5919 h 6762"/>
                  <a:gd name="T28" fmla="*/ 1777 w 3021"/>
                  <a:gd name="T29" fmla="*/ 5838 h 6762"/>
                  <a:gd name="T30" fmla="*/ 1818 w 3021"/>
                  <a:gd name="T31" fmla="*/ 5759 h 6762"/>
                  <a:gd name="T32" fmla="*/ 1861 w 3021"/>
                  <a:gd name="T33" fmla="*/ 5680 h 6762"/>
                  <a:gd name="T34" fmla="*/ 1904 w 3021"/>
                  <a:gd name="T35" fmla="*/ 5601 h 6762"/>
                  <a:gd name="T36" fmla="*/ 1948 w 3021"/>
                  <a:gd name="T37" fmla="*/ 5523 h 6762"/>
                  <a:gd name="T38" fmla="*/ 1992 w 3021"/>
                  <a:gd name="T39" fmla="*/ 5447 h 6762"/>
                  <a:gd name="T40" fmla="*/ 2037 w 3021"/>
                  <a:gd name="T41" fmla="*/ 5371 h 6762"/>
                  <a:gd name="T42" fmla="*/ 2083 w 3021"/>
                  <a:gd name="T43" fmla="*/ 5295 h 6762"/>
                  <a:gd name="T44" fmla="*/ 2129 w 3021"/>
                  <a:gd name="T45" fmla="*/ 5221 h 6762"/>
                  <a:gd name="T46" fmla="*/ 2176 w 3021"/>
                  <a:gd name="T47" fmla="*/ 5148 h 6762"/>
                  <a:gd name="T48" fmla="*/ 2224 w 3021"/>
                  <a:gd name="T49" fmla="*/ 5076 h 6762"/>
                  <a:gd name="T50" fmla="*/ 2272 w 3021"/>
                  <a:gd name="T51" fmla="*/ 5005 h 6762"/>
                  <a:gd name="T52" fmla="*/ 2321 w 3021"/>
                  <a:gd name="T53" fmla="*/ 4934 h 6762"/>
                  <a:gd name="T54" fmla="*/ 2371 w 3021"/>
                  <a:gd name="T55" fmla="*/ 4864 h 6762"/>
                  <a:gd name="T56" fmla="*/ 2421 w 3021"/>
                  <a:gd name="T57" fmla="*/ 4796 h 6762"/>
                  <a:gd name="T58" fmla="*/ 2473 w 3021"/>
                  <a:gd name="T59" fmla="*/ 4729 h 6762"/>
                  <a:gd name="T60" fmla="*/ 2525 w 3021"/>
                  <a:gd name="T61" fmla="*/ 4662 h 6762"/>
                  <a:gd name="T62" fmla="*/ 2579 w 3021"/>
                  <a:gd name="T63" fmla="*/ 4596 h 6762"/>
                  <a:gd name="T64" fmla="*/ 2633 w 3021"/>
                  <a:gd name="T65" fmla="*/ 4532 h 6762"/>
                  <a:gd name="T66" fmla="*/ 2687 w 3021"/>
                  <a:gd name="T67" fmla="*/ 4468 h 6762"/>
                  <a:gd name="T68" fmla="*/ 2742 w 3021"/>
                  <a:gd name="T69" fmla="*/ 4406 h 6762"/>
                  <a:gd name="T70" fmla="*/ 2799 w 3021"/>
                  <a:gd name="T71" fmla="*/ 4345 h 6762"/>
                  <a:gd name="T72" fmla="*/ 2795 w 3021"/>
                  <a:gd name="T73" fmla="*/ 4324 h 6762"/>
                  <a:gd name="T74" fmla="*/ 2791 w 3021"/>
                  <a:gd name="T75" fmla="*/ 4304 h 6762"/>
                  <a:gd name="T76" fmla="*/ 2789 w 3021"/>
                  <a:gd name="T77" fmla="*/ 4283 h 6762"/>
                  <a:gd name="T78" fmla="*/ 2788 w 3021"/>
                  <a:gd name="T79" fmla="*/ 4262 h 6762"/>
                  <a:gd name="T80" fmla="*/ 2788 w 3021"/>
                  <a:gd name="T81" fmla="*/ 3977 h 6762"/>
                  <a:gd name="T82" fmla="*/ 2790 w 3021"/>
                  <a:gd name="T83" fmla="*/ 3695 h 6762"/>
                  <a:gd name="T84" fmla="*/ 2795 w 3021"/>
                  <a:gd name="T85" fmla="*/ 3415 h 6762"/>
                  <a:gd name="T86" fmla="*/ 2800 w 3021"/>
                  <a:gd name="T87" fmla="*/ 3137 h 6762"/>
                  <a:gd name="T88" fmla="*/ 2809 w 3021"/>
                  <a:gd name="T89" fmla="*/ 2863 h 6762"/>
                  <a:gd name="T90" fmla="*/ 2819 w 3021"/>
                  <a:gd name="T91" fmla="*/ 2591 h 6762"/>
                  <a:gd name="T92" fmla="*/ 2830 w 3021"/>
                  <a:gd name="T93" fmla="*/ 2321 h 6762"/>
                  <a:gd name="T94" fmla="*/ 2845 w 3021"/>
                  <a:gd name="T95" fmla="*/ 2054 h 6762"/>
                  <a:gd name="T96" fmla="*/ 2860 w 3021"/>
                  <a:gd name="T97" fmla="*/ 1788 h 6762"/>
                  <a:gd name="T98" fmla="*/ 2877 w 3021"/>
                  <a:gd name="T99" fmla="*/ 1525 h 6762"/>
                  <a:gd name="T100" fmla="*/ 2897 w 3021"/>
                  <a:gd name="T101" fmla="*/ 1265 h 6762"/>
                  <a:gd name="T102" fmla="*/ 2919 w 3021"/>
                  <a:gd name="T103" fmla="*/ 1008 h 6762"/>
                  <a:gd name="T104" fmla="*/ 2942 w 3021"/>
                  <a:gd name="T105" fmla="*/ 752 h 6762"/>
                  <a:gd name="T106" fmla="*/ 2967 w 3021"/>
                  <a:gd name="T107" fmla="*/ 499 h 6762"/>
                  <a:gd name="T108" fmla="*/ 2993 w 3021"/>
                  <a:gd name="T109" fmla="*/ 248 h 6762"/>
                  <a:gd name="T110" fmla="*/ 3021 w 3021"/>
                  <a:gd name="T111" fmla="*/ 0 h 6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21" h="6762">
                    <a:moveTo>
                      <a:pt x="3021" y="0"/>
                    </a:moveTo>
                    <a:lnTo>
                      <a:pt x="0" y="1815"/>
                    </a:lnTo>
                    <a:lnTo>
                      <a:pt x="386" y="6345"/>
                    </a:lnTo>
                    <a:lnTo>
                      <a:pt x="1350" y="6762"/>
                    </a:lnTo>
                    <a:lnTo>
                      <a:pt x="1387" y="6675"/>
                    </a:lnTo>
                    <a:lnTo>
                      <a:pt x="1424" y="6589"/>
                    </a:lnTo>
                    <a:lnTo>
                      <a:pt x="1461" y="6503"/>
                    </a:lnTo>
                    <a:lnTo>
                      <a:pt x="1499" y="6418"/>
                    </a:lnTo>
                    <a:lnTo>
                      <a:pt x="1537" y="6333"/>
                    </a:lnTo>
                    <a:lnTo>
                      <a:pt x="1576" y="6249"/>
                    </a:lnTo>
                    <a:lnTo>
                      <a:pt x="1615" y="6166"/>
                    </a:lnTo>
                    <a:lnTo>
                      <a:pt x="1654" y="6083"/>
                    </a:lnTo>
                    <a:lnTo>
                      <a:pt x="1694" y="6000"/>
                    </a:lnTo>
                    <a:lnTo>
                      <a:pt x="1735" y="5919"/>
                    </a:lnTo>
                    <a:lnTo>
                      <a:pt x="1777" y="5838"/>
                    </a:lnTo>
                    <a:lnTo>
                      <a:pt x="1818" y="5759"/>
                    </a:lnTo>
                    <a:lnTo>
                      <a:pt x="1861" y="5680"/>
                    </a:lnTo>
                    <a:lnTo>
                      <a:pt x="1904" y="5601"/>
                    </a:lnTo>
                    <a:lnTo>
                      <a:pt x="1948" y="5523"/>
                    </a:lnTo>
                    <a:lnTo>
                      <a:pt x="1992" y="5447"/>
                    </a:lnTo>
                    <a:lnTo>
                      <a:pt x="2037" y="5371"/>
                    </a:lnTo>
                    <a:lnTo>
                      <a:pt x="2083" y="5295"/>
                    </a:lnTo>
                    <a:lnTo>
                      <a:pt x="2129" y="5221"/>
                    </a:lnTo>
                    <a:lnTo>
                      <a:pt x="2176" y="5148"/>
                    </a:lnTo>
                    <a:lnTo>
                      <a:pt x="2224" y="5076"/>
                    </a:lnTo>
                    <a:lnTo>
                      <a:pt x="2272" y="5005"/>
                    </a:lnTo>
                    <a:lnTo>
                      <a:pt x="2321" y="4934"/>
                    </a:lnTo>
                    <a:lnTo>
                      <a:pt x="2371" y="4864"/>
                    </a:lnTo>
                    <a:lnTo>
                      <a:pt x="2421" y="4796"/>
                    </a:lnTo>
                    <a:lnTo>
                      <a:pt x="2473" y="4729"/>
                    </a:lnTo>
                    <a:lnTo>
                      <a:pt x="2525" y="4662"/>
                    </a:lnTo>
                    <a:lnTo>
                      <a:pt x="2579" y="4596"/>
                    </a:lnTo>
                    <a:lnTo>
                      <a:pt x="2633" y="4532"/>
                    </a:lnTo>
                    <a:lnTo>
                      <a:pt x="2687" y="4468"/>
                    </a:lnTo>
                    <a:lnTo>
                      <a:pt x="2742" y="4406"/>
                    </a:lnTo>
                    <a:lnTo>
                      <a:pt x="2799" y="4345"/>
                    </a:lnTo>
                    <a:lnTo>
                      <a:pt x="2795" y="4324"/>
                    </a:lnTo>
                    <a:lnTo>
                      <a:pt x="2791" y="4304"/>
                    </a:lnTo>
                    <a:lnTo>
                      <a:pt x="2789" y="4283"/>
                    </a:lnTo>
                    <a:lnTo>
                      <a:pt x="2788" y="4262"/>
                    </a:lnTo>
                    <a:lnTo>
                      <a:pt x="2788" y="3977"/>
                    </a:lnTo>
                    <a:lnTo>
                      <a:pt x="2790" y="3695"/>
                    </a:lnTo>
                    <a:lnTo>
                      <a:pt x="2795" y="3415"/>
                    </a:lnTo>
                    <a:lnTo>
                      <a:pt x="2800" y="3137"/>
                    </a:lnTo>
                    <a:lnTo>
                      <a:pt x="2809" y="2863"/>
                    </a:lnTo>
                    <a:lnTo>
                      <a:pt x="2819" y="2591"/>
                    </a:lnTo>
                    <a:lnTo>
                      <a:pt x="2830" y="2321"/>
                    </a:lnTo>
                    <a:lnTo>
                      <a:pt x="2845" y="2054"/>
                    </a:lnTo>
                    <a:lnTo>
                      <a:pt x="2860" y="1788"/>
                    </a:lnTo>
                    <a:lnTo>
                      <a:pt x="2877" y="1525"/>
                    </a:lnTo>
                    <a:lnTo>
                      <a:pt x="2897" y="1265"/>
                    </a:lnTo>
                    <a:lnTo>
                      <a:pt x="2919" y="1008"/>
                    </a:lnTo>
                    <a:lnTo>
                      <a:pt x="2942" y="752"/>
                    </a:lnTo>
                    <a:lnTo>
                      <a:pt x="2967" y="499"/>
                    </a:lnTo>
                    <a:lnTo>
                      <a:pt x="2993" y="248"/>
                    </a:lnTo>
                    <a:lnTo>
                      <a:pt x="302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4" name="Freeform 8"/>
              <p:cNvSpPr>
                <a:spLocks/>
              </p:cNvSpPr>
              <p:nvPr/>
            </p:nvSpPr>
            <p:spPr bwMode="auto">
              <a:xfrm>
                <a:off x="842091" y="710760"/>
                <a:ext cx="199309" cy="446711"/>
              </a:xfrm>
              <a:custGeom>
                <a:avLst/>
                <a:gdLst>
                  <a:gd name="T0" fmla="*/ 0 w 3021"/>
                  <a:gd name="T1" fmla="*/ 0 h 6762"/>
                  <a:gd name="T2" fmla="*/ 3021 w 3021"/>
                  <a:gd name="T3" fmla="*/ 1815 h 6762"/>
                  <a:gd name="T4" fmla="*/ 2635 w 3021"/>
                  <a:gd name="T5" fmla="*/ 6345 h 6762"/>
                  <a:gd name="T6" fmla="*/ 1671 w 3021"/>
                  <a:gd name="T7" fmla="*/ 6762 h 6762"/>
                  <a:gd name="T8" fmla="*/ 1634 w 3021"/>
                  <a:gd name="T9" fmla="*/ 6675 h 6762"/>
                  <a:gd name="T10" fmla="*/ 1597 w 3021"/>
                  <a:gd name="T11" fmla="*/ 6589 h 6762"/>
                  <a:gd name="T12" fmla="*/ 1560 w 3021"/>
                  <a:gd name="T13" fmla="*/ 6503 h 6762"/>
                  <a:gd name="T14" fmla="*/ 1522 w 3021"/>
                  <a:gd name="T15" fmla="*/ 6418 h 6762"/>
                  <a:gd name="T16" fmla="*/ 1484 w 3021"/>
                  <a:gd name="T17" fmla="*/ 6333 h 6762"/>
                  <a:gd name="T18" fmla="*/ 1445 w 3021"/>
                  <a:gd name="T19" fmla="*/ 6248 h 6762"/>
                  <a:gd name="T20" fmla="*/ 1406 w 3021"/>
                  <a:gd name="T21" fmla="*/ 6166 h 6762"/>
                  <a:gd name="T22" fmla="*/ 1367 w 3021"/>
                  <a:gd name="T23" fmla="*/ 6083 h 6762"/>
                  <a:gd name="T24" fmla="*/ 1327 w 3021"/>
                  <a:gd name="T25" fmla="*/ 6000 h 6762"/>
                  <a:gd name="T26" fmla="*/ 1286 w 3021"/>
                  <a:gd name="T27" fmla="*/ 5919 h 6762"/>
                  <a:gd name="T28" fmla="*/ 1244 w 3021"/>
                  <a:gd name="T29" fmla="*/ 5838 h 6762"/>
                  <a:gd name="T30" fmla="*/ 1203 w 3021"/>
                  <a:gd name="T31" fmla="*/ 5759 h 6762"/>
                  <a:gd name="T32" fmla="*/ 1160 w 3021"/>
                  <a:gd name="T33" fmla="*/ 5680 h 6762"/>
                  <a:gd name="T34" fmla="*/ 1117 w 3021"/>
                  <a:gd name="T35" fmla="*/ 5601 h 6762"/>
                  <a:gd name="T36" fmla="*/ 1073 w 3021"/>
                  <a:gd name="T37" fmla="*/ 5523 h 6762"/>
                  <a:gd name="T38" fmla="*/ 1029 w 3021"/>
                  <a:gd name="T39" fmla="*/ 5447 h 6762"/>
                  <a:gd name="T40" fmla="*/ 984 w 3021"/>
                  <a:gd name="T41" fmla="*/ 5371 h 6762"/>
                  <a:gd name="T42" fmla="*/ 938 w 3021"/>
                  <a:gd name="T43" fmla="*/ 5295 h 6762"/>
                  <a:gd name="T44" fmla="*/ 892 w 3021"/>
                  <a:gd name="T45" fmla="*/ 5221 h 6762"/>
                  <a:gd name="T46" fmla="*/ 845 w 3021"/>
                  <a:gd name="T47" fmla="*/ 5148 h 6762"/>
                  <a:gd name="T48" fmla="*/ 797 w 3021"/>
                  <a:gd name="T49" fmla="*/ 5076 h 6762"/>
                  <a:gd name="T50" fmla="*/ 749 w 3021"/>
                  <a:gd name="T51" fmla="*/ 5005 h 6762"/>
                  <a:gd name="T52" fmla="*/ 700 w 3021"/>
                  <a:gd name="T53" fmla="*/ 4934 h 6762"/>
                  <a:gd name="T54" fmla="*/ 650 w 3021"/>
                  <a:gd name="T55" fmla="*/ 4864 h 6762"/>
                  <a:gd name="T56" fmla="*/ 600 w 3021"/>
                  <a:gd name="T57" fmla="*/ 4796 h 6762"/>
                  <a:gd name="T58" fmla="*/ 548 w 3021"/>
                  <a:gd name="T59" fmla="*/ 4729 h 6762"/>
                  <a:gd name="T60" fmla="*/ 496 w 3021"/>
                  <a:gd name="T61" fmla="*/ 4662 h 6762"/>
                  <a:gd name="T62" fmla="*/ 442 w 3021"/>
                  <a:gd name="T63" fmla="*/ 4596 h 6762"/>
                  <a:gd name="T64" fmla="*/ 388 w 3021"/>
                  <a:gd name="T65" fmla="*/ 4532 h 6762"/>
                  <a:gd name="T66" fmla="*/ 334 w 3021"/>
                  <a:gd name="T67" fmla="*/ 4468 h 6762"/>
                  <a:gd name="T68" fmla="*/ 279 w 3021"/>
                  <a:gd name="T69" fmla="*/ 4406 h 6762"/>
                  <a:gd name="T70" fmla="*/ 222 w 3021"/>
                  <a:gd name="T71" fmla="*/ 4345 h 6762"/>
                  <a:gd name="T72" fmla="*/ 226 w 3021"/>
                  <a:gd name="T73" fmla="*/ 4324 h 6762"/>
                  <a:gd name="T74" fmla="*/ 230 w 3021"/>
                  <a:gd name="T75" fmla="*/ 4304 h 6762"/>
                  <a:gd name="T76" fmla="*/ 232 w 3021"/>
                  <a:gd name="T77" fmla="*/ 4283 h 6762"/>
                  <a:gd name="T78" fmla="*/ 233 w 3021"/>
                  <a:gd name="T79" fmla="*/ 4262 h 6762"/>
                  <a:gd name="T80" fmla="*/ 233 w 3021"/>
                  <a:gd name="T81" fmla="*/ 3977 h 6762"/>
                  <a:gd name="T82" fmla="*/ 231 w 3021"/>
                  <a:gd name="T83" fmla="*/ 3695 h 6762"/>
                  <a:gd name="T84" fmla="*/ 226 w 3021"/>
                  <a:gd name="T85" fmla="*/ 3415 h 6762"/>
                  <a:gd name="T86" fmla="*/ 221 w 3021"/>
                  <a:gd name="T87" fmla="*/ 3137 h 6762"/>
                  <a:gd name="T88" fmla="*/ 212 w 3021"/>
                  <a:gd name="T89" fmla="*/ 2863 h 6762"/>
                  <a:gd name="T90" fmla="*/ 202 w 3021"/>
                  <a:gd name="T91" fmla="*/ 2591 h 6762"/>
                  <a:gd name="T92" fmla="*/ 191 w 3021"/>
                  <a:gd name="T93" fmla="*/ 2321 h 6762"/>
                  <a:gd name="T94" fmla="*/ 176 w 3021"/>
                  <a:gd name="T95" fmla="*/ 2054 h 6762"/>
                  <a:gd name="T96" fmla="*/ 161 w 3021"/>
                  <a:gd name="T97" fmla="*/ 1788 h 6762"/>
                  <a:gd name="T98" fmla="*/ 144 w 3021"/>
                  <a:gd name="T99" fmla="*/ 1525 h 6762"/>
                  <a:gd name="T100" fmla="*/ 124 w 3021"/>
                  <a:gd name="T101" fmla="*/ 1265 h 6762"/>
                  <a:gd name="T102" fmla="*/ 102 w 3021"/>
                  <a:gd name="T103" fmla="*/ 1007 h 6762"/>
                  <a:gd name="T104" fmla="*/ 79 w 3021"/>
                  <a:gd name="T105" fmla="*/ 752 h 6762"/>
                  <a:gd name="T106" fmla="*/ 54 w 3021"/>
                  <a:gd name="T107" fmla="*/ 498 h 6762"/>
                  <a:gd name="T108" fmla="*/ 28 w 3021"/>
                  <a:gd name="T109" fmla="*/ 248 h 6762"/>
                  <a:gd name="T110" fmla="*/ 0 w 3021"/>
                  <a:gd name="T111" fmla="*/ 0 h 6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21" h="6762">
                    <a:moveTo>
                      <a:pt x="0" y="0"/>
                    </a:moveTo>
                    <a:lnTo>
                      <a:pt x="3021" y="1815"/>
                    </a:lnTo>
                    <a:lnTo>
                      <a:pt x="2635" y="6345"/>
                    </a:lnTo>
                    <a:lnTo>
                      <a:pt x="1671" y="6762"/>
                    </a:lnTo>
                    <a:lnTo>
                      <a:pt x="1634" y="6675"/>
                    </a:lnTo>
                    <a:lnTo>
                      <a:pt x="1597" y="6589"/>
                    </a:lnTo>
                    <a:lnTo>
                      <a:pt x="1560" y="6503"/>
                    </a:lnTo>
                    <a:lnTo>
                      <a:pt x="1522" y="6418"/>
                    </a:lnTo>
                    <a:lnTo>
                      <a:pt x="1484" y="6333"/>
                    </a:lnTo>
                    <a:lnTo>
                      <a:pt x="1445" y="6248"/>
                    </a:lnTo>
                    <a:lnTo>
                      <a:pt x="1406" y="6166"/>
                    </a:lnTo>
                    <a:lnTo>
                      <a:pt x="1367" y="6083"/>
                    </a:lnTo>
                    <a:lnTo>
                      <a:pt x="1327" y="6000"/>
                    </a:lnTo>
                    <a:lnTo>
                      <a:pt x="1286" y="5919"/>
                    </a:lnTo>
                    <a:lnTo>
                      <a:pt x="1244" y="5838"/>
                    </a:lnTo>
                    <a:lnTo>
                      <a:pt x="1203" y="5759"/>
                    </a:lnTo>
                    <a:lnTo>
                      <a:pt x="1160" y="5680"/>
                    </a:lnTo>
                    <a:lnTo>
                      <a:pt x="1117" y="5601"/>
                    </a:lnTo>
                    <a:lnTo>
                      <a:pt x="1073" y="5523"/>
                    </a:lnTo>
                    <a:lnTo>
                      <a:pt x="1029" y="5447"/>
                    </a:lnTo>
                    <a:lnTo>
                      <a:pt x="984" y="5371"/>
                    </a:lnTo>
                    <a:lnTo>
                      <a:pt x="938" y="5295"/>
                    </a:lnTo>
                    <a:lnTo>
                      <a:pt x="892" y="5221"/>
                    </a:lnTo>
                    <a:lnTo>
                      <a:pt x="845" y="5148"/>
                    </a:lnTo>
                    <a:lnTo>
                      <a:pt x="797" y="5076"/>
                    </a:lnTo>
                    <a:lnTo>
                      <a:pt x="749" y="5005"/>
                    </a:lnTo>
                    <a:lnTo>
                      <a:pt x="700" y="4934"/>
                    </a:lnTo>
                    <a:lnTo>
                      <a:pt x="650" y="4864"/>
                    </a:lnTo>
                    <a:lnTo>
                      <a:pt x="600" y="4796"/>
                    </a:lnTo>
                    <a:lnTo>
                      <a:pt x="548" y="4729"/>
                    </a:lnTo>
                    <a:lnTo>
                      <a:pt x="496" y="4662"/>
                    </a:lnTo>
                    <a:lnTo>
                      <a:pt x="442" y="4596"/>
                    </a:lnTo>
                    <a:lnTo>
                      <a:pt x="388" y="4532"/>
                    </a:lnTo>
                    <a:lnTo>
                      <a:pt x="334" y="4468"/>
                    </a:lnTo>
                    <a:lnTo>
                      <a:pt x="279" y="4406"/>
                    </a:lnTo>
                    <a:lnTo>
                      <a:pt x="222" y="4345"/>
                    </a:lnTo>
                    <a:lnTo>
                      <a:pt x="226" y="4324"/>
                    </a:lnTo>
                    <a:lnTo>
                      <a:pt x="230" y="4304"/>
                    </a:lnTo>
                    <a:lnTo>
                      <a:pt x="232" y="4283"/>
                    </a:lnTo>
                    <a:lnTo>
                      <a:pt x="233" y="4262"/>
                    </a:lnTo>
                    <a:lnTo>
                      <a:pt x="233" y="3977"/>
                    </a:lnTo>
                    <a:lnTo>
                      <a:pt x="231" y="3695"/>
                    </a:lnTo>
                    <a:lnTo>
                      <a:pt x="226" y="3415"/>
                    </a:lnTo>
                    <a:lnTo>
                      <a:pt x="221" y="3137"/>
                    </a:lnTo>
                    <a:lnTo>
                      <a:pt x="212" y="2863"/>
                    </a:lnTo>
                    <a:lnTo>
                      <a:pt x="202" y="2591"/>
                    </a:lnTo>
                    <a:lnTo>
                      <a:pt x="191" y="2321"/>
                    </a:lnTo>
                    <a:lnTo>
                      <a:pt x="176" y="2054"/>
                    </a:lnTo>
                    <a:lnTo>
                      <a:pt x="161" y="1788"/>
                    </a:lnTo>
                    <a:lnTo>
                      <a:pt x="144" y="1525"/>
                    </a:lnTo>
                    <a:lnTo>
                      <a:pt x="124" y="1265"/>
                    </a:lnTo>
                    <a:lnTo>
                      <a:pt x="102" y="1007"/>
                    </a:lnTo>
                    <a:lnTo>
                      <a:pt x="79" y="752"/>
                    </a:lnTo>
                    <a:lnTo>
                      <a:pt x="54" y="498"/>
                    </a:lnTo>
                    <a:lnTo>
                      <a:pt x="28" y="248"/>
                    </a:lnTo>
                    <a:lnTo>
                      <a:pt x="0"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5" name="Freeform 9"/>
              <p:cNvSpPr>
                <a:spLocks/>
              </p:cNvSpPr>
              <p:nvPr/>
            </p:nvSpPr>
            <p:spPr bwMode="auto">
              <a:xfrm>
                <a:off x="227517" y="1067227"/>
                <a:ext cx="293183" cy="110522"/>
              </a:xfrm>
              <a:custGeom>
                <a:avLst/>
                <a:gdLst>
                  <a:gd name="T0" fmla="*/ 21 w 4441"/>
                  <a:gd name="T1" fmla="*/ 119 h 1674"/>
                  <a:gd name="T2" fmla="*/ 90 w 4441"/>
                  <a:gd name="T3" fmla="*/ 343 h 1674"/>
                  <a:gd name="T4" fmla="*/ 191 w 4441"/>
                  <a:gd name="T5" fmla="*/ 546 h 1674"/>
                  <a:gd name="T6" fmla="*/ 325 w 4441"/>
                  <a:gd name="T7" fmla="*/ 729 h 1674"/>
                  <a:gd name="T8" fmla="*/ 489 w 4441"/>
                  <a:gd name="T9" fmla="*/ 894 h 1674"/>
                  <a:gd name="T10" fmla="*/ 685 w 4441"/>
                  <a:gd name="T11" fmla="*/ 1041 h 1674"/>
                  <a:gd name="T12" fmla="*/ 911 w 4441"/>
                  <a:gd name="T13" fmla="*/ 1171 h 1674"/>
                  <a:gd name="T14" fmla="*/ 1166 w 4441"/>
                  <a:gd name="T15" fmla="*/ 1282 h 1674"/>
                  <a:gd name="T16" fmla="*/ 1451 w 4441"/>
                  <a:gd name="T17" fmla="*/ 1380 h 1674"/>
                  <a:gd name="T18" fmla="*/ 1764 w 4441"/>
                  <a:gd name="T19" fmla="*/ 1461 h 1674"/>
                  <a:gd name="T20" fmla="*/ 2103 w 4441"/>
                  <a:gd name="T21" fmla="*/ 1528 h 1674"/>
                  <a:gd name="T22" fmla="*/ 2471 w 4441"/>
                  <a:gd name="T23" fmla="*/ 1582 h 1674"/>
                  <a:gd name="T24" fmla="*/ 2864 w 4441"/>
                  <a:gd name="T25" fmla="*/ 1622 h 1674"/>
                  <a:gd name="T26" fmla="*/ 3283 w 4441"/>
                  <a:gd name="T27" fmla="*/ 1651 h 1674"/>
                  <a:gd name="T28" fmla="*/ 3728 w 4441"/>
                  <a:gd name="T29" fmla="*/ 1668 h 1674"/>
                  <a:gd name="T30" fmla="*/ 4197 w 4441"/>
                  <a:gd name="T31" fmla="*/ 1674 h 1674"/>
                  <a:gd name="T32" fmla="*/ 4441 w 4441"/>
                  <a:gd name="T33" fmla="*/ 687 h 1674"/>
                  <a:gd name="T34" fmla="*/ 4025 w 4441"/>
                  <a:gd name="T35" fmla="*/ 681 h 1674"/>
                  <a:gd name="T36" fmla="*/ 3625 w 4441"/>
                  <a:gd name="T37" fmla="*/ 673 h 1674"/>
                  <a:gd name="T38" fmla="*/ 3243 w 4441"/>
                  <a:gd name="T39" fmla="*/ 661 h 1674"/>
                  <a:gd name="T40" fmla="*/ 2878 w 4441"/>
                  <a:gd name="T41" fmla="*/ 644 h 1674"/>
                  <a:gd name="T42" fmla="*/ 2529 w 4441"/>
                  <a:gd name="T43" fmla="*/ 624 h 1674"/>
                  <a:gd name="T44" fmla="*/ 2199 w 4441"/>
                  <a:gd name="T45" fmla="*/ 599 h 1674"/>
                  <a:gd name="T46" fmla="*/ 1889 w 4441"/>
                  <a:gd name="T47" fmla="*/ 567 h 1674"/>
                  <a:gd name="T48" fmla="*/ 1596 w 4441"/>
                  <a:gd name="T49" fmla="*/ 532 h 1674"/>
                  <a:gd name="T50" fmla="*/ 1324 w 4441"/>
                  <a:gd name="T51" fmla="*/ 489 h 1674"/>
                  <a:gd name="T52" fmla="*/ 1071 w 4441"/>
                  <a:gd name="T53" fmla="*/ 441 h 1674"/>
                  <a:gd name="T54" fmla="*/ 839 w 4441"/>
                  <a:gd name="T55" fmla="*/ 386 h 1674"/>
                  <a:gd name="T56" fmla="*/ 626 w 4441"/>
                  <a:gd name="T57" fmla="*/ 325 h 1674"/>
                  <a:gd name="T58" fmla="*/ 437 w 4441"/>
                  <a:gd name="T59" fmla="*/ 256 h 1674"/>
                  <a:gd name="T60" fmla="*/ 269 w 4441"/>
                  <a:gd name="T61" fmla="*/ 178 h 1674"/>
                  <a:gd name="T62" fmla="*/ 123 w 4441"/>
                  <a:gd name="T63" fmla="*/ 92 h 1674"/>
                  <a:gd name="T64" fmla="*/ 0 w 4441"/>
                  <a:gd name="T65" fmla="*/ 0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41" h="1674">
                    <a:moveTo>
                      <a:pt x="0" y="0"/>
                    </a:moveTo>
                    <a:lnTo>
                      <a:pt x="21" y="119"/>
                    </a:lnTo>
                    <a:lnTo>
                      <a:pt x="51" y="233"/>
                    </a:lnTo>
                    <a:lnTo>
                      <a:pt x="90" y="343"/>
                    </a:lnTo>
                    <a:lnTo>
                      <a:pt x="136" y="447"/>
                    </a:lnTo>
                    <a:lnTo>
                      <a:pt x="191" y="546"/>
                    </a:lnTo>
                    <a:lnTo>
                      <a:pt x="254" y="640"/>
                    </a:lnTo>
                    <a:lnTo>
                      <a:pt x="325" y="729"/>
                    </a:lnTo>
                    <a:lnTo>
                      <a:pt x="403" y="814"/>
                    </a:lnTo>
                    <a:lnTo>
                      <a:pt x="489" y="894"/>
                    </a:lnTo>
                    <a:lnTo>
                      <a:pt x="583" y="970"/>
                    </a:lnTo>
                    <a:lnTo>
                      <a:pt x="685" y="1041"/>
                    </a:lnTo>
                    <a:lnTo>
                      <a:pt x="794" y="1108"/>
                    </a:lnTo>
                    <a:lnTo>
                      <a:pt x="911" y="1171"/>
                    </a:lnTo>
                    <a:lnTo>
                      <a:pt x="1035" y="1229"/>
                    </a:lnTo>
                    <a:lnTo>
                      <a:pt x="1166" y="1282"/>
                    </a:lnTo>
                    <a:lnTo>
                      <a:pt x="1305" y="1333"/>
                    </a:lnTo>
                    <a:lnTo>
                      <a:pt x="1451" y="1380"/>
                    </a:lnTo>
                    <a:lnTo>
                      <a:pt x="1604" y="1422"/>
                    </a:lnTo>
                    <a:lnTo>
                      <a:pt x="1764" y="1461"/>
                    </a:lnTo>
                    <a:lnTo>
                      <a:pt x="1930" y="1497"/>
                    </a:lnTo>
                    <a:lnTo>
                      <a:pt x="2103" y="1528"/>
                    </a:lnTo>
                    <a:lnTo>
                      <a:pt x="2284" y="1557"/>
                    </a:lnTo>
                    <a:lnTo>
                      <a:pt x="2471" y="1582"/>
                    </a:lnTo>
                    <a:lnTo>
                      <a:pt x="2664" y="1604"/>
                    </a:lnTo>
                    <a:lnTo>
                      <a:pt x="2864" y="1622"/>
                    </a:lnTo>
                    <a:lnTo>
                      <a:pt x="3071" y="1638"/>
                    </a:lnTo>
                    <a:lnTo>
                      <a:pt x="3283" y="1651"/>
                    </a:lnTo>
                    <a:lnTo>
                      <a:pt x="3503" y="1660"/>
                    </a:lnTo>
                    <a:lnTo>
                      <a:pt x="3728" y="1668"/>
                    </a:lnTo>
                    <a:lnTo>
                      <a:pt x="3959" y="1671"/>
                    </a:lnTo>
                    <a:lnTo>
                      <a:pt x="4197" y="1674"/>
                    </a:lnTo>
                    <a:lnTo>
                      <a:pt x="4441" y="1672"/>
                    </a:lnTo>
                    <a:lnTo>
                      <a:pt x="4441" y="687"/>
                    </a:lnTo>
                    <a:lnTo>
                      <a:pt x="4231" y="685"/>
                    </a:lnTo>
                    <a:lnTo>
                      <a:pt x="4025" y="681"/>
                    </a:lnTo>
                    <a:lnTo>
                      <a:pt x="3823" y="678"/>
                    </a:lnTo>
                    <a:lnTo>
                      <a:pt x="3625" y="673"/>
                    </a:lnTo>
                    <a:lnTo>
                      <a:pt x="3432" y="668"/>
                    </a:lnTo>
                    <a:lnTo>
                      <a:pt x="3243" y="661"/>
                    </a:lnTo>
                    <a:lnTo>
                      <a:pt x="3057" y="653"/>
                    </a:lnTo>
                    <a:lnTo>
                      <a:pt x="2878" y="644"/>
                    </a:lnTo>
                    <a:lnTo>
                      <a:pt x="2701" y="634"/>
                    </a:lnTo>
                    <a:lnTo>
                      <a:pt x="2529" y="624"/>
                    </a:lnTo>
                    <a:lnTo>
                      <a:pt x="2363" y="612"/>
                    </a:lnTo>
                    <a:lnTo>
                      <a:pt x="2199" y="599"/>
                    </a:lnTo>
                    <a:lnTo>
                      <a:pt x="2042" y="584"/>
                    </a:lnTo>
                    <a:lnTo>
                      <a:pt x="1889" y="567"/>
                    </a:lnTo>
                    <a:lnTo>
                      <a:pt x="1740" y="551"/>
                    </a:lnTo>
                    <a:lnTo>
                      <a:pt x="1596" y="532"/>
                    </a:lnTo>
                    <a:lnTo>
                      <a:pt x="1458" y="511"/>
                    </a:lnTo>
                    <a:lnTo>
                      <a:pt x="1324" y="489"/>
                    </a:lnTo>
                    <a:lnTo>
                      <a:pt x="1194" y="467"/>
                    </a:lnTo>
                    <a:lnTo>
                      <a:pt x="1071" y="441"/>
                    </a:lnTo>
                    <a:lnTo>
                      <a:pt x="952" y="414"/>
                    </a:lnTo>
                    <a:lnTo>
                      <a:pt x="839" y="386"/>
                    </a:lnTo>
                    <a:lnTo>
                      <a:pt x="730" y="356"/>
                    </a:lnTo>
                    <a:lnTo>
                      <a:pt x="626" y="325"/>
                    </a:lnTo>
                    <a:lnTo>
                      <a:pt x="529" y="290"/>
                    </a:lnTo>
                    <a:lnTo>
                      <a:pt x="437" y="256"/>
                    </a:lnTo>
                    <a:lnTo>
                      <a:pt x="349" y="218"/>
                    </a:lnTo>
                    <a:lnTo>
                      <a:pt x="269" y="178"/>
                    </a:lnTo>
                    <a:lnTo>
                      <a:pt x="193" y="136"/>
                    </a:lnTo>
                    <a:lnTo>
                      <a:pt x="123" y="92"/>
                    </a:lnTo>
                    <a:lnTo>
                      <a:pt x="58" y="47"/>
                    </a:lnTo>
                    <a:lnTo>
                      <a:pt x="0" y="0"/>
                    </a:lnTo>
                    <a:close/>
                  </a:path>
                </a:pathLst>
              </a:custGeom>
              <a:solidFill>
                <a:srgbClr val="0084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96" name="Line 12"/>
              <p:cNvSpPr>
                <a:spLocks noChangeShapeType="1"/>
              </p:cNvSpPr>
              <p:nvPr/>
            </p:nvSpPr>
            <p:spPr bwMode="auto">
              <a:xfrm>
                <a:off x="520700" y="342663"/>
                <a:ext cx="463" cy="56648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2797" name="Freeform 13"/>
              <p:cNvGrpSpPr>
                <a:grpSpLocks/>
              </p:cNvGrpSpPr>
              <p:nvPr/>
            </p:nvGrpSpPr>
            <p:grpSpPr bwMode="auto">
              <a:xfrm>
                <a:off x="392040" y="463422"/>
                <a:ext cx="256032" cy="256032"/>
                <a:chOff x="0" y="0"/>
                <a:chExt cx="256032" cy="256032"/>
              </a:xfrm>
            </p:grpSpPr>
            <p:pic>
              <p:nvPicPr>
                <p:cNvPr id="32798" name="Freeform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6032" cy="256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2799" name="Text Box 31"/>
                <p:cNvSpPr txBox="1">
                  <a:spLocks noChangeArrowheads="1"/>
                </p:cNvSpPr>
                <p:nvPr/>
              </p:nvSpPr>
              <p:spPr bwMode="auto">
                <a:xfrm>
                  <a:off x="-1284" y="-2376"/>
                  <a:ext cx="2598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en-US">
                    <a:solidFill>
                      <a:srgbClr val="000000"/>
                    </a:solidFill>
                    <a:cs typeface="Arial" pitchFamily="34" charset="0"/>
                  </a:endParaRPr>
                </a:p>
              </p:txBody>
            </p:sp>
          </p:grpSp>
          <p:sp>
            <p:nvSpPr>
              <p:cNvPr id="32800" name="Freeform 16"/>
              <p:cNvSpPr>
                <a:spLocks/>
              </p:cNvSpPr>
              <p:nvPr/>
            </p:nvSpPr>
            <p:spPr bwMode="auto">
              <a:xfrm>
                <a:off x="209945" y="1024290"/>
                <a:ext cx="310755" cy="90637"/>
              </a:xfrm>
              <a:custGeom>
                <a:avLst/>
                <a:gdLst>
                  <a:gd name="T0" fmla="*/ 7 w 4704"/>
                  <a:gd name="T1" fmla="*/ 27 h 1372"/>
                  <a:gd name="T2" fmla="*/ 2 w 4704"/>
                  <a:gd name="T3" fmla="*/ 77 h 1372"/>
                  <a:gd name="T4" fmla="*/ 0 w 4704"/>
                  <a:gd name="T5" fmla="*/ 127 h 1372"/>
                  <a:gd name="T6" fmla="*/ 1 w 4704"/>
                  <a:gd name="T7" fmla="*/ 176 h 1372"/>
                  <a:gd name="T8" fmla="*/ 5 w 4704"/>
                  <a:gd name="T9" fmla="*/ 225 h 1372"/>
                  <a:gd name="T10" fmla="*/ 12 w 4704"/>
                  <a:gd name="T11" fmla="*/ 272 h 1372"/>
                  <a:gd name="T12" fmla="*/ 23 w 4704"/>
                  <a:gd name="T13" fmla="*/ 318 h 1372"/>
                  <a:gd name="T14" fmla="*/ 36 w 4704"/>
                  <a:gd name="T15" fmla="*/ 364 h 1372"/>
                  <a:gd name="T16" fmla="*/ 52 w 4704"/>
                  <a:gd name="T17" fmla="*/ 409 h 1372"/>
                  <a:gd name="T18" fmla="*/ 72 w 4704"/>
                  <a:gd name="T19" fmla="*/ 451 h 1372"/>
                  <a:gd name="T20" fmla="*/ 93 w 4704"/>
                  <a:gd name="T21" fmla="*/ 494 h 1372"/>
                  <a:gd name="T22" fmla="*/ 119 w 4704"/>
                  <a:gd name="T23" fmla="*/ 535 h 1372"/>
                  <a:gd name="T24" fmla="*/ 147 w 4704"/>
                  <a:gd name="T25" fmla="*/ 576 h 1372"/>
                  <a:gd name="T26" fmla="*/ 177 w 4704"/>
                  <a:gd name="T27" fmla="*/ 615 h 1372"/>
                  <a:gd name="T28" fmla="*/ 211 w 4704"/>
                  <a:gd name="T29" fmla="*/ 655 h 1372"/>
                  <a:gd name="T30" fmla="*/ 247 w 4704"/>
                  <a:gd name="T31" fmla="*/ 691 h 1372"/>
                  <a:gd name="T32" fmla="*/ 265 w 4704"/>
                  <a:gd name="T33" fmla="*/ 697 h 1372"/>
                  <a:gd name="T34" fmla="*/ 321 w 4704"/>
                  <a:gd name="T35" fmla="*/ 732 h 1372"/>
                  <a:gd name="T36" fmla="*/ 456 w 4704"/>
                  <a:gd name="T37" fmla="*/ 821 h 1372"/>
                  <a:gd name="T38" fmla="*/ 612 w 4704"/>
                  <a:gd name="T39" fmla="*/ 903 h 1372"/>
                  <a:gd name="T40" fmla="*/ 792 w 4704"/>
                  <a:gd name="T41" fmla="*/ 975 h 1372"/>
                  <a:gd name="T42" fmla="*/ 993 w 4704"/>
                  <a:gd name="T43" fmla="*/ 1041 h 1372"/>
                  <a:gd name="T44" fmla="*/ 1215 w 4704"/>
                  <a:gd name="T45" fmla="*/ 1099 h 1372"/>
                  <a:gd name="T46" fmla="*/ 1457 w 4704"/>
                  <a:gd name="T47" fmla="*/ 1152 h 1372"/>
                  <a:gd name="T48" fmla="*/ 1721 w 4704"/>
                  <a:gd name="T49" fmla="*/ 1196 h 1372"/>
                  <a:gd name="T50" fmla="*/ 2003 w 4704"/>
                  <a:gd name="T51" fmla="*/ 1236 h 1372"/>
                  <a:gd name="T52" fmla="*/ 2305 w 4704"/>
                  <a:gd name="T53" fmla="*/ 1269 h 1372"/>
                  <a:gd name="T54" fmla="*/ 2626 w 4704"/>
                  <a:gd name="T55" fmla="*/ 1297 h 1372"/>
                  <a:gd name="T56" fmla="*/ 2964 w 4704"/>
                  <a:gd name="T57" fmla="*/ 1319 h 1372"/>
                  <a:gd name="T58" fmla="*/ 3320 w 4704"/>
                  <a:gd name="T59" fmla="*/ 1338 h 1372"/>
                  <a:gd name="T60" fmla="*/ 3695 w 4704"/>
                  <a:gd name="T61" fmla="*/ 1353 h 1372"/>
                  <a:gd name="T62" fmla="*/ 4086 w 4704"/>
                  <a:gd name="T63" fmla="*/ 1363 h 1372"/>
                  <a:gd name="T64" fmla="*/ 4494 w 4704"/>
                  <a:gd name="T65" fmla="*/ 1370 h 1372"/>
                  <a:gd name="T66" fmla="*/ 4704 w 4704"/>
                  <a:gd name="T67" fmla="*/ 652 h 1372"/>
                  <a:gd name="T68" fmla="*/ 4604 w 4704"/>
                  <a:gd name="T69" fmla="*/ 653 h 1372"/>
                  <a:gd name="T70" fmla="*/ 4447 w 4704"/>
                  <a:gd name="T71" fmla="*/ 652 h 1372"/>
                  <a:gd name="T72" fmla="*/ 4237 w 4704"/>
                  <a:gd name="T73" fmla="*/ 649 h 1372"/>
                  <a:gd name="T74" fmla="*/ 3982 w 4704"/>
                  <a:gd name="T75" fmla="*/ 641 h 1372"/>
                  <a:gd name="T76" fmla="*/ 3688 w 4704"/>
                  <a:gd name="T77" fmla="*/ 629 h 1372"/>
                  <a:gd name="T78" fmla="*/ 3364 w 4704"/>
                  <a:gd name="T79" fmla="*/ 612 h 1372"/>
                  <a:gd name="T80" fmla="*/ 3017 w 4704"/>
                  <a:gd name="T81" fmla="*/ 589 h 1372"/>
                  <a:gd name="T82" fmla="*/ 2652 w 4704"/>
                  <a:gd name="T83" fmla="*/ 560 h 1372"/>
                  <a:gd name="T84" fmla="*/ 2279 w 4704"/>
                  <a:gd name="T85" fmla="*/ 523 h 1372"/>
                  <a:gd name="T86" fmla="*/ 1904 w 4704"/>
                  <a:gd name="T87" fmla="*/ 478 h 1372"/>
                  <a:gd name="T88" fmla="*/ 1534 w 4704"/>
                  <a:gd name="T89" fmla="*/ 424 h 1372"/>
                  <a:gd name="T90" fmla="*/ 1177 w 4704"/>
                  <a:gd name="T91" fmla="*/ 361 h 1372"/>
                  <a:gd name="T92" fmla="*/ 838 w 4704"/>
                  <a:gd name="T93" fmla="*/ 288 h 1372"/>
                  <a:gd name="T94" fmla="*/ 526 w 4704"/>
                  <a:gd name="T95" fmla="*/ 203 h 1372"/>
                  <a:gd name="T96" fmla="*/ 248 w 4704"/>
                  <a:gd name="T97" fmla="*/ 108 h 1372"/>
                  <a:gd name="T98" fmla="*/ 10 w 4704"/>
                  <a:gd name="T99" fmla="*/ 0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704" h="1372">
                    <a:moveTo>
                      <a:pt x="10" y="0"/>
                    </a:moveTo>
                    <a:lnTo>
                      <a:pt x="7" y="27"/>
                    </a:lnTo>
                    <a:lnTo>
                      <a:pt x="4" y="52"/>
                    </a:lnTo>
                    <a:lnTo>
                      <a:pt x="2" y="77"/>
                    </a:lnTo>
                    <a:lnTo>
                      <a:pt x="0" y="103"/>
                    </a:lnTo>
                    <a:lnTo>
                      <a:pt x="0" y="127"/>
                    </a:lnTo>
                    <a:lnTo>
                      <a:pt x="0" y="152"/>
                    </a:lnTo>
                    <a:lnTo>
                      <a:pt x="1" y="176"/>
                    </a:lnTo>
                    <a:lnTo>
                      <a:pt x="2" y="201"/>
                    </a:lnTo>
                    <a:lnTo>
                      <a:pt x="5" y="225"/>
                    </a:lnTo>
                    <a:lnTo>
                      <a:pt x="8" y="249"/>
                    </a:lnTo>
                    <a:lnTo>
                      <a:pt x="12" y="272"/>
                    </a:lnTo>
                    <a:lnTo>
                      <a:pt x="17" y="296"/>
                    </a:lnTo>
                    <a:lnTo>
                      <a:pt x="23" y="318"/>
                    </a:lnTo>
                    <a:lnTo>
                      <a:pt x="29" y="342"/>
                    </a:lnTo>
                    <a:lnTo>
                      <a:pt x="36" y="364"/>
                    </a:lnTo>
                    <a:lnTo>
                      <a:pt x="44" y="386"/>
                    </a:lnTo>
                    <a:lnTo>
                      <a:pt x="52" y="409"/>
                    </a:lnTo>
                    <a:lnTo>
                      <a:pt x="62" y="430"/>
                    </a:lnTo>
                    <a:lnTo>
                      <a:pt x="72" y="451"/>
                    </a:lnTo>
                    <a:lnTo>
                      <a:pt x="82" y="472"/>
                    </a:lnTo>
                    <a:lnTo>
                      <a:pt x="93" y="494"/>
                    </a:lnTo>
                    <a:lnTo>
                      <a:pt x="105" y="515"/>
                    </a:lnTo>
                    <a:lnTo>
                      <a:pt x="119" y="535"/>
                    </a:lnTo>
                    <a:lnTo>
                      <a:pt x="132" y="556"/>
                    </a:lnTo>
                    <a:lnTo>
                      <a:pt x="147" y="576"/>
                    </a:lnTo>
                    <a:lnTo>
                      <a:pt x="161" y="596"/>
                    </a:lnTo>
                    <a:lnTo>
                      <a:pt x="177" y="615"/>
                    </a:lnTo>
                    <a:lnTo>
                      <a:pt x="193" y="636"/>
                    </a:lnTo>
                    <a:lnTo>
                      <a:pt x="211" y="655"/>
                    </a:lnTo>
                    <a:lnTo>
                      <a:pt x="229" y="674"/>
                    </a:lnTo>
                    <a:lnTo>
                      <a:pt x="247" y="691"/>
                    </a:lnTo>
                    <a:lnTo>
                      <a:pt x="267" y="710"/>
                    </a:lnTo>
                    <a:lnTo>
                      <a:pt x="265" y="697"/>
                    </a:lnTo>
                    <a:lnTo>
                      <a:pt x="263" y="685"/>
                    </a:lnTo>
                    <a:lnTo>
                      <a:pt x="321" y="732"/>
                    </a:lnTo>
                    <a:lnTo>
                      <a:pt x="386" y="777"/>
                    </a:lnTo>
                    <a:lnTo>
                      <a:pt x="456" y="821"/>
                    </a:lnTo>
                    <a:lnTo>
                      <a:pt x="532" y="863"/>
                    </a:lnTo>
                    <a:lnTo>
                      <a:pt x="612" y="903"/>
                    </a:lnTo>
                    <a:lnTo>
                      <a:pt x="700" y="941"/>
                    </a:lnTo>
                    <a:lnTo>
                      <a:pt x="792" y="975"/>
                    </a:lnTo>
                    <a:lnTo>
                      <a:pt x="889" y="1010"/>
                    </a:lnTo>
                    <a:lnTo>
                      <a:pt x="993" y="1041"/>
                    </a:lnTo>
                    <a:lnTo>
                      <a:pt x="1102" y="1071"/>
                    </a:lnTo>
                    <a:lnTo>
                      <a:pt x="1215" y="1099"/>
                    </a:lnTo>
                    <a:lnTo>
                      <a:pt x="1334" y="1126"/>
                    </a:lnTo>
                    <a:lnTo>
                      <a:pt x="1457" y="1152"/>
                    </a:lnTo>
                    <a:lnTo>
                      <a:pt x="1587" y="1174"/>
                    </a:lnTo>
                    <a:lnTo>
                      <a:pt x="1721" y="1196"/>
                    </a:lnTo>
                    <a:lnTo>
                      <a:pt x="1859" y="1217"/>
                    </a:lnTo>
                    <a:lnTo>
                      <a:pt x="2003" y="1236"/>
                    </a:lnTo>
                    <a:lnTo>
                      <a:pt x="2152" y="1252"/>
                    </a:lnTo>
                    <a:lnTo>
                      <a:pt x="2305" y="1269"/>
                    </a:lnTo>
                    <a:lnTo>
                      <a:pt x="2462" y="1284"/>
                    </a:lnTo>
                    <a:lnTo>
                      <a:pt x="2626" y="1297"/>
                    </a:lnTo>
                    <a:lnTo>
                      <a:pt x="2792" y="1309"/>
                    </a:lnTo>
                    <a:lnTo>
                      <a:pt x="2964" y="1319"/>
                    </a:lnTo>
                    <a:lnTo>
                      <a:pt x="3141" y="1329"/>
                    </a:lnTo>
                    <a:lnTo>
                      <a:pt x="3320" y="1338"/>
                    </a:lnTo>
                    <a:lnTo>
                      <a:pt x="3506" y="1346"/>
                    </a:lnTo>
                    <a:lnTo>
                      <a:pt x="3695" y="1353"/>
                    </a:lnTo>
                    <a:lnTo>
                      <a:pt x="3888" y="1358"/>
                    </a:lnTo>
                    <a:lnTo>
                      <a:pt x="4086" y="1363"/>
                    </a:lnTo>
                    <a:lnTo>
                      <a:pt x="4288" y="1366"/>
                    </a:lnTo>
                    <a:lnTo>
                      <a:pt x="4494" y="1370"/>
                    </a:lnTo>
                    <a:lnTo>
                      <a:pt x="4704" y="1372"/>
                    </a:lnTo>
                    <a:lnTo>
                      <a:pt x="4704" y="652"/>
                    </a:lnTo>
                    <a:lnTo>
                      <a:pt x="4661" y="653"/>
                    </a:lnTo>
                    <a:lnTo>
                      <a:pt x="4604" y="653"/>
                    </a:lnTo>
                    <a:lnTo>
                      <a:pt x="4533" y="653"/>
                    </a:lnTo>
                    <a:lnTo>
                      <a:pt x="4447" y="652"/>
                    </a:lnTo>
                    <a:lnTo>
                      <a:pt x="4347" y="651"/>
                    </a:lnTo>
                    <a:lnTo>
                      <a:pt x="4237" y="649"/>
                    </a:lnTo>
                    <a:lnTo>
                      <a:pt x="4114" y="646"/>
                    </a:lnTo>
                    <a:lnTo>
                      <a:pt x="3982" y="641"/>
                    </a:lnTo>
                    <a:lnTo>
                      <a:pt x="3839" y="636"/>
                    </a:lnTo>
                    <a:lnTo>
                      <a:pt x="3688" y="629"/>
                    </a:lnTo>
                    <a:lnTo>
                      <a:pt x="3529" y="621"/>
                    </a:lnTo>
                    <a:lnTo>
                      <a:pt x="3364" y="612"/>
                    </a:lnTo>
                    <a:lnTo>
                      <a:pt x="3193" y="601"/>
                    </a:lnTo>
                    <a:lnTo>
                      <a:pt x="3017" y="589"/>
                    </a:lnTo>
                    <a:lnTo>
                      <a:pt x="2837" y="575"/>
                    </a:lnTo>
                    <a:lnTo>
                      <a:pt x="2652" y="560"/>
                    </a:lnTo>
                    <a:lnTo>
                      <a:pt x="2467" y="542"/>
                    </a:lnTo>
                    <a:lnTo>
                      <a:pt x="2279" y="523"/>
                    </a:lnTo>
                    <a:lnTo>
                      <a:pt x="2092" y="501"/>
                    </a:lnTo>
                    <a:lnTo>
                      <a:pt x="1904" y="478"/>
                    </a:lnTo>
                    <a:lnTo>
                      <a:pt x="1718" y="452"/>
                    </a:lnTo>
                    <a:lnTo>
                      <a:pt x="1534" y="424"/>
                    </a:lnTo>
                    <a:lnTo>
                      <a:pt x="1353" y="394"/>
                    </a:lnTo>
                    <a:lnTo>
                      <a:pt x="1177" y="361"/>
                    </a:lnTo>
                    <a:lnTo>
                      <a:pt x="1005" y="326"/>
                    </a:lnTo>
                    <a:lnTo>
                      <a:pt x="838" y="288"/>
                    </a:lnTo>
                    <a:lnTo>
                      <a:pt x="678" y="247"/>
                    </a:lnTo>
                    <a:lnTo>
                      <a:pt x="526" y="203"/>
                    </a:lnTo>
                    <a:lnTo>
                      <a:pt x="382" y="157"/>
                    </a:lnTo>
                    <a:lnTo>
                      <a:pt x="248" y="108"/>
                    </a:lnTo>
                    <a:lnTo>
                      <a:pt x="124" y="56"/>
                    </a:lnTo>
                    <a:lnTo>
                      <a:pt x="10" y="0"/>
                    </a:lnTo>
                    <a:close/>
                  </a:path>
                </a:pathLst>
              </a:custGeom>
              <a:solidFill>
                <a:srgbClr val="0054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1" name="Freeform 17"/>
              <p:cNvSpPr>
                <a:spLocks/>
              </p:cNvSpPr>
              <p:nvPr/>
            </p:nvSpPr>
            <p:spPr bwMode="auto">
              <a:xfrm>
                <a:off x="520700" y="1067227"/>
                <a:ext cx="293183" cy="110522"/>
              </a:xfrm>
              <a:custGeom>
                <a:avLst/>
                <a:gdLst>
                  <a:gd name="T0" fmla="*/ 4418 w 4439"/>
                  <a:gd name="T1" fmla="*/ 119 h 1674"/>
                  <a:gd name="T2" fmla="*/ 4349 w 4439"/>
                  <a:gd name="T3" fmla="*/ 343 h 1674"/>
                  <a:gd name="T4" fmla="*/ 4248 w 4439"/>
                  <a:gd name="T5" fmla="*/ 546 h 1674"/>
                  <a:gd name="T6" fmla="*/ 4114 w 4439"/>
                  <a:gd name="T7" fmla="*/ 729 h 1674"/>
                  <a:gd name="T8" fmla="*/ 3950 w 4439"/>
                  <a:gd name="T9" fmla="*/ 894 h 1674"/>
                  <a:gd name="T10" fmla="*/ 3754 w 4439"/>
                  <a:gd name="T11" fmla="*/ 1041 h 1674"/>
                  <a:gd name="T12" fmla="*/ 3528 w 4439"/>
                  <a:gd name="T13" fmla="*/ 1171 h 1674"/>
                  <a:gd name="T14" fmla="*/ 3273 w 4439"/>
                  <a:gd name="T15" fmla="*/ 1282 h 1674"/>
                  <a:gd name="T16" fmla="*/ 2988 w 4439"/>
                  <a:gd name="T17" fmla="*/ 1380 h 1674"/>
                  <a:gd name="T18" fmla="*/ 2675 w 4439"/>
                  <a:gd name="T19" fmla="*/ 1461 h 1674"/>
                  <a:gd name="T20" fmla="*/ 2336 w 4439"/>
                  <a:gd name="T21" fmla="*/ 1528 h 1674"/>
                  <a:gd name="T22" fmla="*/ 1968 w 4439"/>
                  <a:gd name="T23" fmla="*/ 1582 h 1674"/>
                  <a:gd name="T24" fmla="*/ 1575 w 4439"/>
                  <a:gd name="T25" fmla="*/ 1622 h 1674"/>
                  <a:gd name="T26" fmla="*/ 1156 w 4439"/>
                  <a:gd name="T27" fmla="*/ 1651 h 1674"/>
                  <a:gd name="T28" fmla="*/ 711 w 4439"/>
                  <a:gd name="T29" fmla="*/ 1668 h 1674"/>
                  <a:gd name="T30" fmla="*/ 242 w 4439"/>
                  <a:gd name="T31" fmla="*/ 1674 h 1674"/>
                  <a:gd name="T32" fmla="*/ 0 w 4439"/>
                  <a:gd name="T33" fmla="*/ 687 h 1674"/>
                  <a:gd name="T34" fmla="*/ 414 w 4439"/>
                  <a:gd name="T35" fmla="*/ 681 h 1674"/>
                  <a:gd name="T36" fmla="*/ 814 w 4439"/>
                  <a:gd name="T37" fmla="*/ 673 h 1674"/>
                  <a:gd name="T38" fmla="*/ 1196 w 4439"/>
                  <a:gd name="T39" fmla="*/ 661 h 1674"/>
                  <a:gd name="T40" fmla="*/ 1561 w 4439"/>
                  <a:gd name="T41" fmla="*/ 644 h 1674"/>
                  <a:gd name="T42" fmla="*/ 1910 w 4439"/>
                  <a:gd name="T43" fmla="*/ 624 h 1674"/>
                  <a:gd name="T44" fmla="*/ 2240 w 4439"/>
                  <a:gd name="T45" fmla="*/ 599 h 1674"/>
                  <a:gd name="T46" fmla="*/ 2550 w 4439"/>
                  <a:gd name="T47" fmla="*/ 567 h 1674"/>
                  <a:gd name="T48" fmla="*/ 2843 w 4439"/>
                  <a:gd name="T49" fmla="*/ 532 h 1674"/>
                  <a:gd name="T50" fmla="*/ 3115 w 4439"/>
                  <a:gd name="T51" fmla="*/ 489 h 1674"/>
                  <a:gd name="T52" fmla="*/ 3368 w 4439"/>
                  <a:gd name="T53" fmla="*/ 441 h 1674"/>
                  <a:gd name="T54" fmla="*/ 3600 w 4439"/>
                  <a:gd name="T55" fmla="*/ 386 h 1674"/>
                  <a:gd name="T56" fmla="*/ 3813 w 4439"/>
                  <a:gd name="T57" fmla="*/ 325 h 1674"/>
                  <a:gd name="T58" fmla="*/ 4002 w 4439"/>
                  <a:gd name="T59" fmla="*/ 256 h 1674"/>
                  <a:gd name="T60" fmla="*/ 4170 w 4439"/>
                  <a:gd name="T61" fmla="*/ 178 h 1674"/>
                  <a:gd name="T62" fmla="*/ 4316 w 4439"/>
                  <a:gd name="T63" fmla="*/ 92 h 1674"/>
                  <a:gd name="T64" fmla="*/ 4439 w 4439"/>
                  <a:gd name="T65" fmla="*/ 0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39" h="1674">
                    <a:moveTo>
                      <a:pt x="4439" y="0"/>
                    </a:moveTo>
                    <a:lnTo>
                      <a:pt x="4418" y="119"/>
                    </a:lnTo>
                    <a:lnTo>
                      <a:pt x="4388" y="233"/>
                    </a:lnTo>
                    <a:lnTo>
                      <a:pt x="4349" y="343"/>
                    </a:lnTo>
                    <a:lnTo>
                      <a:pt x="4303" y="447"/>
                    </a:lnTo>
                    <a:lnTo>
                      <a:pt x="4248" y="546"/>
                    </a:lnTo>
                    <a:lnTo>
                      <a:pt x="4186" y="640"/>
                    </a:lnTo>
                    <a:lnTo>
                      <a:pt x="4114" y="729"/>
                    </a:lnTo>
                    <a:lnTo>
                      <a:pt x="4036" y="814"/>
                    </a:lnTo>
                    <a:lnTo>
                      <a:pt x="3950" y="894"/>
                    </a:lnTo>
                    <a:lnTo>
                      <a:pt x="3856" y="970"/>
                    </a:lnTo>
                    <a:lnTo>
                      <a:pt x="3754" y="1041"/>
                    </a:lnTo>
                    <a:lnTo>
                      <a:pt x="3645" y="1108"/>
                    </a:lnTo>
                    <a:lnTo>
                      <a:pt x="3528" y="1171"/>
                    </a:lnTo>
                    <a:lnTo>
                      <a:pt x="3404" y="1229"/>
                    </a:lnTo>
                    <a:lnTo>
                      <a:pt x="3273" y="1282"/>
                    </a:lnTo>
                    <a:lnTo>
                      <a:pt x="3134" y="1333"/>
                    </a:lnTo>
                    <a:lnTo>
                      <a:pt x="2988" y="1380"/>
                    </a:lnTo>
                    <a:lnTo>
                      <a:pt x="2835" y="1422"/>
                    </a:lnTo>
                    <a:lnTo>
                      <a:pt x="2675" y="1461"/>
                    </a:lnTo>
                    <a:lnTo>
                      <a:pt x="2509" y="1497"/>
                    </a:lnTo>
                    <a:lnTo>
                      <a:pt x="2336" y="1528"/>
                    </a:lnTo>
                    <a:lnTo>
                      <a:pt x="2155" y="1557"/>
                    </a:lnTo>
                    <a:lnTo>
                      <a:pt x="1968" y="1582"/>
                    </a:lnTo>
                    <a:lnTo>
                      <a:pt x="1775" y="1604"/>
                    </a:lnTo>
                    <a:lnTo>
                      <a:pt x="1575" y="1622"/>
                    </a:lnTo>
                    <a:lnTo>
                      <a:pt x="1368" y="1638"/>
                    </a:lnTo>
                    <a:lnTo>
                      <a:pt x="1156" y="1651"/>
                    </a:lnTo>
                    <a:lnTo>
                      <a:pt x="937" y="1660"/>
                    </a:lnTo>
                    <a:lnTo>
                      <a:pt x="711" y="1668"/>
                    </a:lnTo>
                    <a:lnTo>
                      <a:pt x="480" y="1671"/>
                    </a:lnTo>
                    <a:lnTo>
                      <a:pt x="242" y="1674"/>
                    </a:lnTo>
                    <a:lnTo>
                      <a:pt x="0" y="1672"/>
                    </a:lnTo>
                    <a:lnTo>
                      <a:pt x="0" y="687"/>
                    </a:lnTo>
                    <a:lnTo>
                      <a:pt x="208" y="685"/>
                    </a:lnTo>
                    <a:lnTo>
                      <a:pt x="414" y="681"/>
                    </a:lnTo>
                    <a:lnTo>
                      <a:pt x="616" y="678"/>
                    </a:lnTo>
                    <a:lnTo>
                      <a:pt x="814" y="673"/>
                    </a:lnTo>
                    <a:lnTo>
                      <a:pt x="1007" y="668"/>
                    </a:lnTo>
                    <a:lnTo>
                      <a:pt x="1196" y="661"/>
                    </a:lnTo>
                    <a:lnTo>
                      <a:pt x="1382" y="653"/>
                    </a:lnTo>
                    <a:lnTo>
                      <a:pt x="1561" y="644"/>
                    </a:lnTo>
                    <a:lnTo>
                      <a:pt x="1738" y="634"/>
                    </a:lnTo>
                    <a:lnTo>
                      <a:pt x="1910" y="624"/>
                    </a:lnTo>
                    <a:lnTo>
                      <a:pt x="2076" y="612"/>
                    </a:lnTo>
                    <a:lnTo>
                      <a:pt x="2240" y="599"/>
                    </a:lnTo>
                    <a:lnTo>
                      <a:pt x="2397" y="584"/>
                    </a:lnTo>
                    <a:lnTo>
                      <a:pt x="2550" y="567"/>
                    </a:lnTo>
                    <a:lnTo>
                      <a:pt x="2699" y="551"/>
                    </a:lnTo>
                    <a:lnTo>
                      <a:pt x="2843" y="532"/>
                    </a:lnTo>
                    <a:lnTo>
                      <a:pt x="2981" y="511"/>
                    </a:lnTo>
                    <a:lnTo>
                      <a:pt x="3115" y="489"/>
                    </a:lnTo>
                    <a:lnTo>
                      <a:pt x="3245" y="467"/>
                    </a:lnTo>
                    <a:lnTo>
                      <a:pt x="3368" y="441"/>
                    </a:lnTo>
                    <a:lnTo>
                      <a:pt x="3487" y="414"/>
                    </a:lnTo>
                    <a:lnTo>
                      <a:pt x="3600" y="386"/>
                    </a:lnTo>
                    <a:lnTo>
                      <a:pt x="3709" y="356"/>
                    </a:lnTo>
                    <a:lnTo>
                      <a:pt x="3813" y="325"/>
                    </a:lnTo>
                    <a:lnTo>
                      <a:pt x="3910" y="290"/>
                    </a:lnTo>
                    <a:lnTo>
                      <a:pt x="4002" y="256"/>
                    </a:lnTo>
                    <a:lnTo>
                      <a:pt x="4090" y="218"/>
                    </a:lnTo>
                    <a:lnTo>
                      <a:pt x="4170" y="178"/>
                    </a:lnTo>
                    <a:lnTo>
                      <a:pt x="4246" y="136"/>
                    </a:lnTo>
                    <a:lnTo>
                      <a:pt x="4316" y="92"/>
                    </a:lnTo>
                    <a:lnTo>
                      <a:pt x="4381" y="47"/>
                    </a:lnTo>
                    <a:lnTo>
                      <a:pt x="4439" y="0"/>
                    </a:lnTo>
                    <a:close/>
                  </a:path>
                </a:pathLst>
              </a:custGeom>
              <a:solidFill>
                <a:srgbClr val="0058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2" name="Freeform 18"/>
              <p:cNvSpPr>
                <a:spLocks/>
              </p:cNvSpPr>
              <p:nvPr/>
            </p:nvSpPr>
            <p:spPr bwMode="auto">
              <a:xfrm>
                <a:off x="520700" y="1024290"/>
                <a:ext cx="310755" cy="90637"/>
              </a:xfrm>
              <a:custGeom>
                <a:avLst/>
                <a:gdLst>
                  <a:gd name="T0" fmla="*/ 4695 w 4702"/>
                  <a:gd name="T1" fmla="*/ 27 h 1372"/>
                  <a:gd name="T2" fmla="*/ 4701 w 4702"/>
                  <a:gd name="T3" fmla="*/ 77 h 1372"/>
                  <a:gd name="T4" fmla="*/ 4702 w 4702"/>
                  <a:gd name="T5" fmla="*/ 127 h 1372"/>
                  <a:gd name="T6" fmla="*/ 4701 w 4702"/>
                  <a:gd name="T7" fmla="*/ 176 h 1372"/>
                  <a:gd name="T8" fmla="*/ 4697 w 4702"/>
                  <a:gd name="T9" fmla="*/ 225 h 1372"/>
                  <a:gd name="T10" fmla="*/ 4690 w 4702"/>
                  <a:gd name="T11" fmla="*/ 272 h 1372"/>
                  <a:gd name="T12" fmla="*/ 4679 w 4702"/>
                  <a:gd name="T13" fmla="*/ 318 h 1372"/>
                  <a:gd name="T14" fmla="*/ 4666 w 4702"/>
                  <a:gd name="T15" fmla="*/ 364 h 1372"/>
                  <a:gd name="T16" fmla="*/ 4650 w 4702"/>
                  <a:gd name="T17" fmla="*/ 409 h 1372"/>
                  <a:gd name="T18" fmla="*/ 4630 w 4702"/>
                  <a:gd name="T19" fmla="*/ 451 h 1372"/>
                  <a:gd name="T20" fmla="*/ 4609 w 4702"/>
                  <a:gd name="T21" fmla="*/ 494 h 1372"/>
                  <a:gd name="T22" fmla="*/ 4583 w 4702"/>
                  <a:gd name="T23" fmla="*/ 535 h 1372"/>
                  <a:gd name="T24" fmla="*/ 4555 w 4702"/>
                  <a:gd name="T25" fmla="*/ 576 h 1372"/>
                  <a:gd name="T26" fmla="*/ 4525 w 4702"/>
                  <a:gd name="T27" fmla="*/ 615 h 1372"/>
                  <a:gd name="T28" fmla="*/ 4491 w 4702"/>
                  <a:gd name="T29" fmla="*/ 655 h 1372"/>
                  <a:gd name="T30" fmla="*/ 4455 w 4702"/>
                  <a:gd name="T31" fmla="*/ 691 h 1372"/>
                  <a:gd name="T32" fmla="*/ 4437 w 4702"/>
                  <a:gd name="T33" fmla="*/ 697 h 1372"/>
                  <a:gd name="T34" fmla="*/ 4381 w 4702"/>
                  <a:gd name="T35" fmla="*/ 732 h 1372"/>
                  <a:gd name="T36" fmla="*/ 4246 w 4702"/>
                  <a:gd name="T37" fmla="*/ 821 h 1372"/>
                  <a:gd name="T38" fmla="*/ 4090 w 4702"/>
                  <a:gd name="T39" fmla="*/ 903 h 1372"/>
                  <a:gd name="T40" fmla="*/ 3910 w 4702"/>
                  <a:gd name="T41" fmla="*/ 975 h 1372"/>
                  <a:gd name="T42" fmla="*/ 3709 w 4702"/>
                  <a:gd name="T43" fmla="*/ 1041 h 1372"/>
                  <a:gd name="T44" fmla="*/ 3487 w 4702"/>
                  <a:gd name="T45" fmla="*/ 1099 h 1372"/>
                  <a:gd name="T46" fmla="*/ 3245 w 4702"/>
                  <a:gd name="T47" fmla="*/ 1152 h 1372"/>
                  <a:gd name="T48" fmla="*/ 2981 w 4702"/>
                  <a:gd name="T49" fmla="*/ 1196 h 1372"/>
                  <a:gd name="T50" fmla="*/ 2699 w 4702"/>
                  <a:gd name="T51" fmla="*/ 1236 h 1372"/>
                  <a:gd name="T52" fmla="*/ 2397 w 4702"/>
                  <a:gd name="T53" fmla="*/ 1269 h 1372"/>
                  <a:gd name="T54" fmla="*/ 2076 w 4702"/>
                  <a:gd name="T55" fmla="*/ 1297 h 1372"/>
                  <a:gd name="T56" fmla="*/ 1738 w 4702"/>
                  <a:gd name="T57" fmla="*/ 1319 h 1372"/>
                  <a:gd name="T58" fmla="*/ 1382 w 4702"/>
                  <a:gd name="T59" fmla="*/ 1338 h 1372"/>
                  <a:gd name="T60" fmla="*/ 1007 w 4702"/>
                  <a:gd name="T61" fmla="*/ 1353 h 1372"/>
                  <a:gd name="T62" fmla="*/ 616 w 4702"/>
                  <a:gd name="T63" fmla="*/ 1363 h 1372"/>
                  <a:gd name="T64" fmla="*/ 208 w 4702"/>
                  <a:gd name="T65" fmla="*/ 1370 h 1372"/>
                  <a:gd name="T66" fmla="*/ 0 w 4702"/>
                  <a:gd name="T67" fmla="*/ 652 h 1372"/>
                  <a:gd name="T68" fmla="*/ 98 w 4702"/>
                  <a:gd name="T69" fmla="*/ 653 h 1372"/>
                  <a:gd name="T70" fmla="*/ 255 w 4702"/>
                  <a:gd name="T71" fmla="*/ 652 h 1372"/>
                  <a:gd name="T72" fmla="*/ 465 w 4702"/>
                  <a:gd name="T73" fmla="*/ 649 h 1372"/>
                  <a:gd name="T74" fmla="*/ 721 w 4702"/>
                  <a:gd name="T75" fmla="*/ 641 h 1372"/>
                  <a:gd name="T76" fmla="*/ 1014 w 4702"/>
                  <a:gd name="T77" fmla="*/ 629 h 1372"/>
                  <a:gd name="T78" fmla="*/ 1338 w 4702"/>
                  <a:gd name="T79" fmla="*/ 612 h 1372"/>
                  <a:gd name="T80" fmla="*/ 1685 w 4702"/>
                  <a:gd name="T81" fmla="*/ 589 h 1372"/>
                  <a:gd name="T82" fmla="*/ 2050 w 4702"/>
                  <a:gd name="T83" fmla="*/ 560 h 1372"/>
                  <a:gd name="T84" fmla="*/ 2423 w 4702"/>
                  <a:gd name="T85" fmla="*/ 523 h 1372"/>
                  <a:gd name="T86" fmla="*/ 2798 w 4702"/>
                  <a:gd name="T87" fmla="*/ 478 h 1372"/>
                  <a:gd name="T88" fmla="*/ 3168 w 4702"/>
                  <a:gd name="T89" fmla="*/ 424 h 1372"/>
                  <a:gd name="T90" fmla="*/ 3525 w 4702"/>
                  <a:gd name="T91" fmla="*/ 361 h 1372"/>
                  <a:gd name="T92" fmla="*/ 3864 w 4702"/>
                  <a:gd name="T93" fmla="*/ 288 h 1372"/>
                  <a:gd name="T94" fmla="*/ 4176 w 4702"/>
                  <a:gd name="T95" fmla="*/ 203 h 1372"/>
                  <a:gd name="T96" fmla="*/ 4454 w 4702"/>
                  <a:gd name="T97" fmla="*/ 108 h 1372"/>
                  <a:gd name="T98" fmla="*/ 4692 w 4702"/>
                  <a:gd name="T99" fmla="*/ 0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702" h="1372">
                    <a:moveTo>
                      <a:pt x="4692" y="0"/>
                    </a:moveTo>
                    <a:lnTo>
                      <a:pt x="4695" y="27"/>
                    </a:lnTo>
                    <a:lnTo>
                      <a:pt x="4698" y="52"/>
                    </a:lnTo>
                    <a:lnTo>
                      <a:pt x="4701" y="77"/>
                    </a:lnTo>
                    <a:lnTo>
                      <a:pt x="4702" y="103"/>
                    </a:lnTo>
                    <a:lnTo>
                      <a:pt x="4702" y="127"/>
                    </a:lnTo>
                    <a:lnTo>
                      <a:pt x="4702" y="152"/>
                    </a:lnTo>
                    <a:lnTo>
                      <a:pt x="4701" y="176"/>
                    </a:lnTo>
                    <a:lnTo>
                      <a:pt x="4700" y="201"/>
                    </a:lnTo>
                    <a:lnTo>
                      <a:pt x="4697" y="225"/>
                    </a:lnTo>
                    <a:lnTo>
                      <a:pt x="4694" y="249"/>
                    </a:lnTo>
                    <a:lnTo>
                      <a:pt x="4690" y="272"/>
                    </a:lnTo>
                    <a:lnTo>
                      <a:pt x="4685" y="296"/>
                    </a:lnTo>
                    <a:lnTo>
                      <a:pt x="4679" y="318"/>
                    </a:lnTo>
                    <a:lnTo>
                      <a:pt x="4673" y="342"/>
                    </a:lnTo>
                    <a:lnTo>
                      <a:pt x="4666" y="364"/>
                    </a:lnTo>
                    <a:lnTo>
                      <a:pt x="4658" y="386"/>
                    </a:lnTo>
                    <a:lnTo>
                      <a:pt x="4650" y="409"/>
                    </a:lnTo>
                    <a:lnTo>
                      <a:pt x="4640" y="430"/>
                    </a:lnTo>
                    <a:lnTo>
                      <a:pt x="4630" y="451"/>
                    </a:lnTo>
                    <a:lnTo>
                      <a:pt x="4620" y="472"/>
                    </a:lnTo>
                    <a:lnTo>
                      <a:pt x="4609" y="494"/>
                    </a:lnTo>
                    <a:lnTo>
                      <a:pt x="4597" y="515"/>
                    </a:lnTo>
                    <a:lnTo>
                      <a:pt x="4583" y="535"/>
                    </a:lnTo>
                    <a:lnTo>
                      <a:pt x="4570" y="556"/>
                    </a:lnTo>
                    <a:lnTo>
                      <a:pt x="4555" y="576"/>
                    </a:lnTo>
                    <a:lnTo>
                      <a:pt x="4541" y="596"/>
                    </a:lnTo>
                    <a:lnTo>
                      <a:pt x="4525" y="615"/>
                    </a:lnTo>
                    <a:lnTo>
                      <a:pt x="4509" y="636"/>
                    </a:lnTo>
                    <a:lnTo>
                      <a:pt x="4491" y="655"/>
                    </a:lnTo>
                    <a:lnTo>
                      <a:pt x="4473" y="674"/>
                    </a:lnTo>
                    <a:lnTo>
                      <a:pt x="4455" y="691"/>
                    </a:lnTo>
                    <a:lnTo>
                      <a:pt x="4435" y="710"/>
                    </a:lnTo>
                    <a:lnTo>
                      <a:pt x="4437" y="697"/>
                    </a:lnTo>
                    <a:lnTo>
                      <a:pt x="4439" y="685"/>
                    </a:lnTo>
                    <a:lnTo>
                      <a:pt x="4381" y="732"/>
                    </a:lnTo>
                    <a:lnTo>
                      <a:pt x="4316" y="777"/>
                    </a:lnTo>
                    <a:lnTo>
                      <a:pt x="4246" y="821"/>
                    </a:lnTo>
                    <a:lnTo>
                      <a:pt x="4170" y="863"/>
                    </a:lnTo>
                    <a:lnTo>
                      <a:pt x="4090" y="903"/>
                    </a:lnTo>
                    <a:lnTo>
                      <a:pt x="4002" y="941"/>
                    </a:lnTo>
                    <a:lnTo>
                      <a:pt x="3910" y="975"/>
                    </a:lnTo>
                    <a:lnTo>
                      <a:pt x="3813" y="1010"/>
                    </a:lnTo>
                    <a:lnTo>
                      <a:pt x="3709" y="1041"/>
                    </a:lnTo>
                    <a:lnTo>
                      <a:pt x="3600" y="1071"/>
                    </a:lnTo>
                    <a:lnTo>
                      <a:pt x="3487" y="1099"/>
                    </a:lnTo>
                    <a:lnTo>
                      <a:pt x="3368" y="1126"/>
                    </a:lnTo>
                    <a:lnTo>
                      <a:pt x="3245" y="1152"/>
                    </a:lnTo>
                    <a:lnTo>
                      <a:pt x="3115" y="1174"/>
                    </a:lnTo>
                    <a:lnTo>
                      <a:pt x="2981" y="1196"/>
                    </a:lnTo>
                    <a:lnTo>
                      <a:pt x="2843" y="1217"/>
                    </a:lnTo>
                    <a:lnTo>
                      <a:pt x="2699" y="1236"/>
                    </a:lnTo>
                    <a:lnTo>
                      <a:pt x="2550" y="1252"/>
                    </a:lnTo>
                    <a:lnTo>
                      <a:pt x="2397" y="1269"/>
                    </a:lnTo>
                    <a:lnTo>
                      <a:pt x="2240" y="1284"/>
                    </a:lnTo>
                    <a:lnTo>
                      <a:pt x="2076" y="1297"/>
                    </a:lnTo>
                    <a:lnTo>
                      <a:pt x="1910" y="1309"/>
                    </a:lnTo>
                    <a:lnTo>
                      <a:pt x="1738" y="1319"/>
                    </a:lnTo>
                    <a:lnTo>
                      <a:pt x="1561" y="1329"/>
                    </a:lnTo>
                    <a:lnTo>
                      <a:pt x="1382" y="1338"/>
                    </a:lnTo>
                    <a:lnTo>
                      <a:pt x="1196" y="1346"/>
                    </a:lnTo>
                    <a:lnTo>
                      <a:pt x="1007" y="1353"/>
                    </a:lnTo>
                    <a:lnTo>
                      <a:pt x="814" y="1358"/>
                    </a:lnTo>
                    <a:lnTo>
                      <a:pt x="616" y="1363"/>
                    </a:lnTo>
                    <a:lnTo>
                      <a:pt x="414" y="1366"/>
                    </a:lnTo>
                    <a:lnTo>
                      <a:pt x="208" y="1370"/>
                    </a:lnTo>
                    <a:lnTo>
                      <a:pt x="0" y="1372"/>
                    </a:lnTo>
                    <a:lnTo>
                      <a:pt x="0" y="652"/>
                    </a:lnTo>
                    <a:lnTo>
                      <a:pt x="41" y="653"/>
                    </a:lnTo>
                    <a:lnTo>
                      <a:pt x="98" y="653"/>
                    </a:lnTo>
                    <a:lnTo>
                      <a:pt x="169" y="653"/>
                    </a:lnTo>
                    <a:lnTo>
                      <a:pt x="255" y="652"/>
                    </a:lnTo>
                    <a:lnTo>
                      <a:pt x="355" y="651"/>
                    </a:lnTo>
                    <a:lnTo>
                      <a:pt x="465" y="649"/>
                    </a:lnTo>
                    <a:lnTo>
                      <a:pt x="588" y="646"/>
                    </a:lnTo>
                    <a:lnTo>
                      <a:pt x="721" y="641"/>
                    </a:lnTo>
                    <a:lnTo>
                      <a:pt x="863" y="636"/>
                    </a:lnTo>
                    <a:lnTo>
                      <a:pt x="1014" y="629"/>
                    </a:lnTo>
                    <a:lnTo>
                      <a:pt x="1173" y="621"/>
                    </a:lnTo>
                    <a:lnTo>
                      <a:pt x="1338" y="612"/>
                    </a:lnTo>
                    <a:lnTo>
                      <a:pt x="1509" y="601"/>
                    </a:lnTo>
                    <a:lnTo>
                      <a:pt x="1685" y="589"/>
                    </a:lnTo>
                    <a:lnTo>
                      <a:pt x="1865" y="575"/>
                    </a:lnTo>
                    <a:lnTo>
                      <a:pt x="2050" y="560"/>
                    </a:lnTo>
                    <a:lnTo>
                      <a:pt x="2235" y="542"/>
                    </a:lnTo>
                    <a:lnTo>
                      <a:pt x="2423" y="523"/>
                    </a:lnTo>
                    <a:lnTo>
                      <a:pt x="2610" y="501"/>
                    </a:lnTo>
                    <a:lnTo>
                      <a:pt x="2798" y="478"/>
                    </a:lnTo>
                    <a:lnTo>
                      <a:pt x="2984" y="452"/>
                    </a:lnTo>
                    <a:lnTo>
                      <a:pt x="3168" y="424"/>
                    </a:lnTo>
                    <a:lnTo>
                      <a:pt x="3349" y="394"/>
                    </a:lnTo>
                    <a:lnTo>
                      <a:pt x="3525" y="361"/>
                    </a:lnTo>
                    <a:lnTo>
                      <a:pt x="3697" y="326"/>
                    </a:lnTo>
                    <a:lnTo>
                      <a:pt x="3864" y="288"/>
                    </a:lnTo>
                    <a:lnTo>
                      <a:pt x="4024" y="247"/>
                    </a:lnTo>
                    <a:lnTo>
                      <a:pt x="4176" y="203"/>
                    </a:lnTo>
                    <a:lnTo>
                      <a:pt x="4320" y="157"/>
                    </a:lnTo>
                    <a:lnTo>
                      <a:pt x="4454" y="108"/>
                    </a:lnTo>
                    <a:lnTo>
                      <a:pt x="4578" y="56"/>
                    </a:lnTo>
                    <a:lnTo>
                      <a:pt x="4692" y="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3" name="Freeform 14"/>
              <p:cNvSpPr>
                <a:spLocks/>
              </p:cNvSpPr>
              <p:nvPr/>
            </p:nvSpPr>
            <p:spPr bwMode="auto">
              <a:xfrm>
                <a:off x="364860" y="435612"/>
                <a:ext cx="155840" cy="311218"/>
              </a:xfrm>
              <a:custGeom>
                <a:avLst/>
                <a:gdLst>
                  <a:gd name="T0" fmla="*/ 2357 w 2357"/>
                  <a:gd name="T1" fmla="*/ 433 h 4712"/>
                  <a:gd name="T2" fmla="*/ 2357 w 2357"/>
                  <a:gd name="T3" fmla="*/ 0 h 4712"/>
                  <a:gd name="T4" fmla="*/ 1998 w 2357"/>
                  <a:gd name="T5" fmla="*/ 28 h 4712"/>
                  <a:gd name="T6" fmla="*/ 1657 w 2357"/>
                  <a:gd name="T7" fmla="*/ 106 h 4712"/>
                  <a:gd name="T8" fmla="*/ 1337 w 2357"/>
                  <a:gd name="T9" fmla="*/ 234 h 4712"/>
                  <a:gd name="T10" fmla="*/ 1041 w 2357"/>
                  <a:gd name="T11" fmla="*/ 404 h 4712"/>
                  <a:gd name="T12" fmla="*/ 774 w 2357"/>
                  <a:gd name="T13" fmla="*/ 614 h 4712"/>
                  <a:gd name="T14" fmla="*/ 540 w 2357"/>
                  <a:gd name="T15" fmla="*/ 859 h 4712"/>
                  <a:gd name="T16" fmla="*/ 342 w 2357"/>
                  <a:gd name="T17" fmla="*/ 1137 h 4712"/>
                  <a:gd name="T18" fmla="*/ 186 w 2357"/>
                  <a:gd name="T19" fmla="*/ 1441 h 4712"/>
                  <a:gd name="T20" fmla="*/ 75 w 2357"/>
                  <a:gd name="T21" fmla="*/ 1769 h 4712"/>
                  <a:gd name="T22" fmla="*/ 13 w 2357"/>
                  <a:gd name="T23" fmla="*/ 2117 h 4712"/>
                  <a:gd name="T24" fmla="*/ 4 w 2357"/>
                  <a:gd name="T25" fmla="*/ 2477 h 4712"/>
                  <a:gd name="T26" fmla="*/ 48 w 2357"/>
                  <a:gd name="T27" fmla="*/ 2831 h 4712"/>
                  <a:gd name="T28" fmla="*/ 143 w 2357"/>
                  <a:gd name="T29" fmla="*/ 3166 h 4712"/>
                  <a:gd name="T30" fmla="*/ 285 w 2357"/>
                  <a:gd name="T31" fmla="*/ 3477 h 4712"/>
                  <a:gd name="T32" fmla="*/ 470 w 2357"/>
                  <a:gd name="T33" fmla="*/ 3765 h 4712"/>
                  <a:gd name="T34" fmla="*/ 692 w 2357"/>
                  <a:gd name="T35" fmla="*/ 4022 h 4712"/>
                  <a:gd name="T36" fmla="*/ 948 w 2357"/>
                  <a:gd name="T37" fmla="*/ 4244 h 4712"/>
                  <a:gd name="T38" fmla="*/ 1235 w 2357"/>
                  <a:gd name="T39" fmla="*/ 4427 h 4712"/>
                  <a:gd name="T40" fmla="*/ 1548 w 2357"/>
                  <a:gd name="T41" fmla="*/ 4569 h 4712"/>
                  <a:gd name="T42" fmla="*/ 1883 w 2357"/>
                  <a:gd name="T43" fmla="*/ 4664 h 4712"/>
                  <a:gd name="T44" fmla="*/ 2235 w 2357"/>
                  <a:gd name="T45" fmla="*/ 4710 h 4712"/>
                  <a:gd name="T46" fmla="*/ 2357 w 2357"/>
                  <a:gd name="T47" fmla="*/ 4712 h 4712"/>
                  <a:gd name="T48" fmla="*/ 2357 w 2357"/>
                  <a:gd name="T49" fmla="*/ 4281 h 4712"/>
                  <a:gd name="T50" fmla="*/ 2064 w 2357"/>
                  <a:gd name="T51" fmla="*/ 4259 h 4712"/>
                  <a:gd name="T52" fmla="*/ 1785 w 2357"/>
                  <a:gd name="T53" fmla="*/ 4194 h 4712"/>
                  <a:gd name="T54" fmla="*/ 1523 w 2357"/>
                  <a:gd name="T55" fmla="*/ 4091 h 4712"/>
                  <a:gd name="T56" fmla="*/ 1282 w 2357"/>
                  <a:gd name="T57" fmla="*/ 3951 h 4712"/>
                  <a:gd name="T58" fmla="*/ 1064 w 2357"/>
                  <a:gd name="T59" fmla="*/ 3780 h 4712"/>
                  <a:gd name="T60" fmla="*/ 872 w 2357"/>
                  <a:gd name="T61" fmla="*/ 3579 h 4712"/>
                  <a:gd name="T62" fmla="*/ 711 w 2357"/>
                  <a:gd name="T63" fmla="*/ 3353 h 4712"/>
                  <a:gd name="T64" fmla="*/ 584 w 2357"/>
                  <a:gd name="T65" fmla="*/ 3104 h 4712"/>
                  <a:gd name="T66" fmla="*/ 493 w 2357"/>
                  <a:gd name="T67" fmla="*/ 2836 h 4712"/>
                  <a:gd name="T68" fmla="*/ 442 w 2357"/>
                  <a:gd name="T69" fmla="*/ 2552 h 4712"/>
                  <a:gd name="T70" fmla="*/ 435 w 2357"/>
                  <a:gd name="T71" fmla="*/ 2257 h 4712"/>
                  <a:gd name="T72" fmla="*/ 471 w 2357"/>
                  <a:gd name="T73" fmla="*/ 1969 h 4712"/>
                  <a:gd name="T74" fmla="*/ 549 w 2357"/>
                  <a:gd name="T75" fmla="*/ 1696 h 4712"/>
                  <a:gd name="T76" fmla="*/ 665 w 2357"/>
                  <a:gd name="T77" fmla="*/ 1441 h 4712"/>
                  <a:gd name="T78" fmla="*/ 815 w 2357"/>
                  <a:gd name="T79" fmla="*/ 1206 h 4712"/>
                  <a:gd name="T80" fmla="*/ 997 w 2357"/>
                  <a:gd name="T81" fmla="*/ 997 h 4712"/>
                  <a:gd name="T82" fmla="*/ 1206 w 2357"/>
                  <a:gd name="T83" fmla="*/ 815 h 4712"/>
                  <a:gd name="T84" fmla="*/ 1440 w 2357"/>
                  <a:gd name="T85" fmla="*/ 665 h 4712"/>
                  <a:gd name="T86" fmla="*/ 1695 w 2357"/>
                  <a:gd name="T87" fmla="*/ 549 h 4712"/>
                  <a:gd name="T88" fmla="*/ 1969 w 2357"/>
                  <a:gd name="T89" fmla="*/ 472 h 4712"/>
                  <a:gd name="T90" fmla="*/ 2257 w 2357"/>
                  <a:gd name="T91" fmla="*/ 435 h 4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57" h="4712">
                    <a:moveTo>
                      <a:pt x="2357" y="433"/>
                    </a:moveTo>
                    <a:lnTo>
                      <a:pt x="2357" y="433"/>
                    </a:lnTo>
                    <a:lnTo>
                      <a:pt x="2357" y="0"/>
                    </a:lnTo>
                    <a:lnTo>
                      <a:pt x="2235" y="4"/>
                    </a:lnTo>
                    <a:lnTo>
                      <a:pt x="2115" y="13"/>
                    </a:lnTo>
                    <a:lnTo>
                      <a:pt x="1998" y="28"/>
                    </a:lnTo>
                    <a:lnTo>
                      <a:pt x="1883" y="48"/>
                    </a:lnTo>
                    <a:lnTo>
                      <a:pt x="1769" y="75"/>
                    </a:lnTo>
                    <a:lnTo>
                      <a:pt x="1657" y="106"/>
                    </a:lnTo>
                    <a:lnTo>
                      <a:pt x="1548" y="144"/>
                    </a:lnTo>
                    <a:lnTo>
                      <a:pt x="1440" y="186"/>
                    </a:lnTo>
                    <a:lnTo>
                      <a:pt x="1337" y="234"/>
                    </a:lnTo>
                    <a:lnTo>
                      <a:pt x="1235" y="285"/>
                    </a:lnTo>
                    <a:lnTo>
                      <a:pt x="1137" y="342"/>
                    </a:lnTo>
                    <a:lnTo>
                      <a:pt x="1041" y="404"/>
                    </a:lnTo>
                    <a:lnTo>
                      <a:pt x="948" y="470"/>
                    </a:lnTo>
                    <a:lnTo>
                      <a:pt x="860" y="540"/>
                    </a:lnTo>
                    <a:lnTo>
                      <a:pt x="774" y="614"/>
                    </a:lnTo>
                    <a:lnTo>
                      <a:pt x="692" y="692"/>
                    </a:lnTo>
                    <a:lnTo>
                      <a:pt x="614" y="773"/>
                    </a:lnTo>
                    <a:lnTo>
                      <a:pt x="540" y="859"/>
                    </a:lnTo>
                    <a:lnTo>
                      <a:pt x="470" y="949"/>
                    </a:lnTo>
                    <a:lnTo>
                      <a:pt x="404" y="1040"/>
                    </a:lnTo>
                    <a:lnTo>
                      <a:pt x="342" y="1137"/>
                    </a:lnTo>
                    <a:lnTo>
                      <a:pt x="285" y="1235"/>
                    </a:lnTo>
                    <a:lnTo>
                      <a:pt x="233" y="1337"/>
                    </a:lnTo>
                    <a:lnTo>
                      <a:pt x="186" y="1441"/>
                    </a:lnTo>
                    <a:lnTo>
                      <a:pt x="143" y="1548"/>
                    </a:lnTo>
                    <a:lnTo>
                      <a:pt x="107" y="1657"/>
                    </a:lnTo>
                    <a:lnTo>
                      <a:pt x="75" y="1769"/>
                    </a:lnTo>
                    <a:lnTo>
                      <a:pt x="48" y="1883"/>
                    </a:lnTo>
                    <a:lnTo>
                      <a:pt x="27" y="1998"/>
                    </a:lnTo>
                    <a:lnTo>
                      <a:pt x="13" y="2117"/>
                    </a:lnTo>
                    <a:lnTo>
                      <a:pt x="4" y="2236"/>
                    </a:lnTo>
                    <a:lnTo>
                      <a:pt x="0" y="2357"/>
                    </a:lnTo>
                    <a:lnTo>
                      <a:pt x="4" y="2477"/>
                    </a:lnTo>
                    <a:lnTo>
                      <a:pt x="13" y="2597"/>
                    </a:lnTo>
                    <a:lnTo>
                      <a:pt x="27" y="2714"/>
                    </a:lnTo>
                    <a:lnTo>
                      <a:pt x="48" y="2831"/>
                    </a:lnTo>
                    <a:lnTo>
                      <a:pt x="75" y="2944"/>
                    </a:lnTo>
                    <a:lnTo>
                      <a:pt x="107" y="3056"/>
                    </a:lnTo>
                    <a:lnTo>
                      <a:pt x="143" y="3166"/>
                    </a:lnTo>
                    <a:lnTo>
                      <a:pt x="186" y="3272"/>
                    </a:lnTo>
                    <a:lnTo>
                      <a:pt x="233" y="3377"/>
                    </a:lnTo>
                    <a:lnTo>
                      <a:pt x="285" y="3477"/>
                    </a:lnTo>
                    <a:lnTo>
                      <a:pt x="342" y="3577"/>
                    </a:lnTo>
                    <a:lnTo>
                      <a:pt x="404" y="3672"/>
                    </a:lnTo>
                    <a:lnTo>
                      <a:pt x="470" y="3765"/>
                    </a:lnTo>
                    <a:lnTo>
                      <a:pt x="540" y="3854"/>
                    </a:lnTo>
                    <a:lnTo>
                      <a:pt x="614" y="3939"/>
                    </a:lnTo>
                    <a:lnTo>
                      <a:pt x="692" y="4022"/>
                    </a:lnTo>
                    <a:lnTo>
                      <a:pt x="774" y="4099"/>
                    </a:lnTo>
                    <a:lnTo>
                      <a:pt x="860" y="4174"/>
                    </a:lnTo>
                    <a:lnTo>
                      <a:pt x="948" y="4244"/>
                    </a:lnTo>
                    <a:lnTo>
                      <a:pt x="1041" y="4309"/>
                    </a:lnTo>
                    <a:lnTo>
                      <a:pt x="1137" y="4370"/>
                    </a:lnTo>
                    <a:lnTo>
                      <a:pt x="1235" y="4427"/>
                    </a:lnTo>
                    <a:lnTo>
                      <a:pt x="1337" y="4480"/>
                    </a:lnTo>
                    <a:lnTo>
                      <a:pt x="1440" y="4527"/>
                    </a:lnTo>
                    <a:lnTo>
                      <a:pt x="1548" y="4569"/>
                    </a:lnTo>
                    <a:lnTo>
                      <a:pt x="1657" y="4606"/>
                    </a:lnTo>
                    <a:lnTo>
                      <a:pt x="1769" y="4638"/>
                    </a:lnTo>
                    <a:lnTo>
                      <a:pt x="1883" y="4664"/>
                    </a:lnTo>
                    <a:lnTo>
                      <a:pt x="1998" y="4685"/>
                    </a:lnTo>
                    <a:lnTo>
                      <a:pt x="2115" y="4700"/>
                    </a:lnTo>
                    <a:lnTo>
                      <a:pt x="2235" y="4710"/>
                    </a:lnTo>
                    <a:lnTo>
                      <a:pt x="2357" y="4712"/>
                    </a:lnTo>
                    <a:lnTo>
                      <a:pt x="2357" y="4281"/>
                    </a:lnTo>
                    <a:lnTo>
                      <a:pt x="2257" y="4279"/>
                    </a:lnTo>
                    <a:lnTo>
                      <a:pt x="2160" y="4271"/>
                    </a:lnTo>
                    <a:lnTo>
                      <a:pt x="2064" y="4259"/>
                    </a:lnTo>
                    <a:lnTo>
                      <a:pt x="1969" y="4242"/>
                    </a:lnTo>
                    <a:lnTo>
                      <a:pt x="1876" y="4221"/>
                    </a:lnTo>
                    <a:lnTo>
                      <a:pt x="1785" y="4194"/>
                    </a:lnTo>
                    <a:lnTo>
                      <a:pt x="1695" y="4164"/>
                    </a:lnTo>
                    <a:lnTo>
                      <a:pt x="1608" y="4129"/>
                    </a:lnTo>
                    <a:lnTo>
                      <a:pt x="1523" y="4091"/>
                    </a:lnTo>
                    <a:lnTo>
                      <a:pt x="1440" y="4048"/>
                    </a:lnTo>
                    <a:lnTo>
                      <a:pt x="1360" y="4002"/>
                    </a:lnTo>
                    <a:lnTo>
                      <a:pt x="1282" y="3951"/>
                    </a:lnTo>
                    <a:lnTo>
                      <a:pt x="1206" y="3898"/>
                    </a:lnTo>
                    <a:lnTo>
                      <a:pt x="1133" y="3841"/>
                    </a:lnTo>
                    <a:lnTo>
                      <a:pt x="1064" y="3780"/>
                    </a:lnTo>
                    <a:lnTo>
                      <a:pt x="997" y="3717"/>
                    </a:lnTo>
                    <a:lnTo>
                      <a:pt x="933" y="3650"/>
                    </a:lnTo>
                    <a:lnTo>
                      <a:pt x="872" y="3579"/>
                    </a:lnTo>
                    <a:lnTo>
                      <a:pt x="815" y="3507"/>
                    </a:lnTo>
                    <a:lnTo>
                      <a:pt x="761" y="3432"/>
                    </a:lnTo>
                    <a:lnTo>
                      <a:pt x="711" y="3353"/>
                    </a:lnTo>
                    <a:lnTo>
                      <a:pt x="665" y="3273"/>
                    </a:lnTo>
                    <a:lnTo>
                      <a:pt x="623" y="3189"/>
                    </a:lnTo>
                    <a:lnTo>
                      <a:pt x="584" y="3104"/>
                    </a:lnTo>
                    <a:lnTo>
                      <a:pt x="549" y="3017"/>
                    </a:lnTo>
                    <a:lnTo>
                      <a:pt x="519" y="2928"/>
                    </a:lnTo>
                    <a:lnTo>
                      <a:pt x="493" y="2836"/>
                    </a:lnTo>
                    <a:lnTo>
                      <a:pt x="471" y="2743"/>
                    </a:lnTo>
                    <a:lnTo>
                      <a:pt x="454" y="2648"/>
                    </a:lnTo>
                    <a:lnTo>
                      <a:pt x="442" y="2552"/>
                    </a:lnTo>
                    <a:lnTo>
                      <a:pt x="435" y="2455"/>
                    </a:lnTo>
                    <a:lnTo>
                      <a:pt x="432" y="2357"/>
                    </a:lnTo>
                    <a:lnTo>
                      <a:pt x="435" y="2257"/>
                    </a:lnTo>
                    <a:lnTo>
                      <a:pt x="442" y="2160"/>
                    </a:lnTo>
                    <a:lnTo>
                      <a:pt x="454" y="2064"/>
                    </a:lnTo>
                    <a:lnTo>
                      <a:pt x="471" y="1969"/>
                    </a:lnTo>
                    <a:lnTo>
                      <a:pt x="493" y="1876"/>
                    </a:lnTo>
                    <a:lnTo>
                      <a:pt x="519" y="1786"/>
                    </a:lnTo>
                    <a:lnTo>
                      <a:pt x="549" y="1696"/>
                    </a:lnTo>
                    <a:lnTo>
                      <a:pt x="584" y="1609"/>
                    </a:lnTo>
                    <a:lnTo>
                      <a:pt x="623" y="1523"/>
                    </a:lnTo>
                    <a:lnTo>
                      <a:pt x="665" y="1441"/>
                    </a:lnTo>
                    <a:lnTo>
                      <a:pt x="711" y="1360"/>
                    </a:lnTo>
                    <a:lnTo>
                      <a:pt x="761" y="1282"/>
                    </a:lnTo>
                    <a:lnTo>
                      <a:pt x="815" y="1206"/>
                    </a:lnTo>
                    <a:lnTo>
                      <a:pt x="872" y="1133"/>
                    </a:lnTo>
                    <a:lnTo>
                      <a:pt x="933" y="1064"/>
                    </a:lnTo>
                    <a:lnTo>
                      <a:pt x="997" y="997"/>
                    </a:lnTo>
                    <a:lnTo>
                      <a:pt x="1064" y="933"/>
                    </a:lnTo>
                    <a:lnTo>
                      <a:pt x="1133" y="873"/>
                    </a:lnTo>
                    <a:lnTo>
                      <a:pt x="1206" y="815"/>
                    </a:lnTo>
                    <a:lnTo>
                      <a:pt x="1282" y="761"/>
                    </a:lnTo>
                    <a:lnTo>
                      <a:pt x="1360" y="711"/>
                    </a:lnTo>
                    <a:lnTo>
                      <a:pt x="1440" y="665"/>
                    </a:lnTo>
                    <a:lnTo>
                      <a:pt x="1523" y="623"/>
                    </a:lnTo>
                    <a:lnTo>
                      <a:pt x="1608" y="583"/>
                    </a:lnTo>
                    <a:lnTo>
                      <a:pt x="1695" y="549"/>
                    </a:lnTo>
                    <a:lnTo>
                      <a:pt x="1785" y="519"/>
                    </a:lnTo>
                    <a:lnTo>
                      <a:pt x="1876" y="493"/>
                    </a:lnTo>
                    <a:lnTo>
                      <a:pt x="1969" y="472"/>
                    </a:lnTo>
                    <a:lnTo>
                      <a:pt x="2064" y="454"/>
                    </a:lnTo>
                    <a:lnTo>
                      <a:pt x="2160" y="442"/>
                    </a:lnTo>
                    <a:lnTo>
                      <a:pt x="2257" y="435"/>
                    </a:lnTo>
                    <a:lnTo>
                      <a:pt x="2357" y="43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04" name="Freeform 15"/>
              <p:cNvSpPr>
                <a:spLocks/>
              </p:cNvSpPr>
              <p:nvPr/>
            </p:nvSpPr>
            <p:spPr bwMode="auto">
              <a:xfrm>
                <a:off x="520700" y="435612"/>
                <a:ext cx="155840" cy="311218"/>
              </a:xfrm>
              <a:custGeom>
                <a:avLst/>
                <a:gdLst>
                  <a:gd name="T0" fmla="*/ 0 w 2355"/>
                  <a:gd name="T1" fmla="*/ 433 h 4712"/>
                  <a:gd name="T2" fmla="*/ 0 w 2355"/>
                  <a:gd name="T3" fmla="*/ 0 h 4712"/>
                  <a:gd name="T4" fmla="*/ 357 w 2355"/>
                  <a:gd name="T5" fmla="*/ 28 h 4712"/>
                  <a:gd name="T6" fmla="*/ 698 w 2355"/>
                  <a:gd name="T7" fmla="*/ 106 h 4712"/>
                  <a:gd name="T8" fmla="*/ 1018 w 2355"/>
                  <a:gd name="T9" fmla="*/ 234 h 4712"/>
                  <a:gd name="T10" fmla="*/ 1314 w 2355"/>
                  <a:gd name="T11" fmla="*/ 404 h 4712"/>
                  <a:gd name="T12" fmla="*/ 1581 w 2355"/>
                  <a:gd name="T13" fmla="*/ 614 h 4712"/>
                  <a:gd name="T14" fmla="*/ 1816 w 2355"/>
                  <a:gd name="T15" fmla="*/ 859 h 4712"/>
                  <a:gd name="T16" fmla="*/ 2013 w 2355"/>
                  <a:gd name="T17" fmla="*/ 1137 h 4712"/>
                  <a:gd name="T18" fmla="*/ 2169 w 2355"/>
                  <a:gd name="T19" fmla="*/ 1441 h 4712"/>
                  <a:gd name="T20" fmla="*/ 2281 w 2355"/>
                  <a:gd name="T21" fmla="*/ 1769 h 4712"/>
                  <a:gd name="T22" fmla="*/ 2342 w 2355"/>
                  <a:gd name="T23" fmla="*/ 2117 h 4712"/>
                  <a:gd name="T24" fmla="*/ 2351 w 2355"/>
                  <a:gd name="T25" fmla="*/ 2477 h 4712"/>
                  <a:gd name="T26" fmla="*/ 2307 w 2355"/>
                  <a:gd name="T27" fmla="*/ 2831 h 4712"/>
                  <a:gd name="T28" fmla="*/ 2212 w 2355"/>
                  <a:gd name="T29" fmla="*/ 3166 h 4712"/>
                  <a:gd name="T30" fmla="*/ 2070 w 2355"/>
                  <a:gd name="T31" fmla="*/ 3477 h 4712"/>
                  <a:gd name="T32" fmla="*/ 1885 w 2355"/>
                  <a:gd name="T33" fmla="*/ 3765 h 4712"/>
                  <a:gd name="T34" fmla="*/ 1663 w 2355"/>
                  <a:gd name="T35" fmla="*/ 4022 h 4712"/>
                  <a:gd name="T36" fmla="*/ 1407 w 2355"/>
                  <a:gd name="T37" fmla="*/ 4244 h 4712"/>
                  <a:gd name="T38" fmla="*/ 1120 w 2355"/>
                  <a:gd name="T39" fmla="*/ 4427 h 4712"/>
                  <a:gd name="T40" fmla="*/ 807 w 2355"/>
                  <a:gd name="T41" fmla="*/ 4569 h 4712"/>
                  <a:gd name="T42" fmla="*/ 473 w 2355"/>
                  <a:gd name="T43" fmla="*/ 4664 h 4712"/>
                  <a:gd name="T44" fmla="*/ 120 w 2355"/>
                  <a:gd name="T45" fmla="*/ 4710 h 4712"/>
                  <a:gd name="T46" fmla="*/ 0 w 2355"/>
                  <a:gd name="T47" fmla="*/ 4712 h 4712"/>
                  <a:gd name="T48" fmla="*/ 0 w 2355"/>
                  <a:gd name="T49" fmla="*/ 4281 h 4712"/>
                  <a:gd name="T50" fmla="*/ 291 w 2355"/>
                  <a:gd name="T51" fmla="*/ 4259 h 4712"/>
                  <a:gd name="T52" fmla="*/ 570 w 2355"/>
                  <a:gd name="T53" fmla="*/ 4194 h 4712"/>
                  <a:gd name="T54" fmla="*/ 832 w 2355"/>
                  <a:gd name="T55" fmla="*/ 4091 h 4712"/>
                  <a:gd name="T56" fmla="*/ 1073 w 2355"/>
                  <a:gd name="T57" fmla="*/ 3951 h 4712"/>
                  <a:gd name="T58" fmla="*/ 1292 w 2355"/>
                  <a:gd name="T59" fmla="*/ 3780 h 4712"/>
                  <a:gd name="T60" fmla="*/ 1483 w 2355"/>
                  <a:gd name="T61" fmla="*/ 3579 h 4712"/>
                  <a:gd name="T62" fmla="*/ 1644 w 2355"/>
                  <a:gd name="T63" fmla="*/ 3353 h 4712"/>
                  <a:gd name="T64" fmla="*/ 1771 w 2355"/>
                  <a:gd name="T65" fmla="*/ 3104 h 4712"/>
                  <a:gd name="T66" fmla="*/ 1862 w 2355"/>
                  <a:gd name="T67" fmla="*/ 2836 h 4712"/>
                  <a:gd name="T68" fmla="*/ 1913 w 2355"/>
                  <a:gd name="T69" fmla="*/ 2552 h 4712"/>
                  <a:gd name="T70" fmla="*/ 1921 w 2355"/>
                  <a:gd name="T71" fmla="*/ 2257 h 4712"/>
                  <a:gd name="T72" fmla="*/ 1884 w 2355"/>
                  <a:gd name="T73" fmla="*/ 1969 h 4712"/>
                  <a:gd name="T74" fmla="*/ 1806 w 2355"/>
                  <a:gd name="T75" fmla="*/ 1696 h 4712"/>
                  <a:gd name="T76" fmla="*/ 1690 w 2355"/>
                  <a:gd name="T77" fmla="*/ 1441 h 4712"/>
                  <a:gd name="T78" fmla="*/ 1540 w 2355"/>
                  <a:gd name="T79" fmla="*/ 1206 h 4712"/>
                  <a:gd name="T80" fmla="*/ 1358 w 2355"/>
                  <a:gd name="T81" fmla="*/ 997 h 4712"/>
                  <a:gd name="T82" fmla="*/ 1149 w 2355"/>
                  <a:gd name="T83" fmla="*/ 815 h 4712"/>
                  <a:gd name="T84" fmla="*/ 915 w 2355"/>
                  <a:gd name="T85" fmla="*/ 665 h 4712"/>
                  <a:gd name="T86" fmla="*/ 660 w 2355"/>
                  <a:gd name="T87" fmla="*/ 549 h 4712"/>
                  <a:gd name="T88" fmla="*/ 386 w 2355"/>
                  <a:gd name="T89" fmla="*/ 472 h 4712"/>
                  <a:gd name="T90" fmla="*/ 98 w 2355"/>
                  <a:gd name="T91" fmla="*/ 435 h 4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55" h="4712">
                    <a:moveTo>
                      <a:pt x="0" y="433"/>
                    </a:moveTo>
                    <a:lnTo>
                      <a:pt x="0" y="433"/>
                    </a:lnTo>
                    <a:lnTo>
                      <a:pt x="0" y="0"/>
                    </a:lnTo>
                    <a:lnTo>
                      <a:pt x="120" y="4"/>
                    </a:lnTo>
                    <a:lnTo>
                      <a:pt x="240" y="13"/>
                    </a:lnTo>
                    <a:lnTo>
                      <a:pt x="357" y="28"/>
                    </a:lnTo>
                    <a:lnTo>
                      <a:pt x="473" y="48"/>
                    </a:lnTo>
                    <a:lnTo>
                      <a:pt x="587" y="75"/>
                    </a:lnTo>
                    <a:lnTo>
                      <a:pt x="698" y="106"/>
                    </a:lnTo>
                    <a:lnTo>
                      <a:pt x="807" y="144"/>
                    </a:lnTo>
                    <a:lnTo>
                      <a:pt x="915" y="186"/>
                    </a:lnTo>
                    <a:lnTo>
                      <a:pt x="1018" y="234"/>
                    </a:lnTo>
                    <a:lnTo>
                      <a:pt x="1120" y="285"/>
                    </a:lnTo>
                    <a:lnTo>
                      <a:pt x="1220" y="342"/>
                    </a:lnTo>
                    <a:lnTo>
                      <a:pt x="1314" y="404"/>
                    </a:lnTo>
                    <a:lnTo>
                      <a:pt x="1407" y="470"/>
                    </a:lnTo>
                    <a:lnTo>
                      <a:pt x="1497" y="540"/>
                    </a:lnTo>
                    <a:lnTo>
                      <a:pt x="1581" y="614"/>
                    </a:lnTo>
                    <a:lnTo>
                      <a:pt x="1663" y="692"/>
                    </a:lnTo>
                    <a:lnTo>
                      <a:pt x="1741" y="773"/>
                    </a:lnTo>
                    <a:lnTo>
                      <a:pt x="1816" y="859"/>
                    </a:lnTo>
                    <a:lnTo>
                      <a:pt x="1885" y="949"/>
                    </a:lnTo>
                    <a:lnTo>
                      <a:pt x="1951" y="1040"/>
                    </a:lnTo>
                    <a:lnTo>
                      <a:pt x="2013" y="1137"/>
                    </a:lnTo>
                    <a:lnTo>
                      <a:pt x="2070" y="1235"/>
                    </a:lnTo>
                    <a:lnTo>
                      <a:pt x="2122" y="1337"/>
                    </a:lnTo>
                    <a:lnTo>
                      <a:pt x="2169" y="1441"/>
                    </a:lnTo>
                    <a:lnTo>
                      <a:pt x="2212" y="1548"/>
                    </a:lnTo>
                    <a:lnTo>
                      <a:pt x="2248" y="1657"/>
                    </a:lnTo>
                    <a:lnTo>
                      <a:pt x="2281" y="1769"/>
                    </a:lnTo>
                    <a:lnTo>
                      <a:pt x="2307" y="1883"/>
                    </a:lnTo>
                    <a:lnTo>
                      <a:pt x="2328" y="1998"/>
                    </a:lnTo>
                    <a:lnTo>
                      <a:pt x="2342" y="2117"/>
                    </a:lnTo>
                    <a:lnTo>
                      <a:pt x="2351" y="2236"/>
                    </a:lnTo>
                    <a:lnTo>
                      <a:pt x="2355" y="2357"/>
                    </a:lnTo>
                    <a:lnTo>
                      <a:pt x="2351" y="2477"/>
                    </a:lnTo>
                    <a:lnTo>
                      <a:pt x="2342" y="2597"/>
                    </a:lnTo>
                    <a:lnTo>
                      <a:pt x="2328" y="2714"/>
                    </a:lnTo>
                    <a:lnTo>
                      <a:pt x="2307" y="2831"/>
                    </a:lnTo>
                    <a:lnTo>
                      <a:pt x="2281" y="2944"/>
                    </a:lnTo>
                    <a:lnTo>
                      <a:pt x="2248" y="3056"/>
                    </a:lnTo>
                    <a:lnTo>
                      <a:pt x="2212" y="3166"/>
                    </a:lnTo>
                    <a:lnTo>
                      <a:pt x="2169" y="3272"/>
                    </a:lnTo>
                    <a:lnTo>
                      <a:pt x="2122" y="3377"/>
                    </a:lnTo>
                    <a:lnTo>
                      <a:pt x="2070" y="3477"/>
                    </a:lnTo>
                    <a:lnTo>
                      <a:pt x="2013" y="3577"/>
                    </a:lnTo>
                    <a:lnTo>
                      <a:pt x="1951" y="3672"/>
                    </a:lnTo>
                    <a:lnTo>
                      <a:pt x="1885" y="3765"/>
                    </a:lnTo>
                    <a:lnTo>
                      <a:pt x="1816" y="3854"/>
                    </a:lnTo>
                    <a:lnTo>
                      <a:pt x="1741" y="3939"/>
                    </a:lnTo>
                    <a:lnTo>
                      <a:pt x="1663" y="4022"/>
                    </a:lnTo>
                    <a:lnTo>
                      <a:pt x="1581" y="4099"/>
                    </a:lnTo>
                    <a:lnTo>
                      <a:pt x="1497" y="4174"/>
                    </a:lnTo>
                    <a:lnTo>
                      <a:pt x="1407" y="4244"/>
                    </a:lnTo>
                    <a:lnTo>
                      <a:pt x="1314" y="4309"/>
                    </a:lnTo>
                    <a:lnTo>
                      <a:pt x="1220" y="4370"/>
                    </a:lnTo>
                    <a:lnTo>
                      <a:pt x="1120" y="4427"/>
                    </a:lnTo>
                    <a:lnTo>
                      <a:pt x="1018" y="4480"/>
                    </a:lnTo>
                    <a:lnTo>
                      <a:pt x="915" y="4527"/>
                    </a:lnTo>
                    <a:lnTo>
                      <a:pt x="807" y="4569"/>
                    </a:lnTo>
                    <a:lnTo>
                      <a:pt x="698" y="4606"/>
                    </a:lnTo>
                    <a:lnTo>
                      <a:pt x="587" y="4638"/>
                    </a:lnTo>
                    <a:lnTo>
                      <a:pt x="473" y="4664"/>
                    </a:lnTo>
                    <a:lnTo>
                      <a:pt x="357" y="4685"/>
                    </a:lnTo>
                    <a:lnTo>
                      <a:pt x="240" y="4700"/>
                    </a:lnTo>
                    <a:lnTo>
                      <a:pt x="120" y="4710"/>
                    </a:lnTo>
                    <a:lnTo>
                      <a:pt x="0" y="4712"/>
                    </a:lnTo>
                    <a:lnTo>
                      <a:pt x="0" y="4281"/>
                    </a:lnTo>
                    <a:lnTo>
                      <a:pt x="98" y="4279"/>
                    </a:lnTo>
                    <a:lnTo>
                      <a:pt x="195" y="4271"/>
                    </a:lnTo>
                    <a:lnTo>
                      <a:pt x="291" y="4259"/>
                    </a:lnTo>
                    <a:lnTo>
                      <a:pt x="386" y="4242"/>
                    </a:lnTo>
                    <a:lnTo>
                      <a:pt x="479" y="4221"/>
                    </a:lnTo>
                    <a:lnTo>
                      <a:pt x="570" y="4194"/>
                    </a:lnTo>
                    <a:lnTo>
                      <a:pt x="660" y="4164"/>
                    </a:lnTo>
                    <a:lnTo>
                      <a:pt x="747" y="4129"/>
                    </a:lnTo>
                    <a:lnTo>
                      <a:pt x="832" y="4091"/>
                    </a:lnTo>
                    <a:lnTo>
                      <a:pt x="915" y="4048"/>
                    </a:lnTo>
                    <a:lnTo>
                      <a:pt x="996" y="4002"/>
                    </a:lnTo>
                    <a:lnTo>
                      <a:pt x="1073" y="3951"/>
                    </a:lnTo>
                    <a:lnTo>
                      <a:pt x="1149" y="3898"/>
                    </a:lnTo>
                    <a:lnTo>
                      <a:pt x="1222" y="3841"/>
                    </a:lnTo>
                    <a:lnTo>
                      <a:pt x="1292" y="3780"/>
                    </a:lnTo>
                    <a:lnTo>
                      <a:pt x="1358" y="3717"/>
                    </a:lnTo>
                    <a:lnTo>
                      <a:pt x="1423" y="3650"/>
                    </a:lnTo>
                    <a:lnTo>
                      <a:pt x="1483" y="3579"/>
                    </a:lnTo>
                    <a:lnTo>
                      <a:pt x="1540" y="3507"/>
                    </a:lnTo>
                    <a:lnTo>
                      <a:pt x="1594" y="3432"/>
                    </a:lnTo>
                    <a:lnTo>
                      <a:pt x="1644" y="3353"/>
                    </a:lnTo>
                    <a:lnTo>
                      <a:pt x="1690" y="3273"/>
                    </a:lnTo>
                    <a:lnTo>
                      <a:pt x="1733" y="3189"/>
                    </a:lnTo>
                    <a:lnTo>
                      <a:pt x="1771" y="3104"/>
                    </a:lnTo>
                    <a:lnTo>
                      <a:pt x="1806" y="3017"/>
                    </a:lnTo>
                    <a:lnTo>
                      <a:pt x="1836" y="2928"/>
                    </a:lnTo>
                    <a:lnTo>
                      <a:pt x="1862" y="2836"/>
                    </a:lnTo>
                    <a:lnTo>
                      <a:pt x="1884" y="2743"/>
                    </a:lnTo>
                    <a:lnTo>
                      <a:pt x="1901" y="2648"/>
                    </a:lnTo>
                    <a:lnTo>
                      <a:pt x="1913" y="2552"/>
                    </a:lnTo>
                    <a:lnTo>
                      <a:pt x="1921" y="2455"/>
                    </a:lnTo>
                    <a:lnTo>
                      <a:pt x="1923" y="2357"/>
                    </a:lnTo>
                    <a:lnTo>
                      <a:pt x="1921" y="2257"/>
                    </a:lnTo>
                    <a:lnTo>
                      <a:pt x="1913" y="2160"/>
                    </a:lnTo>
                    <a:lnTo>
                      <a:pt x="1901" y="2064"/>
                    </a:lnTo>
                    <a:lnTo>
                      <a:pt x="1884" y="1969"/>
                    </a:lnTo>
                    <a:lnTo>
                      <a:pt x="1862" y="1876"/>
                    </a:lnTo>
                    <a:lnTo>
                      <a:pt x="1836" y="1786"/>
                    </a:lnTo>
                    <a:lnTo>
                      <a:pt x="1806" y="1696"/>
                    </a:lnTo>
                    <a:lnTo>
                      <a:pt x="1771" y="1609"/>
                    </a:lnTo>
                    <a:lnTo>
                      <a:pt x="1733" y="1523"/>
                    </a:lnTo>
                    <a:lnTo>
                      <a:pt x="1690" y="1441"/>
                    </a:lnTo>
                    <a:lnTo>
                      <a:pt x="1644" y="1360"/>
                    </a:lnTo>
                    <a:lnTo>
                      <a:pt x="1594" y="1282"/>
                    </a:lnTo>
                    <a:lnTo>
                      <a:pt x="1540" y="1206"/>
                    </a:lnTo>
                    <a:lnTo>
                      <a:pt x="1483" y="1133"/>
                    </a:lnTo>
                    <a:lnTo>
                      <a:pt x="1423" y="1064"/>
                    </a:lnTo>
                    <a:lnTo>
                      <a:pt x="1358" y="997"/>
                    </a:lnTo>
                    <a:lnTo>
                      <a:pt x="1292" y="933"/>
                    </a:lnTo>
                    <a:lnTo>
                      <a:pt x="1222" y="873"/>
                    </a:lnTo>
                    <a:lnTo>
                      <a:pt x="1149" y="815"/>
                    </a:lnTo>
                    <a:lnTo>
                      <a:pt x="1073" y="761"/>
                    </a:lnTo>
                    <a:lnTo>
                      <a:pt x="996" y="711"/>
                    </a:lnTo>
                    <a:lnTo>
                      <a:pt x="915" y="665"/>
                    </a:lnTo>
                    <a:lnTo>
                      <a:pt x="832" y="623"/>
                    </a:lnTo>
                    <a:lnTo>
                      <a:pt x="747" y="583"/>
                    </a:lnTo>
                    <a:lnTo>
                      <a:pt x="660" y="549"/>
                    </a:lnTo>
                    <a:lnTo>
                      <a:pt x="570" y="519"/>
                    </a:lnTo>
                    <a:lnTo>
                      <a:pt x="479" y="493"/>
                    </a:lnTo>
                    <a:lnTo>
                      <a:pt x="386" y="472"/>
                    </a:lnTo>
                    <a:lnTo>
                      <a:pt x="291" y="454"/>
                    </a:lnTo>
                    <a:lnTo>
                      <a:pt x="195" y="442"/>
                    </a:lnTo>
                    <a:lnTo>
                      <a:pt x="98" y="435"/>
                    </a:lnTo>
                    <a:lnTo>
                      <a:pt x="0" y="43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32805" name="TextBox 35"/>
          <p:cNvSpPr txBox="1">
            <a:spLocks noChangeArrowheads="1"/>
          </p:cNvSpPr>
          <p:nvPr/>
        </p:nvSpPr>
        <p:spPr bwMode="auto">
          <a:xfrm>
            <a:off x="1187159" y="3243660"/>
            <a:ext cx="2377009" cy="30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500" dirty="0">
                <a:latin typeface="微软雅黑" pitchFamily="34" charset="-122"/>
                <a:ea typeface="微软雅黑" pitchFamily="34" charset="-122"/>
              </a:rPr>
              <a:t>简介标题</a:t>
            </a:r>
          </a:p>
        </p:txBody>
      </p:sp>
      <p:sp>
        <p:nvSpPr>
          <p:cNvPr id="32806" name="TextBox 36"/>
          <p:cNvSpPr txBox="1">
            <a:spLocks noChangeArrowheads="1"/>
          </p:cNvSpPr>
          <p:nvPr/>
        </p:nvSpPr>
        <p:spPr bwMode="auto">
          <a:xfrm>
            <a:off x="5130184" y="3243660"/>
            <a:ext cx="2377009" cy="30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500" dirty="0">
                <a:latin typeface="微软雅黑" pitchFamily="34" charset="-122"/>
                <a:ea typeface="微软雅黑" pitchFamily="34" charset="-122"/>
              </a:rPr>
              <a:t>简介标题</a:t>
            </a:r>
          </a:p>
        </p:txBody>
      </p:sp>
      <p:sp>
        <p:nvSpPr>
          <p:cNvPr id="32807" name="矩形 1"/>
          <p:cNvSpPr>
            <a:spLocks noChangeArrowheads="1"/>
          </p:cNvSpPr>
          <p:nvPr/>
        </p:nvSpPr>
        <p:spPr bwMode="auto">
          <a:xfrm>
            <a:off x="1349123" y="2295502"/>
            <a:ext cx="1839919" cy="71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2808" name="矩形 38"/>
          <p:cNvSpPr>
            <a:spLocks noChangeArrowheads="1"/>
          </p:cNvSpPr>
          <p:nvPr/>
        </p:nvSpPr>
        <p:spPr bwMode="auto">
          <a:xfrm>
            <a:off x="1363411" y="3740329"/>
            <a:ext cx="1768466" cy="1052886"/>
          </a:xfrm>
          <a:prstGeom prst="rect">
            <a:avLst/>
          </a:prstGeom>
          <a:blipFill dpi="0" rotWithShape="1">
            <a:blip r:embed="rId4"/>
            <a:srcRect/>
            <a:stretch>
              <a:fillRect/>
            </a:stretch>
          </a:blipFill>
          <a:ln w="25400" cmpd="sng">
            <a:solidFill>
              <a:schemeClr val="tx2"/>
            </a:solidFill>
            <a:miter lim="800000"/>
            <a:headEnd/>
            <a:tailEnd/>
          </a:ln>
        </p:spPr>
        <p:txBody>
          <a:bodyPr lIns="68597" tIns="34298" rIns="68597" bIns="34298"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32809" name="矩形 1"/>
          <p:cNvSpPr>
            <a:spLocks noChangeArrowheads="1"/>
          </p:cNvSpPr>
          <p:nvPr/>
        </p:nvSpPr>
        <p:spPr bwMode="auto">
          <a:xfrm>
            <a:off x="5332638" y="2295502"/>
            <a:ext cx="1841110" cy="71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2810" name="矩形 40"/>
          <p:cNvSpPr>
            <a:spLocks noChangeArrowheads="1"/>
          </p:cNvSpPr>
          <p:nvPr/>
        </p:nvSpPr>
        <p:spPr bwMode="auto">
          <a:xfrm>
            <a:off x="5346928" y="3740329"/>
            <a:ext cx="1768466" cy="1052886"/>
          </a:xfrm>
          <a:prstGeom prst="rect">
            <a:avLst/>
          </a:prstGeom>
          <a:blipFill dpi="0" rotWithShape="1">
            <a:blip r:embed="rId5"/>
            <a:srcRect/>
            <a:stretch>
              <a:fillRect/>
            </a:stretch>
          </a:blipFill>
          <a:ln w="25400" cmpd="sng">
            <a:solidFill>
              <a:schemeClr val="tx2"/>
            </a:solidFill>
            <a:miter lim="800000"/>
            <a:headEnd/>
            <a:tailEnd/>
          </a:ln>
        </p:spPr>
        <p:txBody>
          <a:bodyPr lIns="68597" tIns="34298" rIns="68597" bIns="34298"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pic>
        <p:nvPicPr>
          <p:cNvPr id="38" name="Picture 28">
            <a:extLst>
              <a:ext uri="{FF2B5EF4-FFF2-40B4-BE49-F238E27FC236}">
                <a16:creationId xmlns:a16="http://schemas.microsoft.com/office/drawing/2014/main" id="{45E51007-D3DD-4F78-A0F5-34BC082B17A8}"/>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组合 3">
            <a:extLst>
              <a:ext uri="{FF2B5EF4-FFF2-40B4-BE49-F238E27FC236}">
                <a16:creationId xmlns:a16="http://schemas.microsoft.com/office/drawing/2014/main" id="{3E3D420B-A9F2-4BEF-B6AE-D9F5CFF687BB}"/>
              </a:ext>
            </a:extLst>
          </p:cNvPr>
          <p:cNvGrpSpPr>
            <a:grpSpLocks/>
          </p:cNvGrpSpPr>
          <p:nvPr/>
        </p:nvGrpSpPr>
        <p:grpSpPr bwMode="auto">
          <a:xfrm>
            <a:off x="348449" y="124052"/>
            <a:ext cx="325018" cy="401604"/>
            <a:chOff x="10675" y="7633"/>
            <a:chExt cx="433171" cy="534549"/>
          </a:xfrm>
        </p:grpSpPr>
        <p:sp>
          <p:nvSpPr>
            <p:cNvPr id="40" name="圆角矩形 10">
              <a:extLst>
                <a:ext uri="{FF2B5EF4-FFF2-40B4-BE49-F238E27FC236}">
                  <a16:creationId xmlns:a16="http://schemas.microsoft.com/office/drawing/2014/main" id="{4720BC69-B9B9-4995-89AD-0C99B58638FF}"/>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41" name="图片 50">
              <a:extLst>
                <a:ext uri="{FF2B5EF4-FFF2-40B4-BE49-F238E27FC236}">
                  <a16:creationId xmlns:a16="http://schemas.microsoft.com/office/drawing/2014/main" id="{89351A27-57D2-4C39-B153-94F47B33003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2" name="图片 41">
            <a:extLst>
              <a:ext uri="{FF2B5EF4-FFF2-40B4-BE49-F238E27FC236}">
                <a16:creationId xmlns:a16="http://schemas.microsoft.com/office/drawing/2014/main" id="{1985CB96-0ACA-43BD-B6EB-54EC784035B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43" name="TextBox 29">
            <a:extLst>
              <a:ext uri="{FF2B5EF4-FFF2-40B4-BE49-F238E27FC236}">
                <a16:creationId xmlns:a16="http://schemas.microsoft.com/office/drawing/2014/main" id="{7998F7EA-FDF6-4F4F-ABDD-DB1B0CA96283}"/>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5428279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3805" name="组合 12"/>
          <p:cNvGrpSpPr>
            <a:grpSpLocks/>
          </p:cNvGrpSpPr>
          <p:nvPr/>
        </p:nvGrpSpPr>
        <p:grpSpPr bwMode="auto">
          <a:xfrm>
            <a:off x="4250119" y="3365148"/>
            <a:ext cx="944373" cy="183421"/>
            <a:chOff x="0" y="0"/>
            <a:chExt cx="1259586" cy="245167"/>
          </a:xfrm>
        </p:grpSpPr>
        <p:sp>
          <p:nvSpPr>
            <p:cNvPr id="33806" name="Rectangle 26"/>
            <p:cNvSpPr>
              <a:spLocks noChangeArrowheads="1"/>
            </p:cNvSpPr>
            <p:nvPr/>
          </p:nvSpPr>
          <p:spPr bwMode="auto">
            <a:xfrm>
              <a:off x="0" y="81196"/>
              <a:ext cx="1259586" cy="16397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900">
                <a:solidFill>
                  <a:srgbClr val="34719E"/>
                </a:solidFill>
              </a:endParaRPr>
            </a:p>
          </p:txBody>
        </p:sp>
        <p:sp>
          <p:nvSpPr>
            <p:cNvPr id="33807" name="Oval 10"/>
            <p:cNvSpPr>
              <a:spLocks noChangeArrowheads="1"/>
            </p:cNvSpPr>
            <p:nvPr/>
          </p:nvSpPr>
          <p:spPr bwMode="auto">
            <a:xfrm>
              <a:off x="540354" y="0"/>
              <a:ext cx="178877" cy="17887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900">
                <a:solidFill>
                  <a:srgbClr val="34719E"/>
                </a:solidFill>
              </a:endParaRPr>
            </a:p>
          </p:txBody>
        </p:sp>
      </p:grpSp>
      <p:grpSp>
        <p:nvGrpSpPr>
          <p:cNvPr id="33808" name="组合 15"/>
          <p:cNvGrpSpPr>
            <a:grpSpLocks/>
          </p:cNvGrpSpPr>
          <p:nvPr/>
        </p:nvGrpSpPr>
        <p:grpSpPr bwMode="auto">
          <a:xfrm>
            <a:off x="2326839" y="3371105"/>
            <a:ext cx="944374" cy="177466"/>
            <a:chOff x="0" y="0"/>
            <a:chExt cx="1259586" cy="237722"/>
          </a:xfrm>
        </p:grpSpPr>
        <p:sp>
          <p:nvSpPr>
            <p:cNvPr id="33809" name="Rectangle 8"/>
            <p:cNvSpPr>
              <a:spLocks noChangeArrowheads="1"/>
            </p:cNvSpPr>
            <p:nvPr/>
          </p:nvSpPr>
          <p:spPr bwMode="auto">
            <a:xfrm>
              <a:off x="0" y="73751"/>
              <a:ext cx="1259586" cy="16397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900">
                <a:solidFill>
                  <a:srgbClr val="34719E"/>
                </a:solidFill>
              </a:endParaRPr>
            </a:p>
          </p:txBody>
        </p:sp>
        <p:sp>
          <p:nvSpPr>
            <p:cNvPr id="33810" name="Oval 30"/>
            <p:cNvSpPr>
              <a:spLocks noChangeArrowheads="1"/>
            </p:cNvSpPr>
            <p:nvPr/>
          </p:nvSpPr>
          <p:spPr bwMode="auto">
            <a:xfrm>
              <a:off x="517995" y="0"/>
              <a:ext cx="178877" cy="17887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900">
                <a:solidFill>
                  <a:srgbClr val="34719E"/>
                </a:solidFill>
              </a:endParaRPr>
            </a:p>
          </p:txBody>
        </p:sp>
      </p:grpSp>
      <p:grpSp>
        <p:nvGrpSpPr>
          <p:cNvPr id="33811" name="组合 18"/>
          <p:cNvGrpSpPr>
            <a:grpSpLocks/>
          </p:cNvGrpSpPr>
          <p:nvPr/>
        </p:nvGrpSpPr>
        <p:grpSpPr bwMode="auto">
          <a:xfrm>
            <a:off x="6173403" y="3373487"/>
            <a:ext cx="944374" cy="175084"/>
            <a:chOff x="0" y="0"/>
            <a:chExt cx="1259586" cy="233418"/>
          </a:xfrm>
        </p:grpSpPr>
        <p:sp>
          <p:nvSpPr>
            <p:cNvPr id="33812" name="Round Same Side Corner Rectangle 6"/>
            <p:cNvSpPr>
              <a:spLocks/>
            </p:cNvSpPr>
            <p:nvPr/>
          </p:nvSpPr>
          <p:spPr bwMode="auto">
            <a:xfrm rot="5400000">
              <a:off x="547808" y="-478360"/>
              <a:ext cx="163970" cy="1259586"/>
            </a:xfrm>
            <a:custGeom>
              <a:avLst/>
              <a:gdLst>
                <a:gd name="T0" fmla="*/ 81985 w 163970"/>
                <a:gd name="T1" fmla="*/ 0 h 1259586"/>
                <a:gd name="T2" fmla="*/ 81985 w 163970"/>
                <a:gd name="T3" fmla="*/ 0 h 1259586"/>
                <a:gd name="T4" fmla="*/ 163970 w 163970"/>
                <a:gd name="T5" fmla="*/ 81985 h 1259586"/>
                <a:gd name="T6" fmla="*/ 163970 w 163970"/>
                <a:gd name="T7" fmla="*/ 1259586 h 1259586"/>
                <a:gd name="T8" fmla="*/ 163970 w 163970"/>
                <a:gd name="T9" fmla="*/ 1259586 h 1259586"/>
                <a:gd name="T10" fmla="*/ 0 w 163970"/>
                <a:gd name="T11" fmla="*/ 1259586 h 1259586"/>
                <a:gd name="T12" fmla="*/ 0 w 163970"/>
                <a:gd name="T13" fmla="*/ 1259586 h 1259586"/>
                <a:gd name="T14" fmla="*/ 0 w 163970"/>
                <a:gd name="T15" fmla="*/ 81985 h 1259586"/>
                <a:gd name="T16" fmla="*/ 81985 w 163970"/>
                <a:gd name="T17" fmla="*/ 0 h 1259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970" h="1259586">
                  <a:moveTo>
                    <a:pt x="81985" y="0"/>
                  </a:moveTo>
                  <a:lnTo>
                    <a:pt x="81985" y="0"/>
                  </a:lnTo>
                  <a:cubicBezTo>
                    <a:pt x="127264" y="0"/>
                    <a:pt x="163970" y="36706"/>
                    <a:pt x="163970" y="81985"/>
                  </a:cubicBezTo>
                  <a:lnTo>
                    <a:pt x="163970" y="1259586"/>
                  </a:lnTo>
                  <a:lnTo>
                    <a:pt x="0" y="1259586"/>
                  </a:lnTo>
                  <a:lnTo>
                    <a:pt x="0" y="81985"/>
                  </a:lnTo>
                  <a:cubicBezTo>
                    <a:pt x="0" y="36706"/>
                    <a:pt x="36706" y="0"/>
                    <a:pt x="81985"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3813" name="Oval 39"/>
            <p:cNvSpPr>
              <a:spLocks noChangeArrowheads="1"/>
            </p:cNvSpPr>
            <p:nvPr/>
          </p:nvSpPr>
          <p:spPr bwMode="auto">
            <a:xfrm>
              <a:off x="568304" y="0"/>
              <a:ext cx="178877" cy="17887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900">
                <a:solidFill>
                  <a:srgbClr val="34719E"/>
                </a:solidFill>
              </a:endParaRPr>
            </a:p>
          </p:txBody>
        </p:sp>
      </p:grpSp>
      <p:grpSp>
        <p:nvGrpSpPr>
          <p:cNvPr id="33814" name="组合 21"/>
          <p:cNvGrpSpPr>
            <a:grpSpLocks/>
          </p:cNvGrpSpPr>
          <p:nvPr/>
        </p:nvGrpSpPr>
        <p:grpSpPr bwMode="auto">
          <a:xfrm>
            <a:off x="3287883" y="3425891"/>
            <a:ext cx="945564" cy="181039"/>
            <a:chOff x="0" y="0"/>
            <a:chExt cx="1259586" cy="240868"/>
          </a:xfrm>
        </p:grpSpPr>
        <p:sp>
          <p:nvSpPr>
            <p:cNvPr id="33815" name="Rectangle 25"/>
            <p:cNvSpPr>
              <a:spLocks noChangeArrowheads="1"/>
            </p:cNvSpPr>
            <p:nvPr/>
          </p:nvSpPr>
          <p:spPr bwMode="auto">
            <a:xfrm>
              <a:off x="0" y="0"/>
              <a:ext cx="1259586" cy="163971"/>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900">
                <a:solidFill>
                  <a:srgbClr val="34719E"/>
                </a:solidFill>
              </a:endParaRPr>
            </a:p>
          </p:txBody>
        </p:sp>
        <p:sp>
          <p:nvSpPr>
            <p:cNvPr id="33816" name="Oval 44"/>
            <p:cNvSpPr>
              <a:spLocks noChangeArrowheads="1"/>
            </p:cNvSpPr>
            <p:nvPr/>
          </p:nvSpPr>
          <p:spPr bwMode="auto">
            <a:xfrm>
              <a:off x="562714" y="61991"/>
              <a:ext cx="178877" cy="1788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900">
                <a:solidFill>
                  <a:srgbClr val="34719E"/>
                </a:solidFill>
              </a:endParaRPr>
            </a:p>
          </p:txBody>
        </p:sp>
      </p:grpSp>
      <p:grpSp>
        <p:nvGrpSpPr>
          <p:cNvPr id="33817" name="组合 24"/>
          <p:cNvGrpSpPr>
            <a:grpSpLocks/>
          </p:cNvGrpSpPr>
          <p:nvPr/>
        </p:nvGrpSpPr>
        <p:grpSpPr bwMode="auto">
          <a:xfrm>
            <a:off x="1364601" y="3425891"/>
            <a:ext cx="945564" cy="181039"/>
            <a:chOff x="0" y="0"/>
            <a:chExt cx="1259586" cy="240866"/>
          </a:xfrm>
        </p:grpSpPr>
        <p:sp>
          <p:nvSpPr>
            <p:cNvPr id="33818" name="Round Same Side Corner Rectangle 23"/>
            <p:cNvSpPr>
              <a:spLocks/>
            </p:cNvSpPr>
            <p:nvPr/>
          </p:nvSpPr>
          <p:spPr bwMode="auto">
            <a:xfrm rot="16200000" flipH="1">
              <a:off x="547808" y="-547808"/>
              <a:ext cx="163970" cy="1259586"/>
            </a:xfrm>
            <a:custGeom>
              <a:avLst/>
              <a:gdLst>
                <a:gd name="T0" fmla="*/ 81985 w 163970"/>
                <a:gd name="T1" fmla="*/ 0 h 1259586"/>
                <a:gd name="T2" fmla="*/ 81985 w 163970"/>
                <a:gd name="T3" fmla="*/ 0 h 1259586"/>
                <a:gd name="T4" fmla="*/ 163970 w 163970"/>
                <a:gd name="T5" fmla="*/ 81985 h 1259586"/>
                <a:gd name="T6" fmla="*/ 163970 w 163970"/>
                <a:gd name="T7" fmla="*/ 1259586 h 1259586"/>
                <a:gd name="T8" fmla="*/ 163970 w 163970"/>
                <a:gd name="T9" fmla="*/ 1259586 h 1259586"/>
                <a:gd name="T10" fmla="*/ 0 w 163970"/>
                <a:gd name="T11" fmla="*/ 1259586 h 1259586"/>
                <a:gd name="T12" fmla="*/ 0 w 163970"/>
                <a:gd name="T13" fmla="*/ 1259586 h 1259586"/>
                <a:gd name="T14" fmla="*/ 0 w 163970"/>
                <a:gd name="T15" fmla="*/ 81985 h 1259586"/>
                <a:gd name="T16" fmla="*/ 81985 w 163970"/>
                <a:gd name="T17" fmla="*/ 0 h 1259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970" h="1259586">
                  <a:moveTo>
                    <a:pt x="81985" y="0"/>
                  </a:moveTo>
                  <a:lnTo>
                    <a:pt x="81985" y="0"/>
                  </a:lnTo>
                  <a:cubicBezTo>
                    <a:pt x="127264" y="0"/>
                    <a:pt x="163970" y="36706"/>
                    <a:pt x="163970" y="81985"/>
                  </a:cubicBezTo>
                  <a:lnTo>
                    <a:pt x="163970" y="1259586"/>
                  </a:lnTo>
                  <a:lnTo>
                    <a:pt x="0" y="1259586"/>
                  </a:lnTo>
                  <a:lnTo>
                    <a:pt x="0" y="81985"/>
                  </a:lnTo>
                  <a:cubicBezTo>
                    <a:pt x="0" y="36706"/>
                    <a:pt x="36706" y="0"/>
                    <a:pt x="81985"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3819" name="Oval 46"/>
            <p:cNvSpPr>
              <a:spLocks noChangeArrowheads="1"/>
            </p:cNvSpPr>
            <p:nvPr/>
          </p:nvSpPr>
          <p:spPr bwMode="auto">
            <a:xfrm>
              <a:off x="570168" y="61989"/>
              <a:ext cx="178877" cy="1788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900">
                <a:solidFill>
                  <a:srgbClr val="34719E"/>
                </a:solidFill>
              </a:endParaRPr>
            </a:p>
          </p:txBody>
        </p:sp>
      </p:grpSp>
      <p:grpSp>
        <p:nvGrpSpPr>
          <p:cNvPr id="33820" name="组合 27"/>
          <p:cNvGrpSpPr>
            <a:grpSpLocks/>
          </p:cNvGrpSpPr>
          <p:nvPr/>
        </p:nvGrpSpPr>
        <p:grpSpPr bwMode="auto">
          <a:xfrm>
            <a:off x="5211165" y="3425891"/>
            <a:ext cx="945564" cy="181039"/>
            <a:chOff x="0" y="0"/>
            <a:chExt cx="1259586" cy="240869"/>
          </a:xfrm>
        </p:grpSpPr>
        <p:sp>
          <p:nvSpPr>
            <p:cNvPr id="33821" name="Rectangle 27"/>
            <p:cNvSpPr>
              <a:spLocks noChangeArrowheads="1"/>
            </p:cNvSpPr>
            <p:nvPr/>
          </p:nvSpPr>
          <p:spPr bwMode="auto">
            <a:xfrm>
              <a:off x="0" y="0"/>
              <a:ext cx="1259586" cy="163971"/>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900">
                <a:solidFill>
                  <a:srgbClr val="34719E"/>
                </a:solidFill>
              </a:endParaRPr>
            </a:p>
          </p:txBody>
        </p:sp>
        <p:sp>
          <p:nvSpPr>
            <p:cNvPr id="33822" name="Oval 47"/>
            <p:cNvSpPr>
              <a:spLocks noChangeArrowheads="1"/>
            </p:cNvSpPr>
            <p:nvPr/>
          </p:nvSpPr>
          <p:spPr bwMode="auto">
            <a:xfrm>
              <a:off x="590663" y="61992"/>
              <a:ext cx="178877" cy="17887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bg-BG" altLang="en-US" sz="900">
                <a:solidFill>
                  <a:srgbClr val="34719E"/>
                </a:solidFill>
              </a:endParaRPr>
            </a:p>
          </p:txBody>
        </p:sp>
      </p:grpSp>
      <p:sp>
        <p:nvSpPr>
          <p:cNvPr id="33823" name="Freeform 5"/>
          <p:cNvSpPr>
            <a:spLocks noEditPoints="1"/>
          </p:cNvSpPr>
          <p:nvPr/>
        </p:nvSpPr>
        <p:spPr bwMode="auto">
          <a:xfrm>
            <a:off x="1683761" y="3716508"/>
            <a:ext cx="358457" cy="391855"/>
          </a:xfrm>
          <a:custGeom>
            <a:avLst/>
            <a:gdLst>
              <a:gd name="T0" fmla="*/ 499 w 1516"/>
              <a:gd name="T1" fmla="*/ 1449 h 1648"/>
              <a:gd name="T2" fmla="*/ 896 w 1516"/>
              <a:gd name="T3" fmla="*/ 1449 h 1648"/>
              <a:gd name="T4" fmla="*/ 697 w 1516"/>
              <a:gd name="T5" fmla="*/ 1648 h 1648"/>
              <a:gd name="T6" fmla="*/ 499 w 1516"/>
              <a:gd name="T7" fmla="*/ 1449 h 1648"/>
              <a:gd name="T8" fmla="*/ 779 w 1516"/>
              <a:gd name="T9" fmla="*/ 1189 h 1648"/>
              <a:gd name="T10" fmla="*/ 233 w 1516"/>
              <a:gd name="T11" fmla="*/ 1189 h 1648"/>
              <a:gd name="T12" fmla="*/ 446 w 1516"/>
              <a:gd name="T13" fmla="*/ 523 h 1648"/>
              <a:gd name="T14" fmla="*/ 695 w 1516"/>
              <a:gd name="T15" fmla="*/ 346 h 1648"/>
              <a:gd name="T16" fmla="*/ 945 w 1516"/>
              <a:gd name="T17" fmla="*/ 523 h 1648"/>
              <a:gd name="T18" fmla="*/ 1000 w 1516"/>
              <a:gd name="T19" fmla="*/ 739 h 1648"/>
              <a:gd name="T20" fmla="*/ 1134 w 1516"/>
              <a:gd name="T21" fmla="*/ 694 h 1648"/>
              <a:gd name="T22" fmla="*/ 913 w 1516"/>
              <a:gd name="T23" fmla="*/ 271 h 1648"/>
              <a:gd name="T24" fmla="*/ 841 w 1516"/>
              <a:gd name="T25" fmla="*/ 146 h 1648"/>
              <a:gd name="T26" fmla="*/ 841 w 1516"/>
              <a:gd name="T27" fmla="*/ 146 h 1648"/>
              <a:gd name="T28" fmla="*/ 695 w 1516"/>
              <a:gd name="T29" fmla="*/ 0 h 1648"/>
              <a:gd name="T30" fmla="*/ 550 w 1516"/>
              <a:gd name="T31" fmla="*/ 146 h 1648"/>
              <a:gd name="T32" fmla="*/ 550 w 1516"/>
              <a:gd name="T33" fmla="*/ 146 h 1648"/>
              <a:gd name="T34" fmla="*/ 477 w 1516"/>
              <a:gd name="T35" fmla="*/ 271 h 1648"/>
              <a:gd name="T36" fmla="*/ 0 w 1516"/>
              <a:gd name="T37" fmla="*/ 1185 h 1648"/>
              <a:gd name="T38" fmla="*/ 0 w 1516"/>
              <a:gd name="T39" fmla="*/ 1329 h 1648"/>
              <a:gd name="T40" fmla="*/ 827 w 1516"/>
              <a:gd name="T41" fmla="*/ 1329 h 1648"/>
              <a:gd name="T42" fmla="*/ 779 w 1516"/>
              <a:gd name="T43" fmla="*/ 1189 h 1648"/>
              <a:gd name="T44" fmla="*/ 695 w 1516"/>
              <a:gd name="T45" fmla="*/ 87 h 1648"/>
              <a:gd name="T46" fmla="*/ 754 w 1516"/>
              <a:gd name="T47" fmla="*/ 146 h 1648"/>
              <a:gd name="T48" fmla="*/ 695 w 1516"/>
              <a:gd name="T49" fmla="*/ 205 h 1648"/>
              <a:gd name="T50" fmla="*/ 636 w 1516"/>
              <a:gd name="T51" fmla="*/ 146 h 1648"/>
              <a:gd name="T52" fmla="*/ 695 w 1516"/>
              <a:gd name="T53" fmla="*/ 87 h 1648"/>
              <a:gd name="T54" fmla="*/ 1204 w 1516"/>
              <a:gd name="T55" fmla="*/ 808 h 1648"/>
              <a:gd name="T56" fmla="*/ 893 w 1516"/>
              <a:gd name="T57" fmla="*/ 1119 h 1648"/>
              <a:gd name="T58" fmla="*/ 1204 w 1516"/>
              <a:gd name="T59" fmla="*/ 1430 h 1648"/>
              <a:gd name="T60" fmla="*/ 1516 w 1516"/>
              <a:gd name="T61" fmla="*/ 1119 h 1648"/>
              <a:gd name="T62" fmla="*/ 1204 w 1516"/>
              <a:gd name="T63" fmla="*/ 808 h 1648"/>
              <a:gd name="T64" fmla="*/ 1151 w 1516"/>
              <a:gd name="T65" fmla="*/ 1287 h 1648"/>
              <a:gd name="T66" fmla="*/ 1004 w 1516"/>
              <a:gd name="T67" fmla="*/ 1140 h 1648"/>
              <a:gd name="T68" fmla="*/ 1067 w 1516"/>
              <a:gd name="T69" fmla="*/ 1077 h 1648"/>
              <a:gd name="T70" fmla="*/ 1151 w 1516"/>
              <a:gd name="T71" fmla="*/ 1162 h 1648"/>
              <a:gd name="T72" fmla="*/ 1346 w 1516"/>
              <a:gd name="T73" fmla="*/ 967 h 1648"/>
              <a:gd name="T74" fmla="*/ 1409 w 1516"/>
              <a:gd name="T75" fmla="*/ 1029 h 1648"/>
              <a:gd name="T76" fmla="*/ 1151 w 1516"/>
              <a:gd name="T77" fmla="*/ 1287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6" h="1648">
                <a:moveTo>
                  <a:pt x="499" y="1449"/>
                </a:moveTo>
                <a:cubicBezTo>
                  <a:pt x="896" y="1449"/>
                  <a:pt x="896" y="1449"/>
                  <a:pt x="896" y="1449"/>
                </a:cubicBezTo>
                <a:cubicBezTo>
                  <a:pt x="896" y="1559"/>
                  <a:pt x="807" y="1648"/>
                  <a:pt x="697" y="1648"/>
                </a:cubicBezTo>
                <a:cubicBezTo>
                  <a:pt x="588" y="1648"/>
                  <a:pt x="499" y="1559"/>
                  <a:pt x="499" y="1449"/>
                </a:cubicBezTo>
                <a:close/>
                <a:moveTo>
                  <a:pt x="779" y="1189"/>
                </a:moveTo>
                <a:cubicBezTo>
                  <a:pt x="233" y="1189"/>
                  <a:pt x="233" y="1189"/>
                  <a:pt x="233" y="1189"/>
                </a:cubicBezTo>
                <a:cubicBezTo>
                  <a:pt x="382" y="1004"/>
                  <a:pt x="370" y="712"/>
                  <a:pt x="446" y="523"/>
                </a:cubicBezTo>
                <a:cubicBezTo>
                  <a:pt x="487" y="420"/>
                  <a:pt x="561" y="346"/>
                  <a:pt x="695" y="346"/>
                </a:cubicBezTo>
                <a:cubicBezTo>
                  <a:pt x="829" y="346"/>
                  <a:pt x="903" y="419"/>
                  <a:pt x="945" y="523"/>
                </a:cubicBezTo>
                <a:cubicBezTo>
                  <a:pt x="970" y="586"/>
                  <a:pt x="985" y="661"/>
                  <a:pt x="1000" y="739"/>
                </a:cubicBezTo>
                <a:cubicBezTo>
                  <a:pt x="1042" y="717"/>
                  <a:pt x="1087" y="701"/>
                  <a:pt x="1134" y="694"/>
                </a:cubicBezTo>
                <a:cubicBezTo>
                  <a:pt x="1101" y="522"/>
                  <a:pt x="1058" y="354"/>
                  <a:pt x="913" y="271"/>
                </a:cubicBezTo>
                <a:cubicBezTo>
                  <a:pt x="869" y="245"/>
                  <a:pt x="841" y="197"/>
                  <a:pt x="841" y="146"/>
                </a:cubicBezTo>
                <a:cubicBezTo>
                  <a:pt x="841" y="146"/>
                  <a:pt x="841" y="146"/>
                  <a:pt x="841" y="146"/>
                </a:cubicBezTo>
                <a:cubicBezTo>
                  <a:pt x="841" y="65"/>
                  <a:pt x="776" y="0"/>
                  <a:pt x="695" y="0"/>
                </a:cubicBezTo>
                <a:cubicBezTo>
                  <a:pt x="615" y="0"/>
                  <a:pt x="550" y="65"/>
                  <a:pt x="550" y="146"/>
                </a:cubicBezTo>
                <a:cubicBezTo>
                  <a:pt x="550" y="146"/>
                  <a:pt x="550" y="146"/>
                  <a:pt x="550" y="146"/>
                </a:cubicBezTo>
                <a:cubicBezTo>
                  <a:pt x="550" y="198"/>
                  <a:pt x="522" y="245"/>
                  <a:pt x="477" y="271"/>
                </a:cubicBezTo>
                <a:cubicBezTo>
                  <a:pt x="153" y="457"/>
                  <a:pt x="339" y="1075"/>
                  <a:pt x="0" y="1185"/>
                </a:cubicBezTo>
                <a:cubicBezTo>
                  <a:pt x="0" y="1329"/>
                  <a:pt x="0" y="1329"/>
                  <a:pt x="0" y="1329"/>
                </a:cubicBezTo>
                <a:cubicBezTo>
                  <a:pt x="827" y="1329"/>
                  <a:pt x="827" y="1329"/>
                  <a:pt x="827" y="1329"/>
                </a:cubicBezTo>
                <a:cubicBezTo>
                  <a:pt x="803" y="1286"/>
                  <a:pt x="787" y="1238"/>
                  <a:pt x="779" y="1189"/>
                </a:cubicBezTo>
                <a:close/>
                <a:moveTo>
                  <a:pt x="695" y="87"/>
                </a:moveTo>
                <a:cubicBezTo>
                  <a:pt x="728" y="87"/>
                  <a:pt x="754" y="113"/>
                  <a:pt x="754" y="146"/>
                </a:cubicBezTo>
                <a:cubicBezTo>
                  <a:pt x="754" y="178"/>
                  <a:pt x="728" y="205"/>
                  <a:pt x="695" y="205"/>
                </a:cubicBezTo>
                <a:cubicBezTo>
                  <a:pt x="663" y="205"/>
                  <a:pt x="636" y="178"/>
                  <a:pt x="636" y="146"/>
                </a:cubicBezTo>
                <a:cubicBezTo>
                  <a:pt x="636" y="113"/>
                  <a:pt x="663" y="87"/>
                  <a:pt x="695" y="87"/>
                </a:cubicBezTo>
                <a:close/>
                <a:moveTo>
                  <a:pt x="1204" y="808"/>
                </a:moveTo>
                <a:cubicBezTo>
                  <a:pt x="1032" y="808"/>
                  <a:pt x="893" y="947"/>
                  <a:pt x="893" y="1119"/>
                </a:cubicBezTo>
                <a:cubicBezTo>
                  <a:pt x="893" y="1291"/>
                  <a:pt x="1032" y="1430"/>
                  <a:pt x="1204" y="1430"/>
                </a:cubicBezTo>
                <a:cubicBezTo>
                  <a:pt x="1376" y="1430"/>
                  <a:pt x="1516" y="1291"/>
                  <a:pt x="1516" y="1119"/>
                </a:cubicBezTo>
                <a:cubicBezTo>
                  <a:pt x="1516" y="947"/>
                  <a:pt x="1376" y="808"/>
                  <a:pt x="1204" y="808"/>
                </a:cubicBezTo>
                <a:close/>
                <a:moveTo>
                  <a:pt x="1151" y="1287"/>
                </a:moveTo>
                <a:cubicBezTo>
                  <a:pt x="1004" y="1140"/>
                  <a:pt x="1004" y="1140"/>
                  <a:pt x="1004" y="1140"/>
                </a:cubicBezTo>
                <a:cubicBezTo>
                  <a:pt x="1067" y="1077"/>
                  <a:pt x="1067" y="1077"/>
                  <a:pt x="1067" y="1077"/>
                </a:cubicBezTo>
                <a:cubicBezTo>
                  <a:pt x="1151" y="1162"/>
                  <a:pt x="1151" y="1162"/>
                  <a:pt x="1151" y="1162"/>
                </a:cubicBezTo>
                <a:cubicBezTo>
                  <a:pt x="1346" y="967"/>
                  <a:pt x="1346" y="967"/>
                  <a:pt x="1346" y="967"/>
                </a:cubicBezTo>
                <a:cubicBezTo>
                  <a:pt x="1409" y="1029"/>
                  <a:pt x="1409" y="1029"/>
                  <a:pt x="1409" y="1029"/>
                </a:cubicBezTo>
                <a:lnTo>
                  <a:pt x="1151" y="1287"/>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lstStyle/>
          <a:p>
            <a:endParaRPr lang="zh-CN" altLang="en-US"/>
          </a:p>
        </p:txBody>
      </p:sp>
      <p:sp>
        <p:nvSpPr>
          <p:cNvPr id="33824" name="Freeform 9"/>
          <p:cNvSpPr>
            <a:spLocks noEditPoints="1"/>
          </p:cNvSpPr>
          <p:nvPr/>
        </p:nvSpPr>
        <p:spPr bwMode="auto">
          <a:xfrm>
            <a:off x="3586795" y="3740330"/>
            <a:ext cx="395375" cy="357314"/>
          </a:xfrm>
          <a:custGeom>
            <a:avLst/>
            <a:gdLst>
              <a:gd name="T0" fmla="*/ 1648 w 1648"/>
              <a:gd name="T1" fmla="*/ 824 h 1492"/>
              <a:gd name="T2" fmla="*/ 824 w 1648"/>
              <a:gd name="T3" fmla="*/ 0 h 1492"/>
              <a:gd name="T4" fmla="*/ 0 w 1648"/>
              <a:gd name="T5" fmla="*/ 824 h 1492"/>
              <a:gd name="T6" fmla="*/ 151 w 1648"/>
              <a:gd name="T7" fmla="*/ 1300 h 1492"/>
              <a:gd name="T8" fmla="*/ 451 w 1648"/>
              <a:gd name="T9" fmla="*/ 1300 h 1492"/>
              <a:gd name="T10" fmla="*/ 824 w 1648"/>
              <a:gd name="T11" fmla="*/ 1492 h 1492"/>
              <a:gd name="T12" fmla="*/ 1197 w 1648"/>
              <a:gd name="T13" fmla="*/ 1300 h 1492"/>
              <a:gd name="T14" fmla="*/ 1497 w 1648"/>
              <a:gd name="T15" fmla="*/ 1300 h 1492"/>
              <a:gd name="T16" fmla="*/ 1648 w 1648"/>
              <a:gd name="T17" fmla="*/ 824 h 1492"/>
              <a:gd name="T18" fmla="*/ 1340 w 1648"/>
              <a:gd name="T19" fmla="*/ 382 h 1492"/>
              <a:gd name="T20" fmla="*/ 1188 w 1648"/>
              <a:gd name="T21" fmla="*/ 533 h 1492"/>
              <a:gd name="T22" fmla="*/ 1115 w 1648"/>
              <a:gd name="T23" fmla="*/ 460 h 1492"/>
              <a:gd name="T24" fmla="*/ 1266 w 1648"/>
              <a:gd name="T25" fmla="*/ 308 h 1492"/>
              <a:gd name="T26" fmla="*/ 1340 w 1648"/>
              <a:gd name="T27" fmla="*/ 382 h 1492"/>
              <a:gd name="T28" fmla="*/ 1035 w 1648"/>
              <a:gd name="T29" fmla="*/ 178 h 1492"/>
              <a:gd name="T30" fmla="*/ 1131 w 1648"/>
              <a:gd name="T31" fmla="*/ 218 h 1492"/>
              <a:gd name="T32" fmla="*/ 1049 w 1648"/>
              <a:gd name="T33" fmla="*/ 416 h 1492"/>
              <a:gd name="T34" fmla="*/ 953 w 1648"/>
              <a:gd name="T35" fmla="*/ 376 h 1492"/>
              <a:gd name="T36" fmla="*/ 1035 w 1648"/>
              <a:gd name="T37" fmla="*/ 178 h 1492"/>
              <a:gd name="T38" fmla="*/ 772 w 1648"/>
              <a:gd name="T39" fmla="*/ 147 h 1492"/>
              <a:gd name="T40" fmla="*/ 824 w 1648"/>
              <a:gd name="T41" fmla="*/ 145 h 1492"/>
              <a:gd name="T42" fmla="*/ 876 w 1648"/>
              <a:gd name="T43" fmla="*/ 147 h 1492"/>
              <a:gd name="T44" fmla="*/ 876 w 1648"/>
              <a:gd name="T45" fmla="*/ 361 h 1492"/>
              <a:gd name="T46" fmla="*/ 824 w 1648"/>
              <a:gd name="T47" fmla="*/ 358 h 1492"/>
              <a:gd name="T48" fmla="*/ 772 w 1648"/>
              <a:gd name="T49" fmla="*/ 361 h 1492"/>
              <a:gd name="T50" fmla="*/ 772 w 1648"/>
              <a:gd name="T51" fmla="*/ 147 h 1492"/>
              <a:gd name="T52" fmla="*/ 746 w 1648"/>
              <a:gd name="T53" fmla="*/ 864 h 1492"/>
              <a:gd name="T54" fmla="*/ 824 w 1648"/>
              <a:gd name="T55" fmla="*/ 500 h 1492"/>
              <a:gd name="T56" fmla="*/ 902 w 1648"/>
              <a:gd name="T57" fmla="*/ 864 h 1492"/>
              <a:gd name="T58" fmla="*/ 984 w 1648"/>
              <a:gd name="T59" fmla="*/ 1004 h 1492"/>
              <a:gd name="T60" fmla="*/ 824 w 1648"/>
              <a:gd name="T61" fmla="*/ 1165 h 1492"/>
              <a:gd name="T62" fmla="*/ 664 w 1648"/>
              <a:gd name="T63" fmla="*/ 1004 h 1492"/>
              <a:gd name="T64" fmla="*/ 746 w 1648"/>
              <a:gd name="T65" fmla="*/ 864 h 1492"/>
              <a:gd name="T66" fmla="*/ 610 w 1648"/>
              <a:gd name="T67" fmla="*/ 179 h 1492"/>
              <a:gd name="T68" fmla="*/ 693 w 1648"/>
              <a:gd name="T69" fmla="*/ 377 h 1492"/>
              <a:gd name="T70" fmla="*/ 597 w 1648"/>
              <a:gd name="T71" fmla="*/ 417 h 1492"/>
              <a:gd name="T72" fmla="*/ 514 w 1648"/>
              <a:gd name="T73" fmla="*/ 220 h 1492"/>
              <a:gd name="T74" fmla="*/ 610 w 1648"/>
              <a:gd name="T75" fmla="*/ 179 h 1492"/>
              <a:gd name="T76" fmla="*/ 382 w 1648"/>
              <a:gd name="T77" fmla="*/ 308 h 1492"/>
              <a:gd name="T78" fmla="*/ 533 w 1648"/>
              <a:gd name="T79" fmla="*/ 460 h 1492"/>
              <a:gd name="T80" fmla="*/ 460 w 1648"/>
              <a:gd name="T81" fmla="*/ 533 h 1492"/>
              <a:gd name="T82" fmla="*/ 308 w 1648"/>
              <a:gd name="T83" fmla="*/ 382 h 1492"/>
              <a:gd name="T84" fmla="*/ 382 w 1648"/>
              <a:gd name="T85" fmla="*/ 308 h 1492"/>
              <a:gd name="T86" fmla="*/ 178 w 1648"/>
              <a:gd name="T87" fmla="*/ 613 h 1492"/>
              <a:gd name="T88" fmla="*/ 218 w 1648"/>
              <a:gd name="T89" fmla="*/ 517 h 1492"/>
              <a:gd name="T90" fmla="*/ 416 w 1648"/>
              <a:gd name="T91" fmla="*/ 599 h 1492"/>
              <a:gd name="T92" fmla="*/ 376 w 1648"/>
              <a:gd name="T93" fmla="*/ 695 h 1492"/>
              <a:gd name="T94" fmla="*/ 178 w 1648"/>
              <a:gd name="T95" fmla="*/ 613 h 1492"/>
              <a:gd name="T96" fmla="*/ 1270 w 1648"/>
              <a:gd name="T97" fmla="*/ 688 h 1492"/>
              <a:gd name="T98" fmla="*/ 1228 w 1648"/>
              <a:gd name="T99" fmla="*/ 592 h 1492"/>
              <a:gd name="T100" fmla="*/ 1425 w 1648"/>
              <a:gd name="T101" fmla="*/ 507 h 1492"/>
              <a:gd name="T102" fmla="*/ 1466 w 1648"/>
              <a:gd name="T103" fmla="*/ 603 h 1492"/>
              <a:gd name="T104" fmla="*/ 1270 w 1648"/>
              <a:gd name="T105" fmla="*/ 688 h 1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48" h="1492">
                <a:moveTo>
                  <a:pt x="1648" y="824"/>
                </a:moveTo>
                <a:cubicBezTo>
                  <a:pt x="1648" y="369"/>
                  <a:pt x="1279" y="0"/>
                  <a:pt x="824" y="0"/>
                </a:cubicBezTo>
                <a:cubicBezTo>
                  <a:pt x="369" y="0"/>
                  <a:pt x="0" y="369"/>
                  <a:pt x="0" y="824"/>
                </a:cubicBezTo>
                <a:cubicBezTo>
                  <a:pt x="0" y="1001"/>
                  <a:pt x="56" y="1166"/>
                  <a:pt x="151" y="1300"/>
                </a:cubicBezTo>
                <a:cubicBezTo>
                  <a:pt x="451" y="1300"/>
                  <a:pt x="451" y="1300"/>
                  <a:pt x="451" y="1300"/>
                </a:cubicBezTo>
                <a:cubicBezTo>
                  <a:pt x="514" y="1413"/>
                  <a:pt x="658" y="1492"/>
                  <a:pt x="824" y="1492"/>
                </a:cubicBezTo>
                <a:cubicBezTo>
                  <a:pt x="990" y="1492"/>
                  <a:pt x="1134" y="1413"/>
                  <a:pt x="1197" y="1300"/>
                </a:cubicBezTo>
                <a:cubicBezTo>
                  <a:pt x="1497" y="1300"/>
                  <a:pt x="1497" y="1300"/>
                  <a:pt x="1497" y="1300"/>
                </a:cubicBezTo>
                <a:cubicBezTo>
                  <a:pt x="1592" y="1166"/>
                  <a:pt x="1648" y="1001"/>
                  <a:pt x="1648" y="824"/>
                </a:cubicBezTo>
                <a:close/>
                <a:moveTo>
                  <a:pt x="1340" y="382"/>
                </a:moveTo>
                <a:cubicBezTo>
                  <a:pt x="1188" y="533"/>
                  <a:pt x="1188" y="533"/>
                  <a:pt x="1188" y="533"/>
                </a:cubicBezTo>
                <a:cubicBezTo>
                  <a:pt x="1167" y="506"/>
                  <a:pt x="1142" y="481"/>
                  <a:pt x="1115" y="460"/>
                </a:cubicBezTo>
                <a:cubicBezTo>
                  <a:pt x="1266" y="308"/>
                  <a:pt x="1266" y="308"/>
                  <a:pt x="1266" y="308"/>
                </a:cubicBezTo>
                <a:cubicBezTo>
                  <a:pt x="1292" y="331"/>
                  <a:pt x="1317" y="356"/>
                  <a:pt x="1340" y="382"/>
                </a:cubicBezTo>
                <a:close/>
                <a:moveTo>
                  <a:pt x="1035" y="178"/>
                </a:moveTo>
                <a:cubicBezTo>
                  <a:pt x="1068" y="189"/>
                  <a:pt x="1100" y="203"/>
                  <a:pt x="1131" y="218"/>
                </a:cubicBezTo>
                <a:cubicBezTo>
                  <a:pt x="1049" y="416"/>
                  <a:pt x="1049" y="416"/>
                  <a:pt x="1049" y="416"/>
                </a:cubicBezTo>
                <a:cubicBezTo>
                  <a:pt x="1019" y="399"/>
                  <a:pt x="987" y="386"/>
                  <a:pt x="953" y="376"/>
                </a:cubicBezTo>
                <a:lnTo>
                  <a:pt x="1035" y="178"/>
                </a:lnTo>
                <a:close/>
                <a:moveTo>
                  <a:pt x="772" y="147"/>
                </a:moveTo>
                <a:cubicBezTo>
                  <a:pt x="790" y="146"/>
                  <a:pt x="807" y="145"/>
                  <a:pt x="824" y="145"/>
                </a:cubicBezTo>
                <a:cubicBezTo>
                  <a:pt x="841" y="145"/>
                  <a:pt x="858" y="146"/>
                  <a:pt x="876" y="147"/>
                </a:cubicBezTo>
                <a:cubicBezTo>
                  <a:pt x="876" y="361"/>
                  <a:pt x="876" y="361"/>
                  <a:pt x="876" y="361"/>
                </a:cubicBezTo>
                <a:cubicBezTo>
                  <a:pt x="859" y="359"/>
                  <a:pt x="841" y="358"/>
                  <a:pt x="824" y="358"/>
                </a:cubicBezTo>
                <a:cubicBezTo>
                  <a:pt x="807" y="358"/>
                  <a:pt x="789" y="359"/>
                  <a:pt x="772" y="361"/>
                </a:cubicBezTo>
                <a:lnTo>
                  <a:pt x="772" y="147"/>
                </a:lnTo>
                <a:close/>
                <a:moveTo>
                  <a:pt x="746" y="864"/>
                </a:moveTo>
                <a:cubicBezTo>
                  <a:pt x="824" y="500"/>
                  <a:pt x="824" y="500"/>
                  <a:pt x="824" y="500"/>
                </a:cubicBezTo>
                <a:cubicBezTo>
                  <a:pt x="902" y="864"/>
                  <a:pt x="902" y="864"/>
                  <a:pt x="902" y="864"/>
                </a:cubicBezTo>
                <a:cubicBezTo>
                  <a:pt x="951" y="891"/>
                  <a:pt x="984" y="944"/>
                  <a:pt x="984" y="1004"/>
                </a:cubicBezTo>
                <a:cubicBezTo>
                  <a:pt x="984" y="1093"/>
                  <a:pt x="913" y="1165"/>
                  <a:pt x="824" y="1165"/>
                </a:cubicBezTo>
                <a:cubicBezTo>
                  <a:pt x="735" y="1165"/>
                  <a:pt x="664" y="1093"/>
                  <a:pt x="664" y="1004"/>
                </a:cubicBezTo>
                <a:cubicBezTo>
                  <a:pt x="664" y="944"/>
                  <a:pt x="697" y="891"/>
                  <a:pt x="746" y="864"/>
                </a:cubicBezTo>
                <a:close/>
                <a:moveTo>
                  <a:pt x="610" y="179"/>
                </a:moveTo>
                <a:cubicBezTo>
                  <a:pt x="693" y="377"/>
                  <a:pt x="693" y="377"/>
                  <a:pt x="693" y="377"/>
                </a:cubicBezTo>
                <a:cubicBezTo>
                  <a:pt x="660" y="386"/>
                  <a:pt x="627" y="400"/>
                  <a:pt x="597" y="417"/>
                </a:cubicBezTo>
                <a:cubicBezTo>
                  <a:pt x="514" y="220"/>
                  <a:pt x="514" y="220"/>
                  <a:pt x="514" y="220"/>
                </a:cubicBezTo>
                <a:cubicBezTo>
                  <a:pt x="545" y="204"/>
                  <a:pt x="577" y="190"/>
                  <a:pt x="610" y="179"/>
                </a:cubicBezTo>
                <a:close/>
                <a:moveTo>
                  <a:pt x="382" y="308"/>
                </a:moveTo>
                <a:cubicBezTo>
                  <a:pt x="533" y="460"/>
                  <a:pt x="533" y="460"/>
                  <a:pt x="533" y="460"/>
                </a:cubicBezTo>
                <a:cubicBezTo>
                  <a:pt x="506" y="481"/>
                  <a:pt x="481" y="506"/>
                  <a:pt x="460" y="533"/>
                </a:cubicBezTo>
                <a:cubicBezTo>
                  <a:pt x="308" y="382"/>
                  <a:pt x="308" y="382"/>
                  <a:pt x="308" y="382"/>
                </a:cubicBezTo>
                <a:cubicBezTo>
                  <a:pt x="331" y="356"/>
                  <a:pt x="356" y="331"/>
                  <a:pt x="382" y="308"/>
                </a:cubicBezTo>
                <a:close/>
                <a:moveTo>
                  <a:pt x="178" y="613"/>
                </a:moveTo>
                <a:cubicBezTo>
                  <a:pt x="189" y="580"/>
                  <a:pt x="203" y="548"/>
                  <a:pt x="218" y="517"/>
                </a:cubicBezTo>
                <a:cubicBezTo>
                  <a:pt x="416" y="599"/>
                  <a:pt x="416" y="599"/>
                  <a:pt x="416" y="599"/>
                </a:cubicBezTo>
                <a:cubicBezTo>
                  <a:pt x="399" y="629"/>
                  <a:pt x="386" y="661"/>
                  <a:pt x="376" y="695"/>
                </a:cubicBezTo>
                <a:lnTo>
                  <a:pt x="178" y="613"/>
                </a:lnTo>
                <a:close/>
                <a:moveTo>
                  <a:pt x="1270" y="688"/>
                </a:moveTo>
                <a:cubicBezTo>
                  <a:pt x="1260" y="655"/>
                  <a:pt x="1246" y="623"/>
                  <a:pt x="1228" y="592"/>
                </a:cubicBezTo>
                <a:cubicBezTo>
                  <a:pt x="1425" y="507"/>
                  <a:pt x="1425" y="507"/>
                  <a:pt x="1425" y="507"/>
                </a:cubicBezTo>
                <a:cubicBezTo>
                  <a:pt x="1441" y="538"/>
                  <a:pt x="1455" y="570"/>
                  <a:pt x="1466" y="603"/>
                </a:cubicBezTo>
                <a:lnTo>
                  <a:pt x="1270" y="68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lstStyle/>
          <a:p>
            <a:endParaRPr lang="zh-CN" altLang="en-US"/>
          </a:p>
        </p:txBody>
      </p:sp>
      <p:sp>
        <p:nvSpPr>
          <p:cNvPr id="33825" name="Freeform 13"/>
          <p:cNvSpPr>
            <a:spLocks noEditPoints="1"/>
          </p:cNvSpPr>
          <p:nvPr/>
        </p:nvSpPr>
        <p:spPr bwMode="auto">
          <a:xfrm>
            <a:off x="6487794" y="2925650"/>
            <a:ext cx="372748" cy="334685"/>
          </a:xfrm>
          <a:custGeom>
            <a:avLst/>
            <a:gdLst>
              <a:gd name="T0" fmla="*/ 480 w 1648"/>
              <a:gd name="T1" fmla="*/ 896 h 1488"/>
              <a:gd name="T2" fmla="*/ 240 w 1648"/>
              <a:gd name="T3" fmla="*/ 1136 h 1488"/>
              <a:gd name="T4" fmla="*/ 0 w 1648"/>
              <a:gd name="T5" fmla="*/ 896 h 1488"/>
              <a:gd name="T6" fmla="*/ 240 w 1648"/>
              <a:gd name="T7" fmla="*/ 656 h 1488"/>
              <a:gd name="T8" fmla="*/ 480 w 1648"/>
              <a:gd name="T9" fmla="*/ 896 h 1488"/>
              <a:gd name="T10" fmla="*/ 240 w 1648"/>
              <a:gd name="T11" fmla="*/ 1256 h 1488"/>
              <a:gd name="T12" fmla="*/ 160 w 1648"/>
              <a:gd name="T13" fmla="*/ 1247 h 1488"/>
              <a:gd name="T14" fmla="*/ 160 w 1648"/>
              <a:gd name="T15" fmla="*/ 1408 h 1488"/>
              <a:gd name="T16" fmla="*/ 240 w 1648"/>
              <a:gd name="T17" fmla="*/ 1488 h 1488"/>
              <a:gd name="T18" fmla="*/ 320 w 1648"/>
              <a:gd name="T19" fmla="*/ 1408 h 1488"/>
              <a:gd name="T20" fmla="*/ 320 w 1648"/>
              <a:gd name="T21" fmla="*/ 1247 h 1488"/>
              <a:gd name="T22" fmla="*/ 240 w 1648"/>
              <a:gd name="T23" fmla="*/ 1256 h 1488"/>
              <a:gd name="T24" fmla="*/ 240 w 1648"/>
              <a:gd name="T25" fmla="*/ 536 h 1488"/>
              <a:gd name="T26" fmla="*/ 320 w 1648"/>
              <a:gd name="T27" fmla="*/ 545 h 1488"/>
              <a:gd name="T28" fmla="*/ 320 w 1648"/>
              <a:gd name="T29" fmla="*/ 80 h 1488"/>
              <a:gd name="T30" fmla="*/ 240 w 1648"/>
              <a:gd name="T31" fmla="*/ 0 h 1488"/>
              <a:gd name="T32" fmla="*/ 160 w 1648"/>
              <a:gd name="T33" fmla="*/ 80 h 1488"/>
              <a:gd name="T34" fmla="*/ 160 w 1648"/>
              <a:gd name="T35" fmla="*/ 545 h 1488"/>
              <a:gd name="T36" fmla="*/ 240 w 1648"/>
              <a:gd name="T37" fmla="*/ 536 h 1488"/>
              <a:gd name="T38" fmla="*/ 824 w 1648"/>
              <a:gd name="T39" fmla="*/ 508 h 1488"/>
              <a:gd name="T40" fmla="*/ 912 w 1648"/>
              <a:gd name="T41" fmla="*/ 596 h 1488"/>
              <a:gd name="T42" fmla="*/ 824 w 1648"/>
              <a:gd name="T43" fmla="*/ 684 h 1488"/>
              <a:gd name="T44" fmla="*/ 736 w 1648"/>
              <a:gd name="T45" fmla="*/ 596 h 1488"/>
              <a:gd name="T46" fmla="*/ 824 w 1648"/>
              <a:gd name="T47" fmla="*/ 508 h 1488"/>
              <a:gd name="T48" fmla="*/ 824 w 1648"/>
              <a:gd name="T49" fmla="*/ 356 h 1488"/>
              <a:gd name="T50" fmla="*/ 584 w 1648"/>
              <a:gd name="T51" fmla="*/ 596 h 1488"/>
              <a:gd name="T52" fmla="*/ 824 w 1648"/>
              <a:gd name="T53" fmla="*/ 836 h 1488"/>
              <a:gd name="T54" fmla="*/ 1064 w 1648"/>
              <a:gd name="T55" fmla="*/ 596 h 1488"/>
              <a:gd name="T56" fmla="*/ 824 w 1648"/>
              <a:gd name="T57" fmla="*/ 356 h 1488"/>
              <a:gd name="T58" fmla="*/ 824 w 1648"/>
              <a:gd name="T59" fmla="*/ 236 h 1488"/>
              <a:gd name="T60" fmla="*/ 904 w 1648"/>
              <a:gd name="T61" fmla="*/ 245 h 1488"/>
              <a:gd name="T62" fmla="*/ 904 w 1648"/>
              <a:gd name="T63" fmla="*/ 80 h 1488"/>
              <a:gd name="T64" fmla="*/ 824 w 1648"/>
              <a:gd name="T65" fmla="*/ 0 h 1488"/>
              <a:gd name="T66" fmla="*/ 744 w 1648"/>
              <a:gd name="T67" fmla="*/ 80 h 1488"/>
              <a:gd name="T68" fmla="*/ 744 w 1648"/>
              <a:gd name="T69" fmla="*/ 245 h 1488"/>
              <a:gd name="T70" fmla="*/ 824 w 1648"/>
              <a:gd name="T71" fmla="*/ 236 h 1488"/>
              <a:gd name="T72" fmla="*/ 824 w 1648"/>
              <a:gd name="T73" fmla="*/ 956 h 1488"/>
              <a:gd name="T74" fmla="*/ 744 w 1648"/>
              <a:gd name="T75" fmla="*/ 947 h 1488"/>
              <a:gd name="T76" fmla="*/ 744 w 1648"/>
              <a:gd name="T77" fmla="*/ 1408 h 1488"/>
              <a:gd name="T78" fmla="*/ 824 w 1648"/>
              <a:gd name="T79" fmla="*/ 1488 h 1488"/>
              <a:gd name="T80" fmla="*/ 904 w 1648"/>
              <a:gd name="T81" fmla="*/ 1408 h 1488"/>
              <a:gd name="T82" fmla="*/ 904 w 1648"/>
              <a:gd name="T83" fmla="*/ 947 h 1488"/>
              <a:gd name="T84" fmla="*/ 824 w 1648"/>
              <a:gd name="T85" fmla="*/ 956 h 1488"/>
              <a:gd name="T86" fmla="*/ 1408 w 1648"/>
              <a:gd name="T87" fmla="*/ 656 h 1488"/>
              <a:gd name="T88" fmla="*/ 1168 w 1648"/>
              <a:gd name="T89" fmla="*/ 896 h 1488"/>
              <a:gd name="T90" fmla="*/ 1408 w 1648"/>
              <a:gd name="T91" fmla="*/ 1136 h 1488"/>
              <a:gd name="T92" fmla="*/ 1648 w 1648"/>
              <a:gd name="T93" fmla="*/ 896 h 1488"/>
              <a:gd name="T94" fmla="*/ 1408 w 1648"/>
              <a:gd name="T95" fmla="*/ 656 h 1488"/>
              <a:gd name="T96" fmla="*/ 1408 w 1648"/>
              <a:gd name="T97" fmla="*/ 536 h 1488"/>
              <a:gd name="T98" fmla="*/ 1488 w 1648"/>
              <a:gd name="T99" fmla="*/ 545 h 1488"/>
              <a:gd name="T100" fmla="*/ 1488 w 1648"/>
              <a:gd name="T101" fmla="*/ 80 h 1488"/>
              <a:gd name="T102" fmla="*/ 1408 w 1648"/>
              <a:gd name="T103" fmla="*/ 0 h 1488"/>
              <a:gd name="T104" fmla="*/ 1328 w 1648"/>
              <a:gd name="T105" fmla="*/ 80 h 1488"/>
              <a:gd name="T106" fmla="*/ 1328 w 1648"/>
              <a:gd name="T107" fmla="*/ 545 h 1488"/>
              <a:gd name="T108" fmla="*/ 1408 w 1648"/>
              <a:gd name="T109" fmla="*/ 536 h 1488"/>
              <a:gd name="T110" fmla="*/ 1408 w 1648"/>
              <a:gd name="T111" fmla="*/ 1256 h 1488"/>
              <a:gd name="T112" fmla="*/ 1328 w 1648"/>
              <a:gd name="T113" fmla="*/ 1247 h 1488"/>
              <a:gd name="T114" fmla="*/ 1328 w 1648"/>
              <a:gd name="T115" fmla="*/ 1408 h 1488"/>
              <a:gd name="T116" fmla="*/ 1408 w 1648"/>
              <a:gd name="T117" fmla="*/ 1488 h 1488"/>
              <a:gd name="T118" fmla="*/ 1488 w 1648"/>
              <a:gd name="T119" fmla="*/ 1408 h 1488"/>
              <a:gd name="T120" fmla="*/ 1488 w 1648"/>
              <a:gd name="T121" fmla="*/ 1247 h 1488"/>
              <a:gd name="T122" fmla="*/ 1408 w 1648"/>
              <a:gd name="T123" fmla="*/ 1256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8" h="1488">
                <a:moveTo>
                  <a:pt x="480" y="896"/>
                </a:moveTo>
                <a:cubicBezTo>
                  <a:pt x="480" y="1029"/>
                  <a:pt x="373" y="1136"/>
                  <a:pt x="240" y="1136"/>
                </a:cubicBezTo>
                <a:cubicBezTo>
                  <a:pt x="107" y="1136"/>
                  <a:pt x="0" y="1029"/>
                  <a:pt x="0" y="896"/>
                </a:cubicBezTo>
                <a:cubicBezTo>
                  <a:pt x="0" y="763"/>
                  <a:pt x="107" y="656"/>
                  <a:pt x="240" y="656"/>
                </a:cubicBezTo>
                <a:cubicBezTo>
                  <a:pt x="373" y="656"/>
                  <a:pt x="480" y="763"/>
                  <a:pt x="480" y="896"/>
                </a:cubicBezTo>
                <a:close/>
                <a:moveTo>
                  <a:pt x="240" y="1256"/>
                </a:moveTo>
                <a:cubicBezTo>
                  <a:pt x="213" y="1256"/>
                  <a:pt x="186" y="1253"/>
                  <a:pt x="160" y="1247"/>
                </a:cubicBezTo>
                <a:cubicBezTo>
                  <a:pt x="160" y="1408"/>
                  <a:pt x="160" y="1408"/>
                  <a:pt x="160" y="1408"/>
                </a:cubicBezTo>
                <a:cubicBezTo>
                  <a:pt x="160" y="1452"/>
                  <a:pt x="196" y="1488"/>
                  <a:pt x="240" y="1488"/>
                </a:cubicBezTo>
                <a:cubicBezTo>
                  <a:pt x="284" y="1488"/>
                  <a:pt x="320" y="1452"/>
                  <a:pt x="320" y="1408"/>
                </a:cubicBezTo>
                <a:cubicBezTo>
                  <a:pt x="320" y="1247"/>
                  <a:pt x="320" y="1247"/>
                  <a:pt x="320" y="1247"/>
                </a:cubicBezTo>
                <a:cubicBezTo>
                  <a:pt x="294" y="1253"/>
                  <a:pt x="267" y="1256"/>
                  <a:pt x="240" y="1256"/>
                </a:cubicBezTo>
                <a:close/>
                <a:moveTo>
                  <a:pt x="240" y="536"/>
                </a:moveTo>
                <a:cubicBezTo>
                  <a:pt x="267" y="536"/>
                  <a:pt x="294" y="539"/>
                  <a:pt x="320" y="545"/>
                </a:cubicBezTo>
                <a:cubicBezTo>
                  <a:pt x="320" y="80"/>
                  <a:pt x="320" y="80"/>
                  <a:pt x="320" y="80"/>
                </a:cubicBezTo>
                <a:cubicBezTo>
                  <a:pt x="320" y="36"/>
                  <a:pt x="284" y="0"/>
                  <a:pt x="240" y="0"/>
                </a:cubicBezTo>
                <a:cubicBezTo>
                  <a:pt x="196" y="0"/>
                  <a:pt x="160" y="36"/>
                  <a:pt x="160" y="80"/>
                </a:cubicBezTo>
                <a:cubicBezTo>
                  <a:pt x="160" y="545"/>
                  <a:pt x="160" y="545"/>
                  <a:pt x="160" y="545"/>
                </a:cubicBezTo>
                <a:cubicBezTo>
                  <a:pt x="186" y="539"/>
                  <a:pt x="213" y="536"/>
                  <a:pt x="240" y="536"/>
                </a:cubicBezTo>
                <a:close/>
                <a:moveTo>
                  <a:pt x="824" y="508"/>
                </a:moveTo>
                <a:cubicBezTo>
                  <a:pt x="873" y="508"/>
                  <a:pt x="912" y="547"/>
                  <a:pt x="912" y="596"/>
                </a:cubicBezTo>
                <a:cubicBezTo>
                  <a:pt x="912" y="645"/>
                  <a:pt x="873" y="684"/>
                  <a:pt x="824" y="684"/>
                </a:cubicBezTo>
                <a:cubicBezTo>
                  <a:pt x="775" y="684"/>
                  <a:pt x="736" y="645"/>
                  <a:pt x="736" y="596"/>
                </a:cubicBezTo>
                <a:cubicBezTo>
                  <a:pt x="736" y="547"/>
                  <a:pt x="775" y="508"/>
                  <a:pt x="824" y="508"/>
                </a:cubicBezTo>
                <a:close/>
                <a:moveTo>
                  <a:pt x="824" y="356"/>
                </a:moveTo>
                <a:cubicBezTo>
                  <a:pt x="691" y="356"/>
                  <a:pt x="584" y="463"/>
                  <a:pt x="584" y="596"/>
                </a:cubicBezTo>
                <a:cubicBezTo>
                  <a:pt x="584" y="729"/>
                  <a:pt x="691" y="836"/>
                  <a:pt x="824" y="836"/>
                </a:cubicBezTo>
                <a:cubicBezTo>
                  <a:pt x="957" y="836"/>
                  <a:pt x="1064" y="729"/>
                  <a:pt x="1064" y="596"/>
                </a:cubicBezTo>
                <a:cubicBezTo>
                  <a:pt x="1064" y="463"/>
                  <a:pt x="957" y="356"/>
                  <a:pt x="824" y="356"/>
                </a:cubicBezTo>
                <a:close/>
                <a:moveTo>
                  <a:pt x="824" y="236"/>
                </a:moveTo>
                <a:cubicBezTo>
                  <a:pt x="851" y="236"/>
                  <a:pt x="878" y="239"/>
                  <a:pt x="904" y="245"/>
                </a:cubicBezTo>
                <a:cubicBezTo>
                  <a:pt x="904" y="80"/>
                  <a:pt x="904" y="80"/>
                  <a:pt x="904" y="80"/>
                </a:cubicBezTo>
                <a:cubicBezTo>
                  <a:pt x="904" y="36"/>
                  <a:pt x="868" y="0"/>
                  <a:pt x="824" y="0"/>
                </a:cubicBezTo>
                <a:cubicBezTo>
                  <a:pt x="780" y="0"/>
                  <a:pt x="744" y="36"/>
                  <a:pt x="744" y="80"/>
                </a:cubicBezTo>
                <a:cubicBezTo>
                  <a:pt x="744" y="245"/>
                  <a:pt x="744" y="245"/>
                  <a:pt x="744" y="245"/>
                </a:cubicBezTo>
                <a:cubicBezTo>
                  <a:pt x="770" y="239"/>
                  <a:pt x="797" y="236"/>
                  <a:pt x="824" y="236"/>
                </a:cubicBezTo>
                <a:close/>
                <a:moveTo>
                  <a:pt x="824" y="956"/>
                </a:moveTo>
                <a:cubicBezTo>
                  <a:pt x="797" y="956"/>
                  <a:pt x="770" y="953"/>
                  <a:pt x="744" y="947"/>
                </a:cubicBezTo>
                <a:cubicBezTo>
                  <a:pt x="744" y="1408"/>
                  <a:pt x="744" y="1408"/>
                  <a:pt x="744" y="1408"/>
                </a:cubicBezTo>
                <a:cubicBezTo>
                  <a:pt x="744" y="1452"/>
                  <a:pt x="780" y="1488"/>
                  <a:pt x="824" y="1488"/>
                </a:cubicBezTo>
                <a:cubicBezTo>
                  <a:pt x="868" y="1488"/>
                  <a:pt x="904" y="1452"/>
                  <a:pt x="904" y="1408"/>
                </a:cubicBezTo>
                <a:cubicBezTo>
                  <a:pt x="904" y="947"/>
                  <a:pt x="904" y="947"/>
                  <a:pt x="904" y="947"/>
                </a:cubicBezTo>
                <a:cubicBezTo>
                  <a:pt x="878" y="953"/>
                  <a:pt x="851" y="956"/>
                  <a:pt x="824" y="956"/>
                </a:cubicBezTo>
                <a:close/>
                <a:moveTo>
                  <a:pt x="1408" y="656"/>
                </a:moveTo>
                <a:cubicBezTo>
                  <a:pt x="1275" y="656"/>
                  <a:pt x="1168" y="763"/>
                  <a:pt x="1168" y="896"/>
                </a:cubicBezTo>
                <a:cubicBezTo>
                  <a:pt x="1168" y="1029"/>
                  <a:pt x="1275" y="1136"/>
                  <a:pt x="1408" y="1136"/>
                </a:cubicBezTo>
                <a:cubicBezTo>
                  <a:pt x="1541" y="1136"/>
                  <a:pt x="1648" y="1029"/>
                  <a:pt x="1648" y="896"/>
                </a:cubicBezTo>
                <a:cubicBezTo>
                  <a:pt x="1648" y="763"/>
                  <a:pt x="1541" y="656"/>
                  <a:pt x="1408" y="656"/>
                </a:cubicBezTo>
                <a:close/>
                <a:moveTo>
                  <a:pt x="1408" y="536"/>
                </a:moveTo>
                <a:cubicBezTo>
                  <a:pt x="1435" y="536"/>
                  <a:pt x="1462" y="539"/>
                  <a:pt x="1488" y="545"/>
                </a:cubicBezTo>
                <a:cubicBezTo>
                  <a:pt x="1488" y="80"/>
                  <a:pt x="1488" y="80"/>
                  <a:pt x="1488" y="80"/>
                </a:cubicBezTo>
                <a:cubicBezTo>
                  <a:pt x="1488" y="36"/>
                  <a:pt x="1452" y="0"/>
                  <a:pt x="1408" y="0"/>
                </a:cubicBezTo>
                <a:cubicBezTo>
                  <a:pt x="1364" y="0"/>
                  <a:pt x="1328" y="36"/>
                  <a:pt x="1328" y="80"/>
                </a:cubicBezTo>
                <a:cubicBezTo>
                  <a:pt x="1328" y="545"/>
                  <a:pt x="1328" y="545"/>
                  <a:pt x="1328" y="545"/>
                </a:cubicBezTo>
                <a:cubicBezTo>
                  <a:pt x="1354" y="539"/>
                  <a:pt x="1381" y="536"/>
                  <a:pt x="1408" y="536"/>
                </a:cubicBezTo>
                <a:close/>
                <a:moveTo>
                  <a:pt x="1408" y="1256"/>
                </a:moveTo>
                <a:cubicBezTo>
                  <a:pt x="1381" y="1256"/>
                  <a:pt x="1354" y="1253"/>
                  <a:pt x="1328" y="1247"/>
                </a:cubicBezTo>
                <a:cubicBezTo>
                  <a:pt x="1328" y="1408"/>
                  <a:pt x="1328" y="1408"/>
                  <a:pt x="1328" y="1408"/>
                </a:cubicBezTo>
                <a:cubicBezTo>
                  <a:pt x="1328" y="1452"/>
                  <a:pt x="1364" y="1488"/>
                  <a:pt x="1408" y="1488"/>
                </a:cubicBezTo>
                <a:cubicBezTo>
                  <a:pt x="1452" y="1488"/>
                  <a:pt x="1488" y="1452"/>
                  <a:pt x="1488" y="1408"/>
                </a:cubicBezTo>
                <a:cubicBezTo>
                  <a:pt x="1488" y="1247"/>
                  <a:pt x="1488" y="1247"/>
                  <a:pt x="1488" y="1247"/>
                </a:cubicBezTo>
                <a:cubicBezTo>
                  <a:pt x="1462" y="1253"/>
                  <a:pt x="1435" y="1256"/>
                  <a:pt x="1408" y="1256"/>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lstStyle/>
          <a:p>
            <a:endParaRPr lang="zh-CN" altLang="en-US"/>
          </a:p>
        </p:txBody>
      </p:sp>
      <p:sp>
        <p:nvSpPr>
          <p:cNvPr id="33826" name="Freeform 17"/>
          <p:cNvSpPr>
            <a:spLocks noEditPoints="1"/>
          </p:cNvSpPr>
          <p:nvPr/>
        </p:nvSpPr>
        <p:spPr bwMode="auto">
          <a:xfrm>
            <a:off x="5527939" y="3762960"/>
            <a:ext cx="387039" cy="321583"/>
          </a:xfrm>
          <a:custGeom>
            <a:avLst/>
            <a:gdLst>
              <a:gd name="T0" fmla="*/ 459 w 1644"/>
              <a:gd name="T1" fmla="*/ 688 h 1368"/>
              <a:gd name="T2" fmla="*/ 1413 w 1644"/>
              <a:gd name="T3" fmla="*/ 768 h 1368"/>
              <a:gd name="T4" fmla="*/ 702 w 1644"/>
              <a:gd name="T5" fmla="*/ 838 h 1368"/>
              <a:gd name="T6" fmla="*/ 459 w 1644"/>
              <a:gd name="T7" fmla="*/ 918 h 1368"/>
              <a:gd name="T8" fmla="*/ 702 w 1644"/>
              <a:gd name="T9" fmla="*/ 838 h 1368"/>
              <a:gd name="T10" fmla="*/ 459 w 1644"/>
              <a:gd name="T11" fmla="*/ 990 h 1368"/>
              <a:gd name="T12" fmla="*/ 702 w 1644"/>
              <a:gd name="T13" fmla="*/ 1070 h 1368"/>
              <a:gd name="T14" fmla="*/ 1413 w 1644"/>
              <a:gd name="T15" fmla="*/ 838 h 1368"/>
              <a:gd name="T16" fmla="*/ 1170 w 1644"/>
              <a:gd name="T17" fmla="*/ 918 h 1368"/>
              <a:gd name="T18" fmla="*/ 1413 w 1644"/>
              <a:gd name="T19" fmla="*/ 838 h 1368"/>
              <a:gd name="T20" fmla="*/ 1170 w 1644"/>
              <a:gd name="T21" fmla="*/ 990 h 1368"/>
              <a:gd name="T22" fmla="*/ 1413 w 1644"/>
              <a:gd name="T23" fmla="*/ 1070 h 1368"/>
              <a:gd name="T24" fmla="*/ 1091 w 1644"/>
              <a:gd name="T25" fmla="*/ 838 h 1368"/>
              <a:gd name="T26" fmla="*/ 777 w 1644"/>
              <a:gd name="T27" fmla="*/ 1070 h 1368"/>
              <a:gd name="T28" fmla="*/ 1091 w 1644"/>
              <a:gd name="T29" fmla="*/ 838 h 1368"/>
              <a:gd name="T30" fmla="*/ 1524 w 1644"/>
              <a:gd name="T31" fmla="*/ 1180 h 1368"/>
              <a:gd name="T32" fmla="*/ 340 w 1644"/>
              <a:gd name="T33" fmla="*/ 338 h 1368"/>
              <a:gd name="T34" fmla="*/ 1644 w 1644"/>
              <a:gd name="T35" fmla="*/ 218 h 1368"/>
              <a:gd name="T36" fmla="*/ 220 w 1644"/>
              <a:gd name="T37" fmla="*/ 1368 h 1368"/>
              <a:gd name="T38" fmla="*/ 1644 w 1644"/>
              <a:gd name="T39" fmla="*/ 218 h 1368"/>
              <a:gd name="T40" fmla="*/ 910 w 1644"/>
              <a:gd name="T41" fmla="*/ 431 h 1368"/>
              <a:gd name="T42" fmla="*/ 978 w 1644"/>
              <a:gd name="T43" fmla="*/ 553 h 1368"/>
              <a:gd name="T44" fmla="*/ 1047 w 1644"/>
              <a:gd name="T45" fmla="*/ 431 h 1368"/>
              <a:gd name="T46" fmla="*/ 1091 w 1644"/>
              <a:gd name="T47" fmla="*/ 431 h 1368"/>
              <a:gd name="T48" fmla="*/ 1090 w 1644"/>
              <a:gd name="T49" fmla="*/ 608 h 1368"/>
              <a:gd name="T50" fmla="*/ 1022 w 1644"/>
              <a:gd name="T51" fmla="*/ 491 h 1368"/>
              <a:gd name="T52" fmla="*/ 952 w 1644"/>
              <a:gd name="T53" fmla="*/ 608 h 1368"/>
              <a:gd name="T54" fmla="*/ 828 w 1644"/>
              <a:gd name="T55" fmla="*/ 572 h 1368"/>
              <a:gd name="T56" fmla="*/ 892 w 1644"/>
              <a:gd name="T57" fmla="*/ 535 h 1368"/>
              <a:gd name="T58" fmla="*/ 828 w 1644"/>
              <a:gd name="T59" fmla="*/ 499 h 1368"/>
              <a:gd name="T60" fmla="*/ 895 w 1644"/>
              <a:gd name="T61" fmla="*/ 467 h 1368"/>
              <a:gd name="T62" fmla="*/ 785 w 1644"/>
              <a:gd name="T63" fmla="*/ 431 h 1368"/>
              <a:gd name="T64" fmla="*/ 899 w 1644"/>
              <a:gd name="T65" fmla="*/ 608 h 1368"/>
              <a:gd name="T66" fmla="*/ 1195 w 1644"/>
              <a:gd name="T67" fmla="*/ 574 h 1368"/>
              <a:gd name="T68" fmla="*/ 1151 w 1644"/>
              <a:gd name="T69" fmla="*/ 562 h 1368"/>
              <a:gd name="T70" fmla="*/ 1143 w 1644"/>
              <a:gd name="T71" fmla="*/ 599 h 1368"/>
              <a:gd name="T72" fmla="*/ 1265 w 1644"/>
              <a:gd name="T73" fmla="*/ 555 h 1368"/>
              <a:gd name="T74" fmla="*/ 1188 w 1644"/>
              <a:gd name="T75" fmla="*/ 479 h 1368"/>
              <a:gd name="T76" fmla="*/ 1246 w 1644"/>
              <a:gd name="T77" fmla="*/ 472 h 1368"/>
              <a:gd name="T78" fmla="*/ 1258 w 1644"/>
              <a:gd name="T79" fmla="*/ 438 h 1368"/>
              <a:gd name="T80" fmla="*/ 1212 w 1644"/>
              <a:gd name="T81" fmla="*/ 428 h 1368"/>
              <a:gd name="T82" fmla="*/ 1193 w 1644"/>
              <a:gd name="T83" fmla="*/ 535 h 1368"/>
              <a:gd name="T84" fmla="*/ 1195 w 1644"/>
              <a:gd name="T85" fmla="*/ 574 h 1368"/>
              <a:gd name="T86" fmla="*/ 711 w 1644"/>
              <a:gd name="T87" fmla="*/ 608 h 1368"/>
              <a:gd name="T88" fmla="*/ 755 w 1644"/>
              <a:gd name="T89" fmla="*/ 431 h 1368"/>
              <a:gd name="T90" fmla="*/ 715 w 1644"/>
              <a:gd name="T91" fmla="*/ 539 h 1368"/>
              <a:gd name="T92" fmla="*/ 608 w 1644"/>
              <a:gd name="T93" fmla="*/ 431 h 1368"/>
              <a:gd name="T94" fmla="*/ 648 w 1644"/>
              <a:gd name="T95" fmla="*/ 608 h 1368"/>
              <a:gd name="T96" fmla="*/ 1524 w 1644"/>
              <a:gd name="T97" fmla="*/ 120 h 1368"/>
              <a:gd name="T98" fmla="*/ 120 w 1644"/>
              <a:gd name="T99" fmla="*/ 1236 h 1368"/>
              <a:gd name="T100" fmla="*/ 0 w 1644"/>
              <a:gd name="T101" fmla="*/ 0 h 1368"/>
              <a:gd name="T102" fmla="*/ 1524 w 1644"/>
              <a:gd name="T103" fmla="*/ 120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44" h="1368">
                <a:moveTo>
                  <a:pt x="1413" y="688"/>
                </a:moveTo>
                <a:cubicBezTo>
                  <a:pt x="459" y="688"/>
                  <a:pt x="459" y="688"/>
                  <a:pt x="459" y="688"/>
                </a:cubicBezTo>
                <a:cubicBezTo>
                  <a:pt x="459" y="768"/>
                  <a:pt x="459" y="768"/>
                  <a:pt x="459" y="768"/>
                </a:cubicBezTo>
                <a:cubicBezTo>
                  <a:pt x="1413" y="768"/>
                  <a:pt x="1413" y="768"/>
                  <a:pt x="1413" y="768"/>
                </a:cubicBezTo>
                <a:lnTo>
                  <a:pt x="1413" y="688"/>
                </a:lnTo>
                <a:close/>
                <a:moveTo>
                  <a:pt x="702" y="838"/>
                </a:moveTo>
                <a:cubicBezTo>
                  <a:pt x="459" y="838"/>
                  <a:pt x="459" y="838"/>
                  <a:pt x="459" y="838"/>
                </a:cubicBezTo>
                <a:cubicBezTo>
                  <a:pt x="459" y="918"/>
                  <a:pt x="459" y="918"/>
                  <a:pt x="459" y="918"/>
                </a:cubicBezTo>
                <a:cubicBezTo>
                  <a:pt x="702" y="918"/>
                  <a:pt x="702" y="918"/>
                  <a:pt x="702" y="918"/>
                </a:cubicBezTo>
                <a:lnTo>
                  <a:pt x="702" y="838"/>
                </a:lnTo>
                <a:close/>
                <a:moveTo>
                  <a:pt x="702" y="990"/>
                </a:moveTo>
                <a:cubicBezTo>
                  <a:pt x="459" y="990"/>
                  <a:pt x="459" y="990"/>
                  <a:pt x="459" y="990"/>
                </a:cubicBezTo>
                <a:cubicBezTo>
                  <a:pt x="459" y="1070"/>
                  <a:pt x="459" y="1070"/>
                  <a:pt x="459" y="1070"/>
                </a:cubicBezTo>
                <a:cubicBezTo>
                  <a:pt x="702" y="1070"/>
                  <a:pt x="702" y="1070"/>
                  <a:pt x="702" y="1070"/>
                </a:cubicBezTo>
                <a:lnTo>
                  <a:pt x="702" y="990"/>
                </a:lnTo>
                <a:close/>
                <a:moveTo>
                  <a:pt x="1413" y="838"/>
                </a:moveTo>
                <a:cubicBezTo>
                  <a:pt x="1170" y="838"/>
                  <a:pt x="1170" y="838"/>
                  <a:pt x="1170" y="838"/>
                </a:cubicBezTo>
                <a:cubicBezTo>
                  <a:pt x="1170" y="918"/>
                  <a:pt x="1170" y="918"/>
                  <a:pt x="1170" y="918"/>
                </a:cubicBezTo>
                <a:cubicBezTo>
                  <a:pt x="1413" y="918"/>
                  <a:pt x="1413" y="918"/>
                  <a:pt x="1413" y="918"/>
                </a:cubicBezTo>
                <a:lnTo>
                  <a:pt x="1413" y="838"/>
                </a:lnTo>
                <a:close/>
                <a:moveTo>
                  <a:pt x="1413" y="990"/>
                </a:moveTo>
                <a:cubicBezTo>
                  <a:pt x="1170" y="990"/>
                  <a:pt x="1170" y="990"/>
                  <a:pt x="1170" y="990"/>
                </a:cubicBezTo>
                <a:cubicBezTo>
                  <a:pt x="1170" y="1070"/>
                  <a:pt x="1170" y="1070"/>
                  <a:pt x="1170" y="1070"/>
                </a:cubicBezTo>
                <a:cubicBezTo>
                  <a:pt x="1413" y="1070"/>
                  <a:pt x="1413" y="1070"/>
                  <a:pt x="1413" y="1070"/>
                </a:cubicBezTo>
                <a:lnTo>
                  <a:pt x="1413" y="990"/>
                </a:lnTo>
                <a:close/>
                <a:moveTo>
                  <a:pt x="1091" y="838"/>
                </a:moveTo>
                <a:cubicBezTo>
                  <a:pt x="777" y="838"/>
                  <a:pt x="777" y="838"/>
                  <a:pt x="777" y="838"/>
                </a:cubicBezTo>
                <a:cubicBezTo>
                  <a:pt x="777" y="1070"/>
                  <a:pt x="777" y="1070"/>
                  <a:pt x="777" y="1070"/>
                </a:cubicBezTo>
                <a:cubicBezTo>
                  <a:pt x="1091" y="1070"/>
                  <a:pt x="1091" y="1070"/>
                  <a:pt x="1091" y="1070"/>
                </a:cubicBezTo>
                <a:lnTo>
                  <a:pt x="1091" y="838"/>
                </a:lnTo>
                <a:close/>
                <a:moveTo>
                  <a:pt x="1524" y="338"/>
                </a:moveTo>
                <a:cubicBezTo>
                  <a:pt x="1524" y="1180"/>
                  <a:pt x="1524" y="1180"/>
                  <a:pt x="1524" y="1180"/>
                </a:cubicBezTo>
                <a:cubicBezTo>
                  <a:pt x="340" y="1180"/>
                  <a:pt x="340" y="1180"/>
                  <a:pt x="340" y="1180"/>
                </a:cubicBezTo>
                <a:cubicBezTo>
                  <a:pt x="340" y="338"/>
                  <a:pt x="340" y="338"/>
                  <a:pt x="340" y="338"/>
                </a:cubicBezTo>
                <a:cubicBezTo>
                  <a:pt x="1524" y="338"/>
                  <a:pt x="1524" y="338"/>
                  <a:pt x="1524" y="338"/>
                </a:cubicBezTo>
                <a:moveTo>
                  <a:pt x="1644" y="218"/>
                </a:moveTo>
                <a:cubicBezTo>
                  <a:pt x="220" y="218"/>
                  <a:pt x="220" y="218"/>
                  <a:pt x="220" y="218"/>
                </a:cubicBezTo>
                <a:cubicBezTo>
                  <a:pt x="220" y="1368"/>
                  <a:pt x="220" y="1368"/>
                  <a:pt x="220" y="1368"/>
                </a:cubicBezTo>
                <a:cubicBezTo>
                  <a:pt x="1644" y="1368"/>
                  <a:pt x="1644" y="1368"/>
                  <a:pt x="1644" y="1368"/>
                </a:cubicBezTo>
                <a:lnTo>
                  <a:pt x="1644" y="218"/>
                </a:lnTo>
                <a:close/>
                <a:moveTo>
                  <a:pt x="952" y="608"/>
                </a:moveTo>
                <a:cubicBezTo>
                  <a:pt x="910" y="431"/>
                  <a:pt x="910" y="431"/>
                  <a:pt x="910" y="431"/>
                </a:cubicBezTo>
                <a:cubicBezTo>
                  <a:pt x="956" y="431"/>
                  <a:pt x="956" y="431"/>
                  <a:pt x="956" y="431"/>
                </a:cubicBezTo>
                <a:cubicBezTo>
                  <a:pt x="978" y="553"/>
                  <a:pt x="978" y="553"/>
                  <a:pt x="978" y="553"/>
                </a:cubicBezTo>
                <a:cubicBezTo>
                  <a:pt x="1002" y="431"/>
                  <a:pt x="1002" y="431"/>
                  <a:pt x="1002" y="431"/>
                </a:cubicBezTo>
                <a:cubicBezTo>
                  <a:pt x="1047" y="431"/>
                  <a:pt x="1047" y="431"/>
                  <a:pt x="1047" y="431"/>
                </a:cubicBezTo>
                <a:cubicBezTo>
                  <a:pt x="1069" y="551"/>
                  <a:pt x="1069" y="551"/>
                  <a:pt x="1069" y="551"/>
                </a:cubicBezTo>
                <a:cubicBezTo>
                  <a:pt x="1091" y="431"/>
                  <a:pt x="1091" y="431"/>
                  <a:pt x="1091" y="431"/>
                </a:cubicBezTo>
                <a:cubicBezTo>
                  <a:pt x="1135" y="431"/>
                  <a:pt x="1135" y="431"/>
                  <a:pt x="1135" y="431"/>
                </a:cubicBezTo>
                <a:cubicBezTo>
                  <a:pt x="1090" y="608"/>
                  <a:pt x="1090" y="608"/>
                  <a:pt x="1090" y="608"/>
                </a:cubicBezTo>
                <a:cubicBezTo>
                  <a:pt x="1044" y="608"/>
                  <a:pt x="1044" y="608"/>
                  <a:pt x="1044" y="608"/>
                </a:cubicBezTo>
                <a:cubicBezTo>
                  <a:pt x="1022" y="491"/>
                  <a:pt x="1022" y="491"/>
                  <a:pt x="1022" y="491"/>
                </a:cubicBezTo>
                <a:cubicBezTo>
                  <a:pt x="998" y="608"/>
                  <a:pt x="998" y="608"/>
                  <a:pt x="998" y="608"/>
                </a:cubicBezTo>
                <a:lnTo>
                  <a:pt x="952" y="608"/>
                </a:lnTo>
                <a:close/>
                <a:moveTo>
                  <a:pt x="899" y="572"/>
                </a:moveTo>
                <a:cubicBezTo>
                  <a:pt x="828" y="572"/>
                  <a:pt x="828" y="572"/>
                  <a:pt x="828" y="572"/>
                </a:cubicBezTo>
                <a:cubicBezTo>
                  <a:pt x="828" y="535"/>
                  <a:pt x="828" y="535"/>
                  <a:pt x="828" y="535"/>
                </a:cubicBezTo>
                <a:cubicBezTo>
                  <a:pt x="892" y="535"/>
                  <a:pt x="892" y="535"/>
                  <a:pt x="892" y="535"/>
                </a:cubicBezTo>
                <a:cubicBezTo>
                  <a:pt x="892" y="499"/>
                  <a:pt x="892" y="499"/>
                  <a:pt x="892" y="499"/>
                </a:cubicBezTo>
                <a:cubicBezTo>
                  <a:pt x="828" y="499"/>
                  <a:pt x="828" y="499"/>
                  <a:pt x="828" y="499"/>
                </a:cubicBezTo>
                <a:cubicBezTo>
                  <a:pt x="828" y="467"/>
                  <a:pt x="828" y="467"/>
                  <a:pt x="828" y="467"/>
                </a:cubicBezTo>
                <a:cubicBezTo>
                  <a:pt x="895" y="467"/>
                  <a:pt x="895" y="467"/>
                  <a:pt x="895" y="467"/>
                </a:cubicBezTo>
                <a:cubicBezTo>
                  <a:pt x="895" y="431"/>
                  <a:pt x="895" y="431"/>
                  <a:pt x="895" y="431"/>
                </a:cubicBezTo>
                <a:cubicBezTo>
                  <a:pt x="785" y="431"/>
                  <a:pt x="785" y="431"/>
                  <a:pt x="785" y="431"/>
                </a:cubicBezTo>
                <a:cubicBezTo>
                  <a:pt x="785" y="608"/>
                  <a:pt x="785" y="608"/>
                  <a:pt x="785" y="608"/>
                </a:cubicBezTo>
                <a:cubicBezTo>
                  <a:pt x="899" y="608"/>
                  <a:pt x="899" y="608"/>
                  <a:pt x="899" y="608"/>
                </a:cubicBezTo>
                <a:lnTo>
                  <a:pt x="899" y="572"/>
                </a:lnTo>
                <a:close/>
                <a:moveTo>
                  <a:pt x="1195" y="574"/>
                </a:moveTo>
                <a:cubicBezTo>
                  <a:pt x="1182" y="574"/>
                  <a:pt x="1166" y="570"/>
                  <a:pt x="1153" y="564"/>
                </a:cubicBezTo>
                <a:cubicBezTo>
                  <a:pt x="1151" y="562"/>
                  <a:pt x="1151" y="562"/>
                  <a:pt x="1151" y="562"/>
                </a:cubicBezTo>
                <a:cubicBezTo>
                  <a:pt x="1142" y="599"/>
                  <a:pt x="1142" y="599"/>
                  <a:pt x="1142" y="599"/>
                </a:cubicBezTo>
                <a:cubicBezTo>
                  <a:pt x="1143" y="599"/>
                  <a:pt x="1143" y="599"/>
                  <a:pt x="1143" y="599"/>
                </a:cubicBezTo>
                <a:cubicBezTo>
                  <a:pt x="1152" y="605"/>
                  <a:pt x="1172" y="610"/>
                  <a:pt x="1193" y="610"/>
                </a:cubicBezTo>
                <a:cubicBezTo>
                  <a:pt x="1246" y="610"/>
                  <a:pt x="1265" y="580"/>
                  <a:pt x="1265" y="555"/>
                </a:cubicBezTo>
                <a:cubicBezTo>
                  <a:pt x="1265" y="530"/>
                  <a:pt x="1250" y="513"/>
                  <a:pt x="1218" y="501"/>
                </a:cubicBezTo>
                <a:cubicBezTo>
                  <a:pt x="1195" y="493"/>
                  <a:pt x="1188" y="488"/>
                  <a:pt x="1188" y="479"/>
                </a:cubicBezTo>
                <a:cubicBezTo>
                  <a:pt x="1188" y="470"/>
                  <a:pt x="1197" y="464"/>
                  <a:pt x="1211" y="464"/>
                </a:cubicBezTo>
                <a:cubicBezTo>
                  <a:pt x="1223" y="464"/>
                  <a:pt x="1235" y="467"/>
                  <a:pt x="1246" y="472"/>
                </a:cubicBezTo>
                <a:cubicBezTo>
                  <a:pt x="1248" y="473"/>
                  <a:pt x="1248" y="473"/>
                  <a:pt x="1248" y="473"/>
                </a:cubicBezTo>
                <a:cubicBezTo>
                  <a:pt x="1258" y="438"/>
                  <a:pt x="1258" y="438"/>
                  <a:pt x="1258" y="438"/>
                </a:cubicBezTo>
                <a:cubicBezTo>
                  <a:pt x="1256" y="437"/>
                  <a:pt x="1256" y="437"/>
                  <a:pt x="1256" y="437"/>
                </a:cubicBezTo>
                <a:cubicBezTo>
                  <a:pt x="1243" y="431"/>
                  <a:pt x="1228" y="428"/>
                  <a:pt x="1212" y="428"/>
                </a:cubicBezTo>
                <a:cubicBezTo>
                  <a:pt x="1171" y="428"/>
                  <a:pt x="1144" y="450"/>
                  <a:pt x="1144" y="482"/>
                </a:cubicBezTo>
                <a:cubicBezTo>
                  <a:pt x="1144" y="506"/>
                  <a:pt x="1161" y="524"/>
                  <a:pt x="1193" y="535"/>
                </a:cubicBezTo>
                <a:cubicBezTo>
                  <a:pt x="1214" y="542"/>
                  <a:pt x="1221" y="548"/>
                  <a:pt x="1221" y="557"/>
                </a:cubicBezTo>
                <a:cubicBezTo>
                  <a:pt x="1221" y="568"/>
                  <a:pt x="1211" y="574"/>
                  <a:pt x="1195" y="574"/>
                </a:cubicBezTo>
                <a:close/>
                <a:moveTo>
                  <a:pt x="648" y="487"/>
                </a:moveTo>
                <a:cubicBezTo>
                  <a:pt x="711" y="608"/>
                  <a:pt x="711" y="608"/>
                  <a:pt x="711" y="608"/>
                </a:cubicBezTo>
                <a:cubicBezTo>
                  <a:pt x="755" y="608"/>
                  <a:pt x="755" y="608"/>
                  <a:pt x="755" y="608"/>
                </a:cubicBezTo>
                <a:cubicBezTo>
                  <a:pt x="755" y="431"/>
                  <a:pt x="755" y="431"/>
                  <a:pt x="755" y="431"/>
                </a:cubicBezTo>
                <a:cubicBezTo>
                  <a:pt x="715" y="431"/>
                  <a:pt x="715" y="431"/>
                  <a:pt x="715" y="431"/>
                </a:cubicBezTo>
                <a:cubicBezTo>
                  <a:pt x="715" y="539"/>
                  <a:pt x="715" y="539"/>
                  <a:pt x="715" y="539"/>
                </a:cubicBezTo>
                <a:cubicBezTo>
                  <a:pt x="657" y="431"/>
                  <a:pt x="657" y="431"/>
                  <a:pt x="657" y="431"/>
                </a:cubicBezTo>
                <a:cubicBezTo>
                  <a:pt x="608" y="431"/>
                  <a:pt x="608" y="431"/>
                  <a:pt x="608" y="431"/>
                </a:cubicBezTo>
                <a:cubicBezTo>
                  <a:pt x="608" y="608"/>
                  <a:pt x="608" y="608"/>
                  <a:pt x="608" y="608"/>
                </a:cubicBezTo>
                <a:cubicBezTo>
                  <a:pt x="648" y="608"/>
                  <a:pt x="648" y="608"/>
                  <a:pt x="648" y="608"/>
                </a:cubicBezTo>
                <a:lnTo>
                  <a:pt x="648" y="487"/>
                </a:lnTo>
                <a:close/>
                <a:moveTo>
                  <a:pt x="1524" y="120"/>
                </a:moveTo>
                <a:cubicBezTo>
                  <a:pt x="120" y="120"/>
                  <a:pt x="120" y="120"/>
                  <a:pt x="120" y="120"/>
                </a:cubicBezTo>
                <a:cubicBezTo>
                  <a:pt x="120" y="1236"/>
                  <a:pt x="120" y="1236"/>
                  <a:pt x="120" y="1236"/>
                </a:cubicBezTo>
                <a:cubicBezTo>
                  <a:pt x="0" y="1236"/>
                  <a:pt x="0" y="1236"/>
                  <a:pt x="0" y="1236"/>
                </a:cubicBezTo>
                <a:cubicBezTo>
                  <a:pt x="0" y="0"/>
                  <a:pt x="0" y="0"/>
                  <a:pt x="0" y="0"/>
                </a:cubicBezTo>
                <a:cubicBezTo>
                  <a:pt x="1524" y="0"/>
                  <a:pt x="1524" y="0"/>
                  <a:pt x="1524" y="0"/>
                </a:cubicBezTo>
                <a:lnTo>
                  <a:pt x="1524" y="12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lstStyle/>
          <a:p>
            <a:endParaRPr lang="zh-CN" altLang="en-US"/>
          </a:p>
        </p:txBody>
      </p:sp>
      <p:sp>
        <p:nvSpPr>
          <p:cNvPr id="33827" name="Freeform 21"/>
          <p:cNvSpPr>
            <a:spLocks noEditPoints="1"/>
          </p:cNvSpPr>
          <p:nvPr/>
        </p:nvSpPr>
        <p:spPr bwMode="auto">
          <a:xfrm>
            <a:off x="4553798" y="2925651"/>
            <a:ext cx="337021" cy="337067"/>
          </a:xfrm>
          <a:custGeom>
            <a:avLst/>
            <a:gdLst>
              <a:gd name="T0" fmla="*/ 1348 w 1648"/>
              <a:gd name="T1" fmla="*/ 0 h 1648"/>
              <a:gd name="T2" fmla="*/ 300 w 1648"/>
              <a:gd name="T3" fmla="*/ 0 h 1648"/>
              <a:gd name="T4" fmla="*/ 0 w 1648"/>
              <a:gd name="T5" fmla="*/ 300 h 1648"/>
              <a:gd name="T6" fmla="*/ 0 w 1648"/>
              <a:gd name="T7" fmla="*/ 1348 h 1648"/>
              <a:gd name="T8" fmla="*/ 300 w 1648"/>
              <a:gd name="T9" fmla="*/ 1648 h 1648"/>
              <a:gd name="T10" fmla="*/ 1348 w 1648"/>
              <a:gd name="T11" fmla="*/ 1648 h 1648"/>
              <a:gd name="T12" fmla="*/ 1648 w 1648"/>
              <a:gd name="T13" fmla="*/ 1348 h 1648"/>
              <a:gd name="T14" fmla="*/ 1648 w 1648"/>
              <a:gd name="T15" fmla="*/ 300 h 1648"/>
              <a:gd name="T16" fmla="*/ 1348 w 1648"/>
              <a:gd name="T17" fmla="*/ 0 h 1648"/>
              <a:gd name="T18" fmla="*/ 889 w 1648"/>
              <a:gd name="T19" fmla="*/ 1283 h 1648"/>
              <a:gd name="T20" fmla="*/ 331 w 1648"/>
              <a:gd name="T21" fmla="*/ 1283 h 1648"/>
              <a:gd name="T22" fmla="*/ 264 w 1648"/>
              <a:gd name="T23" fmla="*/ 1216 h 1648"/>
              <a:gd name="T24" fmla="*/ 331 w 1648"/>
              <a:gd name="T25" fmla="*/ 1149 h 1648"/>
              <a:gd name="T26" fmla="*/ 889 w 1648"/>
              <a:gd name="T27" fmla="*/ 1149 h 1648"/>
              <a:gd name="T28" fmla="*/ 882 w 1648"/>
              <a:gd name="T29" fmla="*/ 1216 h 1648"/>
              <a:gd name="T30" fmla="*/ 889 w 1648"/>
              <a:gd name="T31" fmla="*/ 1283 h 1648"/>
              <a:gd name="T32" fmla="*/ 1183 w 1648"/>
              <a:gd name="T33" fmla="*/ 1417 h 1648"/>
              <a:gd name="T34" fmla="*/ 982 w 1648"/>
              <a:gd name="T35" fmla="*/ 1216 h 1648"/>
              <a:gd name="T36" fmla="*/ 1183 w 1648"/>
              <a:gd name="T37" fmla="*/ 1015 h 1648"/>
              <a:gd name="T38" fmla="*/ 1384 w 1648"/>
              <a:gd name="T39" fmla="*/ 1216 h 1648"/>
              <a:gd name="T40" fmla="*/ 1183 w 1648"/>
              <a:gd name="T41" fmla="*/ 1417 h 1648"/>
              <a:gd name="T42" fmla="*/ 1488 w 1648"/>
              <a:gd name="T43" fmla="*/ 824 h 1648"/>
              <a:gd name="T44" fmla="*/ 160 w 1648"/>
              <a:gd name="T45" fmla="*/ 824 h 1648"/>
              <a:gd name="T46" fmla="*/ 160 w 1648"/>
              <a:gd name="T47" fmla="*/ 320 h 1648"/>
              <a:gd name="T48" fmla="*/ 320 w 1648"/>
              <a:gd name="T49" fmla="*/ 160 h 1648"/>
              <a:gd name="T50" fmla="*/ 1328 w 1648"/>
              <a:gd name="T51" fmla="*/ 160 h 1648"/>
              <a:gd name="T52" fmla="*/ 1488 w 1648"/>
              <a:gd name="T53" fmla="*/ 320 h 1648"/>
              <a:gd name="T54" fmla="*/ 1488 w 1648"/>
              <a:gd name="T55" fmla="*/ 824 h 1648"/>
              <a:gd name="T56" fmla="*/ 706 w 1648"/>
              <a:gd name="T57" fmla="*/ 712 h 1648"/>
              <a:gd name="T58" fmla="*/ 260 w 1648"/>
              <a:gd name="T59" fmla="*/ 712 h 1648"/>
              <a:gd name="T60" fmla="*/ 706 w 1648"/>
              <a:gd name="T61" fmla="*/ 544 h 1648"/>
              <a:gd name="T62" fmla="*/ 706 w 1648"/>
              <a:gd name="T63" fmla="*/ 712 h 1648"/>
              <a:gd name="T64" fmla="*/ 786 w 1648"/>
              <a:gd name="T65" fmla="*/ 514 h 1648"/>
              <a:gd name="T66" fmla="*/ 1034 w 1648"/>
              <a:gd name="T67" fmla="*/ 420 h 1648"/>
              <a:gd name="T68" fmla="*/ 1034 w 1648"/>
              <a:gd name="T69" fmla="*/ 712 h 1648"/>
              <a:gd name="T70" fmla="*/ 786 w 1648"/>
              <a:gd name="T71" fmla="*/ 712 h 1648"/>
              <a:gd name="T72" fmla="*/ 786 w 1648"/>
              <a:gd name="T73" fmla="*/ 514 h 1648"/>
              <a:gd name="T74" fmla="*/ 1368 w 1648"/>
              <a:gd name="T75" fmla="*/ 294 h 1648"/>
              <a:gd name="T76" fmla="*/ 1368 w 1648"/>
              <a:gd name="T77" fmla="*/ 712 h 1648"/>
              <a:gd name="T78" fmla="*/ 1114 w 1648"/>
              <a:gd name="T79" fmla="*/ 712 h 1648"/>
              <a:gd name="T80" fmla="*/ 1114 w 1648"/>
              <a:gd name="T81" fmla="*/ 390 h 1648"/>
              <a:gd name="T82" fmla="*/ 1368 w 1648"/>
              <a:gd name="T83" fmla="*/ 294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48" h="1648">
                <a:moveTo>
                  <a:pt x="1348" y="0"/>
                </a:moveTo>
                <a:cubicBezTo>
                  <a:pt x="300" y="0"/>
                  <a:pt x="300" y="0"/>
                  <a:pt x="300" y="0"/>
                </a:cubicBezTo>
                <a:cubicBezTo>
                  <a:pt x="134" y="0"/>
                  <a:pt x="0" y="134"/>
                  <a:pt x="0" y="300"/>
                </a:cubicBezTo>
                <a:cubicBezTo>
                  <a:pt x="0" y="1348"/>
                  <a:pt x="0" y="1348"/>
                  <a:pt x="0" y="1348"/>
                </a:cubicBezTo>
                <a:cubicBezTo>
                  <a:pt x="0" y="1514"/>
                  <a:pt x="134" y="1648"/>
                  <a:pt x="300" y="1648"/>
                </a:cubicBezTo>
                <a:cubicBezTo>
                  <a:pt x="1348" y="1648"/>
                  <a:pt x="1348" y="1648"/>
                  <a:pt x="1348" y="1648"/>
                </a:cubicBezTo>
                <a:cubicBezTo>
                  <a:pt x="1514" y="1648"/>
                  <a:pt x="1648" y="1514"/>
                  <a:pt x="1648" y="1348"/>
                </a:cubicBezTo>
                <a:cubicBezTo>
                  <a:pt x="1648" y="300"/>
                  <a:pt x="1648" y="300"/>
                  <a:pt x="1648" y="300"/>
                </a:cubicBezTo>
                <a:cubicBezTo>
                  <a:pt x="1648" y="134"/>
                  <a:pt x="1514" y="0"/>
                  <a:pt x="1348" y="0"/>
                </a:cubicBezTo>
                <a:close/>
                <a:moveTo>
                  <a:pt x="889" y="1283"/>
                </a:moveTo>
                <a:cubicBezTo>
                  <a:pt x="331" y="1283"/>
                  <a:pt x="331" y="1283"/>
                  <a:pt x="331" y="1283"/>
                </a:cubicBezTo>
                <a:cubicBezTo>
                  <a:pt x="294" y="1283"/>
                  <a:pt x="264" y="1253"/>
                  <a:pt x="264" y="1216"/>
                </a:cubicBezTo>
                <a:cubicBezTo>
                  <a:pt x="264" y="1179"/>
                  <a:pt x="294" y="1149"/>
                  <a:pt x="331" y="1149"/>
                </a:cubicBezTo>
                <a:cubicBezTo>
                  <a:pt x="889" y="1149"/>
                  <a:pt x="889" y="1149"/>
                  <a:pt x="889" y="1149"/>
                </a:cubicBezTo>
                <a:cubicBezTo>
                  <a:pt x="884" y="1171"/>
                  <a:pt x="882" y="1193"/>
                  <a:pt x="882" y="1216"/>
                </a:cubicBezTo>
                <a:cubicBezTo>
                  <a:pt x="882" y="1239"/>
                  <a:pt x="884" y="1261"/>
                  <a:pt x="889" y="1283"/>
                </a:cubicBezTo>
                <a:close/>
                <a:moveTo>
                  <a:pt x="1183" y="1417"/>
                </a:moveTo>
                <a:cubicBezTo>
                  <a:pt x="1072" y="1417"/>
                  <a:pt x="982" y="1327"/>
                  <a:pt x="982" y="1216"/>
                </a:cubicBezTo>
                <a:cubicBezTo>
                  <a:pt x="982" y="1105"/>
                  <a:pt x="1072" y="1015"/>
                  <a:pt x="1183" y="1015"/>
                </a:cubicBezTo>
                <a:cubicBezTo>
                  <a:pt x="1294" y="1015"/>
                  <a:pt x="1384" y="1105"/>
                  <a:pt x="1384" y="1216"/>
                </a:cubicBezTo>
                <a:cubicBezTo>
                  <a:pt x="1384" y="1327"/>
                  <a:pt x="1294" y="1417"/>
                  <a:pt x="1183" y="1417"/>
                </a:cubicBezTo>
                <a:close/>
                <a:moveTo>
                  <a:pt x="1488" y="824"/>
                </a:moveTo>
                <a:cubicBezTo>
                  <a:pt x="160" y="824"/>
                  <a:pt x="160" y="824"/>
                  <a:pt x="160" y="824"/>
                </a:cubicBezTo>
                <a:cubicBezTo>
                  <a:pt x="160" y="320"/>
                  <a:pt x="160" y="320"/>
                  <a:pt x="160" y="320"/>
                </a:cubicBezTo>
                <a:cubicBezTo>
                  <a:pt x="160" y="232"/>
                  <a:pt x="232" y="160"/>
                  <a:pt x="320" y="160"/>
                </a:cubicBezTo>
                <a:cubicBezTo>
                  <a:pt x="1328" y="160"/>
                  <a:pt x="1328" y="160"/>
                  <a:pt x="1328" y="160"/>
                </a:cubicBezTo>
                <a:cubicBezTo>
                  <a:pt x="1416" y="160"/>
                  <a:pt x="1488" y="232"/>
                  <a:pt x="1488" y="320"/>
                </a:cubicBezTo>
                <a:lnTo>
                  <a:pt x="1488" y="824"/>
                </a:lnTo>
                <a:close/>
                <a:moveTo>
                  <a:pt x="706" y="712"/>
                </a:moveTo>
                <a:cubicBezTo>
                  <a:pt x="260" y="712"/>
                  <a:pt x="260" y="712"/>
                  <a:pt x="260" y="712"/>
                </a:cubicBezTo>
                <a:cubicBezTo>
                  <a:pt x="706" y="544"/>
                  <a:pt x="706" y="544"/>
                  <a:pt x="706" y="544"/>
                </a:cubicBezTo>
                <a:lnTo>
                  <a:pt x="706" y="712"/>
                </a:lnTo>
                <a:close/>
                <a:moveTo>
                  <a:pt x="786" y="514"/>
                </a:moveTo>
                <a:cubicBezTo>
                  <a:pt x="1034" y="420"/>
                  <a:pt x="1034" y="420"/>
                  <a:pt x="1034" y="420"/>
                </a:cubicBezTo>
                <a:cubicBezTo>
                  <a:pt x="1034" y="712"/>
                  <a:pt x="1034" y="712"/>
                  <a:pt x="1034" y="712"/>
                </a:cubicBezTo>
                <a:cubicBezTo>
                  <a:pt x="786" y="712"/>
                  <a:pt x="786" y="712"/>
                  <a:pt x="786" y="712"/>
                </a:cubicBezTo>
                <a:lnTo>
                  <a:pt x="786" y="514"/>
                </a:lnTo>
                <a:close/>
                <a:moveTo>
                  <a:pt x="1368" y="294"/>
                </a:moveTo>
                <a:cubicBezTo>
                  <a:pt x="1368" y="712"/>
                  <a:pt x="1368" y="712"/>
                  <a:pt x="1368" y="712"/>
                </a:cubicBezTo>
                <a:cubicBezTo>
                  <a:pt x="1114" y="712"/>
                  <a:pt x="1114" y="712"/>
                  <a:pt x="1114" y="712"/>
                </a:cubicBezTo>
                <a:cubicBezTo>
                  <a:pt x="1114" y="390"/>
                  <a:pt x="1114" y="390"/>
                  <a:pt x="1114" y="390"/>
                </a:cubicBezTo>
                <a:lnTo>
                  <a:pt x="1368" y="29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lstStyle/>
          <a:p>
            <a:endParaRPr lang="zh-CN" altLang="en-US"/>
          </a:p>
        </p:txBody>
      </p:sp>
      <p:sp>
        <p:nvSpPr>
          <p:cNvPr id="33828" name="Freeform 596"/>
          <p:cNvSpPr>
            <a:spLocks noEditPoints="1"/>
          </p:cNvSpPr>
          <p:nvPr/>
        </p:nvSpPr>
        <p:spPr bwMode="auto">
          <a:xfrm>
            <a:off x="2637661" y="2956621"/>
            <a:ext cx="304867" cy="309672"/>
          </a:xfrm>
          <a:custGeom>
            <a:avLst/>
            <a:gdLst>
              <a:gd name="T0" fmla="*/ 425 w 472"/>
              <a:gd name="T1" fmla="*/ 323 h 480"/>
              <a:gd name="T2" fmla="*/ 346 w 472"/>
              <a:gd name="T3" fmla="*/ 288 h 480"/>
              <a:gd name="T4" fmla="*/ 332 w 472"/>
              <a:gd name="T5" fmla="*/ 288 h 480"/>
              <a:gd name="T6" fmla="*/ 300 w 472"/>
              <a:gd name="T7" fmla="*/ 256 h 480"/>
              <a:gd name="T8" fmla="*/ 428 w 472"/>
              <a:gd name="T9" fmla="*/ 128 h 480"/>
              <a:gd name="T10" fmla="*/ 428 w 472"/>
              <a:gd name="T11" fmla="*/ 0 h 480"/>
              <a:gd name="T12" fmla="*/ 236 w 472"/>
              <a:gd name="T13" fmla="*/ 192 h 480"/>
              <a:gd name="T14" fmla="*/ 44 w 472"/>
              <a:gd name="T15" fmla="*/ 0 h 480"/>
              <a:gd name="T16" fmla="*/ 44 w 472"/>
              <a:gd name="T17" fmla="*/ 128 h 480"/>
              <a:gd name="T18" fmla="*/ 172 w 472"/>
              <a:gd name="T19" fmla="*/ 256 h 480"/>
              <a:gd name="T20" fmla="*/ 140 w 472"/>
              <a:gd name="T21" fmla="*/ 288 h 480"/>
              <a:gd name="T22" fmla="*/ 126 w 472"/>
              <a:gd name="T23" fmla="*/ 288 h 480"/>
              <a:gd name="T24" fmla="*/ 47 w 472"/>
              <a:gd name="T25" fmla="*/ 323 h 480"/>
              <a:gd name="T26" fmla="*/ 34 w 472"/>
              <a:gd name="T27" fmla="*/ 458 h 480"/>
              <a:gd name="T28" fmla="*/ 91 w 472"/>
              <a:gd name="T29" fmla="*/ 480 h 480"/>
              <a:gd name="T30" fmla="*/ 170 w 472"/>
              <a:gd name="T31" fmla="*/ 445 h 480"/>
              <a:gd name="T32" fmla="*/ 203 w 472"/>
              <a:gd name="T33" fmla="*/ 353 h 480"/>
              <a:gd name="T34" fmla="*/ 236 w 472"/>
              <a:gd name="T35" fmla="*/ 320 h 480"/>
              <a:gd name="T36" fmla="*/ 269 w 472"/>
              <a:gd name="T37" fmla="*/ 353 h 480"/>
              <a:gd name="T38" fmla="*/ 302 w 472"/>
              <a:gd name="T39" fmla="*/ 445 h 480"/>
              <a:gd name="T40" fmla="*/ 381 w 472"/>
              <a:gd name="T41" fmla="*/ 480 h 480"/>
              <a:gd name="T42" fmla="*/ 438 w 472"/>
              <a:gd name="T43" fmla="*/ 458 h 480"/>
              <a:gd name="T44" fmla="*/ 425 w 472"/>
              <a:gd name="T45" fmla="*/ 323 h 480"/>
              <a:gd name="T46" fmla="*/ 157 w 472"/>
              <a:gd name="T47" fmla="*/ 391 h 480"/>
              <a:gd name="T48" fmla="*/ 140 w 472"/>
              <a:gd name="T49" fmla="*/ 415 h 480"/>
              <a:gd name="T50" fmla="*/ 115 w 472"/>
              <a:gd name="T51" fmla="*/ 432 h 480"/>
              <a:gd name="T52" fmla="*/ 91 w 472"/>
              <a:gd name="T53" fmla="*/ 437 h 480"/>
              <a:gd name="T54" fmla="*/ 64 w 472"/>
              <a:gd name="T55" fmla="*/ 428 h 480"/>
              <a:gd name="T56" fmla="*/ 55 w 472"/>
              <a:gd name="T57" fmla="*/ 401 h 480"/>
              <a:gd name="T58" fmla="*/ 60 w 472"/>
              <a:gd name="T59" fmla="*/ 377 h 480"/>
              <a:gd name="T60" fmla="*/ 77 w 472"/>
              <a:gd name="T61" fmla="*/ 353 h 480"/>
              <a:gd name="T62" fmla="*/ 101 w 472"/>
              <a:gd name="T63" fmla="*/ 336 h 480"/>
              <a:gd name="T64" fmla="*/ 126 w 472"/>
              <a:gd name="T65" fmla="*/ 331 h 480"/>
              <a:gd name="T66" fmla="*/ 152 w 472"/>
              <a:gd name="T67" fmla="*/ 341 h 480"/>
              <a:gd name="T68" fmla="*/ 162 w 472"/>
              <a:gd name="T69" fmla="*/ 367 h 480"/>
              <a:gd name="T70" fmla="*/ 157 w 472"/>
              <a:gd name="T71" fmla="*/ 391 h 480"/>
              <a:gd name="T72" fmla="*/ 236 w 472"/>
              <a:gd name="T73" fmla="*/ 301 h 480"/>
              <a:gd name="T74" fmla="*/ 191 w 472"/>
              <a:gd name="T75" fmla="*/ 256 h 480"/>
              <a:gd name="T76" fmla="*/ 236 w 472"/>
              <a:gd name="T77" fmla="*/ 211 h 480"/>
              <a:gd name="T78" fmla="*/ 281 w 472"/>
              <a:gd name="T79" fmla="*/ 256 h 480"/>
              <a:gd name="T80" fmla="*/ 236 w 472"/>
              <a:gd name="T81" fmla="*/ 301 h 480"/>
              <a:gd name="T82" fmla="*/ 408 w 472"/>
              <a:gd name="T83" fmla="*/ 428 h 480"/>
              <a:gd name="T84" fmla="*/ 381 w 472"/>
              <a:gd name="T85" fmla="*/ 437 h 480"/>
              <a:gd name="T86" fmla="*/ 357 w 472"/>
              <a:gd name="T87" fmla="*/ 432 h 480"/>
              <a:gd name="T88" fmla="*/ 332 w 472"/>
              <a:gd name="T89" fmla="*/ 415 h 480"/>
              <a:gd name="T90" fmla="*/ 315 w 472"/>
              <a:gd name="T91" fmla="*/ 391 h 480"/>
              <a:gd name="T92" fmla="*/ 310 w 472"/>
              <a:gd name="T93" fmla="*/ 367 h 480"/>
              <a:gd name="T94" fmla="*/ 320 w 472"/>
              <a:gd name="T95" fmla="*/ 341 h 480"/>
              <a:gd name="T96" fmla="*/ 346 w 472"/>
              <a:gd name="T97" fmla="*/ 331 h 480"/>
              <a:gd name="T98" fmla="*/ 371 w 472"/>
              <a:gd name="T99" fmla="*/ 336 h 480"/>
              <a:gd name="T100" fmla="*/ 395 w 472"/>
              <a:gd name="T101" fmla="*/ 353 h 480"/>
              <a:gd name="T102" fmla="*/ 412 w 472"/>
              <a:gd name="T103" fmla="*/ 377 h 480"/>
              <a:gd name="T104" fmla="*/ 417 w 472"/>
              <a:gd name="T105" fmla="*/ 401 h 480"/>
              <a:gd name="T106" fmla="*/ 408 w 472"/>
              <a:gd name="T107" fmla="*/ 428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2" h="480">
                <a:moveTo>
                  <a:pt x="425" y="323"/>
                </a:moveTo>
                <a:cubicBezTo>
                  <a:pt x="403" y="300"/>
                  <a:pt x="374" y="288"/>
                  <a:pt x="346" y="288"/>
                </a:cubicBezTo>
                <a:cubicBezTo>
                  <a:pt x="332" y="288"/>
                  <a:pt x="332" y="288"/>
                  <a:pt x="332" y="288"/>
                </a:cubicBezTo>
                <a:cubicBezTo>
                  <a:pt x="300" y="256"/>
                  <a:pt x="300" y="256"/>
                  <a:pt x="300" y="256"/>
                </a:cubicBezTo>
                <a:cubicBezTo>
                  <a:pt x="428" y="128"/>
                  <a:pt x="428" y="128"/>
                  <a:pt x="428" y="128"/>
                </a:cubicBezTo>
                <a:cubicBezTo>
                  <a:pt x="460" y="96"/>
                  <a:pt x="460" y="32"/>
                  <a:pt x="428" y="0"/>
                </a:cubicBezTo>
                <a:cubicBezTo>
                  <a:pt x="236" y="192"/>
                  <a:pt x="236" y="192"/>
                  <a:pt x="236" y="192"/>
                </a:cubicBezTo>
                <a:cubicBezTo>
                  <a:pt x="44" y="0"/>
                  <a:pt x="44" y="0"/>
                  <a:pt x="44" y="0"/>
                </a:cubicBezTo>
                <a:cubicBezTo>
                  <a:pt x="12" y="32"/>
                  <a:pt x="12" y="96"/>
                  <a:pt x="44" y="128"/>
                </a:cubicBezTo>
                <a:cubicBezTo>
                  <a:pt x="172" y="256"/>
                  <a:pt x="172" y="256"/>
                  <a:pt x="172" y="256"/>
                </a:cubicBezTo>
                <a:cubicBezTo>
                  <a:pt x="140" y="288"/>
                  <a:pt x="140" y="288"/>
                  <a:pt x="140" y="288"/>
                </a:cubicBezTo>
                <a:cubicBezTo>
                  <a:pt x="126" y="288"/>
                  <a:pt x="126" y="288"/>
                  <a:pt x="126" y="288"/>
                </a:cubicBezTo>
                <a:cubicBezTo>
                  <a:pt x="98" y="288"/>
                  <a:pt x="69" y="300"/>
                  <a:pt x="47" y="323"/>
                </a:cubicBezTo>
                <a:cubicBezTo>
                  <a:pt x="6" y="363"/>
                  <a:pt x="0" y="424"/>
                  <a:pt x="34" y="458"/>
                </a:cubicBezTo>
                <a:cubicBezTo>
                  <a:pt x="49" y="473"/>
                  <a:pt x="69" y="480"/>
                  <a:pt x="91" y="480"/>
                </a:cubicBezTo>
                <a:cubicBezTo>
                  <a:pt x="118" y="480"/>
                  <a:pt x="147" y="468"/>
                  <a:pt x="170" y="445"/>
                </a:cubicBezTo>
                <a:cubicBezTo>
                  <a:pt x="197" y="419"/>
                  <a:pt x="208" y="383"/>
                  <a:pt x="203" y="353"/>
                </a:cubicBezTo>
                <a:cubicBezTo>
                  <a:pt x="236" y="320"/>
                  <a:pt x="236" y="320"/>
                  <a:pt x="236" y="320"/>
                </a:cubicBezTo>
                <a:cubicBezTo>
                  <a:pt x="269" y="353"/>
                  <a:pt x="269" y="353"/>
                  <a:pt x="269" y="353"/>
                </a:cubicBezTo>
                <a:cubicBezTo>
                  <a:pt x="264" y="383"/>
                  <a:pt x="275" y="419"/>
                  <a:pt x="302" y="445"/>
                </a:cubicBezTo>
                <a:cubicBezTo>
                  <a:pt x="325" y="468"/>
                  <a:pt x="354" y="480"/>
                  <a:pt x="381" y="480"/>
                </a:cubicBezTo>
                <a:cubicBezTo>
                  <a:pt x="403" y="480"/>
                  <a:pt x="423" y="473"/>
                  <a:pt x="438" y="458"/>
                </a:cubicBezTo>
                <a:cubicBezTo>
                  <a:pt x="472" y="424"/>
                  <a:pt x="466" y="363"/>
                  <a:pt x="425" y="323"/>
                </a:cubicBezTo>
                <a:close/>
                <a:moveTo>
                  <a:pt x="157" y="391"/>
                </a:moveTo>
                <a:cubicBezTo>
                  <a:pt x="153" y="400"/>
                  <a:pt x="147" y="408"/>
                  <a:pt x="140" y="415"/>
                </a:cubicBezTo>
                <a:cubicBezTo>
                  <a:pt x="132" y="423"/>
                  <a:pt x="124" y="428"/>
                  <a:pt x="115" y="432"/>
                </a:cubicBezTo>
                <a:cubicBezTo>
                  <a:pt x="107" y="436"/>
                  <a:pt x="99" y="437"/>
                  <a:pt x="91" y="437"/>
                </a:cubicBezTo>
                <a:cubicBezTo>
                  <a:pt x="83" y="437"/>
                  <a:pt x="72" y="436"/>
                  <a:pt x="64" y="428"/>
                </a:cubicBezTo>
                <a:cubicBezTo>
                  <a:pt x="56" y="419"/>
                  <a:pt x="55" y="409"/>
                  <a:pt x="55" y="401"/>
                </a:cubicBezTo>
                <a:cubicBezTo>
                  <a:pt x="55" y="394"/>
                  <a:pt x="56" y="385"/>
                  <a:pt x="60" y="377"/>
                </a:cubicBezTo>
                <a:cubicBezTo>
                  <a:pt x="64" y="368"/>
                  <a:pt x="69" y="360"/>
                  <a:pt x="77" y="353"/>
                </a:cubicBezTo>
                <a:cubicBezTo>
                  <a:pt x="84" y="346"/>
                  <a:pt x="92" y="340"/>
                  <a:pt x="101" y="336"/>
                </a:cubicBezTo>
                <a:cubicBezTo>
                  <a:pt x="109" y="333"/>
                  <a:pt x="118" y="331"/>
                  <a:pt x="126" y="331"/>
                </a:cubicBezTo>
                <a:cubicBezTo>
                  <a:pt x="133" y="331"/>
                  <a:pt x="144" y="332"/>
                  <a:pt x="152" y="341"/>
                </a:cubicBezTo>
                <a:cubicBezTo>
                  <a:pt x="160" y="349"/>
                  <a:pt x="162" y="359"/>
                  <a:pt x="162" y="367"/>
                </a:cubicBezTo>
                <a:cubicBezTo>
                  <a:pt x="162" y="374"/>
                  <a:pt x="160" y="383"/>
                  <a:pt x="157" y="391"/>
                </a:cubicBezTo>
                <a:close/>
                <a:moveTo>
                  <a:pt x="236" y="301"/>
                </a:moveTo>
                <a:cubicBezTo>
                  <a:pt x="211" y="301"/>
                  <a:pt x="191" y="281"/>
                  <a:pt x="191" y="256"/>
                </a:cubicBezTo>
                <a:cubicBezTo>
                  <a:pt x="191" y="231"/>
                  <a:pt x="211" y="211"/>
                  <a:pt x="236" y="211"/>
                </a:cubicBezTo>
                <a:cubicBezTo>
                  <a:pt x="261" y="211"/>
                  <a:pt x="281" y="231"/>
                  <a:pt x="281" y="256"/>
                </a:cubicBezTo>
                <a:cubicBezTo>
                  <a:pt x="281" y="281"/>
                  <a:pt x="261" y="301"/>
                  <a:pt x="236" y="301"/>
                </a:cubicBezTo>
                <a:close/>
                <a:moveTo>
                  <a:pt x="408" y="428"/>
                </a:moveTo>
                <a:cubicBezTo>
                  <a:pt x="400" y="436"/>
                  <a:pt x="389" y="437"/>
                  <a:pt x="381" y="437"/>
                </a:cubicBezTo>
                <a:cubicBezTo>
                  <a:pt x="373" y="437"/>
                  <a:pt x="365" y="436"/>
                  <a:pt x="357" y="432"/>
                </a:cubicBezTo>
                <a:cubicBezTo>
                  <a:pt x="348" y="428"/>
                  <a:pt x="340" y="423"/>
                  <a:pt x="332" y="415"/>
                </a:cubicBezTo>
                <a:cubicBezTo>
                  <a:pt x="325" y="408"/>
                  <a:pt x="319" y="400"/>
                  <a:pt x="315" y="391"/>
                </a:cubicBezTo>
                <a:cubicBezTo>
                  <a:pt x="312" y="383"/>
                  <a:pt x="310" y="374"/>
                  <a:pt x="310" y="367"/>
                </a:cubicBezTo>
                <a:cubicBezTo>
                  <a:pt x="310" y="359"/>
                  <a:pt x="312" y="349"/>
                  <a:pt x="320" y="341"/>
                </a:cubicBezTo>
                <a:cubicBezTo>
                  <a:pt x="328" y="332"/>
                  <a:pt x="339" y="331"/>
                  <a:pt x="346" y="331"/>
                </a:cubicBezTo>
                <a:cubicBezTo>
                  <a:pt x="354" y="331"/>
                  <a:pt x="363" y="333"/>
                  <a:pt x="371" y="336"/>
                </a:cubicBezTo>
                <a:cubicBezTo>
                  <a:pt x="380" y="340"/>
                  <a:pt x="388" y="346"/>
                  <a:pt x="395" y="353"/>
                </a:cubicBezTo>
                <a:cubicBezTo>
                  <a:pt x="403" y="360"/>
                  <a:pt x="408" y="368"/>
                  <a:pt x="412" y="377"/>
                </a:cubicBezTo>
                <a:cubicBezTo>
                  <a:pt x="416" y="385"/>
                  <a:pt x="417" y="394"/>
                  <a:pt x="417" y="401"/>
                </a:cubicBezTo>
                <a:cubicBezTo>
                  <a:pt x="417" y="409"/>
                  <a:pt x="416" y="419"/>
                  <a:pt x="408" y="428"/>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lstStyle/>
          <a:p>
            <a:endParaRPr lang="zh-CN" altLang="en-US"/>
          </a:p>
        </p:txBody>
      </p:sp>
      <p:sp>
        <p:nvSpPr>
          <p:cNvPr id="33829" name="矩形 1"/>
          <p:cNvSpPr>
            <a:spLocks noChangeArrowheads="1"/>
          </p:cNvSpPr>
          <p:nvPr/>
        </p:nvSpPr>
        <p:spPr bwMode="auto">
          <a:xfrm>
            <a:off x="1108563" y="4167913"/>
            <a:ext cx="1457645"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3830" name="矩形 1"/>
          <p:cNvSpPr>
            <a:spLocks noChangeArrowheads="1"/>
          </p:cNvSpPr>
          <p:nvPr/>
        </p:nvSpPr>
        <p:spPr bwMode="auto">
          <a:xfrm>
            <a:off x="2094615" y="2331321"/>
            <a:ext cx="1408818"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3831" name="矩形 1"/>
          <p:cNvSpPr>
            <a:spLocks noChangeArrowheads="1"/>
          </p:cNvSpPr>
          <p:nvPr/>
        </p:nvSpPr>
        <p:spPr bwMode="auto">
          <a:xfrm>
            <a:off x="3055662" y="4167913"/>
            <a:ext cx="1457645"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3832" name="矩形 1"/>
          <p:cNvSpPr>
            <a:spLocks noChangeArrowheads="1"/>
          </p:cNvSpPr>
          <p:nvPr/>
        </p:nvSpPr>
        <p:spPr bwMode="auto">
          <a:xfrm>
            <a:off x="4017899" y="2331321"/>
            <a:ext cx="1408819"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3833" name="矩形 1"/>
          <p:cNvSpPr>
            <a:spLocks noChangeArrowheads="1"/>
          </p:cNvSpPr>
          <p:nvPr/>
        </p:nvSpPr>
        <p:spPr bwMode="auto">
          <a:xfrm>
            <a:off x="4992040" y="4167913"/>
            <a:ext cx="1458837"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3834" name="矩形 1"/>
          <p:cNvSpPr>
            <a:spLocks noChangeArrowheads="1"/>
          </p:cNvSpPr>
          <p:nvPr/>
        </p:nvSpPr>
        <p:spPr bwMode="auto">
          <a:xfrm>
            <a:off x="5941178" y="2331321"/>
            <a:ext cx="1408818"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38" name="Picture 28">
            <a:extLst>
              <a:ext uri="{FF2B5EF4-FFF2-40B4-BE49-F238E27FC236}">
                <a16:creationId xmlns:a16="http://schemas.microsoft.com/office/drawing/2014/main" id="{292879AC-E51C-4000-A438-DE3DEDF6364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组合 3">
            <a:extLst>
              <a:ext uri="{FF2B5EF4-FFF2-40B4-BE49-F238E27FC236}">
                <a16:creationId xmlns:a16="http://schemas.microsoft.com/office/drawing/2014/main" id="{39E7DCD5-53BE-41C4-9E80-31E73B530631}"/>
              </a:ext>
            </a:extLst>
          </p:cNvPr>
          <p:cNvGrpSpPr>
            <a:grpSpLocks/>
          </p:cNvGrpSpPr>
          <p:nvPr/>
        </p:nvGrpSpPr>
        <p:grpSpPr bwMode="auto">
          <a:xfrm>
            <a:off x="348449" y="124052"/>
            <a:ext cx="325018" cy="401604"/>
            <a:chOff x="10675" y="7633"/>
            <a:chExt cx="433171" cy="534549"/>
          </a:xfrm>
        </p:grpSpPr>
        <p:sp>
          <p:nvSpPr>
            <p:cNvPr id="40" name="圆角矩形 10">
              <a:extLst>
                <a:ext uri="{FF2B5EF4-FFF2-40B4-BE49-F238E27FC236}">
                  <a16:creationId xmlns:a16="http://schemas.microsoft.com/office/drawing/2014/main" id="{8803ED2C-7B51-4971-BC22-5DEF868A85D9}"/>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41" name="图片 50">
              <a:extLst>
                <a:ext uri="{FF2B5EF4-FFF2-40B4-BE49-F238E27FC236}">
                  <a16:creationId xmlns:a16="http://schemas.microsoft.com/office/drawing/2014/main" id="{75DF364C-20A5-4866-BAC0-B530A970D65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2" name="图片 41">
            <a:extLst>
              <a:ext uri="{FF2B5EF4-FFF2-40B4-BE49-F238E27FC236}">
                <a16:creationId xmlns:a16="http://schemas.microsoft.com/office/drawing/2014/main" id="{AB4CA1E7-FD7B-4BA4-AAD6-7677A2E1EF1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43" name="TextBox 29">
            <a:extLst>
              <a:ext uri="{FF2B5EF4-FFF2-40B4-BE49-F238E27FC236}">
                <a16:creationId xmlns:a16="http://schemas.microsoft.com/office/drawing/2014/main" id="{23A761C9-83A1-4D29-ABD1-45CB1B9AC67E}"/>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710778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4829" name="组合 12"/>
          <p:cNvGrpSpPr>
            <a:grpSpLocks/>
          </p:cNvGrpSpPr>
          <p:nvPr/>
        </p:nvGrpSpPr>
        <p:grpSpPr bwMode="auto">
          <a:xfrm>
            <a:off x="1718830" y="2941135"/>
            <a:ext cx="2088815" cy="445451"/>
            <a:chOff x="0" y="0"/>
            <a:chExt cx="2784414" cy="592940"/>
          </a:xfrm>
        </p:grpSpPr>
        <p:sp>
          <p:nvSpPr>
            <p:cNvPr id="34830" name="Rectangle 23"/>
            <p:cNvSpPr>
              <a:spLocks noChangeArrowheads="1"/>
            </p:cNvSpPr>
            <p:nvPr/>
          </p:nvSpPr>
          <p:spPr bwMode="auto">
            <a:xfrm>
              <a:off x="0" y="29274"/>
              <a:ext cx="2487944" cy="53439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zh-CN">
                <a:solidFill>
                  <a:srgbClr val="000000"/>
                </a:solidFill>
              </a:endParaRPr>
            </a:p>
          </p:txBody>
        </p:sp>
        <p:grpSp>
          <p:nvGrpSpPr>
            <p:cNvPr id="34831" name="组合 14"/>
            <p:cNvGrpSpPr>
              <a:grpSpLocks/>
            </p:cNvGrpSpPr>
            <p:nvPr/>
          </p:nvGrpSpPr>
          <p:grpSpPr bwMode="auto">
            <a:xfrm>
              <a:off x="2191474" y="0"/>
              <a:ext cx="592940" cy="592940"/>
              <a:chOff x="0" y="0"/>
              <a:chExt cx="592940" cy="592940"/>
            </a:xfrm>
          </p:grpSpPr>
          <p:sp>
            <p:nvSpPr>
              <p:cNvPr id="34832" name="Oval 25"/>
              <p:cNvSpPr>
                <a:spLocks noChangeArrowheads="1"/>
              </p:cNvSpPr>
              <p:nvPr/>
            </p:nvSpPr>
            <p:spPr bwMode="auto">
              <a:xfrm>
                <a:off x="0" y="0"/>
                <a:ext cx="592940" cy="592940"/>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sp>
            <p:nvSpPr>
              <p:cNvPr id="34833" name="직사각형 153"/>
              <p:cNvSpPr>
                <a:spLocks noChangeArrowheads="1"/>
              </p:cNvSpPr>
              <p:nvPr/>
            </p:nvSpPr>
            <p:spPr bwMode="auto">
              <a:xfrm>
                <a:off x="55863" y="107607"/>
                <a:ext cx="481214" cy="43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500">
                    <a:solidFill>
                      <a:srgbClr val="595959"/>
                    </a:solidFill>
                    <a:latin typeface="Impact" pitchFamily="34" charset="0"/>
                    <a:ea typeface="HY견고딕"/>
                    <a:cs typeface="HY견고딕"/>
                  </a:rPr>
                  <a:t>01</a:t>
                </a:r>
                <a:endParaRPr lang="ko-KR" altLang="en-US" sz="1500">
                  <a:latin typeface="Impact" pitchFamily="34" charset="0"/>
                </a:endParaRPr>
              </a:p>
            </p:txBody>
          </p:sp>
        </p:grpSp>
      </p:grpSp>
      <p:grpSp>
        <p:nvGrpSpPr>
          <p:cNvPr id="34834" name="组合 17"/>
          <p:cNvGrpSpPr>
            <a:grpSpLocks/>
          </p:cNvGrpSpPr>
          <p:nvPr/>
        </p:nvGrpSpPr>
        <p:grpSpPr bwMode="auto">
          <a:xfrm>
            <a:off x="1718827" y="3341327"/>
            <a:ext cx="1795857" cy="444260"/>
            <a:chOff x="0" y="0"/>
            <a:chExt cx="2393579" cy="592940"/>
          </a:xfrm>
        </p:grpSpPr>
        <p:sp>
          <p:nvSpPr>
            <p:cNvPr id="34835" name="Rectangle 23"/>
            <p:cNvSpPr>
              <a:spLocks noChangeArrowheads="1"/>
            </p:cNvSpPr>
            <p:nvPr/>
          </p:nvSpPr>
          <p:spPr bwMode="auto">
            <a:xfrm>
              <a:off x="0" y="28979"/>
              <a:ext cx="2112337" cy="53439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zh-CN">
                <a:solidFill>
                  <a:srgbClr val="000000"/>
                </a:solidFill>
              </a:endParaRPr>
            </a:p>
          </p:txBody>
        </p:sp>
        <p:grpSp>
          <p:nvGrpSpPr>
            <p:cNvPr id="34836" name="组合 19"/>
            <p:cNvGrpSpPr>
              <a:grpSpLocks/>
            </p:cNvGrpSpPr>
            <p:nvPr/>
          </p:nvGrpSpPr>
          <p:grpSpPr bwMode="auto">
            <a:xfrm>
              <a:off x="1800639" y="0"/>
              <a:ext cx="592940" cy="592940"/>
              <a:chOff x="0" y="0"/>
              <a:chExt cx="592940" cy="592940"/>
            </a:xfrm>
          </p:grpSpPr>
          <p:sp>
            <p:nvSpPr>
              <p:cNvPr id="34837" name="Oval 25"/>
              <p:cNvSpPr>
                <a:spLocks noChangeArrowheads="1"/>
              </p:cNvSpPr>
              <p:nvPr/>
            </p:nvSpPr>
            <p:spPr bwMode="auto">
              <a:xfrm>
                <a:off x="0" y="0"/>
                <a:ext cx="592940" cy="592940"/>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sp>
            <p:nvSpPr>
              <p:cNvPr id="34838" name="직사각형 153"/>
              <p:cNvSpPr>
                <a:spLocks noChangeArrowheads="1"/>
              </p:cNvSpPr>
              <p:nvPr/>
            </p:nvSpPr>
            <p:spPr bwMode="auto">
              <a:xfrm>
                <a:off x="56168" y="96415"/>
                <a:ext cx="511060" cy="431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500">
                    <a:solidFill>
                      <a:srgbClr val="595959"/>
                    </a:solidFill>
                    <a:latin typeface="Impact" pitchFamily="34" charset="0"/>
                    <a:ea typeface="HY견고딕"/>
                    <a:cs typeface="HY견고딕"/>
                  </a:rPr>
                  <a:t>02</a:t>
                </a:r>
                <a:endParaRPr lang="ko-KR" altLang="en-US" sz="1500">
                  <a:latin typeface="Impact" pitchFamily="34" charset="0"/>
                </a:endParaRPr>
              </a:p>
            </p:txBody>
          </p:sp>
        </p:grpSp>
      </p:grpSp>
      <p:grpSp>
        <p:nvGrpSpPr>
          <p:cNvPr id="34839" name="组合 22"/>
          <p:cNvGrpSpPr>
            <a:grpSpLocks/>
          </p:cNvGrpSpPr>
          <p:nvPr/>
        </p:nvGrpSpPr>
        <p:grpSpPr bwMode="auto">
          <a:xfrm>
            <a:off x="1718830" y="3740330"/>
            <a:ext cx="1502899" cy="444261"/>
            <a:chOff x="0" y="0"/>
            <a:chExt cx="2002743" cy="592940"/>
          </a:xfrm>
        </p:grpSpPr>
        <p:sp>
          <p:nvSpPr>
            <p:cNvPr id="34840" name="Rectangle 23"/>
            <p:cNvSpPr>
              <a:spLocks noChangeArrowheads="1"/>
            </p:cNvSpPr>
            <p:nvPr/>
          </p:nvSpPr>
          <p:spPr bwMode="auto">
            <a:xfrm>
              <a:off x="0" y="30317"/>
              <a:ext cx="1725509" cy="534393"/>
            </a:xfrm>
            <a:prstGeom prst="rect">
              <a:avLst/>
            </a:prstGeom>
            <a:solidFill>
              <a:srgbClr val="80CA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zh-CN">
                <a:solidFill>
                  <a:srgbClr val="000000"/>
                </a:solidFill>
              </a:endParaRPr>
            </a:p>
          </p:txBody>
        </p:sp>
        <p:grpSp>
          <p:nvGrpSpPr>
            <p:cNvPr id="34841" name="组合 24"/>
            <p:cNvGrpSpPr>
              <a:grpSpLocks/>
            </p:cNvGrpSpPr>
            <p:nvPr/>
          </p:nvGrpSpPr>
          <p:grpSpPr bwMode="auto">
            <a:xfrm>
              <a:off x="1409803" y="0"/>
              <a:ext cx="592940" cy="592940"/>
              <a:chOff x="0" y="0"/>
              <a:chExt cx="592940" cy="592940"/>
            </a:xfrm>
          </p:grpSpPr>
          <p:sp>
            <p:nvSpPr>
              <p:cNvPr id="34842" name="Oval 25"/>
              <p:cNvSpPr>
                <a:spLocks noChangeArrowheads="1"/>
              </p:cNvSpPr>
              <p:nvPr/>
            </p:nvSpPr>
            <p:spPr bwMode="auto">
              <a:xfrm>
                <a:off x="0" y="0"/>
                <a:ext cx="592940" cy="592940"/>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sp>
            <p:nvSpPr>
              <p:cNvPr id="34843" name="직사각형 153"/>
              <p:cNvSpPr>
                <a:spLocks noChangeArrowheads="1"/>
              </p:cNvSpPr>
              <p:nvPr/>
            </p:nvSpPr>
            <p:spPr bwMode="auto">
              <a:xfrm>
                <a:off x="55953" y="96415"/>
                <a:ext cx="519509" cy="431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500">
                    <a:solidFill>
                      <a:srgbClr val="595959"/>
                    </a:solidFill>
                    <a:latin typeface="Impact" pitchFamily="34" charset="0"/>
                    <a:ea typeface="HY견고딕"/>
                    <a:cs typeface="HY견고딕"/>
                  </a:rPr>
                  <a:t>03</a:t>
                </a:r>
                <a:endParaRPr lang="ko-KR" altLang="en-US" sz="1500">
                  <a:latin typeface="Impact" pitchFamily="34" charset="0"/>
                </a:endParaRPr>
              </a:p>
            </p:txBody>
          </p:sp>
        </p:grpSp>
      </p:grpSp>
      <p:grpSp>
        <p:nvGrpSpPr>
          <p:cNvPr id="34844" name="组合 27"/>
          <p:cNvGrpSpPr>
            <a:grpSpLocks/>
          </p:cNvGrpSpPr>
          <p:nvPr/>
        </p:nvGrpSpPr>
        <p:grpSpPr bwMode="auto">
          <a:xfrm>
            <a:off x="1718827" y="4139329"/>
            <a:ext cx="1209941" cy="445451"/>
            <a:chOff x="0" y="0"/>
            <a:chExt cx="1611907" cy="592940"/>
          </a:xfrm>
        </p:grpSpPr>
        <p:sp>
          <p:nvSpPr>
            <p:cNvPr id="34845" name="Rectangle 23"/>
            <p:cNvSpPr>
              <a:spLocks noChangeArrowheads="1"/>
            </p:cNvSpPr>
            <p:nvPr/>
          </p:nvSpPr>
          <p:spPr bwMode="auto">
            <a:xfrm>
              <a:off x="0" y="29274"/>
              <a:ext cx="1315437" cy="534393"/>
            </a:xfrm>
            <a:prstGeom prst="rect">
              <a:avLst/>
            </a:prstGeom>
            <a:solidFill>
              <a:srgbClr val="93E2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zh-CN">
                <a:solidFill>
                  <a:srgbClr val="000000"/>
                </a:solidFill>
              </a:endParaRPr>
            </a:p>
          </p:txBody>
        </p:sp>
        <p:grpSp>
          <p:nvGrpSpPr>
            <p:cNvPr id="34846" name="组合 30"/>
            <p:cNvGrpSpPr>
              <a:grpSpLocks/>
            </p:cNvGrpSpPr>
            <p:nvPr/>
          </p:nvGrpSpPr>
          <p:grpSpPr bwMode="auto">
            <a:xfrm>
              <a:off x="1018967" y="0"/>
              <a:ext cx="592940" cy="592940"/>
              <a:chOff x="0" y="0"/>
              <a:chExt cx="592940" cy="592940"/>
            </a:xfrm>
          </p:grpSpPr>
          <p:sp>
            <p:nvSpPr>
              <p:cNvPr id="34847" name="Oval 25"/>
              <p:cNvSpPr>
                <a:spLocks noChangeArrowheads="1"/>
              </p:cNvSpPr>
              <p:nvPr/>
            </p:nvSpPr>
            <p:spPr bwMode="auto">
              <a:xfrm>
                <a:off x="0" y="0"/>
                <a:ext cx="592940" cy="592940"/>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sp>
            <p:nvSpPr>
              <p:cNvPr id="34848" name="직사각형 153"/>
              <p:cNvSpPr>
                <a:spLocks noChangeArrowheads="1"/>
              </p:cNvSpPr>
              <p:nvPr/>
            </p:nvSpPr>
            <p:spPr bwMode="auto">
              <a:xfrm>
                <a:off x="35203" y="126522"/>
                <a:ext cx="510825" cy="43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500">
                    <a:solidFill>
                      <a:srgbClr val="595959"/>
                    </a:solidFill>
                    <a:latin typeface="Impact" pitchFamily="34" charset="0"/>
                    <a:ea typeface="HY견고딕"/>
                    <a:cs typeface="HY견고딕"/>
                  </a:rPr>
                  <a:t>04</a:t>
                </a:r>
                <a:endParaRPr lang="ko-KR" altLang="en-US" sz="1500">
                  <a:latin typeface="Impact" pitchFamily="34" charset="0"/>
                </a:endParaRPr>
              </a:p>
            </p:txBody>
          </p:sp>
        </p:grpSp>
      </p:grpSp>
      <p:pic>
        <p:nvPicPr>
          <p:cNvPr id="34849" name="Group 1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4139" y="2376579"/>
            <a:ext cx="845530" cy="2217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4850" name="矩形 1"/>
          <p:cNvSpPr>
            <a:spLocks noChangeArrowheads="1"/>
          </p:cNvSpPr>
          <p:nvPr/>
        </p:nvSpPr>
        <p:spPr bwMode="auto">
          <a:xfrm>
            <a:off x="4038674" y="2969720"/>
            <a:ext cx="3498020" cy="39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4851" name="矩形 1"/>
          <p:cNvSpPr>
            <a:spLocks noChangeArrowheads="1"/>
          </p:cNvSpPr>
          <p:nvPr/>
        </p:nvSpPr>
        <p:spPr bwMode="auto">
          <a:xfrm>
            <a:off x="3767152" y="3384205"/>
            <a:ext cx="3498020" cy="39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4852" name="矩形 1"/>
          <p:cNvSpPr>
            <a:spLocks noChangeArrowheads="1"/>
          </p:cNvSpPr>
          <p:nvPr/>
        </p:nvSpPr>
        <p:spPr bwMode="auto">
          <a:xfrm>
            <a:off x="3495629" y="3797500"/>
            <a:ext cx="3498020" cy="39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4853" name="矩形 1"/>
          <p:cNvSpPr>
            <a:spLocks noChangeArrowheads="1"/>
          </p:cNvSpPr>
          <p:nvPr/>
        </p:nvSpPr>
        <p:spPr bwMode="auto">
          <a:xfrm>
            <a:off x="3224107" y="4211984"/>
            <a:ext cx="3498020" cy="39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33" name="Picture 28">
            <a:extLst>
              <a:ext uri="{FF2B5EF4-FFF2-40B4-BE49-F238E27FC236}">
                <a16:creationId xmlns:a16="http://schemas.microsoft.com/office/drawing/2014/main" id="{131D251B-EA31-462B-A570-2A7A4C56F8E3}"/>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组合 3">
            <a:extLst>
              <a:ext uri="{FF2B5EF4-FFF2-40B4-BE49-F238E27FC236}">
                <a16:creationId xmlns:a16="http://schemas.microsoft.com/office/drawing/2014/main" id="{A66A54CE-0006-4BCB-A832-BE8DB97B71B7}"/>
              </a:ext>
            </a:extLst>
          </p:cNvPr>
          <p:cNvGrpSpPr>
            <a:grpSpLocks/>
          </p:cNvGrpSpPr>
          <p:nvPr/>
        </p:nvGrpSpPr>
        <p:grpSpPr bwMode="auto">
          <a:xfrm>
            <a:off x="348449" y="124052"/>
            <a:ext cx="325018" cy="401604"/>
            <a:chOff x="10675" y="7633"/>
            <a:chExt cx="433171" cy="534549"/>
          </a:xfrm>
        </p:grpSpPr>
        <p:sp>
          <p:nvSpPr>
            <p:cNvPr id="35" name="圆角矩形 10">
              <a:extLst>
                <a:ext uri="{FF2B5EF4-FFF2-40B4-BE49-F238E27FC236}">
                  <a16:creationId xmlns:a16="http://schemas.microsoft.com/office/drawing/2014/main" id="{A9A6BFC3-0AF3-45AE-B979-290E473B46C8}"/>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36" name="图片 50">
              <a:extLst>
                <a:ext uri="{FF2B5EF4-FFF2-40B4-BE49-F238E27FC236}">
                  <a16:creationId xmlns:a16="http://schemas.microsoft.com/office/drawing/2014/main" id="{0F12A3BC-D00C-4EB1-B7EC-45486A901FE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7" name="图片 36">
            <a:extLst>
              <a:ext uri="{FF2B5EF4-FFF2-40B4-BE49-F238E27FC236}">
                <a16:creationId xmlns:a16="http://schemas.microsoft.com/office/drawing/2014/main" id="{7FA348F9-3CA0-4E96-BEDC-42417AD1630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38" name="TextBox 29">
            <a:extLst>
              <a:ext uri="{FF2B5EF4-FFF2-40B4-BE49-F238E27FC236}">
                <a16:creationId xmlns:a16="http://schemas.microsoft.com/office/drawing/2014/main" id="{EA401E24-44C5-458B-AA50-6F384F89CF8B}"/>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94145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53" name="Arc 3"/>
          <p:cNvSpPr>
            <a:spLocks/>
          </p:cNvSpPr>
          <p:nvPr/>
        </p:nvSpPr>
        <p:spPr bwMode="auto">
          <a:xfrm>
            <a:off x="996614" y="2587396"/>
            <a:ext cx="2003071" cy="2003341"/>
          </a:xfrm>
          <a:custGeom>
            <a:avLst/>
            <a:gdLst>
              <a:gd name="T0" fmla="*/ 2669519 w 2669796"/>
              <a:gd name="T1" fmla="*/ 1307722 h 2669796"/>
              <a:gd name="T2" fmla="*/ 1864024 w 2669796"/>
              <a:gd name="T3" fmla="*/ 2560451 h 2669796"/>
              <a:gd name="T4" fmla="*/ 399879 w 2669796"/>
              <a:gd name="T5" fmla="*/ 2287628 h 2669796"/>
              <a:gd name="T6" fmla="*/ 99634 w 2669796"/>
              <a:gd name="T7" fmla="*/ 828860 h 2669796"/>
              <a:gd name="T8" fmla="*/ 1337029 w 2669796"/>
              <a:gd name="T9" fmla="*/ 3 h 2669796"/>
              <a:gd name="T10" fmla="*/ 1334898 w 2669796"/>
              <a:gd name="T11" fmla="*/ 1334898 h 2669796"/>
              <a:gd name="T12" fmla="*/ 2669519 w 2669796"/>
              <a:gd name="T13" fmla="*/ 1307722 h 2669796"/>
              <a:gd name="T14" fmla="*/ 2669519 w 2669796"/>
              <a:gd name="T15" fmla="*/ 1307722 h 2669796"/>
              <a:gd name="T16" fmla="*/ 1864024 w 2669796"/>
              <a:gd name="T17" fmla="*/ 2560451 h 2669796"/>
              <a:gd name="T18" fmla="*/ 399879 w 2669796"/>
              <a:gd name="T19" fmla="*/ 2287628 h 2669796"/>
              <a:gd name="T20" fmla="*/ 99634 w 2669796"/>
              <a:gd name="T21" fmla="*/ 828860 h 2669796"/>
              <a:gd name="T22" fmla="*/ 1337029 w 2669796"/>
              <a:gd name="T23" fmla="*/ 3 h 2669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69796" h="2669796" stroke="0">
                <a:moveTo>
                  <a:pt x="2669519" y="1307722"/>
                </a:moveTo>
                <a:cubicBezTo>
                  <a:pt x="2680565" y="1850194"/>
                  <a:pt x="2362163" y="2345381"/>
                  <a:pt x="1864024" y="2560451"/>
                </a:cubicBezTo>
                <a:cubicBezTo>
                  <a:pt x="1365885" y="2775520"/>
                  <a:pt x="787127" y="2667677"/>
                  <a:pt x="399879" y="2287628"/>
                </a:cubicBezTo>
                <a:cubicBezTo>
                  <a:pt x="12632" y="1907579"/>
                  <a:pt x="-106051" y="1330947"/>
                  <a:pt x="99634" y="828860"/>
                </a:cubicBezTo>
                <a:cubicBezTo>
                  <a:pt x="305319" y="326773"/>
                  <a:pt x="794446" y="-864"/>
                  <a:pt x="1337029" y="3"/>
                </a:cubicBezTo>
                <a:cubicBezTo>
                  <a:pt x="1336319" y="444968"/>
                  <a:pt x="1335608" y="889933"/>
                  <a:pt x="1334898" y="1334898"/>
                </a:cubicBezTo>
                <a:lnTo>
                  <a:pt x="2669519" y="1307722"/>
                </a:lnTo>
                <a:close/>
              </a:path>
              <a:path w="2669796" h="2669796" fill="none">
                <a:moveTo>
                  <a:pt x="2669519" y="1307722"/>
                </a:moveTo>
                <a:cubicBezTo>
                  <a:pt x="2680565" y="1850194"/>
                  <a:pt x="2362163" y="2345381"/>
                  <a:pt x="1864024" y="2560451"/>
                </a:cubicBezTo>
                <a:cubicBezTo>
                  <a:pt x="1365885" y="2775520"/>
                  <a:pt x="787127" y="2667677"/>
                  <a:pt x="399879" y="2287628"/>
                </a:cubicBezTo>
                <a:cubicBezTo>
                  <a:pt x="12632" y="1907579"/>
                  <a:pt x="-106051" y="1330947"/>
                  <a:pt x="99634" y="828860"/>
                </a:cubicBezTo>
                <a:cubicBezTo>
                  <a:pt x="305319" y="326773"/>
                  <a:pt x="794446" y="-864"/>
                  <a:pt x="1337029" y="3"/>
                </a:cubicBezTo>
              </a:path>
            </a:pathLst>
          </a:custGeom>
          <a:noFill/>
          <a:ln w="139700" cap="flat" cmpd="sng">
            <a:solidFill>
              <a:srgbClr val="003860"/>
            </a:solidFill>
            <a:round/>
            <a:headEnd/>
            <a:tailEnd/>
          </a:ln>
          <a:extLst>
            <a:ext uri="{909E8E84-426E-40DD-AFC4-6F175D3DCCD1}">
              <a14:hiddenFill xmlns:a14="http://schemas.microsoft.com/office/drawing/2010/main">
                <a:solidFill>
                  <a:srgbClr val="FFFFFF"/>
                </a:solidFill>
              </a14:hiddenFill>
            </a:ext>
          </a:extLst>
        </p:spPr>
        <p:txBody>
          <a:bodyPr lIns="68597" tIns="34298" rIns="68597" bIns="34298" anchor="ctr"/>
          <a:lstStyle/>
          <a:p>
            <a:endParaRPr lang="zh-CN" altLang="en-US"/>
          </a:p>
        </p:txBody>
      </p:sp>
      <p:sp>
        <p:nvSpPr>
          <p:cNvPr id="35854" name="Arc 4"/>
          <p:cNvSpPr>
            <a:spLocks/>
          </p:cNvSpPr>
          <p:nvPr/>
        </p:nvSpPr>
        <p:spPr bwMode="auto">
          <a:xfrm>
            <a:off x="1139520" y="2730320"/>
            <a:ext cx="1717259" cy="1717490"/>
          </a:xfrm>
          <a:custGeom>
            <a:avLst/>
            <a:gdLst>
              <a:gd name="T0" fmla="*/ 2199351 w 2288397"/>
              <a:gd name="T1" fmla="*/ 1586740 h 2288397"/>
              <a:gd name="T2" fmla="*/ 843590 w 2288397"/>
              <a:gd name="T3" fmla="*/ 2248203 h 2288397"/>
              <a:gd name="T4" fmla="*/ 10342 w 2288397"/>
              <a:gd name="T5" fmla="*/ 990699 h 2288397"/>
              <a:gd name="T6" fmla="*/ 1147948 w 2288397"/>
              <a:gd name="T7" fmla="*/ 6 h 2288397"/>
              <a:gd name="T8" fmla="*/ 1144199 w 2288397"/>
              <a:gd name="T9" fmla="*/ 1144199 h 2288397"/>
              <a:gd name="T10" fmla="*/ 2199351 w 2288397"/>
              <a:gd name="T11" fmla="*/ 1586740 h 2288397"/>
              <a:gd name="T12" fmla="*/ 2199351 w 2288397"/>
              <a:gd name="T13" fmla="*/ 1586740 h 2288397"/>
              <a:gd name="T14" fmla="*/ 843590 w 2288397"/>
              <a:gd name="T15" fmla="*/ 2248203 h 2288397"/>
              <a:gd name="T16" fmla="*/ 10342 w 2288397"/>
              <a:gd name="T17" fmla="*/ 990699 h 2288397"/>
              <a:gd name="T18" fmla="*/ 1147948 w 2288397"/>
              <a:gd name="T19" fmla="*/ 6 h 2288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8397" h="2288397" stroke="0">
                <a:moveTo>
                  <a:pt x="2199351" y="1586740"/>
                </a:moveTo>
                <a:cubicBezTo>
                  <a:pt x="1977334" y="2116095"/>
                  <a:pt x="1397453" y="2399013"/>
                  <a:pt x="843590" y="2248203"/>
                </a:cubicBezTo>
                <a:cubicBezTo>
                  <a:pt x="289727" y="2097393"/>
                  <a:pt x="-66667" y="1559538"/>
                  <a:pt x="10342" y="990699"/>
                </a:cubicBezTo>
                <a:cubicBezTo>
                  <a:pt x="87350" y="421860"/>
                  <a:pt x="573923" y="-1876"/>
                  <a:pt x="1147948" y="6"/>
                </a:cubicBezTo>
                <a:cubicBezTo>
                  <a:pt x="1146698" y="381404"/>
                  <a:pt x="1145449" y="762801"/>
                  <a:pt x="1144199" y="1144199"/>
                </a:cubicBezTo>
                <a:lnTo>
                  <a:pt x="2199351" y="1586740"/>
                </a:lnTo>
                <a:close/>
              </a:path>
              <a:path w="2288397" h="2288397" fill="none">
                <a:moveTo>
                  <a:pt x="2199351" y="1586740"/>
                </a:moveTo>
                <a:cubicBezTo>
                  <a:pt x="1977334" y="2116095"/>
                  <a:pt x="1397453" y="2399013"/>
                  <a:pt x="843590" y="2248203"/>
                </a:cubicBezTo>
                <a:cubicBezTo>
                  <a:pt x="289727" y="2097393"/>
                  <a:pt x="-66667" y="1559538"/>
                  <a:pt x="10342" y="990699"/>
                </a:cubicBezTo>
                <a:cubicBezTo>
                  <a:pt x="87350" y="421860"/>
                  <a:pt x="573923" y="-1876"/>
                  <a:pt x="1147948" y="6"/>
                </a:cubicBezTo>
              </a:path>
            </a:pathLst>
          </a:custGeom>
          <a:noFill/>
          <a:ln w="139700" cap="flat"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lIns="68597" tIns="34298" rIns="68597" bIns="34298" anchor="ctr"/>
          <a:lstStyle/>
          <a:p>
            <a:endParaRPr lang="zh-CN" altLang="en-US"/>
          </a:p>
        </p:txBody>
      </p:sp>
      <p:sp>
        <p:nvSpPr>
          <p:cNvPr id="35855" name="Arc 5"/>
          <p:cNvSpPr>
            <a:spLocks/>
          </p:cNvSpPr>
          <p:nvPr/>
        </p:nvSpPr>
        <p:spPr bwMode="auto">
          <a:xfrm>
            <a:off x="1283615" y="2873245"/>
            <a:ext cx="1430254" cy="1431639"/>
          </a:xfrm>
          <a:custGeom>
            <a:avLst/>
            <a:gdLst>
              <a:gd name="T0" fmla="*/ 1464117 w 1906997"/>
              <a:gd name="T1" fmla="*/ 1758749 h 1906997"/>
              <a:gd name="T2" fmla="*/ 360531 w 1906997"/>
              <a:gd name="T3" fmla="*/ 1700191 h 1906997"/>
              <a:gd name="T4" fmla="*/ 53515 w 1906997"/>
              <a:gd name="T5" fmla="*/ 638555 h 1906997"/>
              <a:gd name="T6" fmla="*/ 955502 w 1906997"/>
              <a:gd name="T7" fmla="*/ 2 h 1906997"/>
              <a:gd name="T8" fmla="*/ 953499 w 1906997"/>
              <a:gd name="T9" fmla="*/ 953499 h 1906997"/>
              <a:gd name="T10" fmla="*/ 1464117 w 1906997"/>
              <a:gd name="T11" fmla="*/ 1758749 h 1906997"/>
              <a:gd name="T12" fmla="*/ 1464117 w 1906997"/>
              <a:gd name="T13" fmla="*/ 1758749 h 1906997"/>
              <a:gd name="T14" fmla="*/ 360531 w 1906997"/>
              <a:gd name="T15" fmla="*/ 1700191 h 1906997"/>
              <a:gd name="T16" fmla="*/ 53515 w 1906997"/>
              <a:gd name="T17" fmla="*/ 638555 h 1906997"/>
              <a:gd name="T18" fmla="*/ 955502 w 1906997"/>
              <a:gd name="T19" fmla="*/ 2 h 1906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6997" h="1906997" stroke="0">
                <a:moveTo>
                  <a:pt x="1464117" y="1758749"/>
                </a:moveTo>
                <a:cubicBezTo>
                  <a:pt x="1121294" y="1976137"/>
                  <a:pt x="678423" y="1952637"/>
                  <a:pt x="360531" y="1700191"/>
                </a:cubicBezTo>
                <a:cubicBezTo>
                  <a:pt x="42639" y="1447745"/>
                  <a:pt x="-80568" y="1021708"/>
                  <a:pt x="53515" y="638555"/>
                </a:cubicBezTo>
                <a:cubicBezTo>
                  <a:pt x="187597" y="255401"/>
                  <a:pt x="549566" y="-851"/>
                  <a:pt x="955502" y="2"/>
                </a:cubicBezTo>
                <a:cubicBezTo>
                  <a:pt x="954834" y="317834"/>
                  <a:pt x="954167" y="635667"/>
                  <a:pt x="953499" y="953499"/>
                </a:cubicBezTo>
                <a:lnTo>
                  <a:pt x="1464117" y="1758749"/>
                </a:lnTo>
                <a:close/>
              </a:path>
              <a:path w="1906997" h="1906997" fill="none">
                <a:moveTo>
                  <a:pt x="1464117" y="1758749"/>
                </a:moveTo>
                <a:cubicBezTo>
                  <a:pt x="1121294" y="1976137"/>
                  <a:pt x="678423" y="1952637"/>
                  <a:pt x="360531" y="1700191"/>
                </a:cubicBezTo>
                <a:cubicBezTo>
                  <a:pt x="42639" y="1447745"/>
                  <a:pt x="-80568" y="1021708"/>
                  <a:pt x="53515" y="638555"/>
                </a:cubicBezTo>
                <a:cubicBezTo>
                  <a:pt x="187597" y="255401"/>
                  <a:pt x="549566" y="-851"/>
                  <a:pt x="955502" y="2"/>
                </a:cubicBezTo>
              </a:path>
            </a:pathLst>
          </a:custGeom>
          <a:noFill/>
          <a:ln w="139700" cap="flat"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lIns="68597" tIns="34298" rIns="68597" bIns="34298" anchor="ctr"/>
          <a:lstStyle/>
          <a:p>
            <a:endParaRPr lang="zh-CN" altLang="en-US"/>
          </a:p>
        </p:txBody>
      </p:sp>
      <p:sp>
        <p:nvSpPr>
          <p:cNvPr id="35856" name="Arc 6"/>
          <p:cNvSpPr>
            <a:spLocks/>
          </p:cNvSpPr>
          <p:nvPr/>
        </p:nvSpPr>
        <p:spPr bwMode="auto">
          <a:xfrm>
            <a:off x="1426521" y="3017362"/>
            <a:ext cx="1144442" cy="1144596"/>
          </a:xfrm>
          <a:custGeom>
            <a:avLst/>
            <a:gdLst>
              <a:gd name="T0" fmla="*/ 546318 w 1525598"/>
              <a:gd name="T1" fmla="*/ 1494235 h 1525598"/>
              <a:gd name="T2" fmla="*/ 8390 w 1525598"/>
              <a:gd name="T3" fmla="*/ 649973 h 1525598"/>
              <a:gd name="T4" fmla="*/ 769785 w 1525598"/>
              <a:gd name="T5" fmla="*/ 32 h 1525598"/>
              <a:gd name="T6" fmla="*/ 762799 w 1525598"/>
              <a:gd name="T7" fmla="*/ 762799 h 1525598"/>
              <a:gd name="T8" fmla="*/ 546318 w 1525598"/>
              <a:gd name="T9" fmla="*/ 1494235 h 1525598"/>
              <a:gd name="T10" fmla="*/ 546318 w 1525598"/>
              <a:gd name="T11" fmla="*/ 1494235 h 1525598"/>
              <a:gd name="T12" fmla="*/ 8390 w 1525598"/>
              <a:gd name="T13" fmla="*/ 649973 h 1525598"/>
              <a:gd name="T14" fmla="*/ 769785 w 1525598"/>
              <a:gd name="T15" fmla="*/ 32 h 15255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5598" h="1525598" stroke="0">
                <a:moveTo>
                  <a:pt x="546318" y="1494235"/>
                </a:moveTo>
                <a:cubicBezTo>
                  <a:pt x="181596" y="1386290"/>
                  <a:pt x="-47869" y="1026150"/>
                  <a:pt x="8390" y="649973"/>
                </a:cubicBezTo>
                <a:cubicBezTo>
                  <a:pt x="64649" y="273796"/>
                  <a:pt x="389440" y="-3451"/>
                  <a:pt x="769785" y="32"/>
                </a:cubicBezTo>
                <a:cubicBezTo>
                  <a:pt x="767456" y="254288"/>
                  <a:pt x="765128" y="508543"/>
                  <a:pt x="762799" y="762799"/>
                </a:cubicBezTo>
                <a:lnTo>
                  <a:pt x="546318" y="1494235"/>
                </a:lnTo>
                <a:close/>
              </a:path>
              <a:path w="1525598" h="1525598" fill="none">
                <a:moveTo>
                  <a:pt x="546318" y="1494235"/>
                </a:moveTo>
                <a:cubicBezTo>
                  <a:pt x="181596" y="1386290"/>
                  <a:pt x="-47869" y="1026150"/>
                  <a:pt x="8390" y="649973"/>
                </a:cubicBezTo>
                <a:cubicBezTo>
                  <a:pt x="64649" y="273796"/>
                  <a:pt x="389440" y="-3451"/>
                  <a:pt x="769785" y="32"/>
                </a:cubicBezTo>
              </a:path>
            </a:pathLst>
          </a:custGeom>
          <a:noFill/>
          <a:ln w="139700" cap="flat" cmpd="sng">
            <a:solidFill>
              <a:srgbClr val="80CAFF"/>
            </a:solidFill>
            <a:round/>
            <a:headEnd/>
            <a:tailEnd/>
          </a:ln>
          <a:extLst>
            <a:ext uri="{909E8E84-426E-40DD-AFC4-6F175D3DCCD1}">
              <a14:hiddenFill xmlns:a14="http://schemas.microsoft.com/office/drawing/2010/main">
                <a:solidFill>
                  <a:srgbClr val="FFFFFF"/>
                </a:solidFill>
              </a14:hiddenFill>
            </a:ext>
          </a:extLst>
        </p:spPr>
        <p:txBody>
          <a:bodyPr lIns="68597" tIns="34298" rIns="68597" bIns="34298" anchor="ctr"/>
          <a:lstStyle/>
          <a:p>
            <a:endParaRPr lang="zh-CN" altLang="en-US"/>
          </a:p>
        </p:txBody>
      </p:sp>
      <p:grpSp>
        <p:nvGrpSpPr>
          <p:cNvPr id="35857" name="Group 50"/>
          <p:cNvGrpSpPr>
            <a:grpSpLocks/>
          </p:cNvGrpSpPr>
          <p:nvPr/>
        </p:nvGrpSpPr>
        <p:grpSpPr bwMode="auto">
          <a:xfrm>
            <a:off x="2106518" y="2565955"/>
            <a:ext cx="1923282" cy="48833"/>
            <a:chOff x="0" y="0"/>
            <a:chExt cx="2564892" cy="64008"/>
          </a:xfrm>
        </p:grpSpPr>
        <p:cxnSp>
          <p:nvCxnSpPr>
            <p:cNvPr id="35858" name="Straight Connector 33"/>
            <p:cNvCxnSpPr>
              <a:cxnSpLocks noChangeShapeType="1"/>
              <a:endCxn id="35859" idx="2"/>
            </p:cNvCxnSpPr>
            <p:nvPr/>
          </p:nvCxnSpPr>
          <p:spPr bwMode="auto">
            <a:xfrm>
              <a:off x="0" y="32004"/>
              <a:ext cx="2500884" cy="1588"/>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sp>
          <p:nvSpPr>
            <p:cNvPr id="35859" name="Oval 35"/>
            <p:cNvSpPr>
              <a:spLocks noChangeArrowheads="1"/>
            </p:cNvSpPr>
            <p:nvPr/>
          </p:nvSpPr>
          <p:spPr bwMode="auto">
            <a:xfrm>
              <a:off x="2500884" y="0"/>
              <a:ext cx="64008" cy="64008"/>
            </a:xfrm>
            <a:prstGeom prst="ellipse">
              <a:avLst/>
            </a:prstGeom>
            <a:solidFill>
              <a:srgbClr val="FFFFFF"/>
            </a:solidFill>
            <a:ln w="12700" cmpd="sng">
              <a:solidFill>
                <a:schemeClr val="tx2"/>
              </a:solidFill>
              <a:round/>
              <a:headEnd/>
              <a:tailEnd/>
            </a:ln>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grpSp>
      <p:grpSp>
        <p:nvGrpSpPr>
          <p:cNvPr id="35860" name="Group 51"/>
          <p:cNvGrpSpPr>
            <a:grpSpLocks/>
          </p:cNvGrpSpPr>
          <p:nvPr/>
        </p:nvGrpSpPr>
        <p:grpSpPr bwMode="auto">
          <a:xfrm>
            <a:off x="2106518" y="2726749"/>
            <a:ext cx="1923282" cy="397810"/>
            <a:chOff x="0" y="0"/>
            <a:chExt cx="2564892" cy="530964"/>
          </a:xfrm>
        </p:grpSpPr>
        <p:cxnSp>
          <p:nvCxnSpPr>
            <p:cNvPr id="35861" name="Straight Connector 78"/>
            <p:cNvCxnSpPr>
              <a:cxnSpLocks noChangeShapeType="1"/>
            </p:cNvCxnSpPr>
            <p:nvPr/>
          </p:nvCxnSpPr>
          <p:spPr bwMode="auto">
            <a:xfrm>
              <a:off x="0" y="6894"/>
              <a:ext cx="2139696" cy="1588"/>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sp>
          <p:nvSpPr>
            <p:cNvPr id="35862" name="Oval 94"/>
            <p:cNvSpPr>
              <a:spLocks noChangeArrowheads="1"/>
            </p:cNvSpPr>
            <p:nvPr/>
          </p:nvSpPr>
          <p:spPr bwMode="auto">
            <a:xfrm>
              <a:off x="2500884" y="466956"/>
              <a:ext cx="64008" cy="64008"/>
            </a:xfrm>
            <a:prstGeom prst="ellipse">
              <a:avLst/>
            </a:prstGeom>
            <a:solidFill>
              <a:srgbClr val="FFFFFF"/>
            </a:solidFill>
            <a:ln w="12700" cmpd="sng">
              <a:solidFill>
                <a:schemeClr val="tx2"/>
              </a:solidFill>
              <a:round/>
              <a:headEnd/>
              <a:tailEnd/>
            </a:ln>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cxnSp>
          <p:nvCxnSpPr>
            <p:cNvPr id="35863" name="Straight Connector 95"/>
            <p:cNvCxnSpPr>
              <a:cxnSpLocks noChangeShapeType="1"/>
            </p:cNvCxnSpPr>
            <p:nvPr/>
          </p:nvCxnSpPr>
          <p:spPr bwMode="auto">
            <a:xfrm rot="5400000">
              <a:off x="1883838" y="250048"/>
              <a:ext cx="503527" cy="3432"/>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cxnSp>
          <p:nvCxnSpPr>
            <p:cNvPr id="35864" name="Straight Connector 99"/>
            <p:cNvCxnSpPr>
              <a:cxnSpLocks noChangeShapeType="1"/>
              <a:endCxn id="35862" idx="2"/>
            </p:cNvCxnSpPr>
            <p:nvPr/>
          </p:nvCxnSpPr>
          <p:spPr bwMode="auto">
            <a:xfrm>
              <a:off x="2135190" y="498960"/>
              <a:ext cx="365694" cy="1588"/>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grpSp>
      <p:grpSp>
        <p:nvGrpSpPr>
          <p:cNvPr id="35865" name="Group 52"/>
          <p:cNvGrpSpPr>
            <a:grpSpLocks/>
          </p:cNvGrpSpPr>
          <p:nvPr/>
        </p:nvGrpSpPr>
        <p:grpSpPr bwMode="auto">
          <a:xfrm>
            <a:off x="2106518" y="2874436"/>
            <a:ext cx="1923282" cy="776563"/>
            <a:chOff x="0" y="0"/>
            <a:chExt cx="2564892" cy="1035815"/>
          </a:xfrm>
        </p:grpSpPr>
        <p:cxnSp>
          <p:nvCxnSpPr>
            <p:cNvPr id="35866" name="Straight Connector 83"/>
            <p:cNvCxnSpPr>
              <a:cxnSpLocks noChangeShapeType="1"/>
            </p:cNvCxnSpPr>
            <p:nvPr/>
          </p:nvCxnSpPr>
          <p:spPr bwMode="auto">
            <a:xfrm>
              <a:off x="0" y="6638"/>
              <a:ext cx="1865376" cy="1588"/>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sp>
          <p:nvSpPr>
            <p:cNvPr id="35867" name="Oval 92"/>
            <p:cNvSpPr>
              <a:spLocks noChangeArrowheads="1"/>
            </p:cNvSpPr>
            <p:nvPr/>
          </p:nvSpPr>
          <p:spPr bwMode="auto">
            <a:xfrm>
              <a:off x="2500884" y="971807"/>
              <a:ext cx="64008" cy="64008"/>
            </a:xfrm>
            <a:prstGeom prst="ellipse">
              <a:avLst/>
            </a:prstGeom>
            <a:solidFill>
              <a:srgbClr val="FFFFFF"/>
            </a:solidFill>
            <a:ln w="12700" cmpd="sng">
              <a:solidFill>
                <a:schemeClr val="tx2"/>
              </a:solidFill>
              <a:round/>
              <a:headEnd/>
              <a:tailEnd/>
            </a:ln>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cxnSp>
          <p:nvCxnSpPr>
            <p:cNvPr id="35868" name="Straight Connector 105"/>
            <p:cNvCxnSpPr>
              <a:cxnSpLocks noChangeShapeType="1"/>
            </p:cNvCxnSpPr>
            <p:nvPr/>
          </p:nvCxnSpPr>
          <p:spPr bwMode="auto">
            <a:xfrm rot="5400000">
              <a:off x="1356457" y="501204"/>
              <a:ext cx="1005840" cy="3432"/>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cxnSp>
          <p:nvCxnSpPr>
            <p:cNvPr id="35869" name="Straight Connector 106"/>
            <p:cNvCxnSpPr>
              <a:cxnSpLocks noChangeShapeType="1"/>
            </p:cNvCxnSpPr>
            <p:nvPr/>
          </p:nvCxnSpPr>
          <p:spPr bwMode="auto">
            <a:xfrm>
              <a:off x="1852897" y="1000608"/>
              <a:ext cx="640080" cy="1588"/>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grpSp>
      <p:grpSp>
        <p:nvGrpSpPr>
          <p:cNvPr id="35870" name="Group 53"/>
          <p:cNvGrpSpPr>
            <a:grpSpLocks/>
          </p:cNvGrpSpPr>
          <p:nvPr/>
        </p:nvGrpSpPr>
        <p:grpSpPr bwMode="auto">
          <a:xfrm>
            <a:off x="2106518" y="3010216"/>
            <a:ext cx="1923282" cy="1145787"/>
            <a:chOff x="0" y="0"/>
            <a:chExt cx="2564892" cy="1527971"/>
          </a:xfrm>
        </p:grpSpPr>
        <p:cxnSp>
          <p:nvCxnSpPr>
            <p:cNvPr id="35871" name="Straight Connector 86"/>
            <p:cNvCxnSpPr>
              <a:cxnSpLocks noChangeShapeType="1"/>
            </p:cNvCxnSpPr>
            <p:nvPr/>
          </p:nvCxnSpPr>
          <p:spPr bwMode="auto">
            <a:xfrm>
              <a:off x="0" y="1878"/>
              <a:ext cx="1581912" cy="1588"/>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sp>
          <p:nvSpPr>
            <p:cNvPr id="35872" name="Oval 90"/>
            <p:cNvSpPr>
              <a:spLocks noChangeArrowheads="1"/>
            </p:cNvSpPr>
            <p:nvPr/>
          </p:nvSpPr>
          <p:spPr bwMode="auto">
            <a:xfrm>
              <a:off x="2500884" y="1463963"/>
              <a:ext cx="64008" cy="64008"/>
            </a:xfrm>
            <a:prstGeom prst="ellipse">
              <a:avLst/>
            </a:prstGeom>
            <a:solidFill>
              <a:srgbClr val="FFFFFF"/>
            </a:solidFill>
            <a:ln w="12700" cmpd="sng">
              <a:solidFill>
                <a:schemeClr val="tx2"/>
              </a:solidFill>
              <a:round/>
              <a:headEnd/>
              <a:tailEnd/>
            </a:ln>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en-US">
                <a:solidFill>
                  <a:srgbClr val="FFFFFF"/>
                </a:solidFill>
                <a:cs typeface="Arial" pitchFamily="34" charset="0"/>
              </a:endParaRPr>
            </a:p>
          </p:txBody>
        </p:sp>
        <p:cxnSp>
          <p:nvCxnSpPr>
            <p:cNvPr id="35873" name="Straight Connector 107"/>
            <p:cNvCxnSpPr>
              <a:cxnSpLocks noChangeShapeType="1"/>
            </p:cNvCxnSpPr>
            <p:nvPr/>
          </p:nvCxnSpPr>
          <p:spPr bwMode="auto">
            <a:xfrm rot="5400000">
              <a:off x="828391" y="743520"/>
              <a:ext cx="1490472" cy="3432"/>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cxnSp>
          <p:nvCxnSpPr>
            <p:cNvPr id="35874" name="Straight Connector 108"/>
            <p:cNvCxnSpPr>
              <a:cxnSpLocks noChangeShapeType="1"/>
              <a:endCxn id="35872" idx="2"/>
            </p:cNvCxnSpPr>
            <p:nvPr/>
          </p:nvCxnSpPr>
          <p:spPr bwMode="auto">
            <a:xfrm>
              <a:off x="1569533" y="1495908"/>
              <a:ext cx="931351" cy="59"/>
            </a:xfrm>
            <a:prstGeom prst="line">
              <a:avLst/>
            </a:prstGeom>
            <a:noFill/>
            <a:ln w="12700" cmpd="sng">
              <a:solidFill>
                <a:schemeClr val="tx2"/>
              </a:solidFill>
              <a:round/>
              <a:headEnd/>
              <a:tailEnd/>
            </a:ln>
            <a:extLst>
              <a:ext uri="{909E8E84-426E-40DD-AFC4-6F175D3DCCD1}">
                <a14:hiddenFill xmlns:a14="http://schemas.microsoft.com/office/drawing/2010/main">
                  <a:noFill/>
                </a14:hiddenFill>
              </a:ext>
            </a:extLst>
          </p:spPr>
        </p:cxnSp>
      </p:grpSp>
      <p:pic>
        <p:nvPicPr>
          <p:cNvPr id="35875" name="Group 13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8744" y="3240089"/>
            <a:ext cx="681187" cy="682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5876" name="矩形 1"/>
          <p:cNvSpPr>
            <a:spLocks noChangeArrowheads="1"/>
          </p:cNvSpPr>
          <p:nvPr/>
        </p:nvSpPr>
        <p:spPr bwMode="auto">
          <a:xfrm>
            <a:off x="4508539" y="2355140"/>
            <a:ext cx="3355305" cy="39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5877" name="矩形 1"/>
          <p:cNvSpPr>
            <a:spLocks noChangeArrowheads="1"/>
          </p:cNvSpPr>
          <p:nvPr/>
        </p:nvSpPr>
        <p:spPr bwMode="auto">
          <a:xfrm>
            <a:off x="4508539" y="2883965"/>
            <a:ext cx="3355305" cy="39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5878" name="矩形 1"/>
          <p:cNvSpPr>
            <a:spLocks noChangeArrowheads="1"/>
          </p:cNvSpPr>
          <p:nvPr/>
        </p:nvSpPr>
        <p:spPr bwMode="auto">
          <a:xfrm>
            <a:off x="4508539" y="3412790"/>
            <a:ext cx="3355305" cy="39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35879" name="矩形 1"/>
          <p:cNvSpPr>
            <a:spLocks noChangeArrowheads="1"/>
          </p:cNvSpPr>
          <p:nvPr/>
        </p:nvSpPr>
        <p:spPr bwMode="auto">
          <a:xfrm>
            <a:off x="4508539" y="3942807"/>
            <a:ext cx="3355305" cy="39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grpSp>
        <p:nvGrpSpPr>
          <p:cNvPr id="35880" name="组合 47"/>
          <p:cNvGrpSpPr>
            <a:grpSpLocks/>
          </p:cNvGrpSpPr>
          <p:nvPr/>
        </p:nvGrpSpPr>
        <p:grpSpPr bwMode="auto">
          <a:xfrm>
            <a:off x="3960728" y="2408739"/>
            <a:ext cx="579961" cy="326347"/>
            <a:chOff x="0" y="0"/>
            <a:chExt cx="773778" cy="435761"/>
          </a:xfrm>
        </p:grpSpPr>
        <p:sp>
          <p:nvSpPr>
            <p:cNvPr id="35881" name="矩形 51"/>
            <p:cNvSpPr>
              <a:spLocks noChangeArrowheads="1"/>
            </p:cNvSpPr>
            <p:nvPr/>
          </p:nvSpPr>
          <p:spPr bwMode="auto">
            <a:xfrm>
              <a:off x="165392" y="0"/>
              <a:ext cx="432048" cy="4320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35882" name="TextBox 52"/>
            <p:cNvSpPr txBox="1">
              <a:spLocks noChangeArrowheads="1"/>
            </p:cNvSpPr>
            <p:nvPr/>
          </p:nvSpPr>
          <p:spPr bwMode="auto">
            <a:xfrm>
              <a:off x="0" y="112188"/>
              <a:ext cx="773778" cy="32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050">
                  <a:solidFill>
                    <a:srgbClr val="FFFFFF"/>
                  </a:solidFill>
                  <a:latin typeface="Impact" pitchFamily="34" charset="0"/>
                </a:rPr>
                <a:t>80%</a:t>
              </a:r>
              <a:endParaRPr lang="en-US" altLang="en-US" sz="1050">
                <a:solidFill>
                  <a:srgbClr val="FFFFFF"/>
                </a:solidFill>
                <a:latin typeface="Impact" pitchFamily="34" charset="0"/>
                <a:cs typeface="Arial" pitchFamily="34" charset="0"/>
              </a:endParaRPr>
            </a:p>
          </p:txBody>
        </p:sp>
      </p:grpSp>
      <p:grpSp>
        <p:nvGrpSpPr>
          <p:cNvPr id="35883" name="组合 53"/>
          <p:cNvGrpSpPr>
            <a:grpSpLocks/>
          </p:cNvGrpSpPr>
          <p:nvPr/>
        </p:nvGrpSpPr>
        <p:grpSpPr bwMode="auto">
          <a:xfrm>
            <a:off x="3960728" y="3996405"/>
            <a:ext cx="579961" cy="327538"/>
            <a:chOff x="0" y="0"/>
            <a:chExt cx="773778" cy="435761"/>
          </a:xfrm>
        </p:grpSpPr>
        <p:sp>
          <p:nvSpPr>
            <p:cNvPr id="35884" name="矩形 54"/>
            <p:cNvSpPr>
              <a:spLocks noChangeArrowheads="1"/>
            </p:cNvSpPr>
            <p:nvPr/>
          </p:nvSpPr>
          <p:spPr bwMode="auto">
            <a:xfrm>
              <a:off x="165392" y="0"/>
              <a:ext cx="432048" cy="4320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35885" name="TextBox 55"/>
            <p:cNvSpPr txBox="1">
              <a:spLocks noChangeArrowheads="1"/>
            </p:cNvSpPr>
            <p:nvPr/>
          </p:nvSpPr>
          <p:spPr bwMode="auto">
            <a:xfrm>
              <a:off x="0" y="112188"/>
              <a:ext cx="773778" cy="32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050">
                  <a:solidFill>
                    <a:srgbClr val="FFFFFF"/>
                  </a:solidFill>
                  <a:latin typeface="Impact" pitchFamily="34" charset="0"/>
                </a:rPr>
                <a:t>30%</a:t>
              </a:r>
              <a:endParaRPr lang="en-US" altLang="en-US" sz="1050">
                <a:solidFill>
                  <a:srgbClr val="FFFFFF"/>
                </a:solidFill>
                <a:latin typeface="Impact" pitchFamily="34" charset="0"/>
                <a:cs typeface="Arial" pitchFamily="34" charset="0"/>
              </a:endParaRPr>
            </a:p>
          </p:txBody>
        </p:sp>
      </p:grpSp>
      <p:grpSp>
        <p:nvGrpSpPr>
          <p:cNvPr id="35886" name="组合 56"/>
          <p:cNvGrpSpPr>
            <a:grpSpLocks/>
          </p:cNvGrpSpPr>
          <p:nvPr/>
        </p:nvGrpSpPr>
        <p:grpSpPr bwMode="auto">
          <a:xfrm>
            <a:off x="3960728" y="2937561"/>
            <a:ext cx="579961" cy="327539"/>
            <a:chOff x="0" y="0"/>
            <a:chExt cx="773778" cy="435761"/>
          </a:xfrm>
        </p:grpSpPr>
        <p:sp>
          <p:nvSpPr>
            <p:cNvPr id="35887" name="矩形 57"/>
            <p:cNvSpPr>
              <a:spLocks noChangeArrowheads="1"/>
            </p:cNvSpPr>
            <p:nvPr/>
          </p:nvSpPr>
          <p:spPr bwMode="auto">
            <a:xfrm>
              <a:off x="165392" y="0"/>
              <a:ext cx="432048" cy="4320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35888" name="TextBox 58"/>
            <p:cNvSpPr txBox="1">
              <a:spLocks noChangeArrowheads="1"/>
            </p:cNvSpPr>
            <p:nvPr/>
          </p:nvSpPr>
          <p:spPr bwMode="auto">
            <a:xfrm>
              <a:off x="0" y="112188"/>
              <a:ext cx="773778" cy="32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050">
                  <a:solidFill>
                    <a:srgbClr val="FFFFFF"/>
                  </a:solidFill>
                  <a:latin typeface="Impact" pitchFamily="34" charset="0"/>
                </a:rPr>
                <a:t>60%</a:t>
              </a:r>
              <a:endParaRPr lang="en-US" altLang="en-US" sz="1050">
                <a:solidFill>
                  <a:srgbClr val="FFFFFF"/>
                </a:solidFill>
                <a:latin typeface="Impact" pitchFamily="34" charset="0"/>
                <a:cs typeface="Arial" pitchFamily="34" charset="0"/>
              </a:endParaRPr>
            </a:p>
          </p:txBody>
        </p:sp>
      </p:grpSp>
      <p:grpSp>
        <p:nvGrpSpPr>
          <p:cNvPr id="35889" name="组合 59"/>
          <p:cNvGrpSpPr>
            <a:grpSpLocks/>
          </p:cNvGrpSpPr>
          <p:nvPr/>
        </p:nvGrpSpPr>
        <p:grpSpPr bwMode="auto">
          <a:xfrm>
            <a:off x="3960728" y="3467580"/>
            <a:ext cx="579961" cy="326347"/>
            <a:chOff x="0" y="0"/>
            <a:chExt cx="773778" cy="435761"/>
          </a:xfrm>
        </p:grpSpPr>
        <p:sp>
          <p:nvSpPr>
            <p:cNvPr id="35890" name="矩形 60"/>
            <p:cNvSpPr>
              <a:spLocks noChangeArrowheads="1"/>
            </p:cNvSpPr>
            <p:nvPr/>
          </p:nvSpPr>
          <p:spPr bwMode="auto">
            <a:xfrm>
              <a:off x="165392" y="0"/>
              <a:ext cx="432048" cy="4320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35891" name="TextBox 61"/>
            <p:cNvSpPr txBox="1">
              <a:spLocks noChangeArrowheads="1"/>
            </p:cNvSpPr>
            <p:nvPr/>
          </p:nvSpPr>
          <p:spPr bwMode="auto">
            <a:xfrm>
              <a:off x="0" y="112188"/>
              <a:ext cx="773778" cy="32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050">
                  <a:solidFill>
                    <a:srgbClr val="FFFFFF"/>
                  </a:solidFill>
                  <a:latin typeface="Impact" pitchFamily="34" charset="0"/>
                </a:rPr>
                <a:t>50%</a:t>
              </a:r>
              <a:endParaRPr lang="en-US" altLang="en-US" sz="1050">
                <a:solidFill>
                  <a:srgbClr val="FFFFFF"/>
                </a:solidFill>
                <a:latin typeface="Impact" pitchFamily="34" charset="0"/>
                <a:cs typeface="Arial" pitchFamily="34" charset="0"/>
              </a:endParaRPr>
            </a:p>
          </p:txBody>
        </p:sp>
      </p:grpSp>
      <p:pic>
        <p:nvPicPr>
          <p:cNvPr id="47" name="Picture 28">
            <a:extLst>
              <a:ext uri="{FF2B5EF4-FFF2-40B4-BE49-F238E27FC236}">
                <a16:creationId xmlns:a16="http://schemas.microsoft.com/office/drawing/2014/main" id="{6DF6D63B-E35C-40A1-8F2E-3BAABE62E187}"/>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组合 3">
            <a:extLst>
              <a:ext uri="{FF2B5EF4-FFF2-40B4-BE49-F238E27FC236}">
                <a16:creationId xmlns:a16="http://schemas.microsoft.com/office/drawing/2014/main" id="{B85E8153-B441-4C7E-969D-9ACE3A2AA261}"/>
              </a:ext>
            </a:extLst>
          </p:cNvPr>
          <p:cNvGrpSpPr>
            <a:grpSpLocks/>
          </p:cNvGrpSpPr>
          <p:nvPr/>
        </p:nvGrpSpPr>
        <p:grpSpPr bwMode="auto">
          <a:xfrm>
            <a:off x="348449" y="124052"/>
            <a:ext cx="325018" cy="401604"/>
            <a:chOff x="10675" y="7633"/>
            <a:chExt cx="433171" cy="534549"/>
          </a:xfrm>
        </p:grpSpPr>
        <p:sp>
          <p:nvSpPr>
            <p:cNvPr id="49" name="圆角矩形 10">
              <a:extLst>
                <a:ext uri="{FF2B5EF4-FFF2-40B4-BE49-F238E27FC236}">
                  <a16:creationId xmlns:a16="http://schemas.microsoft.com/office/drawing/2014/main" id="{0C483610-85F5-4639-B545-E043D8BD317E}"/>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50" name="图片 50">
              <a:extLst>
                <a:ext uri="{FF2B5EF4-FFF2-40B4-BE49-F238E27FC236}">
                  <a16:creationId xmlns:a16="http://schemas.microsoft.com/office/drawing/2014/main" id="{C2D3F3E1-DACB-4B7D-87EA-4E8506BAD08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 name="图片 50">
            <a:extLst>
              <a:ext uri="{FF2B5EF4-FFF2-40B4-BE49-F238E27FC236}">
                <a16:creationId xmlns:a16="http://schemas.microsoft.com/office/drawing/2014/main" id="{4B7CDBD4-E7D7-4F0B-9685-5BD0CBCAD38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52" name="TextBox 29">
            <a:extLst>
              <a:ext uri="{FF2B5EF4-FFF2-40B4-BE49-F238E27FC236}">
                <a16:creationId xmlns:a16="http://schemas.microsoft.com/office/drawing/2014/main" id="{E6DC325A-C1C4-47DE-AE91-0859D1A5CD95}"/>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16482891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63943AED-B47F-48BF-83C1-092B71B3567A}"/>
              </a:ext>
            </a:extLst>
          </p:cNvPr>
          <p:cNvGrpSpPr/>
          <p:nvPr/>
        </p:nvGrpSpPr>
        <p:grpSpPr>
          <a:xfrm>
            <a:off x="53701" y="2057157"/>
            <a:ext cx="8520550" cy="2947155"/>
            <a:chOff x="1846587" y="2276866"/>
            <a:chExt cx="7810235" cy="2701465"/>
          </a:xfrm>
        </p:grpSpPr>
        <p:grpSp>
          <p:nvGrpSpPr>
            <p:cNvPr id="36877" name="组合 12"/>
            <p:cNvGrpSpPr>
              <a:grpSpLocks/>
            </p:cNvGrpSpPr>
            <p:nvPr/>
          </p:nvGrpSpPr>
          <p:grpSpPr bwMode="auto">
            <a:xfrm>
              <a:off x="1846587" y="2276866"/>
              <a:ext cx="1883288" cy="2701465"/>
              <a:chOff x="-25200" y="-26301"/>
              <a:chExt cx="1883664" cy="2700528"/>
            </a:xfrm>
          </p:grpSpPr>
          <p:pic>
            <p:nvPicPr>
              <p:cNvPr id="36878" name="组合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00" y="-26301"/>
                <a:ext cx="1883664" cy="270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6879" name="Freeform 42"/>
              <p:cNvSpPr>
                <a:spLocks noChangeAspect="1" noEditPoints="1"/>
              </p:cNvSpPr>
              <p:nvPr/>
            </p:nvSpPr>
            <p:spPr bwMode="auto">
              <a:xfrm>
                <a:off x="683866" y="98838"/>
                <a:ext cx="401198" cy="513231"/>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sp>
            <p:nvSpPr>
              <p:cNvPr id="36880" name="TextBox 15"/>
              <p:cNvSpPr txBox="1">
                <a:spLocks noChangeArrowheads="1"/>
              </p:cNvSpPr>
              <p:nvPr/>
            </p:nvSpPr>
            <p:spPr bwMode="auto">
              <a:xfrm>
                <a:off x="549970" y="612069"/>
                <a:ext cx="668991" cy="232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050" b="0">
                    <a:solidFill>
                      <a:schemeClr val="bg1"/>
                    </a:solidFill>
                    <a:latin typeface="Impact" pitchFamily="34" charset="0"/>
                  </a:rPr>
                  <a:t>KEY WORD</a:t>
                </a:r>
                <a:endParaRPr lang="zh-CN" altLang="en-US" sz="1050" b="0">
                  <a:solidFill>
                    <a:schemeClr val="bg1"/>
                  </a:solidFill>
                  <a:latin typeface="Impact" pitchFamily="34" charset="0"/>
                </a:endParaRPr>
              </a:p>
            </p:txBody>
          </p:sp>
          <p:sp>
            <p:nvSpPr>
              <p:cNvPr id="36881" name="矩形 1"/>
              <p:cNvSpPr>
                <a:spLocks noChangeArrowheads="1"/>
              </p:cNvSpPr>
              <p:nvPr/>
            </p:nvSpPr>
            <p:spPr bwMode="auto">
              <a:xfrm>
                <a:off x="168567" y="1368153"/>
                <a:ext cx="1431793" cy="946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ct val="150000"/>
                  </a:lnSpc>
                </a:pPr>
                <a:r>
                  <a:rPr lang="zh-CN" altLang="en-US" sz="1050" b="0" dirty="0">
                    <a:latin typeface="微软雅黑" pitchFamily="34" charset="-122"/>
                    <a:ea typeface="微软雅黑" pitchFamily="34" charset="-122"/>
                  </a:rPr>
                  <a:t>文字内容介绍文字内容介绍文字内容介绍文字内容介绍文字内容介绍文字内容介绍</a:t>
                </a:r>
              </a:p>
            </p:txBody>
          </p:sp>
        </p:grpSp>
        <p:grpSp>
          <p:nvGrpSpPr>
            <p:cNvPr id="36882" name="组合 21"/>
            <p:cNvGrpSpPr>
              <a:grpSpLocks/>
            </p:cNvGrpSpPr>
            <p:nvPr/>
          </p:nvGrpSpPr>
          <p:grpSpPr bwMode="auto">
            <a:xfrm>
              <a:off x="3821683" y="2276866"/>
              <a:ext cx="1883288" cy="2701465"/>
              <a:chOff x="-23709" y="-26301"/>
              <a:chExt cx="1883664" cy="2700528"/>
            </a:xfrm>
          </p:grpSpPr>
          <p:grpSp>
            <p:nvGrpSpPr>
              <p:cNvPr id="36883" name="组合 22"/>
              <p:cNvGrpSpPr>
                <a:grpSpLocks/>
              </p:cNvGrpSpPr>
              <p:nvPr/>
            </p:nvGrpSpPr>
            <p:grpSpPr bwMode="auto">
              <a:xfrm>
                <a:off x="-23709" y="-26301"/>
                <a:ext cx="1883664" cy="2700528"/>
                <a:chOff x="-23709" y="-26301"/>
                <a:chExt cx="1883664" cy="2700528"/>
              </a:xfrm>
            </p:grpSpPr>
            <p:pic>
              <p:nvPicPr>
                <p:cNvPr id="36884" name="组合 2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09" y="-26301"/>
                  <a:ext cx="1883664" cy="270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6885" name="TextBox 25"/>
                <p:cNvSpPr txBox="1">
                  <a:spLocks noChangeArrowheads="1"/>
                </p:cNvSpPr>
                <p:nvPr/>
              </p:nvSpPr>
              <p:spPr bwMode="auto">
                <a:xfrm>
                  <a:off x="549970" y="612069"/>
                  <a:ext cx="668991" cy="232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050" b="0">
                      <a:solidFill>
                        <a:schemeClr val="bg1"/>
                      </a:solidFill>
                      <a:latin typeface="Impact" pitchFamily="34" charset="0"/>
                    </a:rPr>
                    <a:t>KEY WORD</a:t>
                  </a:r>
                  <a:endParaRPr lang="zh-CN" altLang="en-US" sz="1050" b="0">
                    <a:solidFill>
                      <a:schemeClr val="bg1"/>
                    </a:solidFill>
                    <a:latin typeface="Impact" pitchFamily="34" charset="0"/>
                  </a:endParaRPr>
                </a:p>
              </p:txBody>
            </p:sp>
            <p:sp>
              <p:nvSpPr>
                <p:cNvPr id="36886" name="矩形 1"/>
                <p:cNvSpPr>
                  <a:spLocks noChangeArrowheads="1"/>
                </p:cNvSpPr>
                <p:nvPr/>
              </p:nvSpPr>
              <p:spPr bwMode="auto">
                <a:xfrm>
                  <a:off x="168567" y="1368153"/>
                  <a:ext cx="1431793" cy="946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ct val="150000"/>
                    </a:lnSpc>
                  </a:pPr>
                  <a:r>
                    <a:rPr lang="zh-CN" altLang="en-US" sz="1050" b="0" dirty="0">
                      <a:latin typeface="微软雅黑" pitchFamily="34" charset="-122"/>
                      <a:ea typeface="微软雅黑" pitchFamily="34" charset="-122"/>
                    </a:rPr>
                    <a:t>文字内容介绍文字内容介绍文字内容介绍文字内容介绍文字内容介绍文字内容介绍</a:t>
                  </a:r>
                </a:p>
              </p:txBody>
            </p:sp>
          </p:grpSp>
          <p:sp>
            <p:nvSpPr>
              <p:cNvPr id="36887" name="Freeform 21"/>
              <p:cNvSpPr>
                <a:spLocks noChangeAspect="1" noEditPoints="1"/>
              </p:cNvSpPr>
              <p:nvPr/>
            </p:nvSpPr>
            <p:spPr bwMode="auto">
              <a:xfrm>
                <a:off x="659906" y="126267"/>
                <a:ext cx="462027" cy="433852"/>
              </a:xfrm>
              <a:custGeom>
                <a:avLst/>
                <a:gdLst>
                  <a:gd name="T0" fmla="*/ 189 w 243"/>
                  <a:gd name="T1" fmla="*/ 0 h 228"/>
                  <a:gd name="T2" fmla="*/ 196 w 243"/>
                  <a:gd name="T3" fmla="*/ 190 h 228"/>
                  <a:gd name="T4" fmla="*/ 201 w 243"/>
                  <a:gd name="T5" fmla="*/ 207 h 228"/>
                  <a:gd name="T6" fmla="*/ 224 w 243"/>
                  <a:gd name="T7" fmla="*/ 208 h 228"/>
                  <a:gd name="T8" fmla="*/ 228 w 243"/>
                  <a:gd name="T9" fmla="*/ 184 h 228"/>
                  <a:gd name="T10" fmla="*/ 235 w 243"/>
                  <a:gd name="T11" fmla="*/ 11 h 228"/>
                  <a:gd name="T12" fmla="*/ 243 w 243"/>
                  <a:gd name="T13" fmla="*/ 184 h 228"/>
                  <a:gd name="T14" fmla="*/ 236 w 243"/>
                  <a:gd name="T15" fmla="*/ 215 h 228"/>
                  <a:gd name="T16" fmla="*/ 216 w 243"/>
                  <a:gd name="T17" fmla="*/ 228 h 228"/>
                  <a:gd name="T18" fmla="*/ 35 w 243"/>
                  <a:gd name="T19" fmla="*/ 228 h 228"/>
                  <a:gd name="T20" fmla="*/ 10 w 243"/>
                  <a:gd name="T21" fmla="*/ 219 h 228"/>
                  <a:gd name="T22" fmla="*/ 0 w 243"/>
                  <a:gd name="T23" fmla="*/ 191 h 228"/>
                  <a:gd name="T24" fmla="*/ 8 w 243"/>
                  <a:gd name="T25" fmla="*/ 0 h 228"/>
                  <a:gd name="T26" fmla="*/ 34 w 243"/>
                  <a:gd name="T27" fmla="*/ 188 h 228"/>
                  <a:gd name="T28" fmla="*/ 72 w 243"/>
                  <a:gd name="T29" fmla="*/ 179 h 228"/>
                  <a:gd name="T30" fmla="*/ 34 w 243"/>
                  <a:gd name="T31" fmla="*/ 157 h 228"/>
                  <a:gd name="T32" fmla="*/ 161 w 243"/>
                  <a:gd name="T33" fmla="*/ 166 h 228"/>
                  <a:gd name="T34" fmla="*/ 34 w 243"/>
                  <a:gd name="T35" fmla="*/ 157 h 228"/>
                  <a:gd name="T36" fmla="*/ 34 w 243"/>
                  <a:gd name="T37" fmla="*/ 142 h 228"/>
                  <a:gd name="T38" fmla="*/ 161 w 243"/>
                  <a:gd name="T39" fmla="*/ 132 h 228"/>
                  <a:gd name="T40" fmla="*/ 34 w 243"/>
                  <a:gd name="T41" fmla="*/ 109 h 228"/>
                  <a:gd name="T42" fmla="*/ 161 w 243"/>
                  <a:gd name="T43" fmla="*/ 119 h 228"/>
                  <a:gd name="T44" fmla="*/ 34 w 243"/>
                  <a:gd name="T45" fmla="*/ 109 h 228"/>
                  <a:gd name="T46" fmla="*/ 64 w 243"/>
                  <a:gd name="T47" fmla="*/ 38 h 228"/>
                  <a:gd name="T48" fmla="*/ 54 w 243"/>
                  <a:gd name="T49" fmla="*/ 62 h 228"/>
                  <a:gd name="T50" fmla="*/ 34 w 243"/>
                  <a:gd name="T51" fmla="*/ 38 h 228"/>
                  <a:gd name="T52" fmla="*/ 44 w 243"/>
                  <a:gd name="T53" fmla="*/ 90 h 228"/>
                  <a:gd name="T54" fmla="*/ 52 w 243"/>
                  <a:gd name="T55" fmla="*/ 90 h 228"/>
                  <a:gd name="T56" fmla="*/ 89 w 243"/>
                  <a:gd name="T57" fmla="*/ 90 h 228"/>
                  <a:gd name="T58" fmla="*/ 78 w 243"/>
                  <a:gd name="T59" fmla="*/ 84 h 228"/>
                  <a:gd name="T60" fmla="*/ 87 w 243"/>
                  <a:gd name="T61" fmla="*/ 65 h 228"/>
                  <a:gd name="T62" fmla="*/ 78 w 243"/>
                  <a:gd name="T63" fmla="*/ 59 h 228"/>
                  <a:gd name="T64" fmla="*/ 89 w 243"/>
                  <a:gd name="T65" fmla="*/ 45 h 228"/>
                  <a:gd name="T66" fmla="*/ 66 w 243"/>
                  <a:gd name="T67" fmla="*/ 38 h 228"/>
                  <a:gd name="T68" fmla="*/ 89 w 243"/>
                  <a:gd name="T69" fmla="*/ 90 h 228"/>
                  <a:gd name="T70" fmla="*/ 127 w 243"/>
                  <a:gd name="T71" fmla="*/ 38 h 228"/>
                  <a:gd name="T72" fmla="*/ 120 w 243"/>
                  <a:gd name="T73" fmla="*/ 38 h 228"/>
                  <a:gd name="T74" fmla="*/ 103 w 243"/>
                  <a:gd name="T75" fmla="*/ 62 h 228"/>
                  <a:gd name="T76" fmla="*/ 90 w 243"/>
                  <a:gd name="T77" fmla="*/ 38 h 228"/>
                  <a:gd name="T78" fmla="*/ 108 w 243"/>
                  <a:gd name="T79" fmla="*/ 90 h 228"/>
                  <a:gd name="T80" fmla="*/ 116 w 243"/>
                  <a:gd name="T81" fmla="*/ 90 h 228"/>
                  <a:gd name="T82" fmla="*/ 136 w 243"/>
                  <a:gd name="T83" fmla="*/ 38 h 228"/>
                  <a:gd name="T84" fmla="*/ 138 w 243"/>
                  <a:gd name="T85" fmla="*/ 81 h 228"/>
                  <a:gd name="T86" fmla="*/ 164 w 243"/>
                  <a:gd name="T87" fmla="*/ 81 h 228"/>
                  <a:gd name="T88" fmla="*/ 162 w 243"/>
                  <a:gd name="T89" fmla="*/ 68 h 228"/>
                  <a:gd name="T90" fmla="*/ 149 w 243"/>
                  <a:gd name="T91" fmla="*/ 51 h 228"/>
                  <a:gd name="T92" fmla="*/ 150 w 243"/>
                  <a:gd name="T93" fmla="*/ 45 h 228"/>
                  <a:gd name="T94" fmla="*/ 152 w 243"/>
                  <a:gd name="T95" fmla="*/ 56 h 228"/>
                  <a:gd name="T96" fmla="*/ 163 w 243"/>
                  <a:gd name="T97" fmla="*/ 47 h 228"/>
                  <a:gd name="T98" fmla="*/ 138 w 243"/>
                  <a:gd name="T99" fmla="*/ 48 h 228"/>
                  <a:gd name="T100" fmla="*/ 139 w 243"/>
                  <a:gd name="T101" fmla="*/ 59 h 228"/>
                  <a:gd name="T102" fmla="*/ 152 w 243"/>
                  <a:gd name="T103" fmla="*/ 75 h 228"/>
                  <a:gd name="T104" fmla="*/ 150 w 243"/>
                  <a:gd name="T105" fmla="*/ 83 h 228"/>
                  <a:gd name="T106" fmla="*/ 148 w 243"/>
                  <a:gd name="T107" fmla="*/ 70 h 228"/>
                  <a:gd name="T108" fmla="*/ 206 w 243"/>
                  <a:gd name="T109" fmla="*/ 12 h 228"/>
                  <a:gd name="T110" fmla="*/ 213 w 243"/>
                  <a:gd name="T111" fmla="*/ 200 h 228"/>
                  <a:gd name="T112" fmla="*/ 220 w 243"/>
                  <a:gd name="T113" fmla="*/ 12 h 228"/>
                  <a:gd name="T114" fmla="*/ 206 w 243"/>
                  <a:gd name="T115" fmla="*/ 12 h 228"/>
                  <a:gd name="T116" fmla="*/ 15 w 243"/>
                  <a:gd name="T117" fmla="*/ 15 h 228"/>
                  <a:gd name="T118" fmla="*/ 15 w 243"/>
                  <a:gd name="T119" fmla="*/ 191 h 228"/>
                  <a:gd name="T120" fmla="*/ 35 w 243"/>
                  <a:gd name="T121" fmla="*/ 213 h 228"/>
                  <a:gd name="T122" fmla="*/ 188 w 243"/>
                  <a:gd name="T123" fmla="*/ 213 h 228"/>
                  <a:gd name="T124" fmla="*/ 182 w 243"/>
                  <a:gd name="T125" fmla="*/ 1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grpSp>
        <p:grpSp>
          <p:nvGrpSpPr>
            <p:cNvPr id="36888" name="组合 32"/>
            <p:cNvGrpSpPr>
              <a:grpSpLocks/>
            </p:cNvGrpSpPr>
            <p:nvPr/>
          </p:nvGrpSpPr>
          <p:grpSpPr bwMode="auto">
            <a:xfrm>
              <a:off x="5796779" y="2276866"/>
              <a:ext cx="1883288" cy="2701465"/>
              <a:chOff x="-22218" y="-26301"/>
              <a:chExt cx="1883664" cy="2700528"/>
            </a:xfrm>
          </p:grpSpPr>
          <p:grpSp>
            <p:nvGrpSpPr>
              <p:cNvPr id="36889" name="组合 33"/>
              <p:cNvGrpSpPr>
                <a:grpSpLocks/>
              </p:cNvGrpSpPr>
              <p:nvPr/>
            </p:nvGrpSpPr>
            <p:grpSpPr bwMode="auto">
              <a:xfrm>
                <a:off x="-22218" y="-26301"/>
                <a:ext cx="1883664" cy="2700528"/>
                <a:chOff x="-22218" y="-26301"/>
                <a:chExt cx="1883664" cy="2700528"/>
              </a:xfrm>
            </p:grpSpPr>
            <p:pic>
              <p:nvPicPr>
                <p:cNvPr id="36890" name="组合 3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18" y="-26301"/>
                  <a:ext cx="1883664" cy="270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6891" name="TextBox 36"/>
                <p:cNvSpPr txBox="1">
                  <a:spLocks noChangeArrowheads="1"/>
                </p:cNvSpPr>
                <p:nvPr/>
              </p:nvSpPr>
              <p:spPr bwMode="auto">
                <a:xfrm>
                  <a:off x="549970" y="612069"/>
                  <a:ext cx="668991" cy="232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050" b="0">
                      <a:solidFill>
                        <a:schemeClr val="bg1"/>
                      </a:solidFill>
                      <a:latin typeface="Impact" pitchFamily="34" charset="0"/>
                    </a:rPr>
                    <a:t>KEY WORD</a:t>
                  </a:r>
                  <a:endParaRPr lang="zh-CN" altLang="en-US" sz="1050" b="0">
                    <a:solidFill>
                      <a:schemeClr val="bg1"/>
                    </a:solidFill>
                    <a:latin typeface="Impact" pitchFamily="34" charset="0"/>
                  </a:endParaRPr>
                </a:p>
              </p:txBody>
            </p:sp>
            <p:sp>
              <p:nvSpPr>
                <p:cNvPr id="36892" name="矩形 1"/>
                <p:cNvSpPr>
                  <a:spLocks noChangeArrowheads="1"/>
                </p:cNvSpPr>
                <p:nvPr/>
              </p:nvSpPr>
              <p:spPr bwMode="auto">
                <a:xfrm>
                  <a:off x="168567" y="1368153"/>
                  <a:ext cx="1431793" cy="946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ct val="150000"/>
                    </a:lnSpc>
                  </a:pPr>
                  <a:r>
                    <a:rPr lang="zh-CN" altLang="en-US" sz="1050" b="0" dirty="0">
                      <a:latin typeface="微软雅黑" pitchFamily="34" charset="-122"/>
                      <a:ea typeface="微软雅黑" pitchFamily="34" charset="-122"/>
                    </a:rPr>
                    <a:t>文字内容介绍文字内容介绍文字内容介绍文字内容介绍文字内容介绍文字内容介绍</a:t>
                  </a:r>
                </a:p>
              </p:txBody>
            </p:sp>
          </p:grpSp>
          <p:sp>
            <p:nvSpPr>
              <p:cNvPr id="36893" name="Freeform 47"/>
              <p:cNvSpPr>
                <a:spLocks noChangeAspect="1" noEditPoints="1"/>
              </p:cNvSpPr>
              <p:nvPr/>
            </p:nvSpPr>
            <p:spPr bwMode="auto">
              <a:xfrm>
                <a:off x="593823" y="102231"/>
                <a:ext cx="594194" cy="481924"/>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grpSp>
        <p:grpSp>
          <p:nvGrpSpPr>
            <p:cNvPr id="36894" name="组合 43"/>
            <p:cNvGrpSpPr>
              <a:grpSpLocks/>
            </p:cNvGrpSpPr>
            <p:nvPr/>
          </p:nvGrpSpPr>
          <p:grpSpPr bwMode="auto">
            <a:xfrm>
              <a:off x="7765754" y="2276866"/>
              <a:ext cx="1891068" cy="2701465"/>
              <a:chOff x="-26824" y="-26301"/>
              <a:chExt cx="1889760" cy="2700528"/>
            </a:xfrm>
          </p:grpSpPr>
          <p:grpSp>
            <p:nvGrpSpPr>
              <p:cNvPr id="36895" name="组合 47"/>
              <p:cNvGrpSpPr>
                <a:grpSpLocks/>
              </p:cNvGrpSpPr>
              <p:nvPr/>
            </p:nvGrpSpPr>
            <p:grpSpPr bwMode="auto">
              <a:xfrm>
                <a:off x="-26824" y="-26301"/>
                <a:ext cx="1889760" cy="2700528"/>
                <a:chOff x="-26824" y="-26301"/>
                <a:chExt cx="1889760" cy="2700528"/>
              </a:xfrm>
            </p:grpSpPr>
            <p:pic>
              <p:nvPicPr>
                <p:cNvPr id="36896" name="组合 5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24" y="-26301"/>
                  <a:ext cx="1889760" cy="270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36897" name="TextBox 53"/>
                <p:cNvSpPr txBox="1">
                  <a:spLocks noChangeArrowheads="1"/>
                </p:cNvSpPr>
                <p:nvPr/>
              </p:nvSpPr>
              <p:spPr bwMode="auto">
                <a:xfrm>
                  <a:off x="550268" y="612069"/>
                  <a:ext cx="668395" cy="232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050" b="0">
                      <a:solidFill>
                        <a:schemeClr val="bg1"/>
                      </a:solidFill>
                      <a:latin typeface="Impact" pitchFamily="34" charset="0"/>
                    </a:rPr>
                    <a:t>KEY WORD</a:t>
                  </a:r>
                  <a:endParaRPr lang="zh-CN" altLang="en-US" sz="1050" b="0">
                    <a:solidFill>
                      <a:schemeClr val="bg1"/>
                    </a:solidFill>
                    <a:latin typeface="Impact" pitchFamily="34" charset="0"/>
                  </a:endParaRPr>
                </a:p>
              </p:txBody>
            </p:sp>
            <p:sp>
              <p:nvSpPr>
                <p:cNvPr id="36898" name="矩形 1"/>
                <p:cNvSpPr>
                  <a:spLocks noChangeArrowheads="1"/>
                </p:cNvSpPr>
                <p:nvPr/>
              </p:nvSpPr>
              <p:spPr bwMode="auto">
                <a:xfrm>
                  <a:off x="168567" y="1368153"/>
                  <a:ext cx="1431793" cy="946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ct val="150000"/>
                    </a:lnSpc>
                  </a:pPr>
                  <a:r>
                    <a:rPr lang="zh-CN" altLang="en-US" sz="1050" b="0" dirty="0">
                      <a:latin typeface="微软雅黑" pitchFamily="34" charset="-122"/>
                      <a:ea typeface="微软雅黑" pitchFamily="34" charset="-122"/>
                    </a:rPr>
                    <a:t>文字内容介绍文字内容介绍文字内容介绍文字内容介绍文字内容介绍文字内容介绍</a:t>
                  </a:r>
                </a:p>
              </p:txBody>
            </p:sp>
          </p:grpSp>
          <p:sp>
            <p:nvSpPr>
              <p:cNvPr id="36899" name="Freeform 37"/>
              <p:cNvSpPr>
                <a:spLocks noEditPoints="1"/>
              </p:cNvSpPr>
              <p:nvPr/>
            </p:nvSpPr>
            <p:spPr bwMode="auto">
              <a:xfrm>
                <a:off x="651226" y="117455"/>
                <a:ext cx="479388" cy="442664"/>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grpSp>
      </p:grpSp>
      <p:pic>
        <p:nvPicPr>
          <p:cNvPr id="32" name="Picture 28">
            <a:extLst>
              <a:ext uri="{FF2B5EF4-FFF2-40B4-BE49-F238E27FC236}">
                <a16:creationId xmlns:a16="http://schemas.microsoft.com/office/drawing/2014/main" id="{E139C17F-99D6-4C2F-BA7B-0DBA1D8D4602}"/>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组合 3">
            <a:extLst>
              <a:ext uri="{FF2B5EF4-FFF2-40B4-BE49-F238E27FC236}">
                <a16:creationId xmlns:a16="http://schemas.microsoft.com/office/drawing/2014/main" id="{C2EF534C-4D5E-4F12-AD88-F0B49AB4CAB3}"/>
              </a:ext>
            </a:extLst>
          </p:cNvPr>
          <p:cNvGrpSpPr>
            <a:grpSpLocks/>
          </p:cNvGrpSpPr>
          <p:nvPr/>
        </p:nvGrpSpPr>
        <p:grpSpPr bwMode="auto">
          <a:xfrm>
            <a:off x="348449" y="124052"/>
            <a:ext cx="325018" cy="401604"/>
            <a:chOff x="10675" y="7633"/>
            <a:chExt cx="433171" cy="534549"/>
          </a:xfrm>
        </p:grpSpPr>
        <p:sp>
          <p:nvSpPr>
            <p:cNvPr id="34" name="圆角矩形 10">
              <a:extLst>
                <a:ext uri="{FF2B5EF4-FFF2-40B4-BE49-F238E27FC236}">
                  <a16:creationId xmlns:a16="http://schemas.microsoft.com/office/drawing/2014/main" id="{268747B8-340D-4E53-990C-7AEEFCF0526F}"/>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35" name="图片 50">
              <a:extLst>
                <a:ext uri="{FF2B5EF4-FFF2-40B4-BE49-F238E27FC236}">
                  <a16:creationId xmlns:a16="http://schemas.microsoft.com/office/drawing/2014/main" id="{C0FF26E4-C11D-433C-BCFC-2334A4C4098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6" name="图片 35">
            <a:extLst>
              <a:ext uri="{FF2B5EF4-FFF2-40B4-BE49-F238E27FC236}">
                <a16:creationId xmlns:a16="http://schemas.microsoft.com/office/drawing/2014/main" id="{11FFF3D3-3979-4AFB-A20C-618A379D86F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37" name="TextBox 29">
            <a:extLst>
              <a:ext uri="{FF2B5EF4-FFF2-40B4-BE49-F238E27FC236}">
                <a16:creationId xmlns:a16="http://schemas.microsoft.com/office/drawing/2014/main" id="{9E69A86F-5AA2-4FD1-B190-1E297BF37D8D}"/>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3350698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7901" name="组合 12"/>
          <p:cNvGrpSpPr>
            <a:grpSpLocks/>
          </p:cNvGrpSpPr>
          <p:nvPr/>
        </p:nvGrpSpPr>
        <p:grpSpPr bwMode="auto">
          <a:xfrm>
            <a:off x="3819018" y="2321791"/>
            <a:ext cx="1038453" cy="1869944"/>
            <a:chOff x="0" y="0"/>
            <a:chExt cx="1385318" cy="2492375"/>
          </a:xfrm>
        </p:grpSpPr>
        <p:grpSp>
          <p:nvGrpSpPr>
            <p:cNvPr id="37902" name="组合 13"/>
            <p:cNvGrpSpPr>
              <a:grpSpLocks/>
            </p:cNvGrpSpPr>
            <p:nvPr/>
          </p:nvGrpSpPr>
          <p:grpSpPr bwMode="auto">
            <a:xfrm>
              <a:off x="0" y="0"/>
              <a:ext cx="1385318" cy="2492375"/>
              <a:chOff x="0" y="0"/>
              <a:chExt cx="1385318" cy="2492375"/>
            </a:xfrm>
          </p:grpSpPr>
          <p:sp>
            <p:nvSpPr>
              <p:cNvPr id="37903" name="矩形 27"/>
              <p:cNvSpPr>
                <a:spLocks/>
              </p:cNvSpPr>
              <p:nvPr/>
            </p:nvSpPr>
            <p:spPr bwMode="auto">
              <a:xfrm flipH="1">
                <a:off x="216025" y="0"/>
                <a:ext cx="689223" cy="1027832"/>
              </a:xfrm>
              <a:custGeom>
                <a:avLst/>
                <a:gdLst>
                  <a:gd name="T0" fmla="*/ 439813 w 689223"/>
                  <a:gd name="T1" fmla="*/ 108968 h 1027832"/>
                  <a:gd name="T2" fmla="*/ 366143 w 689223"/>
                  <a:gd name="T3" fmla="*/ 182638 h 1027832"/>
                  <a:gd name="T4" fmla="*/ 439813 w 689223"/>
                  <a:gd name="T5" fmla="*/ 256308 h 1027832"/>
                  <a:gd name="T6" fmla="*/ 513483 w 689223"/>
                  <a:gd name="T7" fmla="*/ 182638 h 1027832"/>
                  <a:gd name="T8" fmla="*/ 439813 w 689223"/>
                  <a:gd name="T9" fmla="*/ 108968 h 1027832"/>
                  <a:gd name="T10" fmla="*/ 311944 w 689223"/>
                  <a:gd name="T11" fmla="*/ 0 h 1027832"/>
                  <a:gd name="T12" fmla="*/ 689223 w 689223"/>
                  <a:gd name="T13" fmla="*/ 0 h 1027832"/>
                  <a:gd name="T14" fmla="*/ 372517 w 689223"/>
                  <a:gd name="T15" fmla="*/ 1025450 h 1027832"/>
                  <a:gd name="T16" fmla="*/ 0 w 689223"/>
                  <a:gd name="T17" fmla="*/ 1027832 h 1027832"/>
                  <a:gd name="T18" fmla="*/ 311944 w 689223"/>
                  <a:gd name="T19" fmla="*/ 0 h 1027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lnTo>
                      <a:pt x="311944" y="0"/>
                    </a:lnTo>
                    <a:close/>
                  </a:path>
                </a:pathLst>
              </a:custGeom>
              <a:solidFill>
                <a:srgbClr val="00549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7904" name="椭圆 22"/>
              <p:cNvSpPr>
                <a:spLocks/>
              </p:cNvSpPr>
              <p:nvPr/>
            </p:nvSpPr>
            <p:spPr bwMode="auto">
              <a:xfrm>
                <a:off x="0" y="855812"/>
                <a:ext cx="1385318" cy="1636563"/>
              </a:xfrm>
              <a:custGeom>
                <a:avLst/>
                <a:gdLst>
                  <a:gd name="T0" fmla="*/ 692658 w 1385318"/>
                  <a:gd name="T1" fmla="*/ 409189 h 1636563"/>
                  <a:gd name="T2" fmla="*/ 1227372 w 1385318"/>
                  <a:gd name="T3" fmla="*/ 943903 h 1636563"/>
                  <a:gd name="T4" fmla="*/ 692658 w 1385318"/>
                  <a:gd name="T5" fmla="*/ 1478617 h 1636563"/>
                  <a:gd name="T6" fmla="*/ 157944 w 1385318"/>
                  <a:gd name="T7" fmla="*/ 943903 h 1636563"/>
                  <a:gd name="T8" fmla="*/ 692658 w 1385318"/>
                  <a:gd name="T9" fmla="*/ 409189 h 1636563"/>
                  <a:gd name="T10" fmla="*/ 692658 w 1385318"/>
                  <a:gd name="T11" fmla="*/ 367839 h 1636563"/>
                  <a:gd name="T12" fmla="*/ 116594 w 1385318"/>
                  <a:gd name="T13" fmla="*/ 943903 h 1636563"/>
                  <a:gd name="T14" fmla="*/ 692658 w 1385318"/>
                  <a:gd name="T15" fmla="*/ 1519967 h 1636563"/>
                  <a:gd name="T16" fmla="*/ 1268722 w 1385318"/>
                  <a:gd name="T17" fmla="*/ 943903 h 1636563"/>
                  <a:gd name="T18" fmla="*/ 692658 w 1385318"/>
                  <a:gd name="T19" fmla="*/ 367839 h 1636563"/>
                  <a:gd name="T20" fmla="*/ 453480 w 1385318"/>
                  <a:gd name="T21" fmla="*/ 72008 h 1636563"/>
                  <a:gd name="T22" fmla="*/ 453480 w 1385318"/>
                  <a:gd name="T23" fmla="*/ 296230 h 1636563"/>
                  <a:gd name="T24" fmla="*/ 692659 w 1385318"/>
                  <a:gd name="T25" fmla="*/ 251245 h 1636563"/>
                  <a:gd name="T26" fmla="*/ 957536 w 1385318"/>
                  <a:gd name="T27" fmla="*/ 304207 h 1636563"/>
                  <a:gd name="T28" fmla="*/ 957536 w 1385318"/>
                  <a:gd name="T29" fmla="*/ 72008 h 1636563"/>
                  <a:gd name="T30" fmla="*/ 453480 w 1385318"/>
                  <a:gd name="T31" fmla="*/ 72008 h 1636563"/>
                  <a:gd name="T32" fmla="*/ 381472 w 1385318"/>
                  <a:gd name="T33" fmla="*/ 0 h 1636563"/>
                  <a:gd name="T34" fmla="*/ 1029544 w 1385318"/>
                  <a:gd name="T35" fmla="*/ 0 h 1636563"/>
                  <a:gd name="T36" fmla="*/ 1029544 w 1385318"/>
                  <a:gd name="T37" fmla="*/ 72008 h 1636563"/>
                  <a:gd name="T38" fmla="*/ 1029544 w 1385318"/>
                  <a:gd name="T39" fmla="*/ 342191 h 1636563"/>
                  <a:gd name="T40" fmla="*/ 1385318 w 1385318"/>
                  <a:gd name="T41" fmla="*/ 943904 h 1636563"/>
                  <a:gd name="T42" fmla="*/ 692659 w 1385318"/>
                  <a:gd name="T43" fmla="*/ 1636563 h 1636563"/>
                  <a:gd name="T44" fmla="*/ 0 w 1385318"/>
                  <a:gd name="T45" fmla="*/ 943904 h 1636563"/>
                  <a:gd name="T46" fmla="*/ 381472 w 1385318"/>
                  <a:gd name="T47" fmla="*/ 328243 h 1636563"/>
                  <a:gd name="T48" fmla="*/ 381472 w 1385318"/>
                  <a:gd name="T49" fmla="*/ 72008 h 1636563"/>
                  <a:gd name="T50" fmla="*/ 381472 w 1385318"/>
                  <a:gd name="T51" fmla="*/ 0 h 1636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lnTo>
                      <a:pt x="453480"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lnTo>
                      <a:pt x="381472"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7905" name="矩形 27"/>
              <p:cNvSpPr>
                <a:spLocks/>
              </p:cNvSpPr>
              <p:nvPr/>
            </p:nvSpPr>
            <p:spPr bwMode="auto">
              <a:xfrm>
                <a:off x="541387" y="0"/>
                <a:ext cx="689223" cy="1027832"/>
              </a:xfrm>
              <a:custGeom>
                <a:avLst/>
                <a:gdLst>
                  <a:gd name="T0" fmla="*/ 439813 w 689223"/>
                  <a:gd name="T1" fmla="*/ 108968 h 1027832"/>
                  <a:gd name="T2" fmla="*/ 366143 w 689223"/>
                  <a:gd name="T3" fmla="*/ 182638 h 1027832"/>
                  <a:gd name="T4" fmla="*/ 439813 w 689223"/>
                  <a:gd name="T5" fmla="*/ 256308 h 1027832"/>
                  <a:gd name="T6" fmla="*/ 513483 w 689223"/>
                  <a:gd name="T7" fmla="*/ 182638 h 1027832"/>
                  <a:gd name="T8" fmla="*/ 439813 w 689223"/>
                  <a:gd name="T9" fmla="*/ 108968 h 1027832"/>
                  <a:gd name="T10" fmla="*/ 311944 w 689223"/>
                  <a:gd name="T11" fmla="*/ 0 h 1027832"/>
                  <a:gd name="T12" fmla="*/ 689223 w 689223"/>
                  <a:gd name="T13" fmla="*/ 0 h 1027832"/>
                  <a:gd name="T14" fmla="*/ 372517 w 689223"/>
                  <a:gd name="T15" fmla="*/ 1025450 h 1027832"/>
                  <a:gd name="T16" fmla="*/ 0 w 689223"/>
                  <a:gd name="T17" fmla="*/ 1027832 h 1027832"/>
                  <a:gd name="T18" fmla="*/ 311944 w 689223"/>
                  <a:gd name="T19" fmla="*/ 0 h 1027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lnTo>
                      <a:pt x="31194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7906" name="TextBox 14"/>
            <p:cNvSpPr txBox="1">
              <a:spLocks noChangeArrowheads="1"/>
            </p:cNvSpPr>
            <p:nvPr/>
          </p:nvSpPr>
          <p:spPr bwMode="auto">
            <a:xfrm>
              <a:off x="341187" y="1440160"/>
              <a:ext cx="718944" cy="738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000">
                  <a:solidFill>
                    <a:srgbClr val="FFFFFF"/>
                  </a:solidFill>
                  <a:latin typeface="Impact" pitchFamily="34" charset="0"/>
                </a:rPr>
                <a:t>01</a:t>
              </a:r>
              <a:endParaRPr lang="zh-CN" altLang="en-US" sz="3000">
                <a:solidFill>
                  <a:srgbClr val="FFFFFF"/>
                </a:solidFill>
                <a:latin typeface="Impact" pitchFamily="34" charset="0"/>
              </a:endParaRPr>
            </a:p>
          </p:txBody>
        </p:sp>
      </p:grpSp>
      <p:grpSp>
        <p:nvGrpSpPr>
          <p:cNvPr id="37907" name="组合 18"/>
          <p:cNvGrpSpPr>
            <a:grpSpLocks/>
          </p:cNvGrpSpPr>
          <p:nvPr/>
        </p:nvGrpSpPr>
        <p:grpSpPr bwMode="auto">
          <a:xfrm>
            <a:off x="2032691" y="2321790"/>
            <a:ext cx="919364" cy="1653173"/>
            <a:chOff x="0" y="0"/>
            <a:chExt cx="1225224" cy="2204343"/>
          </a:xfrm>
        </p:grpSpPr>
        <p:grpSp>
          <p:nvGrpSpPr>
            <p:cNvPr id="37908" name="组合 19"/>
            <p:cNvGrpSpPr>
              <a:grpSpLocks/>
            </p:cNvGrpSpPr>
            <p:nvPr/>
          </p:nvGrpSpPr>
          <p:grpSpPr bwMode="auto">
            <a:xfrm>
              <a:off x="0" y="0"/>
              <a:ext cx="1225224" cy="2204343"/>
              <a:chOff x="0" y="0"/>
              <a:chExt cx="1385318" cy="2492375"/>
            </a:xfrm>
          </p:grpSpPr>
          <p:sp>
            <p:nvSpPr>
              <p:cNvPr id="37909" name="矩形 27"/>
              <p:cNvSpPr>
                <a:spLocks/>
              </p:cNvSpPr>
              <p:nvPr/>
            </p:nvSpPr>
            <p:spPr bwMode="auto">
              <a:xfrm flipH="1">
                <a:off x="216025" y="0"/>
                <a:ext cx="689223" cy="1027832"/>
              </a:xfrm>
              <a:custGeom>
                <a:avLst/>
                <a:gdLst>
                  <a:gd name="T0" fmla="*/ 439813 w 689223"/>
                  <a:gd name="T1" fmla="*/ 108968 h 1027832"/>
                  <a:gd name="T2" fmla="*/ 366143 w 689223"/>
                  <a:gd name="T3" fmla="*/ 182638 h 1027832"/>
                  <a:gd name="T4" fmla="*/ 439813 w 689223"/>
                  <a:gd name="T5" fmla="*/ 256308 h 1027832"/>
                  <a:gd name="T6" fmla="*/ 513483 w 689223"/>
                  <a:gd name="T7" fmla="*/ 182638 h 1027832"/>
                  <a:gd name="T8" fmla="*/ 439813 w 689223"/>
                  <a:gd name="T9" fmla="*/ 108968 h 1027832"/>
                  <a:gd name="T10" fmla="*/ 311944 w 689223"/>
                  <a:gd name="T11" fmla="*/ 0 h 1027832"/>
                  <a:gd name="T12" fmla="*/ 689223 w 689223"/>
                  <a:gd name="T13" fmla="*/ 0 h 1027832"/>
                  <a:gd name="T14" fmla="*/ 372517 w 689223"/>
                  <a:gd name="T15" fmla="*/ 1025450 h 1027832"/>
                  <a:gd name="T16" fmla="*/ 0 w 689223"/>
                  <a:gd name="T17" fmla="*/ 1027832 h 1027832"/>
                  <a:gd name="T18" fmla="*/ 311944 w 689223"/>
                  <a:gd name="T19" fmla="*/ 0 h 1027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lnTo>
                      <a:pt x="311944" y="0"/>
                    </a:lnTo>
                    <a:close/>
                  </a:path>
                </a:pathLst>
              </a:custGeom>
              <a:solidFill>
                <a:srgbClr val="00549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7910" name="椭圆 22"/>
              <p:cNvSpPr>
                <a:spLocks/>
              </p:cNvSpPr>
              <p:nvPr/>
            </p:nvSpPr>
            <p:spPr bwMode="auto">
              <a:xfrm>
                <a:off x="0" y="855812"/>
                <a:ext cx="1385318" cy="1636563"/>
              </a:xfrm>
              <a:custGeom>
                <a:avLst/>
                <a:gdLst>
                  <a:gd name="T0" fmla="*/ 692658 w 1385318"/>
                  <a:gd name="T1" fmla="*/ 409189 h 1636563"/>
                  <a:gd name="T2" fmla="*/ 1227372 w 1385318"/>
                  <a:gd name="T3" fmla="*/ 943903 h 1636563"/>
                  <a:gd name="T4" fmla="*/ 692658 w 1385318"/>
                  <a:gd name="T5" fmla="*/ 1478617 h 1636563"/>
                  <a:gd name="T6" fmla="*/ 157944 w 1385318"/>
                  <a:gd name="T7" fmla="*/ 943903 h 1636563"/>
                  <a:gd name="T8" fmla="*/ 692658 w 1385318"/>
                  <a:gd name="T9" fmla="*/ 409189 h 1636563"/>
                  <a:gd name="T10" fmla="*/ 692658 w 1385318"/>
                  <a:gd name="T11" fmla="*/ 367839 h 1636563"/>
                  <a:gd name="T12" fmla="*/ 116594 w 1385318"/>
                  <a:gd name="T13" fmla="*/ 943903 h 1636563"/>
                  <a:gd name="T14" fmla="*/ 692658 w 1385318"/>
                  <a:gd name="T15" fmla="*/ 1519967 h 1636563"/>
                  <a:gd name="T16" fmla="*/ 1268722 w 1385318"/>
                  <a:gd name="T17" fmla="*/ 943903 h 1636563"/>
                  <a:gd name="T18" fmla="*/ 692658 w 1385318"/>
                  <a:gd name="T19" fmla="*/ 367839 h 1636563"/>
                  <a:gd name="T20" fmla="*/ 453480 w 1385318"/>
                  <a:gd name="T21" fmla="*/ 72008 h 1636563"/>
                  <a:gd name="T22" fmla="*/ 453480 w 1385318"/>
                  <a:gd name="T23" fmla="*/ 296230 h 1636563"/>
                  <a:gd name="T24" fmla="*/ 692659 w 1385318"/>
                  <a:gd name="T25" fmla="*/ 251245 h 1636563"/>
                  <a:gd name="T26" fmla="*/ 957536 w 1385318"/>
                  <a:gd name="T27" fmla="*/ 304207 h 1636563"/>
                  <a:gd name="T28" fmla="*/ 957536 w 1385318"/>
                  <a:gd name="T29" fmla="*/ 72008 h 1636563"/>
                  <a:gd name="T30" fmla="*/ 453480 w 1385318"/>
                  <a:gd name="T31" fmla="*/ 72008 h 1636563"/>
                  <a:gd name="T32" fmla="*/ 381472 w 1385318"/>
                  <a:gd name="T33" fmla="*/ 0 h 1636563"/>
                  <a:gd name="T34" fmla="*/ 1029544 w 1385318"/>
                  <a:gd name="T35" fmla="*/ 0 h 1636563"/>
                  <a:gd name="T36" fmla="*/ 1029544 w 1385318"/>
                  <a:gd name="T37" fmla="*/ 72008 h 1636563"/>
                  <a:gd name="T38" fmla="*/ 1029544 w 1385318"/>
                  <a:gd name="T39" fmla="*/ 342191 h 1636563"/>
                  <a:gd name="T40" fmla="*/ 1385318 w 1385318"/>
                  <a:gd name="T41" fmla="*/ 943904 h 1636563"/>
                  <a:gd name="T42" fmla="*/ 692659 w 1385318"/>
                  <a:gd name="T43" fmla="*/ 1636563 h 1636563"/>
                  <a:gd name="T44" fmla="*/ 0 w 1385318"/>
                  <a:gd name="T45" fmla="*/ 943904 h 1636563"/>
                  <a:gd name="T46" fmla="*/ 381472 w 1385318"/>
                  <a:gd name="T47" fmla="*/ 328243 h 1636563"/>
                  <a:gd name="T48" fmla="*/ 381472 w 1385318"/>
                  <a:gd name="T49" fmla="*/ 72008 h 1636563"/>
                  <a:gd name="T50" fmla="*/ 381472 w 1385318"/>
                  <a:gd name="T51" fmla="*/ 0 h 1636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lnTo>
                      <a:pt x="453480"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lnTo>
                      <a:pt x="381472"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7911" name="矩形 27"/>
              <p:cNvSpPr>
                <a:spLocks/>
              </p:cNvSpPr>
              <p:nvPr/>
            </p:nvSpPr>
            <p:spPr bwMode="auto">
              <a:xfrm>
                <a:off x="541387" y="0"/>
                <a:ext cx="689223" cy="1027832"/>
              </a:xfrm>
              <a:custGeom>
                <a:avLst/>
                <a:gdLst>
                  <a:gd name="T0" fmla="*/ 439813 w 689223"/>
                  <a:gd name="T1" fmla="*/ 108968 h 1027832"/>
                  <a:gd name="T2" fmla="*/ 366143 w 689223"/>
                  <a:gd name="T3" fmla="*/ 182638 h 1027832"/>
                  <a:gd name="T4" fmla="*/ 439813 w 689223"/>
                  <a:gd name="T5" fmla="*/ 256308 h 1027832"/>
                  <a:gd name="T6" fmla="*/ 513483 w 689223"/>
                  <a:gd name="T7" fmla="*/ 182638 h 1027832"/>
                  <a:gd name="T8" fmla="*/ 439813 w 689223"/>
                  <a:gd name="T9" fmla="*/ 108968 h 1027832"/>
                  <a:gd name="T10" fmla="*/ 311944 w 689223"/>
                  <a:gd name="T11" fmla="*/ 0 h 1027832"/>
                  <a:gd name="T12" fmla="*/ 689223 w 689223"/>
                  <a:gd name="T13" fmla="*/ 0 h 1027832"/>
                  <a:gd name="T14" fmla="*/ 372517 w 689223"/>
                  <a:gd name="T15" fmla="*/ 1025450 h 1027832"/>
                  <a:gd name="T16" fmla="*/ 0 w 689223"/>
                  <a:gd name="T17" fmla="*/ 1027832 h 1027832"/>
                  <a:gd name="T18" fmla="*/ 311944 w 689223"/>
                  <a:gd name="T19" fmla="*/ 0 h 1027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lnTo>
                      <a:pt x="31194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7912" name="TextBox 20"/>
            <p:cNvSpPr txBox="1">
              <a:spLocks noChangeArrowheads="1"/>
            </p:cNvSpPr>
            <p:nvPr/>
          </p:nvSpPr>
          <p:spPr bwMode="auto">
            <a:xfrm>
              <a:off x="222523" y="1236330"/>
              <a:ext cx="780177" cy="738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000">
                  <a:solidFill>
                    <a:srgbClr val="FFFFFF"/>
                  </a:solidFill>
                  <a:latin typeface="Impact" pitchFamily="34" charset="0"/>
                </a:rPr>
                <a:t>02</a:t>
              </a:r>
              <a:endParaRPr lang="zh-CN" altLang="en-US" sz="3000">
                <a:solidFill>
                  <a:srgbClr val="FFFFFF"/>
                </a:solidFill>
                <a:latin typeface="Impact" pitchFamily="34" charset="0"/>
              </a:endParaRPr>
            </a:p>
          </p:txBody>
        </p:sp>
      </p:grpSp>
      <p:grpSp>
        <p:nvGrpSpPr>
          <p:cNvPr id="37913" name="组合 24"/>
          <p:cNvGrpSpPr>
            <a:grpSpLocks/>
          </p:cNvGrpSpPr>
          <p:nvPr/>
        </p:nvGrpSpPr>
        <p:grpSpPr bwMode="auto">
          <a:xfrm>
            <a:off x="5724439" y="2321790"/>
            <a:ext cx="919364" cy="1653173"/>
            <a:chOff x="0" y="0"/>
            <a:chExt cx="1225224" cy="2204343"/>
          </a:xfrm>
        </p:grpSpPr>
        <p:grpSp>
          <p:nvGrpSpPr>
            <p:cNvPr id="37914" name="组合 25"/>
            <p:cNvGrpSpPr>
              <a:grpSpLocks/>
            </p:cNvGrpSpPr>
            <p:nvPr/>
          </p:nvGrpSpPr>
          <p:grpSpPr bwMode="auto">
            <a:xfrm>
              <a:off x="0" y="0"/>
              <a:ext cx="1225224" cy="2204343"/>
              <a:chOff x="0" y="0"/>
              <a:chExt cx="1385318" cy="2492375"/>
            </a:xfrm>
          </p:grpSpPr>
          <p:sp>
            <p:nvSpPr>
              <p:cNvPr id="37915" name="矩形 27"/>
              <p:cNvSpPr>
                <a:spLocks/>
              </p:cNvSpPr>
              <p:nvPr/>
            </p:nvSpPr>
            <p:spPr bwMode="auto">
              <a:xfrm flipH="1">
                <a:off x="216025" y="0"/>
                <a:ext cx="689223" cy="1027832"/>
              </a:xfrm>
              <a:custGeom>
                <a:avLst/>
                <a:gdLst>
                  <a:gd name="T0" fmla="*/ 439813 w 689223"/>
                  <a:gd name="T1" fmla="*/ 108968 h 1027832"/>
                  <a:gd name="T2" fmla="*/ 366143 w 689223"/>
                  <a:gd name="T3" fmla="*/ 182638 h 1027832"/>
                  <a:gd name="T4" fmla="*/ 439813 w 689223"/>
                  <a:gd name="T5" fmla="*/ 256308 h 1027832"/>
                  <a:gd name="T6" fmla="*/ 513483 w 689223"/>
                  <a:gd name="T7" fmla="*/ 182638 h 1027832"/>
                  <a:gd name="T8" fmla="*/ 439813 w 689223"/>
                  <a:gd name="T9" fmla="*/ 108968 h 1027832"/>
                  <a:gd name="T10" fmla="*/ 311944 w 689223"/>
                  <a:gd name="T11" fmla="*/ 0 h 1027832"/>
                  <a:gd name="T12" fmla="*/ 689223 w 689223"/>
                  <a:gd name="T13" fmla="*/ 0 h 1027832"/>
                  <a:gd name="T14" fmla="*/ 372517 w 689223"/>
                  <a:gd name="T15" fmla="*/ 1025450 h 1027832"/>
                  <a:gd name="T16" fmla="*/ 0 w 689223"/>
                  <a:gd name="T17" fmla="*/ 1027832 h 1027832"/>
                  <a:gd name="T18" fmla="*/ 311944 w 689223"/>
                  <a:gd name="T19" fmla="*/ 0 h 1027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lnTo>
                      <a:pt x="311944" y="0"/>
                    </a:lnTo>
                    <a:close/>
                  </a:path>
                </a:pathLst>
              </a:custGeom>
              <a:solidFill>
                <a:srgbClr val="00549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7916" name="椭圆 22"/>
              <p:cNvSpPr>
                <a:spLocks/>
              </p:cNvSpPr>
              <p:nvPr/>
            </p:nvSpPr>
            <p:spPr bwMode="auto">
              <a:xfrm>
                <a:off x="0" y="855812"/>
                <a:ext cx="1385318" cy="1636563"/>
              </a:xfrm>
              <a:custGeom>
                <a:avLst/>
                <a:gdLst>
                  <a:gd name="T0" fmla="*/ 692658 w 1385318"/>
                  <a:gd name="T1" fmla="*/ 409189 h 1636563"/>
                  <a:gd name="T2" fmla="*/ 1227372 w 1385318"/>
                  <a:gd name="T3" fmla="*/ 943903 h 1636563"/>
                  <a:gd name="T4" fmla="*/ 692658 w 1385318"/>
                  <a:gd name="T5" fmla="*/ 1478617 h 1636563"/>
                  <a:gd name="T6" fmla="*/ 157944 w 1385318"/>
                  <a:gd name="T7" fmla="*/ 943903 h 1636563"/>
                  <a:gd name="T8" fmla="*/ 692658 w 1385318"/>
                  <a:gd name="T9" fmla="*/ 409189 h 1636563"/>
                  <a:gd name="T10" fmla="*/ 692658 w 1385318"/>
                  <a:gd name="T11" fmla="*/ 367839 h 1636563"/>
                  <a:gd name="T12" fmla="*/ 116594 w 1385318"/>
                  <a:gd name="T13" fmla="*/ 943903 h 1636563"/>
                  <a:gd name="T14" fmla="*/ 692658 w 1385318"/>
                  <a:gd name="T15" fmla="*/ 1519967 h 1636563"/>
                  <a:gd name="T16" fmla="*/ 1268722 w 1385318"/>
                  <a:gd name="T17" fmla="*/ 943903 h 1636563"/>
                  <a:gd name="T18" fmla="*/ 692658 w 1385318"/>
                  <a:gd name="T19" fmla="*/ 367839 h 1636563"/>
                  <a:gd name="T20" fmla="*/ 453480 w 1385318"/>
                  <a:gd name="T21" fmla="*/ 72008 h 1636563"/>
                  <a:gd name="T22" fmla="*/ 453480 w 1385318"/>
                  <a:gd name="T23" fmla="*/ 296230 h 1636563"/>
                  <a:gd name="T24" fmla="*/ 692659 w 1385318"/>
                  <a:gd name="T25" fmla="*/ 251245 h 1636563"/>
                  <a:gd name="T26" fmla="*/ 957536 w 1385318"/>
                  <a:gd name="T27" fmla="*/ 304207 h 1636563"/>
                  <a:gd name="T28" fmla="*/ 957536 w 1385318"/>
                  <a:gd name="T29" fmla="*/ 72008 h 1636563"/>
                  <a:gd name="T30" fmla="*/ 453480 w 1385318"/>
                  <a:gd name="T31" fmla="*/ 72008 h 1636563"/>
                  <a:gd name="T32" fmla="*/ 381472 w 1385318"/>
                  <a:gd name="T33" fmla="*/ 0 h 1636563"/>
                  <a:gd name="T34" fmla="*/ 1029544 w 1385318"/>
                  <a:gd name="T35" fmla="*/ 0 h 1636563"/>
                  <a:gd name="T36" fmla="*/ 1029544 w 1385318"/>
                  <a:gd name="T37" fmla="*/ 72008 h 1636563"/>
                  <a:gd name="T38" fmla="*/ 1029544 w 1385318"/>
                  <a:gd name="T39" fmla="*/ 342191 h 1636563"/>
                  <a:gd name="T40" fmla="*/ 1385318 w 1385318"/>
                  <a:gd name="T41" fmla="*/ 943904 h 1636563"/>
                  <a:gd name="T42" fmla="*/ 692659 w 1385318"/>
                  <a:gd name="T43" fmla="*/ 1636563 h 1636563"/>
                  <a:gd name="T44" fmla="*/ 0 w 1385318"/>
                  <a:gd name="T45" fmla="*/ 943904 h 1636563"/>
                  <a:gd name="T46" fmla="*/ 381472 w 1385318"/>
                  <a:gd name="T47" fmla="*/ 328243 h 1636563"/>
                  <a:gd name="T48" fmla="*/ 381472 w 1385318"/>
                  <a:gd name="T49" fmla="*/ 72008 h 1636563"/>
                  <a:gd name="T50" fmla="*/ 381472 w 1385318"/>
                  <a:gd name="T51" fmla="*/ 0 h 1636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lnTo>
                      <a:pt x="453480"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lnTo>
                      <a:pt x="381472"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7917" name="矩形 27"/>
              <p:cNvSpPr>
                <a:spLocks/>
              </p:cNvSpPr>
              <p:nvPr/>
            </p:nvSpPr>
            <p:spPr bwMode="auto">
              <a:xfrm>
                <a:off x="541387" y="0"/>
                <a:ext cx="689223" cy="1027832"/>
              </a:xfrm>
              <a:custGeom>
                <a:avLst/>
                <a:gdLst>
                  <a:gd name="T0" fmla="*/ 439813 w 689223"/>
                  <a:gd name="T1" fmla="*/ 108968 h 1027832"/>
                  <a:gd name="T2" fmla="*/ 366143 w 689223"/>
                  <a:gd name="T3" fmla="*/ 182638 h 1027832"/>
                  <a:gd name="T4" fmla="*/ 439813 w 689223"/>
                  <a:gd name="T5" fmla="*/ 256308 h 1027832"/>
                  <a:gd name="T6" fmla="*/ 513483 w 689223"/>
                  <a:gd name="T7" fmla="*/ 182638 h 1027832"/>
                  <a:gd name="T8" fmla="*/ 439813 w 689223"/>
                  <a:gd name="T9" fmla="*/ 108968 h 1027832"/>
                  <a:gd name="T10" fmla="*/ 311944 w 689223"/>
                  <a:gd name="T11" fmla="*/ 0 h 1027832"/>
                  <a:gd name="T12" fmla="*/ 689223 w 689223"/>
                  <a:gd name="T13" fmla="*/ 0 h 1027832"/>
                  <a:gd name="T14" fmla="*/ 372517 w 689223"/>
                  <a:gd name="T15" fmla="*/ 1025450 h 1027832"/>
                  <a:gd name="T16" fmla="*/ 0 w 689223"/>
                  <a:gd name="T17" fmla="*/ 1027832 h 1027832"/>
                  <a:gd name="T18" fmla="*/ 311944 w 689223"/>
                  <a:gd name="T19" fmla="*/ 0 h 1027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lnTo>
                      <a:pt x="311944"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7918" name="TextBox 26"/>
            <p:cNvSpPr txBox="1">
              <a:spLocks noChangeArrowheads="1"/>
            </p:cNvSpPr>
            <p:nvPr/>
          </p:nvSpPr>
          <p:spPr bwMode="auto">
            <a:xfrm>
              <a:off x="216112" y="1236330"/>
              <a:ext cx="792996" cy="738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3000">
                  <a:solidFill>
                    <a:srgbClr val="FFFFFF"/>
                  </a:solidFill>
                  <a:latin typeface="Impact" pitchFamily="34" charset="0"/>
                </a:rPr>
                <a:t>03</a:t>
              </a:r>
              <a:endParaRPr lang="zh-CN" altLang="en-US" sz="3000">
                <a:solidFill>
                  <a:srgbClr val="FFFFFF"/>
                </a:solidFill>
                <a:latin typeface="Impact" pitchFamily="34" charset="0"/>
              </a:endParaRPr>
            </a:p>
          </p:txBody>
        </p:sp>
      </p:grpSp>
      <p:sp>
        <p:nvSpPr>
          <p:cNvPr id="37919" name="矩形 1"/>
          <p:cNvSpPr>
            <a:spLocks noChangeArrowheads="1"/>
          </p:cNvSpPr>
          <p:nvPr/>
        </p:nvSpPr>
        <p:spPr bwMode="auto">
          <a:xfrm>
            <a:off x="1694478" y="4278681"/>
            <a:ext cx="1420727" cy="71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a:t>
            </a:r>
          </a:p>
        </p:txBody>
      </p:sp>
      <p:sp>
        <p:nvSpPr>
          <p:cNvPr id="37920" name="矩形 1"/>
          <p:cNvSpPr>
            <a:spLocks noChangeArrowheads="1"/>
          </p:cNvSpPr>
          <p:nvPr/>
        </p:nvSpPr>
        <p:spPr bwMode="auto">
          <a:xfrm>
            <a:off x="3584416" y="4278681"/>
            <a:ext cx="1420728" cy="71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a:t>
            </a:r>
          </a:p>
        </p:txBody>
      </p:sp>
      <p:sp>
        <p:nvSpPr>
          <p:cNvPr id="37921" name="矩形 1"/>
          <p:cNvSpPr>
            <a:spLocks noChangeArrowheads="1"/>
          </p:cNvSpPr>
          <p:nvPr/>
        </p:nvSpPr>
        <p:spPr bwMode="auto">
          <a:xfrm>
            <a:off x="5474351" y="4278681"/>
            <a:ext cx="1420727" cy="71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a:t>
            </a:r>
          </a:p>
        </p:txBody>
      </p:sp>
      <p:pic>
        <p:nvPicPr>
          <p:cNvPr id="29" name="Picture 28">
            <a:extLst>
              <a:ext uri="{FF2B5EF4-FFF2-40B4-BE49-F238E27FC236}">
                <a16:creationId xmlns:a16="http://schemas.microsoft.com/office/drawing/2014/main" id="{FB70EA15-1065-4D7B-83AD-C2578A9E246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组合 3">
            <a:extLst>
              <a:ext uri="{FF2B5EF4-FFF2-40B4-BE49-F238E27FC236}">
                <a16:creationId xmlns:a16="http://schemas.microsoft.com/office/drawing/2014/main" id="{5B87BE36-B566-401A-A63F-D1992E7F99C5}"/>
              </a:ext>
            </a:extLst>
          </p:cNvPr>
          <p:cNvGrpSpPr>
            <a:grpSpLocks/>
          </p:cNvGrpSpPr>
          <p:nvPr/>
        </p:nvGrpSpPr>
        <p:grpSpPr bwMode="auto">
          <a:xfrm>
            <a:off x="348449" y="124052"/>
            <a:ext cx="325018" cy="401604"/>
            <a:chOff x="10675" y="7633"/>
            <a:chExt cx="433171" cy="534549"/>
          </a:xfrm>
        </p:grpSpPr>
        <p:sp>
          <p:nvSpPr>
            <p:cNvPr id="31" name="圆角矩形 10">
              <a:extLst>
                <a:ext uri="{FF2B5EF4-FFF2-40B4-BE49-F238E27FC236}">
                  <a16:creationId xmlns:a16="http://schemas.microsoft.com/office/drawing/2014/main" id="{82A70154-78C3-45E7-BD16-0AA709E69287}"/>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32" name="图片 50">
              <a:extLst>
                <a:ext uri="{FF2B5EF4-FFF2-40B4-BE49-F238E27FC236}">
                  <a16:creationId xmlns:a16="http://schemas.microsoft.com/office/drawing/2014/main" id="{0DAA65B6-4416-4D2D-9608-1A7CAEDB04E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3" name="图片 32">
            <a:extLst>
              <a:ext uri="{FF2B5EF4-FFF2-40B4-BE49-F238E27FC236}">
                <a16:creationId xmlns:a16="http://schemas.microsoft.com/office/drawing/2014/main" id="{4DC3B9C0-0A8F-4169-A552-BDE934DD77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34" name="TextBox 29">
            <a:extLst>
              <a:ext uri="{FF2B5EF4-FFF2-40B4-BE49-F238E27FC236}">
                <a16:creationId xmlns:a16="http://schemas.microsoft.com/office/drawing/2014/main" id="{BECF85EE-FACD-4151-90A0-294A0B92DAFB}"/>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1738073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8925" name="组合 12"/>
          <p:cNvGrpSpPr>
            <a:grpSpLocks/>
          </p:cNvGrpSpPr>
          <p:nvPr/>
        </p:nvGrpSpPr>
        <p:grpSpPr bwMode="auto">
          <a:xfrm>
            <a:off x="5538658" y="2969720"/>
            <a:ext cx="1252813" cy="1207722"/>
            <a:chOff x="0" y="0"/>
            <a:chExt cx="1671177" cy="1609411"/>
          </a:xfrm>
        </p:grpSpPr>
        <p:sp>
          <p:nvSpPr>
            <p:cNvPr id="3892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80CA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8927" name="TextBox 14"/>
            <p:cNvSpPr txBox="1">
              <a:spLocks noChangeArrowheads="1"/>
            </p:cNvSpPr>
            <p:nvPr/>
          </p:nvSpPr>
          <p:spPr bwMode="auto">
            <a:xfrm>
              <a:off x="649721" y="543095"/>
              <a:ext cx="631228" cy="55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100">
                  <a:solidFill>
                    <a:srgbClr val="FFFFFF"/>
                  </a:solidFill>
                  <a:latin typeface="Impact" pitchFamily="34" charset="0"/>
                </a:rPr>
                <a:t>05</a:t>
              </a:r>
              <a:endParaRPr lang="zh-CN" altLang="en-US" sz="2100">
                <a:solidFill>
                  <a:srgbClr val="FFFFFF"/>
                </a:solidFill>
                <a:latin typeface="Impact" pitchFamily="34" charset="0"/>
              </a:endParaRPr>
            </a:p>
          </p:txBody>
        </p:sp>
      </p:grpSp>
      <p:grpSp>
        <p:nvGrpSpPr>
          <p:cNvPr id="38928" name="组合 15"/>
          <p:cNvGrpSpPr>
            <a:grpSpLocks/>
          </p:cNvGrpSpPr>
          <p:nvPr/>
        </p:nvGrpSpPr>
        <p:grpSpPr bwMode="auto">
          <a:xfrm>
            <a:off x="4568085" y="2969720"/>
            <a:ext cx="1330221" cy="1207722"/>
            <a:chOff x="0" y="0"/>
            <a:chExt cx="1773781" cy="1609411"/>
          </a:xfrm>
        </p:grpSpPr>
        <p:grpSp>
          <p:nvGrpSpPr>
            <p:cNvPr id="38929" name="组合 16"/>
            <p:cNvGrpSpPr>
              <a:grpSpLocks/>
            </p:cNvGrpSpPr>
            <p:nvPr/>
          </p:nvGrpSpPr>
          <p:grpSpPr bwMode="auto">
            <a:xfrm>
              <a:off x="0" y="0"/>
              <a:ext cx="1773781" cy="1609411"/>
              <a:chOff x="0" y="0"/>
              <a:chExt cx="1773781" cy="1609411"/>
            </a:xfrm>
          </p:grpSpPr>
          <p:sp>
            <p:nvSpPr>
              <p:cNvPr id="3893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893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5DD4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8932" name="TextBox 17"/>
            <p:cNvSpPr txBox="1">
              <a:spLocks noChangeArrowheads="1"/>
            </p:cNvSpPr>
            <p:nvPr/>
          </p:nvSpPr>
          <p:spPr bwMode="auto">
            <a:xfrm>
              <a:off x="650745" y="543095"/>
              <a:ext cx="618172" cy="55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100">
                  <a:solidFill>
                    <a:srgbClr val="FFFFFF"/>
                  </a:solidFill>
                  <a:latin typeface="Impact" pitchFamily="34" charset="0"/>
                </a:rPr>
                <a:t>04</a:t>
              </a:r>
              <a:endParaRPr lang="zh-CN" altLang="en-US" sz="2100">
                <a:solidFill>
                  <a:srgbClr val="FFFFFF"/>
                </a:solidFill>
                <a:latin typeface="Impact" pitchFamily="34" charset="0"/>
              </a:endParaRPr>
            </a:p>
          </p:txBody>
        </p:sp>
      </p:grpSp>
      <p:grpSp>
        <p:nvGrpSpPr>
          <p:cNvPr id="38933" name="组合 20"/>
          <p:cNvGrpSpPr>
            <a:grpSpLocks/>
          </p:cNvGrpSpPr>
          <p:nvPr/>
        </p:nvGrpSpPr>
        <p:grpSpPr bwMode="auto">
          <a:xfrm>
            <a:off x="3657061" y="2969720"/>
            <a:ext cx="1330220" cy="1207722"/>
            <a:chOff x="0" y="0"/>
            <a:chExt cx="1773781" cy="1609411"/>
          </a:xfrm>
        </p:grpSpPr>
        <p:grpSp>
          <p:nvGrpSpPr>
            <p:cNvPr id="38934" name="组合 21"/>
            <p:cNvGrpSpPr>
              <a:grpSpLocks/>
            </p:cNvGrpSpPr>
            <p:nvPr/>
          </p:nvGrpSpPr>
          <p:grpSpPr bwMode="auto">
            <a:xfrm>
              <a:off x="0" y="0"/>
              <a:ext cx="1773781" cy="1609411"/>
              <a:chOff x="0" y="0"/>
              <a:chExt cx="1773781" cy="1609411"/>
            </a:xfrm>
          </p:grpSpPr>
          <p:sp>
            <p:nvSpPr>
              <p:cNvPr id="3893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893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8937" name="TextBox 22"/>
            <p:cNvSpPr txBox="1">
              <a:spLocks noChangeArrowheads="1"/>
            </p:cNvSpPr>
            <p:nvPr/>
          </p:nvSpPr>
          <p:spPr bwMode="auto">
            <a:xfrm>
              <a:off x="651013" y="543095"/>
              <a:ext cx="628860" cy="55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100">
                  <a:solidFill>
                    <a:srgbClr val="FFFFFF"/>
                  </a:solidFill>
                  <a:latin typeface="Impact" pitchFamily="34" charset="0"/>
                </a:rPr>
                <a:t>03</a:t>
              </a:r>
              <a:endParaRPr lang="zh-CN" altLang="en-US" sz="2100">
                <a:solidFill>
                  <a:srgbClr val="FFFFFF"/>
                </a:solidFill>
                <a:latin typeface="Impact" pitchFamily="34" charset="0"/>
              </a:endParaRPr>
            </a:p>
          </p:txBody>
        </p:sp>
      </p:grpSp>
      <p:grpSp>
        <p:nvGrpSpPr>
          <p:cNvPr id="38938" name="组合 25"/>
          <p:cNvGrpSpPr>
            <a:grpSpLocks/>
          </p:cNvGrpSpPr>
          <p:nvPr/>
        </p:nvGrpSpPr>
        <p:grpSpPr bwMode="auto">
          <a:xfrm>
            <a:off x="2746029" y="2969720"/>
            <a:ext cx="1330221" cy="1207722"/>
            <a:chOff x="0" y="0"/>
            <a:chExt cx="1773781" cy="1609411"/>
          </a:xfrm>
        </p:grpSpPr>
        <p:grpSp>
          <p:nvGrpSpPr>
            <p:cNvPr id="38939" name="组合 26"/>
            <p:cNvGrpSpPr>
              <a:grpSpLocks/>
            </p:cNvGrpSpPr>
            <p:nvPr/>
          </p:nvGrpSpPr>
          <p:grpSpPr bwMode="auto">
            <a:xfrm>
              <a:off x="0" y="0"/>
              <a:ext cx="1773781" cy="1609411"/>
              <a:chOff x="0" y="0"/>
              <a:chExt cx="1773781" cy="1609411"/>
            </a:xfrm>
          </p:grpSpPr>
          <p:sp>
            <p:nvSpPr>
              <p:cNvPr id="3894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894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8942" name="TextBox 27"/>
            <p:cNvSpPr txBox="1">
              <a:spLocks noChangeArrowheads="1"/>
            </p:cNvSpPr>
            <p:nvPr/>
          </p:nvSpPr>
          <p:spPr bwMode="auto">
            <a:xfrm>
              <a:off x="650745" y="543095"/>
              <a:ext cx="618172" cy="55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100">
                  <a:solidFill>
                    <a:srgbClr val="FFFFFF"/>
                  </a:solidFill>
                  <a:latin typeface="Impact" pitchFamily="34" charset="0"/>
                </a:rPr>
                <a:t>02</a:t>
              </a:r>
              <a:endParaRPr lang="zh-CN" altLang="en-US" sz="2100">
                <a:solidFill>
                  <a:srgbClr val="FFFFFF"/>
                </a:solidFill>
                <a:latin typeface="Impact" pitchFamily="34" charset="0"/>
              </a:endParaRPr>
            </a:p>
          </p:txBody>
        </p:sp>
      </p:grpSp>
      <p:grpSp>
        <p:nvGrpSpPr>
          <p:cNvPr id="38943" name="组合 31"/>
          <p:cNvGrpSpPr>
            <a:grpSpLocks/>
          </p:cNvGrpSpPr>
          <p:nvPr/>
        </p:nvGrpSpPr>
        <p:grpSpPr bwMode="auto">
          <a:xfrm>
            <a:off x="1835004" y="2969720"/>
            <a:ext cx="1331411" cy="1207722"/>
            <a:chOff x="0" y="0"/>
            <a:chExt cx="1773781" cy="1609411"/>
          </a:xfrm>
        </p:grpSpPr>
        <p:grpSp>
          <p:nvGrpSpPr>
            <p:cNvPr id="38944" name="组合 32"/>
            <p:cNvGrpSpPr>
              <a:grpSpLocks/>
            </p:cNvGrpSpPr>
            <p:nvPr/>
          </p:nvGrpSpPr>
          <p:grpSpPr bwMode="auto">
            <a:xfrm>
              <a:off x="0" y="0"/>
              <a:ext cx="1773781" cy="1609411"/>
              <a:chOff x="0" y="0"/>
              <a:chExt cx="1773781" cy="1609411"/>
            </a:xfrm>
          </p:grpSpPr>
          <p:sp>
            <p:nvSpPr>
              <p:cNvPr id="3894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894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8947" name="TextBox 33"/>
            <p:cNvSpPr txBox="1">
              <a:spLocks noChangeArrowheads="1"/>
            </p:cNvSpPr>
            <p:nvPr/>
          </p:nvSpPr>
          <p:spPr bwMode="auto">
            <a:xfrm>
              <a:off x="650737" y="543095"/>
              <a:ext cx="574907" cy="55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100">
                  <a:solidFill>
                    <a:srgbClr val="FFFFFF"/>
                  </a:solidFill>
                  <a:latin typeface="Impact" pitchFamily="34" charset="0"/>
                </a:rPr>
                <a:t>01</a:t>
              </a:r>
              <a:endParaRPr lang="zh-CN" altLang="en-US" sz="2100">
                <a:solidFill>
                  <a:srgbClr val="FFFFFF"/>
                </a:solidFill>
                <a:latin typeface="Impact" pitchFamily="34" charset="0"/>
              </a:endParaRPr>
            </a:p>
          </p:txBody>
        </p:sp>
      </p:grpSp>
      <p:cxnSp>
        <p:nvCxnSpPr>
          <p:cNvPr id="38948" name="直接连接符 36"/>
          <p:cNvCxnSpPr>
            <a:cxnSpLocks noChangeShapeType="1"/>
          </p:cNvCxnSpPr>
          <p:nvPr/>
        </p:nvCxnSpPr>
        <p:spPr bwMode="auto">
          <a:xfrm flipV="1">
            <a:off x="2105332" y="2430178"/>
            <a:ext cx="0" cy="656267"/>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8949" name="矩形 1"/>
          <p:cNvSpPr>
            <a:spLocks noChangeArrowheads="1"/>
          </p:cNvSpPr>
          <p:nvPr/>
        </p:nvSpPr>
        <p:spPr bwMode="auto">
          <a:xfrm>
            <a:off x="2188696" y="1925577"/>
            <a:ext cx="1420728"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随着计算机技术的发展及印刷技术进步，平面设计在熊猫感观领域的表现也越来越丰富这真正的对今天的平面设计的新。</a:t>
            </a:r>
          </a:p>
        </p:txBody>
      </p:sp>
      <p:cxnSp>
        <p:nvCxnSpPr>
          <p:cNvPr id="38950" name="直接连接符 38"/>
          <p:cNvCxnSpPr>
            <a:cxnSpLocks noChangeShapeType="1"/>
          </p:cNvCxnSpPr>
          <p:nvPr/>
        </p:nvCxnSpPr>
        <p:spPr bwMode="auto">
          <a:xfrm flipV="1">
            <a:off x="2996115" y="4132182"/>
            <a:ext cx="0" cy="656267"/>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8951" name="矩形 1"/>
          <p:cNvSpPr>
            <a:spLocks noChangeArrowheads="1"/>
          </p:cNvSpPr>
          <p:nvPr/>
        </p:nvSpPr>
        <p:spPr bwMode="auto">
          <a:xfrm>
            <a:off x="3079480" y="4144469"/>
            <a:ext cx="1420728"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a:solidFill>
                  <a:srgbClr val="595959"/>
                </a:solidFill>
                <a:latin typeface="微软雅黑" pitchFamily="34" charset="-122"/>
                <a:ea typeface="微软雅黑" pitchFamily="34" charset="-122"/>
              </a:rPr>
              <a:t>随着计算机技术的发展及印刷技术进步，平面设计在熊猫感观领域的表现也越来越丰富这真正的对今天的平面设计的新。</a:t>
            </a:r>
          </a:p>
        </p:txBody>
      </p:sp>
      <p:cxnSp>
        <p:nvCxnSpPr>
          <p:cNvPr id="38952" name="直接连接符 40"/>
          <p:cNvCxnSpPr>
            <a:cxnSpLocks noChangeShapeType="1"/>
          </p:cNvCxnSpPr>
          <p:nvPr/>
        </p:nvCxnSpPr>
        <p:spPr bwMode="auto">
          <a:xfrm flipV="1">
            <a:off x="3794009" y="2430178"/>
            <a:ext cx="0" cy="656267"/>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8953" name="矩形 1"/>
          <p:cNvSpPr>
            <a:spLocks noChangeArrowheads="1"/>
          </p:cNvSpPr>
          <p:nvPr/>
        </p:nvSpPr>
        <p:spPr bwMode="auto">
          <a:xfrm>
            <a:off x="3876181" y="1925577"/>
            <a:ext cx="1420727"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随着计算机技术的发展及印刷技术进步，平面设计在熊猫感观领域的表现也越来越丰富这真正的对今天的平面设计的新。</a:t>
            </a:r>
          </a:p>
        </p:txBody>
      </p:sp>
      <p:cxnSp>
        <p:nvCxnSpPr>
          <p:cNvPr id="38954" name="直接连接符 43"/>
          <p:cNvCxnSpPr>
            <a:cxnSpLocks noChangeShapeType="1"/>
          </p:cNvCxnSpPr>
          <p:nvPr/>
        </p:nvCxnSpPr>
        <p:spPr bwMode="auto">
          <a:xfrm flipV="1">
            <a:off x="4680029" y="4132182"/>
            <a:ext cx="0" cy="656267"/>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8955" name="矩形 1"/>
          <p:cNvSpPr>
            <a:spLocks noChangeArrowheads="1"/>
          </p:cNvSpPr>
          <p:nvPr/>
        </p:nvSpPr>
        <p:spPr bwMode="auto">
          <a:xfrm>
            <a:off x="4763394" y="4144469"/>
            <a:ext cx="1420728"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a:solidFill>
                  <a:srgbClr val="595959"/>
                </a:solidFill>
                <a:latin typeface="微软雅黑" pitchFamily="34" charset="-122"/>
                <a:ea typeface="微软雅黑" pitchFamily="34" charset="-122"/>
              </a:rPr>
              <a:t>随着计算机技术的发展及印刷技术进步，平面设计在熊猫感观领域的表现也越来越丰富这真正的对今天的平面设计的新。</a:t>
            </a:r>
          </a:p>
        </p:txBody>
      </p:sp>
      <p:cxnSp>
        <p:nvCxnSpPr>
          <p:cNvPr id="38956" name="直接连接符 51"/>
          <p:cNvCxnSpPr>
            <a:cxnSpLocks noChangeShapeType="1"/>
          </p:cNvCxnSpPr>
          <p:nvPr/>
        </p:nvCxnSpPr>
        <p:spPr bwMode="auto">
          <a:xfrm flipV="1">
            <a:off x="5538658" y="2430178"/>
            <a:ext cx="0" cy="656267"/>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8957" name="矩形 1"/>
          <p:cNvSpPr>
            <a:spLocks noChangeArrowheads="1"/>
          </p:cNvSpPr>
          <p:nvPr/>
        </p:nvSpPr>
        <p:spPr bwMode="auto">
          <a:xfrm>
            <a:off x="5620832" y="1925577"/>
            <a:ext cx="1420728"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随着计算机技术的发展及印刷技术进步，平面设计在熊猫感观领域的表现也越来越丰富这真正的对今天的平面设计的新。</a:t>
            </a:r>
          </a:p>
        </p:txBody>
      </p:sp>
      <p:pic>
        <p:nvPicPr>
          <p:cNvPr id="41" name="Picture 28">
            <a:extLst>
              <a:ext uri="{FF2B5EF4-FFF2-40B4-BE49-F238E27FC236}">
                <a16:creationId xmlns:a16="http://schemas.microsoft.com/office/drawing/2014/main" id="{A4CBB7DF-7044-4387-9CB3-5F217AA047A7}"/>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42" name="组合 3">
            <a:extLst>
              <a:ext uri="{FF2B5EF4-FFF2-40B4-BE49-F238E27FC236}">
                <a16:creationId xmlns:a16="http://schemas.microsoft.com/office/drawing/2014/main" id="{B469F545-7DA7-45EA-9242-6B90A0828E13}"/>
              </a:ext>
            </a:extLst>
          </p:cNvPr>
          <p:cNvGrpSpPr>
            <a:grpSpLocks/>
          </p:cNvGrpSpPr>
          <p:nvPr/>
        </p:nvGrpSpPr>
        <p:grpSpPr bwMode="auto">
          <a:xfrm>
            <a:off x="348449" y="124052"/>
            <a:ext cx="325018" cy="401604"/>
            <a:chOff x="10675" y="7633"/>
            <a:chExt cx="433171" cy="534549"/>
          </a:xfrm>
        </p:grpSpPr>
        <p:sp>
          <p:nvSpPr>
            <p:cNvPr id="43" name="圆角矩形 10">
              <a:extLst>
                <a:ext uri="{FF2B5EF4-FFF2-40B4-BE49-F238E27FC236}">
                  <a16:creationId xmlns:a16="http://schemas.microsoft.com/office/drawing/2014/main" id="{F63D6C35-02DA-4C15-880C-5FB544B30A2B}"/>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44" name="图片 50">
              <a:extLst>
                <a:ext uri="{FF2B5EF4-FFF2-40B4-BE49-F238E27FC236}">
                  <a16:creationId xmlns:a16="http://schemas.microsoft.com/office/drawing/2014/main" id="{3E5A6E18-55F0-4518-A835-F03C760CCDB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5" name="图片 44">
            <a:extLst>
              <a:ext uri="{FF2B5EF4-FFF2-40B4-BE49-F238E27FC236}">
                <a16:creationId xmlns:a16="http://schemas.microsoft.com/office/drawing/2014/main" id="{2A9BE499-4F3C-4ADF-ACC8-D805B7421F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46" name="TextBox 29">
            <a:extLst>
              <a:ext uri="{FF2B5EF4-FFF2-40B4-BE49-F238E27FC236}">
                <a16:creationId xmlns:a16="http://schemas.microsoft.com/office/drawing/2014/main" id="{0D68BAED-0B10-438E-9D23-E120857AE729}"/>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35755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9949" name="组合 12"/>
          <p:cNvGrpSpPr>
            <a:grpSpLocks/>
          </p:cNvGrpSpPr>
          <p:nvPr/>
        </p:nvGrpSpPr>
        <p:grpSpPr bwMode="auto">
          <a:xfrm>
            <a:off x="3173561" y="2358714"/>
            <a:ext cx="1401673" cy="1149361"/>
            <a:chOff x="0" y="0"/>
            <a:chExt cx="1868396" cy="1532255"/>
          </a:xfrm>
        </p:grpSpPr>
        <p:sp>
          <p:nvSpPr>
            <p:cNvPr id="39950" name="空心弧 37"/>
            <p:cNvSpPr>
              <a:spLocks/>
            </p:cNvSpPr>
            <p:nvPr/>
          </p:nvSpPr>
          <p:spPr bwMode="auto">
            <a:xfrm rot="16200000">
              <a:off x="168069" y="-168070"/>
              <a:ext cx="1532255" cy="1868396"/>
            </a:xfrm>
            <a:custGeom>
              <a:avLst/>
              <a:gdLst>
                <a:gd name="T0" fmla="*/ 1013852 w 1532255"/>
                <a:gd name="T1" fmla="*/ 385024 h 1868396"/>
                <a:gd name="T2" fmla="*/ 1013805 w 1532255"/>
                <a:gd name="T3" fmla="*/ 384878 h 1868396"/>
                <a:gd name="T4" fmla="*/ 1013188 w 1532255"/>
                <a:gd name="T5" fmla="*/ 384817 h 1868396"/>
                <a:gd name="T6" fmla="*/ 1013852 w 1532255"/>
                <a:gd name="T7" fmla="*/ 385024 h 1868396"/>
                <a:gd name="T8" fmla="*/ 1532255 w 1532255"/>
                <a:gd name="T9" fmla="*/ 1514490 h 1868396"/>
                <a:gd name="T10" fmla="*/ 1147673 w 1532255"/>
                <a:gd name="T11" fmla="*/ 1516571 h 1868396"/>
                <a:gd name="T12" fmla="*/ 1237040 w 1532255"/>
                <a:gd name="T13" fmla="*/ 1674347 h 1868396"/>
                <a:gd name="T14" fmla="*/ 1038475 w 1532255"/>
                <a:gd name="T15" fmla="*/ 1868396 h 1868396"/>
                <a:gd name="T16" fmla="*/ 839910 w 1532255"/>
                <a:gd name="T17" fmla="*/ 1674347 h 1868396"/>
                <a:gd name="T18" fmla="*/ 927469 w 1532255"/>
                <a:gd name="T19" fmla="*/ 1517763 h 1868396"/>
                <a:gd name="T20" fmla="*/ 713757 w 1532255"/>
                <a:gd name="T21" fmla="*/ 1518919 h 1868396"/>
                <a:gd name="T22" fmla="*/ 357898 w 1532255"/>
                <a:gd name="T23" fmla="*/ 910689 h 1868396"/>
                <a:gd name="T24" fmla="*/ 0 w 1532255"/>
                <a:gd name="T25" fmla="*/ 818855 h 1868396"/>
                <a:gd name="T26" fmla="*/ 0 w 1532255"/>
                <a:gd name="T27" fmla="*/ 604660 h 1868396"/>
                <a:gd name="T28" fmla="*/ 149777 w 1532255"/>
                <a:gd name="T29" fmla="*/ 675078 h 1868396"/>
                <a:gd name="T30" fmla="*/ 348342 w 1532255"/>
                <a:gd name="T31" fmla="*/ 481029 h 1868396"/>
                <a:gd name="T32" fmla="*/ 149777 w 1532255"/>
                <a:gd name="T33" fmla="*/ 286980 h 1868396"/>
                <a:gd name="T34" fmla="*/ 0 w 1532255"/>
                <a:gd name="T35" fmla="*/ 357398 h 1868396"/>
                <a:gd name="T36" fmla="*/ 0 w 1532255"/>
                <a:gd name="T37" fmla="*/ 31 h 1868396"/>
                <a:gd name="T38" fmla="*/ 762798 w 1532255"/>
                <a:gd name="T39" fmla="*/ 199342 h 1868396"/>
                <a:gd name="T40" fmla="*/ 1013545 w 1532255"/>
                <a:gd name="T41" fmla="*/ 382299 h 1868396"/>
                <a:gd name="T42" fmla="*/ 1011052 w 1532255"/>
                <a:gd name="T43" fmla="*/ 357564 h 1868396"/>
                <a:gd name="T44" fmla="*/ 1206298 w 1532255"/>
                <a:gd name="T45" fmla="*/ 162318 h 1868396"/>
                <a:gd name="T46" fmla="*/ 1401544 w 1532255"/>
                <a:gd name="T47" fmla="*/ 357564 h 1868396"/>
                <a:gd name="T48" fmla="*/ 1206298 w 1532255"/>
                <a:gd name="T49" fmla="*/ 552810 h 1868396"/>
                <a:gd name="T50" fmla="*/ 1171880 w 1532255"/>
                <a:gd name="T51" fmla="*/ 546464 h 1868396"/>
                <a:gd name="T52" fmla="*/ 1192575 w 1532255"/>
                <a:gd name="T53" fmla="*/ 568129 h 1868396"/>
                <a:gd name="T54" fmla="*/ 1192409 w 1532255"/>
                <a:gd name="T55" fmla="*/ 566519 h 1868396"/>
                <a:gd name="T56" fmla="*/ 1532255 w 1532255"/>
                <a:gd name="T57" fmla="*/ 1514490 h 1868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32255" h="1868396">
                  <a:moveTo>
                    <a:pt x="1013852" y="385024"/>
                  </a:moveTo>
                  <a:cubicBezTo>
                    <a:pt x="1013818" y="384977"/>
                    <a:pt x="1013812" y="384928"/>
                    <a:pt x="1013805" y="384878"/>
                  </a:cubicBezTo>
                  <a:lnTo>
                    <a:pt x="1013188" y="384817"/>
                  </a:lnTo>
                  <a:lnTo>
                    <a:pt x="1013852" y="385024"/>
                  </a:lnTo>
                  <a:close/>
                  <a:moveTo>
                    <a:pt x="1532255" y="1514490"/>
                  </a:moveTo>
                  <a:lnTo>
                    <a:pt x="1147673" y="1516571"/>
                  </a:lnTo>
                  <a:cubicBezTo>
                    <a:pt x="1202390" y="1548441"/>
                    <a:pt x="1237040" y="1607440"/>
                    <a:pt x="1237040" y="1674347"/>
                  </a:cubicBezTo>
                  <a:cubicBezTo>
                    <a:pt x="1237040" y="1781517"/>
                    <a:pt x="1148139" y="1868396"/>
                    <a:pt x="1038475" y="1868396"/>
                  </a:cubicBezTo>
                  <a:cubicBezTo>
                    <a:pt x="928811" y="1868396"/>
                    <a:pt x="839910" y="1781517"/>
                    <a:pt x="839910" y="1674347"/>
                  </a:cubicBezTo>
                  <a:cubicBezTo>
                    <a:pt x="839910" y="1608218"/>
                    <a:pt x="873759" y="1549815"/>
                    <a:pt x="927469" y="1517763"/>
                  </a:cubicBezTo>
                  <a:lnTo>
                    <a:pt x="713757" y="1518919"/>
                  </a:lnTo>
                  <a:cubicBezTo>
                    <a:pt x="712395" y="1267139"/>
                    <a:pt x="576718" y="1035241"/>
                    <a:pt x="357898" y="910689"/>
                  </a:cubicBezTo>
                  <a:cubicBezTo>
                    <a:pt x="247004" y="847568"/>
                    <a:pt x="123307" y="816884"/>
                    <a:pt x="0" y="818855"/>
                  </a:cubicBezTo>
                  <a:lnTo>
                    <a:pt x="0" y="604660"/>
                  </a:lnTo>
                  <a:cubicBezTo>
                    <a:pt x="34541" y="648364"/>
                    <a:pt x="88967" y="675078"/>
                    <a:pt x="149777" y="675078"/>
                  </a:cubicBezTo>
                  <a:cubicBezTo>
                    <a:pt x="259441" y="675078"/>
                    <a:pt x="348342" y="588199"/>
                    <a:pt x="348342" y="481029"/>
                  </a:cubicBezTo>
                  <a:cubicBezTo>
                    <a:pt x="348342" y="373859"/>
                    <a:pt x="259441" y="286980"/>
                    <a:pt x="149777" y="286980"/>
                  </a:cubicBezTo>
                  <a:cubicBezTo>
                    <a:pt x="88967" y="286980"/>
                    <a:pt x="34541" y="313694"/>
                    <a:pt x="0" y="357398"/>
                  </a:cubicBezTo>
                  <a:lnTo>
                    <a:pt x="0" y="31"/>
                  </a:lnTo>
                  <a:cubicBezTo>
                    <a:pt x="262954" y="-1638"/>
                    <a:pt x="526336" y="64748"/>
                    <a:pt x="762798" y="199342"/>
                  </a:cubicBezTo>
                  <a:cubicBezTo>
                    <a:pt x="854084" y="251302"/>
                    <a:pt x="938677" y="311901"/>
                    <a:pt x="1013545" y="382299"/>
                  </a:cubicBezTo>
                  <a:cubicBezTo>
                    <a:pt x="1011584" y="374278"/>
                    <a:pt x="1011052" y="365983"/>
                    <a:pt x="1011052" y="357564"/>
                  </a:cubicBezTo>
                  <a:cubicBezTo>
                    <a:pt x="1011052" y="249733"/>
                    <a:pt x="1098467" y="162318"/>
                    <a:pt x="1206298" y="162318"/>
                  </a:cubicBezTo>
                  <a:cubicBezTo>
                    <a:pt x="1314129" y="162318"/>
                    <a:pt x="1401544" y="249733"/>
                    <a:pt x="1401544" y="357564"/>
                  </a:cubicBezTo>
                  <a:cubicBezTo>
                    <a:pt x="1401544" y="465395"/>
                    <a:pt x="1314129" y="552810"/>
                    <a:pt x="1206298" y="552810"/>
                  </a:cubicBezTo>
                  <a:lnTo>
                    <a:pt x="1171880" y="546464"/>
                  </a:lnTo>
                  <a:cubicBezTo>
                    <a:pt x="1180911" y="551500"/>
                    <a:pt x="1188018" y="558749"/>
                    <a:pt x="1192575" y="568129"/>
                  </a:cubicBezTo>
                  <a:cubicBezTo>
                    <a:pt x="1192686" y="567560"/>
                    <a:pt x="1192558" y="567039"/>
                    <a:pt x="1192409" y="566519"/>
                  </a:cubicBezTo>
                  <a:cubicBezTo>
                    <a:pt x="1407625" y="830062"/>
                    <a:pt x="1530356" y="1163333"/>
                    <a:pt x="1532255" y="151449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9951" name="Freeform 37"/>
            <p:cNvSpPr>
              <a:spLocks noEditPoints="1"/>
            </p:cNvSpPr>
            <p:nvPr/>
          </p:nvSpPr>
          <p:spPr bwMode="auto">
            <a:xfrm>
              <a:off x="711127" y="319053"/>
              <a:ext cx="564430" cy="469328"/>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9952" name="组合 15"/>
          <p:cNvGrpSpPr>
            <a:grpSpLocks/>
          </p:cNvGrpSpPr>
          <p:nvPr/>
        </p:nvGrpSpPr>
        <p:grpSpPr bwMode="auto">
          <a:xfrm>
            <a:off x="4320381" y="2358714"/>
            <a:ext cx="1149206" cy="1401863"/>
            <a:chOff x="0" y="0"/>
            <a:chExt cx="1532255" cy="1868396"/>
          </a:xfrm>
        </p:grpSpPr>
        <p:sp>
          <p:nvSpPr>
            <p:cNvPr id="39953" name="空心弧 37"/>
            <p:cNvSpPr>
              <a:spLocks/>
            </p:cNvSpPr>
            <p:nvPr/>
          </p:nvSpPr>
          <p:spPr bwMode="auto">
            <a:xfrm>
              <a:off x="0" y="0"/>
              <a:ext cx="1532255" cy="1868396"/>
            </a:xfrm>
            <a:custGeom>
              <a:avLst/>
              <a:gdLst>
                <a:gd name="T0" fmla="*/ 0 w 1532255"/>
                <a:gd name="T1" fmla="*/ 31 h 1868396"/>
                <a:gd name="T2" fmla="*/ 762798 w 1532255"/>
                <a:gd name="T3" fmla="*/ 199342 h 1868396"/>
                <a:gd name="T4" fmla="*/ 1017050 w 1532255"/>
                <a:gd name="T5" fmla="*/ 385198 h 1868396"/>
                <a:gd name="T6" fmla="*/ 994932 w 1532255"/>
                <a:gd name="T7" fmla="*/ 383019 h 1868396"/>
                <a:gd name="T8" fmla="*/ 796367 w 1532255"/>
                <a:gd name="T9" fmla="*/ 577068 h 1868396"/>
                <a:gd name="T10" fmla="*/ 994932 w 1532255"/>
                <a:gd name="T11" fmla="*/ 771117 h 1868396"/>
                <a:gd name="T12" fmla="*/ 1193497 w 1532255"/>
                <a:gd name="T13" fmla="*/ 577068 h 1868396"/>
                <a:gd name="T14" fmla="*/ 1192409 w 1532255"/>
                <a:gd name="T15" fmla="*/ 566519 h 1868396"/>
                <a:gd name="T16" fmla="*/ 1532255 w 1532255"/>
                <a:gd name="T17" fmla="*/ 1514490 h 1868396"/>
                <a:gd name="T18" fmla="*/ 1147673 w 1532255"/>
                <a:gd name="T19" fmla="*/ 1516571 h 1868396"/>
                <a:gd name="T20" fmla="*/ 1237040 w 1532255"/>
                <a:gd name="T21" fmla="*/ 1674347 h 1868396"/>
                <a:gd name="T22" fmla="*/ 1038475 w 1532255"/>
                <a:gd name="T23" fmla="*/ 1868396 h 1868396"/>
                <a:gd name="T24" fmla="*/ 839910 w 1532255"/>
                <a:gd name="T25" fmla="*/ 1674347 h 1868396"/>
                <a:gd name="T26" fmla="*/ 927469 w 1532255"/>
                <a:gd name="T27" fmla="*/ 1517763 h 1868396"/>
                <a:gd name="T28" fmla="*/ 713757 w 1532255"/>
                <a:gd name="T29" fmla="*/ 1518919 h 1868396"/>
                <a:gd name="T30" fmla="*/ 357898 w 1532255"/>
                <a:gd name="T31" fmla="*/ 910689 h 1868396"/>
                <a:gd name="T32" fmla="*/ 0 w 1532255"/>
                <a:gd name="T33" fmla="*/ 818855 h 1868396"/>
                <a:gd name="T34" fmla="*/ 0 w 1532255"/>
                <a:gd name="T35" fmla="*/ 604660 h 1868396"/>
                <a:gd name="T36" fmla="*/ 149777 w 1532255"/>
                <a:gd name="T37" fmla="*/ 675078 h 1868396"/>
                <a:gd name="T38" fmla="*/ 348342 w 1532255"/>
                <a:gd name="T39" fmla="*/ 481029 h 1868396"/>
                <a:gd name="T40" fmla="*/ 149777 w 1532255"/>
                <a:gd name="T41" fmla="*/ 286980 h 1868396"/>
                <a:gd name="T42" fmla="*/ 0 w 1532255"/>
                <a:gd name="T43" fmla="*/ 357398 h 1868396"/>
                <a:gd name="T44" fmla="*/ 0 w 1532255"/>
                <a:gd name="T45" fmla="*/ 31 h 1868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2255" h="1868396">
                  <a:moveTo>
                    <a:pt x="0" y="31"/>
                  </a:moveTo>
                  <a:cubicBezTo>
                    <a:pt x="262954" y="-1638"/>
                    <a:pt x="526336" y="64748"/>
                    <a:pt x="762798" y="199342"/>
                  </a:cubicBezTo>
                  <a:cubicBezTo>
                    <a:pt x="855428" y="252067"/>
                    <a:pt x="941167" y="313688"/>
                    <a:pt x="1017050" y="385198"/>
                  </a:cubicBezTo>
                  <a:lnTo>
                    <a:pt x="994932" y="383019"/>
                  </a:lnTo>
                  <a:cubicBezTo>
                    <a:pt x="885268" y="383019"/>
                    <a:pt x="796367" y="469898"/>
                    <a:pt x="796367" y="577068"/>
                  </a:cubicBezTo>
                  <a:cubicBezTo>
                    <a:pt x="796367" y="684238"/>
                    <a:pt x="885268" y="771117"/>
                    <a:pt x="994932" y="771117"/>
                  </a:cubicBezTo>
                  <a:cubicBezTo>
                    <a:pt x="1104596" y="771117"/>
                    <a:pt x="1193497" y="684238"/>
                    <a:pt x="1193497" y="577068"/>
                  </a:cubicBezTo>
                  <a:cubicBezTo>
                    <a:pt x="1193497" y="573514"/>
                    <a:pt x="1193399" y="569982"/>
                    <a:pt x="1192409" y="566519"/>
                  </a:cubicBezTo>
                  <a:cubicBezTo>
                    <a:pt x="1407625" y="830062"/>
                    <a:pt x="1530356" y="1163333"/>
                    <a:pt x="1532255" y="1514490"/>
                  </a:cubicBezTo>
                  <a:lnTo>
                    <a:pt x="1147673" y="1516571"/>
                  </a:lnTo>
                  <a:cubicBezTo>
                    <a:pt x="1202390" y="1548441"/>
                    <a:pt x="1237040" y="1607440"/>
                    <a:pt x="1237040" y="1674347"/>
                  </a:cubicBezTo>
                  <a:cubicBezTo>
                    <a:pt x="1237040" y="1781517"/>
                    <a:pt x="1148139" y="1868396"/>
                    <a:pt x="1038475" y="1868396"/>
                  </a:cubicBezTo>
                  <a:cubicBezTo>
                    <a:pt x="928811" y="1868396"/>
                    <a:pt x="839910" y="1781517"/>
                    <a:pt x="839910" y="1674347"/>
                  </a:cubicBezTo>
                  <a:cubicBezTo>
                    <a:pt x="839910" y="1608218"/>
                    <a:pt x="873759" y="1549815"/>
                    <a:pt x="927469" y="1517763"/>
                  </a:cubicBezTo>
                  <a:lnTo>
                    <a:pt x="713757" y="1518919"/>
                  </a:lnTo>
                  <a:cubicBezTo>
                    <a:pt x="712395" y="1267139"/>
                    <a:pt x="576718" y="1035241"/>
                    <a:pt x="357898" y="910689"/>
                  </a:cubicBezTo>
                  <a:cubicBezTo>
                    <a:pt x="247004" y="847568"/>
                    <a:pt x="123307" y="816884"/>
                    <a:pt x="0" y="818855"/>
                  </a:cubicBezTo>
                  <a:lnTo>
                    <a:pt x="0" y="604660"/>
                  </a:lnTo>
                  <a:cubicBezTo>
                    <a:pt x="34541" y="648364"/>
                    <a:pt x="88967" y="675078"/>
                    <a:pt x="149777" y="675078"/>
                  </a:cubicBezTo>
                  <a:cubicBezTo>
                    <a:pt x="259441" y="675078"/>
                    <a:pt x="348342" y="588199"/>
                    <a:pt x="348342" y="481029"/>
                  </a:cubicBezTo>
                  <a:cubicBezTo>
                    <a:pt x="348342" y="373859"/>
                    <a:pt x="259441" y="286980"/>
                    <a:pt x="149777" y="286980"/>
                  </a:cubicBezTo>
                  <a:cubicBezTo>
                    <a:pt x="88967" y="286980"/>
                    <a:pt x="34541" y="313694"/>
                    <a:pt x="0" y="357398"/>
                  </a:cubicBezTo>
                  <a:lnTo>
                    <a:pt x="0" y="31"/>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9954" name="Freeform 42"/>
            <p:cNvSpPr>
              <a:spLocks noChangeAspect="1" noEditPoints="1"/>
            </p:cNvSpPr>
            <p:nvPr/>
          </p:nvSpPr>
          <p:spPr bwMode="auto">
            <a:xfrm>
              <a:off x="862504" y="934198"/>
              <a:ext cx="365841" cy="4680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9955" name="组合 18"/>
          <p:cNvGrpSpPr>
            <a:grpSpLocks/>
          </p:cNvGrpSpPr>
          <p:nvPr/>
        </p:nvGrpSpPr>
        <p:grpSpPr bwMode="auto">
          <a:xfrm>
            <a:off x="3172367" y="3242472"/>
            <a:ext cx="1137297" cy="1401863"/>
            <a:chOff x="0" y="0"/>
            <a:chExt cx="1516137" cy="1868396"/>
          </a:xfrm>
        </p:grpSpPr>
        <p:sp>
          <p:nvSpPr>
            <p:cNvPr id="39956" name="空心弧 37"/>
            <p:cNvSpPr>
              <a:spLocks/>
            </p:cNvSpPr>
            <p:nvPr/>
          </p:nvSpPr>
          <p:spPr bwMode="auto">
            <a:xfrm rot="10800000">
              <a:off x="0" y="0"/>
              <a:ext cx="1516137" cy="1868396"/>
            </a:xfrm>
            <a:custGeom>
              <a:avLst/>
              <a:gdLst>
                <a:gd name="T0" fmla="*/ 0 w 1532255"/>
                <a:gd name="T1" fmla="*/ 31 h 1868396"/>
                <a:gd name="T2" fmla="*/ 762798 w 1532255"/>
                <a:gd name="T3" fmla="*/ 199342 h 1868396"/>
                <a:gd name="T4" fmla="*/ 1017050 w 1532255"/>
                <a:gd name="T5" fmla="*/ 385198 h 1868396"/>
                <a:gd name="T6" fmla="*/ 994932 w 1532255"/>
                <a:gd name="T7" fmla="*/ 383019 h 1868396"/>
                <a:gd name="T8" fmla="*/ 796367 w 1532255"/>
                <a:gd name="T9" fmla="*/ 577068 h 1868396"/>
                <a:gd name="T10" fmla="*/ 994932 w 1532255"/>
                <a:gd name="T11" fmla="*/ 771117 h 1868396"/>
                <a:gd name="T12" fmla="*/ 1193497 w 1532255"/>
                <a:gd name="T13" fmla="*/ 577068 h 1868396"/>
                <a:gd name="T14" fmla="*/ 1192409 w 1532255"/>
                <a:gd name="T15" fmla="*/ 566519 h 1868396"/>
                <a:gd name="T16" fmla="*/ 1532255 w 1532255"/>
                <a:gd name="T17" fmla="*/ 1514490 h 1868396"/>
                <a:gd name="T18" fmla="*/ 1147673 w 1532255"/>
                <a:gd name="T19" fmla="*/ 1516571 h 1868396"/>
                <a:gd name="T20" fmla="*/ 1237040 w 1532255"/>
                <a:gd name="T21" fmla="*/ 1674347 h 1868396"/>
                <a:gd name="T22" fmla="*/ 1038475 w 1532255"/>
                <a:gd name="T23" fmla="*/ 1868396 h 1868396"/>
                <a:gd name="T24" fmla="*/ 839910 w 1532255"/>
                <a:gd name="T25" fmla="*/ 1674347 h 1868396"/>
                <a:gd name="T26" fmla="*/ 927469 w 1532255"/>
                <a:gd name="T27" fmla="*/ 1517763 h 1868396"/>
                <a:gd name="T28" fmla="*/ 713757 w 1532255"/>
                <a:gd name="T29" fmla="*/ 1518919 h 1868396"/>
                <a:gd name="T30" fmla="*/ 357898 w 1532255"/>
                <a:gd name="T31" fmla="*/ 910689 h 1868396"/>
                <a:gd name="T32" fmla="*/ 0 w 1532255"/>
                <a:gd name="T33" fmla="*/ 818855 h 1868396"/>
                <a:gd name="T34" fmla="*/ 0 w 1532255"/>
                <a:gd name="T35" fmla="*/ 604660 h 1868396"/>
                <a:gd name="T36" fmla="*/ 149777 w 1532255"/>
                <a:gd name="T37" fmla="*/ 675078 h 1868396"/>
                <a:gd name="T38" fmla="*/ 348342 w 1532255"/>
                <a:gd name="T39" fmla="*/ 481029 h 1868396"/>
                <a:gd name="T40" fmla="*/ 149777 w 1532255"/>
                <a:gd name="T41" fmla="*/ 286980 h 1868396"/>
                <a:gd name="T42" fmla="*/ 0 w 1532255"/>
                <a:gd name="T43" fmla="*/ 357398 h 1868396"/>
                <a:gd name="T44" fmla="*/ 0 w 1532255"/>
                <a:gd name="T45" fmla="*/ 31 h 1868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2255" h="1868396">
                  <a:moveTo>
                    <a:pt x="0" y="31"/>
                  </a:moveTo>
                  <a:cubicBezTo>
                    <a:pt x="262954" y="-1638"/>
                    <a:pt x="526336" y="64748"/>
                    <a:pt x="762798" y="199342"/>
                  </a:cubicBezTo>
                  <a:cubicBezTo>
                    <a:pt x="855428" y="252067"/>
                    <a:pt x="941167" y="313688"/>
                    <a:pt x="1017050" y="385198"/>
                  </a:cubicBezTo>
                  <a:lnTo>
                    <a:pt x="994932" y="383019"/>
                  </a:lnTo>
                  <a:cubicBezTo>
                    <a:pt x="885268" y="383019"/>
                    <a:pt x="796367" y="469898"/>
                    <a:pt x="796367" y="577068"/>
                  </a:cubicBezTo>
                  <a:cubicBezTo>
                    <a:pt x="796367" y="684238"/>
                    <a:pt x="885268" y="771117"/>
                    <a:pt x="994932" y="771117"/>
                  </a:cubicBezTo>
                  <a:cubicBezTo>
                    <a:pt x="1104596" y="771117"/>
                    <a:pt x="1193497" y="684238"/>
                    <a:pt x="1193497" y="577068"/>
                  </a:cubicBezTo>
                  <a:cubicBezTo>
                    <a:pt x="1193497" y="573514"/>
                    <a:pt x="1193399" y="569982"/>
                    <a:pt x="1192409" y="566519"/>
                  </a:cubicBezTo>
                  <a:cubicBezTo>
                    <a:pt x="1407625" y="830062"/>
                    <a:pt x="1530356" y="1163333"/>
                    <a:pt x="1532255" y="1514490"/>
                  </a:cubicBezTo>
                  <a:lnTo>
                    <a:pt x="1147673" y="1516571"/>
                  </a:lnTo>
                  <a:cubicBezTo>
                    <a:pt x="1202390" y="1548441"/>
                    <a:pt x="1237040" y="1607440"/>
                    <a:pt x="1237040" y="1674347"/>
                  </a:cubicBezTo>
                  <a:cubicBezTo>
                    <a:pt x="1237040" y="1781517"/>
                    <a:pt x="1148139" y="1868396"/>
                    <a:pt x="1038475" y="1868396"/>
                  </a:cubicBezTo>
                  <a:cubicBezTo>
                    <a:pt x="928811" y="1868396"/>
                    <a:pt x="839910" y="1781517"/>
                    <a:pt x="839910" y="1674347"/>
                  </a:cubicBezTo>
                  <a:cubicBezTo>
                    <a:pt x="839910" y="1608218"/>
                    <a:pt x="873759" y="1549815"/>
                    <a:pt x="927469" y="1517763"/>
                  </a:cubicBezTo>
                  <a:lnTo>
                    <a:pt x="713757" y="1518919"/>
                  </a:lnTo>
                  <a:cubicBezTo>
                    <a:pt x="712395" y="1267139"/>
                    <a:pt x="576718" y="1035241"/>
                    <a:pt x="357898" y="910689"/>
                  </a:cubicBezTo>
                  <a:cubicBezTo>
                    <a:pt x="247004" y="847568"/>
                    <a:pt x="123307" y="816884"/>
                    <a:pt x="0" y="818855"/>
                  </a:cubicBezTo>
                  <a:lnTo>
                    <a:pt x="0" y="604660"/>
                  </a:lnTo>
                  <a:cubicBezTo>
                    <a:pt x="34541" y="648364"/>
                    <a:pt x="88967" y="675078"/>
                    <a:pt x="149777" y="675078"/>
                  </a:cubicBezTo>
                  <a:cubicBezTo>
                    <a:pt x="259441" y="675078"/>
                    <a:pt x="348342" y="588199"/>
                    <a:pt x="348342" y="481029"/>
                  </a:cubicBezTo>
                  <a:cubicBezTo>
                    <a:pt x="348342" y="373859"/>
                    <a:pt x="259441" y="286980"/>
                    <a:pt x="149777" y="286980"/>
                  </a:cubicBezTo>
                  <a:cubicBezTo>
                    <a:pt x="88967" y="286980"/>
                    <a:pt x="34541" y="313694"/>
                    <a:pt x="0" y="357398"/>
                  </a:cubicBezTo>
                  <a:lnTo>
                    <a:pt x="0" y="31"/>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9957" name="Freeform 47"/>
            <p:cNvSpPr>
              <a:spLocks noChangeAspect="1" noEditPoints="1"/>
            </p:cNvSpPr>
            <p:nvPr/>
          </p:nvSpPr>
          <p:spPr bwMode="auto">
            <a:xfrm>
              <a:off x="224589" y="474160"/>
              <a:ext cx="577027" cy="4680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cxnSp>
        <p:nvCxnSpPr>
          <p:cNvPr id="39958" name="直接连接符 21"/>
          <p:cNvCxnSpPr>
            <a:cxnSpLocks noChangeShapeType="1"/>
          </p:cNvCxnSpPr>
          <p:nvPr/>
        </p:nvCxnSpPr>
        <p:spPr bwMode="auto">
          <a:xfrm flipH="1">
            <a:off x="3078287" y="3003069"/>
            <a:ext cx="539471" cy="0"/>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9959" name="矩形 1"/>
          <p:cNvSpPr>
            <a:spLocks noChangeArrowheads="1"/>
          </p:cNvSpPr>
          <p:nvPr/>
        </p:nvSpPr>
        <p:spPr bwMode="auto">
          <a:xfrm>
            <a:off x="1657561" y="2540083"/>
            <a:ext cx="1420728"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cxnSp>
        <p:nvCxnSpPr>
          <p:cNvPr id="39960" name="直接连接符 23"/>
          <p:cNvCxnSpPr>
            <a:cxnSpLocks noChangeShapeType="1"/>
          </p:cNvCxnSpPr>
          <p:nvPr/>
        </p:nvCxnSpPr>
        <p:spPr bwMode="auto">
          <a:xfrm flipH="1">
            <a:off x="3078287" y="3994020"/>
            <a:ext cx="539471" cy="0"/>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9961" name="矩形 1"/>
          <p:cNvSpPr>
            <a:spLocks noChangeArrowheads="1"/>
          </p:cNvSpPr>
          <p:nvPr/>
        </p:nvSpPr>
        <p:spPr bwMode="auto">
          <a:xfrm>
            <a:off x="1657561" y="3753429"/>
            <a:ext cx="1420728"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cxnSp>
        <p:nvCxnSpPr>
          <p:cNvPr id="39962" name="直接连接符 25"/>
          <p:cNvCxnSpPr>
            <a:cxnSpLocks noChangeShapeType="1"/>
          </p:cNvCxnSpPr>
          <p:nvPr/>
        </p:nvCxnSpPr>
        <p:spPr bwMode="auto">
          <a:xfrm flipH="1">
            <a:off x="5130183" y="3003069"/>
            <a:ext cx="387039" cy="0"/>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9963" name="矩形 1"/>
          <p:cNvSpPr>
            <a:spLocks noChangeArrowheads="1"/>
          </p:cNvSpPr>
          <p:nvPr/>
        </p:nvSpPr>
        <p:spPr bwMode="auto">
          <a:xfrm>
            <a:off x="5519604" y="2525374"/>
            <a:ext cx="1420727"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grpSp>
        <p:nvGrpSpPr>
          <p:cNvPr id="39964" name="组合 27"/>
          <p:cNvGrpSpPr>
            <a:grpSpLocks/>
          </p:cNvGrpSpPr>
          <p:nvPr/>
        </p:nvGrpSpPr>
        <p:grpSpPr bwMode="auto">
          <a:xfrm>
            <a:off x="4050052" y="3186493"/>
            <a:ext cx="575198" cy="575276"/>
            <a:chOff x="0" y="0"/>
            <a:chExt cx="630998" cy="630998"/>
          </a:xfrm>
        </p:grpSpPr>
        <p:sp>
          <p:nvSpPr>
            <p:cNvPr id="39965" name="椭圆 28"/>
            <p:cNvSpPr>
              <a:spLocks noChangeArrowheads="1"/>
            </p:cNvSpPr>
            <p:nvPr/>
          </p:nvSpPr>
          <p:spPr bwMode="auto">
            <a:xfrm rot="20170909">
              <a:off x="0" y="0"/>
              <a:ext cx="630998" cy="630998"/>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000000"/>
                </a:solidFill>
              </a:endParaRPr>
            </a:p>
          </p:txBody>
        </p:sp>
        <p:sp>
          <p:nvSpPr>
            <p:cNvPr id="39966" name="Freeform 15"/>
            <p:cNvSpPr>
              <a:spLocks noChangeAspect="1" noEditPoints="1"/>
            </p:cNvSpPr>
            <p:nvPr/>
          </p:nvSpPr>
          <p:spPr bwMode="auto">
            <a:xfrm>
              <a:off x="134538" y="183720"/>
              <a:ext cx="361922" cy="263558"/>
            </a:xfrm>
            <a:custGeom>
              <a:avLst/>
              <a:gdLst>
                <a:gd name="T0" fmla="*/ 275 w 326"/>
                <a:gd name="T1" fmla="*/ 25 h 237"/>
                <a:gd name="T2" fmla="*/ 49 w 326"/>
                <a:gd name="T3" fmla="*/ 163 h 237"/>
                <a:gd name="T4" fmla="*/ 162 w 326"/>
                <a:gd name="T5" fmla="*/ 127 h 237"/>
                <a:gd name="T6" fmla="*/ 222 w 326"/>
                <a:gd name="T7" fmla="*/ 134 h 237"/>
                <a:gd name="T8" fmla="*/ 162 w 326"/>
                <a:gd name="T9" fmla="*/ 127 h 237"/>
                <a:gd name="T10" fmla="*/ 162 w 326"/>
                <a:gd name="T11" fmla="*/ 116 h 237"/>
                <a:gd name="T12" fmla="*/ 222 w 326"/>
                <a:gd name="T13" fmla="*/ 108 h 237"/>
                <a:gd name="T14" fmla="*/ 162 w 326"/>
                <a:gd name="T15" fmla="*/ 86 h 237"/>
                <a:gd name="T16" fmla="*/ 263 w 326"/>
                <a:gd name="T17" fmla="*/ 94 h 237"/>
                <a:gd name="T18" fmla="*/ 162 w 326"/>
                <a:gd name="T19" fmla="*/ 86 h 237"/>
                <a:gd name="T20" fmla="*/ 162 w 326"/>
                <a:gd name="T21" fmla="*/ 74 h 237"/>
                <a:gd name="T22" fmla="*/ 263 w 326"/>
                <a:gd name="T23" fmla="*/ 66 h 237"/>
                <a:gd name="T24" fmla="*/ 162 w 326"/>
                <a:gd name="T25" fmla="*/ 45 h 237"/>
                <a:gd name="T26" fmla="*/ 263 w 326"/>
                <a:gd name="T27" fmla="*/ 53 h 237"/>
                <a:gd name="T28" fmla="*/ 162 w 326"/>
                <a:gd name="T29" fmla="*/ 45 h 237"/>
                <a:gd name="T30" fmla="*/ 93 w 326"/>
                <a:gd name="T31" fmla="*/ 43 h 237"/>
                <a:gd name="T32" fmla="*/ 91 w 326"/>
                <a:gd name="T33" fmla="*/ 44 h 237"/>
                <a:gd name="T34" fmla="*/ 90 w 326"/>
                <a:gd name="T35" fmla="*/ 44 h 237"/>
                <a:gd name="T36" fmla="*/ 89 w 326"/>
                <a:gd name="T37" fmla="*/ 45 h 237"/>
                <a:gd name="T38" fmla="*/ 88 w 326"/>
                <a:gd name="T39" fmla="*/ 45 h 237"/>
                <a:gd name="T40" fmla="*/ 88 w 326"/>
                <a:gd name="T41" fmla="*/ 45 h 237"/>
                <a:gd name="T42" fmla="*/ 87 w 326"/>
                <a:gd name="T43" fmla="*/ 46 h 237"/>
                <a:gd name="T44" fmla="*/ 87 w 326"/>
                <a:gd name="T45" fmla="*/ 46 h 237"/>
                <a:gd name="T46" fmla="*/ 86 w 326"/>
                <a:gd name="T47" fmla="*/ 47 h 237"/>
                <a:gd name="T48" fmla="*/ 85 w 326"/>
                <a:gd name="T49" fmla="*/ 47 h 237"/>
                <a:gd name="T50" fmla="*/ 85 w 326"/>
                <a:gd name="T51" fmla="*/ 47 h 237"/>
                <a:gd name="T52" fmla="*/ 84 w 326"/>
                <a:gd name="T53" fmla="*/ 48 h 237"/>
                <a:gd name="T54" fmla="*/ 84 w 326"/>
                <a:gd name="T55" fmla="*/ 48 h 237"/>
                <a:gd name="T56" fmla="*/ 83 w 326"/>
                <a:gd name="T57" fmla="*/ 49 h 237"/>
                <a:gd name="T58" fmla="*/ 83 w 326"/>
                <a:gd name="T59" fmla="*/ 49 h 237"/>
                <a:gd name="T60" fmla="*/ 82 w 326"/>
                <a:gd name="T61" fmla="*/ 50 h 237"/>
                <a:gd name="T62" fmla="*/ 82 w 326"/>
                <a:gd name="T63" fmla="*/ 50 h 237"/>
                <a:gd name="T64" fmla="*/ 72 w 326"/>
                <a:gd name="T65" fmla="*/ 69 h 237"/>
                <a:gd name="T66" fmla="*/ 144 w 326"/>
                <a:gd name="T67" fmla="*/ 105 h 237"/>
                <a:gd name="T68" fmla="*/ 93 w 326"/>
                <a:gd name="T69" fmla="*/ 43 h 237"/>
                <a:gd name="T70" fmla="*/ 80 w 326"/>
                <a:gd name="T71" fmla="*/ 69 h 237"/>
                <a:gd name="T72" fmla="*/ 106 w 326"/>
                <a:gd name="T73" fmla="*/ 102 h 237"/>
                <a:gd name="T74" fmla="*/ 132 w 326"/>
                <a:gd name="T75" fmla="*/ 71 h 237"/>
                <a:gd name="T76" fmla="*/ 113 w 326"/>
                <a:gd name="T77" fmla="*/ 64 h 237"/>
                <a:gd name="T78" fmla="*/ 109 w 326"/>
                <a:gd name="T79" fmla="*/ 72 h 237"/>
                <a:gd name="T80" fmla="*/ 106 w 326"/>
                <a:gd name="T81" fmla="*/ 72 h 237"/>
                <a:gd name="T82" fmla="*/ 116 w 326"/>
                <a:gd name="T83" fmla="*/ 77 h 237"/>
                <a:gd name="T84" fmla="*/ 116 w 326"/>
                <a:gd name="T85" fmla="*/ 84 h 237"/>
                <a:gd name="T86" fmla="*/ 116 w 326"/>
                <a:gd name="T87" fmla="*/ 77 h 237"/>
                <a:gd name="T88" fmla="*/ 91 w 326"/>
                <a:gd name="T89" fmla="*/ 81 h 237"/>
                <a:gd name="T90" fmla="*/ 98 w 326"/>
                <a:gd name="T91" fmla="*/ 81 h 237"/>
                <a:gd name="T92" fmla="*/ 148 w 326"/>
                <a:gd name="T93" fmla="*/ 149 h 237"/>
                <a:gd name="T94" fmla="*/ 93 w 326"/>
                <a:gd name="T95" fmla="*/ 142 h 237"/>
                <a:gd name="T96" fmla="*/ 63 w 326"/>
                <a:gd name="T97" fmla="*/ 149 h 237"/>
                <a:gd name="T98" fmla="*/ 145 w 326"/>
                <a:gd name="T99" fmla="*/ 199 h 237"/>
                <a:gd name="T100" fmla="*/ 191 w 326"/>
                <a:gd name="T101" fmla="*/ 219 h 237"/>
                <a:gd name="T102" fmla="*/ 145 w 326"/>
                <a:gd name="T103" fmla="*/ 199 h 237"/>
                <a:gd name="T104" fmla="*/ 26 w 326"/>
                <a:gd name="T105" fmla="*/ 24 h 237"/>
                <a:gd name="T106" fmla="*/ 43 w 326"/>
                <a:gd name="T107" fmla="*/ 182 h 237"/>
                <a:gd name="T108" fmla="*/ 0 w 326"/>
                <a:gd name="T109" fmla="*/ 216 h 237"/>
                <a:gd name="T110" fmla="*/ 326 w 326"/>
                <a:gd name="T111" fmla="*/ 237 h 237"/>
                <a:gd name="T112" fmla="*/ 279 w 326"/>
                <a:gd name="T113" fmla="*/ 182 h 237"/>
                <a:gd name="T114" fmla="*/ 298 w 326"/>
                <a:gd name="T115" fmla="*/ 24 h 237"/>
                <a:gd name="T116" fmla="*/ 50 w 326"/>
                <a:gd name="T1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37">
                  <a:moveTo>
                    <a:pt x="49" y="25"/>
                  </a:moveTo>
                  <a:cubicBezTo>
                    <a:pt x="275" y="25"/>
                    <a:pt x="275" y="25"/>
                    <a:pt x="275" y="25"/>
                  </a:cubicBezTo>
                  <a:cubicBezTo>
                    <a:pt x="275" y="163"/>
                    <a:pt x="275" y="163"/>
                    <a:pt x="275" y="163"/>
                  </a:cubicBezTo>
                  <a:cubicBezTo>
                    <a:pt x="49" y="163"/>
                    <a:pt x="49" y="163"/>
                    <a:pt x="49" y="163"/>
                  </a:cubicBezTo>
                  <a:cubicBezTo>
                    <a:pt x="49" y="25"/>
                    <a:pt x="49" y="25"/>
                    <a:pt x="49" y="25"/>
                  </a:cubicBezTo>
                  <a:close/>
                  <a:moveTo>
                    <a:pt x="162" y="127"/>
                  </a:moveTo>
                  <a:cubicBezTo>
                    <a:pt x="162" y="134"/>
                    <a:pt x="162" y="134"/>
                    <a:pt x="162" y="134"/>
                  </a:cubicBezTo>
                  <a:cubicBezTo>
                    <a:pt x="222" y="134"/>
                    <a:pt x="222" y="134"/>
                    <a:pt x="222" y="134"/>
                  </a:cubicBezTo>
                  <a:cubicBezTo>
                    <a:pt x="222" y="127"/>
                    <a:pt x="222" y="127"/>
                    <a:pt x="222" y="127"/>
                  </a:cubicBezTo>
                  <a:cubicBezTo>
                    <a:pt x="162" y="127"/>
                    <a:pt x="162" y="127"/>
                    <a:pt x="162" y="127"/>
                  </a:cubicBezTo>
                  <a:close/>
                  <a:moveTo>
                    <a:pt x="162" y="108"/>
                  </a:moveTo>
                  <a:cubicBezTo>
                    <a:pt x="162" y="116"/>
                    <a:pt x="162" y="116"/>
                    <a:pt x="162" y="116"/>
                  </a:cubicBezTo>
                  <a:cubicBezTo>
                    <a:pt x="222" y="116"/>
                    <a:pt x="222" y="116"/>
                    <a:pt x="222" y="116"/>
                  </a:cubicBezTo>
                  <a:cubicBezTo>
                    <a:pt x="222" y="108"/>
                    <a:pt x="222" y="108"/>
                    <a:pt x="222" y="108"/>
                  </a:cubicBezTo>
                  <a:cubicBezTo>
                    <a:pt x="162" y="108"/>
                    <a:pt x="162" y="108"/>
                    <a:pt x="162" y="108"/>
                  </a:cubicBezTo>
                  <a:close/>
                  <a:moveTo>
                    <a:pt x="162" y="86"/>
                  </a:moveTo>
                  <a:cubicBezTo>
                    <a:pt x="162" y="94"/>
                    <a:pt x="162" y="94"/>
                    <a:pt x="162" y="94"/>
                  </a:cubicBezTo>
                  <a:cubicBezTo>
                    <a:pt x="263" y="94"/>
                    <a:pt x="263" y="94"/>
                    <a:pt x="263" y="94"/>
                  </a:cubicBezTo>
                  <a:cubicBezTo>
                    <a:pt x="263" y="86"/>
                    <a:pt x="263" y="86"/>
                    <a:pt x="263" y="86"/>
                  </a:cubicBezTo>
                  <a:cubicBezTo>
                    <a:pt x="162" y="86"/>
                    <a:pt x="162" y="86"/>
                    <a:pt x="162" y="86"/>
                  </a:cubicBezTo>
                  <a:close/>
                  <a:moveTo>
                    <a:pt x="162" y="66"/>
                  </a:moveTo>
                  <a:cubicBezTo>
                    <a:pt x="162" y="74"/>
                    <a:pt x="162" y="74"/>
                    <a:pt x="162" y="74"/>
                  </a:cubicBezTo>
                  <a:cubicBezTo>
                    <a:pt x="263" y="74"/>
                    <a:pt x="263" y="74"/>
                    <a:pt x="263" y="74"/>
                  </a:cubicBezTo>
                  <a:cubicBezTo>
                    <a:pt x="263" y="66"/>
                    <a:pt x="263" y="66"/>
                    <a:pt x="263" y="66"/>
                  </a:cubicBezTo>
                  <a:cubicBezTo>
                    <a:pt x="162" y="66"/>
                    <a:pt x="162" y="66"/>
                    <a:pt x="162" y="66"/>
                  </a:cubicBezTo>
                  <a:close/>
                  <a:moveTo>
                    <a:pt x="162" y="45"/>
                  </a:moveTo>
                  <a:cubicBezTo>
                    <a:pt x="162" y="53"/>
                    <a:pt x="162" y="53"/>
                    <a:pt x="162" y="53"/>
                  </a:cubicBezTo>
                  <a:cubicBezTo>
                    <a:pt x="263" y="53"/>
                    <a:pt x="263" y="53"/>
                    <a:pt x="263" y="53"/>
                  </a:cubicBezTo>
                  <a:cubicBezTo>
                    <a:pt x="263" y="45"/>
                    <a:pt x="263" y="45"/>
                    <a:pt x="263" y="45"/>
                  </a:cubicBezTo>
                  <a:cubicBezTo>
                    <a:pt x="162" y="45"/>
                    <a:pt x="162" y="45"/>
                    <a:pt x="162" y="45"/>
                  </a:cubicBezTo>
                  <a:close/>
                  <a:moveTo>
                    <a:pt x="93" y="43"/>
                  </a:moveTo>
                  <a:cubicBezTo>
                    <a:pt x="93" y="43"/>
                    <a:pt x="93" y="43"/>
                    <a:pt x="93" y="43"/>
                  </a:cubicBezTo>
                  <a:cubicBezTo>
                    <a:pt x="92" y="43"/>
                    <a:pt x="91" y="43"/>
                    <a:pt x="91" y="44"/>
                  </a:cubicBezTo>
                  <a:cubicBezTo>
                    <a:pt x="91" y="44"/>
                    <a:pt x="91" y="44"/>
                    <a:pt x="91" y="44"/>
                  </a:cubicBezTo>
                  <a:cubicBezTo>
                    <a:pt x="91" y="44"/>
                    <a:pt x="90" y="44"/>
                    <a:pt x="90" y="44"/>
                  </a:cubicBezTo>
                  <a:cubicBezTo>
                    <a:pt x="90" y="44"/>
                    <a:pt x="90" y="44"/>
                    <a:pt x="90" y="44"/>
                  </a:cubicBezTo>
                  <a:cubicBezTo>
                    <a:pt x="90" y="44"/>
                    <a:pt x="89" y="45"/>
                    <a:pt x="89" y="45"/>
                  </a:cubicBezTo>
                  <a:cubicBezTo>
                    <a:pt x="89" y="45"/>
                    <a:pt x="89" y="45"/>
                    <a:pt x="89" y="45"/>
                  </a:cubicBezTo>
                  <a:cubicBezTo>
                    <a:pt x="89" y="45"/>
                    <a:pt x="89" y="45"/>
                    <a:pt x="88" y="45"/>
                  </a:cubicBezTo>
                  <a:cubicBezTo>
                    <a:pt x="88" y="45"/>
                    <a:pt x="88" y="45"/>
                    <a:pt x="88" y="45"/>
                  </a:cubicBezTo>
                  <a:cubicBezTo>
                    <a:pt x="88" y="45"/>
                    <a:pt x="88" y="45"/>
                    <a:pt x="88" y="45"/>
                  </a:cubicBezTo>
                  <a:cubicBezTo>
                    <a:pt x="88" y="45"/>
                    <a:pt x="88" y="45"/>
                    <a:pt x="88" y="45"/>
                  </a:cubicBezTo>
                  <a:cubicBezTo>
                    <a:pt x="88" y="46"/>
                    <a:pt x="87" y="46"/>
                    <a:pt x="87" y="46"/>
                  </a:cubicBezTo>
                  <a:cubicBezTo>
                    <a:pt x="87" y="46"/>
                    <a:pt x="87" y="46"/>
                    <a:pt x="87" y="46"/>
                  </a:cubicBezTo>
                  <a:cubicBezTo>
                    <a:pt x="87" y="46"/>
                    <a:pt x="87" y="46"/>
                    <a:pt x="87" y="46"/>
                  </a:cubicBezTo>
                  <a:cubicBezTo>
                    <a:pt x="87" y="46"/>
                    <a:pt x="87" y="46"/>
                    <a:pt x="87" y="46"/>
                  </a:cubicBezTo>
                  <a:cubicBezTo>
                    <a:pt x="86" y="46"/>
                    <a:pt x="86" y="46"/>
                    <a:pt x="86" y="47"/>
                  </a:cubicBezTo>
                  <a:cubicBezTo>
                    <a:pt x="86" y="47"/>
                    <a:pt x="86" y="47"/>
                    <a:pt x="86" y="47"/>
                  </a:cubicBezTo>
                  <a:cubicBezTo>
                    <a:pt x="86" y="47"/>
                    <a:pt x="86" y="47"/>
                    <a:pt x="86" y="47"/>
                  </a:cubicBezTo>
                  <a:cubicBezTo>
                    <a:pt x="85" y="47"/>
                    <a:pt x="85" y="47"/>
                    <a:pt x="85" y="47"/>
                  </a:cubicBezTo>
                  <a:cubicBezTo>
                    <a:pt x="85" y="47"/>
                    <a:pt x="85" y="47"/>
                    <a:pt x="85" y="47"/>
                  </a:cubicBezTo>
                  <a:cubicBezTo>
                    <a:pt x="85" y="47"/>
                    <a:pt x="85" y="47"/>
                    <a:pt x="85" y="47"/>
                  </a:cubicBezTo>
                  <a:cubicBezTo>
                    <a:pt x="85" y="48"/>
                    <a:pt x="85" y="48"/>
                    <a:pt x="84" y="48"/>
                  </a:cubicBezTo>
                  <a:cubicBezTo>
                    <a:pt x="84" y="48"/>
                    <a:pt x="84" y="48"/>
                    <a:pt x="84" y="48"/>
                  </a:cubicBezTo>
                  <a:cubicBezTo>
                    <a:pt x="84" y="48"/>
                    <a:pt x="84" y="48"/>
                    <a:pt x="84" y="48"/>
                  </a:cubicBezTo>
                  <a:cubicBezTo>
                    <a:pt x="84" y="48"/>
                    <a:pt x="84" y="48"/>
                    <a:pt x="84" y="48"/>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2" y="50"/>
                  </a:cubicBezTo>
                  <a:cubicBezTo>
                    <a:pt x="82" y="50"/>
                    <a:pt x="82" y="50"/>
                    <a:pt x="82" y="50"/>
                  </a:cubicBezTo>
                  <a:cubicBezTo>
                    <a:pt x="82" y="50"/>
                    <a:pt x="82" y="50"/>
                    <a:pt x="82" y="50"/>
                  </a:cubicBezTo>
                  <a:cubicBezTo>
                    <a:pt x="82" y="50"/>
                    <a:pt x="82" y="50"/>
                    <a:pt x="82" y="50"/>
                  </a:cubicBezTo>
                  <a:cubicBezTo>
                    <a:pt x="77" y="55"/>
                    <a:pt x="73" y="62"/>
                    <a:pt x="72" y="69"/>
                  </a:cubicBezTo>
                  <a:cubicBezTo>
                    <a:pt x="72" y="69"/>
                    <a:pt x="72" y="69"/>
                    <a:pt x="72" y="69"/>
                  </a:cubicBezTo>
                  <a:cubicBezTo>
                    <a:pt x="70" y="81"/>
                    <a:pt x="82" y="98"/>
                    <a:pt x="66" y="105"/>
                  </a:cubicBezTo>
                  <a:cubicBezTo>
                    <a:pt x="144" y="105"/>
                    <a:pt x="144" y="105"/>
                    <a:pt x="144" y="105"/>
                  </a:cubicBezTo>
                  <a:cubicBezTo>
                    <a:pt x="151" y="82"/>
                    <a:pt x="142" y="39"/>
                    <a:pt x="106" y="40"/>
                  </a:cubicBezTo>
                  <a:cubicBezTo>
                    <a:pt x="101" y="40"/>
                    <a:pt x="97" y="41"/>
                    <a:pt x="93" y="43"/>
                  </a:cubicBezTo>
                  <a:close/>
                  <a:moveTo>
                    <a:pt x="80" y="71"/>
                  </a:moveTo>
                  <a:cubicBezTo>
                    <a:pt x="80" y="71"/>
                    <a:pt x="80" y="70"/>
                    <a:pt x="80" y="69"/>
                  </a:cubicBezTo>
                  <a:cubicBezTo>
                    <a:pt x="80" y="71"/>
                    <a:pt x="79" y="73"/>
                    <a:pt x="79" y="75"/>
                  </a:cubicBezTo>
                  <a:cubicBezTo>
                    <a:pt x="79" y="90"/>
                    <a:pt x="91" y="102"/>
                    <a:pt x="106" y="102"/>
                  </a:cubicBezTo>
                  <a:cubicBezTo>
                    <a:pt x="120" y="102"/>
                    <a:pt x="132" y="90"/>
                    <a:pt x="132" y="75"/>
                  </a:cubicBezTo>
                  <a:cubicBezTo>
                    <a:pt x="132" y="74"/>
                    <a:pt x="132" y="72"/>
                    <a:pt x="132" y="71"/>
                  </a:cubicBezTo>
                  <a:cubicBezTo>
                    <a:pt x="116" y="72"/>
                    <a:pt x="116" y="72"/>
                    <a:pt x="116" y="72"/>
                  </a:cubicBezTo>
                  <a:cubicBezTo>
                    <a:pt x="113" y="64"/>
                    <a:pt x="113" y="64"/>
                    <a:pt x="113" y="64"/>
                  </a:cubicBezTo>
                  <a:cubicBezTo>
                    <a:pt x="111" y="72"/>
                    <a:pt x="111" y="72"/>
                    <a:pt x="111" y="72"/>
                  </a:cubicBezTo>
                  <a:cubicBezTo>
                    <a:pt x="109" y="72"/>
                    <a:pt x="109" y="72"/>
                    <a:pt x="109" y="72"/>
                  </a:cubicBezTo>
                  <a:cubicBezTo>
                    <a:pt x="108" y="56"/>
                    <a:pt x="108" y="56"/>
                    <a:pt x="108" y="56"/>
                  </a:cubicBezTo>
                  <a:cubicBezTo>
                    <a:pt x="106" y="72"/>
                    <a:pt x="106" y="72"/>
                    <a:pt x="106" y="72"/>
                  </a:cubicBezTo>
                  <a:cubicBezTo>
                    <a:pt x="80" y="71"/>
                    <a:pt x="80" y="71"/>
                    <a:pt x="80" y="71"/>
                  </a:cubicBezTo>
                  <a:close/>
                  <a:moveTo>
                    <a:pt x="116" y="77"/>
                  </a:moveTo>
                  <a:cubicBezTo>
                    <a:pt x="114" y="77"/>
                    <a:pt x="112" y="79"/>
                    <a:pt x="112" y="81"/>
                  </a:cubicBezTo>
                  <a:cubicBezTo>
                    <a:pt x="112" y="83"/>
                    <a:pt x="114" y="84"/>
                    <a:pt x="116" y="84"/>
                  </a:cubicBezTo>
                  <a:cubicBezTo>
                    <a:pt x="118" y="84"/>
                    <a:pt x="120" y="83"/>
                    <a:pt x="120" y="81"/>
                  </a:cubicBezTo>
                  <a:cubicBezTo>
                    <a:pt x="120" y="79"/>
                    <a:pt x="118" y="77"/>
                    <a:pt x="116" y="77"/>
                  </a:cubicBezTo>
                  <a:close/>
                  <a:moveTo>
                    <a:pt x="95" y="77"/>
                  </a:moveTo>
                  <a:cubicBezTo>
                    <a:pt x="93" y="77"/>
                    <a:pt x="91" y="79"/>
                    <a:pt x="91" y="81"/>
                  </a:cubicBezTo>
                  <a:cubicBezTo>
                    <a:pt x="91" y="83"/>
                    <a:pt x="93" y="84"/>
                    <a:pt x="95" y="84"/>
                  </a:cubicBezTo>
                  <a:cubicBezTo>
                    <a:pt x="97" y="84"/>
                    <a:pt x="98" y="83"/>
                    <a:pt x="98" y="81"/>
                  </a:cubicBezTo>
                  <a:cubicBezTo>
                    <a:pt x="98" y="79"/>
                    <a:pt x="97" y="77"/>
                    <a:pt x="95" y="77"/>
                  </a:cubicBezTo>
                  <a:close/>
                  <a:moveTo>
                    <a:pt x="148" y="149"/>
                  </a:moveTo>
                  <a:cubicBezTo>
                    <a:pt x="147" y="129"/>
                    <a:pt x="135" y="112"/>
                    <a:pt x="118" y="107"/>
                  </a:cubicBezTo>
                  <a:cubicBezTo>
                    <a:pt x="93" y="142"/>
                    <a:pt x="93" y="142"/>
                    <a:pt x="93" y="142"/>
                  </a:cubicBezTo>
                  <a:cubicBezTo>
                    <a:pt x="93" y="106"/>
                    <a:pt x="93" y="106"/>
                    <a:pt x="93" y="106"/>
                  </a:cubicBezTo>
                  <a:cubicBezTo>
                    <a:pt x="76" y="112"/>
                    <a:pt x="64" y="129"/>
                    <a:pt x="63" y="149"/>
                  </a:cubicBezTo>
                  <a:cubicBezTo>
                    <a:pt x="148" y="149"/>
                    <a:pt x="148" y="149"/>
                    <a:pt x="148" y="149"/>
                  </a:cubicBezTo>
                  <a:close/>
                  <a:moveTo>
                    <a:pt x="145" y="199"/>
                  </a:moveTo>
                  <a:cubicBezTo>
                    <a:pt x="179" y="199"/>
                    <a:pt x="179" y="199"/>
                    <a:pt x="179" y="199"/>
                  </a:cubicBezTo>
                  <a:cubicBezTo>
                    <a:pt x="191" y="219"/>
                    <a:pt x="191" y="219"/>
                    <a:pt x="191" y="219"/>
                  </a:cubicBezTo>
                  <a:cubicBezTo>
                    <a:pt x="134" y="219"/>
                    <a:pt x="134" y="219"/>
                    <a:pt x="134" y="219"/>
                  </a:cubicBezTo>
                  <a:cubicBezTo>
                    <a:pt x="145" y="199"/>
                    <a:pt x="145" y="199"/>
                    <a:pt x="145" y="199"/>
                  </a:cubicBezTo>
                  <a:close/>
                  <a:moveTo>
                    <a:pt x="50" y="0"/>
                  </a:moveTo>
                  <a:cubicBezTo>
                    <a:pt x="37" y="0"/>
                    <a:pt x="26" y="11"/>
                    <a:pt x="26" y="24"/>
                  </a:cubicBezTo>
                  <a:cubicBezTo>
                    <a:pt x="26" y="159"/>
                    <a:pt x="26" y="159"/>
                    <a:pt x="26" y="159"/>
                  </a:cubicBezTo>
                  <a:cubicBezTo>
                    <a:pt x="26" y="170"/>
                    <a:pt x="33" y="179"/>
                    <a:pt x="43" y="182"/>
                  </a:cubicBezTo>
                  <a:cubicBezTo>
                    <a:pt x="43" y="182"/>
                    <a:pt x="43" y="182"/>
                    <a:pt x="43" y="182"/>
                  </a:cubicBezTo>
                  <a:cubicBezTo>
                    <a:pt x="0" y="216"/>
                    <a:pt x="0" y="216"/>
                    <a:pt x="0" y="216"/>
                  </a:cubicBezTo>
                  <a:cubicBezTo>
                    <a:pt x="0" y="237"/>
                    <a:pt x="0" y="237"/>
                    <a:pt x="0" y="237"/>
                  </a:cubicBezTo>
                  <a:cubicBezTo>
                    <a:pt x="326" y="237"/>
                    <a:pt x="326" y="237"/>
                    <a:pt x="326" y="237"/>
                  </a:cubicBezTo>
                  <a:cubicBezTo>
                    <a:pt x="326" y="216"/>
                    <a:pt x="326" y="216"/>
                    <a:pt x="326" y="216"/>
                  </a:cubicBezTo>
                  <a:cubicBezTo>
                    <a:pt x="279" y="182"/>
                    <a:pt x="279" y="182"/>
                    <a:pt x="279" y="182"/>
                  </a:cubicBezTo>
                  <a:cubicBezTo>
                    <a:pt x="290" y="180"/>
                    <a:pt x="298" y="170"/>
                    <a:pt x="298" y="159"/>
                  </a:cubicBezTo>
                  <a:cubicBezTo>
                    <a:pt x="298" y="24"/>
                    <a:pt x="298" y="24"/>
                    <a:pt x="298" y="24"/>
                  </a:cubicBezTo>
                  <a:cubicBezTo>
                    <a:pt x="298" y="11"/>
                    <a:pt x="287" y="0"/>
                    <a:pt x="274" y="0"/>
                  </a:cubicBezTo>
                  <a:lnTo>
                    <a:pt x="50" y="0"/>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9967" name="组合 31"/>
          <p:cNvGrpSpPr>
            <a:grpSpLocks/>
          </p:cNvGrpSpPr>
          <p:nvPr/>
        </p:nvGrpSpPr>
        <p:grpSpPr bwMode="auto">
          <a:xfrm>
            <a:off x="5343356" y="3858244"/>
            <a:ext cx="281049" cy="809912"/>
            <a:chOff x="0" y="0"/>
            <a:chExt cx="261937" cy="754062"/>
          </a:xfrm>
        </p:grpSpPr>
        <p:sp>
          <p:nvSpPr>
            <p:cNvPr id="39968" name="Freeform 622"/>
            <p:cNvSpPr>
              <a:spLocks noEditPoints="1"/>
            </p:cNvSpPr>
            <p:nvPr/>
          </p:nvSpPr>
          <p:spPr bwMode="auto">
            <a:xfrm>
              <a:off x="69850" y="0"/>
              <a:ext cx="95250" cy="161925"/>
            </a:xfrm>
            <a:custGeom>
              <a:avLst/>
              <a:gdLst>
                <a:gd name="T0" fmla="*/ 21 w 25"/>
                <a:gd name="T1" fmla="*/ 4 h 43"/>
                <a:gd name="T2" fmla="*/ 15 w 25"/>
                <a:gd name="T3" fmla="*/ 0 h 43"/>
                <a:gd name="T4" fmla="*/ 14 w 25"/>
                <a:gd name="T5" fmla="*/ 0 h 43"/>
                <a:gd name="T6" fmla="*/ 3 w 25"/>
                <a:gd name="T7" fmla="*/ 15 h 43"/>
                <a:gd name="T8" fmla="*/ 3 w 25"/>
                <a:gd name="T9" fmla="*/ 26 h 43"/>
                <a:gd name="T10" fmla="*/ 2 w 25"/>
                <a:gd name="T11" fmla="*/ 38 h 43"/>
                <a:gd name="T12" fmla="*/ 5 w 25"/>
                <a:gd name="T13" fmla="*/ 41 h 43"/>
                <a:gd name="T14" fmla="*/ 6 w 25"/>
                <a:gd name="T15" fmla="*/ 42 h 43"/>
                <a:gd name="T16" fmla="*/ 6 w 25"/>
                <a:gd name="T17" fmla="*/ 43 h 43"/>
                <a:gd name="T18" fmla="*/ 9 w 25"/>
                <a:gd name="T19" fmla="*/ 29 h 43"/>
                <a:gd name="T20" fmla="*/ 8 w 25"/>
                <a:gd name="T21" fmla="*/ 23 h 43"/>
                <a:gd name="T22" fmla="*/ 8 w 25"/>
                <a:gd name="T23" fmla="*/ 14 h 43"/>
                <a:gd name="T24" fmla="*/ 15 w 25"/>
                <a:gd name="T25" fmla="*/ 3 h 43"/>
                <a:gd name="T26" fmla="*/ 22 w 25"/>
                <a:gd name="T27" fmla="*/ 12 h 43"/>
                <a:gd name="T28" fmla="*/ 25 w 25"/>
                <a:gd name="T29" fmla="*/ 12 h 43"/>
                <a:gd name="T30" fmla="*/ 21 w 25"/>
                <a:gd name="T31" fmla="*/ 4 h 43"/>
                <a:gd name="T32" fmla="*/ 15 w 25"/>
                <a:gd name="T33" fmla="*/ 1 h 43"/>
                <a:gd name="T34" fmla="*/ 15 w 25"/>
                <a:gd name="T35" fmla="*/ 2 h 43"/>
                <a:gd name="T36" fmla="*/ 8 w 25"/>
                <a:gd name="T37" fmla="*/ 5 h 43"/>
                <a:gd name="T38" fmla="*/ 7 w 25"/>
                <a:gd name="T39" fmla="*/ 7 h 43"/>
                <a:gd name="T40" fmla="*/ 6 w 25"/>
                <a:gd name="T41" fmla="*/ 10 h 43"/>
                <a:gd name="T42" fmla="*/ 6 w 25"/>
                <a:gd name="T43" fmla="*/ 27 h 43"/>
                <a:gd name="T44" fmla="*/ 6 w 25"/>
                <a:gd name="T45" fmla="*/ 40 h 43"/>
                <a:gd name="T46" fmla="*/ 3 w 25"/>
                <a:gd name="T47" fmla="*/ 37 h 43"/>
                <a:gd name="T48" fmla="*/ 4 w 25"/>
                <a:gd name="T49" fmla="*/ 27 h 43"/>
                <a:gd name="T50" fmla="*/ 4 w 25"/>
                <a:gd name="T51" fmla="*/ 26 h 43"/>
                <a:gd name="T52" fmla="*/ 4 w 25"/>
                <a:gd name="T53" fmla="*/ 15 h 43"/>
                <a:gd name="T54" fmla="*/ 15 w 25"/>
                <a:gd name="T55"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 h="43">
                  <a:moveTo>
                    <a:pt x="21" y="4"/>
                  </a:moveTo>
                  <a:cubicBezTo>
                    <a:pt x="20" y="2"/>
                    <a:pt x="18" y="1"/>
                    <a:pt x="15" y="0"/>
                  </a:cubicBezTo>
                  <a:cubicBezTo>
                    <a:pt x="14" y="0"/>
                    <a:pt x="14" y="0"/>
                    <a:pt x="14" y="0"/>
                  </a:cubicBezTo>
                  <a:cubicBezTo>
                    <a:pt x="7" y="1"/>
                    <a:pt x="4" y="6"/>
                    <a:pt x="3" y="15"/>
                  </a:cubicBezTo>
                  <a:cubicBezTo>
                    <a:pt x="3" y="26"/>
                    <a:pt x="3" y="26"/>
                    <a:pt x="3" y="26"/>
                  </a:cubicBezTo>
                  <a:cubicBezTo>
                    <a:pt x="1" y="31"/>
                    <a:pt x="0" y="34"/>
                    <a:pt x="2" y="38"/>
                  </a:cubicBezTo>
                  <a:cubicBezTo>
                    <a:pt x="3" y="39"/>
                    <a:pt x="4" y="40"/>
                    <a:pt x="5" y="41"/>
                  </a:cubicBezTo>
                  <a:cubicBezTo>
                    <a:pt x="6" y="42"/>
                    <a:pt x="6" y="42"/>
                    <a:pt x="6" y="42"/>
                  </a:cubicBezTo>
                  <a:cubicBezTo>
                    <a:pt x="6" y="42"/>
                    <a:pt x="6" y="43"/>
                    <a:pt x="6" y="43"/>
                  </a:cubicBezTo>
                  <a:cubicBezTo>
                    <a:pt x="10" y="40"/>
                    <a:pt x="11" y="35"/>
                    <a:pt x="9" y="29"/>
                  </a:cubicBezTo>
                  <a:cubicBezTo>
                    <a:pt x="8" y="23"/>
                    <a:pt x="8" y="23"/>
                    <a:pt x="8" y="23"/>
                  </a:cubicBezTo>
                  <a:cubicBezTo>
                    <a:pt x="8" y="14"/>
                    <a:pt x="8" y="14"/>
                    <a:pt x="8" y="14"/>
                  </a:cubicBezTo>
                  <a:cubicBezTo>
                    <a:pt x="7" y="7"/>
                    <a:pt x="9" y="3"/>
                    <a:pt x="15" y="3"/>
                  </a:cubicBezTo>
                  <a:cubicBezTo>
                    <a:pt x="19" y="5"/>
                    <a:pt x="21" y="8"/>
                    <a:pt x="22" y="12"/>
                  </a:cubicBezTo>
                  <a:cubicBezTo>
                    <a:pt x="25" y="12"/>
                    <a:pt x="25" y="12"/>
                    <a:pt x="25" y="12"/>
                  </a:cubicBezTo>
                  <a:lnTo>
                    <a:pt x="21" y="4"/>
                  </a:lnTo>
                  <a:close/>
                  <a:moveTo>
                    <a:pt x="15" y="1"/>
                  </a:moveTo>
                  <a:cubicBezTo>
                    <a:pt x="15" y="2"/>
                    <a:pt x="15" y="2"/>
                    <a:pt x="15" y="2"/>
                  </a:cubicBezTo>
                  <a:cubicBezTo>
                    <a:pt x="12" y="2"/>
                    <a:pt x="9" y="3"/>
                    <a:pt x="8" y="5"/>
                  </a:cubicBezTo>
                  <a:cubicBezTo>
                    <a:pt x="8" y="6"/>
                    <a:pt x="7" y="6"/>
                    <a:pt x="7" y="7"/>
                  </a:cubicBezTo>
                  <a:cubicBezTo>
                    <a:pt x="6" y="10"/>
                    <a:pt x="6" y="10"/>
                    <a:pt x="6" y="10"/>
                  </a:cubicBezTo>
                  <a:cubicBezTo>
                    <a:pt x="5" y="16"/>
                    <a:pt x="5" y="22"/>
                    <a:pt x="6" y="27"/>
                  </a:cubicBezTo>
                  <a:cubicBezTo>
                    <a:pt x="3" y="31"/>
                    <a:pt x="3" y="35"/>
                    <a:pt x="6" y="40"/>
                  </a:cubicBezTo>
                  <a:cubicBezTo>
                    <a:pt x="4" y="39"/>
                    <a:pt x="3" y="38"/>
                    <a:pt x="3" y="37"/>
                  </a:cubicBezTo>
                  <a:cubicBezTo>
                    <a:pt x="1" y="34"/>
                    <a:pt x="2" y="31"/>
                    <a:pt x="4" y="27"/>
                  </a:cubicBezTo>
                  <a:cubicBezTo>
                    <a:pt x="4" y="26"/>
                    <a:pt x="4" y="26"/>
                    <a:pt x="4" y="26"/>
                  </a:cubicBezTo>
                  <a:cubicBezTo>
                    <a:pt x="4" y="15"/>
                    <a:pt x="4" y="15"/>
                    <a:pt x="4" y="15"/>
                  </a:cubicBezTo>
                  <a:cubicBezTo>
                    <a:pt x="5" y="6"/>
                    <a:pt x="8" y="1"/>
                    <a:pt x="15" y="1"/>
                  </a:cubicBezTo>
                  <a:close/>
                </a:path>
              </a:pathLst>
            </a:custGeom>
            <a:solidFill>
              <a:srgbClr val="5957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69" name="Freeform 623"/>
            <p:cNvSpPr>
              <a:spLocks/>
            </p:cNvSpPr>
            <p:nvPr/>
          </p:nvSpPr>
          <p:spPr bwMode="auto">
            <a:xfrm>
              <a:off x="74612" y="4762"/>
              <a:ext cx="52387" cy="146050"/>
            </a:xfrm>
            <a:custGeom>
              <a:avLst/>
              <a:gdLst>
                <a:gd name="T0" fmla="*/ 14 w 14"/>
                <a:gd name="T1" fmla="*/ 1 h 39"/>
                <a:gd name="T2" fmla="*/ 14 w 14"/>
                <a:gd name="T3" fmla="*/ 0 h 39"/>
                <a:gd name="T4" fmla="*/ 3 w 14"/>
                <a:gd name="T5" fmla="*/ 14 h 39"/>
                <a:gd name="T6" fmla="*/ 3 w 14"/>
                <a:gd name="T7" fmla="*/ 25 h 39"/>
                <a:gd name="T8" fmla="*/ 3 w 14"/>
                <a:gd name="T9" fmla="*/ 26 h 39"/>
                <a:gd name="T10" fmla="*/ 2 w 14"/>
                <a:gd name="T11" fmla="*/ 36 h 39"/>
                <a:gd name="T12" fmla="*/ 5 w 14"/>
                <a:gd name="T13" fmla="*/ 39 h 39"/>
                <a:gd name="T14" fmla="*/ 5 w 14"/>
                <a:gd name="T15" fmla="*/ 26 h 39"/>
                <a:gd name="T16" fmla="*/ 5 w 14"/>
                <a:gd name="T17" fmla="*/ 9 h 39"/>
                <a:gd name="T18" fmla="*/ 6 w 14"/>
                <a:gd name="T19" fmla="*/ 6 h 39"/>
                <a:gd name="T20" fmla="*/ 7 w 14"/>
                <a:gd name="T21" fmla="*/ 4 h 39"/>
                <a:gd name="T22" fmla="*/ 14 w 14"/>
                <a:gd name="T23"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39">
                  <a:moveTo>
                    <a:pt x="14" y="1"/>
                  </a:moveTo>
                  <a:cubicBezTo>
                    <a:pt x="14" y="0"/>
                    <a:pt x="14" y="0"/>
                    <a:pt x="14" y="0"/>
                  </a:cubicBezTo>
                  <a:cubicBezTo>
                    <a:pt x="7" y="0"/>
                    <a:pt x="4" y="5"/>
                    <a:pt x="3" y="14"/>
                  </a:cubicBezTo>
                  <a:cubicBezTo>
                    <a:pt x="3" y="25"/>
                    <a:pt x="3" y="25"/>
                    <a:pt x="3" y="25"/>
                  </a:cubicBezTo>
                  <a:cubicBezTo>
                    <a:pt x="3" y="26"/>
                    <a:pt x="3" y="26"/>
                    <a:pt x="3" y="26"/>
                  </a:cubicBezTo>
                  <a:cubicBezTo>
                    <a:pt x="1" y="30"/>
                    <a:pt x="0" y="33"/>
                    <a:pt x="2" y="36"/>
                  </a:cubicBezTo>
                  <a:cubicBezTo>
                    <a:pt x="2" y="37"/>
                    <a:pt x="3" y="38"/>
                    <a:pt x="5" y="39"/>
                  </a:cubicBezTo>
                  <a:cubicBezTo>
                    <a:pt x="2" y="34"/>
                    <a:pt x="2" y="30"/>
                    <a:pt x="5" y="26"/>
                  </a:cubicBezTo>
                  <a:cubicBezTo>
                    <a:pt x="4" y="21"/>
                    <a:pt x="4" y="15"/>
                    <a:pt x="5" y="9"/>
                  </a:cubicBezTo>
                  <a:cubicBezTo>
                    <a:pt x="6" y="6"/>
                    <a:pt x="6" y="6"/>
                    <a:pt x="6" y="6"/>
                  </a:cubicBezTo>
                  <a:cubicBezTo>
                    <a:pt x="6" y="5"/>
                    <a:pt x="7" y="5"/>
                    <a:pt x="7" y="4"/>
                  </a:cubicBezTo>
                  <a:cubicBezTo>
                    <a:pt x="8" y="2"/>
                    <a:pt x="11" y="1"/>
                    <a:pt x="14" y="1"/>
                  </a:cubicBez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0" name="Freeform 624"/>
            <p:cNvSpPr>
              <a:spLocks/>
            </p:cNvSpPr>
            <p:nvPr/>
          </p:nvSpPr>
          <p:spPr bwMode="auto">
            <a:xfrm>
              <a:off x="149225" y="15875"/>
              <a:ext cx="33337" cy="93662"/>
            </a:xfrm>
            <a:custGeom>
              <a:avLst/>
              <a:gdLst>
                <a:gd name="T0" fmla="*/ 4 w 9"/>
                <a:gd name="T1" fmla="*/ 8 h 25"/>
                <a:gd name="T2" fmla="*/ 1 w 9"/>
                <a:gd name="T3" fmla="*/ 8 h 25"/>
                <a:gd name="T4" fmla="*/ 2 w 9"/>
                <a:gd name="T5" fmla="*/ 15 h 25"/>
                <a:gd name="T6" fmla="*/ 2 w 9"/>
                <a:gd name="T7" fmla="*/ 16 h 25"/>
                <a:gd name="T8" fmla="*/ 9 w 9"/>
                <a:gd name="T9" fmla="*/ 25 h 25"/>
                <a:gd name="T10" fmla="*/ 6 w 9"/>
                <a:gd name="T11" fmla="*/ 15 h 25"/>
                <a:gd name="T12" fmla="*/ 0 w 9"/>
                <a:gd name="T13" fmla="*/ 0 h 25"/>
                <a:gd name="T14" fmla="*/ 4 w 9"/>
                <a:gd name="T15" fmla="*/ 8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5">
                  <a:moveTo>
                    <a:pt x="4" y="8"/>
                  </a:moveTo>
                  <a:cubicBezTo>
                    <a:pt x="1" y="8"/>
                    <a:pt x="1" y="8"/>
                    <a:pt x="1" y="8"/>
                  </a:cubicBezTo>
                  <a:cubicBezTo>
                    <a:pt x="2" y="10"/>
                    <a:pt x="2" y="12"/>
                    <a:pt x="2" y="15"/>
                  </a:cubicBezTo>
                  <a:cubicBezTo>
                    <a:pt x="2" y="15"/>
                    <a:pt x="2" y="15"/>
                    <a:pt x="2" y="16"/>
                  </a:cubicBezTo>
                  <a:cubicBezTo>
                    <a:pt x="3" y="21"/>
                    <a:pt x="6" y="24"/>
                    <a:pt x="9" y="25"/>
                  </a:cubicBezTo>
                  <a:cubicBezTo>
                    <a:pt x="7" y="22"/>
                    <a:pt x="6" y="19"/>
                    <a:pt x="6" y="15"/>
                  </a:cubicBezTo>
                  <a:cubicBezTo>
                    <a:pt x="6" y="8"/>
                    <a:pt x="4" y="3"/>
                    <a:pt x="0" y="0"/>
                  </a:cubicBezTo>
                  <a:lnTo>
                    <a:pt x="4"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1" name="Freeform 625"/>
            <p:cNvSpPr>
              <a:spLocks/>
            </p:cNvSpPr>
            <p:nvPr/>
          </p:nvSpPr>
          <p:spPr bwMode="auto">
            <a:xfrm>
              <a:off x="96837" y="11112"/>
              <a:ext cx="85725" cy="120650"/>
            </a:xfrm>
            <a:custGeom>
              <a:avLst/>
              <a:gdLst>
                <a:gd name="T0" fmla="*/ 16 w 23"/>
                <a:gd name="T1" fmla="*/ 16 h 32"/>
                <a:gd name="T2" fmla="*/ 15 w 23"/>
                <a:gd name="T3" fmla="*/ 9 h 32"/>
                <a:gd name="T4" fmla="*/ 8 w 23"/>
                <a:gd name="T5" fmla="*/ 0 h 32"/>
                <a:gd name="T6" fmla="*/ 1 w 23"/>
                <a:gd name="T7" fmla="*/ 11 h 32"/>
                <a:gd name="T8" fmla="*/ 3 w 23"/>
                <a:gd name="T9" fmla="*/ 17 h 32"/>
                <a:gd name="T10" fmla="*/ 3 w 23"/>
                <a:gd name="T11" fmla="*/ 10 h 32"/>
                <a:gd name="T12" fmla="*/ 8 w 23"/>
                <a:gd name="T13" fmla="*/ 1 h 32"/>
                <a:gd name="T14" fmla="*/ 15 w 23"/>
                <a:gd name="T15" fmla="*/ 16 h 32"/>
                <a:gd name="T16" fmla="*/ 7 w 23"/>
                <a:gd name="T17" fmla="*/ 22 h 32"/>
                <a:gd name="T18" fmla="*/ 11 w 23"/>
                <a:gd name="T19" fmla="*/ 22 h 32"/>
                <a:gd name="T20" fmla="*/ 11 w 23"/>
                <a:gd name="T21" fmla="*/ 22 h 32"/>
                <a:gd name="T22" fmla="*/ 13 w 23"/>
                <a:gd name="T23" fmla="*/ 22 h 32"/>
                <a:gd name="T24" fmla="*/ 17 w 23"/>
                <a:gd name="T25" fmla="*/ 27 h 32"/>
                <a:gd name="T26" fmla="*/ 10 w 23"/>
                <a:gd name="T27" fmla="*/ 30 h 32"/>
                <a:gd name="T28" fmla="*/ 23 w 23"/>
                <a:gd name="T29" fmla="*/ 27 h 32"/>
                <a:gd name="T30" fmla="*/ 23 w 23"/>
                <a:gd name="T31" fmla="*/ 26 h 32"/>
                <a:gd name="T32" fmla="*/ 16 w 23"/>
                <a:gd name="T33" fmla="*/ 17 h 32"/>
                <a:gd name="T34" fmla="*/ 16 w 23"/>
                <a:gd name="T35"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32">
                  <a:moveTo>
                    <a:pt x="16" y="16"/>
                  </a:moveTo>
                  <a:cubicBezTo>
                    <a:pt x="16" y="13"/>
                    <a:pt x="16" y="11"/>
                    <a:pt x="15" y="9"/>
                  </a:cubicBezTo>
                  <a:cubicBezTo>
                    <a:pt x="14" y="5"/>
                    <a:pt x="12" y="2"/>
                    <a:pt x="8" y="0"/>
                  </a:cubicBezTo>
                  <a:cubicBezTo>
                    <a:pt x="2" y="0"/>
                    <a:pt x="0" y="4"/>
                    <a:pt x="1" y="11"/>
                  </a:cubicBezTo>
                  <a:cubicBezTo>
                    <a:pt x="3" y="13"/>
                    <a:pt x="3" y="15"/>
                    <a:pt x="3" y="17"/>
                  </a:cubicBezTo>
                  <a:cubicBezTo>
                    <a:pt x="5" y="16"/>
                    <a:pt x="4" y="14"/>
                    <a:pt x="3" y="10"/>
                  </a:cubicBezTo>
                  <a:cubicBezTo>
                    <a:pt x="1" y="5"/>
                    <a:pt x="3" y="2"/>
                    <a:pt x="8" y="1"/>
                  </a:cubicBezTo>
                  <a:cubicBezTo>
                    <a:pt x="12" y="4"/>
                    <a:pt x="15" y="9"/>
                    <a:pt x="15" y="16"/>
                  </a:cubicBezTo>
                  <a:cubicBezTo>
                    <a:pt x="14" y="20"/>
                    <a:pt x="12" y="22"/>
                    <a:pt x="7" y="22"/>
                  </a:cubicBezTo>
                  <a:cubicBezTo>
                    <a:pt x="8" y="22"/>
                    <a:pt x="10" y="23"/>
                    <a:pt x="11" y="22"/>
                  </a:cubicBezTo>
                  <a:cubicBezTo>
                    <a:pt x="11" y="22"/>
                    <a:pt x="11" y="22"/>
                    <a:pt x="11" y="22"/>
                  </a:cubicBezTo>
                  <a:cubicBezTo>
                    <a:pt x="12" y="22"/>
                    <a:pt x="13" y="22"/>
                    <a:pt x="13" y="22"/>
                  </a:cubicBezTo>
                  <a:cubicBezTo>
                    <a:pt x="17" y="27"/>
                    <a:pt x="17" y="27"/>
                    <a:pt x="17" y="27"/>
                  </a:cubicBezTo>
                  <a:cubicBezTo>
                    <a:pt x="16" y="29"/>
                    <a:pt x="13" y="30"/>
                    <a:pt x="10" y="30"/>
                  </a:cubicBezTo>
                  <a:cubicBezTo>
                    <a:pt x="17" y="32"/>
                    <a:pt x="21" y="31"/>
                    <a:pt x="23" y="27"/>
                  </a:cubicBezTo>
                  <a:cubicBezTo>
                    <a:pt x="23" y="26"/>
                    <a:pt x="23" y="26"/>
                    <a:pt x="23" y="26"/>
                  </a:cubicBezTo>
                  <a:cubicBezTo>
                    <a:pt x="20" y="25"/>
                    <a:pt x="17" y="22"/>
                    <a:pt x="16" y="17"/>
                  </a:cubicBezTo>
                  <a:cubicBezTo>
                    <a:pt x="16" y="16"/>
                    <a:pt x="16" y="16"/>
                    <a:pt x="16" y="16"/>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2" name="Freeform 626"/>
            <p:cNvSpPr>
              <a:spLocks noEditPoints="1"/>
            </p:cNvSpPr>
            <p:nvPr/>
          </p:nvSpPr>
          <p:spPr bwMode="auto">
            <a:xfrm>
              <a:off x="123825" y="93662"/>
              <a:ext cx="36512" cy="30162"/>
            </a:xfrm>
            <a:custGeom>
              <a:avLst/>
              <a:gdLst>
                <a:gd name="T0" fmla="*/ 6 w 10"/>
                <a:gd name="T1" fmla="*/ 0 h 8"/>
                <a:gd name="T2" fmla="*/ 4 w 10"/>
                <a:gd name="T3" fmla="*/ 0 h 8"/>
                <a:gd name="T4" fmla="*/ 4 w 10"/>
                <a:gd name="T5" fmla="*/ 0 h 8"/>
                <a:gd name="T6" fmla="*/ 0 w 10"/>
                <a:gd name="T7" fmla="*/ 0 h 8"/>
                <a:gd name="T8" fmla="*/ 0 w 10"/>
                <a:gd name="T9" fmla="*/ 7 h 8"/>
                <a:gd name="T10" fmla="*/ 3 w 10"/>
                <a:gd name="T11" fmla="*/ 8 h 8"/>
                <a:gd name="T12" fmla="*/ 10 w 10"/>
                <a:gd name="T13" fmla="*/ 5 h 8"/>
                <a:gd name="T14" fmla="*/ 6 w 10"/>
                <a:gd name="T15" fmla="*/ 0 h 8"/>
                <a:gd name="T16" fmla="*/ 1 w 10"/>
                <a:gd name="T17" fmla="*/ 1 h 8"/>
                <a:gd name="T18" fmla="*/ 2 w 10"/>
                <a:gd name="T19" fmla="*/ 1 h 8"/>
                <a:gd name="T20" fmla="*/ 3 w 10"/>
                <a:gd name="T21" fmla="*/ 7 h 8"/>
                <a:gd name="T22" fmla="*/ 1 w 10"/>
                <a:gd name="T23" fmla="*/ 7 h 8"/>
                <a:gd name="T24" fmla="*/ 1 w 10"/>
                <a:gd name="T2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8">
                  <a:moveTo>
                    <a:pt x="6" y="0"/>
                  </a:moveTo>
                  <a:cubicBezTo>
                    <a:pt x="6" y="0"/>
                    <a:pt x="5" y="0"/>
                    <a:pt x="4" y="0"/>
                  </a:cubicBezTo>
                  <a:cubicBezTo>
                    <a:pt x="4" y="0"/>
                    <a:pt x="4" y="0"/>
                    <a:pt x="4" y="0"/>
                  </a:cubicBezTo>
                  <a:cubicBezTo>
                    <a:pt x="3" y="1"/>
                    <a:pt x="1" y="0"/>
                    <a:pt x="0" y="0"/>
                  </a:cubicBezTo>
                  <a:cubicBezTo>
                    <a:pt x="1" y="3"/>
                    <a:pt x="1" y="6"/>
                    <a:pt x="0" y="7"/>
                  </a:cubicBezTo>
                  <a:cubicBezTo>
                    <a:pt x="1" y="8"/>
                    <a:pt x="2" y="8"/>
                    <a:pt x="3" y="8"/>
                  </a:cubicBezTo>
                  <a:cubicBezTo>
                    <a:pt x="6" y="8"/>
                    <a:pt x="9" y="7"/>
                    <a:pt x="10" y="5"/>
                  </a:cubicBezTo>
                  <a:lnTo>
                    <a:pt x="6" y="0"/>
                  </a:lnTo>
                  <a:close/>
                  <a:moveTo>
                    <a:pt x="1" y="1"/>
                  </a:moveTo>
                  <a:cubicBezTo>
                    <a:pt x="2" y="1"/>
                    <a:pt x="2" y="1"/>
                    <a:pt x="2" y="1"/>
                  </a:cubicBezTo>
                  <a:cubicBezTo>
                    <a:pt x="3" y="7"/>
                    <a:pt x="3" y="7"/>
                    <a:pt x="3" y="7"/>
                  </a:cubicBezTo>
                  <a:cubicBezTo>
                    <a:pt x="1" y="7"/>
                    <a:pt x="1" y="7"/>
                    <a:pt x="1" y="7"/>
                  </a:cubicBezTo>
                  <a:lnTo>
                    <a:pt x="1" y="1"/>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3" name="Freeform 627"/>
            <p:cNvSpPr>
              <a:spLocks/>
            </p:cNvSpPr>
            <p:nvPr/>
          </p:nvSpPr>
          <p:spPr bwMode="auto">
            <a:xfrm>
              <a:off x="127000" y="98425"/>
              <a:ext cx="7937" cy="22225"/>
            </a:xfrm>
            <a:custGeom>
              <a:avLst/>
              <a:gdLst>
                <a:gd name="T0" fmla="*/ 2 w 5"/>
                <a:gd name="T1" fmla="*/ 0 h 14"/>
                <a:gd name="T2" fmla="*/ 0 w 5"/>
                <a:gd name="T3" fmla="*/ 0 h 14"/>
                <a:gd name="T4" fmla="*/ 0 w 5"/>
                <a:gd name="T5" fmla="*/ 14 h 14"/>
                <a:gd name="T6" fmla="*/ 5 w 5"/>
                <a:gd name="T7" fmla="*/ 14 h 14"/>
                <a:gd name="T8" fmla="*/ 2 w 5"/>
                <a:gd name="T9" fmla="*/ 0 h 14"/>
              </a:gdLst>
              <a:ahLst/>
              <a:cxnLst>
                <a:cxn ang="0">
                  <a:pos x="T0" y="T1"/>
                </a:cxn>
                <a:cxn ang="0">
                  <a:pos x="T2" y="T3"/>
                </a:cxn>
                <a:cxn ang="0">
                  <a:pos x="T4" y="T5"/>
                </a:cxn>
                <a:cxn ang="0">
                  <a:pos x="T6" y="T7"/>
                </a:cxn>
                <a:cxn ang="0">
                  <a:pos x="T8" y="T9"/>
                </a:cxn>
              </a:cxnLst>
              <a:rect l="0" t="0" r="r" b="b"/>
              <a:pathLst>
                <a:path w="5" h="14">
                  <a:moveTo>
                    <a:pt x="2" y="0"/>
                  </a:moveTo>
                  <a:lnTo>
                    <a:pt x="0" y="0"/>
                  </a:lnTo>
                  <a:lnTo>
                    <a:pt x="0" y="14"/>
                  </a:lnTo>
                  <a:lnTo>
                    <a:pt x="5" y="14"/>
                  </a:lnTo>
                  <a:lnTo>
                    <a:pt x="2"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4" name="Freeform 628"/>
            <p:cNvSpPr>
              <a:spLocks/>
            </p:cNvSpPr>
            <p:nvPr/>
          </p:nvSpPr>
          <p:spPr bwMode="auto">
            <a:xfrm>
              <a:off x="123825" y="109537"/>
              <a:ext cx="100012" cy="141287"/>
            </a:xfrm>
            <a:custGeom>
              <a:avLst/>
              <a:gdLst>
                <a:gd name="T0" fmla="*/ 25 w 27"/>
                <a:gd name="T1" fmla="*/ 1 h 38"/>
                <a:gd name="T2" fmla="*/ 16 w 27"/>
                <a:gd name="T3" fmla="*/ 0 h 38"/>
                <a:gd name="T4" fmla="*/ 16 w 27"/>
                <a:gd name="T5" fmla="*/ 1 h 38"/>
                <a:gd name="T6" fmla="*/ 21 w 27"/>
                <a:gd name="T7" fmla="*/ 3 h 38"/>
                <a:gd name="T8" fmla="*/ 21 w 27"/>
                <a:gd name="T9" fmla="*/ 12 h 38"/>
                <a:gd name="T10" fmla="*/ 23 w 27"/>
                <a:gd name="T11" fmla="*/ 25 h 38"/>
                <a:gd name="T12" fmla="*/ 23 w 27"/>
                <a:gd name="T13" fmla="*/ 33 h 38"/>
                <a:gd name="T14" fmla="*/ 0 w 27"/>
                <a:gd name="T15" fmla="*/ 37 h 38"/>
                <a:gd name="T16" fmla="*/ 25 w 27"/>
                <a:gd name="T17" fmla="*/ 38 h 38"/>
                <a:gd name="T18" fmla="*/ 26 w 27"/>
                <a:gd name="T19" fmla="*/ 32 h 38"/>
                <a:gd name="T20" fmla="*/ 27 w 27"/>
                <a:gd name="T21" fmla="*/ 26 h 38"/>
                <a:gd name="T22" fmla="*/ 25 w 27"/>
                <a:gd name="T23" fmla="*/ 14 h 38"/>
                <a:gd name="T24" fmla="*/ 25 w 27"/>
                <a:gd name="T25" fmla="*/ 3 h 38"/>
                <a:gd name="T26" fmla="*/ 25 w 27"/>
                <a:gd name="T27"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38">
                  <a:moveTo>
                    <a:pt x="25" y="1"/>
                  </a:moveTo>
                  <a:cubicBezTo>
                    <a:pt x="16" y="0"/>
                    <a:pt x="16" y="0"/>
                    <a:pt x="16" y="0"/>
                  </a:cubicBezTo>
                  <a:cubicBezTo>
                    <a:pt x="16" y="1"/>
                    <a:pt x="16" y="1"/>
                    <a:pt x="16" y="1"/>
                  </a:cubicBezTo>
                  <a:cubicBezTo>
                    <a:pt x="21" y="3"/>
                    <a:pt x="21" y="3"/>
                    <a:pt x="21" y="3"/>
                  </a:cubicBezTo>
                  <a:cubicBezTo>
                    <a:pt x="21" y="12"/>
                    <a:pt x="21" y="12"/>
                    <a:pt x="21" y="12"/>
                  </a:cubicBezTo>
                  <a:cubicBezTo>
                    <a:pt x="23" y="16"/>
                    <a:pt x="23" y="20"/>
                    <a:pt x="23" y="25"/>
                  </a:cubicBezTo>
                  <a:cubicBezTo>
                    <a:pt x="23" y="33"/>
                    <a:pt x="23" y="33"/>
                    <a:pt x="23" y="33"/>
                  </a:cubicBezTo>
                  <a:cubicBezTo>
                    <a:pt x="0" y="37"/>
                    <a:pt x="0" y="37"/>
                    <a:pt x="0" y="37"/>
                  </a:cubicBezTo>
                  <a:cubicBezTo>
                    <a:pt x="9" y="38"/>
                    <a:pt x="17" y="38"/>
                    <a:pt x="25" y="38"/>
                  </a:cubicBezTo>
                  <a:cubicBezTo>
                    <a:pt x="26" y="32"/>
                    <a:pt x="26" y="32"/>
                    <a:pt x="26" y="32"/>
                  </a:cubicBezTo>
                  <a:cubicBezTo>
                    <a:pt x="27" y="26"/>
                    <a:pt x="27" y="26"/>
                    <a:pt x="27" y="26"/>
                  </a:cubicBezTo>
                  <a:cubicBezTo>
                    <a:pt x="27" y="23"/>
                    <a:pt x="27" y="19"/>
                    <a:pt x="25" y="14"/>
                  </a:cubicBezTo>
                  <a:cubicBezTo>
                    <a:pt x="25" y="3"/>
                    <a:pt x="25" y="3"/>
                    <a:pt x="25" y="3"/>
                  </a:cubicBezTo>
                  <a:lnTo>
                    <a:pt x="25" y="1"/>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5" name="Freeform 629"/>
            <p:cNvSpPr>
              <a:spLocks noEditPoints="1"/>
            </p:cNvSpPr>
            <p:nvPr/>
          </p:nvSpPr>
          <p:spPr bwMode="auto">
            <a:xfrm>
              <a:off x="93662" y="112712"/>
              <a:ext cx="115887" cy="134937"/>
            </a:xfrm>
            <a:custGeom>
              <a:avLst/>
              <a:gdLst>
                <a:gd name="T0" fmla="*/ 29 w 31"/>
                <a:gd name="T1" fmla="*/ 2 h 36"/>
                <a:gd name="T2" fmla="*/ 24 w 31"/>
                <a:gd name="T3" fmla="*/ 0 h 36"/>
                <a:gd name="T4" fmla="*/ 11 w 31"/>
                <a:gd name="T5" fmla="*/ 3 h 36"/>
                <a:gd name="T6" fmla="*/ 8 w 31"/>
                <a:gd name="T7" fmla="*/ 2 h 36"/>
                <a:gd name="T8" fmla="*/ 6 w 31"/>
                <a:gd name="T9" fmla="*/ 4 h 36"/>
                <a:gd name="T10" fmla="*/ 3 w 31"/>
                <a:gd name="T11" fmla="*/ 19 h 36"/>
                <a:gd name="T12" fmla="*/ 0 w 31"/>
                <a:gd name="T13" fmla="*/ 22 h 36"/>
                <a:gd name="T14" fmla="*/ 6 w 31"/>
                <a:gd name="T15" fmla="*/ 36 h 36"/>
                <a:gd name="T16" fmla="*/ 8 w 31"/>
                <a:gd name="T17" fmla="*/ 36 h 36"/>
                <a:gd name="T18" fmla="*/ 31 w 31"/>
                <a:gd name="T19" fmla="*/ 32 h 36"/>
                <a:gd name="T20" fmla="*/ 31 w 31"/>
                <a:gd name="T21" fmla="*/ 24 h 36"/>
                <a:gd name="T22" fmla="*/ 29 w 31"/>
                <a:gd name="T23" fmla="*/ 11 h 36"/>
                <a:gd name="T24" fmla="*/ 29 w 31"/>
                <a:gd name="T25" fmla="*/ 2 h 36"/>
                <a:gd name="T26" fmla="*/ 1 w 31"/>
                <a:gd name="T27" fmla="*/ 23 h 36"/>
                <a:gd name="T28" fmla="*/ 3 w 31"/>
                <a:gd name="T29" fmla="*/ 21 h 36"/>
                <a:gd name="T30" fmla="*/ 10 w 31"/>
                <a:gd name="T31" fmla="*/ 34 h 36"/>
                <a:gd name="T32" fmla="*/ 7 w 31"/>
                <a:gd name="T33" fmla="*/ 35 h 36"/>
                <a:gd name="T34" fmla="*/ 1 w 31"/>
                <a:gd name="T35"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36">
                  <a:moveTo>
                    <a:pt x="29" y="2"/>
                  </a:moveTo>
                  <a:cubicBezTo>
                    <a:pt x="24" y="0"/>
                    <a:pt x="24" y="0"/>
                    <a:pt x="24" y="0"/>
                  </a:cubicBezTo>
                  <a:cubicBezTo>
                    <a:pt x="22" y="4"/>
                    <a:pt x="18" y="5"/>
                    <a:pt x="11" y="3"/>
                  </a:cubicBezTo>
                  <a:cubicBezTo>
                    <a:pt x="10" y="3"/>
                    <a:pt x="9" y="3"/>
                    <a:pt x="8" y="2"/>
                  </a:cubicBezTo>
                  <a:cubicBezTo>
                    <a:pt x="8" y="3"/>
                    <a:pt x="7" y="4"/>
                    <a:pt x="6" y="4"/>
                  </a:cubicBezTo>
                  <a:cubicBezTo>
                    <a:pt x="10" y="14"/>
                    <a:pt x="9" y="19"/>
                    <a:pt x="3" y="19"/>
                  </a:cubicBezTo>
                  <a:cubicBezTo>
                    <a:pt x="0" y="22"/>
                    <a:pt x="0" y="22"/>
                    <a:pt x="0" y="22"/>
                  </a:cubicBezTo>
                  <a:cubicBezTo>
                    <a:pt x="2" y="26"/>
                    <a:pt x="4" y="31"/>
                    <a:pt x="6" y="36"/>
                  </a:cubicBezTo>
                  <a:cubicBezTo>
                    <a:pt x="7" y="36"/>
                    <a:pt x="7" y="36"/>
                    <a:pt x="8" y="36"/>
                  </a:cubicBezTo>
                  <a:cubicBezTo>
                    <a:pt x="31" y="32"/>
                    <a:pt x="31" y="32"/>
                    <a:pt x="31" y="32"/>
                  </a:cubicBezTo>
                  <a:cubicBezTo>
                    <a:pt x="31" y="24"/>
                    <a:pt x="31" y="24"/>
                    <a:pt x="31" y="24"/>
                  </a:cubicBezTo>
                  <a:cubicBezTo>
                    <a:pt x="31" y="19"/>
                    <a:pt x="31" y="15"/>
                    <a:pt x="29" y="11"/>
                  </a:cubicBezTo>
                  <a:lnTo>
                    <a:pt x="29" y="2"/>
                  </a:lnTo>
                  <a:close/>
                  <a:moveTo>
                    <a:pt x="1" y="23"/>
                  </a:moveTo>
                  <a:cubicBezTo>
                    <a:pt x="3" y="21"/>
                    <a:pt x="3" y="21"/>
                    <a:pt x="3" y="21"/>
                  </a:cubicBezTo>
                  <a:cubicBezTo>
                    <a:pt x="10" y="34"/>
                    <a:pt x="10" y="34"/>
                    <a:pt x="10" y="34"/>
                  </a:cubicBezTo>
                  <a:cubicBezTo>
                    <a:pt x="7" y="35"/>
                    <a:pt x="7" y="35"/>
                    <a:pt x="7" y="35"/>
                  </a:cubicBezTo>
                  <a:lnTo>
                    <a:pt x="1" y="23"/>
                  </a:ln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6" name="Freeform 630"/>
            <p:cNvSpPr>
              <a:spLocks/>
            </p:cNvSpPr>
            <p:nvPr/>
          </p:nvSpPr>
          <p:spPr bwMode="auto">
            <a:xfrm>
              <a:off x="96837" y="192087"/>
              <a:ext cx="33337" cy="52387"/>
            </a:xfrm>
            <a:custGeom>
              <a:avLst/>
              <a:gdLst>
                <a:gd name="T0" fmla="*/ 5 w 21"/>
                <a:gd name="T1" fmla="*/ 0 h 33"/>
                <a:gd name="T2" fmla="*/ 0 w 21"/>
                <a:gd name="T3" fmla="*/ 4 h 33"/>
                <a:gd name="T4" fmla="*/ 14 w 21"/>
                <a:gd name="T5" fmla="*/ 33 h 33"/>
                <a:gd name="T6" fmla="*/ 21 w 21"/>
                <a:gd name="T7" fmla="*/ 30 h 33"/>
                <a:gd name="T8" fmla="*/ 5 w 21"/>
                <a:gd name="T9" fmla="*/ 0 h 33"/>
              </a:gdLst>
              <a:ahLst/>
              <a:cxnLst>
                <a:cxn ang="0">
                  <a:pos x="T0" y="T1"/>
                </a:cxn>
                <a:cxn ang="0">
                  <a:pos x="T2" y="T3"/>
                </a:cxn>
                <a:cxn ang="0">
                  <a:pos x="T4" y="T5"/>
                </a:cxn>
                <a:cxn ang="0">
                  <a:pos x="T6" y="T7"/>
                </a:cxn>
                <a:cxn ang="0">
                  <a:pos x="T8" y="T9"/>
                </a:cxn>
              </a:cxnLst>
              <a:rect l="0" t="0" r="r" b="b"/>
              <a:pathLst>
                <a:path w="21" h="33">
                  <a:moveTo>
                    <a:pt x="5" y="0"/>
                  </a:moveTo>
                  <a:lnTo>
                    <a:pt x="0" y="4"/>
                  </a:lnTo>
                  <a:lnTo>
                    <a:pt x="14" y="33"/>
                  </a:lnTo>
                  <a:lnTo>
                    <a:pt x="21" y="30"/>
                  </a:ln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7" name="Freeform 631"/>
            <p:cNvSpPr>
              <a:spLocks/>
            </p:cNvSpPr>
            <p:nvPr/>
          </p:nvSpPr>
          <p:spPr bwMode="auto">
            <a:xfrm>
              <a:off x="206375" y="120650"/>
              <a:ext cx="33337" cy="292100"/>
            </a:xfrm>
            <a:custGeom>
              <a:avLst/>
              <a:gdLst>
                <a:gd name="T0" fmla="*/ 3 w 9"/>
                <a:gd name="T1" fmla="*/ 0 h 78"/>
                <a:gd name="T2" fmla="*/ 3 w 9"/>
                <a:gd name="T3" fmla="*/ 11 h 78"/>
                <a:gd name="T4" fmla="*/ 5 w 9"/>
                <a:gd name="T5" fmla="*/ 23 h 78"/>
                <a:gd name="T6" fmla="*/ 4 w 9"/>
                <a:gd name="T7" fmla="*/ 29 h 78"/>
                <a:gd name="T8" fmla="*/ 5 w 9"/>
                <a:gd name="T9" fmla="*/ 34 h 78"/>
                <a:gd name="T10" fmla="*/ 5 w 9"/>
                <a:gd name="T11" fmla="*/ 44 h 78"/>
                <a:gd name="T12" fmla="*/ 4 w 9"/>
                <a:gd name="T13" fmla="*/ 60 h 78"/>
                <a:gd name="T14" fmla="*/ 1 w 9"/>
                <a:gd name="T15" fmla="*/ 66 h 78"/>
                <a:gd name="T16" fmla="*/ 0 w 9"/>
                <a:gd name="T17" fmla="*/ 74 h 78"/>
                <a:gd name="T18" fmla="*/ 3 w 9"/>
                <a:gd name="T19" fmla="*/ 68 h 78"/>
                <a:gd name="T20" fmla="*/ 2 w 9"/>
                <a:gd name="T21" fmla="*/ 71 h 78"/>
                <a:gd name="T22" fmla="*/ 2 w 9"/>
                <a:gd name="T23" fmla="*/ 77 h 78"/>
                <a:gd name="T24" fmla="*/ 5 w 9"/>
                <a:gd name="T25" fmla="*/ 70 h 78"/>
                <a:gd name="T26" fmla="*/ 4 w 9"/>
                <a:gd name="T27" fmla="*/ 75 h 78"/>
                <a:gd name="T28" fmla="*/ 4 w 9"/>
                <a:gd name="T29" fmla="*/ 77 h 78"/>
                <a:gd name="T30" fmla="*/ 7 w 9"/>
                <a:gd name="T31" fmla="*/ 70 h 78"/>
                <a:gd name="T32" fmla="*/ 6 w 9"/>
                <a:gd name="T33" fmla="*/ 74 h 78"/>
                <a:gd name="T34" fmla="*/ 7 w 9"/>
                <a:gd name="T35" fmla="*/ 78 h 78"/>
                <a:gd name="T36" fmla="*/ 8 w 9"/>
                <a:gd name="T37" fmla="*/ 75 h 78"/>
                <a:gd name="T38" fmla="*/ 9 w 9"/>
                <a:gd name="T39" fmla="*/ 73 h 78"/>
                <a:gd name="T40" fmla="*/ 9 w 9"/>
                <a:gd name="T41" fmla="*/ 70 h 78"/>
                <a:gd name="T42" fmla="*/ 6 w 9"/>
                <a:gd name="T43" fmla="*/ 68 h 78"/>
                <a:gd name="T44" fmla="*/ 9 w 9"/>
                <a:gd name="T45" fmla="*/ 36 h 78"/>
                <a:gd name="T46" fmla="*/ 5 w 9"/>
                <a:gd name="T47" fmla="*/ 8 h 78"/>
                <a:gd name="T48" fmla="*/ 3 w 9"/>
                <a:gd name="T4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78">
                  <a:moveTo>
                    <a:pt x="3" y="0"/>
                  </a:moveTo>
                  <a:cubicBezTo>
                    <a:pt x="3" y="11"/>
                    <a:pt x="3" y="11"/>
                    <a:pt x="3" y="11"/>
                  </a:cubicBezTo>
                  <a:cubicBezTo>
                    <a:pt x="5" y="16"/>
                    <a:pt x="5" y="20"/>
                    <a:pt x="5" y="23"/>
                  </a:cubicBezTo>
                  <a:cubicBezTo>
                    <a:pt x="4" y="29"/>
                    <a:pt x="4" y="29"/>
                    <a:pt x="4" y="29"/>
                  </a:cubicBezTo>
                  <a:cubicBezTo>
                    <a:pt x="5" y="34"/>
                    <a:pt x="5" y="34"/>
                    <a:pt x="5" y="34"/>
                  </a:cubicBezTo>
                  <a:cubicBezTo>
                    <a:pt x="5" y="44"/>
                    <a:pt x="5" y="44"/>
                    <a:pt x="5" y="44"/>
                  </a:cubicBezTo>
                  <a:cubicBezTo>
                    <a:pt x="4" y="60"/>
                    <a:pt x="4" y="60"/>
                    <a:pt x="4" y="60"/>
                  </a:cubicBezTo>
                  <a:cubicBezTo>
                    <a:pt x="1" y="66"/>
                    <a:pt x="1" y="66"/>
                    <a:pt x="1" y="66"/>
                  </a:cubicBezTo>
                  <a:cubicBezTo>
                    <a:pt x="0" y="74"/>
                    <a:pt x="0" y="74"/>
                    <a:pt x="0" y="74"/>
                  </a:cubicBezTo>
                  <a:cubicBezTo>
                    <a:pt x="3" y="68"/>
                    <a:pt x="3" y="68"/>
                    <a:pt x="3" y="68"/>
                  </a:cubicBezTo>
                  <a:cubicBezTo>
                    <a:pt x="2" y="69"/>
                    <a:pt x="2" y="70"/>
                    <a:pt x="2" y="71"/>
                  </a:cubicBezTo>
                  <a:cubicBezTo>
                    <a:pt x="2" y="77"/>
                    <a:pt x="2" y="77"/>
                    <a:pt x="2" y="77"/>
                  </a:cubicBezTo>
                  <a:cubicBezTo>
                    <a:pt x="5" y="70"/>
                    <a:pt x="5" y="70"/>
                    <a:pt x="5" y="70"/>
                  </a:cubicBezTo>
                  <a:cubicBezTo>
                    <a:pt x="4" y="72"/>
                    <a:pt x="4" y="74"/>
                    <a:pt x="4" y="75"/>
                  </a:cubicBezTo>
                  <a:cubicBezTo>
                    <a:pt x="4" y="76"/>
                    <a:pt x="4" y="76"/>
                    <a:pt x="4" y="77"/>
                  </a:cubicBezTo>
                  <a:cubicBezTo>
                    <a:pt x="7" y="70"/>
                    <a:pt x="7" y="70"/>
                    <a:pt x="7" y="70"/>
                  </a:cubicBezTo>
                  <a:cubicBezTo>
                    <a:pt x="6" y="74"/>
                    <a:pt x="6" y="74"/>
                    <a:pt x="6" y="74"/>
                  </a:cubicBezTo>
                  <a:cubicBezTo>
                    <a:pt x="6" y="77"/>
                    <a:pt x="6" y="78"/>
                    <a:pt x="7" y="78"/>
                  </a:cubicBezTo>
                  <a:cubicBezTo>
                    <a:pt x="8" y="75"/>
                    <a:pt x="8" y="75"/>
                    <a:pt x="8" y="75"/>
                  </a:cubicBezTo>
                  <a:cubicBezTo>
                    <a:pt x="9" y="73"/>
                    <a:pt x="9" y="73"/>
                    <a:pt x="9" y="73"/>
                  </a:cubicBezTo>
                  <a:cubicBezTo>
                    <a:pt x="9" y="70"/>
                    <a:pt x="9" y="70"/>
                    <a:pt x="9" y="70"/>
                  </a:cubicBezTo>
                  <a:cubicBezTo>
                    <a:pt x="6" y="68"/>
                    <a:pt x="6" y="68"/>
                    <a:pt x="6" y="68"/>
                  </a:cubicBezTo>
                  <a:cubicBezTo>
                    <a:pt x="8" y="57"/>
                    <a:pt x="9" y="46"/>
                    <a:pt x="9" y="36"/>
                  </a:cubicBezTo>
                  <a:cubicBezTo>
                    <a:pt x="5" y="8"/>
                    <a:pt x="5" y="8"/>
                    <a:pt x="5" y="8"/>
                  </a:cubicBezTo>
                  <a:lnTo>
                    <a:pt x="3"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8" name="Freeform 632"/>
            <p:cNvSpPr>
              <a:spLocks/>
            </p:cNvSpPr>
            <p:nvPr/>
          </p:nvSpPr>
          <p:spPr bwMode="auto">
            <a:xfrm>
              <a:off x="217487" y="112712"/>
              <a:ext cx="33337" cy="288925"/>
            </a:xfrm>
            <a:custGeom>
              <a:avLst/>
              <a:gdLst>
                <a:gd name="T0" fmla="*/ 0 w 9"/>
                <a:gd name="T1" fmla="*/ 0 h 77"/>
                <a:gd name="T2" fmla="*/ 0 w 9"/>
                <a:gd name="T3" fmla="*/ 2 h 77"/>
                <a:gd name="T4" fmla="*/ 2 w 9"/>
                <a:gd name="T5" fmla="*/ 10 h 77"/>
                <a:gd name="T6" fmla="*/ 6 w 9"/>
                <a:gd name="T7" fmla="*/ 38 h 77"/>
                <a:gd name="T8" fmla="*/ 3 w 9"/>
                <a:gd name="T9" fmla="*/ 70 h 77"/>
                <a:gd name="T10" fmla="*/ 6 w 9"/>
                <a:gd name="T11" fmla="*/ 72 h 77"/>
                <a:gd name="T12" fmla="*/ 6 w 9"/>
                <a:gd name="T13" fmla="*/ 75 h 77"/>
                <a:gd name="T14" fmla="*/ 5 w 9"/>
                <a:gd name="T15" fmla="*/ 77 h 77"/>
                <a:gd name="T16" fmla="*/ 6 w 9"/>
                <a:gd name="T17" fmla="*/ 76 h 77"/>
                <a:gd name="T18" fmla="*/ 8 w 9"/>
                <a:gd name="T19" fmla="*/ 74 h 77"/>
                <a:gd name="T20" fmla="*/ 6 w 9"/>
                <a:gd name="T21" fmla="*/ 64 h 77"/>
                <a:gd name="T22" fmla="*/ 9 w 9"/>
                <a:gd name="T23" fmla="*/ 33 h 77"/>
                <a:gd name="T24" fmla="*/ 6 w 9"/>
                <a:gd name="T25" fmla="*/ 16 h 77"/>
                <a:gd name="T26" fmla="*/ 0 w 9"/>
                <a:gd name="T2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77">
                  <a:moveTo>
                    <a:pt x="0" y="0"/>
                  </a:moveTo>
                  <a:cubicBezTo>
                    <a:pt x="0" y="2"/>
                    <a:pt x="0" y="2"/>
                    <a:pt x="0" y="2"/>
                  </a:cubicBezTo>
                  <a:cubicBezTo>
                    <a:pt x="2" y="10"/>
                    <a:pt x="2" y="10"/>
                    <a:pt x="2" y="10"/>
                  </a:cubicBezTo>
                  <a:cubicBezTo>
                    <a:pt x="6" y="38"/>
                    <a:pt x="6" y="38"/>
                    <a:pt x="6" y="38"/>
                  </a:cubicBezTo>
                  <a:cubicBezTo>
                    <a:pt x="6" y="48"/>
                    <a:pt x="5" y="59"/>
                    <a:pt x="3" y="70"/>
                  </a:cubicBezTo>
                  <a:cubicBezTo>
                    <a:pt x="6" y="72"/>
                    <a:pt x="6" y="72"/>
                    <a:pt x="6" y="72"/>
                  </a:cubicBezTo>
                  <a:cubicBezTo>
                    <a:pt x="6" y="75"/>
                    <a:pt x="6" y="75"/>
                    <a:pt x="6" y="75"/>
                  </a:cubicBezTo>
                  <a:cubicBezTo>
                    <a:pt x="5" y="77"/>
                    <a:pt x="5" y="77"/>
                    <a:pt x="5" y="77"/>
                  </a:cubicBezTo>
                  <a:cubicBezTo>
                    <a:pt x="6" y="76"/>
                    <a:pt x="6" y="76"/>
                    <a:pt x="6" y="76"/>
                  </a:cubicBezTo>
                  <a:cubicBezTo>
                    <a:pt x="8" y="74"/>
                    <a:pt x="8" y="74"/>
                    <a:pt x="8" y="74"/>
                  </a:cubicBezTo>
                  <a:cubicBezTo>
                    <a:pt x="6" y="64"/>
                    <a:pt x="6" y="64"/>
                    <a:pt x="6" y="64"/>
                  </a:cubicBezTo>
                  <a:cubicBezTo>
                    <a:pt x="8" y="53"/>
                    <a:pt x="9" y="43"/>
                    <a:pt x="9" y="33"/>
                  </a:cubicBezTo>
                  <a:cubicBezTo>
                    <a:pt x="6" y="16"/>
                    <a:pt x="6" y="16"/>
                    <a:pt x="6" y="16"/>
                  </a:cubicBezTo>
                  <a:cubicBezTo>
                    <a:pt x="6" y="7"/>
                    <a:pt x="4" y="2"/>
                    <a:pt x="0"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79" name="Freeform 633"/>
            <p:cNvSpPr>
              <a:spLocks noEditPoints="1"/>
            </p:cNvSpPr>
            <p:nvPr/>
          </p:nvSpPr>
          <p:spPr bwMode="auto">
            <a:xfrm>
              <a:off x="0" y="142875"/>
              <a:ext cx="157162" cy="157162"/>
            </a:xfrm>
            <a:custGeom>
              <a:avLst/>
              <a:gdLst>
                <a:gd name="T0" fmla="*/ 37 w 42"/>
                <a:gd name="T1" fmla="*/ 36 h 42"/>
                <a:gd name="T2" fmla="*/ 34 w 42"/>
                <a:gd name="T3" fmla="*/ 36 h 42"/>
                <a:gd name="T4" fmla="*/ 38 w 42"/>
                <a:gd name="T5" fmla="*/ 35 h 42"/>
                <a:gd name="T6" fmla="*/ 42 w 42"/>
                <a:gd name="T7" fmla="*/ 40 h 42"/>
                <a:gd name="T8" fmla="*/ 38 w 42"/>
                <a:gd name="T9" fmla="*/ 34 h 42"/>
                <a:gd name="T10" fmla="*/ 36 w 42"/>
                <a:gd name="T11" fmla="*/ 34 h 42"/>
                <a:gd name="T12" fmla="*/ 37 w 42"/>
                <a:gd name="T13" fmla="*/ 32 h 42"/>
                <a:gd name="T14" fmla="*/ 42 w 42"/>
                <a:gd name="T15" fmla="*/ 35 h 42"/>
                <a:gd name="T16" fmla="*/ 42 w 42"/>
                <a:gd name="T17" fmla="*/ 35 h 42"/>
                <a:gd name="T18" fmla="*/ 41 w 42"/>
                <a:gd name="T19" fmla="*/ 34 h 42"/>
                <a:gd name="T20" fmla="*/ 37 w 42"/>
                <a:gd name="T21" fmla="*/ 31 h 42"/>
                <a:gd name="T22" fmla="*/ 31 w 42"/>
                <a:gd name="T23" fmla="*/ 32 h 42"/>
                <a:gd name="T24" fmla="*/ 26 w 42"/>
                <a:gd name="T25" fmla="*/ 36 h 42"/>
                <a:gd name="T26" fmla="*/ 10 w 42"/>
                <a:gd name="T27" fmla="*/ 25 h 42"/>
                <a:gd name="T28" fmla="*/ 10 w 42"/>
                <a:gd name="T29" fmla="*/ 23 h 42"/>
                <a:gd name="T30" fmla="*/ 22 w 42"/>
                <a:gd name="T31" fmla="*/ 7 h 42"/>
                <a:gd name="T32" fmla="*/ 20 w 42"/>
                <a:gd name="T33" fmla="*/ 0 h 42"/>
                <a:gd name="T34" fmla="*/ 15 w 42"/>
                <a:gd name="T35" fmla="*/ 5 h 42"/>
                <a:gd name="T36" fmla="*/ 2 w 42"/>
                <a:gd name="T37" fmla="*/ 24 h 42"/>
                <a:gd name="T38" fmla="*/ 0 w 42"/>
                <a:gd name="T39" fmla="*/ 29 h 42"/>
                <a:gd name="T40" fmla="*/ 28 w 42"/>
                <a:gd name="T41" fmla="*/ 40 h 42"/>
                <a:gd name="T42" fmla="*/ 32 w 42"/>
                <a:gd name="T43" fmla="*/ 38 h 42"/>
                <a:gd name="T44" fmla="*/ 35 w 42"/>
                <a:gd name="T45" fmla="*/ 39 h 42"/>
                <a:gd name="T46" fmla="*/ 35 w 42"/>
                <a:gd name="T47" fmla="*/ 38 h 42"/>
                <a:gd name="T48" fmla="*/ 33 w 42"/>
                <a:gd name="T49" fmla="*/ 37 h 42"/>
                <a:gd name="T50" fmla="*/ 36 w 42"/>
                <a:gd name="T51" fmla="*/ 37 h 42"/>
                <a:gd name="T52" fmla="*/ 39 w 42"/>
                <a:gd name="T53" fmla="*/ 42 h 42"/>
                <a:gd name="T54" fmla="*/ 37 w 42"/>
                <a:gd name="T55" fmla="*/ 36 h 42"/>
                <a:gd name="T56" fmla="*/ 16 w 42"/>
                <a:gd name="T57" fmla="*/ 5 h 42"/>
                <a:gd name="T58" fmla="*/ 19 w 42"/>
                <a:gd name="T59" fmla="*/ 1 h 42"/>
                <a:gd name="T60" fmla="*/ 20 w 42"/>
                <a:gd name="T61" fmla="*/ 3 h 42"/>
                <a:gd name="T62" fmla="*/ 2 w 42"/>
                <a:gd name="T63" fmla="*/ 28 h 42"/>
                <a:gd name="T64" fmla="*/ 1 w 42"/>
                <a:gd name="T65" fmla="*/ 28 h 42"/>
                <a:gd name="T66" fmla="*/ 2 w 42"/>
                <a:gd name="T67" fmla="*/ 24 h 42"/>
                <a:gd name="T68" fmla="*/ 2 w 42"/>
                <a:gd name="T69" fmla="*/ 24 h 42"/>
                <a:gd name="T70" fmla="*/ 16 w 42"/>
                <a:gd name="T71"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 h="42">
                  <a:moveTo>
                    <a:pt x="37" y="36"/>
                  </a:moveTo>
                  <a:cubicBezTo>
                    <a:pt x="34" y="36"/>
                    <a:pt x="34" y="36"/>
                    <a:pt x="34" y="36"/>
                  </a:cubicBezTo>
                  <a:cubicBezTo>
                    <a:pt x="38" y="35"/>
                    <a:pt x="38" y="35"/>
                    <a:pt x="38" y="35"/>
                  </a:cubicBezTo>
                  <a:cubicBezTo>
                    <a:pt x="42" y="40"/>
                    <a:pt x="42" y="40"/>
                    <a:pt x="42" y="40"/>
                  </a:cubicBezTo>
                  <a:cubicBezTo>
                    <a:pt x="38" y="34"/>
                    <a:pt x="38" y="34"/>
                    <a:pt x="38" y="34"/>
                  </a:cubicBezTo>
                  <a:cubicBezTo>
                    <a:pt x="36" y="34"/>
                    <a:pt x="36" y="34"/>
                    <a:pt x="36" y="34"/>
                  </a:cubicBezTo>
                  <a:cubicBezTo>
                    <a:pt x="37" y="32"/>
                    <a:pt x="37" y="32"/>
                    <a:pt x="37" y="32"/>
                  </a:cubicBezTo>
                  <a:cubicBezTo>
                    <a:pt x="42" y="35"/>
                    <a:pt x="42" y="35"/>
                    <a:pt x="42" y="35"/>
                  </a:cubicBezTo>
                  <a:cubicBezTo>
                    <a:pt x="42" y="35"/>
                    <a:pt x="42" y="35"/>
                    <a:pt x="42" y="35"/>
                  </a:cubicBezTo>
                  <a:cubicBezTo>
                    <a:pt x="41" y="34"/>
                    <a:pt x="41" y="34"/>
                    <a:pt x="41" y="34"/>
                  </a:cubicBezTo>
                  <a:cubicBezTo>
                    <a:pt x="37" y="31"/>
                    <a:pt x="37" y="31"/>
                    <a:pt x="37" y="31"/>
                  </a:cubicBezTo>
                  <a:cubicBezTo>
                    <a:pt x="31" y="32"/>
                    <a:pt x="31" y="32"/>
                    <a:pt x="31" y="32"/>
                  </a:cubicBezTo>
                  <a:cubicBezTo>
                    <a:pt x="26" y="36"/>
                    <a:pt x="26" y="36"/>
                    <a:pt x="26" y="36"/>
                  </a:cubicBezTo>
                  <a:cubicBezTo>
                    <a:pt x="21" y="34"/>
                    <a:pt x="15" y="30"/>
                    <a:pt x="10" y="25"/>
                  </a:cubicBezTo>
                  <a:cubicBezTo>
                    <a:pt x="10" y="23"/>
                    <a:pt x="10" y="23"/>
                    <a:pt x="10" y="23"/>
                  </a:cubicBezTo>
                  <a:cubicBezTo>
                    <a:pt x="22" y="7"/>
                    <a:pt x="22" y="7"/>
                    <a:pt x="22" y="7"/>
                  </a:cubicBezTo>
                  <a:cubicBezTo>
                    <a:pt x="20" y="0"/>
                    <a:pt x="20" y="0"/>
                    <a:pt x="20" y="0"/>
                  </a:cubicBezTo>
                  <a:cubicBezTo>
                    <a:pt x="18" y="1"/>
                    <a:pt x="17" y="2"/>
                    <a:pt x="15" y="5"/>
                  </a:cubicBezTo>
                  <a:cubicBezTo>
                    <a:pt x="2" y="24"/>
                    <a:pt x="2" y="24"/>
                    <a:pt x="2" y="24"/>
                  </a:cubicBezTo>
                  <a:cubicBezTo>
                    <a:pt x="1" y="26"/>
                    <a:pt x="0" y="27"/>
                    <a:pt x="0" y="29"/>
                  </a:cubicBezTo>
                  <a:cubicBezTo>
                    <a:pt x="28" y="40"/>
                    <a:pt x="28" y="40"/>
                    <a:pt x="28" y="40"/>
                  </a:cubicBezTo>
                  <a:cubicBezTo>
                    <a:pt x="32" y="38"/>
                    <a:pt x="32" y="38"/>
                    <a:pt x="32" y="38"/>
                  </a:cubicBezTo>
                  <a:cubicBezTo>
                    <a:pt x="35" y="39"/>
                    <a:pt x="35" y="39"/>
                    <a:pt x="35" y="39"/>
                  </a:cubicBezTo>
                  <a:cubicBezTo>
                    <a:pt x="35" y="38"/>
                    <a:pt x="35" y="38"/>
                    <a:pt x="35" y="38"/>
                  </a:cubicBezTo>
                  <a:cubicBezTo>
                    <a:pt x="33" y="37"/>
                    <a:pt x="33" y="37"/>
                    <a:pt x="33" y="37"/>
                  </a:cubicBezTo>
                  <a:cubicBezTo>
                    <a:pt x="36" y="37"/>
                    <a:pt x="36" y="37"/>
                    <a:pt x="36" y="37"/>
                  </a:cubicBezTo>
                  <a:cubicBezTo>
                    <a:pt x="39" y="42"/>
                    <a:pt x="39" y="42"/>
                    <a:pt x="39" y="42"/>
                  </a:cubicBezTo>
                  <a:lnTo>
                    <a:pt x="37" y="36"/>
                  </a:lnTo>
                  <a:close/>
                  <a:moveTo>
                    <a:pt x="16" y="5"/>
                  </a:moveTo>
                  <a:cubicBezTo>
                    <a:pt x="17" y="3"/>
                    <a:pt x="18" y="2"/>
                    <a:pt x="19" y="1"/>
                  </a:cubicBezTo>
                  <a:cubicBezTo>
                    <a:pt x="20" y="3"/>
                    <a:pt x="20" y="3"/>
                    <a:pt x="20" y="3"/>
                  </a:cubicBezTo>
                  <a:cubicBezTo>
                    <a:pt x="13" y="11"/>
                    <a:pt x="7" y="20"/>
                    <a:pt x="2" y="28"/>
                  </a:cubicBezTo>
                  <a:cubicBezTo>
                    <a:pt x="1" y="28"/>
                    <a:pt x="1" y="28"/>
                    <a:pt x="1" y="28"/>
                  </a:cubicBezTo>
                  <a:cubicBezTo>
                    <a:pt x="1" y="27"/>
                    <a:pt x="2" y="26"/>
                    <a:pt x="2" y="24"/>
                  </a:cubicBezTo>
                  <a:cubicBezTo>
                    <a:pt x="2" y="24"/>
                    <a:pt x="2" y="24"/>
                    <a:pt x="2" y="24"/>
                  </a:cubicBezTo>
                  <a:cubicBezTo>
                    <a:pt x="16" y="5"/>
                    <a:pt x="16" y="5"/>
                    <a:pt x="16" y="5"/>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0" name="Freeform 634"/>
            <p:cNvSpPr>
              <a:spLocks/>
            </p:cNvSpPr>
            <p:nvPr/>
          </p:nvSpPr>
          <p:spPr bwMode="auto">
            <a:xfrm>
              <a:off x="3175" y="146050"/>
              <a:ext cx="71437" cy="101600"/>
            </a:xfrm>
            <a:custGeom>
              <a:avLst/>
              <a:gdLst>
                <a:gd name="T0" fmla="*/ 18 w 19"/>
                <a:gd name="T1" fmla="*/ 0 h 27"/>
                <a:gd name="T2" fmla="*/ 15 w 19"/>
                <a:gd name="T3" fmla="*/ 4 h 27"/>
                <a:gd name="T4" fmla="*/ 15 w 19"/>
                <a:gd name="T5" fmla="*/ 4 h 27"/>
                <a:gd name="T6" fmla="*/ 1 w 19"/>
                <a:gd name="T7" fmla="*/ 23 h 27"/>
                <a:gd name="T8" fmla="*/ 1 w 19"/>
                <a:gd name="T9" fmla="*/ 23 h 27"/>
                <a:gd name="T10" fmla="*/ 0 w 19"/>
                <a:gd name="T11" fmla="*/ 27 h 27"/>
                <a:gd name="T12" fmla="*/ 1 w 19"/>
                <a:gd name="T13" fmla="*/ 27 h 27"/>
                <a:gd name="T14" fmla="*/ 19 w 19"/>
                <a:gd name="T15" fmla="*/ 2 h 27"/>
                <a:gd name="T16" fmla="*/ 18 w 1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7">
                  <a:moveTo>
                    <a:pt x="18" y="0"/>
                  </a:moveTo>
                  <a:cubicBezTo>
                    <a:pt x="17" y="1"/>
                    <a:pt x="16" y="2"/>
                    <a:pt x="15" y="4"/>
                  </a:cubicBezTo>
                  <a:cubicBezTo>
                    <a:pt x="15" y="4"/>
                    <a:pt x="15" y="4"/>
                    <a:pt x="15" y="4"/>
                  </a:cubicBezTo>
                  <a:cubicBezTo>
                    <a:pt x="1" y="23"/>
                    <a:pt x="1" y="23"/>
                    <a:pt x="1" y="23"/>
                  </a:cubicBezTo>
                  <a:cubicBezTo>
                    <a:pt x="1" y="23"/>
                    <a:pt x="1" y="23"/>
                    <a:pt x="1" y="23"/>
                  </a:cubicBezTo>
                  <a:cubicBezTo>
                    <a:pt x="1" y="25"/>
                    <a:pt x="0" y="26"/>
                    <a:pt x="0" y="27"/>
                  </a:cubicBezTo>
                  <a:cubicBezTo>
                    <a:pt x="1" y="27"/>
                    <a:pt x="1" y="27"/>
                    <a:pt x="1" y="27"/>
                  </a:cubicBezTo>
                  <a:cubicBezTo>
                    <a:pt x="6" y="19"/>
                    <a:pt x="12" y="10"/>
                    <a:pt x="19" y="2"/>
                  </a:cubicBezTo>
                  <a:lnTo>
                    <a:pt x="18"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1" name="Freeform 635"/>
            <p:cNvSpPr>
              <a:spLocks/>
            </p:cNvSpPr>
            <p:nvPr/>
          </p:nvSpPr>
          <p:spPr bwMode="auto">
            <a:xfrm>
              <a:off x="127000" y="274637"/>
              <a:ext cx="30162" cy="22225"/>
            </a:xfrm>
            <a:custGeom>
              <a:avLst/>
              <a:gdLst>
                <a:gd name="T0" fmla="*/ 0 w 8"/>
                <a:gd name="T1" fmla="*/ 1 h 6"/>
                <a:gd name="T2" fmla="*/ 3 w 8"/>
                <a:gd name="T3" fmla="*/ 1 h 6"/>
                <a:gd name="T4" fmla="*/ 4 w 8"/>
                <a:gd name="T5" fmla="*/ 2 h 6"/>
                <a:gd name="T6" fmla="*/ 8 w 8"/>
                <a:gd name="T7" fmla="*/ 5 h 6"/>
                <a:gd name="T8" fmla="*/ 4 w 8"/>
                <a:gd name="T9" fmla="*/ 0 h 6"/>
                <a:gd name="T10" fmla="*/ 0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0" y="1"/>
                  </a:moveTo>
                  <a:cubicBezTo>
                    <a:pt x="3" y="1"/>
                    <a:pt x="3" y="1"/>
                    <a:pt x="3" y="1"/>
                  </a:cubicBezTo>
                  <a:cubicBezTo>
                    <a:pt x="4" y="2"/>
                    <a:pt x="4" y="2"/>
                    <a:pt x="4" y="2"/>
                  </a:cubicBezTo>
                  <a:cubicBezTo>
                    <a:pt x="5" y="4"/>
                    <a:pt x="6" y="6"/>
                    <a:pt x="8" y="5"/>
                  </a:cubicBezTo>
                  <a:cubicBezTo>
                    <a:pt x="4" y="0"/>
                    <a:pt x="4" y="0"/>
                    <a:pt x="4" y="0"/>
                  </a:cubicBezTo>
                  <a:lnTo>
                    <a:pt x="0" y="1"/>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2" name="Freeform 636"/>
            <p:cNvSpPr>
              <a:spLocks noEditPoints="1"/>
            </p:cNvSpPr>
            <p:nvPr/>
          </p:nvSpPr>
          <p:spPr bwMode="auto">
            <a:xfrm>
              <a:off x="85725" y="266700"/>
              <a:ext cx="142875" cy="217487"/>
            </a:xfrm>
            <a:custGeom>
              <a:avLst/>
              <a:gdLst>
                <a:gd name="T0" fmla="*/ 16 w 38"/>
                <a:gd name="T1" fmla="*/ 9 h 58"/>
                <a:gd name="T2" fmla="*/ 13 w 38"/>
                <a:gd name="T3" fmla="*/ 5 h 58"/>
                <a:gd name="T4" fmla="*/ 12 w 38"/>
                <a:gd name="T5" fmla="*/ 5 h 58"/>
                <a:gd name="T6" fmla="*/ 12 w 38"/>
                <a:gd name="T7" fmla="*/ 6 h 58"/>
                <a:gd name="T8" fmla="*/ 13 w 38"/>
                <a:gd name="T9" fmla="*/ 10 h 58"/>
                <a:gd name="T10" fmla="*/ 10 w 38"/>
                <a:gd name="T11" fmla="*/ 7 h 58"/>
                <a:gd name="T12" fmla="*/ 9 w 38"/>
                <a:gd name="T13" fmla="*/ 7 h 58"/>
                <a:gd name="T14" fmla="*/ 4 w 38"/>
                <a:gd name="T15" fmla="*/ 8 h 58"/>
                <a:gd name="T16" fmla="*/ 1 w 38"/>
                <a:gd name="T17" fmla="*/ 42 h 58"/>
                <a:gd name="T18" fmla="*/ 0 w 38"/>
                <a:gd name="T19" fmla="*/ 58 h 58"/>
                <a:gd name="T20" fmla="*/ 35 w 38"/>
                <a:gd name="T21" fmla="*/ 44 h 58"/>
                <a:gd name="T22" fmla="*/ 29 w 38"/>
                <a:gd name="T23" fmla="*/ 29 h 58"/>
                <a:gd name="T24" fmla="*/ 33 w 38"/>
                <a:gd name="T25" fmla="*/ 18 h 58"/>
                <a:gd name="T26" fmla="*/ 33 w 38"/>
                <a:gd name="T27" fmla="*/ 1 h 58"/>
                <a:gd name="T28" fmla="*/ 18 w 38"/>
                <a:gd name="T29" fmla="*/ 1 h 58"/>
                <a:gd name="T30" fmla="*/ 19 w 38"/>
                <a:gd name="T31" fmla="*/ 2 h 58"/>
                <a:gd name="T32" fmla="*/ 19 w 38"/>
                <a:gd name="T33" fmla="*/ 2 h 58"/>
                <a:gd name="T34" fmla="*/ 15 w 38"/>
                <a:gd name="T35" fmla="*/ 0 h 58"/>
                <a:gd name="T36" fmla="*/ 13 w 38"/>
                <a:gd name="T37" fmla="*/ 1 h 58"/>
                <a:gd name="T38" fmla="*/ 15 w 38"/>
                <a:gd name="T39" fmla="*/ 1 h 58"/>
                <a:gd name="T40" fmla="*/ 19 w 38"/>
                <a:gd name="T41" fmla="*/ 7 h 58"/>
                <a:gd name="T42" fmla="*/ 15 w 38"/>
                <a:gd name="T43" fmla="*/ 4 h 58"/>
                <a:gd name="T44" fmla="*/ 14 w 38"/>
                <a:gd name="T45" fmla="*/ 3 h 58"/>
                <a:gd name="T46" fmla="*/ 16 w 38"/>
                <a:gd name="T47" fmla="*/ 9 h 58"/>
                <a:gd name="T48" fmla="*/ 2 w 38"/>
                <a:gd name="T49" fmla="*/ 42 h 58"/>
                <a:gd name="T50" fmla="*/ 5 w 38"/>
                <a:gd name="T51" fmla="*/ 10 h 58"/>
                <a:gd name="T52" fmla="*/ 7 w 38"/>
                <a:gd name="T53" fmla="*/ 9 h 58"/>
                <a:gd name="T54" fmla="*/ 5 w 38"/>
                <a:gd name="T55" fmla="*/ 42 h 58"/>
                <a:gd name="T56" fmla="*/ 3 w 38"/>
                <a:gd name="T57" fmla="*/ 56 h 58"/>
                <a:gd name="T58" fmla="*/ 1 w 38"/>
                <a:gd name="T59" fmla="*/ 56 h 58"/>
                <a:gd name="T60" fmla="*/ 2 w 38"/>
                <a:gd name="T61"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 h="58">
                  <a:moveTo>
                    <a:pt x="16" y="9"/>
                  </a:moveTo>
                  <a:cubicBezTo>
                    <a:pt x="15" y="9"/>
                    <a:pt x="14" y="8"/>
                    <a:pt x="13" y="5"/>
                  </a:cubicBezTo>
                  <a:cubicBezTo>
                    <a:pt x="12" y="5"/>
                    <a:pt x="12" y="5"/>
                    <a:pt x="12" y="5"/>
                  </a:cubicBezTo>
                  <a:cubicBezTo>
                    <a:pt x="12" y="6"/>
                    <a:pt x="12" y="6"/>
                    <a:pt x="12" y="6"/>
                  </a:cubicBezTo>
                  <a:cubicBezTo>
                    <a:pt x="13" y="10"/>
                    <a:pt x="13" y="10"/>
                    <a:pt x="13" y="10"/>
                  </a:cubicBezTo>
                  <a:cubicBezTo>
                    <a:pt x="12" y="10"/>
                    <a:pt x="11" y="9"/>
                    <a:pt x="10" y="7"/>
                  </a:cubicBezTo>
                  <a:cubicBezTo>
                    <a:pt x="9" y="7"/>
                    <a:pt x="9" y="7"/>
                    <a:pt x="9" y="7"/>
                  </a:cubicBezTo>
                  <a:cubicBezTo>
                    <a:pt x="7" y="8"/>
                    <a:pt x="6" y="8"/>
                    <a:pt x="4" y="8"/>
                  </a:cubicBezTo>
                  <a:cubicBezTo>
                    <a:pt x="1" y="19"/>
                    <a:pt x="0" y="30"/>
                    <a:pt x="1" y="42"/>
                  </a:cubicBezTo>
                  <a:cubicBezTo>
                    <a:pt x="0" y="58"/>
                    <a:pt x="0" y="58"/>
                    <a:pt x="0" y="58"/>
                  </a:cubicBezTo>
                  <a:cubicBezTo>
                    <a:pt x="26" y="57"/>
                    <a:pt x="38" y="52"/>
                    <a:pt x="35" y="44"/>
                  </a:cubicBezTo>
                  <a:cubicBezTo>
                    <a:pt x="30" y="41"/>
                    <a:pt x="28" y="36"/>
                    <a:pt x="29" y="29"/>
                  </a:cubicBezTo>
                  <a:cubicBezTo>
                    <a:pt x="33" y="18"/>
                    <a:pt x="33" y="18"/>
                    <a:pt x="33" y="18"/>
                  </a:cubicBezTo>
                  <a:cubicBezTo>
                    <a:pt x="33" y="1"/>
                    <a:pt x="33" y="1"/>
                    <a:pt x="33" y="1"/>
                  </a:cubicBezTo>
                  <a:cubicBezTo>
                    <a:pt x="18" y="1"/>
                    <a:pt x="18" y="1"/>
                    <a:pt x="18" y="1"/>
                  </a:cubicBezTo>
                  <a:cubicBezTo>
                    <a:pt x="19" y="2"/>
                    <a:pt x="19" y="2"/>
                    <a:pt x="19" y="2"/>
                  </a:cubicBezTo>
                  <a:cubicBezTo>
                    <a:pt x="19" y="2"/>
                    <a:pt x="19" y="2"/>
                    <a:pt x="19" y="2"/>
                  </a:cubicBezTo>
                  <a:cubicBezTo>
                    <a:pt x="17" y="2"/>
                    <a:pt x="16" y="2"/>
                    <a:pt x="15" y="0"/>
                  </a:cubicBezTo>
                  <a:cubicBezTo>
                    <a:pt x="13" y="1"/>
                    <a:pt x="13" y="1"/>
                    <a:pt x="13" y="1"/>
                  </a:cubicBezTo>
                  <a:cubicBezTo>
                    <a:pt x="15" y="1"/>
                    <a:pt x="15" y="1"/>
                    <a:pt x="15" y="1"/>
                  </a:cubicBezTo>
                  <a:cubicBezTo>
                    <a:pt x="19" y="7"/>
                    <a:pt x="19" y="7"/>
                    <a:pt x="19" y="7"/>
                  </a:cubicBezTo>
                  <a:cubicBezTo>
                    <a:pt x="17" y="8"/>
                    <a:pt x="16" y="6"/>
                    <a:pt x="15" y="4"/>
                  </a:cubicBezTo>
                  <a:cubicBezTo>
                    <a:pt x="14" y="3"/>
                    <a:pt x="14" y="3"/>
                    <a:pt x="14" y="3"/>
                  </a:cubicBezTo>
                  <a:lnTo>
                    <a:pt x="16" y="9"/>
                  </a:lnTo>
                  <a:close/>
                  <a:moveTo>
                    <a:pt x="2" y="42"/>
                  </a:moveTo>
                  <a:cubicBezTo>
                    <a:pt x="2" y="32"/>
                    <a:pt x="3" y="21"/>
                    <a:pt x="5" y="10"/>
                  </a:cubicBezTo>
                  <a:cubicBezTo>
                    <a:pt x="7" y="9"/>
                    <a:pt x="7" y="9"/>
                    <a:pt x="7" y="9"/>
                  </a:cubicBezTo>
                  <a:cubicBezTo>
                    <a:pt x="4" y="20"/>
                    <a:pt x="4" y="31"/>
                    <a:pt x="5" y="42"/>
                  </a:cubicBezTo>
                  <a:cubicBezTo>
                    <a:pt x="3" y="56"/>
                    <a:pt x="3" y="56"/>
                    <a:pt x="3" y="56"/>
                  </a:cubicBezTo>
                  <a:cubicBezTo>
                    <a:pt x="1" y="56"/>
                    <a:pt x="1" y="56"/>
                    <a:pt x="1" y="56"/>
                  </a:cubicBezTo>
                  <a:lnTo>
                    <a:pt x="2" y="42"/>
                  </a:lnTo>
                  <a:close/>
                </a:path>
              </a:pathLst>
            </a:custGeom>
            <a:solidFill>
              <a:srgbClr val="5957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3" name="Freeform 637"/>
            <p:cNvSpPr>
              <a:spLocks/>
            </p:cNvSpPr>
            <p:nvPr/>
          </p:nvSpPr>
          <p:spPr bwMode="auto">
            <a:xfrm>
              <a:off x="88900" y="300037"/>
              <a:ext cx="23812" cy="176212"/>
            </a:xfrm>
            <a:custGeom>
              <a:avLst/>
              <a:gdLst>
                <a:gd name="T0" fmla="*/ 4 w 6"/>
                <a:gd name="T1" fmla="*/ 1 h 47"/>
                <a:gd name="T2" fmla="*/ 1 w 6"/>
                <a:gd name="T3" fmla="*/ 33 h 47"/>
                <a:gd name="T4" fmla="*/ 0 w 6"/>
                <a:gd name="T5" fmla="*/ 47 h 47"/>
                <a:gd name="T6" fmla="*/ 2 w 6"/>
                <a:gd name="T7" fmla="*/ 47 h 47"/>
                <a:gd name="T8" fmla="*/ 4 w 6"/>
                <a:gd name="T9" fmla="*/ 33 h 47"/>
                <a:gd name="T10" fmla="*/ 6 w 6"/>
                <a:gd name="T11" fmla="*/ 0 h 47"/>
                <a:gd name="T12" fmla="*/ 4 w 6"/>
                <a:gd name="T13" fmla="*/ 1 h 47"/>
              </a:gdLst>
              <a:ahLst/>
              <a:cxnLst>
                <a:cxn ang="0">
                  <a:pos x="T0" y="T1"/>
                </a:cxn>
                <a:cxn ang="0">
                  <a:pos x="T2" y="T3"/>
                </a:cxn>
                <a:cxn ang="0">
                  <a:pos x="T4" y="T5"/>
                </a:cxn>
                <a:cxn ang="0">
                  <a:pos x="T6" y="T7"/>
                </a:cxn>
                <a:cxn ang="0">
                  <a:pos x="T8" y="T9"/>
                </a:cxn>
                <a:cxn ang="0">
                  <a:pos x="T10" y="T11"/>
                </a:cxn>
                <a:cxn ang="0">
                  <a:pos x="T12" y="T13"/>
                </a:cxn>
              </a:cxnLst>
              <a:rect l="0" t="0" r="r" b="b"/>
              <a:pathLst>
                <a:path w="6" h="47">
                  <a:moveTo>
                    <a:pt x="4" y="1"/>
                  </a:moveTo>
                  <a:cubicBezTo>
                    <a:pt x="2" y="12"/>
                    <a:pt x="1" y="23"/>
                    <a:pt x="1" y="33"/>
                  </a:cubicBezTo>
                  <a:cubicBezTo>
                    <a:pt x="0" y="47"/>
                    <a:pt x="0" y="47"/>
                    <a:pt x="0" y="47"/>
                  </a:cubicBezTo>
                  <a:cubicBezTo>
                    <a:pt x="2" y="47"/>
                    <a:pt x="2" y="47"/>
                    <a:pt x="2" y="47"/>
                  </a:cubicBezTo>
                  <a:cubicBezTo>
                    <a:pt x="4" y="33"/>
                    <a:pt x="4" y="33"/>
                    <a:pt x="4" y="33"/>
                  </a:cubicBezTo>
                  <a:cubicBezTo>
                    <a:pt x="3" y="22"/>
                    <a:pt x="3" y="11"/>
                    <a:pt x="6" y="0"/>
                  </a:cubicBezTo>
                  <a:lnTo>
                    <a:pt x="4" y="1"/>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4" name="Freeform 638"/>
            <p:cNvSpPr>
              <a:spLocks/>
            </p:cNvSpPr>
            <p:nvPr/>
          </p:nvSpPr>
          <p:spPr bwMode="auto">
            <a:xfrm>
              <a:off x="123825" y="280987"/>
              <a:ext cx="22225" cy="19050"/>
            </a:xfrm>
            <a:custGeom>
              <a:avLst/>
              <a:gdLst>
                <a:gd name="T0" fmla="*/ 3 w 6"/>
                <a:gd name="T1" fmla="*/ 1 h 5"/>
                <a:gd name="T2" fmla="*/ 6 w 6"/>
                <a:gd name="T3" fmla="*/ 5 h 5"/>
                <a:gd name="T4" fmla="*/ 3 w 6"/>
                <a:gd name="T5" fmla="*/ 0 h 5"/>
                <a:gd name="T6" fmla="*/ 0 w 6"/>
                <a:gd name="T7" fmla="*/ 0 h 5"/>
                <a:gd name="T8" fmla="*/ 2 w 6"/>
                <a:gd name="T9" fmla="*/ 1 h 5"/>
                <a:gd name="T10" fmla="*/ 3 w 6"/>
                <a:gd name="T11" fmla="*/ 1 h 5"/>
              </a:gdLst>
              <a:ahLst/>
              <a:cxnLst>
                <a:cxn ang="0">
                  <a:pos x="T0" y="T1"/>
                </a:cxn>
                <a:cxn ang="0">
                  <a:pos x="T2" y="T3"/>
                </a:cxn>
                <a:cxn ang="0">
                  <a:pos x="T4" y="T5"/>
                </a:cxn>
                <a:cxn ang="0">
                  <a:pos x="T6" y="T7"/>
                </a:cxn>
                <a:cxn ang="0">
                  <a:pos x="T8" y="T9"/>
                </a:cxn>
                <a:cxn ang="0">
                  <a:pos x="T10" y="T11"/>
                </a:cxn>
              </a:cxnLst>
              <a:rect l="0" t="0" r="r" b="b"/>
              <a:pathLst>
                <a:path w="6" h="5">
                  <a:moveTo>
                    <a:pt x="3" y="1"/>
                  </a:moveTo>
                  <a:cubicBezTo>
                    <a:pt x="4" y="4"/>
                    <a:pt x="5" y="5"/>
                    <a:pt x="6" y="5"/>
                  </a:cubicBezTo>
                  <a:cubicBezTo>
                    <a:pt x="3" y="0"/>
                    <a:pt x="3" y="0"/>
                    <a:pt x="3" y="0"/>
                  </a:cubicBezTo>
                  <a:cubicBezTo>
                    <a:pt x="0" y="0"/>
                    <a:pt x="0" y="0"/>
                    <a:pt x="0" y="0"/>
                  </a:cubicBezTo>
                  <a:cubicBezTo>
                    <a:pt x="2" y="1"/>
                    <a:pt x="2" y="1"/>
                    <a:pt x="2" y="1"/>
                  </a:cubicBezTo>
                  <a:lnTo>
                    <a:pt x="3" y="1"/>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5" name="Freeform 639"/>
            <p:cNvSpPr>
              <a:spLocks/>
            </p:cNvSpPr>
            <p:nvPr/>
          </p:nvSpPr>
          <p:spPr bwMode="auto">
            <a:xfrm>
              <a:off x="134937" y="263525"/>
              <a:ext cx="22225" cy="11112"/>
            </a:xfrm>
            <a:custGeom>
              <a:avLst/>
              <a:gdLst>
                <a:gd name="T0" fmla="*/ 2 w 6"/>
                <a:gd name="T1" fmla="*/ 1 h 3"/>
                <a:gd name="T2" fmla="*/ 6 w 6"/>
                <a:gd name="T3" fmla="*/ 3 h 3"/>
                <a:gd name="T4" fmla="*/ 1 w 6"/>
                <a:gd name="T5" fmla="*/ 0 h 3"/>
                <a:gd name="T6" fmla="*/ 0 w 6"/>
                <a:gd name="T7" fmla="*/ 2 h 3"/>
                <a:gd name="T8" fmla="*/ 2 w 6"/>
                <a:gd name="T9" fmla="*/ 1 h 3"/>
              </a:gdLst>
              <a:ahLst/>
              <a:cxnLst>
                <a:cxn ang="0">
                  <a:pos x="T0" y="T1"/>
                </a:cxn>
                <a:cxn ang="0">
                  <a:pos x="T2" y="T3"/>
                </a:cxn>
                <a:cxn ang="0">
                  <a:pos x="T4" y="T5"/>
                </a:cxn>
                <a:cxn ang="0">
                  <a:pos x="T6" y="T7"/>
                </a:cxn>
                <a:cxn ang="0">
                  <a:pos x="T8" y="T9"/>
                </a:cxn>
              </a:cxnLst>
              <a:rect l="0" t="0" r="r" b="b"/>
              <a:pathLst>
                <a:path w="6" h="3">
                  <a:moveTo>
                    <a:pt x="2" y="1"/>
                  </a:moveTo>
                  <a:cubicBezTo>
                    <a:pt x="3" y="3"/>
                    <a:pt x="4" y="3"/>
                    <a:pt x="6" y="3"/>
                  </a:cubicBezTo>
                  <a:cubicBezTo>
                    <a:pt x="1" y="0"/>
                    <a:pt x="1" y="0"/>
                    <a:pt x="1" y="0"/>
                  </a:cubicBezTo>
                  <a:cubicBezTo>
                    <a:pt x="0" y="2"/>
                    <a:pt x="0" y="2"/>
                    <a:pt x="0" y="2"/>
                  </a:cubicBezTo>
                  <a:lnTo>
                    <a:pt x="2" y="1"/>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6" name="Freeform 640"/>
            <p:cNvSpPr>
              <a:spLocks/>
            </p:cNvSpPr>
            <p:nvPr/>
          </p:nvSpPr>
          <p:spPr bwMode="auto">
            <a:xfrm>
              <a:off x="82550" y="247650"/>
              <a:ext cx="165100" cy="247650"/>
            </a:xfrm>
            <a:custGeom>
              <a:avLst/>
              <a:gdLst>
                <a:gd name="T0" fmla="*/ 15 w 44"/>
                <a:gd name="T1" fmla="*/ 3 h 66"/>
                <a:gd name="T2" fmla="*/ 19 w 44"/>
                <a:gd name="T3" fmla="*/ 6 h 66"/>
                <a:gd name="T4" fmla="*/ 34 w 44"/>
                <a:gd name="T5" fmla="*/ 6 h 66"/>
                <a:gd name="T6" fmla="*/ 34 w 44"/>
                <a:gd name="T7" fmla="*/ 23 h 66"/>
                <a:gd name="T8" fmla="*/ 30 w 44"/>
                <a:gd name="T9" fmla="*/ 34 h 66"/>
                <a:gd name="T10" fmla="*/ 36 w 44"/>
                <a:gd name="T11" fmla="*/ 49 h 66"/>
                <a:gd name="T12" fmla="*/ 1 w 44"/>
                <a:gd name="T13" fmla="*/ 63 h 66"/>
                <a:gd name="T14" fmla="*/ 0 w 44"/>
                <a:gd name="T15" fmla="*/ 64 h 66"/>
                <a:gd name="T16" fmla="*/ 3 w 44"/>
                <a:gd name="T17" fmla="*/ 64 h 66"/>
                <a:gd name="T18" fmla="*/ 4 w 44"/>
                <a:gd name="T19" fmla="*/ 65 h 66"/>
                <a:gd name="T20" fmla="*/ 15 w 44"/>
                <a:gd name="T21" fmla="*/ 66 h 66"/>
                <a:gd name="T22" fmla="*/ 29 w 44"/>
                <a:gd name="T23" fmla="*/ 65 h 66"/>
                <a:gd name="T24" fmla="*/ 41 w 44"/>
                <a:gd name="T25" fmla="*/ 63 h 66"/>
                <a:gd name="T26" fmla="*/ 44 w 44"/>
                <a:gd name="T27" fmla="*/ 62 h 66"/>
                <a:gd name="T28" fmla="*/ 42 w 44"/>
                <a:gd name="T29" fmla="*/ 40 h 66"/>
                <a:gd name="T30" fmla="*/ 41 w 44"/>
                <a:gd name="T31" fmla="*/ 41 h 66"/>
                <a:gd name="T32" fmla="*/ 40 w 44"/>
                <a:gd name="T33" fmla="*/ 44 h 66"/>
                <a:gd name="T34" fmla="*/ 39 w 44"/>
                <a:gd name="T35" fmla="*/ 40 h 66"/>
                <a:gd name="T36" fmla="*/ 38 w 44"/>
                <a:gd name="T37" fmla="*/ 45 h 66"/>
                <a:gd name="T38" fmla="*/ 37 w 44"/>
                <a:gd name="T39" fmla="*/ 43 h 66"/>
                <a:gd name="T40" fmla="*/ 37 w 44"/>
                <a:gd name="T41" fmla="*/ 41 h 66"/>
                <a:gd name="T42" fmla="*/ 35 w 44"/>
                <a:gd name="T43" fmla="*/ 44 h 66"/>
                <a:gd name="T44" fmla="*/ 35 w 44"/>
                <a:gd name="T45" fmla="*/ 43 h 66"/>
                <a:gd name="T46" fmla="*/ 35 w 44"/>
                <a:gd name="T47" fmla="*/ 37 h 66"/>
                <a:gd name="T48" fmla="*/ 33 w 44"/>
                <a:gd name="T49" fmla="*/ 40 h 66"/>
                <a:gd name="T50" fmla="*/ 34 w 44"/>
                <a:gd name="T51" fmla="*/ 32 h 66"/>
                <a:gd name="T52" fmla="*/ 37 w 44"/>
                <a:gd name="T53" fmla="*/ 26 h 66"/>
                <a:gd name="T54" fmla="*/ 38 w 44"/>
                <a:gd name="T55" fmla="*/ 10 h 66"/>
                <a:gd name="T56" fmla="*/ 36 w 44"/>
                <a:gd name="T57" fmla="*/ 1 h 66"/>
                <a:gd name="T58" fmla="*/ 11 w 44"/>
                <a:gd name="T59" fmla="*/ 0 h 66"/>
                <a:gd name="T60" fmla="*/ 9 w 44"/>
                <a:gd name="T61" fmla="*/ 0 h 66"/>
                <a:gd name="T62" fmla="*/ 9 w 44"/>
                <a:gd name="T63" fmla="*/ 4 h 66"/>
                <a:gd name="T64" fmla="*/ 15 w 44"/>
                <a:gd name="T65" fmla="*/ 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 h="66">
                  <a:moveTo>
                    <a:pt x="15" y="3"/>
                  </a:moveTo>
                  <a:cubicBezTo>
                    <a:pt x="19" y="6"/>
                    <a:pt x="19" y="6"/>
                    <a:pt x="19" y="6"/>
                  </a:cubicBezTo>
                  <a:cubicBezTo>
                    <a:pt x="34" y="6"/>
                    <a:pt x="34" y="6"/>
                    <a:pt x="34" y="6"/>
                  </a:cubicBezTo>
                  <a:cubicBezTo>
                    <a:pt x="34" y="23"/>
                    <a:pt x="34" y="23"/>
                    <a:pt x="34" y="23"/>
                  </a:cubicBezTo>
                  <a:cubicBezTo>
                    <a:pt x="30" y="34"/>
                    <a:pt x="30" y="34"/>
                    <a:pt x="30" y="34"/>
                  </a:cubicBezTo>
                  <a:cubicBezTo>
                    <a:pt x="29" y="41"/>
                    <a:pt x="31" y="46"/>
                    <a:pt x="36" y="49"/>
                  </a:cubicBezTo>
                  <a:cubicBezTo>
                    <a:pt x="39" y="57"/>
                    <a:pt x="27" y="62"/>
                    <a:pt x="1" y="63"/>
                  </a:cubicBezTo>
                  <a:cubicBezTo>
                    <a:pt x="0" y="64"/>
                    <a:pt x="0" y="64"/>
                    <a:pt x="0" y="64"/>
                  </a:cubicBezTo>
                  <a:cubicBezTo>
                    <a:pt x="1" y="64"/>
                    <a:pt x="2" y="64"/>
                    <a:pt x="3" y="64"/>
                  </a:cubicBezTo>
                  <a:cubicBezTo>
                    <a:pt x="3" y="64"/>
                    <a:pt x="3" y="64"/>
                    <a:pt x="4" y="65"/>
                  </a:cubicBezTo>
                  <a:cubicBezTo>
                    <a:pt x="8" y="65"/>
                    <a:pt x="11" y="66"/>
                    <a:pt x="15" y="66"/>
                  </a:cubicBezTo>
                  <a:cubicBezTo>
                    <a:pt x="20" y="66"/>
                    <a:pt x="24" y="66"/>
                    <a:pt x="29" y="65"/>
                  </a:cubicBezTo>
                  <a:cubicBezTo>
                    <a:pt x="33" y="65"/>
                    <a:pt x="37" y="64"/>
                    <a:pt x="41" y="63"/>
                  </a:cubicBezTo>
                  <a:cubicBezTo>
                    <a:pt x="42" y="62"/>
                    <a:pt x="43" y="62"/>
                    <a:pt x="44" y="62"/>
                  </a:cubicBezTo>
                  <a:cubicBezTo>
                    <a:pt x="42" y="40"/>
                    <a:pt x="42" y="40"/>
                    <a:pt x="42" y="40"/>
                  </a:cubicBezTo>
                  <a:cubicBezTo>
                    <a:pt x="41" y="41"/>
                    <a:pt x="41" y="41"/>
                    <a:pt x="41" y="41"/>
                  </a:cubicBezTo>
                  <a:cubicBezTo>
                    <a:pt x="40" y="44"/>
                    <a:pt x="40" y="44"/>
                    <a:pt x="40" y="44"/>
                  </a:cubicBezTo>
                  <a:cubicBezTo>
                    <a:pt x="39" y="44"/>
                    <a:pt x="39" y="43"/>
                    <a:pt x="39" y="40"/>
                  </a:cubicBezTo>
                  <a:cubicBezTo>
                    <a:pt x="38" y="45"/>
                    <a:pt x="38" y="45"/>
                    <a:pt x="38" y="45"/>
                  </a:cubicBezTo>
                  <a:cubicBezTo>
                    <a:pt x="38" y="45"/>
                    <a:pt x="37" y="44"/>
                    <a:pt x="37" y="43"/>
                  </a:cubicBezTo>
                  <a:cubicBezTo>
                    <a:pt x="37" y="42"/>
                    <a:pt x="37" y="42"/>
                    <a:pt x="37" y="41"/>
                  </a:cubicBezTo>
                  <a:cubicBezTo>
                    <a:pt x="37" y="44"/>
                    <a:pt x="36" y="45"/>
                    <a:pt x="35" y="44"/>
                  </a:cubicBezTo>
                  <a:cubicBezTo>
                    <a:pt x="35" y="43"/>
                    <a:pt x="35" y="43"/>
                    <a:pt x="35" y="43"/>
                  </a:cubicBezTo>
                  <a:cubicBezTo>
                    <a:pt x="35" y="37"/>
                    <a:pt x="35" y="37"/>
                    <a:pt x="35" y="37"/>
                  </a:cubicBezTo>
                  <a:cubicBezTo>
                    <a:pt x="35" y="39"/>
                    <a:pt x="34" y="40"/>
                    <a:pt x="33" y="40"/>
                  </a:cubicBezTo>
                  <a:cubicBezTo>
                    <a:pt x="34" y="32"/>
                    <a:pt x="34" y="32"/>
                    <a:pt x="34" y="32"/>
                  </a:cubicBezTo>
                  <a:cubicBezTo>
                    <a:pt x="37" y="26"/>
                    <a:pt x="37" y="26"/>
                    <a:pt x="37" y="26"/>
                  </a:cubicBezTo>
                  <a:cubicBezTo>
                    <a:pt x="38" y="10"/>
                    <a:pt x="38" y="10"/>
                    <a:pt x="38" y="10"/>
                  </a:cubicBezTo>
                  <a:cubicBezTo>
                    <a:pt x="36" y="1"/>
                    <a:pt x="36" y="1"/>
                    <a:pt x="36" y="1"/>
                  </a:cubicBezTo>
                  <a:cubicBezTo>
                    <a:pt x="28" y="1"/>
                    <a:pt x="20" y="1"/>
                    <a:pt x="11" y="0"/>
                  </a:cubicBezTo>
                  <a:cubicBezTo>
                    <a:pt x="10" y="0"/>
                    <a:pt x="10" y="0"/>
                    <a:pt x="9" y="0"/>
                  </a:cubicBezTo>
                  <a:cubicBezTo>
                    <a:pt x="9" y="4"/>
                    <a:pt x="9" y="4"/>
                    <a:pt x="9" y="4"/>
                  </a:cubicBezTo>
                  <a:lnTo>
                    <a:pt x="15"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7" name="Freeform 641"/>
            <p:cNvSpPr>
              <a:spLocks noEditPoints="1"/>
            </p:cNvSpPr>
            <p:nvPr/>
          </p:nvSpPr>
          <p:spPr bwMode="auto">
            <a:xfrm>
              <a:off x="100012" y="15875"/>
              <a:ext cx="53975" cy="77787"/>
            </a:xfrm>
            <a:custGeom>
              <a:avLst/>
              <a:gdLst>
                <a:gd name="T0" fmla="*/ 14 w 14"/>
                <a:gd name="T1" fmla="*/ 15 h 21"/>
                <a:gd name="T2" fmla="*/ 7 w 14"/>
                <a:gd name="T3" fmla="*/ 0 h 21"/>
                <a:gd name="T4" fmla="*/ 2 w 14"/>
                <a:gd name="T5" fmla="*/ 9 h 21"/>
                <a:gd name="T6" fmla="*/ 2 w 14"/>
                <a:gd name="T7" fmla="*/ 16 h 21"/>
                <a:gd name="T8" fmla="*/ 6 w 14"/>
                <a:gd name="T9" fmla="*/ 21 h 21"/>
                <a:gd name="T10" fmla="*/ 14 w 14"/>
                <a:gd name="T11" fmla="*/ 15 h 21"/>
                <a:gd name="T12" fmla="*/ 3 w 14"/>
                <a:gd name="T13" fmla="*/ 16 h 21"/>
                <a:gd name="T14" fmla="*/ 4 w 14"/>
                <a:gd name="T15" fmla="*/ 15 h 21"/>
                <a:gd name="T16" fmla="*/ 9 w 14"/>
                <a:gd name="T17" fmla="*/ 20 h 21"/>
                <a:gd name="T18" fmla="*/ 3 w 14"/>
                <a:gd name="T19"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1">
                  <a:moveTo>
                    <a:pt x="14" y="15"/>
                  </a:moveTo>
                  <a:cubicBezTo>
                    <a:pt x="14" y="8"/>
                    <a:pt x="11" y="3"/>
                    <a:pt x="7" y="0"/>
                  </a:cubicBezTo>
                  <a:cubicBezTo>
                    <a:pt x="2" y="1"/>
                    <a:pt x="0" y="4"/>
                    <a:pt x="2" y="9"/>
                  </a:cubicBezTo>
                  <a:cubicBezTo>
                    <a:pt x="3" y="13"/>
                    <a:pt x="4" y="15"/>
                    <a:pt x="2" y="16"/>
                  </a:cubicBezTo>
                  <a:cubicBezTo>
                    <a:pt x="3" y="18"/>
                    <a:pt x="4" y="20"/>
                    <a:pt x="6" y="21"/>
                  </a:cubicBezTo>
                  <a:cubicBezTo>
                    <a:pt x="11" y="21"/>
                    <a:pt x="13" y="19"/>
                    <a:pt x="14" y="15"/>
                  </a:cubicBezTo>
                  <a:close/>
                  <a:moveTo>
                    <a:pt x="3" y="16"/>
                  </a:moveTo>
                  <a:cubicBezTo>
                    <a:pt x="4" y="15"/>
                    <a:pt x="4" y="15"/>
                    <a:pt x="4" y="15"/>
                  </a:cubicBezTo>
                  <a:cubicBezTo>
                    <a:pt x="5" y="18"/>
                    <a:pt x="7" y="20"/>
                    <a:pt x="9" y="20"/>
                  </a:cubicBezTo>
                  <a:cubicBezTo>
                    <a:pt x="7" y="21"/>
                    <a:pt x="4" y="19"/>
                    <a:pt x="3" y="16"/>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8" name="Freeform 642"/>
            <p:cNvSpPr>
              <a:spLocks/>
            </p:cNvSpPr>
            <p:nvPr/>
          </p:nvSpPr>
          <p:spPr bwMode="auto">
            <a:xfrm>
              <a:off x="112712" y="71437"/>
              <a:ext cx="22225" cy="22225"/>
            </a:xfrm>
            <a:custGeom>
              <a:avLst/>
              <a:gdLst>
                <a:gd name="T0" fmla="*/ 1 w 6"/>
                <a:gd name="T1" fmla="*/ 0 h 6"/>
                <a:gd name="T2" fmla="*/ 0 w 6"/>
                <a:gd name="T3" fmla="*/ 1 h 6"/>
                <a:gd name="T4" fmla="*/ 6 w 6"/>
                <a:gd name="T5" fmla="*/ 5 h 6"/>
                <a:gd name="T6" fmla="*/ 1 w 6"/>
                <a:gd name="T7" fmla="*/ 0 h 6"/>
              </a:gdLst>
              <a:ahLst/>
              <a:cxnLst>
                <a:cxn ang="0">
                  <a:pos x="T0" y="T1"/>
                </a:cxn>
                <a:cxn ang="0">
                  <a:pos x="T2" y="T3"/>
                </a:cxn>
                <a:cxn ang="0">
                  <a:pos x="T4" y="T5"/>
                </a:cxn>
                <a:cxn ang="0">
                  <a:pos x="T6" y="T7"/>
                </a:cxn>
              </a:cxnLst>
              <a:rect l="0" t="0" r="r" b="b"/>
              <a:pathLst>
                <a:path w="6" h="6">
                  <a:moveTo>
                    <a:pt x="1" y="0"/>
                  </a:moveTo>
                  <a:cubicBezTo>
                    <a:pt x="0" y="1"/>
                    <a:pt x="0" y="1"/>
                    <a:pt x="0" y="1"/>
                  </a:cubicBezTo>
                  <a:cubicBezTo>
                    <a:pt x="1" y="4"/>
                    <a:pt x="4" y="6"/>
                    <a:pt x="6" y="5"/>
                  </a:cubicBezTo>
                  <a:cubicBezTo>
                    <a:pt x="4" y="5"/>
                    <a:pt x="2" y="3"/>
                    <a:pt x="1" y="0"/>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89" name="Freeform 643"/>
            <p:cNvSpPr>
              <a:spLocks/>
            </p:cNvSpPr>
            <p:nvPr/>
          </p:nvSpPr>
          <p:spPr bwMode="auto">
            <a:xfrm>
              <a:off x="93662" y="52387"/>
              <a:ext cx="36512" cy="131762"/>
            </a:xfrm>
            <a:custGeom>
              <a:avLst/>
              <a:gdLst>
                <a:gd name="T0" fmla="*/ 2 w 10"/>
                <a:gd name="T1" fmla="*/ 0 h 35"/>
                <a:gd name="T2" fmla="*/ 2 w 10"/>
                <a:gd name="T3" fmla="*/ 9 h 35"/>
                <a:gd name="T4" fmla="*/ 3 w 10"/>
                <a:gd name="T5" fmla="*/ 15 h 35"/>
                <a:gd name="T6" fmla="*/ 0 w 10"/>
                <a:gd name="T7" fmla="*/ 29 h 35"/>
                <a:gd name="T8" fmla="*/ 0 w 10"/>
                <a:gd name="T9" fmla="*/ 34 h 35"/>
                <a:gd name="T10" fmla="*/ 3 w 10"/>
                <a:gd name="T11" fmla="*/ 35 h 35"/>
                <a:gd name="T12" fmla="*/ 6 w 10"/>
                <a:gd name="T13" fmla="*/ 20 h 35"/>
                <a:gd name="T14" fmla="*/ 8 w 10"/>
                <a:gd name="T15" fmla="*/ 18 h 35"/>
                <a:gd name="T16" fmla="*/ 8 w 10"/>
                <a:gd name="T17" fmla="*/ 11 h 35"/>
                <a:gd name="T18" fmla="*/ 4 w 10"/>
                <a:gd name="T19" fmla="*/ 6 h 35"/>
                <a:gd name="T20" fmla="*/ 2 w 10"/>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35">
                  <a:moveTo>
                    <a:pt x="2" y="0"/>
                  </a:moveTo>
                  <a:cubicBezTo>
                    <a:pt x="2" y="9"/>
                    <a:pt x="2" y="9"/>
                    <a:pt x="2" y="9"/>
                  </a:cubicBezTo>
                  <a:cubicBezTo>
                    <a:pt x="3" y="15"/>
                    <a:pt x="3" y="15"/>
                    <a:pt x="3" y="15"/>
                  </a:cubicBezTo>
                  <a:cubicBezTo>
                    <a:pt x="5" y="21"/>
                    <a:pt x="4" y="26"/>
                    <a:pt x="0" y="29"/>
                  </a:cubicBezTo>
                  <a:cubicBezTo>
                    <a:pt x="1" y="31"/>
                    <a:pt x="1" y="33"/>
                    <a:pt x="0" y="34"/>
                  </a:cubicBezTo>
                  <a:cubicBezTo>
                    <a:pt x="1" y="35"/>
                    <a:pt x="2" y="35"/>
                    <a:pt x="3" y="35"/>
                  </a:cubicBezTo>
                  <a:cubicBezTo>
                    <a:pt x="9" y="35"/>
                    <a:pt x="10" y="30"/>
                    <a:pt x="6" y="20"/>
                  </a:cubicBezTo>
                  <a:cubicBezTo>
                    <a:pt x="7" y="20"/>
                    <a:pt x="8" y="19"/>
                    <a:pt x="8" y="18"/>
                  </a:cubicBezTo>
                  <a:cubicBezTo>
                    <a:pt x="9" y="17"/>
                    <a:pt x="9" y="14"/>
                    <a:pt x="8" y="11"/>
                  </a:cubicBezTo>
                  <a:cubicBezTo>
                    <a:pt x="6" y="10"/>
                    <a:pt x="5" y="8"/>
                    <a:pt x="4" y="6"/>
                  </a:cubicBezTo>
                  <a:cubicBezTo>
                    <a:pt x="4" y="4"/>
                    <a:pt x="4" y="2"/>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0" name="Freeform 644"/>
            <p:cNvSpPr>
              <a:spLocks/>
            </p:cNvSpPr>
            <p:nvPr/>
          </p:nvSpPr>
          <p:spPr bwMode="auto">
            <a:xfrm>
              <a:off x="36512" y="142875"/>
              <a:ext cx="68262" cy="93662"/>
            </a:xfrm>
            <a:custGeom>
              <a:avLst/>
              <a:gdLst>
                <a:gd name="T0" fmla="*/ 10 w 18"/>
                <a:gd name="T1" fmla="*/ 0 h 25"/>
                <a:gd name="T2" fmla="*/ 12 w 18"/>
                <a:gd name="T3" fmla="*/ 7 h 25"/>
                <a:gd name="T4" fmla="*/ 0 w 18"/>
                <a:gd name="T5" fmla="*/ 23 h 25"/>
                <a:gd name="T6" fmla="*/ 0 w 18"/>
                <a:gd name="T7" fmla="*/ 25 h 25"/>
                <a:gd name="T8" fmla="*/ 13 w 18"/>
                <a:gd name="T9" fmla="*/ 12 h 25"/>
                <a:gd name="T10" fmla="*/ 15 w 18"/>
                <a:gd name="T11" fmla="*/ 14 h 25"/>
                <a:gd name="T12" fmla="*/ 18 w 18"/>
                <a:gd name="T13" fmla="*/ 11 h 25"/>
                <a:gd name="T14" fmla="*/ 15 w 18"/>
                <a:gd name="T15" fmla="*/ 10 h 25"/>
                <a:gd name="T16" fmla="*/ 15 w 18"/>
                <a:gd name="T17" fmla="*/ 5 h 25"/>
                <a:gd name="T18" fmla="*/ 15 w 18"/>
                <a:gd name="T19" fmla="*/ 4 h 25"/>
                <a:gd name="T20" fmla="*/ 14 w 18"/>
                <a:gd name="T21" fmla="*/ 3 h 25"/>
                <a:gd name="T22" fmla="*/ 11 w 18"/>
                <a:gd name="T23" fmla="*/ 0 h 25"/>
                <a:gd name="T24" fmla="*/ 10 w 18"/>
                <a:gd name="T2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5">
                  <a:moveTo>
                    <a:pt x="10" y="0"/>
                  </a:moveTo>
                  <a:cubicBezTo>
                    <a:pt x="12" y="7"/>
                    <a:pt x="12" y="7"/>
                    <a:pt x="12" y="7"/>
                  </a:cubicBezTo>
                  <a:cubicBezTo>
                    <a:pt x="0" y="23"/>
                    <a:pt x="0" y="23"/>
                    <a:pt x="0" y="23"/>
                  </a:cubicBezTo>
                  <a:cubicBezTo>
                    <a:pt x="0" y="25"/>
                    <a:pt x="0" y="25"/>
                    <a:pt x="0" y="25"/>
                  </a:cubicBezTo>
                  <a:cubicBezTo>
                    <a:pt x="13" y="12"/>
                    <a:pt x="13" y="12"/>
                    <a:pt x="13" y="12"/>
                  </a:cubicBezTo>
                  <a:cubicBezTo>
                    <a:pt x="13" y="13"/>
                    <a:pt x="14" y="13"/>
                    <a:pt x="15" y="14"/>
                  </a:cubicBezTo>
                  <a:cubicBezTo>
                    <a:pt x="18" y="11"/>
                    <a:pt x="18" y="11"/>
                    <a:pt x="18" y="11"/>
                  </a:cubicBezTo>
                  <a:cubicBezTo>
                    <a:pt x="17" y="11"/>
                    <a:pt x="16" y="11"/>
                    <a:pt x="15" y="10"/>
                  </a:cubicBezTo>
                  <a:cubicBezTo>
                    <a:pt x="16" y="9"/>
                    <a:pt x="16" y="7"/>
                    <a:pt x="15" y="5"/>
                  </a:cubicBezTo>
                  <a:cubicBezTo>
                    <a:pt x="15" y="5"/>
                    <a:pt x="15" y="4"/>
                    <a:pt x="15" y="4"/>
                  </a:cubicBezTo>
                  <a:cubicBezTo>
                    <a:pt x="14" y="3"/>
                    <a:pt x="14" y="3"/>
                    <a:pt x="14" y="3"/>
                  </a:cubicBezTo>
                  <a:cubicBezTo>
                    <a:pt x="13" y="2"/>
                    <a:pt x="12" y="1"/>
                    <a:pt x="11" y="0"/>
                  </a:cubicBezTo>
                  <a:cubicBezTo>
                    <a:pt x="10" y="0"/>
                    <a:pt x="10" y="0"/>
                    <a:pt x="10"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1" name="Freeform 645"/>
            <p:cNvSpPr>
              <a:spLocks/>
            </p:cNvSpPr>
            <p:nvPr/>
          </p:nvSpPr>
          <p:spPr bwMode="auto">
            <a:xfrm>
              <a:off x="0" y="250825"/>
              <a:ext cx="134937" cy="53975"/>
            </a:xfrm>
            <a:custGeom>
              <a:avLst/>
              <a:gdLst>
                <a:gd name="T0" fmla="*/ 0 w 36"/>
                <a:gd name="T1" fmla="*/ 0 h 14"/>
                <a:gd name="T2" fmla="*/ 3 w 36"/>
                <a:gd name="T3" fmla="*/ 3 h 14"/>
                <a:gd name="T4" fmla="*/ 24 w 36"/>
                <a:gd name="T5" fmla="*/ 12 h 14"/>
                <a:gd name="T6" fmla="*/ 27 w 36"/>
                <a:gd name="T7" fmla="*/ 12 h 14"/>
                <a:gd name="T8" fmla="*/ 32 w 36"/>
                <a:gd name="T9" fmla="*/ 11 h 14"/>
                <a:gd name="T10" fmla="*/ 33 w 36"/>
                <a:gd name="T11" fmla="*/ 11 h 14"/>
                <a:gd name="T12" fmla="*/ 36 w 36"/>
                <a:gd name="T13" fmla="*/ 14 h 14"/>
                <a:gd name="T14" fmla="*/ 35 w 36"/>
                <a:gd name="T15" fmla="*/ 10 h 14"/>
                <a:gd name="T16" fmla="*/ 32 w 36"/>
                <a:gd name="T17" fmla="*/ 9 h 14"/>
                <a:gd name="T18" fmla="*/ 28 w 36"/>
                <a:gd name="T19" fmla="*/ 11 h 14"/>
                <a:gd name="T20" fmla="*/ 0 w 36"/>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14">
                  <a:moveTo>
                    <a:pt x="0" y="0"/>
                  </a:moveTo>
                  <a:cubicBezTo>
                    <a:pt x="1" y="1"/>
                    <a:pt x="2" y="2"/>
                    <a:pt x="3" y="3"/>
                  </a:cubicBezTo>
                  <a:cubicBezTo>
                    <a:pt x="24" y="12"/>
                    <a:pt x="24" y="12"/>
                    <a:pt x="24" y="12"/>
                  </a:cubicBezTo>
                  <a:cubicBezTo>
                    <a:pt x="25" y="12"/>
                    <a:pt x="26" y="12"/>
                    <a:pt x="27" y="12"/>
                  </a:cubicBezTo>
                  <a:cubicBezTo>
                    <a:pt x="29" y="12"/>
                    <a:pt x="30" y="12"/>
                    <a:pt x="32" y="11"/>
                  </a:cubicBezTo>
                  <a:cubicBezTo>
                    <a:pt x="33" y="11"/>
                    <a:pt x="33" y="11"/>
                    <a:pt x="33" y="11"/>
                  </a:cubicBezTo>
                  <a:cubicBezTo>
                    <a:pt x="34" y="13"/>
                    <a:pt x="35" y="14"/>
                    <a:pt x="36" y="14"/>
                  </a:cubicBezTo>
                  <a:cubicBezTo>
                    <a:pt x="35" y="10"/>
                    <a:pt x="35" y="10"/>
                    <a:pt x="35" y="10"/>
                  </a:cubicBezTo>
                  <a:cubicBezTo>
                    <a:pt x="32" y="9"/>
                    <a:pt x="32" y="9"/>
                    <a:pt x="32" y="9"/>
                  </a:cubicBezTo>
                  <a:cubicBezTo>
                    <a:pt x="28" y="11"/>
                    <a:pt x="28" y="11"/>
                    <a:pt x="28" y="11"/>
                  </a:cubicBezTo>
                  <a:lnTo>
                    <a:pt x="0"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2" name="Freeform 646"/>
            <p:cNvSpPr>
              <a:spLocks/>
            </p:cNvSpPr>
            <p:nvPr/>
          </p:nvSpPr>
          <p:spPr bwMode="auto">
            <a:xfrm>
              <a:off x="96837" y="492125"/>
              <a:ext cx="60325" cy="236537"/>
            </a:xfrm>
            <a:custGeom>
              <a:avLst/>
              <a:gdLst>
                <a:gd name="T0" fmla="*/ 0 w 16"/>
                <a:gd name="T1" fmla="*/ 0 h 63"/>
                <a:gd name="T2" fmla="*/ 6 w 16"/>
                <a:gd name="T3" fmla="*/ 6 h 63"/>
                <a:gd name="T4" fmla="*/ 9 w 16"/>
                <a:gd name="T5" fmla="*/ 51 h 63"/>
                <a:gd name="T6" fmla="*/ 8 w 16"/>
                <a:gd name="T7" fmla="*/ 60 h 63"/>
                <a:gd name="T8" fmla="*/ 12 w 16"/>
                <a:gd name="T9" fmla="*/ 62 h 63"/>
                <a:gd name="T10" fmla="*/ 15 w 16"/>
                <a:gd name="T11" fmla="*/ 59 h 63"/>
                <a:gd name="T12" fmla="*/ 11 w 16"/>
                <a:gd name="T13" fmla="*/ 46 h 63"/>
                <a:gd name="T14" fmla="*/ 11 w 16"/>
                <a:gd name="T15" fmla="*/ 1 h 63"/>
                <a:gd name="T16" fmla="*/ 0 w 16"/>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63">
                  <a:moveTo>
                    <a:pt x="0" y="0"/>
                  </a:moveTo>
                  <a:cubicBezTo>
                    <a:pt x="6" y="6"/>
                    <a:pt x="6" y="6"/>
                    <a:pt x="6" y="6"/>
                  </a:cubicBezTo>
                  <a:cubicBezTo>
                    <a:pt x="4" y="21"/>
                    <a:pt x="5" y="36"/>
                    <a:pt x="9" y="51"/>
                  </a:cubicBezTo>
                  <a:cubicBezTo>
                    <a:pt x="12" y="55"/>
                    <a:pt x="11" y="58"/>
                    <a:pt x="8" y="60"/>
                  </a:cubicBezTo>
                  <a:cubicBezTo>
                    <a:pt x="9" y="61"/>
                    <a:pt x="11" y="62"/>
                    <a:pt x="12" y="62"/>
                  </a:cubicBezTo>
                  <a:cubicBezTo>
                    <a:pt x="15" y="63"/>
                    <a:pt x="16" y="62"/>
                    <a:pt x="15" y="59"/>
                  </a:cubicBezTo>
                  <a:cubicBezTo>
                    <a:pt x="11" y="46"/>
                    <a:pt x="11" y="46"/>
                    <a:pt x="11" y="46"/>
                  </a:cubicBezTo>
                  <a:cubicBezTo>
                    <a:pt x="7" y="29"/>
                    <a:pt x="7" y="14"/>
                    <a:pt x="11" y="1"/>
                  </a:cubicBezTo>
                  <a:cubicBezTo>
                    <a:pt x="7" y="1"/>
                    <a:pt x="4" y="0"/>
                    <a:pt x="0" y="0"/>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3" name="Freeform 647"/>
            <p:cNvSpPr>
              <a:spLocks noEditPoints="1"/>
            </p:cNvSpPr>
            <p:nvPr/>
          </p:nvSpPr>
          <p:spPr bwMode="auto">
            <a:xfrm>
              <a:off x="82550" y="492125"/>
              <a:ext cx="58737" cy="223837"/>
            </a:xfrm>
            <a:custGeom>
              <a:avLst/>
              <a:gdLst>
                <a:gd name="T0" fmla="*/ 10 w 16"/>
                <a:gd name="T1" fmla="*/ 6 h 60"/>
                <a:gd name="T2" fmla="*/ 4 w 16"/>
                <a:gd name="T3" fmla="*/ 0 h 60"/>
                <a:gd name="T4" fmla="*/ 8 w 16"/>
                <a:gd name="T5" fmla="*/ 46 h 60"/>
                <a:gd name="T6" fmla="*/ 12 w 16"/>
                <a:gd name="T7" fmla="*/ 60 h 60"/>
                <a:gd name="T8" fmla="*/ 13 w 16"/>
                <a:gd name="T9" fmla="*/ 51 h 60"/>
                <a:gd name="T10" fmla="*/ 10 w 16"/>
                <a:gd name="T11" fmla="*/ 6 h 60"/>
                <a:gd name="T12" fmla="*/ 4 w 16"/>
                <a:gd name="T13" fmla="*/ 2 h 60"/>
                <a:gd name="T14" fmla="*/ 6 w 16"/>
                <a:gd name="T15" fmla="*/ 4 h 60"/>
                <a:gd name="T16" fmla="*/ 11 w 16"/>
                <a:gd name="T17" fmla="*/ 46 h 60"/>
                <a:gd name="T18" fmla="*/ 12 w 16"/>
                <a:gd name="T19" fmla="*/ 59 h 60"/>
                <a:gd name="T20" fmla="*/ 9 w 16"/>
                <a:gd name="T21" fmla="*/ 46 h 60"/>
                <a:gd name="T22" fmla="*/ 9 w 16"/>
                <a:gd name="T23" fmla="*/ 46 h 60"/>
                <a:gd name="T24" fmla="*/ 4 w 16"/>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60">
                  <a:moveTo>
                    <a:pt x="10" y="6"/>
                  </a:moveTo>
                  <a:cubicBezTo>
                    <a:pt x="4" y="0"/>
                    <a:pt x="4" y="0"/>
                    <a:pt x="4" y="0"/>
                  </a:cubicBezTo>
                  <a:cubicBezTo>
                    <a:pt x="0" y="14"/>
                    <a:pt x="1" y="30"/>
                    <a:pt x="8" y="46"/>
                  </a:cubicBezTo>
                  <a:cubicBezTo>
                    <a:pt x="8" y="53"/>
                    <a:pt x="10" y="57"/>
                    <a:pt x="12" y="60"/>
                  </a:cubicBezTo>
                  <a:cubicBezTo>
                    <a:pt x="15" y="58"/>
                    <a:pt x="16" y="55"/>
                    <a:pt x="13" y="51"/>
                  </a:cubicBezTo>
                  <a:cubicBezTo>
                    <a:pt x="9" y="36"/>
                    <a:pt x="8" y="21"/>
                    <a:pt x="10" y="6"/>
                  </a:cubicBezTo>
                  <a:close/>
                  <a:moveTo>
                    <a:pt x="4" y="2"/>
                  </a:moveTo>
                  <a:cubicBezTo>
                    <a:pt x="6" y="4"/>
                    <a:pt x="6" y="4"/>
                    <a:pt x="6" y="4"/>
                  </a:cubicBezTo>
                  <a:cubicBezTo>
                    <a:pt x="3" y="14"/>
                    <a:pt x="5" y="28"/>
                    <a:pt x="11" y="46"/>
                  </a:cubicBezTo>
                  <a:cubicBezTo>
                    <a:pt x="12" y="59"/>
                    <a:pt x="12" y="59"/>
                    <a:pt x="12" y="59"/>
                  </a:cubicBezTo>
                  <a:cubicBezTo>
                    <a:pt x="11" y="56"/>
                    <a:pt x="9" y="52"/>
                    <a:pt x="9" y="46"/>
                  </a:cubicBezTo>
                  <a:cubicBezTo>
                    <a:pt x="9" y="46"/>
                    <a:pt x="9" y="46"/>
                    <a:pt x="9" y="46"/>
                  </a:cubicBezTo>
                  <a:cubicBezTo>
                    <a:pt x="3" y="30"/>
                    <a:pt x="1" y="15"/>
                    <a:pt x="4" y="2"/>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4" name="Freeform 648"/>
            <p:cNvSpPr>
              <a:spLocks/>
            </p:cNvSpPr>
            <p:nvPr/>
          </p:nvSpPr>
          <p:spPr bwMode="auto">
            <a:xfrm>
              <a:off x="85725" y="498475"/>
              <a:ext cx="41275" cy="214312"/>
            </a:xfrm>
            <a:custGeom>
              <a:avLst/>
              <a:gdLst>
                <a:gd name="T0" fmla="*/ 5 w 11"/>
                <a:gd name="T1" fmla="*/ 2 h 57"/>
                <a:gd name="T2" fmla="*/ 3 w 11"/>
                <a:gd name="T3" fmla="*/ 0 h 57"/>
                <a:gd name="T4" fmla="*/ 8 w 11"/>
                <a:gd name="T5" fmla="*/ 44 h 57"/>
                <a:gd name="T6" fmla="*/ 8 w 11"/>
                <a:gd name="T7" fmla="*/ 44 h 57"/>
                <a:gd name="T8" fmla="*/ 11 w 11"/>
                <a:gd name="T9" fmla="*/ 57 h 57"/>
                <a:gd name="T10" fmla="*/ 10 w 11"/>
                <a:gd name="T11" fmla="*/ 44 h 57"/>
                <a:gd name="T12" fmla="*/ 5 w 11"/>
                <a:gd name="T13" fmla="*/ 2 h 57"/>
              </a:gdLst>
              <a:ahLst/>
              <a:cxnLst>
                <a:cxn ang="0">
                  <a:pos x="T0" y="T1"/>
                </a:cxn>
                <a:cxn ang="0">
                  <a:pos x="T2" y="T3"/>
                </a:cxn>
                <a:cxn ang="0">
                  <a:pos x="T4" y="T5"/>
                </a:cxn>
                <a:cxn ang="0">
                  <a:pos x="T6" y="T7"/>
                </a:cxn>
                <a:cxn ang="0">
                  <a:pos x="T8" y="T9"/>
                </a:cxn>
                <a:cxn ang="0">
                  <a:pos x="T10" y="T11"/>
                </a:cxn>
                <a:cxn ang="0">
                  <a:pos x="T12" y="T13"/>
                </a:cxn>
              </a:cxnLst>
              <a:rect l="0" t="0" r="r" b="b"/>
              <a:pathLst>
                <a:path w="11" h="57">
                  <a:moveTo>
                    <a:pt x="5" y="2"/>
                  </a:moveTo>
                  <a:cubicBezTo>
                    <a:pt x="3" y="0"/>
                    <a:pt x="3" y="0"/>
                    <a:pt x="3" y="0"/>
                  </a:cubicBezTo>
                  <a:cubicBezTo>
                    <a:pt x="0" y="13"/>
                    <a:pt x="2" y="28"/>
                    <a:pt x="8" y="44"/>
                  </a:cubicBezTo>
                  <a:cubicBezTo>
                    <a:pt x="8" y="44"/>
                    <a:pt x="8" y="44"/>
                    <a:pt x="8" y="44"/>
                  </a:cubicBezTo>
                  <a:cubicBezTo>
                    <a:pt x="8" y="50"/>
                    <a:pt x="10" y="54"/>
                    <a:pt x="11" y="57"/>
                  </a:cubicBezTo>
                  <a:cubicBezTo>
                    <a:pt x="10" y="44"/>
                    <a:pt x="10" y="44"/>
                    <a:pt x="10" y="44"/>
                  </a:cubicBezTo>
                  <a:cubicBezTo>
                    <a:pt x="4" y="26"/>
                    <a:pt x="2" y="12"/>
                    <a:pt x="5" y="2"/>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5" name="Freeform 649"/>
            <p:cNvSpPr>
              <a:spLocks/>
            </p:cNvSpPr>
            <p:nvPr/>
          </p:nvSpPr>
          <p:spPr bwMode="auto">
            <a:xfrm>
              <a:off x="107950" y="663575"/>
              <a:ext cx="57150" cy="87312"/>
            </a:xfrm>
            <a:custGeom>
              <a:avLst/>
              <a:gdLst>
                <a:gd name="T0" fmla="*/ 3 w 15"/>
                <a:gd name="T1" fmla="*/ 13 h 23"/>
                <a:gd name="T2" fmla="*/ 4 w 15"/>
                <a:gd name="T3" fmla="*/ 22 h 23"/>
                <a:gd name="T4" fmla="*/ 14 w 15"/>
                <a:gd name="T5" fmla="*/ 22 h 23"/>
                <a:gd name="T6" fmla="*/ 12 w 15"/>
                <a:gd name="T7" fmla="*/ 13 h 23"/>
                <a:gd name="T8" fmla="*/ 9 w 15"/>
                <a:gd name="T9" fmla="*/ 16 h 23"/>
                <a:gd name="T10" fmla="*/ 5 w 15"/>
                <a:gd name="T11" fmla="*/ 14 h 23"/>
                <a:gd name="T12" fmla="*/ 1 w 15"/>
                <a:gd name="T13" fmla="*/ 0 h 23"/>
                <a:gd name="T14" fmla="*/ 0 w 15"/>
                <a:gd name="T15" fmla="*/ 5 h 23"/>
                <a:gd name="T16" fmla="*/ 0 w 15"/>
                <a:gd name="T17" fmla="*/ 12 h 23"/>
                <a:gd name="T18" fmla="*/ 2 w 15"/>
                <a:gd name="T19" fmla="*/ 12 h 23"/>
                <a:gd name="T20" fmla="*/ 2 w 15"/>
                <a:gd name="T21" fmla="*/ 9 h 23"/>
                <a:gd name="T22" fmla="*/ 3 w 15"/>
                <a:gd name="T23"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3">
                  <a:moveTo>
                    <a:pt x="3" y="13"/>
                  </a:moveTo>
                  <a:cubicBezTo>
                    <a:pt x="4" y="22"/>
                    <a:pt x="4" y="22"/>
                    <a:pt x="4" y="22"/>
                  </a:cubicBezTo>
                  <a:cubicBezTo>
                    <a:pt x="8" y="23"/>
                    <a:pt x="11" y="23"/>
                    <a:pt x="14" y="22"/>
                  </a:cubicBezTo>
                  <a:cubicBezTo>
                    <a:pt x="15" y="20"/>
                    <a:pt x="15" y="17"/>
                    <a:pt x="12" y="13"/>
                  </a:cubicBezTo>
                  <a:cubicBezTo>
                    <a:pt x="13" y="16"/>
                    <a:pt x="12" y="17"/>
                    <a:pt x="9" y="16"/>
                  </a:cubicBezTo>
                  <a:cubicBezTo>
                    <a:pt x="8" y="16"/>
                    <a:pt x="6" y="15"/>
                    <a:pt x="5" y="14"/>
                  </a:cubicBezTo>
                  <a:cubicBezTo>
                    <a:pt x="3" y="11"/>
                    <a:pt x="1" y="7"/>
                    <a:pt x="1" y="0"/>
                  </a:cubicBezTo>
                  <a:cubicBezTo>
                    <a:pt x="0" y="5"/>
                    <a:pt x="0" y="5"/>
                    <a:pt x="0" y="5"/>
                  </a:cubicBezTo>
                  <a:cubicBezTo>
                    <a:pt x="0" y="12"/>
                    <a:pt x="0" y="12"/>
                    <a:pt x="0" y="12"/>
                  </a:cubicBezTo>
                  <a:cubicBezTo>
                    <a:pt x="2" y="12"/>
                    <a:pt x="2" y="12"/>
                    <a:pt x="2" y="12"/>
                  </a:cubicBezTo>
                  <a:cubicBezTo>
                    <a:pt x="2" y="9"/>
                    <a:pt x="2" y="9"/>
                    <a:pt x="2" y="9"/>
                  </a:cubicBezTo>
                  <a:lnTo>
                    <a:pt x="3"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6" name="Freeform 650"/>
            <p:cNvSpPr>
              <a:spLocks/>
            </p:cNvSpPr>
            <p:nvPr/>
          </p:nvSpPr>
          <p:spPr bwMode="auto">
            <a:xfrm>
              <a:off x="206375" y="374650"/>
              <a:ext cx="11112" cy="23812"/>
            </a:xfrm>
            <a:custGeom>
              <a:avLst/>
              <a:gdLst>
                <a:gd name="T0" fmla="*/ 2 w 3"/>
                <a:gd name="T1" fmla="*/ 3 h 6"/>
                <a:gd name="T2" fmla="*/ 3 w 3"/>
                <a:gd name="T3" fmla="*/ 0 h 6"/>
                <a:gd name="T4" fmla="*/ 0 w 3"/>
                <a:gd name="T5" fmla="*/ 6 h 6"/>
                <a:gd name="T6" fmla="*/ 2 w 3"/>
                <a:gd name="T7" fmla="*/ 3 h 6"/>
              </a:gdLst>
              <a:ahLst/>
              <a:cxnLst>
                <a:cxn ang="0">
                  <a:pos x="T0" y="T1"/>
                </a:cxn>
                <a:cxn ang="0">
                  <a:pos x="T2" y="T3"/>
                </a:cxn>
                <a:cxn ang="0">
                  <a:pos x="T4" y="T5"/>
                </a:cxn>
                <a:cxn ang="0">
                  <a:pos x="T6" y="T7"/>
                </a:cxn>
              </a:cxnLst>
              <a:rect l="0" t="0" r="r" b="b"/>
              <a:pathLst>
                <a:path w="3" h="6">
                  <a:moveTo>
                    <a:pt x="2" y="3"/>
                  </a:moveTo>
                  <a:cubicBezTo>
                    <a:pt x="2" y="2"/>
                    <a:pt x="2" y="1"/>
                    <a:pt x="3" y="0"/>
                  </a:cubicBezTo>
                  <a:cubicBezTo>
                    <a:pt x="0" y="6"/>
                    <a:pt x="0" y="6"/>
                    <a:pt x="0" y="6"/>
                  </a:cubicBezTo>
                  <a:cubicBezTo>
                    <a:pt x="1" y="6"/>
                    <a:pt x="2" y="5"/>
                    <a:pt x="2" y="3"/>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7" name="Freeform 651"/>
            <p:cNvSpPr>
              <a:spLocks/>
            </p:cNvSpPr>
            <p:nvPr/>
          </p:nvSpPr>
          <p:spPr bwMode="auto">
            <a:xfrm>
              <a:off x="212725" y="382587"/>
              <a:ext cx="11112" cy="33337"/>
            </a:xfrm>
            <a:custGeom>
              <a:avLst/>
              <a:gdLst>
                <a:gd name="T0" fmla="*/ 0 w 3"/>
                <a:gd name="T1" fmla="*/ 8 h 9"/>
                <a:gd name="T2" fmla="*/ 2 w 3"/>
                <a:gd name="T3" fmla="*/ 5 h 9"/>
                <a:gd name="T4" fmla="*/ 3 w 3"/>
                <a:gd name="T5" fmla="*/ 0 h 9"/>
                <a:gd name="T6" fmla="*/ 0 w 3"/>
                <a:gd name="T7" fmla="*/ 7 h 9"/>
                <a:gd name="T8" fmla="*/ 0 w 3"/>
                <a:gd name="T9" fmla="*/ 8 h 9"/>
              </a:gdLst>
              <a:ahLst/>
              <a:cxnLst>
                <a:cxn ang="0">
                  <a:pos x="T0" y="T1"/>
                </a:cxn>
                <a:cxn ang="0">
                  <a:pos x="T2" y="T3"/>
                </a:cxn>
                <a:cxn ang="0">
                  <a:pos x="T4" y="T5"/>
                </a:cxn>
                <a:cxn ang="0">
                  <a:pos x="T6" y="T7"/>
                </a:cxn>
                <a:cxn ang="0">
                  <a:pos x="T8" y="T9"/>
                </a:cxn>
              </a:cxnLst>
              <a:rect l="0" t="0" r="r" b="b"/>
              <a:pathLst>
                <a:path w="3" h="9">
                  <a:moveTo>
                    <a:pt x="0" y="8"/>
                  </a:moveTo>
                  <a:cubicBezTo>
                    <a:pt x="1" y="9"/>
                    <a:pt x="2" y="8"/>
                    <a:pt x="2" y="5"/>
                  </a:cubicBezTo>
                  <a:cubicBezTo>
                    <a:pt x="2" y="4"/>
                    <a:pt x="2" y="2"/>
                    <a:pt x="3" y="0"/>
                  </a:cubicBezTo>
                  <a:cubicBezTo>
                    <a:pt x="0" y="7"/>
                    <a:pt x="0" y="7"/>
                    <a:pt x="0" y="7"/>
                  </a:cubicBezTo>
                  <a:lnTo>
                    <a:pt x="0" y="8"/>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8" name="Freeform 652"/>
            <p:cNvSpPr>
              <a:spLocks/>
            </p:cNvSpPr>
            <p:nvPr/>
          </p:nvSpPr>
          <p:spPr bwMode="auto">
            <a:xfrm>
              <a:off x="220662" y="382587"/>
              <a:ext cx="11112" cy="33337"/>
            </a:xfrm>
            <a:custGeom>
              <a:avLst/>
              <a:gdLst>
                <a:gd name="T0" fmla="*/ 0 w 3"/>
                <a:gd name="T1" fmla="*/ 7 h 9"/>
                <a:gd name="T2" fmla="*/ 1 w 3"/>
                <a:gd name="T3" fmla="*/ 9 h 9"/>
                <a:gd name="T4" fmla="*/ 2 w 3"/>
                <a:gd name="T5" fmla="*/ 4 h 9"/>
                <a:gd name="T6" fmla="*/ 3 w 3"/>
                <a:gd name="T7" fmla="*/ 0 h 9"/>
                <a:gd name="T8" fmla="*/ 0 w 3"/>
                <a:gd name="T9" fmla="*/ 7 h 9"/>
              </a:gdLst>
              <a:ahLst/>
              <a:cxnLst>
                <a:cxn ang="0">
                  <a:pos x="T0" y="T1"/>
                </a:cxn>
                <a:cxn ang="0">
                  <a:pos x="T2" y="T3"/>
                </a:cxn>
                <a:cxn ang="0">
                  <a:pos x="T4" y="T5"/>
                </a:cxn>
                <a:cxn ang="0">
                  <a:pos x="T6" y="T7"/>
                </a:cxn>
                <a:cxn ang="0">
                  <a:pos x="T8" y="T9"/>
                </a:cxn>
              </a:cxnLst>
              <a:rect l="0" t="0" r="r" b="b"/>
              <a:pathLst>
                <a:path w="3" h="9">
                  <a:moveTo>
                    <a:pt x="0" y="7"/>
                  </a:moveTo>
                  <a:cubicBezTo>
                    <a:pt x="0" y="8"/>
                    <a:pt x="1" y="9"/>
                    <a:pt x="1" y="9"/>
                  </a:cubicBezTo>
                  <a:cubicBezTo>
                    <a:pt x="2" y="4"/>
                    <a:pt x="2" y="4"/>
                    <a:pt x="2" y="4"/>
                  </a:cubicBezTo>
                  <a:cubicBezTo>
                    <a:pt x="3" y="0"/>
                    <a:pt x="3" y="0"/>
                    <a:pt x="3" y="0"/>
                  </a:cubicBezTo>
                  <a:lnTo>
                    <a:pt x="0" y="7"/>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99" name="Freeform 653"/>
            <p:cNvSpPr>
              <a:spLocks/>
            </p:cNvSpPr>
            <p:nvPr/>
          </p:nvSpPr>
          <p:spPr bwMode="auto">
            <a:xfrm>
              <a:off x="190500" y="484187"/>
              <a:ext cx="68262" cy="247650"/>
            </a:xfrm>
            <a:custGeom>
              <a:avLst/>
              <a:gdLst>
                <a:gd name="T0" fmla="*/ 0 w 18"/>
                <a:gd name="T1" fmla="*/ 2 h 66"/>
                <a:gd name="T2" fmla="*/ 1 w 18"/>
                <a:gd name="T3" fmla="*/ 4 h 66"/>
                <a:gd name="T4" fmla="*/ 8 w 18"/>
                <a:gd name="T5" fmla="*/ 6 h 66"/>
                <a:gd name="T6" fmla="*/ 12 w 18"/>
                <a:gd name="T7" fmla="*/ 31 h 66"/>
                <a:gd name="T8" fmla="*/ 10 w 18"/>
                <a:gd name="T9" fmla="*/ 52 h 66"/>
                <a:gd name="T10" fmla="*/ 14 w 18"/>
                <a:gd name="T11" fmla="*/ 66 h 66"/>
                <a:gd name="T12" fmla="*/ 18 w 18"/>
                <a:gd name="T13" fmla="*/ 64 h 66"/>
                <a:gd name="T14" fmla="*/ 13 w 18"/>
                <a:gd name="T15" fmla="*/ 43 h 66"/>
                <a:gd name="T16" fmla="*/ 13 w 18"/>
                <a:gd name="T17" fmla="*/ 42 h 66"/>
                <a:gd name="T18" fmla="*/ 14 w 18"/>
                <a:gd name="T19" fmla="*/ 10 h 66"/>
                <a:gd name="T20" fmla="*/ 12 w 18"/>
                <a:gd name="T21" fmla="*/ 0 h 66"/>
                <a:gd name="T22" fmla="*/ 0 w 18"/>
                <a:gd name="T23" fmla="*/ 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66">
                  <a:moveTo>
                    <a:pt x="0" y="2"/>
                  </a:moveTo>
                  <a:cubicBezTo>
                    <a:pt x="1" y="4"/>
                    <a:pt x="1" y="4"/>
                    <a:pt x="1" y="4"/>
                  </a:cubicBezTo>
                  <a:cubicBezTo>
                    <a:pt x="8" y="6"/>
                    <a:pt x="8" y="6"/>
                    <a:pt x="8" y="6"/>
                  </a:cubicBezTo>
                  <a:cubicBezTo>
                    <a:pt x="12" y="31"/>
                    <a:pt x="12" y="31"/>
                    <a:pt x="12" y="31"/>
                  </a:cubicBezTo>
                  <a:cubicBezTo>
                    <a:pt x="10" y="52"/>
                    <a:pt x="10" y="52"/>
                    <a:pt x="10" y="52"/>
                  </a:cubicBezTo>
                  <a:cubicBezTo>
                    <a:pt x="14" y="66"/>
                    <a:pt x="14" y="66"/>
                    <a:pt x="14" y="66"/>
                  </a:cubicBezTo>
                  <a:cubicBezTo>
                    <a:pt x="16" y="65"/>
                    <a:pt x="17" y="65"/>
                    <a:pt x="18" y="64"/>
                  </a:cubicBezTo>
                  <a:cubicBezTo>
                    <a:pt x="15" y="57"/>
                    <a:pt x="13" y="50"/>
                    <a:pt x="13" y="43"/>
                  </a:cubicBezTo>
                  <a:cubicBezTo>
                    <a:pt x="13" y="43"/>
                    <a:pt x="13" y="42"/>
                    <a:pt x="13" y="42"/>
                  </a:cubicBezTo>
                  <a:cubicBezTo>
                    <a:pt x="16" y="32"/>
                    <a:pt x="16" y="21"/>
                    <a:pt x="14" y="10"/>
                  </a:cubicBezTo>
                  <a:cubicBezTo>
                    <a:pt x="12" y="0"/>
                    <a:pt x="12" y="0"/>
                    <a:pt x="12" y="0"/>
                  </a:cubicBezTo>
                  <a:cubicBezTo>
                    <a:pt x="8" y="1"/>
                    <a:pt x="4" y="2"/>
                    <a:pt x="0" y="2"/>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0" name="Freeform 654"/>
            <p:cNvSpPr>
              <a:spLocks noEditPoints="1"/>
            </p:cNvSpPr>
            <p:nvPr/>
          </p:nvSpPr>
          <p:spPr bwMode="auto">
            <a:xfrm>
              <a:off x="195262" y="498475"/>
              <a:ext cx="47625" cy="233362"/>
            </a:xfrm>
            <a:custGeom>
              <a:avLst/>
              <a:gdLst>
                <a:gd name="T0" fmla="*/ 0 w 13"/>
                <a:gd name="T1" fmla="*/ 0 h 62"/>
                <a:gd name="T2" fmla="*/ 1 w 13"/>
                <a:gd name="T3" fmla="*/ 7 h 62"/>
                <a:gd name="T4" fmla="*/ 5 w 13"/>
                <a:gd name="T5" fmla="*/ 36 h 62"/>
                <a:gd name="T6" fmla="*/ 5 w 13"/>
                <a:gd name="T7" fmla="*/ 46 h 62"/>
                <a:gd name="T8" fmla="*/ 5 w 13"/>
                <a:gd name="T9" fmla="*/ 52 h 62"/>
                <a:gd name="T10" fmla="*/ 9 w 13"/>
                <a:gd name="T11" fmla="*/ 61 h 62"/>
                <a:gd name="T12" fmla="*/ 13 w 13"/>
                <a:gd name="T13" fmla="*/ 62 h 62"/>
                <a:gd name="T14" fmla="*/ 9 w 13"/>
                <a:gd name="T15" fmla="*/ 48 h 62"/>
                <a:gd name="T16" fmla="*/ 11 w 13"/>
                <a:gd name="T17" fmla="*/ 27 h 62"/>
                <a:gd name="T18" fmla="*/ 7 w 13"/>
                <a:gd name="T19" fmla="*/ 2 h 62"/>
                <a:gd name="T20" fmla="*/ 0 w 13"/>
                <a:gd name="T21" fmla="*/ 0 h 62"/>
                <a:gd name="T22" fmla="*/ 3 w 13"/>
                <a:gd name="T23" fmla="*/ 7 h 62"/>
                <a:gd name="T24" fmla="*/ 1 w 13"/>
                <a:gd name="T25" fmla="*/ 1 h 62"/>
                <a:gd name="T26" fmla="*/ 2 w 13"/>
                <a:gd name="T27" fmla="*/ 2 h 62"/>
                <a:gd name="T28" fmla="*/ 4 w 13"/>
                <a:gd name="T29" fmla="*/ 6 h 62"/>
                <a:gd name="T30" fmla="*/ 8 w 13"/>
                <a:gd name="T31" fmla="*/ 34 h 62"/>
                <a:gd name="T32" fmla="*/ 8 w 13"/>
                <a:gd name="T33" fmla="*/ 51 h 62"/>
                <a:gd name="T34" fmla="*/ 12 w 13"/>
                <a:gd name="T35" fmla="*/ 61 h 62"/>
                <a:gd name="T36" fmla="*/ 10 w 13"/>
                <a:gd name="T37" fmla="*/ 60 h 62"/>
                <a:gd name="T38" fmla="*/ 6 w 13"/>
                <a:gd name="T39" fmla="*/ 51 h 62"/>
                <a:gd name="T40" fmla="*/ 6 w 13"/>
                <a:gd name="T41" fmla="*/ 35 h 62"/>
                <a:gd name="T42" fmla="*/ 6 w 13"/>
                <a:gd name="T43" fmla="*/ 35 h 62"/>
                <a:gd name="T44" fmla="*/ 3 w 13"/>
                <a:gd name="T4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 h="62">
                  <a:moveTo>
                    <a:pt x="0" y="0"/>
                  </a:moveTo>
                  <a:cubicBezTo>
                    <a:pt x="1" y="7"/>
                    <a:pt x="1" y="7"/>
                    <a:pt x="1" y="7"/>
                  </a:cubicBezTo>
                  <a:cubicBezTo>
                    <a:pt x="1" y="18"/>
                    <a:pt x="2" y="28"/>
                    <a:pt x="5" y="36"/>
                  </a:cubicBezTo>
                  <a:cubicBezTo>
                    <a:pt x="5" y="46"/>
                    <a:pt x="5" y="46"/>
                    <a:pt x="5" y="46"/>
                  </a:cubicBezTo>
                  <a:cubicBezTo>
                    <a:pt x="5" y="52"/>
                    <a:pt x="5" y="52"/>
                    <a:pt x="5" y="52"/>
                  </a:cubicBezTo>
                  <a:cubicBezTo>
                    <a:pt x="9" y="61"/>
                    <a:pt x="9" y="61"/>
                    <a:pt x="9" y="61"/>
                  </a:cubicBezTo>
                  <a:cubicBezTo>
                    <a:pt x="11" y="61"/>
                    <a:pt x="12" y="62"/>
                    <a:pt x="13" y="62"/>
                  </a:cubicBezTo>
                  <a:cubicBezTo>
                    <a:pt x="9" y="48"/>
                    <a:pt x="9" y="48"/>
                    <a:pt x="9" y="48"/>
                  </a:cubicBezTo>
                  <a:cubicBezTo>
                    <a:pt x="11" y="27"/>
                    <a:pt x="11" y="27"/>
                    <a:pt x="11" y="27"/>
                  </a:cubicBezTo>
                  <a:cubicBezTo>
                    <a:pt x="7" y="2"/>
                    <a:pt x="7" y="2"/>
                    <a:pt x="7" y="2"/>
                  </a:cubicBezTo>
                  <a:lnTo>
                    <a:pt x="0" y="0"/>
                  </a:lnTo>
                  <a:close/>
                  <a:moveTo>
                    <a:pt x="3" y="7"/>
                  </a:moveTo>
                  <a:cubicBezTo>
                    <a:pt x="1" y="1"/>
                    <a:pt x="1" y="1"/>
                    <a:pt x="1" y="1"/>
                  </a:cubicBezTo>
                  <a:cubicBezTo>
                    <a:pt x="2" y="2"/>
                    <a:pt x="2" y="2"/>
                    <a:pt x="2" y="2"/>
                  </a:cubicBezTo>
                  <a:cubicBezTo>
                    <a:pt x="4" y="6"/>
                    <a:pt x="4" y="6"/>
                    <a:pt x="4" y="6"/>
                  </a:cubicBezTo>
                  <a:cubicBezTo>
                    <a:pt x="4" y="16"/>
                    <a:pt x="5" y="25"/>
                    <a:pt x="8" y="34"/>
                  </a:cubicBezTo>
                  <a:cubicBezTo>
                    <a:pt x="8" y="51"/>
                    <a:pt x="8" y="51"/>
                    <a:pt x="8" y="51"/>
                  </a:cubicBezTo>
                  <a:cubicBezTo>
                    <a:pt x="12" y="61"/>
                    <a:pt x="12" y="61"/>
                    <a:pt x="12" y="61"/>
                  </a:cubicBezTo>
                  <a:cubicBezTo>
                    <a:pt x="11" y="60"/>
                    <a:pt x="11" y="60"/>
                    <a:pt x="10" y="60"/>
                  </a:cubicBezTo>
                  <a:cubicBezTo>
                    <a:pt x="6" y="51"/>
                    <a:pt x="6" y="51"/>
                    <a:pt x="6" y="51"/>
                  </a:cubicBezTo>
                  <a:cubicBezTo>
                    <a:pt x="6" y="35"/>
                    <a:pt x="6" y="35"/>
                    <a:pt x="6" y="35"/>
                  </a:cubicBezTo>
                  <a:cubicBezTo>
                    <a:pt x="6" y="35"/>
                    <a:pt x="6" y="35"/>
                    <a:pt x="6" y="35"/>
                  </a:cubicBezTo>
                  <a:cubicBezTo>
                    <a:pt x="3" y="26"/>
                    <a:pt x="2" y="16"/>
                    <a:pt x="3" y="7"/>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1" name="Freeform 655"/>
            <p:cNvSpPr>
              <a:spLocks/>
            </p:cNvSpPr>
            <p:nvPr/>
          </p:nvSpPr>
          <p:spPr bwMode="auto">
            <a:xfrm>
              <a:off x="198437" y="503237"/>
              <a:ext cx="41275" cy="225425"/>
            </a:xfrm>
            <a:custGeom>
              <a:avLst/>
              <a:gdLst>
                <a:gd name="T0" fmla="*/ 0 w 11"/>
                <a:gd name="T1" fmla="*/ 0 h 60"/>
                <a:gd name="T2" fmla="*/ 2 w 11"/>
                <a:gd name="T3" fmla="*/ 6 h 60"/>
                <a:gd name="T4" fmla="*/ 2 w 11"/>
                <a:gd name="T5" fmla="*/ 6 h 60"/>
                <a:gd name="T6" fmla="*/ 5 w 11"/>
                <a:gd name="T7" fmla="*/ 34 h 60"/>
                <a:gd name="T8" fmla="*/ 5 w 11"/>
                <a:gd name="T9" fmla="*/ 34 h 60"/>
                <a:gd name="T10" fmla="*/ 5 w 11"/>
                <a:gd name="T11" fmla="*/ 50 h 60"/>
                <a:gd name="T12" fmla="*/ 9 w 11"/>
                <a:gd name="T13" fmla="*/ 59 h 60"/>
                <a:gd name="T14" fmla="*/ 11 w 11"/>
                <a:gd name="T15" fmla="*/ 60 h 60"/>
                <a:gd name="T16" fmla="*/ 7 w 11"/>
                <a:gd name="T17" fmla="*/ 50 h 60"/>
                <a:gd name="T18" fmla="*/ 7 w 11"/>
                <a:gd name="T19" fmla="*/ 33 h 60"/>
                <a:gd name="T20" fmla="*/ 3 w 11"/>
                <a:gd name="T21" fmla="*/ 5 h 60"/>
                <a:gd name="T22" fmla="*/ 1 w 11"/>
                <a:gd name="T23" fmla="*/ 1 h 60"/>
                <a:gd name="T24" fmla="*/ 0 w 11"/>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60">
                  <a:moveTo>
                    <a:pt x="0" y="0"/>
                  </a:moveTo>
                  <a:cubicBezTo>
                    <a:pt x="2" y="6"/>
                    <a:pt x="2" y="6"/>
                    <a:pt x="2" y="6"/>
                  </a:cubicBezTo>
                  <a:cubicBezTo>
                    <a:pt x="2" y="6"/>
                    <a:pt x="2" y="6"/>
                    <a:pt x="2" y="6"/>
                  </a:cubicBezTo>
                  <a:cubicBezTo>
                    <a:pt x="1" y="15"/>
                    <a:pt x="2" y="25"/>
                    <a:pt x="5" y="34"/>
                  </a:cubicBezTo>
                  <a:cubicBezTo>
                    <a:pt x="5" y="34"/>
                    <a:pt x="5" y="34"/>
                    <a:pt x="5" y="34"/>
                  </a:cubicBezTo>
                  <a:cubicBezTo>
                    <a:pt x="5" y="50"/>
                    <a:pt x="5" y="50"/>
                    <a:pt x="5" y="50"/>
                  </a:cubicBezTo>
                  <a:cubicBezTo>
                    <a:pt x="9" y="59"/>
                    <a:pt x="9" y="59"/>
                    <a:pt x="9" y="59"/>
                  </a:cubicBezTo>
                  <a:cubicBezTo>
                    <a:pt x="10" y="59"/>
                    <a:pt x="10" y="59"/>
                    <a:pt x="11" y="60"/>
                  </a:cubicBezTo>
                  <a:cubicBezTo>
                    <a:pt x="7" y="50"/>
                    <a:pt x="7" y="50"/>
                    <a:pt x="7" y="50"/>
                  </a:cubicBezTo>
                  <a:cubicBezTo>
                    <a:pt x="7" y="33"/>
                    <a:pt x="7" y="33"/>
                    <a:pt x="7" y="33"/>
                  </a:cubicBezTo>
                  <a:cubicBezTo>
                    <a:pt x="4" y="24"/>
                    <a:pt x="3" y="15"/>
                    <a:pt x="3" y="5"/>
                  </a:cubicBezTo>
                  <a:cubicBezTo>
                    <a:pt x="1" y="1"/>
                    <a:pt x="1" y="1"/>
                    <a:pt x="1" y="1"/>
                  </a:cubicBezTo>
                  <a:lnTo>
                    <a:pt x="0"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2" name="Freeform 656"/>
            <p:cNvSpPr>
              <a:spLocks/>
            </p:cNvSpPr>
            <p:nvPr/>
          </p:nvSpPr>
          <p:spPr bwMode="auto">
            <a:xfrm>
              <a:off x="206375" y="671512"/>
              <a:ext cx="55562" cy="82550"/>
            </a:xfrm>
            <a:custGeom>
              <a:avLst/>
              <a:gdLst>
                <a:gd name="T0" fmla="*/ 2 w 15"/>
                <a:gd name="T1" fmla="*/ 6 h 22"/>
                <a:gd name="T2" fmla="*/ 2 w 15"/>
                <a:gd name="T3" fmla="*/ 0 h 22"/>
                <a:gd name="T4" fmla="*/ 0 w 15"/>
                <a:gd name="T5" fmla="*/ 5 h 22"/>
                <a:gd name="T6" fmla="*/ 2 w 15"/>
                <a:gd name="T7" fmla="*/ 11 h 22"/>
                <a:gd name="T8" fmla="*/ 3 w 15"/>
                <a:gd name="T9" fmla="*/ 17 h 22"/>
                <a:gd name="T10" fmla="*/ 4 w 15"/>
                <a:gd name="T11" fmla="*/ 17 h 22"/>
                <a:gd name="T12" fmla="*/ 4 w 15"/>
                <a:gd name="T13" fmla="*/ 14 h 22"/>
                <a:gd name="T14" fmla="*/ 6 w 15"/>
                <a:gd name="T15" fmla="*/ 16 h 22"/>
                <a:gd name="T16" fmla="*/ 6 w 15"/>
                <a:gd name="T17" fmla="*/ 21 h 22"/>
                <a:gd name="T18" fmla="*/ 15 w 15"/>
                <a:gd name="T19" fmla="*/ 22 h 22"/>
                <a:gd name="T20" fmla="*/ 15 w 15"/>
                <a:gd name="T21" fmla="*/ 17 h 22"/>
                <a:gd name="T22" fmla="*/ 14 w 15"/>
                <a:gd name="T23" fmla="*/ 14 h 22"/>
                <a:gd name="T24" fmla="*/ 10 w 15"/>
                <a:gd name="T25" fmla="*/ 16 h 22"/>
                <a:gd name="T26" fmla="*/ 6 w 15"/>
                <a:gd name="T27" fmla="*/ 15 h 22"/>
                <a:gd name="T28" fmla="*/ 2 w 15"/>
                <a:gd name="T29"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2">
                  <a:moveTo>
                    <a:pt x="2" y="6"/>
                  </a:moveTo>
                  <a:cubicBezTo>
                    <a:pt x="2" y="0"/>
                    <a:pt x="2" y="0"/>
                    <a:pt x="2" y="0"/>
                  </a:cubicBezTo>
                  <a:cubicBezTo>
                    <a:pt x="1" y="1"/>
                    <a:pt x="0" y="3"/>
                    <a:pt x="0" y="5"/>
                  </a:cubicBezTo>
                  <a:cubicBezTo>
                    <a:pt x="2" y="11"/>
                    <a:pt x="2" y="11"/>
                    <a:pt x="2" y="11"/>
                  </a:cubicBezTo>
                  <a:cubicBezTo>
                    <a:pt x="3" y="17"/>
                    <a:pt x="3" y="17"/>
                    <a:pt x="3" y="17"/>
                  </a:cubicBezTo>
                  <a:cubicBezTo>
                    <a:pt x="4" y="17"/>
                    <a:pt x="4" y="17"/>
                    <a:pt x="4" y="17"/>
                  </a:cubicBezTo>
                  <a:cubicBezTo>
                    <a:pt x="4" y="14"/>
                    <a:pt x="4" y="14"/>
                    <a:pt x="4" y="14"/>
                  </a:cubicBezTo>
                  <a:cubicBezTo>
                    <a:pt x="6" y="16"/>
                    <a:pt x="6" y="16"/>
                    <a:pt x="6" y="16"/>
                  </a:cubicBezTo>
                  <a:cubicBezTo>
                    <a:pt x="6" y="21"/>
                    <a:pt x="6" y="21"/>
                    <a:pt x="6" y="21"/>
                  </a:cubicBezTo>
                  <a:cubicBezTo>
                    <a:pt x="15" y="22"/>
                    <a:pt x="15" y="22"/>
                    <a:pt x="15" y="22"/>
                  </a:cubicBezTo>
                  <a:cubicBezTo>
                    <a:pt x="15" y="17"/>
                    <a:pt x="15" y="17"/>
                    <a:pt x="15" y="17"/>
                  </a:cubicBezTo>
                  <a:cubicBezTo>
                    <a:pt x="15" y="16"/>
                    <a:pt x="14" y="15"/>
                    <a:pt x="14" y="14"/>
                  </a:cubicBezTo>
                  <a:cubicBezTo>
                    <a:pt x="13" y="15"/>
                    <a:pt x="12" y="15"/>
                    <a:pt x="10" y="16"/>
                  </a:cubicBezTo>
                  <a:cubicBezTo>
                    <a:pt x="9" y="16"/>
                    <a:pt x="8" y="15"/>
                    <a:pt x="6" y="15"/>
                  </a:cubicBezTo>
                  <a:lnTo>
                    <a:pt x="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003" name="组合 74"/>
          <p:cNvGrpSpPr>
            <a:grpSpLocks/>
          </p:cNvGrpSpPr>
          <p:nvPr/>
        </p:nvGrpSpPr>
        <p:grpSpPr bwMode="auto">
          <a:xfrm>
            <a:off x="5787556" y="3672440"/>
            <a:ext cx="238177" cy="809912"/>
            <a:chOff x="0" y="0"/>
            <a:chExt cx="228600" cy="779463"/>
          </a:xfrm>
        </p:grpSpPr>
        <p:sp>
          <p:nvSpPr>
            <p:cNvPr id="40004" name="Freeform 715"/>
            <p:cNvSpPr>
              <a:spLocks/>
            </p:cNvSpPr>
            <p:nvPr/>
          </p:nvSpPr>
          <p:spPr bwMode="auto">
            <a:xfrm>
              <a:off x="100013" y="6350"/>
              <a:ext cx="30163" cy="53975"/>
            </a:xfrm>
            <a:custGeom>
              <a:avLst/>
              <a:gdLst>
                <a:gd name="T0" fmla="*/ 0 w 8"/>
                <a:gd name="T1" fmla="*/ 5 h 14"/>
                <a:gd name="T2" fmla="*/ 1 w 8"/>
                <a:gd name="T3" fmla="*/ 5 h 14"/>
                <a:gd name="T4" fmla="*/ 4 w 8"/>
                <a:gd name="T5" fmla="*/ 6 h 14"/>
                <a:gd name="T6" fmla="*/ 7 w 8"/>
                <a:gd name="T7" fmla="*/ 14 h 14"/>
                <a:gd name="T8" fmla="*/ 8 w 8"/>
                <a:gd name="T9" fmla="*/ 13 h 14"/>
                <a:gd name="T10" fmla="*/ 8 w 8"/>
                <a:gd name="T11" fmla="*/ 7 h 14"/>
                <a:gd name="T12" fmla="*/ 8 w 8"/>
                <a:gd name="T13" fmla="*/ 6 h 14"/>
                <a:gd name="T14" fmla="*/ 3 w 8"/>
                <a:gd name="T15" fmla="*/ 0 h 14"/>
                <a:gd name="T16" fmla="*/ 3 w 8"/>
                <a:gd name="T17" fmla="*/ 4 h 14"/>
                <a:gd name="T18" fmla="*/ 0 w 8"/>
                <a:gd name="T19" fmla="*/ 5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4">
                  <a:moveTo>
                    <a:pt x="0" y="5"/>
                  </a:moveTo>
                  <a:cubicBezTo>
                    <a:pt x="1" y="5"/>
                    <a:pt x="1" y="5"/>
                    <a:pt x="1" y="5"/>
                  </a:cubicBezTo>
                  <a:cubicBezTo>
                    <a:pt x="4" y="6"/>
                    <a:pt x="4" y="6"/>
                    <a:pt x="4" y="6"/>
                  </a:cubicBezTo>
                  <a:cubicBezTo>
                    <a:pt x="7" y="14"/>
                    <a:pt x="7" y="14"/>
                    <a:pt x="7" y="14"/>
                  </a:cubicBezTo>
                  <a:cubicBezTo>
                    <a:pt x="8" y="13"/>
                    <a:pt x="8" y="13"/>
                    <a:pt x="8" y="13"/>
                  </a:cubicBezTo>
                  <a:cubicBezTo>
                    <a:pt x="8" y="7"/>
                    <a:pt x="8" y="7"/>
                    <a:pt x="8" y="7"/>
                  </a:cubicBezTo>
                  <a:cubicBezTo>
                    <a:pt x="8" y="6"/>
                    <a:pt x="8" y="6"/>
                    <a:pt x="8" y="6"/>
                  </a:cubicBezTo>
                  <a:cubicBezTo>
                    <a:pt x="7" y="3"/>
                    <a:pt x="6" y="1"/>
                    <a:pt x="3" y="0"/>
                  </a:cubicBezTo>
                  <a:cubicBezTo>
                    <a:pt x="5" y="2"/>
                    <a:pt x="5" y="4"/>
                    <a:pt x="3" y="4"/>
                  </a:cubicBezTo>
                  <a:cubicBezTo>
                    <a:pt x="0" y="5"/>
                    <a:pt x="0" y="5"/>
                    <a:pt x="0"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5" name="Freeform 716"/>
            <p:cNvSpPr>
              <a:spLocks/>
            </p:cNvSpPr>
            <p:nvPr/>
          </p:nvSpPr>
          <p:spPr bwMode="auto">
            <a:xfrm>
              <a:off x="63500" y="25400"/>
              <a:ext cx="63500" cy="41275"/>
            </a:xfrm>
            <a:custGeom>
              <a:avLst/>
              <a:gdLst>
                <a:gd name="T0" fmla="*/ 11 w 17"/>
                <a:gd name="T1" fmla="*/ 0 h 11"/>
                <a:gd name="T2" fmla="*/ 10 w 17"/>
                <a:gd name="T3" fmla="*/ 0 h 11"/>
                <a:gd name="T4" fmla="*/ 10 w 17"/>
                <a:gd name="T5" fmla="*/ 0 h 11"/>
                <a:gd name="T6" fmla="*/ 9 w 17"/>
                <a:gd name="T7" fmla="*/ 0 h 11"/>
                <a:gd name="T8" fmla="*/ 1 w 17"/>
                <a:gd name="T9" fmla="*/ 2 h 11"/>
                <a:gd name="T10" fmla="*/ 1 w 17"/>
                <a:gd name="T11" fmla="*/ 5 h 11"/>
                <a:gd name="T12" fmla="*/ 0 w 17"/>
                <a:gd name="T13" fmla="*/ 7 h 11"/>
                <a:gd name="T14" fmla="*/ 0 w 17"/>
                <a:gd name="T15" fmla="*/ 11 h 11"/>
                <a:gd name="T16" fmla="*/ 1 w 17"/>
                <a:gd name="T17" fmla="*/ 8 h 11"/>
                <a:gd name="T18" fmla="*/ 2 w 17"/>
                <a:gd name="T19" fmla="*/ 6 h 11"/>
                <a:gd name="T20" fmla="*/ 2 w 17"/>
                <a:gd name="T21" fmla="*/ 3 h 11"/>
                <a:gd name="T22" fmla="*/ 13 w 17"/>
                <a:gd name="T23" fmla="*/ 2 h 11"/>
                <a:gd name="T24" fmla="*/ 15 w 17"/>
                <a:gd name="T25" fmla="*/ 7 h 11"/>
                <a:gd name="T26" fmla="*/ 17 w 17"/>
                <a:gd name="T27" fmla="*/ 9 h 11"/>
                <a:gd name="T28" fmla="*/ 14 w 17"/>
                <a:gd name="T29" fmla="*/ 1 h 11"/>
                <a:gd name="T30" fmla="*/ 11 w 17"/>
                <a:gd name="T3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1">
                  <a:moveTo>
                    <a:pt x="11" y="0"/>
                  </a:moveTo>
                  <a:cubicBezTo>
                    <a:pt x="10" y="0"/>
                    <a:pt x="10" y="0"/>
                    <a:pt x="10" y="0"/>
                  </a:cubicBezTo>
                  <a:cubicBezTo>
                    <a:pt x="10" y="0"/>
                    <a:pt x="10" y="0"/>
                    <a:pt x="10" y="0"/>
                  </a:cubicBezTo>
                  <a:cubicBezTo>
                    <a:pt x="9" y="0"/>
                    <a:pt x="9" y="0"/>
                    <a:pt x="9" y="0"/>
                  </a:cubicBezTo>
                  <a:cubicBezTo>
                    <a:pt x="6" y="0"/>
                    <a:pt x="3" y="1"/>
                    <a:pt x="1" y="2"/>
                  </a:cubicBezTo>
                  <a:cubicBezTo>
                    <a:pt x="1" y="5"/>
                    <a:pt x="1" y="5"/>
                    <a:pt x="1" y="5"/>
                  </a:cubicBezTo>
                  <a:cubicBezTo>
                    <a:pt x="0" y="7"/>
                    <a:pt x="0" y="7"/>
                    <a:pt x="0" y="7"/>
                  </a:cubicBezTo>
                  <a:cubicBezTo>
                    <a:pt x="0" y="11"/>
                    <a:pt x="0" y="11"/>
                    <a:pt x="0" y="11"/>
                  </a:cubicBezTo>
                  <a:cubicBezTo>
                    <a:pt x="1" y="8"/>
                    <a:pt x="1" y="8"/>
                    <a:pt x="1" y="8"/>
                  </a:cubicBezTo>
                  <a:cubicBezTo>
                    <a:pt x="2" y="6"/>
                    <a:pt x="2" y="6"/>
                    <a:pt x="2" y="6"/>
                  </a:cubicBezTo>
                  <a:cubicBezTo>
                    <a:pt x="2" y="3"/>
                    <a:pt x="2" y="3"/>
                    <a:pt x="2" y="3"/>
                  </a:cubicBezTo>
                  <a:cubicBezTo>
                    <a:pt x="6" y="1"/>
                    <a:pt x="9" y="0"/>
                    <a:pt x="13" y="2"/>
                  </a:cubicBezTo>
                  <a:cubicBezTo>
                    <a:pt x="15" y="7"/>
                    <a:pt x="15" y="7"/>
                    <a:pt x="15" y="7"/>
                  </a:cubicBezTo>
                  <a:cubicBezTo>
                    <a:pt x="17" y="9"/>
                    <a:pt x="17" y="9"/>
                    <a:pt x="17" y="9"/>
                  </a:cubicBezTo>
                  <a:cubicBezTo>
                    <a:pt x="14" y="1"/>
                    <a:pt x="14" y="1"/>
                    <a:pt x="14" y="1"/>
                  </a:cubicBezTo>
                  <a:lnTo>
                    <a:pt x="11"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6" name="Freeform 717"/>
            <p:cNvSpPr>
              <a:spLocks noEditPoints="1"/>
            </p:cNvSpPr>
            <p:nvPr/>
          </p:nvSpPr>
          <p:spPr bwMode="auto">
            <a:xfrm>
              <a:off x="55563" y="0"/>
              <a:ext cx="63500" cy="66675"/>
            </a:xfrm>
            <a:custGeom>
              <a:avLst/>
              <a:gdLst>
                <a:gd name="T0" fmla="*/ 11 w 17"/>
                <a:gd name="T1" fmla="*/ 7 h 18"/>
                <a:gd name="T2" fmla="*/ 12 w 17"/>
                <a:gd name="T3" fmla="*/ 7 h 18"/>
                <a:gd name="T4" fmla="*/ 15 w 17"/>
                <a:gd name="T5" fmla="*/ 6 h 18"/>
                <a:gd name="T6" fmla="*/ 15 w 17"/>
                <a:gd name="T7" fmla="*/ 2 h 18"/>
                <a:gd name="T8" fmla="*/ 13 w 17"/>
                <a:gd name="T9" fmla="*/ 2 h 18"/>
                <a:gd name="T10" fmla="*/ 2 w 17"/>
                <a:gd name="T11" fmla="*/ 5 h 18"/>
                <a:gd name="T12" fmla="*/ 1 w 17"/>
                <a:gd name="T13" fmla="*/ 13 h 18"/>
                <a:gd name="T14" fmla="*/ 1 w 17"/>
                <a:gd name="T15" fmla="*/ 16 h 18"/>
                <a:gd name="T16" fmla="*/ 2 w 17"/>
                <a:gd name="T17" fmla="*/ 18 h 18"/>
                <a:gd name="T18" fmla="*/ 2 w 17"/>
                <a:gd name="T19" fmla="*/ 14 h 18"/>
                <a:gd name="T20" fmla="*/ 3 w 17"/>
                <a:gd name="T21" fmla="*/ 10 h 18"/>
                <a:gd name="T22" fmla="*/ 4 w 17"/>
                <a:gd name="T23" fmla="*/ 7 h 18"/>
                <a:gd name="T24" fmla="*/ 11 w 17"/>
                <a:gd name="T25" fmla="*/ 7 h 18"/>
                <a:gd name="T26" fmla="*/ 3 w 17"/>
                <a:gd name="T27" fmla="*/ 7 h 18"/>
                <a:gd name="T28" fmla="*/ 1 w 17"/>
                <a:gd name="T29" fmla="*/ 12 h 18"/>
                <a:gd name="T30" fmla="*/ 2 w 17"/>
                <a:gd name="T31" fmla="*/ 6 h 18"/>
                <a:gd name="T32" fmla="*/ 12 w 17"/>
                <a:gd name="T33" fmla="*/ 2 h 18"/>
                <a:gd name="T34" fmla="*/ 3 w 17"/>
                <a:gd name="T35"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 h="18">
                  <a:moveTo>
                    <a:pt x="11" y="7"/>
                  </a:moveTo>
                  <a:cubicBezTo>
                    <a:pt x="12" y="7"/>
                    <a:pt x="12" y="7"/>
                    <a:pt x="12" y="7"/>
                  </a:cubicBezTo>
                  <a:cubicBezTo>
                    <a:pt x="15" y="6"/>
                    <a:pt x="15" y="6"/>
                    <a:pt x="15" y="6"/>
                  </a:cubicBezTo>
                  <a:cubicBezTo>
                    <a:pt x="17" y="6"/>
                    <a:pt x="17" y="4"/>
                    <a:pt x="15" y="2"/>
                  </a:cubicBezTo>
                  <a:cubicBezTo>
                    <a:pt x="14" y="2"/>
                    <a:pt x="14" y="2"/>
                    <a:pt x="13" y="2"/>
                  </a:cubicBezTo>
                  <a:cubicBezTo>
                    <a:pt x="9" y="0"/>
                    <a:pt x="5" y="1"/>
                    <a:pt x="2" y="5"/>
                  </a:cubicBezTo>
                  <a:cubicBezTo>
                    <a:pt x="0" y="7"/>
                    <a:pt x="0" y="10"/>
                    <a:pt x="1" y="13"/>
                  </a:cubicBezTo>
                  <a:cubicBezTo>
                    <a:pt x="1" y="16"/>
                    <a:pt x="1" y="16"/>
                    <a:pt x="1" y="16"/>
                  </a:cubicBezTo>
                  <a:cubicBezTo>
                    <a:pt x="2" y="18"/>
                    <a:pt x="2" y="18"/>
                    <a:pt x="2" y="18"/>
                  </a:cubicBezTo>
                  <a:cubicBezTo>
                    <a:pt x="2" y="14"/>
                    <a:pt x="2" y="14"/>
                    <a:pt x="2" y="14"/>
                  </a:cubicBezTo>
                  <a:cubicBezTo>
                    <a:pt x="3" y="10"/>
                    <a:pt x="3" y="10"/>
                    <a:pt x="3" y="10"/>
                  </a:cubicBezTo>
                  <a:cubicBezTo>
                    <a:pt x="4" y="7"/>
                    <a:pt x="4" y="7"/>
                    <a:pt x="4" y="7"/>
                  </a:cubicBezTo>
                  <a:lnTo>
                    <a:pt x="11" y="7"/>
                  </a:lnTo>
                  <a:close/>
                  <a:moveTo>
                    <a:pt x="3" y="7"/>
                  </a:moveTo>
                  <a:cubicBezTo>
                    <a:pt x="2" y="8"/>
                    <a:pt x="1" y="10"/>
                    <a:pt x="1" y="12"/>
                  </a:cubicBezTo>
                  <a:cubicBezTo>
                    <a:pt x="1" y="9"/>
                    <a:pt x="1" y="7"/>
                    <a:pt x="2" y="6"/>
                  </a:cubicBezTo>
                  <a:cubicBezTo>
                    <a:pt x="5" y="2"/>
                    <a:pt x="8" y="1"/>
                    <a:pt x="12" y="2"/>
                  </a:cubicBezTo>
                  <a:cubicBezTo>
                    <a:pt x="7" y="2"/>
                    <a:pt x="4" y="4"/>
                    <a:pt x="3" y="7"/>
                  </a:cubicBezTo>
                  <a:close/>
                </a:path>
              </a:pathLst>
            </a:custGeom>
            <a:solidFill>
              <a:srgbClr val="5957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7" name="Freeform 718"/>
            <p:cNvSpPr>
              <a:spLocks/>
            </p:cNvSpPr>
            <p:nvPr/>
          </p:nvSpPr>
          <p:spPr bwMode="auto">
            <a:xfrm>
              <a:off x="58738" y="3175"/>
              <a:ext cx="41275" cy="41275"/>
            </a:xfrm>
            <a:custGeom>
              <a:avLst/>
              <a:gdLst>
                <a:gd name="T0" fmla="*/ 0 w 11"/>
                <a:gd name="T1" fmla="*/ 11 h 11"/>
                <a:gd name="T2" fmla="*/ 2 w 11"/>
                <a:gd name="T3" fmla="*/ 6 h 11"/>
                <a:gd name="T4" fmla="*/ 11 w 11"/>
                <a:gd name="T5" fmla="*/ 1 h 11"/>
                <a:gd name="T6" fmla="*/ 1 w 11"/>
                <a:gd name="T7" fmla="*/ 5 h 11"/>
                <a:gd name="T8" fmla="*/ 0 w 11"/>
                <a:gd name="T9" fmla="*/ 11 h 11"/>
              </a:gdLst>
              <a:ahLst/>
              <a:cxnLst>
                <a:cxn ang="0">
                  <a:pos x="T0" y="T1"/>
                </a:cxn>
                <a:cxn ang="0">
                  <a:pos x="T2" y="T3"/>
                </a:cxn>
                <a:cxn ang="0">
                  <a:pos x="T4" y="T5"/>
                </a:cxn>
                <a:cxn ang="0">
                  <a:pos x="T6" y="T7"/>
                </a:cxn>
                <a:cxn ang="0">
                  <a:pos x="T8" y="T9"/>
                </a:cxn>
              </a:cxnLst>
              <a:rect l="0" t="0" r="r" b="b"/>
              <a:pathLst>
                <a:path w="11" h="11">
                  <a:moveTo>
                    <a:pt x="0" y="11"/>
                  </a:moveTo>
                  <a:cubicBezTo>
                    <a:pt x="0" y="9"/>
                    <a:pt x="1" y="7"/>
                    <a:pt x="2" y="6"/>
                  </a:cubicBezTo>
                  <a:cubicBezTo>
                    <a:pt x="3" y="3"/>
                    <a:pt x="6" y="1"/>
                    <a:pt x="11" y="1"/>
                  </a:cubicBezTo>
                  <a:cubicBezTo>
                    <a:pt x="7" y="0"/>
                    <a:pt x="4" y="1"/>
                    <a:pt x="1" y="5"/>
                  </a:cubicBezTo>
                  <a:cubicBezTo>
                    <a:pt x="0" y="6"/>
                    <a:pt x="0" y="8"/>
                    <a:pt x="0" y="11"/>
                  </a:cubicBez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8" name="Freeform 719"/>
            <p:cNvSpPr>
              <a:spLocks noEditPoints="1"/>
            </p:cNvSpPr>
            <p:nvPr/>
          </p:nvSpPr>
          <p:spPr bwMode="auto">
            <a:xfrm>
              <a:off x="55563" y="25400"/>
              <a:ext cx="79375" cy="87313"/>
            </a:xfrm>
            <a:custGeom>
              <a:avLst/>
              <a:gdLst>
                <a:gd name="T0" fmla="*/ 2 w 21"/>
                <a:gd name="T1" fmla="*/ 11 h 23"/>
                <a:gd name="T2" fmla="*/ 1 w 21"/>
                <a:gd name="T3" fmla="*/ 9 h 23"/>
                <a:gd name="T4" fmla="*/ 1 w 21"/>
                <a:gd name="T5" fmla="*/ 15 h 23"/>
                <a:gd name="T6" fmla="*/ 2 w 21"/>
                <a:gd name="T7" fmla="*/ 15 h 23"/>
                <a:gd name="T8" fmla="*/ 2 w 21"/>
                <a:gd name="T9" fmla="*/ 13 h 23"/>
                <a:gd name="T10" fmla="*/ 2 w 21"/>
                <a:gd name="T11" fmla="*/ 16 h 23"/>
                <a:gd name="T12" fmla="*/ 2 w 21"/>
                <a:gd name="T13" fmla="*/ 16 h 23"/>
                <a:gd name="T14" fmla="*/ 4 w 21"/>
                <a:gd name="T15" fmla="*/ 19 h 23"/>
                <a:gd name="T16" fmla="*/ 17 w 21"/>
                <a:gd name="T17" fmla="*/ 15 h 23"/>
                <a:gd name="T18" fmla="*/ 19 w 21"/>
                <a:gd name="T19" fmla="*/ 12 h 23"/>
                <a:gd name="T20" fmla="*/ 18 w 21"/>
                <a:gd name="T21" fmla="*/ 15 h 23"/>
                <a:gd name="T22" fmla="*/ 20 w 21"/>
                <a:gd name="T23" fmla="*/ 14 h 23"/>
                <a:gd name="T24" fmla="*/ 21 w 21"/>
                <a:gd name="T25" fmla="*/ 11 h 23"/>
                <a:gd name="T26" fmla="*/ 20 w 21"/>
                <a:gd name="T27" fmla="*/ 8 h 23"/>
                <a:gd name="T28" fmla="*/ 19 w 21"/>
                <a:gd name="T29" fmla="*/ 9 h 23"/>
                <a:gd name="T30" fmla="*/ 17 w 21"/>
                <a:gd name="T31" fmla="*/ 7 h 23"/>
                <a:gd name="T32" fmla="*/ 15 w 21"/>
                <a:gd name="T33" fmla="*/ 2 h 23"/>
                <a:gd name="T34" fmla="*/ 4 w 21"/>
                <a:gd name="T35" fmla="*/ 3 h 23"/>
                <a:gd name="T36" fmla="*/ 4 w 21"/>
                <a:gd name="T37" fmla="*/ 6 h 23"/>
                <a:gd name="T38" fmla="*/ 3 w 21"/>
                <a:gd name="T39" fmla="*/ 8 h 23"/>
                <a:gd name="T40" fmla="*/ 2 w 21"/>
                <a:gd name="T41" fmla="*/ 11 h 23"/>
                <a:gd name="T42" fmla="*/ 4 w 21"/>
                <a:gd name="T43" fmla="*/ 18 h 23"/>
                <a:gd name="T44" fmla="*/ 3 w 21"/>
                <a:gd name="T45" fmla="*/ 12 h 23"/>
                <a:gd name="T46" fmla="*/ 3 w 21"/>
                <a:gd name="T47" fmla="*/ 11 h 23"/>
                <a:gd name="T48" fmla="*/ 6 w 21"/>
                <a:gd name="T49" fmla="*/ 17 h 23"/>
                <a:gd name="T50" fmla="*/ 11 w 21"/>
                <a:gd name="T51" fmla="*/ 20 h 23"/>
                <a:gd name="T52" fmla="*/ 4 w 21"/>
                <a:gd name="T53"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23">
                  <a:moveTo>
                    <a:pt x="2" y="11"/>
                  </a:moveTo>
                  <a:cubicBezTo>
                    <a:pt x="1" y="9"/>
                    <a:pt x="1" y="9"/>
                    <a:pt x="1" y="9"/>
                  </a:cubicBezTo>
                  <a:cubicBezTo>
                    <a:pt x="0" y="10"/>
                    <a:pt x="0" y="12"/>
                    <a:pt x="1" y="15"/>
                  </a:cubicBezTo>
                  <a:cubicBezTo>
                    <a:pt x="2" y="15"/>
                    <a:pt x="2" y="15"/>
                    <a:pt x="2" y="15"/>
                  </a:cubicBezTo>
                  <a:cubicBezTo>
                    <a:pt x="2" y="13"/>
                    <a:pt x="2" y="13"/>
                    <a:pt x="2" y="13"/>
                  </a:cubicBezTo>
                  <a:cubicBezTo>
                    <a:pt x="2" y="16"/>
                    <a:pt x="2" y="16"/>
                    <a:pt x="2" y="16"/>
                  </a:cubicBezTo>
                  <a:cubicBezTo>
                    <a:pt x="2" y="16"/>
                    <a:pt x="2" y="16"/>
                    <a:pt x="2" y="16"/>
                  </a:cubicBezTo>
                  <a:cubicBezTo>
                    <a:pt x="3" y="17"/>
                    <a:pt x="3" y="19"/>
                    <a:pt x="4" y="19"/>
                  </a:cubicBezTo>
                  <a:cubicBezTo>
                    <a:pt x="12" y="23"/>
                    <a:pt x="16" y="21"/>
                    <a:pt x="17" y="15"/>
                  </a:cubicBezTo>
                  <a:cubicBezTo>
                    <a:pt x="19" y="12"/>
                    <a:pt x="19" y="12"/>
                    <a:pt x="19" y="12"/>
                  </a:cubicBezTo>
                  <a:cubicBezTo>
                    <a:pt x="18" y="15"/>
                    <a:pt x="18" y="15"/>
                    <a:pt x="18" y="15"/>
                  </a:cubicBezTo>
                  <a:cubicBezTo>
                    <a:pt x="19" y="16"/>
                    <a:pt x="20" y="15"/>
                    <a:pt x="20" y="14"/>
                  </a:cubicBezTo>
                  <a:cubicBezTo>
                    <a:pt x="21" y="13"/>
                    <a:pt x="21" y="12"/>
                    <a:pt x="21" y="11"/>
                  </a:cubicBezTo>
                  <a:cubicBezTo>
                    <a:pt x="20" y="9"/>
                    <a:pt x="20" y="8"/>
                    <a:pt x="20" y="8"/>
                  </a:cubicBezTo>
                  <a:cubicBezTo>
                    <a:pt x="19" y="9"/>
                    <a:pt x="19" y="9"/>
                    <a:pt x="19" y="9"/>
                  </a:cubicBezTo>
                  <a:cubicBezTo>
                    <a:pt x="17" y="7"/>
                    <a:pt x="17" y="7"/>
                    <a:pt x="17" y="7"/>
                  </a:cubicBezTo>
                  <a:cubicBezTo>
                    <a:pt x="15" y="2"/>
                    <a:pt x="15" y="2"/>
                    <a:pt x="15" y="2"/>
                  </a:cubicBezTo>
                  <a:cubicBezTo>
                    <a:pt x="11" y="0"/>
                    <a:pt x="8" y="1"/>
                    <a:pt x="4" y="3"/>
                  </a:cubicBezTo>
                  <a:cubicBezTo>
                    <a:pt x="4" y="6"/>
                    <a:pt x="4" y="6"/>
                    <a:pt x="4" y="6"/>
                  </a:cubicBezTo>
                  <a:cubicBezTo>
                    <a:pt x="3" y="8"/>
                    <a:pt x="3" y="8"/>
                    <a:pt x="3" y="8"/>
                  </a:cubicBezTo>
                  <a:lnTo>
                    <a:pt x="2" y="11"/>
                  </a:lnTo>
                  <a:close/>
                  <a:moveTo>
                    <a:pt x="4" y="18"/>
                  </a:moveTo>
                  <a:cubicBezTo>
                    <a:pt x="3" y="16"/>
                    <a:pt x="2" y="14"/>
                    <a:pt x="3" y="12"/>
                  </a:cubicBezTo>
                  <a:cubicBezTo>
                    <a:pt x="3" y="11"/>
                    <a:pt x="3" y="11"/>
                    <a:pt x="3" y="11"/>
                  </a:cubicBezTo>
                  <a:cubicBezTo>
                    <a:pt x="3" y="13"/>
                    <a:pt x="4" y="16"/>
                    <a:pt x="6" y="17"/>
                  </a:cubicBezTo>
                  <a:cubicBezTo>
                    <a:pt x="7" y="19"/>
                    <a:pt x="9" y="19"/>
                    <a:pt x="11" y="20"/>
                  </a:cubicBezTo>
                  <a:cubicBezTo>
                    <a:pt x="8" y="20"/>
                    <a:pt x="6" y="20"/>
                    <a:pt x="4" y="18"/>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09" name="Freeform 720"/>
            <p:cNvSpPr>
              <a:spLocks/>
            </p:cNvSpPr>
            <p:nvPr/>
          </p:nvSpPr>
          <p:spPr bwMode="auto">
            <a:xfrm>
              <a:off x="63500" y="66675"/>
              <a:ext cx="33338" cy="34925"/>
            </a:xfrm>
            <a:custGeom>
              <a:avLst/>
              <a:gdLst>
                <a:gd name="T0" fmla="*/ 1 w 9"/>
                <a:gd name="T1" fmla="*/ 1 h 9"/>
                <a:gd name="T2" fmla="*/ 2 w 9"/>
                <a:gd name="T3" fmla="*/ 7 h 9"/>
                <a:gd name="T4" fmla="*/ 9 w 9"/>
                <a:gd name="T5" fmla="*/ 9 h 9"/>
                <a:gd name="T6" fmla="*/ 4 w 9"/>
                <a:gd name="T7" fmla="*/ 6 h 9"/>
                <a:gd name="T8" fmla="*/ 1 w 9"/>
                <a:gd name="T9" fmla="*/ 0 h 9"/>
                <a:gd name="T10" fmla="*/ 1 w 9"/>
                <a:gd name="T11" fmla="*/ 1 h 9"/>
              </a:gdLst>
              <a:ahLst/>
              <a:cxnLst>
                <a:cxn ang="0">
                  <a:pos x="T0" y="T1"/>
                </a:cxn>
                <a:cxn ang="0">
                  <a:pos x="T2" y="T3"/>
                </a:cxn>
                <a:cxn ang="0">
                  <a:pos x="T4" y="T5"/>
                </a:cxn>
                <a:cxn ang="0">
                  <a:pos x="T6" y="T7"/>
                </a:cxn>
                <a:cxn ang="0">
                  <a:pos x="T8" y="T9"/>
                </a:cxn>
                <a:cxn ang="0">
                  <a:pos x="T10" y="T11"/>
                </a:cxn>
              </a:cxnLst>
              <a:rect l="0" t="0" r="r" b="b"/>
              <a:pathLst>
                <a:path w="9" h="9">
                  <a:moveTo>
                    <a:pt x="1" y="1"/>
                  </a:moveTo>
                  <a:cubicBezTo>
                    <a:pt x="0" y="3"/>
                    <a:pt x="1" y="5"/>
                    <a:pt x="2" y="7"/>
                  </a:cubicBezTo>
                  <a:cubicBezTo>
                    <a:pt x="4" y="9"/>
                    <a:pt x="6" y="9"/>
                    <a:pt x="9" y="9"/>
                  </a:cubicBezTo>
                  <a:cubicBezTo>
                    <a:pt x="7" y="8"/>
                    <a:pt x="5" y="8"/>
                    <a:pt x="4" y="6"/>
                  </a:cubicBezTo>
                  <a:cubicBezTo>
                    <a:pt x="2" y="5"/>
                    <a:pt x="1" y="2"/>
                    <a:pt x="1" y="0"/>
                  </a:cubicBezTo>
                  <a:lnTo>
                    <a:pt x="1" y="1"/>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0" name="Freeform 721"/>
            <p:cNvSpPr>
              <a:spLocks/>
            </p:cNvSpPr>
            <p:nvPr/>
          </p:nvSpPr>
          <p:spPr bwMode="auto">
            <a:xfrm>
              <a:off x="63500" y="25400"/>
              <a:ext cx="33338" cy="26988"/>
            </a:xfrm>
            <a:custGeom>
              <a:avLst/>
              <a:gdLst>
                <a:gd name="T0" fmla="*/ 1 w 9"/>
                <a:gd name="T1" fmla="*/ 3 h 7"/>
                <a:gd name="T2" fmla="*/ 0 w 9"/>
                <a:gd name="T3" fmla="*/ 7 h 7"/>
                <a:gd name="T4" fmla="*/ 1 w 9"/>
                <a:gd name="T5" fmla="*/ 5 h 7"/>
                <a:gd name="T6" fmla="*/ 1 w 9"/>
                <a:gd name="T7" fmla="*/ 2 h 7"/>
                <a:gd name="T8" fmla="*/ 9 w 9"/>
                <a:gd name="T9" fmla="*/ 0 h 7"/>
                <a:gd name="T10" fmla="*/ 2 w 9"/>
                <a:gd name="T11" fmla="*/ 0 h 7"/>
                <a:gd name="T12" fmla="*/ 1 w 9"/>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9" h="7">
                  <a:moveTo>
                    <a:pt x="1" y="3"/>
                  </a:moveTo>
                  <a:cubicBezTo>
                    <a:pt x="0" y="7"/>
                    <a:pt x="0" y="7"/>
                    <a:pt x="0" y="7"/>
                  </a:cubicBezTo>
                  <a:cubicBezTo>
                    <a:pt x="1" y="5"/>
                    <a:pt x="1" y="5"/>
                    <a:pt x="1" y="5"/>
                  </a:cubicBezTo>
                  <a:cubicBezTo>
                    <a:pt x="1" y="2"/>
                    <a:pt x="1" y="2"/>
                    <a:pt x="1" y="2"/>
                  </a:cubicBezTo>
                  <a:cubicBezTo>
                    <a:pt x="3" y="1"/>
                    <a:pt x="6" y="0"/>
                    <a:pt x="9" y="0"/>
                  </a:cubicBezTo>
                  <a:cubicBezTo>
                    <a:pt x="2" y="0"/>
                    <a:pt x="2" y="0"/>
                    <a:pt x="2" y="0"/>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1" name="Freeform 722"/>
            <p:cNvSpPr>
              <a:spLocks/>
            </p:cNvSpPr>
            <p:nvPr/>
          </p:nvSpPr>
          <p:spPr bwMode="auto">
            <a:xfrm>
              <a:off x="63500" y="74613"/>
              <a:ext cx="0" cy="11113"/>
            </a:xfrm>
            <a:custGeom>
              <a:avLst/>
              <a:gdLst>
                <a:gd name="T0" fmla="*/ 0 h 3"/>
                <a:gd name="T1" fmla="*/ 2 h 3"/>
                <a:gd name="T2" fmla="*/ 3 h 3"/>
                <a:gd name="T3" fmla="*/ 3 h 3"/>
                <a:gd name="T4" fmla="*/ 0 h 3"/>
              </a:gdLst>
              <a:ahLst/>
              <a:cxnLst>
                <a:cxn ang="0">
                  <a:pos x="0" y="T0"/>
                </a:cxn>
                <a:cxn ang="0">
                  <a:pos x="0" y="T1"/>
                </a:cxn>
                <a:cxn ang="0">
                  <a:pos x="0" y="T2"/>
                </a:cxn>
                <a:cxn ang="0">
                  <a:pos x="0" y="T3"/>
                </a:cxn>
                <a:cxn ang="0">
                  <a:pos x="0" y="T4"/>
                </a:cxn>
              </a:cxnLst>
              <a:rect l="0" t="0" r="r" b="b"/>
              <a:pathLst>
                <a:path h="3">
                  <a:moveTo>
                    <a:pt x="0" y="0"/>
                  </a:moveTo>
                  <a:cubicBezTo>
                    <a:pt x="0" y="2"/>
                    <a:pt x="0" y="2"/>
                    <a:pt x="0" y="2"/>
                  </a:cubicBezTo>
                  <a:cubicBezTo>
                    <a:pt x="0" y="3"/>
                    <a:pt x="0" y="3"/>
                    <a:pt x="0" y="3"/>
                  </a:cubicBezTo>
                  <a:cubicBezTo>
                    <a:pt x="0" y="3"/>
                    <a:pt x="0" y="3"/>
                    <a:pt x="0" y="3"/>
                  </a:cubicBezTo>
                  <a:lnTo>
                    <a:pt x="0"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2" name="Freeform 723"/>
            <p:cNvSpPr>
              <a:spLocks/>
            </p:cNvSpPr>
            <p:nvPr/>
          </p:nvSpPr>
          <p:spPr bwMode="auto">
            <a:xfrm>
              <a:off x="69850" y="71438"/>
              <a:ext cx="57150" cy="66675"/>
            </a:xfrm>
            <a:custGeom>
              <a:avLst/>
              <a:gdLst>
                <a:gd name="T0" fmla="*/ 14 w 15"/>
                <a:gd name="T1" fmla="*/ 3 h 18"/>
                <a:gd name="T2" fmla="*/ 15 w 15"/>
                <a:gd name="T3" fmla="*/ 0 h 18"/>
                <a:gd name="T4" fmla="*/ 13 w 15"/>
                <a:gd name="T5" fmla="*/ 3 h 18"/>
                <a:gd name="T6" fmla="*/ 0 w 15"/>
                <a:gd name="T7" fmla="*/ 7 h 18"/>
                <a:gd name="T8" fmla="*/ 6 w 15"/>
                <a:gd name="T9" fmla="*/ 11 h 18"/>
                <a:gd name="T10" fmla="*/ 10 w 15"/>
                <a:gd name="T11" fmla="*/ 10 h 18"/>
                <a:gd name="T12" fmla="*/ 10 w 15"/>
                <a:gd name="T13" fmla="*/ 15 h 18"/>
                <a:gd name="T14" fmla="*/ 9 w 15"/>
                <a:gd name="T15" fmla="*/ 18 h 18"/>
                <a:gd name="T16" fmla="*/ 9 w 15"/>
                <a:gd name="T17" fmla="*/ 18 h 18"/>
                <a:gd name="T18" fmla="*/ 13 w 15"/>
                <a:gd name="T19" fmla="*/ 12 h 18"/>
                <a:gd name="T20" fmla="*/ 13 w 15"/>
                <a:gd name="T21" fmla="*/ 11 h 18"/>
                <a:gd name="T22" fmla="*/ 12 w 15"/>
                <a:gd name="T23" fmla="*/ 8 h 18"/>
                <a:gd name="T24" fmla="*/ 14 w 15"/>
                <a:gd name="T25" fmla="*/ 4 h 18"/>
                <a:gd name="T26" fmla="*/ 14 w 15"/>
                <a:gd name="T2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8">
                  <a:moveTo>
                    <a:pt x="14" y="3"/>
                  </a:moveTo>
                  <a:cubicBezTo>
                    <a:pt x="15" y="0"/>
                    <a:pt x="15" y="0"/>
                    <a:pt x="15" y="0"/>
                  </a:cubicBezTo>
                  <a:cubicBezTo>
                    <a:pt x="13" y="3"/>
                    <a:pt x="13" y="3"/>
                    <a:pt x="13" y="3"/>
                  </a:cubicBezTo>
                  <a:cubicBezTo>
                    <a:pt x="12" y="9"/>
                    <a:pt x="8" y="11"/>
                    <a:pt x="0" y="7"/>
                  </a:cubicBezTo>
                  <a:cubicBezTo>
                    <a:pt x="1" y="9"/>
                    <a:pt x="3" y="10"/>
                    <a:pt x="6" y="11"/>
                  </a:cubicBezTo>
                  <a:cubicBezTo>
                    <a:pt x="7" y="11"/>
                    <a:pt x="9" y="11"/>
                    <a:pt x="10" y="10"/>
                  </a:cubicBezTo>
                  <a:cubicBezTo>
                    <a:pt x="10" y="15"/>
                    <a:pt x="10" y="15"/>
                    <a:pt x="10" y="15"/>
                  </a:cubicBezTo>
                  <a:cubicBezTo>
                    <a:pt x="9" y="18"/>
                    <a:pt x="9" y="18"/>
                    <a:pt x="9" y="18"/>
                  </a:cubicBezTo>
                  <a:cubicBezTo>
                    <a:pt x="9" y="18"/>
                    <a:pt x="9" y="18"/>
                    <a:pt x="9" y="18"/>
                  </a:cubicBezTo>
                  <a:cubicBezTo>
                    <a:pt x="11" y="18"/>
                    <a:pt x="12" y="15"/>
                    <a:pt x="13" y="12"/>
                  </a:cubicBezTo>
                  <a:cubicBezTo>
                    <a:pt x="13" y="11"/>
                    <a:pt x="13" y="11"/>
                    <a:pt x="13" y="11"/>
                  </a:cubicBezTo>
                  <a:cubicBezTo>
                    <a:pt x="12" y="8"/>
                    <a:pt x="12" y="8"/>
                    <a:pt x="12" y="8"/>
                  </a:cubicBezTo>
                  <a:cubicBezTo>
                    <a:pt x="13" y="7"/>
                    <a:pt x="14" y="6"/>
                    <a:pt x="14" y="4"/>
                  </a:cubicBezTo>
                  <a:lnTo>
                    <a:pt x="14" y="3"/>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3" name="Freeform 724"/>
            <p:cNvSpPr>
              <a:spLocks/>
            </p:cNvSpPr>
            <p:nvPr/>
          </p:nvSpPr>
          <p:spPr bwMode="auto">
            <a:xfrm>
              <a:off x="14288" y="157163"/>
              <a:ext cx="90488" cy="96838"/>
            </a:xfrm>
            <a:custGeom>
              <a:avLst/>
              <a:gdLst>
                <a:gd name="T0" fmla="*/ 2 w 24"/>
                <a:gd name="T1" fmla="*/ 1 h 26"/>
                <a:gd name="T2" fmla="*/ 0 w 24"/>
                <a:gd name="T3" fmla="*/ 0 h 26"/>
                <a:gd name="T4" fmla="*/ 19 w 24"/>
                <a:gd name="T5" fmla="*/ 25 h 26"/>
                <a:gd name="T6" fmla="*/ 24 w 24"/>
                <a:gd name="T7" fmla="*/ 26 h 26"/>
                <a:gd name="T8" fmla="*/ 21 w 24"/>
                <a:gd name="T9" fmla="*/ 23 h 26"/>
                <a:gd name="T10" fmla="*/ 18 w 24"/>
                <a:gd name="T11" fmla="*/ 19 h 26"/>
                <a:gd name="T12" fmla="*/ 18 w 24"/>
                <a:gd name="T13" fmla="*/ 19 h 26"/>
                <a:gd name="T14" fmla="*/ 18 w 24"/>
                <a:gd name="T15" fmla="*/ 19 h 26"/>
                <a:gd name="T16" fmla="*/ 2 w 24"/>
                <a:gd name="T17"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6">
                  <a:moveTo>
                    <a:pt x="2" y="1"/>
                  </a:moveTo>
                  <a:cubicBezTo>
                    <a:pt x="1" y="0"/>
                    <a:pt x="1" y="0"/>
                    <a:pt x="0" y="0"/>
                  </a:cubicBezTo>
                  <a:cubicBezTo>
                    <a:pt x="7" y="8"/>
                    <a:pt x="14" y="16"/>
                    <a:pt x="19" y="25"/>
                  </a:cubicBezTo>
                  <a:cubicBezTo>
                    <a:pt x="24" y="26"/>
                    <a:pt x="24" y="26"/>
                    <a:pt x="24" y="26"/>
                  </a:cubicBezTo>
                  <a:cubicBezTo>
                    <a:pt x="21" y="23"/>
                    <a:pt x="21" y="23"/>
                    <a:pt x="21" y="23"/>
                  </a:cubicBezTo>
                  <a:cubicBezTo>
                    <a:pt x="18" y="19"/>
                    <a:pt x="18" y="19"/>
                    <a:pt x="18" y="19"/>
                  </a:cubicBezTo>
                  <a:cubicBezTo>
                    <a:pt x="18" y="19"/>
                    <a:pt x="18" y="19"/>
                    <a:pt x="18" y="19"/>
                  </a:cubicBezTo>
                  <a:cubicBezTo>
                    <a:pt x="18" y="19"/>
                    <a:pt x="18" y="19"/>
                    <a:pt x="18" y="19"/>
                  </a:cubicBezTo>
                  <a:cubicBezTo>
                    <a:pt x="14" y="10"/>
                    <a:pt x="9" y="4"/>
                    <a:pt x="2" y="1"/>
                  </a:cubicBezTo>
                  <a:close/>
                </a:path>
              </a:pathLst>
            </a:custGeom>
            <a:solidFill>
              <a:srgbClr val="D6D7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4" name="Freeform 725"/>
            <p:cNvSpPr>
              <a:spLocks noEditPoints="1"/>
            </p:cNvSpPr>
            <p:nvPr/>
          </p:nvSpPr>
          <p:spPr bwMode="auto">
            <a:xfrm>
              <a:off x="14288" y="123825"/>
              <a:ext cx="93663" cy="104775"/>
            </a:xfrm>
            <a:custGeom>
              <a:avLst/>
              <a:gdLst>
                <a:gd name="T0" fmla="*/ 0 w 25"/>
                <a:gd name="T1" fmla="*/ 9 h 28"/>
                <a:gd name="T2" fmla="*/ 2 w 25"/>
                <a:gd name="T3" fmla="*/ 10 h 28"/>
                <a:gd name="T4" fmla="*/ 18 w 25"/>
                <a:gd name="T5" fmla="*/ 28 h 28"/>
                <a:gd name="T6" fmla="*/ 18 w 25"/>
                <a:gd name="T7" fmla="*/ 28 h 28"/>
                <a:gd name="T8" fmla="*/ 25 w 25"/>
                <a:gd name="T9" fmla="*/ 28 h 28"/>
                <a:gd name="T10" fmla="*/ 23 w 25"/>
                <a:gd name="T11" fmla="*/ 15 h 28"/>
                <a:gd name="T12" fmla="*/ 23 w 25"/>
                <a:gd name="T13" fmla="*/ 12 h 28"/>
                <a:gd name="T14" fmla="*/ 21 w 25"/>
                <a:gd name="T15" fmla="*/ 14 h 28"/>
                <a:gd name="T16" fmla="*/ 11 w 25"/>
                <a:gd name="T17" fmla="*/ 0 h 28"/>
                <a:gd name="T18" fmla="*/ 0 w 25"/>
                <a:gd name="T19" fmla="*/ 9 h 28"/>
                <a:gd name="T20" fmla="*/ 12 w 25"/>
                <a:gd name="T21" fmla="*/ 3 h 28"/>
                <a:gd name="T22" fmla="*/ 3 w 25"/>
                <a:gd name="T23" fmla="*/ 9 h 28"/>
                <a:gd name="T24" fmla="*/ 1 w 25"/>
                <a:gd name="T25" fmla="*/ 8 h 28"/>
                <a:gd name="T26" fmla="*/ 11 w 25"/>
                <a:gd name="T27" fmla="*/ 1 h 28"/>
                <a:gd name="T28" fmla="*/ 12 w 25"/>
                <a:gd name="T29"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8">
                  <a:moveTo>
                    <a:pt x="0" y="9"/>
                  </a:moveTo>
                  <a:cubicBezTo>
                    <a:pt x="1" y="9"/>
                    <a:pt x="1" y="9"/>
                    <a:pt x="2" y="10"/>
                  </a:cubicBezTo>
                  <a:cubicBezTo>
                    <a:pt x="9" y="13"/>
                    <a:pt x="14" y="19"/>
                    <a:pt x="18" y="28"/>
                  </a:cubicBezTo>
                  <a:cubicBezTo>
                    <a:pt x="18" y="28"/>
                    <a:pt x="18" y="28"/>
                    <a:pt x="18" y="28"/>
                  </a:cubicBezTo>
                  <a:cubicBezTo>
                    <a:pt x="25" y="28"/>
                    <a:pt x="25" y="28"/>
                    <a:pt x="25" y="28"/>
                  </a:cubicBezTo>
                  <a:cubicBezTo>
                    <a:pt x="23" y="15"/>
                    <a:pt x="23" y="15"/>
                    <a:pt x="23" y="15"/>
                  </a:cubicBezTo>
                  <a:cubicBezTo>
                    <a:pt x="23" y="12"/>
                    <a:pt x="23" y="12"/>
                    <a:pt x="23" y="12"/>
                  </a:cubicBezTo>
                  <a:cubicBezTo>
                    <a:pt x="21" y="14"/>
                    <a:pt x="21" y="14"/>
                    <a:pt x="21" y="14"/>
                  </a:cubicBezTo>
                  <a:cubicBezTo>
                    <a:pt x="11" y="0"/>
                    <a:pt x="11" y="0"/>
                    <a:pt x="11" y="0"/>
                  </a:cubicBezTo>
                  <a:lnTo>
                    <a:pt x="0" y="9"/>
                  </a:lnTo>
                  <a:close/>
                  <a:moveTo>
                    <a:pt x="12" y="3"/>
                  </a:moveTo>
                  <a:cubicBezTo>
                    <a:pt x="3" y="9"/>
                    <a:pt x="3" y="9"/>
                    <a:pt x="3" y="9"/>
                  </a:cubicBezTo>
                  <a:cubicBezTo>
                    <a:pt x="2" y="9"/>
                    <a:pt x="2" y="9"/>
                    <a:pt x="1" y="8"/>
                  </a:cubicBezTo>
                  <a:cubicBezTo>
                    <a:pt x="11" y="1"/>
                    <a:pt x="11" y="1"/>
                    <a:pt x="11" y="1"/>
                  </a:cubicBezTo>
                  <a:lnTo>
                    <a:pt x="12" y="3"/>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5" name="Freeform 726"/>
            <p:cNvSpPr>
              <a:spLocks/>
            </p:cNvSpPr>
            <p:nvPr/>
          </p:nvSpPr>
          <p:spPr bwMode="auto">
            <a:xfrm>
              <a:off x="17463" y="127000"/>
              <a:ext cx="41275" cy="30163"/>
            </a:xfrm>
            <a:custGeom>
              <a:avLst/>
              <a:gdLst>
                <a:gd name="T0" fmla="*/ 2 w 11"/>
                <a:gd name="T1" fmla="*/ 8 h 8"/>
                <a:gd name="T2" fmla="*/ 11 w 11"/>
                <a:gd name="T3" fmla="*/ 2 h 8"/>
                <a:gd name="T4" fmla="*/ 10 w 11"/>
                <a:gd name="T5" fmla="*/ 0 h 8"/>
                <a:gd name="T6" fmla="*/ 0 w 11"/>
                <a:gd name="T7" fmla="*/ 7 h 8"/>
                <a:gd name="T8" fmla="*/ 2 w 11"/>
                <a:gd name="T9" fmla="*/ 8 h 8"/>
              </a:gdLst>
              <a:ahLst/>
              <a:cxnLst>
                <a:cxn ang="0">
                  <a:pos x="T0" y="T1"/>
                </a:cxn>
                <a:cxn ang="0">
                  <a:pos x="T2" y="T3"/>
                </a:cxn>
                <a:cxn ang="0">
                  <a:pos x="T4" y="T5"/>
                </a:cxn>
                <a:cxn ang="0">
                  <a:pos x="T6" y="T7"/>
                </a:cxn>
                <a:cxn ang="0">
                  <a:pos x="T8" y="T9"/>
                </a:cxn>
              </a:cxnLst>
              <a:rect l="0" t="0" r="r" b="b"/>
              <a:pathLst>
                <a:path w="11" h="8">
                  <a:moveTo>
                    <a:pt x="2" y="8"/>
                  </a:moveTo>
                  <a:cubicBezTo>
                    <a:pt x="11" y="2"/>
                    <a:pt x="11" y="2"/>
                    <a:pt x="11" y="2"/>
                  </a:cubicBezTo>
                  <a:cubicBezTo>
                    <a:pt x="10" y="0"/>
                    <a:pt x="10" y="0"/>
                    <a:pt x="10" y="0"/>
                  </a:cubicBezTo>
                  <a:cubicBezTo>
                    <a:pt x="0" y="7"/>
                    <a:pt x="0" y="7"/>
                    <a:pt x="0" y="7"/>
                  </a:cubicBezTo>
                  <a:cubicBezTo>
                    <a:pt x="1" y="8"/>
                    <a:pt x="1" y="8"/>
                    <a:pt x="2"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6" name="Freeform 727"/>
            <p:cNvSpPr>
              <a:spLocks/>
            </p:cNvSpPr>
            <p:nvPr/>
          </p:nvSpPr>
          <p:spPr bwMode="auto">
            <a:xfrm>
              <a:off x="25400" y="149225"/>
              <a:ext cx="203200" cy="173038"/>
            </a:xfrm>
            <a:custGeom>
              <a:avLst/>
              <a:gdLst>
                <a:gd name="T0" fmla="*/ 41 w 54"/>
                <a:gd name="T1" fmla="*/ 2 h 46"/>
                <a:gd name="T2" fmla="*/ 39 w 54"/>
                <a:gd name="T3" fmla="*/ 0 h 46"/>
                <a:gd name="T4" fmla="*/ 36 w 54"/>
                <a:gd name="T5" fmla="*/ 5 h 46"/>
                <a:gd name="T6" fmla="*/ 36 w 54"/>
                <a:gd name="T7" fmla="*/ 16 h 46"/>
                <a:gd name="T8" fmla="*/ 30 w 54"/>
                <a:gd name="T9" fmla="*/ 19 h 46"/>
                <a:gd name="T10" fmla="*/ 30 w 54"/>
                <a:gd name="T11" fmla="*/ 20 h 46"/>
                <a:gd name="T12" fmla="*/ 35 w 54"/>
                <a:gd name="T13" fmla="*/ 19 h 46"/>
                <a:gd name="T14" fmla="*/ 37 w 54"/>
                <a:gd name="T15" fmla="*/ 19 h 46"/>
                <a:gd name="T16" fmla="*/ 38 w 54"/>
                <a:gd name="T17" fmla="*/ 15 h 46"/>
                <a:gd name="T18" fmla="*/ 38 w 54"/>
                <a:gd name="T19" fmla="*/ 5 h 46"/>
                <a:gd name="T20" fmla="*/ 40 w 54"/>
                <a:gd name="T21" fmla="*/ 3 h 46"/>
                <a:gd name="T22" fmla="*/ 47 w 54"/>
                <a:gd name="T23" fmla="*/ 15 h 46"/>
                <a:gd name="T24" fmla="*/ 47 w 54"/>
                <a:gd name="T25" fmla="*/ 25 h 46"/>
                <a:gd name="T26" fmla="*/ 26 w 54"/>
                <a:gd name="T27" fmla="*/ 24 h 46"/>
                <a:gd name="T28" fmla="*/ 26 w 54"/>
                <a:gd name="T29" fmla="*/ 28 h 46"/>
                <a:gd name="T30" fmla="*/ 26 w 54"/>
                <a:gd name="T31" fmla="*/ 28 h 46"/>
                <a:gd name="T32" fmla="*/ 34 w 54"/>
                <a:gd name="T33" fmla="*/ 31 h 46"/>
                <a:gd name="T34" fmla="*/ 0 w 54"/>
                <a:gd name="T35" fmla="*/ 31 h 46"/>
                <a:gd name="T36" fmla="*/ 2 w 54"/>
                <a:gd name="T37" fmla="*/ 35 h 46"/>
                <a:gd name="T38" fmla="*/ 2 w 54"/>
                <a:gd name="T39" fmla="*/ 36 h 46"/>
                <a:gd name="T40" fmla="*/ 4 w 54"/>
                <a:gd name="T41" fmla="*/ 37 h 46"/>
                <a:gd name="T42" fmla="*/ 7 w 54"/>
                <a:gd name="T43" fmla="*/ 39 h 46"/>
                <a:gd name="T44" fmla="*/ 25 w 54"/>
                <a:gd name="T45" fmla="*/ 40 h 46"/>
                <a:gd name="T46" fmla="*/ 33 w 54"/>
                <a:gd name="T47" fmla="*/ 38 h 46"/>
                <a:gd name="T48" fmla="*/ 34 w 54"/>
                <a:gd name="T49" fmla="*/ 37 h 46"/>
                <a:gd name="T50" fmla="*/ 37 w 54"/>
                <a:gd name="T51" fmla="*/ 35 h 46"/>
                <a:gd name="T52" fmla="*/ 37 w 54"/>
                <a:gd name="T53" fmla="*/ 39 h 46"/>
                <a:gd name="T54" fmla="*/ 35 w 54"/>
                <a:gd name="T55" fmla="*/ 42 h 46"/>
                <a:gd name="T56" fmla="*/ 35 w 54"/>
                <a:gd name="T57" fmla="*/ 44 h 46"/>
                <a:gd name="T58" fmla="*/ 35 w 54"/>
                <a:gd name="T59" fmla="*/ 46 h 46"/>
                <a:gd name="T60" fmla="*/ 37 w 54"/>
                <a:gd name="T61" fmla="*/ 45 h 46"/>
                <a:gd name="T62" fmla="*/ 40 w 54"/>
                <a:gd name="T63" fmla="*/ 43 h 46"/>
                <a:gd name="T64" fmla="*/ 38 w 54"/>
                <a:gd name="T65" fmla="*/ 34 h 46"/>
                <a:gd name="T66" fmla="*/ 37 w 54"/>
                <a:gd name="T67" fmla="*/ 32 h 46"/>
                <a:gd name="T68" fmla="*/ 40 w 54"/>
                <a:gd name="T69" fmla="*/ 32 h 46"/>
                <a:gd name="T70" fmla="*/ 42 w 54"/>
                <a:gd name="T71" fmla="*/ 33 h 46"/>
                <a:gd name="T72" fmla="*/ 53 w 54"/>
                <a:gd name="T73" fmla="*/ 22 h 46"/>
                <a:gd name="T74" fmla="*/ 47 w 54"/>
                <a:gd name="T75" fmla="*/ 13 h 46"/>
                <a:gd name="T76" fmla="*/ 41 w 54"/>
                <a:gd name="T77" fmla="*/ 3 h 46"/>
                <a:gd name="T78" fmla="*/ 41 w 54"/>
                <a:gd name="T79"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46">
                  <a:moveTo>
                    <a:pt x="41" y="2"/>
                  </a:moveTo>
                  <a:cubicBezTo>
                    <a:pt x="40" y="1"/>
                    <a:pt x="39" y="1"/>
                    <a:pt x="39" y="0"/>
                  </a:cubicBezTo>
                  <a:cubicBezTo>
                    <a:pt x="36" y="5"/>
                    <a:pt x="36" y="5"/>
                    <a:pt x="36" y="5"/>
                  </a:cubicBezTo>
                  <a:cubicBezTo>
                    <a:pt x="36" y="16"/>
                    <a:pt x="36" y="16"/>
                    <a:pt x="36" y="16"/>
                  </a:cubicBezTo>
                  <a:cubicBezTo>
                    <a:pt x="30" y="19"/>
                    <a:pt x="30" y="19"/>
                    <a:pt x="30" y="19"/>
                  </a:cubicBezTo>
                  <a:cubicBezTo>
                    <a:pt x="30" y="20"/>
                    <a:pt x="30" y="20"/>
                    <a:pt x="30" y="20"/>
                  </a:cubicBezTo>
                  <a:cubicBezTo>
                    <a:pt x="35" y="19"/>
                    <a:pt x="35" y="19"/>
                    <a:pt x="35" y="19"/>
                  </a:cubicBezTo>
                  <a:cubicBezTo>
                    <a:pt x="37" y="19"/>
                    <a:pt x="37" y="19"/>
                    <a:pt x="37" y="19"/>
                  </a:cubicBezTo>
                  <a:cubicBezTo>
                    <a:pt x="38" y="15"/>
                    <a:pt x="38" y="15"/>
                    <a:pt x="38" y="15"/>
                  </a:cubicBezTo>
                  <a:cubicBezTo>
                    <a:pt x="38" y="5"/>
                    <a:pt x="38" y="5"/>
                    <a:pt x="38" y="5"/>
                  </a:cubicBezTo>
                  <a:cubicBezTo>
                    <a:pt x="40" y="3"/>
                    <a:pt x="40" y="3"/>
                    <a:pt x="40" y="3"/>
                  </a:cubicBezTo>
                  <a:cubicBezTo>
                    <a:pt x="47" y="15"/>
                    <a:pt x="47" y="15"/>
                    <a:pt x="47" y="15"/>
                  </a:cubicBezTo>
                  <a:cubicBezTo>
                    <a:pt x="49" y="19"/>
                    <a:pt x="49" y="23"/>
                    <a:pt x="47" y="25"/>
                  </a:cubicBezTo>
                  <a:cubicBezTo>
                    <a:pt x="41" y="25"/>
                    <a:pt x="34" y="25"/>
                    <a:pt x="26" y="24"/>
                  </a:cubicBezTo>
                  <a:cubicBezTo>
                    <a:pt x="27" y="25"/>
                    <a:pt x="26" y="27"/>
                    <a:pt x="26" y="28"/>
                  </a:cubicBezTo>
                  <a:cubicBezTo>
                    <a:pt x="26" y="28"/>
                    <a:pt x="26" y="28"/>
                    <a:pt x="26" y="28"/>
                  </a:cubicBezTo>
                  <a:cubicBezTo>
                    <a:pt x="34" y="31"/>
                    <a:pt x="34" y="31"/>
                    <a:pt x="34" y="31"/>
                  </a:cubicBezTo>
                  <a:cubicBezTo>
                    <a:pt x="23" y="36"/>
                    <a:pt x="12" y="36"/>
                    <a:pt x="0" y="31"/>
                  </a:cubicBezTo>
                  <a:cubicBezTo>
                    <a:pt x="1" y="32"/>
                    <a:pt x="1" y="34"/>
                    <a:pt x="2" y="35"/>
                  </a:cubicBezTo>
                  <a:cubicBezTo>
                    <a:pt x="2" y="36"/>
                    <a:pt x="2" y="36"/>
                    <a:pt x="2" y="36"/>
                  </a:cubicBezTo>
                  <a:cubicBezTo>
                    <a:pt x="3" y="36"/>
                    <a:pt x="3" y="37"/>
                    <a:pt x="4" y="37"/>
                  </a:cubicBezTo>
                  <a:cubicBezTo>
                    <a:pt x="5" y="38"/>
                    <a:pt x="6" y="38"/>
                    <a:pt x="7" y="39"/>
                  </a:cubicBezTo>
                  <a:cubicBezTo>
                    <a:pt x="13" y="41"/>
                    <a:pt x="19" y="42"/>
                    <a:pt x="25" y="40"/>
                  </a:cubicBezTo>
                  <a:cubicBezTo>
                    <a:pt x="27" y="40"/>
                    <a:pt x="30" y="39"/>
                    <a:pt x="33" y="38"/>
                  </a:cubicBezTo>
                  <a:cubicBezTo>
                    <a:pt x="34" y="37"/>
                    <a:pt x="34" y="37"/>
                    <a:pt x="34" y="37"/>
                  </a:cubicBezTo>
                  <a:cubicBezTo>
                    <a:pt x="37" y="35"/>
                    <a:pt x="37" y="35"/>
                    <a:pt x="37" y="35"/>
                  </a:cubicBezTo>
                  <a:cubicBezTo>
                    <a:pt x="37" y="39"/>
                    <a:pt x="37" y="39"/>
                    <a:pt x="37" y="39"/>
                  </a:cubicBezTo>
                  <a:cubicBezTo>
                    <a:pt x="35" y="42"/>
                    <a:pt x="35" y="42"/>
                    <a:pt x="35" y="42"/>
                  </a:cubicBezTo>
                  <a:cubicBezTo>
                    <a:pt x="35" y="44"/>
                    <a:pt x="35" y="44"/>
                    <a:pt x="35" y="44"/>
                  </a:cubicBezTo>
                  <a:cubicBezTo>
                    <a:pt x="35" y="46"/>
                    <a:pt x="35" y="46"/>
                    <a:pt x="35" y="46"/>
                  </a:cubicBezTo>
                  <a:cubicBezTo>
                    <a:pt x="37" y="45"/>
                    <a:pt x="37" y="45"/>
                    <a:pt x="37" y="45"/>
                  </a:cubicBezTo>
                  <a:cubicBezTo>
                    <a:pt x="40" y="43"/>
                    <a:pt x="40" y="43"/>
                    <a:pt x="40" y="43"/>
                  </a:cubicBezTo>
                  <a:cubicBezTo>
                    <a:pt x="38" y="34"/>
                    <a:pt x="38" y="34"/>
                    <a:pt x="38" y="34"/>
                  </a:cubicBezTo>
                  <a:cubicBezTo>
                    <a:pt x="37" y="32"/>
                    <a:pt x="37" y="32"/>
                    <a:pt x="37" y="32"/>
                  </a:cubicBezTo>
                  <a:cubicBezTo>
                    <a:pt x="40" y="32"/>
                    <a:pt x="40" y="32"/>
                    <a:pt x="40" y="32"/>
                  </a:cubicBezTo>
                  <a:cubicBezTo>
                    <a:pt x="42" y="33"/>
                    <a:pt x="42" y="33"/>
                    <a:pt x="42" y="33"/>
                  </a:cubicBezTo>
                  <a:cubicBezTo>
                    <a:pt x="50" y="33"/>
                    <a:pt x="54" y="29"/>
                    <a:pt x="53" y="22"/>
                  </a:cubicBezTo>
                  <a:cubicBezTo>
                    <a:pt x="47" y="13"/>
                    <a:pt x="47" y="13"/>
                    <a:pt x="47" y="13"/>
                  </a:cubicBezTo>
                  <a:cubicBezTo>
                    <a:pt x="41" y="3"/>
                    <a:pt x="41" y="3"/>
                    <a:pt x="41" y="3"/>
                  </a:cubicBezTo>
                  <a:lnTo>
                    <a:pt x="41" y="2"/>
                  </a:lnTo>
                  <a:close/>
                </a:path>
              </a:pathLst>
            </a:custGeom>
            <a:solidFill>
              <a:srgbClr val="D6D7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7" name="Freeform 728"/>
            <p:cNvSpPr>
              <a:spLocks/>
            </p:cNvSpPr>
            <p:nvPr/>
          </p:nvSpPr>
          <p:spPr bwMode="auto">
            <a:xfrm>
              <a:off x="104775" y="138113"/>
              <a:ext cx="33338" cy="87313"/>
            </a:xfrm>
            <a:custGeom>
              <a:avLst/>
              <a:gdLst>
                <a:gd name="T0" fmla="*/ 9 w 9"/>
                <a:gd name="T1" fmla="*/ 23 h 23"/>
                <a:gd name="T2" fmla="*/ 9 w 9"/>
                <a:gd name="T3" fmla="*/ 22 h 23"/>
                <a:gd name="T4" fmla="*/ 6 w 9"/>
                <a:gd name="T5" fmla="*/ 10 h 23"/>
                <a:gd name="T6" fmla="*/ 4 w 9"/>
                <a:gd name="T7" fmla="*/ 6 h 23"/>
                <a:gd name="T8" fmla="*/ 3 w 9"/>
                <a:gd name="T9" fmla="*/ 5 h 23"/>
                <a:gd name="T10" fmla="*/ 4 w 9"/>
                <a:gd name="T11" fmla="*/ 3 h 23"/>
                <a:gd name="T12" fmla="*/ 0 w 9"/>
                <a:gd name="T13" fmla="*/ 0 h 23"/>
                <a:gd name="T14" fmla="*/ 0 w 9"/>
                <a:gd name="T15" fmla="*/ 1 h 23"/>
                <a:gd name="T16" fmla="*/ 2 w 9"/>
                <a:gd name="T17" fmla="*/ 2 h 23"/>
                <a:gd name="T18" fmla="*/ 0 w 9"/>
                <a:gd name="T19" fmla="*/ 5 h 23"/>
                <a:gd name="T20" fmla="*/ 1 w 9"/>
                <a:gd name="T21" fmla="*/ 5 h 23"/>
                <a:gd name="T22" fmla="*/ 2 w 9"/>
                <a:gd name="T23" fmla="*/ 5 h 23"/>
                <a:gd name="T24" fmla="*/ 5 w 9"/>
                <a:gd name="T25" fmla="*/ 23 h 23"/>
                <a:gd name="T26" fmla="*/ 9 w 9"/>
                <a:gd name="T2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23">
                  <a:moveTo>
                    <a:pt x="9" y="23"/>
                  </a:moveTo>
                  <a:cubicBezTo>
                    <a:pt x="9" y="22"/>
                    <a:pt x="9" y="22"/>
                    <a:pt x="9" y="22"/>
                  </a:cubicBezTo>
                  <a:cubicBezTo>
                    <a:pt x="6" y="10"/>
                    <a:pt x="6" y="10"/>
                    <a:pt x="6" y="10"/>
                  </a:cubicBezTo>
                  <a:cubicBezTo>
                    <a:pt x="4" y="6"/>
                    <a:pt x="4" y="6"/>
                    <a:pt x="4" y="6"/>
                  </a:cubicBezTo>
                  <a:cubicBezTo>
                    <a:pt x="3" y="5"/>
                    <a:pt x="3" y="5"/>
                    <a:pt x="3" y="5"/>
                  </a:cubicBezTo>
                  <a:cubicBezTo>
                    <a:pt x="4" y="3"/>
                    <a:pt x="4" y="3"/>
                    <a:pt x="4" y="3"/>
                  </a:cubicBezTo>
                  <a:cubicBezTo>
                    <a:pt x="3" y="1"/>
                    <a:pt x="1" y="1"/>
                    <a:pt x="0" y="0"/>
                  </a:cubicBezTo>
                  <a:cubicBezTo>
                    <a:pt x="0" y="1"/>
                    <a:pt x="0" y="1"/>
                    <a:pt x="0" y="1"/>
                  </a:cubicBezTo>
                  <a:cubicBezTo>
                    <a:pt x="2" y="2"/>
                    <a:pt x="2" y="2"/>
                    <a:pt x="2" y="2"/>
                  </a:cubicBezTo>
                  <a:cubicBezTo>
                    <a:pt x="0" y="5"/>
                    <a:pt x="0" y="5"/>
                    <a:pt x="0" y="5"/>
                  </a:cubicBezTo>
                  <a:cubicBezTo>
                    <a:pt x="1" y="5"/>
                    <a:pt x="1" y="5"/>
                    <a:pt x="1" y="5"/>
                  </a:cubicBezTo>
                  <a:cubicBezTo>
                    <a:pt x="2" y="5"/>
                    <a:pt x="2" y="5"/>
                    <a:pt x="2" y="5"/>
                  </a:cubicBezTo>
                  <a:cubicBezTo>
                    <a:pt x="5" y="23"/>
                    <a:pt x="5" y="23"/>
                    <a:pt x="5" y="23"/>
                  </a:cubicBezTo>
                  <a:lnTo>
                    <a:pt x="9" y="23"/>
                  </a:lnTo>
                  <a:close/>
                </a:path>
              </a:pathLst>
            </a:custGeom>
            <a:solidFill>
              <a:srgbClr val="5379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8" name="Freeform 729"/>
            <p:cNvSpPr>
              <a:spLocks/>
            </p:cNvSpPr>
            <p:nvPr/>
          </p:nvSpPr>
          <p:spPr bwMode="auto">
            <a:xfrm>
              <a:off x="123825" y="217488"/>
              <a:ext cx="66675" cy="14288"/>
            </a:xfrm>
            <a:custGeom>
              <a:avLst/>
              <a:gdLst>
                <a:gd name="T0" fmla="*/ 9 w 18"/>
                <a:gd name="T1" fmla="*/ 1 h 4"/>
                <a:gd name="T2" fmla="*/ 4 w 18"/>
                <a:gd name="T3" fmla="*/ 2 h 4"/>
                <a:gd name="T4" fmla="*/ 0 w 18"/>
                <a:gd name="T5" fmla="*/ 2 h 4"/>
                <a:gd name="T6" fmla="*/ 0 w 18"/>
                <a:gd name="T7" fmla="*/ 2 h 4"/>
                <a:gd name="T8" fmla="*/ 0 w 18"/>
                <a:gd name="T9" fmla="*/ 4 h 4"/>
                <a:gd name="T10" fmla="*/ 1 w 18"/>
                <a:gd name="T11" fmla="*/ 4 h 4"/>
                <a:gd name="T12" fmla="*/ 1 w 18"/>
                <a:gd name="T13" fmla="*/ 3 h 4"/>
                <a:gd name="T14" fmla="*/ 9 w 18"/>
                <a:gd name="T15" fmla="*/ 2 h 4"/>
                <a:gd name="T16" fmla="*/ 17 w 18"/>
                <a:gd name="T17" fmla="*/ 1 h 4"/>
                <a:gd name="T18" fmla="*/ 17 w 18"/>
                <a:gd name="T19" fmla="*/ 0 h 4"/>
                <a:gd name="T20" fmla="*/ 18 w 18"/>
                <a:gd name="T21" fmla="*/ 0 h 4"/>
                <a:gd name="T22" fmla="*/ 17 w 18"/>
                <a:gd name="T23" fmla="*/ 0 h 4"/>
                <a:gd name="T24" fmla="*/ 16 w 18"/>
                <a:gd name="T25" fmla="*/ 0 h 4"/>
                <a:gd name="T26" fmla="*/ 15 w 18"/>
                <a:gd name="T27" fmla="*/ 0 h 4"/>
                <a:gd name="T28" fmla="*/ 13 w 18"/>
                <a:gd name="T29" fmla="*/ 1 h 4"/>
                <a:gd name="T30" fmla="*/ 12 w 18"/>
                <a:gd name="T31" fmla="*/ 1 h 4"/>
                <a:gd name="T32" fmla="*/ 11 w 18"/>
                <a:gd name="T33" fmla="*/ 1 h 4"/>
                <a:gd name="T34" fmla="*/ 11 w 18"/>
                <a:gd name="T35" fmla="*/ 1 h 4"/>
                <a:gd name="T36" fmla="*/ 9 w 18"/>
                <a:gd name="T3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4">
                  <a:moveTo>
                    <a:pt x="9" y="1"/>
                  </a:moveTo>
                  <a:cubicBezTo>
                    <a:pt x="4" y="2"/>
                    <a:pt x="4" y="2"/>
                    <a:pt x="4" y="2"/>
                  </a:cubicBezTo>
                  <a:cubicBezTo>
                    <a:pt x="0" y="2"/>
                    <a:pt x="0" y="2"/>
                    <a:pt x="0" y="2"/>
                  </a:cubicBezTo>
                  <a:cubicBezTo>
                    <a:pt x="0" y="2"/>
                    <a:pt x="0" y="2"/>
                    <a:pt x="0" y="2"/>
                  </a:cubicBezTo>
                  <a:cubicBezTo>
                    <a:pt x="0" y="3"/>
                    <a:pt x="0" y="3"/>
                    <a:pt x="0" y="4"/>
                  </a:cubicBezTo>
                  <a:cubicBezTo>
                    <a:pt x="1" y="4"/>
                    <a:pt x="1" y="4"/>
                    <a:pt x="1" y="4"/>
                  </a:cubicBezTo>
                  <a:cubicBezTo>
                    <a:pt x="1" y="4"/>
                    <a:pt x="1" y="3"/>
                    <a:pt x="1" y="3"/>
                  </a:cubicBezTo>
                  <a:cubicBezTo>
                    <a:pt x="9" y="2"/>
                    <a:pt x="9" y="2"/>
                    <a:pt x="9" y="2"/>
                  </a:cubicBezTo>
                  <a:cubicBezTo>
                    <a:pt x="17" y="1"/>
                    <a:pt x="17" y="1"/>
                    <a:pt x="17" y="1"/>
                  </a:cubicBezTo>
                  <a:cubicBezTo>
                    <a:pt x="17" y="0"/>
                    <a:pt x="17" y="0"/>
                    <a:pt x="17" y="0"/>
                  </a:cubicBezTo>
                  <a:cubicBezTo>
                    <a:pt x="18" y="0"/>
                    <a:pt x="18" y="0"/>
                    <a:pt x="18" y="0"/>
                  </a:cubicBezTo>
                  <a:cubicBezTo>
                    <a:pt x="17" y="0"/>
                    <a:pt x="17" y="0"/>
                    <a:pt x="17" y="0"/>
                  </a:cubicBezTo>
                  <a:cubicBezTo>
                    <a:pt x="16" y="0"/>
                    <a:pt x="16" y="0"/>
                    <a:pt x="16" y="0"/>
                  </a:cubicBezTo>
                  <a:cubicBezTo>
                    <a:pt x="15" y="0"/>
                    <a:pt x="15" y="0"/>
                    <a:pt x="15" y="0"/>
                  </a:cubicBezTo>
                  <a:cubicBezTo>
                    <a:pt x="13" y="1"/>
                    <a:pt x="13" y="1"/>
                    <a:pt x="13" y="1"/>
                  </a:cubicBezTo>
                  <a:cubicBezTo>
                    <a:pt x="12" y="1"/>
                    <a:pt x="12" y="1"/>
                    <a:pt x="12" y="1"/>
                  </a:cubicBezTo>
                  <a:cubicBezTo>
                    <a:pt x="11" y="1"/>
                    <a:pt x="11" y="1"/>
                    <a:pt x="11" y="1"/>
                  </a:cubicBezTo>
                  <a:cubicBezTo>
                    <a:pt x="11" y="1"/>
                    <a:pt x="11" y="1"/>
                    <a:pt x="11" y="1"/>
                  </a:cubicBezTo>
                  <a:lnTo>
                    <a:pt x="9" y="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19" name="Freeform 730"/>
            <p:cNvSpPr>
              <a:spLocks/>
            </p:cNvSpPr>
            <p:nvPr/>
          </p:nvSpPr>
          <p:spPr bwMode="auto">
            <a:xfrm>
              <a:off x="123825" y="160338"/>
              <a:ext cx="85725" cy="82550"/>
            </a:xfrm>
            <a:custGeom>
              <a:avLst/>
              <a:gdLst>
                <a:gd name="T0" fmla="*/ 16 w 23"/>
                <a:gd name="T1" fmla="*/ 12 h 22"/>
                <a:gd name="T2" fmla="*/ 16 w 23"/>
                <a:gd name="T3" fmla="*/ 12 h 22"/>
                <a:gd name="T4" fmla="*/ 17 w 23"/>
                <a:gd name="T5" fmla="*/ 13 h 22"/>
                <a:gd name="T6" fmla="*/ 18 w 23"/>
                <a:gd name="T7" fmla="*/ 14 h 22"/>
                <a:gd name="T8" fmla="*/ 18 w 23"/>
                <a:gd name="T9" fmla="*/ 15 h 22"/>
                <a:gd name="T10" fmla="*/ 18 w 23"/>
                <a:gd name="T11" fmla="*/ 15 h 22"/>
                <a:gd name="T12" fmla="*/ 18 w 23"/>
                <a:gd name="T13" fmla="*/ 15 h 22"/>
                <a:gd name="T14" fmla="*/ 19 w 23"/>
                <a:gd name="T15" fmla="*/ 17 h 22"/>
                <a:gd name="T16" fmla="*/ 1 w 23"/>
                <a:gd name="T17" fmla="*/ 19 h 22"/>
                <a:gd name="T18" fmla="*/ 1 w 23"/>
                <a:gd name="T19" fmla="*/ 20 h 22"/>
                <a:gd name="T20" fmla="*/ 3 w 23"/>
                <a:gd name="T21" fmla="*/ 20 h 22"/>
                <a:gd name="T22" fmla="*/ 0 w 23"/>
                <a:gd name="T23" fmla="*/ 21 h 22"/>
                <a:gd name="T24" fmla="*/ 21 w 23"/>
                <a:gd name="T25" fmla="*/ 22 h 22"/>
                <a:gd name="T26" fmla="*/ 21 w 23"/>
                <a:gd name="T27" fmla="*/ 12 h 22"/>
                <a:gd name="T28" fmla="*/ 14 w 23"/>
                <a:gd name="T29" fmla="*/ 0 h 22"/>
                <a:gd name="T30" fmla="*/ 12 w 23"/>
                <a:gd name="T31" fmla="*/ 2 h 22"/>
                <a:gd name="T32" fmla="*/ 12 w 23"/>
                <a:gd name="T33" fmla="*/ 12 h 22"/>
                <a:gd name="T34" fmla="*/ 12 w 23"/>
                <a:gd name="T35" fmla="*/ 13 h 22"/>
                <a:gd name="T36" fmla="*/ 13 w 23"/>
                <a:gd name="T37" fmla="*/ 14 h 22"/>
                <a:gd name="T38" fmla="*/ 13 w 23"/>
                <a:gd name="T39" fmla="*/ 12 h 22"/>
                <a:gd name="T40" fmla="*/ 13 w 23"/>
                <a:gd name="T41" fmla="*/ 12 h 22"/>
                <a:gd name="T42" fmla="*/ 12 w 23"/>
                <a:gd name="T43" fmla="*/ 12 h 22"/>
                <a:gd name="T44" fmla="*/ 12 w 23"/>
                <a:gd name="T45" fmla="*/ 2 h 22"/>
                <a:gd name="T46" fmla="*/ 14 w 23"/>
                <a:gd name="T47" fmla="*/ 1 h 22"/>
                <a:gd name="T48" fmla="*/ 13 w 23"/>
                <a:gd name="T49" fmla="*/ 12 h 22"/>
                <a:gd name="T50" fmla="*/ 13 w 23"/>
                <a:gd name="T51" fmla="*/ 13 h 22"/>
                <a:gd name="T52" fmla="*/ 14 w 23"/>
                <a:gd name="T53" fmla="*/ 12 h 22"/>
                <a:gd name="T54" fmla="*/ 15 w 23"/>
                <a:gd name="T55" fmla="*/ 11 h 22"/>
                <a:gd name="T56" fmla="*/ 15 w 23"/>
                <a:gd name="T57" fmla="*/ 11 h 22"/>
                <a:gd name="T58" fmla="*/ 16 w 23"/>
                <a:gd name="T59" fmla="*/ 1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22">
                  <a:moveTo>
                    <a:pt x="16" y="12"/>
                  </a:moveTo>
                  <a:cubicBezTo>
                    <a:pt x="16" y="12"/>
                    <a:pt x="16" y="12"/>
                    <a:pt x="16" y="12"/>
                  </a:cubicBezTo>
                  <a:cubicBezTo>
                    <a:pt x="17" y="13"/>
                    <a:pt x="17" y="13"/>
                    <a:pt x="17" y="13"/>
                  </a:cubicBezTo>
                  <a:cubicBezTo>
                    <a:pt x="18" y="13"/>
                    <a:pt x="18" y="13"/>
                    <a:pt x="18" y="14"/>
                  </a:cubicBezTo>
                  <a:cubicBezTo>
                    <a:pt x="18" y="15"/>
                    <a:pt x="18" y="15"/>
                    <a:pt x="18" y="15"/>
                  </a:cubicBezTo>
                  <a:cubicBezTo>
                    <a:pt x="18" y="15"/>
                    <a:pt x="18" y="15"/>
                    <a:pt x="18" y="15"/>
                  </a:cubicBezTo>
                  <a:cubicBezTo>
                    <a:pt x="18" y="15"/>
                    <a:pt x="18" y="15"/>
                    <a:pt x="18" y="15"/>
                  </a:cubicBezTo>
                  <a:cubicBezTo>
                    <a:pt x="19" y="17"/>
                    <a:pt x="19" y="17"/>
                    <a:pt x="19" y="17"/>
                  </a:cubicBezTo>
                  <a:cubicBezTo>
                    <a:pt x="1" y="19"/>
                    <a:pt x="1" y="19"/>
                    <a:pt x="1" y="19"/>
                  </a:cubicBezTo>
                  <a:cubicBezTo>
                    <a:pt x="1" y="19"/>
                    <a:pt x="1" y="20"/>
                    <a:pt x="1" y="20"/>
                  </a:cubicBezTo>
                  <a:cubicBezTo>
                    <a:pt x="2" y="20"/>
                    <a:pt x="2" y="20"/>
                    <a:pt x="3" y="20"/>
                  </a:cubicBezTo>
                  <a:cubicBezTo>
                    <a:pt x="0" y="21"/>
                    <a:pt x="0" y="21"/>
                    <a:pt x="0" y="21"/>
                  </a:cubicBezTo>
                  <a:cubicBezTo>
                    <a:pt x="8" y="22"/>
                    <a:pt x="15" y="22"/>
                    <a:pt x="21" y="22"/>
                  </a:cubicBezTo>
                  <a:cubicBezTo>
                    <a:pt x="23" y="20"/>
                    <a:pt x="23" y="16"/>
                    <a:pt x="21" y="12"/>
                  </a:cubicBezTo>
                  <a:cubicBezTo>
                    <a:pt x="14" y="0"/>
                    <a:pt x="14" y="0"/>
                    <a:pt x="14" y="0"/>
                  </a:cubicBezTo>
                  <a:cubicBezTo>
                    <a:pt x="12" y="2"/>
                    <a:pt x="12" y="2"/>
                    <a:pt x="12" y="2"/>
                  </a:cubicBezTo>
                  <a:cubicBezTo>
                    <a:pt x="12" y="12"/>
                    <a:pt x="12" y="12"/>
                    <a:pt x="12" y="12"/>
                  </a:cubicBezTo>
                  <a:cubicBezTo>
                    <a:pt x="12" y="13"/>
                    <a:pt x="12" y="13"/>
                    <a:pt x="12" y="13"/>
                  </a:cubicBezTo>
                  <a:cubicBezTo>
                    <a:pt x="13" y="13"/>
                    <a:pt x="13" y="13"/>
                    <a:pt x="13" y="14"/>
                  </a:cubicBezTo>
                  <a:cubicBezTo>
                    <a:pt x="13" y="12"/>
                    <a:pt x="13" y="12"/>
                    <a:pt x="13" y="12"/>
                  </a:cubicBezTo>
                  <a:cubicBezTo>
                    <a:pt x="13" y="12"/>
                    <a:pt x="13" y="12"/>
                    <a:pt x="13" y="12"/>
                  </a:cubicBezTo>
                  <a:cubicBezTo>
                    <a:pt x="12" y="12"/>
                    <a:pt x="12" y="12"/>
                    <a:pt x="12" y="12"/>
                  </a:cubicBezTo>
                  <a:cubicBezTo>
                    <a:pt x="12" y="2"/>
                    <a:pt x="12" y="2"/>
                    <a:pt x="12" y="2"/>
                  </a:cubicBezTo>
                  <a:cubicBezTo>
                    <a:pt x="14" y="1"/>
                    <a:pt x="14" y="1"/>
                    <a:pt x="14" y="1"/>
                  </a:cubicBezTo>
                  <a:cubicBezTo>
                    <a:pt x="13" y="12"/>
                    <a:pt x="13" y="12"/>
                    <a:pt x="13" y="12"/>
                  </a:cubicBezTo>
                  <a:cubicBezTo>
                    <a:pt x="13" y="13"/>
                    <a:pt x="13" y="13"/>
                    <a:pt x="13" y="13"/>
                  </a:cubicBezTo>
                  <a:cubicBezTo>
                    <a:pt x="14" y="12"/>
                    <a:pt x="14" y="12"/>
                    <a:pt x="14" y="12"/>
                  </a:cubicBezTo>
                  <a:cubicBezTo>
                    <a:pt x="15" y="11"/>
                    <a:pt x="15" y="11"/>
                    <a:pt x="15" y="11"/>
                  </a:cubicBezTo>
                  <a:cubicBezTo>
                    <a:pt x="15" y="11"/>
                    <a:pt x="15" y="11"/>
                    <a:pt x="15" y="11"/>
                  </a:cubicBezTo>
                  <a:cubicBezTo>
                    <a:pt x="16" y="11"/>
                    <a:pt x="16" y="12"/>
                    <a:pt x="16" y="12"/>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0" name="Freeform 731"/>
            <p:cNvSpPr>
              <a:spLocks/>
            </p:cNvSpPr>
            <p:nvPr/>
          </p:nvSpPr>
          <p:spPr bwMode="auto">
            <a:xfrm>
              <a:off x="168275" y="206375"/>
              <a:ext cx="14288" cy="14288"/>
            </a:xfrm>
            <a:custGeom>
              <a:avLst/>
              <a:gdLst>
                <a:gd name="T0" fmla="*/ 9 w 9"/>
                <a:gd name="T1" fmla="*/ 0 h 9"/>
                <a:gd name="T2" fmla="*/ 7 w 9"/>
                <a:gd name="T3" fmla="*/ 0 h 9"/>
                <a:gd name="T4" fmla="*/ 0 w 9"/>
                <a:gd name="T5" fmla="*/ 7 h 9"/>
                <a:gd name="T6" fmla="*/ 0 w 9"/>
                <a:gd name="T7" fmla="*/ 9 h 9"/>
                <a:gd name="T8" fmla="*/ 2 w 9"/>
                <a:gd name="T9" fmla="*/ 9 h 9"/>
                <a:gd name="T10" fmla="*/ 9 w 9"/>
                <a:gd name="T11" fmla="*/ 0 h 9"/>
              </a:gdLst>
              <a:ahLst/>
              <a:cxnLst>
                <a:cxn ang="0">
                  <a:pos x="T0" y="T1"/>
                </a:cxn>
                <a:cxn ang="0">
                  <a:pos x="T2" y="T3"/>
                </a:cxn>
                <a:cxn ang="0">
                  <a:pos x="T4" y="T5"/>
                </a:cxn>
                <a:cxn ang="0">
                  <a:pos x="T6" y="T7"/>
                </a:cxn>
                <a:cxn ang="0">
                  <a:pos x="T8" y="T9"/>
                </a:cxn>
                <a:cxn ang="0">
                  <a:pos x="T10" y="T11"/>
                </a:cxn>
              </a:cxnLst>
              <a:rect l="0" t="0" r="r" b="b"/>
              <a:pathLst>
                <a:path w="9" h="9">
                  <a:moveTo>
                    <a:pt x="9" y="0"/>
                  </a:moveTo>
                  <a:lnTo>
                    <a:pt x="7" y="0"/>
                  </a:lnTo>
                  <a:lnTo>
                    <a:pt x="0" y="7"/>
                  </a:lnTo>
                  <a:lnTo>
                    <a:pt x="0" y="9"/>
                  </a:lnTo>
                  <a:lnTo>
                    <a:pt x="2" y="9"/>
                  </a:lnTo>
                  <a:lnTo>
                    <a:pt x="9"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1" name="Freeform 732"/>
            <p:cNvSpPr>
              <a:spLocks/>
            </p:cNvSpPr>
            <p:nvPr/>
          </p:nvSpPr>
          <p:spPr bwMode="auto">
            <a:xfrm>
              <a:off x="171450" y="206375"/>
              <a:ext cx="11113" cy="14288"/>
            </a:xfrm>
            <a:custGeom>
              <a:avLst/>
              <a:gdLst>
                <a:gd name="T0" fmla="*/ 3 w 3"/>
                <a:gd name="T1" fmla="*/ 1 h 4"/>
                <a:gd name="T2" fmla="*/ 3 w 3"/>
                <a:gd name="T3" fmla="*/ 0 h 4"/>
                <a:gd name="T4" fmla="*/ 0 w 3"/>
                <a:gd name="T5" fmla="*/ 4 h 4"/>
                <a:gd name="T6" fmla="*/ 2 w 3"/>
                <a:gd name="T7" fmla="*/ 3 h 4"/>
                <a:gd name="T8" fmla="*/ 3 w 3"/>
                <a:gd name="T9" fmla="*/ 1 h 4"/>
              </a:gdLst>
              <a:ahLst/>
              <a:cxnLst>
                <a:cxn ang="0">
                  <a:pos x="T0" y="T1"/>
                </a:cxn>
                <a:cxn ang="0">
                  <a:pos x="T2" y="T3"/>
                </a:cxn>
                <a:cxn ang="0">
                  <a:pos x="T4" y="T5"/>
                </a:cxn>
                <a:cxn ang="0">
                  <a:pos x="T6" y="T7"/>
                </a:cxn>
                <a:cxn ang="0">
                  <a:pos x="T8" y="T9"/>
                </a:cxn>
              </a:cxnLst>
              <a:rect l="0" t="0" r="r" b="b"/>
              <a:pathLst>
                <a:path w="3" h="4">
                  <a:moveTo>
                    <a:pt x="3" y="1"/>
                  </a:moveTo>
                  <a:cubicBezTo>
                    <a:pt x="3" y="0"/>
                    <a:pt x="3" y="0"/>
                    <a:pt x="3" y="0"/>
                  </a:cubicBezTo>
                  <a:cubicBezTo>
                    <a:pt x="0" y="4"/>
                    <a:pt x="0" y="4"/>
                    <a:pt x="0" y="4"/>
                  </a:cubicBezTo>
                  <a:cubicBezTo>
                    <a:pt x="2" y="3"/>
                    <a:pt x="2" y="3"/>
                    <a:pt x="2" y="3"/>
                  </a:cubicBezTo>
                  <a:cubicBezTo>
                    <a:pt x="3" y="2"/>
                    <a:pt x="3" y="2"/>
                    <a:pt x="3" y="1"/>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2" name="Freeform 733"/>
            <p:cNvSpPr>
              <a:spLocks/>
            </p:cNvSpPr>
            <p:nvPr/>
          </p:nvSpPr>
          <p:spPr bwMode="auto">
            <a:xfrm>
              <a:off x="163513" y="206375"/>
              <a:ext cx="4763" cy="14288"/>
            </a:xfrm>
            <a:custGeom>
              <a:avLst/>
              <a:gdLst>
                <a:gd name="T0" fmla="*/ 3 w 3"/>
                <a:gd name="T1" fmla="*/ 2 h 9"/>
                <a:gd name="T2" fmla="*/ 3 w 3"/>
                <a:gd name="T3" fmla="*/ 0 h 9"/>
                <a:gd name="T4" fmla="*/ 0 w 3"/>
                <a:gd name="T5" fmla="*/ 9 h 9"/>
                <a:gd name="T6" fmla="*/ 0 w 3"/>
                <a:gd name="T7" fmla="*/ 9 h 9"/>
                <a:gd name="T8" fmla="*/ 3 w 3"/>
                <a:gd name="T9" fmla="*/ 2 h 9"/>
              </a:gdLst>
              <a:ahLst/>
              <a:cxnLst>
                <a:cxn ang="0">
                  <a:pos x="T0" y="T1"/>
                </a:cxn>
                <a:cxn ang="0">
                  <a:pos x="T2" y="T3"/>
                </a:cxn>
                <a:cxn ang="0">
                  <a:pos x="T4" y="T5"/>
                </a:cxn>
                <a:cxn ang="0">
                  <a:pos x="T6" y="T7"/>
                </a:cxn>
                <a:cxn ang="0">
                  <a:pos x="T8" y="T9"/>
                </a:cxn>
              </a:cxnLst>
              <a:rect l="0" t="0" r="r" b="b"/>
              <a:pathLst>
                <a:path w="3" h="9">
                  <a:moveTo>
                    <a:pt x="3" y="2"/>
                  </a:moveTo>
                  <a:lnTo>
                    <a:pt x="3" y="0"/>
                  </a:lnTo>
                  <a:lnTo>
                    <a:pt x="0" y="9"/>
                  </a:lnTo>
                  <a:lnTo>
                    <a:pt x="3" y="2"/>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3" name="Freeform 734"/>
            <p:cNvSpPr>
              <a:spLocks/>
            </p:cNvSpPr>
            <p:nvPr/>
          </p:nvSpPr>
          <p:spPr bwMode="auto">
            <a:xfrm>
              <a:off x="163513" y="209550"/>
              <a:ext cx="7938" cy="11113"/>
            </a:xfrm>
            <a:custGeom>
              <a:avLst/>
              <a:gdLst>
                <a:gd name="T0" fmla="*/ 2 w 2"/>
                <a:gd name="T1" fmla="*/ 1 h 3"/>
                <a:gd name="T2" fmla="*/ 1 w 2"/>
                <a:gd name="T3" fmla="*/ 0 h 3"/>
                <a:gd name="T4" fmla="*/ 0 w 2"/>
                <a:gd name="T5" fmla="*/ 3 h 3"/>
                <a:gd name="T6" fmla="*/ 1 w 2"/>
                <a:gd name="T7" fmla="*/ 3 h 3"/>
                <a:gd name="T8" fmla="*/ 1 w 2"/>
                <a:gd name="T9" fmla="*/ 2 h 3"/>
                <a:gd name="T10" fmla="*/ 2 w 2"/>
                <a:gd name="T11" fmla="*/ 1 h 3"/>
              </a:gdLst>
              <a:ahLst/>
              <a:cxnLst>
                <a:cxn ang="0">
                  <a:pos x="T0" y="T1"/>
                </a:cxn>
                <a:cxn ang="0">
                  <a:pos x="T2" y="T3"/>
                </a:cxn>
                <a:cxn ang="0">
                  <a:pos x="T4" y="T5"/>
                </a:cxn>
                <a:cxn ang="0">
                  <a:pos x="T6" y="T7"/>
                </a:cxn>
                <a:cxn ang="0">
                  <a:pos x="T8" y="T9"/>
                </a:cxn>
                <a:cxn ang="0">
                  <a:pos x="T10" y="T11"/>
                </a:cxn>
              </a:cxnLst>
              <a:rect l="0" t="0" r="r" b="b"/>
              <a:pathLst>
                <a:path w="2" h="3">
                  <a:moveTo>
                    <a:pt x="2" y="1"/>
                  </a:moveTo>
                  <a:cubicBezTo>
                    <a:pt x="2" y="0"/>
                    <a:pt x="2" y="0"/>
                    <a:pt x="1" y="0"/>
                  </a:cubicBezTo>
                  <a:cubicBezTo>
                    <a:pt x="0" y="3"/>
                    <a:pt x="0" y="3"/>
                    <a:pt x="0" y="3"/>
                  </a:cubicBezTo>
                  <a:cubicBezTo>
                    <a:pt x="1" y="3"/>
                    <a:pt x="1" y="3"/>
                    <a:pt x="1" y="3"/>
                  </a:cubicBezTo>
                  <a:cubicBezTo>
                    <a:pt x="1" y="2"/>
                    <a:pt x="1" y="2"/>
                    <a:pt x="1" y="2"/>
                  </a:cubicBezTo>
                  <a:cubicBezTo>
                    <a:pt x="2" y="1"/>
                    <a:pt x="2" y="1"/>
                    <a:pt x="2" y="1"/>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4" name="Freeform 735"/>
            <p:cNvSpPr>
              <a:spLocks/>
            </p:cNvSpPr>
            <p:nvPr/>
          </p:nvSpPr>
          <p:spPr bwMode="auto">
            <a:xfrm>
              <a:off x="168275" y="165100"/>
              <a:ext cx="7938" cy="41275"/>
            </a:xfrm>
            <a:custGeom>
              <a:avLst/>
              <a:gdLst>
                <a:gd name="T0" fmla="*/ 0 w 5"/>
                <a:gd name="T1" fmla="*/ 26 h 26"/>
                <a:gd name="T2" fmla="*/ 2 w 5"/>
                <a:gd name="T3" fmla="*/ 26 h 26"/>
                <a:gd name="T4" fmla="*/ 2 w 5"/>
                <a:gd name="T5" fmla="*/ 26 h 26"/>
                <a:gd name="T6" fmla="*/ 5 w 5"/>
                <a:gd name="T7" fmla="*/ 0 h 26"/>
                <a:gd name="T8" fmla="*/ 0 w 5"/>
                <a:gd name="T9" fmla="*/ 2 h 26"/>
                <a:gd name="T10" fmla="*/ 0 w 5"/>
                <a:gd name="T11" fmla="*/ 26 h 26"/>
              </a:gdLst>
              <a:ahLst/>
              <a:cxnLst>
                <a:cxn ang="0">
                  <a:pos x="T0" y="T1"/>
                </a:cxn>
                <a:cxn ang="0">
                  <a:pos x="T2" y="T3"/>
                </a:cxn>
                <a:cxn ang="0">
                  <a:pos x="T4" y="T5"/>
                </a:cxn>
                <a:cxn ang="0">
                  <a:pos x="T6" y="T7"/>
                </a:cxn>
                <a:cxn ang="0">
                  <a:pos x="T8" y="T9"/>
                </a:cxn>
                <a:cxn ang="0">
                  <a:pos x="T10" y="T11"/>
                </a:cxn>
              </a:cxnLst>
              <a:rect l="0" t="0" r="r" b="b"/>
              <a:pathLst>
                <a:path w="5" h="26">
                  <a:moveTo>
                    <a:pt x="0" y="26"/>
                  </a:moveTo>
                  <a:lnTo>
                    <a:pt x="2" y="26"/>
                  </a:lnTo>
                  <a:lnTo>
                    <a:pt x="5" y="0"/>
                  </a:lnTo>
                  <a:lnTo>
                    <a:pt x="0" y="2"/>
                  </a:lnTo>
                  <a:lnTo>
                    <a:pt x="0" y="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5" name="Freeform 736"/>
            <p:cNvSpPr>
              <a:spLocks/>
            </p:cNvSpPr>
            <p:nvPr/>
          </p:nvSpPr>
          <p:spPr bwMode="auto">
            <a:xfrm>
              <a:off x="179388" y="209550"/>
              <a:ext cx="7938" cy="7938"/>
            </a:xfrm>
            <a:custGeom>
              <a:avLst/>
              <a:gdLst>
                <a:gd name="T0" fmla="*/ 0 w 2"/>
                <a:gd name="T1" fmla="*/ 2 h 2"/>
                <a:gd name="T2" fmla="*/ 1 w 2"/>
                <a:gd name="T3" fmla="*/ 2 h 2"/>
                <a:gd name="T4" fmla="*/ 2 w 2"/>
                <a:gd name="T5" fmla="*/ 0 h 2"/>
                <a:gd name="T6" fmla="*/ 1 w 2"/>
                <a:gd name="T7" fmla="*/ 0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cubicBezTo>
                    <a:pt x="1" y="2"/>
                    <a:pt x="1" y="2"/>
                    <a:pt x="1" y="2"/>
                  </a:cubicBezTo>
                  <a:cubicBezTo>
                    <a:pt x="2" y="0"/>
                    <a:pt x="2" y="0"/>
                    <a:pt x="2" y="0"/>
                  </a:cubicBezTo>
                  <a:cubicBezTo>
                    <a:pt x="1" y="0"/>
                    <a:pt x="1" y="0"/>
                    <a:pt x="1" y="0"/>
                  </a:cubicBezTo>
                  <a:cubicBezTo>
                    <a:pt x="1" y="1"/>
                    <a:pt x="1" y="1"/>
                    <a:pt x="0" y="2"/>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6" name="Freeform 737"/>
            <p:cNvSpPr>
              <a:spLocks noEditPoints="1"/>
            </p:cNvSpPr>
            <p:nvPr/>
          </p:nvSpPr>
          <p:spPr bwMode="auto">
            <a:xfrm>
              <a:off x="119063" y="127000"/>
              <a:ext cx="52388" cy="93663"/>
            </a:xfrm>
            <a:custGeom>
              <a:avLst/>
              <a:gdLst>
                <a:gd name="T0" fmla="*/ 11 w 14"/>
                <a:gd name="T1" fmla="*/ 22 h 25"/>
                <a:gd name="T2" fmla="*/ 11 w 14"/>
                <a:gd name="T3" fmla="*/ 11 h 25"/>
                <a:gd name="T4" fmla="*/ 14 w 14"/>
                <a:gd name="T5" fmla="*/ 6 h 25"/>
                <a:gd name="T6" fmla="*/ 3 w 14"/>
                <a:gd name="T7" fmla="*/ 0 h 25"/>
                <a:gd name="T8" fmla="*/ 2 w 14"/>
                <a:gd name="T9" fmla="*/ 11 h 25"/>
                <a:gd name="T10" fmla="*/ 0 w 14"/>
                <a:gd name="T11" fmla="*/ 9 h 25"/>
                <a:gd name="T12" fmla="*/ 2 w 14"/>
                <a:gd name="T13" fmla="*/ 13 h 25"/>
                <a:gd name="T14" fmla="*/ 5 w 14"/>
                <a:gd name="T15" fmla="*/ 25 h 25"/>
                <a:gd name="T16" fmla="*/ 11 w 14"/>
                <a:gd name="T17" fmla="*/ 22 h 25"/>
                <a:gd name="T18" fmla="*/ 13 w 14"/>
                <a:gd name="T19" fmla="*/ 6 h 25"/>
                <a:gd name="T20" fmla="*/ 12 w 14"/>
                <a:gd name="T21" fmla="*/ 8 h 25"/>
                <a:gd name="T22" fmla="*/ 3 w 14"/>
                <a:gd name="T23" fmla="*/ 2 h 25"/>
                <a:gd name="T24" fmla="*/ 3 w 14"/>
                <a:gd name="T25" fmla="*/ 1 h 25"/>
                <a:gd name="T26" fmla="*/ 13 w 14"/>
                <a:gd name="T27" fmla="*/ 6 h 25"/>
                <a:gd name="T28" fmla="*/ 7 w 14"/>
                <a:gd name="T29" fmla="*/ 23 h 25"/>
                <a:gd name="T30" fmla="*/ 6 w 14"/>
                <a:gd name="T31" fmla="*/ 24 h 25"/>
                <a:gd name="T32" fmla="*/ 2 w 14"/>
                <a:gd name="T33" fmla="*/ 13 h 25"/>
                <a:gd name="T34" fmla="*/ 2 w 14"/>
                <a:gd name="T35" fmla="*/ 13 h 25"/>
                <a:gd name="T36" fmla="*/ 2 w 14"/>
                <a:gd name="T37" fmla="*/ 11 h 25"/>
                <a:gd name="T38" fmla="*/ 2 w 14"/>
                <a:gd name="T39" fmla="*/ 11 h 25"/>
                <a:gd name="T40" fmla="*/ 2 w 14"/>
                <a:gd name="T41" fmla="*/ 12 h 25"/>
                <a:gd name="T42" fmla="*/ 3 w 14"/>
                <a:gd name="T43" fmla="*/ 11 h 25"/>
                <a:gd name="T44" fmla="*/ 3 w 14"/>
                <a:gd name="T45" fmla="*/ 11 h 25"/>
                <a:gd name="T46" fmla="*/ 3 w 14"/>
                <a:gd name="T47" fmla="*/ 10 h 25"/>
                <a:gd name="T48" fmla="*/ 7 w 14"/>
                <a:gd name="T49"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5">
                  <a:moveTo>
                    <a:pt x="11" y="22"/>
                  </a:moveTo>
                  <a:cubicBezTo>
                    <a:pt x="11" y="11"/>
                    <a:pt x="11" y="11"/>
                    <a:pt x="11" y="11"/>
                  </a:cubicBezTo>
                  <a:cubicBezTo>
                    <a:pt x="14" y="6"/>
                    <a:pt x="14" y="6"/>
                    <a:pt x="14" y="6"/>
                  </a:cubicBezTo>
                  <a:cubicBezTo>
                    <a:pt x="11" y="3"/>
                    <a:pt x="7" y="1"/>
                    <a:pt x="3" y="0"/>
                  </a:cubicBezTo>
                  <a:cubicBezTo>
                    <a:pt x="2" y="11"/>
                    <a:pt x="2" y="11"/>
                    <a:pt x="2" y="11"/>
                  </a:cubicBezTo>
                  <a:cubicBezTo>
                    <a:pt x="0" y="9"/>
                    <a:pt x="0" y="9"/>
                    <a:pt x="0" y="9"/>
                  </a:cubicBezTo>
                  <a:cubicBezTo>
                    <a:pt x="2" y="13"/>
                    <a:pt x="2" y="13"/>
                    <a:pt x="2" y="13"/>
                  </a:cubicBezTo>
                  <a:cubicBezTo>
                    <a:pt x="5" y="25"/>
                    <a:pt x="5" y="25"/>
                    <a:pt x="5" y="25"/>
                  </a:cubicBezTo>
                  <a:lnTo>
                    <a:pt x="11" y="22"/>
                  </a:lnTo>
                  <a:close/>
                  <a:moveTo>
                    <a:pt x="13" y="6"/>
                  </a:moveTo>
                  <a:cubicBezTo>
                    <a:pt x="12" y="8"/>
                    <a:pt x="12" y="8"/>
                    <a:pt x="12" y="8"/>
                  </a:cubicBezTo>
                  <a:cubicBezTo>
                    <a:pt x="9" y="5"/>
                    <a:pt x="6" y="3"/>
                    <a:pt x="3" y="2"/>
                  </a:cubicBezTo>
                  <a:cubicBezTo>
                    <a:pt x="3" y="1"/>
                    <a:pt x="3" y="1"/>
                    <a:pt x="3" y="1"/>
                  </a:cubicBezTo>
                  <a:cubicBezTo>
                    <a:pt x="7" y="1"/>
                    <a:pt x="10" y="3"/>
                    <a:pt x="13" y="6"/>
                  </a:cubicBezTo>
                  <a:close/>
                  <a:moveTo>
                    <a:pt x="7" y="23"/>
                  </a:moveTo>
                  <a:cubicBezTo>
                    <a:pt x="6" y="24"/>
                    <a:pt x="6" y="24"/>
                    <a:pt x="6" y="24"/>
                  </a:cubicBezTo>
                  <a:cubicBezTo>
                    <a:pt x="2" y="13"/>
                    <a:pt x="2" y="13"/>
                    <a:pt x="2" y="13"/>
                  </a:cubicBezTo>
                  <a:cubicBezTo>
                    <a:pt x="2" y="13"/>
                    <a:pt x="2" y="13"/>
                    <a:pt x="2" y="13"/>
                  </a:cubicBezTo>
                  <a:cubicBezTo>
                    <a:pt x="2" y="11"/>
                    <a:pt x="2" y="11"/>
                    <a:pt x="2" y="11"/>
                  </a:cubicBezTo>
                  <a:cubicBezTo>
                    <a:pt x="2" y="11"/>
                    <a:pt x="2" y="11"/>
                    <a:pt x="2" y="11"/>
                  </a:cubicBezTo>
                  <a:cubicBezTo>
                    <a:pt x="2" y="12"/>
                    <a:pt x="2" y="12"/>
                    <a:pt x="2" y="12"/>
                  </a:cubicBezTo>
                  <a:cubicBezTo>
                    <a:pt x="3" y="11"/>
                    <a:pt x="3" y="11"/>
                    <a:pt x="3" y="11"/>
                  </a:cubicBezTo>
                  <a:cubicBezTo>
                    <a:pt x="3" y="11"/>
                    <a:pt x="3" y="11"/>
                    <a:pt x="3" y="11"/>
                  </a:cubicBezTo>
                  <a:cubicBezTo>
                    <a:pt x="3" y="10"/>
                    <a:pt x="3" y="10"/>
                    <a:pt x="3" y="10"/>
                  </a:cubicBezTo>
                  <a:lnTo>
                    <a:pt x="7" y="23"/>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7" name="Freeform 738"/>
            <p:cNvSpPr>
              <a:spLocks/>
            </p:cNvSpPr>
            <p:nvPr/>
          </p:nvSpPr>
          <p:spPr bwMode="auto">
            <a:xfrm>
              <a:off x="130175" y="130175"/>
              <a:ext cx="38100" cy="26988"/>
            </a:xfrm>
            <a:custGeom>
              <a:avLst/>
              <a:gdLst>
                <a:gd name="T0" fmla="*/ 9 w 10"/>
                <a:gd name="T1" fmla="*/ 7 h 7"/>
                <a:gd name="T2" fmla="*/ 10 w 10"/>
                <a:gd name="T3" fmla="*/ 5 h 7"/>
                <a:gd name="T4" fmla="*/ 0 w 10"/>
                <a:gd name="T5" fmla="*/ 0 h 7"/>
                <a:gd name="T6" fmla="*/ 0 w 10"/>
                <a:gd name="T7" fmla="*/ 1 h 7"/>
                <a:gd name="T8" fmla="*/ 9 w 10"/>
                <a:gd name="T9" fmla="*/ 7 h 7"/>
              </a:gdLst>
              <a:ahLst/>
              <a:cxnLst>
                <a:cxn ang="0">
                  <a:pos x="T0" y="T1"/>
                </a:cxn>
                <a:cxn ang="0">
                  <a:pos x="T2" y="T3"/>
                </a:cxn>
                <a:cxn ang="0">
                  <a:pos x="T4" y="T5"/>
                </a:cxn>
                <a:cxn ang="0">
                  <a:pos x="T6" y="T7"/>
                </a:cxn>
                <a:cxn ang="0">
                  <a:pos x="T8" y="T9"/>
                </a:cxn>
              </a:cxnLst>
              <a:rect l="0" t="0" r="r" b="b"/>
              <a:pathLst>
                <a:path w="10" h="7">
                  <a:moveTo>
                    <a:pt x="9" y="7"/>
                  </a:moveTo>
                  <a:cubicBezTo>
                    <a:pt x="10" y="5"/>
                    <a:pt x="10" y="5"/>
                    <a:pt x="10" y="5"/>
                  </a:cubicBezTo>
                  <a:cubicBezTo>
                    <a:pt x="7" y="2"/>
                    <a:pt x="4" y="0"/>
                    <a:pt x="0" y="0"/>
                  </a:cubicBezTo>
                  <a:cubicBezTo>
                    <a:pt x="0" y="1"/>
                    <a:pt x="0" y="1"/>
                    <a:pt x="0" y="1"/>
                  </a:cubicBezTo>
                  <a:cubicBezTo>
                    <a:pt x="3" y="2"/>
                    <a:pt x="6" y="4"/>
                    <a:pt x="9"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8" name="Freeform 739"/>
            <p:cNvSpPr>
              <a:spLocks/>
            </p:cNvSpPr>
            <p:nvPr/>
          </p:nvSpPr>
          <p:spPr bwMode="auto">
            <a:xfrm>
              <a:off x="127000" y="165100"/>
              <a:ext cx="19050" cy="52388"/>
            </a:xfrm>
            <a:custGeom>
              <a:avLst/>
              <a:gdLst>
                <a:gd name="T0" fmla="*/ 9 w 12"/>
                <a:gd name="T1" fmla="*/ 33 h 33"/>
                <a:gd name="T2" fmla="*/ 12 w 12"/>
                <a:gd name="T3" fmla="*/ 30 h 33"/>
                <a:gd name="T4" fmla="*/ 2 w 12"/>
                <a:gd name="T5" fmla="*/ 0 h 33"/>
                <a:gd name="T6" fmla="*/ 2 w 12"/>
                <a:gd name="T7" fmla="*/ 2 h 33"/>
                <a:gd name="T8" fmla="*/ 2 w 12"/>
                <a:gd name="T9" fmla="*/ 2 h 33"/>
                <a:gd name="T10" fmla="*/ 0 w 12"/>
                <a:gd name="T11" fmla="*/ 4 h 33"/>
                <a:gd name="T12" fmla="*/ 0 w 12"/>
                <a:gd name="T13" fmla="*/ 2 h 33"/>
                <a:gd name="T14" fmla="*/ 0 w 12"/>
                <a:gd name="T15" fmla="*/ 2 h 33"/>
                <a:gd name="T16" fmla="*/ 0 w 12"/>
                <a:gd name="T17" fmla="*/ 7 h 33"/>
                <a:gd name="T18" fmla="*/ 0 w 12"/>
                <a:gd name="T19" fmla="*/ 7 h 33"/>
                <a:gd name="T20" fmla="*/ 9 w 12"/>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33">
                  <a:moveTo>
                    <a:pt x="9" y="33"/>
                  </a:moveTo>
                  <a:lnTo>
                    <a:pt x="12" y="30"/>
                  </a:lnTo>
                  <a:lnTo>
                    <a:pt x="2" y="0"/>
                  </a:lnTo>
                  <a:lnTo>
                    <a:pt x="2" y="2"/>
                  </a:lnTo>
                  <a:lnTo>
                    <a:pt x="0" y="4"/>
                  </a:lnTo>
                  <a:lnTo>
                    <a:pt x="0" y="2"/>
                  </a:lnTo>
                  <a:lnTo>
                    <a:pt x="0" y="7"/>
                  </a:lnTo>
                  <a:lnTo>
                    <a:pt x="9" y="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29" name="Freeform 740"/>
            <p:cNvSpPr>
              <a:spLocks/>
            </p:cNvSpPr>
            <p:nvPr/>
          </p:nvSpPr>
          <p:spPr bwMode="auto">
            <a:xfrm>
              <a:off x="127000" y="217488"/>
              <a:ext cx="66675" cy="14288"/>
            </a:xfrm>
            <a:custGeom>
              <a:avLst/>
              <a:gdLst>
                <a:gd name="T0" fmla="*/ 18 w 18"/>
                <a:gd name="T1" fmla="*/ 2 h 4"/>
                <a:gd name="T2" fmla="*/ 17 w 18"/>
                <a:gd name="T3" fmla="*/ 0 h 4"/>
                <a:gd name="T4" fmla="*/ 16 w 18"/>
                <a:gd name="T5" fmla="*/ 0 h 4"/>
                <a:gd name="T6" fmla="*/ 16 w 18"/>
                <a:gd name="T7" fmla="*/ 1 h 4"/>
                <a:gd name="T8" fmla="*/ 8 w 18"/>
                <a:gd name="T9" fmla="*/ 2 h 4"/>
                <a:gd name="T10" fmla="*/ 0 w 18"/>
                <a:gd name="T11" fmla="*/ 3 h 4"/>
                <a:gd name="T12" fmla="*/ 0 w 18"/>
                <a:gd name="T13" fmla="*/ 4 h 4"/>
                <a:gd name="T14" fmla="*/ 18 w 1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
                  <a:moveTo>
                    <a:pt x="18" y="2"/>
                  </a:moveTo>
                  <a:cubicBezTo>
                    <a:pt x="17" y="0"/>
                    <a:pt x="17" y="0"/>
                    <a:pt x="17" y="0"/>
                  </a:cubicBezTo>
                  <a:cubicBezTo>
                    <a:pt x="16" y="0"/>
                    <a:pt x="16" y="0"/>
                    <a:pt x="16" y="0"/>
                  </a:cubicBezTo>
                  <a:cubicBezTo>
                    <a:pt x="16" y="1"/>
                    <a:pt x="16" y="1"/>
                    <a:pt x="16" y="1"/>
                  </a:cubicBezTo>
                  <a:cubicBezTo>
                    <a:pt x="8" y="2"/>
                    <a:pt x="8" y="2"/>
                    <a:pt x="8" y="2"/>
                  </a:cubicBezTo>
                  <a:cubicBezTo>
                    <a:pt x="0" y="3"/>
                    <a:pt x="0" y="3"/>
                    <a:pt x="0" y="3"/>
                  </a:cubicBezTo>
                  <a:cubicBezTo>
                    <a:pt x="0" y="3"/>
                    <a:pt x="0" y="4"/>
                    <a:pt x="0" y="4"/>
                  </a:cubicBezTo>
                  <a:lnTo>
                    <a:pt x="18"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0" name="Freeform 741"/>
            <p:cNvSpPr>
              <a:spLocks/>
            </p:cNvSpPr>
            <p:nvPr/>
          </p:nvSpPr>
          <p:spPr bwMode="auto">
            <a:xfrm>
              <a:off x="182563" y="209550"/>
              <a:ext cx="7938" cy="7938"/>
            </a:xfrm>
            <a:custGeom>
              <a:avLst/>
              <a:gdLst>
                <a:gd name="T0" fmla="*/ 1 w 2"/>
                <a:gd name="T1" fmla="*/ 2 h 2"/>
                <a:gd name="T2" fmla="*/ 1 w 2"/>
                <a:gd name="T3" fmla="*/ 0 h 2"/>
                <a:gd name="T4" fmla="*/ 0 w 2"/>
                <a:gd name="T5" fmla="*/ 2 h 2"/>
                <a:gd name="T6" fmla="*/ 1 w 2"/>
                <a:gd name="T7" fmla="*/ 2 h 2"/>
              </a:gdLst>
              <a:ahLst/>
              <a:cxnLst>
                <a:cxn ang="0">
                  <a:pos x="T0" y="T1"/>
                </a:cxn>
                <a:cxn ang="0">
                  <a:pos x="T2" y="T3"/>
                </a:cxn>
                <a:cxn ang="0">
                  <a:pos x="T4" y="T5"/>
                </a:cxn>
                <a:cxn ang="0">
                  <a:pos x="T6" y="T7"/>
                </a:cxn>
              </a:cxnLst>
              <a:rect l="0" t="0" r="r" b="b"/>
              <a:pathLst>
                <a:path w="2" h="2">
                  <a:moveTo>
                    <a:pt x="1" y="2"/>
                  </a:moveTo>
                  <a:cubicBezTo>
                    <a:pt x="2" y="1"/>
                    <a:pt x="1" y="1"/>
                    <a:pt x="1" y="0"/>
                  </a:cubicBezTo>
                  <a:cubicBezTo>
                    <a:pt x="0" y="2"/>
                    <a:pt x="0" y="2"/>
                    <a:pt x="0" y="2"/>
                  </a:cubicBezTo>
                  <a:lnTo>
                    <a:pt x="1"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1" name="Freeform 742"/>
            <p:cNvSpPr>
              <a:spLocks/>
            </p:cNvSpPr>
            <p:nvPr/>
          </p:nvSpPr>
          <p:spPr bwMode="auto">
            <a:xfrm>
              <a:off x="104775" y="112713"/>
              <a:ext cx="22225" cy="52388"/>
            </a:xfrm>
            <a:custGeom>
              <a:avLst/>
              <a:gdLst>
                <a:gd name="T0" fmla="*/ 5 w 6"/>
                <a:gd name="T1" fmla="*/ 4 h 14"/>
                <a:gd name="T2" fmla="*/ 4 w 6"/>
                <a:gd name="T3" fmla="*/ 1 h 14"/>
                <a:gd name="T4" fmla="*/ 4 w 6"/>
                <a:gd name="T5" fmla="*/ 0 h 14"/>
                <a:gd name="T6" fmla="*/ 4 w 6"/>
                <a:gd name="T7" fmla="*/ 1 h 14"/>
                <a:gd name="T8" fmla="*/ 0 w 6"/>
                <a:gd name="T9" fmla="*/ 7 h 14"/>
                <a:gd name="T10" fmla="*/ 4 w 6"/>
                <a:gd name="T11" fmla="*/ 10 h 14"/>
                <a:gd name="T12" fmla="*/ 6 w 6"/>
                <a:gd name="T13" fmla="*/ 14 h 14"/>
                <a:gd name="T14" fmla="*/ 5 w 6"/>
                <a:gd name="T15" fmla="*/ 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4">
                  <a:moveTo>
                    <a:pt x="5" y="4"/>
                  </a:moveTo>
                  <a:cubicBezTo>
                    <a:pt x="4" y="1"/>
                    <a:pt x="4" y="1"/>
                    <a:pt x="4" y="1"/>
                  </a:cubicBezTo>
                  <a:cubicBezTo>
                    <a:pt x="4" y="0"/>
                    <a:pt x="4" y="0"/>
                    <a:pt x="4" y="0"/>
                  </a:cubicBezTo>
                  <a:cubicBezTo>
                    <a:pt x="4" y="1"/>
                    <a:pt x="4" y="1"/>
                    <a:pt x="4" y="1"/>
                  </a:cubicBezTo>
                  <a:cubicBezTo>
                    <a:pt x="3" y="4"/>
                    <a:pt x="2" y="7"/>
                    <a:pt x="0" y="7"/>
                  </a:cubicBezTo>
                  <a:cubicBezTo>
                    <a:pt x="1" y="8"/>
                    <a:pt x="3" y="8"/>
                    <a:pt x="4" y="10"/>
                  </a:cubicBezTo>
                  <a:cubicBezTo>
                    <a:pt x="4" y="11"/>
                    <a:pt x="5" y="12"/>
                    <a:pt x="6" y="14"/>
                  </a:cubicBezTo>
                  <a:lnTo>
                    <a:pt x="5" y="4"/>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2" name="Freeform 743"/>
            <p:cNvSpPr>
              <a:spLocks noEditPoints="1"/>
            </p:cNvSpPr>
            <p:nvPr/>
          </p:nvSpPr>
          <p:spPr bwMode="auto">
            <a:xfrm>
              <a:off x="69850" y="96838"/>
              <a:ext cx="38100" cy="41275"/>
            </a:xfrm>
            <a:custGeom>
              <a:avLst/>
              <a:gdLst>
                <a:gd name="T0" fmla="*/ 10 w 10"/>
                <a:gd name="T1" fmla="*/ 8 h 11"/>
                <a:gd name="T2" fmla="*/ 10 w 10"/>
                <a:gd name="T3" fmla="*/ 3 h 11"/>
                <a:gd name="T4" fmla="*/ 6 w 10"/>
                <a:gd name="T5" fmla="*/ 4 h 11"/>
                <a:gd name="T6" fmla="*/ 0 w 10"/>
                <a:gd name="T7" fmla="*/ 0 h 11"/>
                <a:gd name="T8" fmla="*/ 0 w 10"/>
                <a:gd name="T9" fmla="*/ 1 h 11"/>
                <a:gd name="T10" fmla="*/ 0 w 10"/>
                <a:gd name="T11" fmla="*/ 3 h 11"/>
                <a:gd name="T12" fmla="*/ 9 w 10"/>
                <a:gd name="T13" fmla="*/ 11 h 11"/>
                <a:gd name="T14" fmla="*/ 10 w 10"/>
                <a:gd name="T15" fmla="*/ 8 h 11"/>
                <a:gd name="T16" fmla="*/ 0 w 10"/>
                <a:gd name="T17" fmla="*/ 2 h 11"/>
                <a:gd name="T18" fmla="*/ 1 w 10"/>
                <a:gd name="T19" fmla="*/ 2 h 11"/>
                <a:gd name="T20" fmla="*/ 1 w 10"/>
                <a:gd name="T21" fmla="*/ 4 h 11"/>
                <a:gd name="T22" fmla="*/ 0 w 10"/>
                <a:gd name="T23" fmla="*/ 3 h 11"/>
                <a:gd name="T24" fmla="*/ 0 w 10"/>
                <a:gd name="T25"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1">
                  <a:moveTo>
                    <a:pt x="10" y="8"/>
                  </a:moveTo>
                  <a:cubicBezTo>
                    <a:pt x="10" y="3"/>
                    <a:pt x="10" y="3"/>
                    <a:pt x="10" y="3"/>
                  </a:cubicBezTo>
                  <a:cubicBezTo>
                    <a:pt x="9" y="4"/>
                    <a:pt x="7" y="4"/>
                    <a:pt x="6" y="4"/>
                  </a:cubicBezTo>
                  <a:cubicBezTo>
                    <a:pt x="3" y="3"/>
                    <a:pt x="1" y="2"/>
                    <a:pt x="0" y="0"/>
                  </a:cubicBezTo>
                  <a:cubicBezTo>
                    <a:pt x="0" y="1"/>
                    <a:pt x="0" y="1"/>
                    <a:pt x="0" y="1"/>
                  </a:cubicBezTo>
                  <a:cubicBezTo>
                    <a:pt x="0" y="3"/>
                    <a:pt x="0" y="3"/>
                    <a:pt x="0" y="3"/>
                  </a:cubicBezTo>
                  <a:cubicBezTo>
                    <a:pt x="3" y="6"/>
                    <a:pt x="6" y="9"/>
                    <a:pt x="9" y="11"/>
                  </a:cubicBezTo>
                  <a:lnTo>
                    <a:pt x="10" y="8"/>
                  </a:lnTo>
                  <a:close/>
                  <a:moveTo>
                    <a:pt x="0" y="2"/>
                  </a:moveTo>
                  <a:cubicBezTo>
                    <a:pt x="1" y="2"/>
                    <a:pt x="1" y="2"/>
                    <a:pt x="1" y="2"/>
                  </a:cubicBezTo>
                  <a:cubicBezTo>
                    <a:pt x="1" y="4"/>
                    <a:pt x="1" y="4"/>
                    <a:pt x="1" y="4"/>
                  </a:cubicBezTo>
                  <a:cubicBezTo>
                    <a:pt x="0" y="3"/>
                    <a:pt x="0" y="3"/>
                    <a:pt x="0" y="3"/>
                  </a:cubicBezTo>
                  <a:lnTo>
                    <a:pt x="0" y="2"/>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3" name="Freeform 744"/>
            <p:cNvSpPr>
              <a:spLocks/>
            </p:cNvSpPr>
            <p:nvPr/>
          </p:nvSpPr>
          <p:spPr bwMode="auto">
            <a:xfrm>
              <a:off x="69850" y="104775"/>
              <a:ext cx="4763" cy="7938"/>
            </a:xfrm>
            <a:custGeom>
              <a:avLst/>
              <a:gdLst>
                <a:gd name="T0" fmla="*/ 3 w 3"/>
                <a:gd name="T1" fmla="*/ 0 h 5"/>
                <a:gd name="T2" fmla="*/ 0 w 3"/>
                <a:gd name="T3" fmla="*/ 0 h 5"/>
                <a:gd name="T4" fmla="*/ 0 w 3"/>
                <a:gd name="T5" fmla="*/ 2 h 5"/>
                <a:gd name="T6" fmla="*/ 3 w 3"/>
                <a:gd name="T7" fmla="*/ 5 h 5"/>
                <a:gd name="T8" fmla="*/ 3 w 3"/>
                <a:gd name="T9" fmla="*/ 0 h 5"/>
              </a:gdLst>
              <a:ahLst/>
              <a:cxnLst>
                <a:cxn ang="0">
                  <a:pos x="T0" y="T1"/>
                </a:cxn>
                <a:cxn ang="0">
                  <a:pos x="T2" y="T3"/>
                </a:cxn>
                <a:cxn ang="0">
                  <a:pos x="T4" y="T5"/>
                </a:cxn>
                <a:cxn ang="0">
                  <a:pos x="T6" y="T7"/>
                </a:cxn>
                <a:cxn ang="0">
                  <a:pos x="T8" y="T9"/>
                </a:cxn>
              </a:cxnLst>
              <a:rect l="0" t="0" r="r" b="b"/>
              <a:pathLst>
                <a:path w="3" h="5">
                  <a:moveTo>
                    <a:pt x="3" y="0"/>
                  </a:moveTo>
                  <a:lnTo>
                    <a:pt x="0" y="0"/>
                  </a:lnTo>
                  <a:lnTo>
                    <a:pt x="0" y="2"/>
                  </a:lnTo>
                  <a:lnTo>
                    <a:pt x="3" y="5"/>
                  </a:lnTo>
                  <a:lnTo>
                    <a:pt x="3"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4" name="Freeform 745"/>
            <p:cNvSpPr>
              <a:spLocks/>
            </p:cNvSpPr>
            <p:nvPr/>
          </p:nvSpPr>
          <p:spPr bwMode="auto">
            <a:xfrm>
              <a:off x="115888" y="127000"/>
              <a:ext cx="14288" cy="41275"/>
            </a:xfrm>
            <a:custGeom>
              <a:avLst/>
              <a:gdLst>
                <a:gd name="T0" fmla="*/ 4 w 4"/>
                <a:gd name="T1" fmla="*/ 0 h 11"/>
                <a:gd name="T2" fmla="*/ 2 w 4"/>
                <a:gd name="T3" fmla="*/ 0 h 11"/>
                <a:gd name="T4" fmla="*/ 3 w 4"/>
                <a:gd name="T5" fmla="*/ 10 h 11"/>
                <a:gd name="T6" fmla="*/ 1 w 4"/>
                <a:gd name="T7" fmla="*/ 6 h 11"/>
                <a:gd name="T8" fmla="*/ 0 w 4"/>
                <a:gd name="T9" fmla="*/ 8 h 11"/>
                <a:gd name="T10" fmla="*/ 1 w 4"/>
                <a:gd name="T11" fmla="*/ 9 h 11"/>
                <a:gd name="T12" fmla="*/ 3 w 4"/>
                <a:gd name="T13" fmla="*/ 11 h 11"/>
                <a:gd name="T14" fmla="*/ 4 w 4"/>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1">
                  <a:moveTo>
                    <a:pt x="4" y="0"/>
                  </a:moveTo>
                  <a:cubicBezTo>
                    <a:pt x="3" y="0"/>
                    <a:pt x="2" y="0"/>
                    <a:pt x="2" y="0"/>
                  </a:cubicBezTo>
                  <a:cubicBezTo>
                    <a:pt x="3" y="10"/>
                    <a:pt x="3" y="10"/>
                    <a:pt x="3" y="10"/>
                  </a:cubicBezTo>
                  <a:cubicBezTo>
                    <a:pt x="2" y="8"/>
                    <a:pt x="1" y="7"/>
                    <a:pt x="1" y="6"/>
                  </a:cubicBezTo>
                  <a:cubicBezTo>
                    <a:pt x="0" y="8"/>
                    <a:pt x="0" y="8"/>
                    <a:pt x="0" y="8"/>
                  </a:cubicBezTo>
                  <a:cubicBezTo>
                    <a:pt x="1" y="9"/>
                    <a:pt x="1" y="9"/>
                    <a:pt x="1" y="9"/>
                  </a:cubicBezTo>
                  <a:cubicBezTo>
                    <a:pt x="3" y="11"/>
                    <a:pt x="3" y="11"/>
                    <a:pt x="3" y="11"/>
                  </a:cubicBezTo>
                  <a:lnTo>
                    <a:pt x="4" y="0"/>
                  </a:lnTo>
                  <a:close/>
                </a:path>
              </a:pathLst>
            </a:custGeom>
            <a:solidFill>
              <a:srgbClr val="D6D7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5" name="Freeform 746"/>
            <p:cNvSpPr>
              <a:spLocks/>
            </p:cNvSpPr>
            <p:nvPr/>
          </p:nvSpPr>
          <p:spPr bwMode="auto">
            <a:xfrm>
              <a:off x="66675" y="119063"/>
              <a:ext cx="33338" cy="41275"/>
            </a:xfrm>
            <a:custGeom>
              <a:avLst/>
              <a:gdLst>
                <a:gd name="T0" fmla="*/ 17 w 21"/>
                <a:gd name="T1" fmla="*/ 26 h 26"/>
                <a:gd name="T2" fmla="*/ 21 w 21"/>
                <a:gd name="T3" fmla="*/ 17 h 26"/>
                <a:gd name="T4" fmla="*/ 2 w 21"/>
                <a:gd name="T5" fmla="*/ 0 h 26"/>
                <a:gd name="T6" fmla="*/ 0 w 21"/>
                <a:gd name="T7" fmla="*/ 5 h 26"/>
                <a:gd name="T8" fmla="*/ 17 w 21"/>
                <a:gd name="T9" fmla="*/ 26 h 26"/>
              </a:gdLst>
              <a:ahLst/>
              <a:cxnLst>
                <a:cxn ang="0">
                  <a:pos x="T0" y="T1"/>
                </a:cxn>
                <a:cxn ang="0">
                  <a:pos x="T2" y="T3"/>
                </a:cxn>
                <a:cxn ang="0">
                  <a:pos x="T4" y="T5"/>
                </a:cxn>
                <a:cxn ang="0">
                  <a:pos x="T6" y="T7"/>
                </a:cxn>
                <a:cxn ang="0">
                  <a:pos x="T8" y="T9"/>
                </a:cxn>
              </a:cxnLst>
              <a:rect l="0" t="0" r="r" b="b"/>
              <a:pathLst>
                <a:path w="21" h="26">
                  <a:moveTo>
                    <a:pt x="17" y="26"/>
                  </a:moveTo>
                  <a:lnTo>
                    <a:pt x="21" y="17"/>
                  </a:lnTo>
                  <a:lnTo>
                    <a:pt x="2" y="0"/>
                  </a:lnTo>
                  <a:lnTo>
                    <a:pt x="0" y="5"/>
                  </a:lnTo>
                  <a:lnTo>
                    <a:pt x="17" y="26"/>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6" name="Freeform 747"/>
            <p:cNvSpPr>
              <a:spLocks/>
            </p:cNvSpPr>
            <p:nvPr/>
          </p:nvSpPr>
          <p:spPr bwMode="auto">
            <a:xfrm>
              <a:off x="100013" y="142875"/>
              <a:ext cx="11113" cy="14288"/>
            </a:xfrm>
            <a:custGeom>
              <a:avLst/>
              <a:gdLst>
                <a:gd name="T0" fmla="*/ 0 w 7"/>
                <a:gd name="T1" fmla="*/ 2 h 9"/>
                <a:gd name="T2" fmla="*/ 0 w 7"/>
                <a:gd name="T3" fmla="*/ 7 h 9"/>
                <a:gd name="T4" fmla="*/ 3 w 7"/>
                <a:gd name="T5" fmla="*/ 9 h 9"/>
                <a:gd name="T6" fmla="*/ 7 w 7"/>
                <a:gd name="T7" fmla="*/ 2 h 9"/>
                <a:gd name="T8" fmla="*/ 3 w 7"/>
                <a:gd name="T9" fmla="*/ 0 h 9"/>
                <a:gd name="T10" fmla="*/ 0 w 7"/>
                <a:gd name="T11" fmla="*/ 2 h 9"/>
              </a:gdLst>
              <a:ahLst/>
              <a:cxnLst>
                <a:cxn ang="0">
                  <a:pos x="T0" y="T1"/>
                </a:cxn>
                <a:cxn ang="0">
                  <a:pos x="T2" y="T3"/>
                </a:cxn>
                <a:cxn ang="0">
                  <a:pos x="T4" y="T5"/>
                </a:cxn>
                <a:cxn ang="0">
                  <a:pos x="T6" y="T7"/>
                </a:cxn>
                <a:cxn ang="0">
                  <a:pos x="T8" y="T9"/>
                </a:cxn>
                <a:cxn ang="0">
                  <a:pos x="T10" y="T11"/>
                </a:cxn>
              </a:cxnLst>
              <a:rect l="0" t="0" r="r" b="b"/>
              <a:pathLst>
                <a:path w="7" h="9">
                  <a:moveTo>
                    <a:pt x="0" y="2"/>
                  </a:moveTo>
                  <a:lnTo>
                    <a:pt x="0" y="7"/>
                  </a:lnTo>
                  <a:lnTo>
                    <a:pt x="3" y="9"/>
                  </a:lnTo>
                  <a:lnTo>
                    <a:pt x="7" y="2"/>
                  </a:lnTo>
                  <a:lnTo>
                    <a:pt x="3" y="0"/>
                  </a:lnTo>
                  <a:lnTo>
                    <a:pt x="0" y="2"/>
                  </a:lnTo>
                  <a:close/>
                </a:path>
              </a:pathLst>
            </a:custGeom>
            <a:solidFill>
              <a:srgbClr val="70A47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7" name="Freeform 748"/>
            <p:cNvSpPr>
              <a:spLocks/>
            </p:cNvSpPr>
            <p:nvPr/>
          </p:nvSpPr>
          <p:spPr bwMode="auto">
            <a:xfrm>
              <a:off x="55563" y="123825"/>
              <a:ext cx="55563" cy="104775"/>
            </a:xfrm>
            <a:custGeom>
              <a:avLst/>
              <a:gdLst>
                <a:gd name="T0" fmla="*/ 31 w 35"/>
                <a:gd name="T1" fmla="*/ 21 h 66"/>
                <a:gd name="T2" fmla="*/ 28 w 35"/>
                <a:gd name="T3" fmla="*/ 19 h 66"/>
                <a:gd name="T4" fmla="*/ 24 w 35"/>
                <a:gd name="T5" fmla="*/ 26 h 66"/>
                <a:gd name="T6" fmla="*/ 7 w 35"/>
                <a:gd name="T7" fmla="*/ 4 h 66"/>
                <a:gd name="T8" fmla="*/ 2 w 35"/>
                <a:gd name="T9" fmla="*/ 0 h 66"/>
                <a:gd name="T10" fmla="*/ 0 w 35"/>
                <a:gd name="T11" fmla="*/ 0 h 66"/>
                <a:gd name="T12" fmla="*/ 24 w 35"/>
                <a:gd name="T13" fmla="*/ 33 h 66"/>
                <a:gd name="T14" fmla="*/ 28 w 35"/>
                <a:gd name="T15" fmla="*/ 28 h 66"/>
                <a:gd name="T16" fmla="*/ 28 w 35"/>
                <a:gd name="T17" fmla="*/ 35 h 66"/>
                <a:gd name="T18" fmla="*/ 33 w 35"/>
                <a:gd name="T19" fmla="*/ 66 h 66"/>
                <a:gd name="T20" fmla="*/ 35 w 35"/>
                <a:gd name="T21" fmla="*/ 64 h 66"/>
                <a:gd name="T22" fmla="*/ 31 w 35"/>
                <a:gd name="T23" fmla="*/ 30 h 66"/>
                <a:gd name="T24" fmla="*/ 33 w 35"/>
                <a:gd name="T25" fmla="*/ 21 h 66"/>
                <a:gd name="T26" fmla="*/ 31 w 35"/>
                <a:gd name="T27" fmla="*/ 2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66">
                  <a:moveTo>
                    <a:pt x="31" y="21"/>
                  </a:moveTo>
                  <a:lnTo>
                    <a:pt x="28" y="19"/>
                  </a:lnTo>
                  <a:lnTo>
                    <a:pt x="24" y="26"/>
                  </a:lnTo>
                  <a:lnTo>
                    <a:pt x="7" y="4"/>
                  </a:lnTo>
                  <a:lnTo>
                    <a:pt x="2" y="0"/>
                  </a:lnTo>
                  <a:lnTo>
                    <a:pt x="0" y="0"/>
                  </a:lnTo>
                  <a:lnTo>
                    <a:pt x="24" y="33"/>
                  </a:lnTo>
                  <a:lnTo>
                    <a:pt x="28" y="28"/>
                  </a:lnTo>
                  <a:lnTo>
                    <a:pt x="28" y="35"/>
                  </a:lnTo>
                  <a:lnTo>
                    <a:pt x="33" y="66"/>
                  </a:lnTo>
                  <a:lnTo>
                    <a:pt x="35" y="64"/>
                  </a:lnTo>
                  <a:lnTo>
                    <a:pt x="31" y="30"/>
                  </a:lnTo>
                  <a:lnTo>
                    <a:pt x="33" y="21"/>
                  </a:lnTo>
                  <a:lnTo>
                    <a:pt x="31" y="21"/>
                  </a:lnTo>
                  <a:close/>
                </a:path>
              </a:pathLst>
            </a:custGeom>
            <a:solidFill>
              <a:srgbClr val="D6D7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8" name="Freeform 749"/>
            <p:cNvSpPr>
              <a:spLocks/>
            </p:cNvSpPr>
            <p:nvPr/>
          </p:nvSpPr>
          <p:spPr bwMode="auto">
            <a:xfrm>
              <a:off x="58738" y="101600"/>
              <a:ext cx="46038" cy="44450"/>
            </a:xfrm>
            <a:custGeom>
              <a:avLst/>
              <a:gdLst>
                <a:gd name="T0" fmla="*/ 11 w 12"/>
                <a:gd name="T1" fmla="*/ 10 h 12"/>
                <a:gd name="T2" fmla="*/ 12 w 12"/>
                <a:gd name="T3" fmla="*/ 11 h 12"/>
                <a:gd name="T4" fmla="*/ 11 w 12"/>
                <a:gd name="T5" fmla="*/ 12 h 12"/>
                <a:gd name="T6" fmla="*/ 11 w 12"/>
                <a:gd name="T7" fmla="*/ 12 h 12"/>
                <a:gd name="T8" fmla="*/ 12 w 12"/>
                <a:gd name="T9" fmla="*/ 11 h 12"/>
                <a:gd name="T10" fmla="*/ 12 w 12"/>
                <a:gd name="T11" fmla="*/ 10 h 12"/>
                <a:gd name="T12" fmla="*/ 12 w 12"/>
                <a:gd name="T13" fmla="*/ 10 h 12"/>
                <a:gd name="T14" fmla="*/ 3 w 12"/>
                <a:gd name="T15" fmla="*/ 2 h 12"/>
                <a:gd name="T16" fmla="*/ 3 w 12"/>
                <a:gd name="T17" fmla="*/ 0 h 12"/>
                <a:gd name="T18" fmla="*/ 2 w 12"/>
                <a:gd name="T19" fmla="*/ 1 h 12"/>
                <a:gd name="T20" fmla="*/ 0 w 12"/>
                <a:gd name="T21" fmla="*/ 6 h 12"/>
                <a:gd name="T22" fmla="*/ 2 w 12"/>
                <a:gd name="T23" fmla="*/ 8 h 12"/>
                <a:gd name="T24" fmla="*/ 2 w 12"/>
                <a:gd name="T25" fmla="*/ 7 h 12"/>
                <a:gd name="T26" fmla="*/ 1 w 12"/>
                <a:gd name="T27" fmla="*/ 6 h 12"/>
                <a:gd name="T28" fmla="*/ 2 w 12"/>
                <a:gd name="T29" fmla="*/ 1 h 12"/>
                <a:gd name="T30" fmla="*/ 2 w 12"/>
                <a:gd name="T31" fmla="*/ 2 h 12"/>
                <a:gd name="T32" fmla="*/ 2 w 12"/>
                <a:gd name="T33" fmla="*/ 2 h 12"/>
                <a:gd name="T34" fmla="*/ 2 w 12"/>
                <a:gd name="T35" fmla="*/ 3 h 12"/>
                <a:gd name="T36" fmla="*/ 11 w 12"/>
                <a:gd name="T3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2">
                  <a:moveTo>
                    <a:pt x="11" y="10"/>
                  </a:moveTo>
                  <a:cubicBezTo>
                    <a:pt x="12" y="11"/>
                    <a:pt x="12" y="11"/>
                    <a:pt x="12" y="11"/>
                  </a:cubicBezTo>
                  <a:cubicBezTo>
                    <a:pt x="11" y="12"/>
                    <a:pt x="11" y="12"/>
                    <a:pt x="11" y="12"/>
                  </a:cubicBezTo>
                  <a:cubicBezTo>
                    <a:pt x="11" y="12"/>
                    <a:pt x="11" y="12"/>
                    <a:pt x="11" y="12"/>
                  </a:cubicBezTo>
                  <a:cubicBezTo>
                    <a:pt x="12" y="11"/>
                    <a:pt x="12" y="11"/>
                    <a:pt x="12" y="11"/>
                  </a:cubicBezTo>
                  <a:cubicBezTo>
                    <a:pt x="12" y="10"/>
                    <a:pt x="12" y="10"/>
                    <a:pt x="12" y="10"/>
                  </a:cubicBezTo>
                  <a:cubicBezTo>
                    <a:pt x="12" y="10"/>
                    <a:pt x="12" y="10"/>
                    <a:pt x="12" y="10"/>
                  </a:cubicBezTo>
                  <a:cubicBezTo>
                    <a:pt x="9" y="8"/>
                    <a:pt x="6" y="5"/>
                    <a:pt x="3" y="2"/>
                  </a:cubicBezTo>
                  <a:cubicBezTo>
                    <a:pt x="3" y="0"/>
                    <a:pt x="3" y="0"/>
                    <a:pt x="3" y="0"/>
                  </a:cubicBezTo>
                  <a:cubicBezTo>
                    <a:pt x="2" y="1"/>
                    <a:pt x="2" y="1"/>
                    <a:pt x="2" y="1"/>
                  </a:cubicBezTo>
                  <a:cubicBezTo>
                    <a:pt x="0" y="6"/>
                    <a:pt x="0" y="6"/>
                    <a:pt x="0" y="6"/>
                  </a:cubicBezTo>
                  <a:cubicBezTo>
                    <a:pt x="2" y="8"/>
                    <a:pt x="2" y="8"/>
                    <a:pt x="2" y="8"/>
                  </a:cubicBezTo>
                  <a:cubicBezTo>
                    <a:pt x="2" y="7"/>
                    <a:pt x="2" y="7"/>
                    <a:pt x="2" y="7"/>
                  </a:cubicBezTo>
                  <a:cubicBezTo>
                    <a:pt x="1" y="6"/>
                    <a:pt x="1" y="6"/>
                    <a:pt x="1" y="6"/>
                  </a:cubicBezTo>
                  <a:cubicBezTo>
                    <a:pt x="2" y="1"/>
                    <a:pt x="2" y="1"/>
                    <a:pt x="2" y="1"/>
                  </a:cubicBezTo>
                  <a:cubicBezTo>
                    <a:pt x="2" y="2"/>
                    <a:pt x="2" y="2"/>
                    <a:pt x="2" y="2"/>
                  </a:cubicBezTo>
                  <a:cubicBezTo>
                    <a:pt x="2" y="2"/>
                    <a:pt x="2" y="2"/>
                    <a:pt x="2" y="2"/>
                  </a:cubicBezTo>
                  <a:cubicBezTo>
                    <a:pt x="2" y="3"/>
                    <a:pt x="2" y="3"/>
                    <a:pt x="2" y="3"/>
                  </a:cubicBezTo>
                  <a:cubicBezTo>
                    <a:pt x="5" y="6"/>
                    <a:pt x="8" y="8"/>
                    <a:pt x="11" y="10"/>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39" name="Freeform 750"/>
            <p:cNvSpPr>
              <a:spLocks/>
            </p:cNvSpPr>
            <p:nvPr/>
          </p:nvSpPr>
          <p:spPr bwMode="auto">
            <a:xfrm>
              <a:off x="63500" y="104775"/>
              <a:ext cx="41275" cy="41275"/>
            </a:xfrm>
            <a:custGeom>
              <a:avLst/>
              <a:gdLst>
                <a:gd name="T0" fmla="*/ 11 w 11"/>
                <a:gd name="T1" fmla="*/ 10 h 11"/>
                <a:gd name="T2" fmla="*/ 10 w 11"/>
                <a:gd name="T3" fmla="*/ 9 h 11"/>
                <a:gd name="T4" fmla="*/ 1 w 11"/>
                <a:gd name="T5" fmla="*/ 2 h 11"/>
                <a:gd name="T6" fmla="*/ 1 w 11"/>
                <a:gd name="T7" fmla="*/ 1 h 11"/>
                <a:gd name="T8" fmla="*/ 1 w 11"/>
                <a:gd name="T9" fmla="*/ 1 h 11"/>
                <a:gd name="T10" fmla="*/ 1 w 11"/>
                <a:gd name="T11" fmla="*/ 0 h 11"/>
                <a:gd name="T12" fmla="*/ 0 w 11"/>
                <a:gd name="T13" fmla="*/ 5 h 11"/>
                <a:gd name="T14" fmla="*/ 1 w 11"/>
                <a:gd name="T15" fmla="*/ 6 h 11"/>
                <a:gd name="T16" fmla="*/ 2 w 11"/>
                <a:gd name="T17" fmla="*/ 4 h 11"/>
                <a:gd name="T18" fmla="*/ 10 w 11"/>
                <a:gd name="T19" fmla="*/ 11 h 11"/>
                <a:gd name="T20" fmla="*/ 11 w 11"/>
                <a:gd name="T2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11" y="10"/>
                  </a:moveTo>
                  <a:cubicBezTo>
                    <a:pt x="10" y="9"/>
                    <a:pt x="10" y="9"/>
                    <a:pt x="10" y="9"/>
                  </a:cubicBezTo>
                  <a:cubicBezTo>
                    <a:pt x="7" y="7"/>
                    <a:pt x="4" y="5"/>
                    <a:pt x="1" y="2"/>
                  </a:cubicBezTo>
                  <a:cubicBezTo>
                    <a:pt x="1" y="1"/>
                    <a:pt x="1" y="1"/>
                    <a:pt x="1" y="1"/>
                  </a:cubicBezTo>
                  <a:cubicBezTo>
                    <a:pt x="1" y="1"/>
                    <a:pt x="1" y="1"/>
                    <a:pt x="1" y="1"/>
                  </a:cubicBezTo>
                  <a:cubicBezTo>
                    <a:pt x="1" y="0"/>
                    <a:pt x="1" y="0"/>
                    <a:pt x="1" y="0"/>
                  </a:cubicBezTo>
                  <a:cubicBezTo>
                    <a:pt x="0" y="5"/>
                    <a:pt x="0" y="5"/>
                    <a:pt x="0" y="5"/>
                  </a:cubicBezTo>
                  <a:cubicBezTo>
                    <a:pt x="1" y="6"/>
                    <a:pt x="1" y="6"/>
                    <a:pt x="1" y="6"/>
                  </a:cubicBezTo>
                  <a:cubicBezTo>
                    <a:pt x="2" y="4"/>
                    <a:pt x="2" y="4"/>
                    <a:pt x="2" y="4"/>
                  </a:cubicBezTo>
                  <a:cubicBezTo>
                    <a:pt x="10" y="11"/>
                    <a:pt x="10" y="11"/>
                    <a:pt x="10" y="11"/>
                  </a:cubicBezTo>
                  <a:lnTo>
                    <a:pt x="11"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0" name="Freeform 751"/>
            <p:cNvSpPr>
              <a:spLocks/>
            </p:cNvSpPr>
            <p:nvPr/>
          </p:nvSpPr>
          <p:spPr bwMode="auto">
            <a:xfrm>
              <a:off x="104775" y="157163"/>
              <a:ext cx="19050" cy="68263"/>
            </a:xfrm>
            <a:custGeom>
              <a:avLst/>
              <a:gdLst>
                <a:gd name="T0" fmla="*/ 4 w 12"/>
                <a:gd name="T1" fmla="*/ 0 h 43"/>
                <a:gd name="T2" fmla="*/ 2 w 12"/>
                <a:gd name="T3" fmla="*/ 0 h 43"/>
                <a:gd name="T4" fmla="*/ 0 w 12"/>
                <a:gd name="T5" fmla="*/ 9 h 43"/>
                <a:gd name="T6" fmla="*/ 4 w 12"/>
                <a:gd name="T7" fmla="*/ 43 h 43"/>
                <a:gd name="T8" fmla="*/ 12 w 12"/>
                <a:gd name="T9" fmla="*/ 43 h 43"/>
                <a:gd name="T10" fmla="*/ 12 w 12"/>
                <a:gd name="T11" fmla="*/ 43 h 43"/>
                <a:gd name="T12" fmla="*/ 4 w 12"/>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2" h="43">
                  <a:moveTo>
                    <a:pt x="4" y="0"/>
                  </a:moveTo>
                  <a:lnTo>
                    <a:pt x="2" y="0"/>
                  </a:lnTo>
                  <a:lnTo>
                    <a:pt x="0" y="9"/>
                  </a:lnTo>
                  <a:lnTo>
                    <a:pt x="4" y="43"/>
                  </a:lnTo>
                  <a:lnTo>
                    <a:pt x="12" y="43"/>
                  </a:lnTo>
                  <a:lnTo>
                    <a:pt x="4" y="0"/>
                  </a:lnTo>
                  <a:close/>
                </a:path>
              </a:pathLst>
            </a:custGeom>
            <a:solidFill>
              <a:srgbClr val="70A47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1" name="Freeform 752"/>
            <p:cNvSpPr>
              <a:spLocks noEditPoints="1"/>
            </p:cNvSpPr>
            <p:nvPr/>
          </p:nvSpPr>
          <p:spPr bwMode="auto">
            <a:xfrm>
              <a:off x="82550" y="225425"/>
              <a:ext cx="41275" cy="17463"/>
            </a:xfrm>
            <a:custGeom>
              <a:avLst/>
              <a:gdLst>
                <a:gd name="T0" fmla="*/ 8 w 11"/>
                <a:gd name="T1" fmla="*/ 0 h 5"/>
                <a:gd name="T2" fmla="*/ 7 w 11"/>
                <a:gd name="T3" fmla="*/ 1 h 5"/>
                <a:gd name="T4" fmla="*/ 0 w 11"/>
                <a:gd name="T5" fmla="*/ 1 h 5"/>
                <a:gd name="T6" fmla="*/ 3 w 11"/>
                <a:gd name="T7" fmla="*/ 5 h 5"/>
                <a:gd name="T8" fmla="*/ 11 w 11"/>
                <a:gd name="T9" fmla="*/ 4 h 5"/>
                <a:gd name="T10" fmla="*/ 11 w 11"/>
                <a:gd name="T11" fmla="*/ 2 h 5"/>
                <a:gd name="T12" fmla="*/ 11 w 11"/>
                <a:gd name="T13" fmla="*/ 0 h 5"/>
                <a:gd name="T14" fmla="*/ 8 w 11"/>
                <a:gd name="T15" fmla="*/ 0 h 5"/>
                <a:gd name="T16" fmla="*/ 3 w 11"/>
                <a:gd name="T17" fmla="*/ 3 h 5"/>
                <a:gd name="T18" fmla="*/ 1 w 11"/>
                <a:gd name="T19" fmla="*/ 2 h 5"/>
                <a:gd name="T20" fmla="*/ 10 w 11"/>
                <a:gd name="T21" fmla="*/ 1 h 5"/>
                <a:gd name="T22" fmla="*/ 11 w 11"/>
                <a:gd name="T23" fmla="*/ 2 h 5"/>
                <a:gd name="T24" fmla="*/ 3 w 11"/>
                <a:gd name="T25"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5">
                  <a:moveTo>
                    <a:pt x="8" y="0"/>
                  </a:moveTo>
                  <a:cubicBezTo>
                    <a:pt x="7" y="1"/>
                    <a:pt x="7" y="1"/>
                    <a:pt x="7" y="1"/>
                  </a:cubicBezTo>
                  <a:cubicBezTo>
                    <a:pt x="0" y="1"/>
                    <a:pt x="0" y="1"/>
                    <a:pt x="0" y="1"/>
                  </a:cubicBezTo>
                  <a:cubicBezTo>
                    <a:pt x="3" y="5"/>
                    <a:pt x="3" y="5"/>
                    <a:pt x="3" y="5"/>
                  </a:cubicBezTo>
                  <a:cubicBezTo>
                    <a:pt x="11" y="4"/>
                    <a:pt x="11" y="4"/>
                    <a:pt x="11" y="4"/>
                  </a:cubicBezTo>
                  <a:cubicBezTo>
                    <a:pt x="11" y="3"/>
                    <a:pt x="11" y="3"/>
                    <a:pt x="11" y="2"/>
                  </a:cubicBezTo>
                  <a:cubicBezTo>
                    <a:pt x="11" y="1"/>
                    <a:pt x="11" y="1"/>
                    <a:pt x="11" y="0"/>
                  </a:cubicBezTo>
                  <a:lnTo>
                    <a:pt x="8" y="0"/>
                  </a:lnTo>
                  <a:close/>
                  <a:moveTo>
                    <a:pt x="3" y="3"/>
                  </a:moveTo>
                  <a:cubicBezTo>
                    <a:pt x="1" y="2"/>
                    <a:pt x="1" y="2"/>
                    <a:pt x="1" y="2"/>
                  </a:cubicBezTo>
                  <a:cubicBezTo>
                    <a:pt x="10" y="1"/>
                    <a:pt x="10" y="1"/>
                    <a:pt x="10" y="1"/>
                  </a:cubicBezTo>
                  <a:cubicBezTo>
                    <a:pt x="11" y="2"/>
                    <a:pt x="11" y="2"/>
                    <a:pt x="11" y="2"/>
                  </a:cubicBezTo>
                  <a:lnTo>
                    <a:pt x="3"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2" name="Freeform 753"/>
            <p:cNvSpPr>
              <a:spLocks/>
            </p:cNvSpPr>
            <p:nvPr/>
          </p:nvSpPr>
          <p:spPr bwMode="auto">
            <a:xfrm>
              <a:off x="85725" y="228600"/>
              <a:ext cx="38100" cy="7938"/>
            </a:xfrm>
            <a:custGeom>
              <a:avLst/>
              <a:gdLst>
                <a:gd name="T0" fmla="*/ 0 w 24"/>
                <a:gd name="T1" fmla="*/ 2 h 5"/>
                <a:gd name="T2" fmla="*/ 5 w 24"/>
                <a:gd name="T3" fmla="*/ 5 h 5"/>
                <a:gd name="T4" fmla="*/ 24 w 24"/>
                <a:gd name="T5" fmla="*/ 2 h 5"/>
                <a:gd name="T6" fmla="*/ 21 w 24"/>
                <a:gd name="T7" fmla="*/ 0 h 5"/>
                <a:gd name="T8" fmla="*/ 0 w 24"/>
                <a:gd name="T9" fmla="*/ 2 h 5"/>
              </a:gdLst>
              <a:ahLst/>
              <a:cxnLst>
                <a:cxn ang="0">
                  <a:pos x="T0" y="T1"/>
                </a:cxn>
                <a:cxn ang="0">
                  <a:pos x="T2" y="T3"/>
                </a:cxn>
                <a:cxn ang="0">
                  <a:pos x="T4" y="T5"/>
                </a:cxn>
                <a:cxn ang="0">
                  <a:pos x="T6" y="T7"/>
                </a:cxn>
                <a:cxn ang="0">
                  <a:pos x="T8" y="T9"/>
                </a:cxn>
              </a:cxnLst>
              <a:rect l="0" t="0" r="r" b="b"/>
              <a:pathLst>
                <a:path w="24" h="5">
                  <a:moveTo>
                    <a:pt x="0" y="2"/>
                  </a:moveTo>
                  <a:lnTo>
                    <a:pt x="5" y="5"/>
                  </a:lnTo>
                  <a:lnTo>
                    <a:pt x="24" y="2"/>
                  </a:lnTo>
                  <a:lnTo>
                    <a:pt x="21" y="0"/>
                  </a:lnTo>
                  <a:lnTo>
                    <a:pt x="0" y="2"/>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3" name="Freeform 754"/>
            <p:cNvSpPr>
              <a:spLocks/>
            </p:cNvSpPr>
            <p:nvPr/>
          </p:nvSpPr>
          <p:spPr bwMode="auto">
            <a:xfrm>
              <a:off x="93663" y="239713"/>
              <a:ext cx="33338" cy="14288"/>
            </a:xfrm>
            <a:custGeom>
              <a:avLst/>
              <a:gdLst>
                <a:gd name="T0" fmla="*/ 8 w 9"/>
                <a:gd name="T1" fmla="*/ 4 h 4"/>
                <a:gd name="T2" fmla="*/ 8 w 9"/>
                <a:gd name="T3" fmla="*/ 0 h 4"/>
                <a:gd name="T4" fmla="*/ 0 w 9"/>
                <a:gd name="T5" fmla="*/ 1 h 4"/>
                <a:gd name="T6" fmla="*/ 3 w 9"/>
                <a:gd name="T7" fmla="*/ 4 h 4"/>
                <a:gd name="T8" fmla="*/ 7 w 9"/>
                <a:gd name="T9" fmla="*/ 4 h 4"/>
                <a:gd name="T10" fmla="*/ 8 w 9"/>
                <a:gd name="T11" fmla="*/ 4 h 4"/>
              </a:gdLst>
              <a:ahLst/>
              <a:cxnLst>
                <a:cxn ang="0">
                  <a:pos x="T0" y="T1"/>
                </a:cxn>
                <a:cxn ang="0">
                  <a:pos x="T2" y="T3"/>
                </a:cxn>
                <a:cxn ang="0">
                  <a:pos x="T4" y="T5"/>
                </a:cxn>
                <a:cxn ang="0">
                  <a:pos x="T6" y="T7"/>
                </a:cxn>
                <a:cxn ang="0">
                  <a:pos x="T8" y="T9"/>
                </a:cxn>
                <a:cxn ang="0">
                  <a:pos x="T10" y="T11"/>
                </a:cxn>
              </a:cxnLst>
              <a:rect l="0" t="0" r="r" b="b"/>
              <a:pathLst>
                <a:path w="9" h="4">
                  <a:moveTo>
                    <a:pt x="8" y="4"/>
                  </a:moveTo>
                  <a:cubicBezTo>
                    <a:pt x="8" y="3"/>
                    <a:pt x="9" y="1"/>
                    <a:pt x="8" y="0"/>
                  </a:cubicBezTo>
                  <a:cubicBezTo>
                    <a:pt x="0" y="1"/>
                    <a:pt x="0" y="1"/>
                    <a:pt x="0" y="1"/>
                  </a:cubicBezTo>
                  <a:cubicBezTo>
                    <a:pt x="3" y="4"/>
                    <a:pt x="3" y="4"/>
                    <a:pt x="3" y="4"/>
                  </a:cubicBezTo>
                  <a:cubicBezTo>
                    <a:pt x="7" y="4"/>
                    <a:pt x="7" y="4"/>
                    <a:pt x="7" y="4"/>
                  </a:cubicBezTo>
                  <a:lnTo>
                    <a:pt x="8" y="4"/>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4" name="Freeform 755"/>
            <p:cNvSpPr>
              <a:spLocks noEditPoints="1"/>
            </p:cNvSpPr>
            <p:nvPr/>
          </p:nvSpPr>
          <p:spPr bwMode="auto">
            <a:xfrm>
              <a:off x="0" y="157163"/>
              <a:ext cx="152400" cy="127000"/>
            </a:xfrm>
            <a:custGeom>
              <a:avLst/>
              <a:gdLst>
                <a:gd name="T0" fmla="*/ 33 w 41"/>
                <a:gd name="T1" fmla="*/ 26 h 34"/>
                <a:gd name="T2" fmla="*/ 32 w 41"/>
                <a:gd name="T3" fmla="*/ 26 h 34"/>
                <a:gd name="T4" fmla="*/ 28 w 41"/>
                <a:gd name="T5" fmla="*/ 26 h 34"/>
                <a:gd name="T6" fmla="*/ 23 w 41"/>
                <a:gd name="T7" fmla="*/ 25 h 34"/>
                <a:gd name="T8" fmla="*/ 4 w 41"/>
                <a:gd name="T9" fmla="*/ 0 h 34"/>
                <a:gd name="T10" fmla="*/ 7 w 41"/>
                <a:gd name="T11" fmla="*/ 29 h 34"/>
                <a:gd name="T12" fmla="*/ 41 w 41"/>
                <a:gd name="T13" fmla="*/ 29 h 34"/>
                <a:gd name="T14" fmla="*/ 33 w 41"/>
                <a:gd name="T15" fmla="*/ 26 h 34"/>
                <a:gd name="T16" fmla="*/ 4 w 41"/>
                <a:gd name="T17" fmla="*/ 1 h 34"/>
                <a:gd name="T18" fmla="*/ 5 w 41"/>
                <a:gd name="T19" fmla="*/ 2 h 34"/>
                <a:gd name="T20" fmla="*/ 9 w 41"/>
                <a:gd name="T21" fmla="*/ 29 h 34"/>
                <a:gd name="T22" fmla="*/ 8 w 41"/>
                <a:gd name="T23" fmla="*/ 29 h 34"/>
                <a:gd name="T24" fmla="*/ 4 w 41"/>
                <a:gd name="T25" fmla="*/ 1 h 34"/>
                <a:gd name="T26" fmla="*/ 23 w 41"/>
                <a:gd name="T27" fmla="*/ 26 h 34"/>
                <a:gd name="T28" fmla="*/ 28 w 41"/>
                <a:gd name="T29" fmla="*/ 27 h 34"/>
                <a:gd name="T30" fmla="*/ 28 w 41"/>
                <a:gd name="T31" fmla="*/ 27 h 34"/>
                <a:gd name="T32" fmla="*/ 32 w 41"/>
                <a:gd name="T33" fmla="*/ 27 h 34"/>
                <a:gd name="T34" fmla="*/ 36 w 41"/>
                <a:gd name="T35" fmla="*/ 28 h 34"/>
                <a:gd name="T36" fmla="*/ 22 w 41"/>
                <a:gd name="T37" fmla="*/ 27 h 34"/>
                <a:gd name="T38" fmla="*/ 22 w 41"/>
                <a:gd name="T39" fmla="*/ 25 h 34"/>
                <a:gd name="T40" fmla="*/ 23 w 41"/>
                <a:gd name="T41" fmla="*/ 25 h 34"/>
                <a:gd name="T42" fmla="*/ 23 w 41"/>
                <a:gd name="T43"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34">
                  <a:moveTo>
                    <a:pt x="33" y="26"/>
                  </a:moveTo>
                  <a:cubicBezTo>
                    <a:pt x="32" y="26"/>
                    <a:pt x="32" y="26"/>
                    <a:pt x="32" y="26"/>
                  </a:cubicBezTo>
                  <a:cubicBezTo>
                    <a:pt x="28" y="26"/>
                    <a:pt x="28" y="26"/>
                    <a:pt x="28" y="26"/>
                  </a:cubicBezTo>
                  <a:cubicBezTo>
                    <a:pt x="23" y="25"/>
                    <a:pt x="23" y="25"/>
                    <a:pt x="23" y="25"/>
                  </a:cubicBezTo>
                  <a:cubicBezTo>
                    <a:pt x="18" y="16"/>
                    <a:pt x="11" y="8"/>
                    <a:pt x="4" y="0"/>
                  </a:cubicBezTo>
                  <a:cubicBezTo>
                    <a:pt x="0" y="5"/>
                    <a:pt x="2" y="15"/>
                    <a:pt x="7" y="29"/>
                  </a:cubicBezTo>
                  <a:cubicBezTo>
                    <a:pt x="19" y="34"/>
                    <a:pt x="30" y="34"/>
                    <a:pt x="41" y="29"/>
                  </a:cubicBezTo>
                  <a:lnTo>
                    <a:pt x="33" y="26"/>
                  </a:lnTo>
                  <a:close/>
                  <a:moveTo>
                    <a:pt x="4" y="1"/>
                  </a:moveTo>
                  <a:cubicBezTo>
                    <a:pt x="4" y="1"/>
                    <a:pt x="5" y="1"/>
                    <a:pt x="5" y="2"/>
                  </a:cubicBezTo>
                  <a:cubicBezTo>
                    <a:pt x="3" y="9"/>
                    <a:pt x="4" y="18"/>
                    <a:pt x="9" y="29"/>
                  </a:cubicBezTo>
                  <a:cubicBezTo>
                    <a:pt x="9" y="29"/>
                    <a:pt x="8" y="29"/>
                    <a:pt x="8" y="29"/>
                  </a:cubicBezTo>
                  <a:cubicBezTo>
                    <a:pt x="3" y="16"/>
                    <a:pt x="1" y="6"/>
                    <a:pt x="4" y="1"/>
                  </a:cubicBezTo>
                  <a:close/>
                  <a:moveTo>
                    <a:pt x="23" y="26"/>
                  </a:moveTo>
                  <a:cubicBezTo>
                    <a:pt x="28" y="27"/>
                    <a:pt x="28" y="27"/>
                    <a:pt x="28" y="27"/>
                  </a:cubicBezTo>
                  <a:cubicBezTo>
                    <a:pt x="28" y="27"/>
                    <a:pt x="28" y="27"/>
                    <a:pt x="28" y="27"/>
                  </a:cubicBezTo>
                  <a:cubicBezTo>
                    <a:pt x="32" y="27"/>
                    <a:pt x="32" y="27"/>
                    <a:pt x="32" y="27"/>
                  </a:cubicBezTo>
                  <a:cubicBezTo>
                    <a:pt x="36" y="28"/>
                    <a:pt x="36" y="28"/>
                    <a:pt x="36" y="28"/>
                  </a:cubicBezTo>
                  <a:cubicBezTo>
                    <a:pt x="22" y="27"/>
                    <a:pt x="22" y="27"/>
                    <a:pt x="22" y="27"/>
                  </a:cubicBezTo>
                  <a:cubicBezTo>
                    <a:pt x="22" y="25"/>
                    <a:pt x="22" y="25"/>
                    <a:pt x="22" y="25"/>
                  </a:cubicBezTo>
                  <a:cubicBezTo>
                    <a:pt x="23" y="25"/>
                    <a:pt x="23" y="25"/>
                    <a:pt x="23" y="25"/>
                  </a:cubicBezTo>
                  <a:lnTo>
                    <a:pt x="23" y="26"/>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5" name="Freeform 756"/>
            <p:cNvSpPr>
              <a:spLocks/>
            </p:cNvSpPr>
            <p:nvPr/>
          </p:nvSpPr>
          <p:spPr bwMode="auto">
            <a:xfrm>
              <a:off x="3175" y="160338"/>
              <a:ext cx="30163" cy="106363"/>
            </a:xfrm>
            <a:custGeom>
              <a:avLst/>
              <a:gdLst>
                <a:gd name="T0" fmla="*/ 4 w 8"/>
                <a:gd name="T1" fmla="*/ 1 h 28"/>
                <a:gd name="T2" fmla="*/ 3 w 8"/>
                <a:gd name="T3" fmla="*/ 0 h 28"/>
                <a:gd name="T4" fmla="*/ 7 w 8"/>
                <a:gd name="T5" fmla="*/ 28 h 28"/>
                <a:gd name="T6" fmla="*/ 8 w 8"/>
                <a:gd name="T7" fmla="*/ 28 h 28"/>
                <a:gd name="T8" fmla="*/ 4 w 8"/>
                <a:gd name="T9" fmla="*/ 1 h 28"/>
              </a:gdLst>
              <a:ahLst/>
              <a:cxnLst>
                <a:cxn ang="0">
                  <a:pos x="T0" y="T1"/>
                </a:cxn>
                <a:cxn ang="0">
                  <a:pos x="T2" y="T3"/>
                </a:cxn>
                <a:cxn ang="0">
                  <a:pos x="T4" y="T5"/>
                </a:cxn>
                <a:cxn ang="0">
                  <a:pos x="T6" y="T7"/>
                </a:cxn>
                <a:cxn ang="0">
                  <a:pos x="T8" y="T9"/>
                </a:cxn>
              </a:cxnLst>
              <a:rect l="0" t="0" r="r" b="b"/>
              <a:pathLst>
                <a:path w="8" h="28">
                  <a:moveTo>
                    <a:pt x="4" y="1"/>
                  </a:moveTo>
                  <a:cubicBezTo>
                    <a:pt x="4" y="0"/>
                    <a:pt x="3" y="0"/>
                    <a:pt x="3" y="0"/>
                  </a:cubicBezTo>
                  <a:cubicBezTo>
                    <a:pt x="0" y="5"/>
                    <a:pt x="2" y="15"/>
                    <a:pt x="7" y="28"/>
                  </a:cubicBezTo>
                  <a:cubicBezTo>
                    <a:pt x="7" y="28"/>
                    <a:pt x="8" y="28"/>
                    <a:pt x="8" y="28"/>
                  </a:cubicBezTo>
                  <a:cubicBezTo>
                    <a:pt x="3" y="17"/>
                    <a:pt x="2" y="8"/>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6" name="Freeform 757"/>
            <p:cNvSpPr>
              <a:spLocks/>
            </p:cNvSpPr>
            <p:nvPr/>
          </p:nvSpPr>
          <p:spPr bwMode="auto">
            <a:xfrm>
              <a:off x="82550" y="250825"/>
              <a:ext cx="52388" cy="11113"/>
            </a:xfrm>
            <a:custGeom>
              <a:avLst/>
              <a:gdLst>
                <a:gd name="T0" fmla="*/ 14 w 33"/>
                <a:gd name="T1" fmla="*/ 5 h 7"/>
                <a:gd name="T2" fmla="*/ 2 w 33"/>
                <a:gd name="T3" fmla="*/ 2 h 7"/>
                <a:gd name="T4" fmla="*/ 2 w 33"/>
                <a:gd name="T5" fmla="*/ 0 h 7"/>
                <a:gd name="T6" fmla="*/ 0 w 33"/>
                <a:gd name="T7" fmla="*/ 0 h 7"/>
                <a:gd name="T8" fmla="*/ 0 w 33"/>
                <a:gd name="T9" fmla="*/ 5 h 7"/>
                <a:gd name="T10" fmla="*/ 33 w 33"/>
                <a:gd name="T11" fmla="*/ 7 h 7"/>
                <a:gd name="T12" fmla="*/ 23 w 33"/>
                <a:gd name="T13" fmla="*/ 5 h 7"/>
                <a:gd name="T14" fmla="*/ 14 w 33"/>
                <a:gd name="T15" fmla="*/ 5 h 7"/>
                <a:gd name="T16" fmla="*/ 14 w 33"/>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7">
                  <a:moveTo>
                    <a:pt x="14" y="5"/>
                  </a:moveTo>
                  <a:lnTo>
                    <a:pt x="2" y="2"/>
                  </a:lnTo>
                  <a:lnTo>
                    <a:pt x="2" y="0"/>
                  </a:lnTo>
                  <a:lnTo>
                    <a:pt x="0" y="0"/>
                  </a:lnTo>
                  <a:lnTo>
                    <a:pt x="0" y="5"/>
                  </a:lnTo>
                  <a:lnTo>
                    <a:pt x="33" y="7"/>
                  </a:lnTo>
                  <a:lnTo>
                    <a:pt x="23" y="5"/>
                  </a:lnTo>
                  <a:lnTo>
                    <a:pt x="14"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7" name="Freeform 758"/>
            <p:cNvSpPr>
              <a:spLocks noEditPoints="1"/>
            </p:cNvSpPr>
            <p:nvPr/>
          </p:nvSpPr>
          <p:spPr bwMode="auto">
            <a:xfrm>
              <a:off x="30163" y="284163"/>
              <a:ext cx="93663" cy="34925"/>
            </a:xfrm>
            <a:custGeom>
              <a:avLst/>
              <a:gdLst>
                <a:gd name="T0" fmla="*/ 6 w 25"/>
                <a:gd name="T1" fmla="*/ 3 h 9"/>
                <a:gd name="T2" fmla="*/ 3 w 25"/>
                <a:gd name="T3" fmla="*/ 1 h 9"/>
                <a:gd name="T4" fmla="*/ 1 w 25"/>
                <a:gd name="T5" fmla="*/ 0 h 9"/>
                <a:gd name="T6" fmla="*/ 2 w 25"/>
                <a:gd name="T7" fmla="*/ 9 h 9"/>
                <a:gd name="T8" fmla="*/ 4 w 25"/>
                <a:gd name="T9" fmla="*/ 9 h 9"/>
                <a:gd name="T10" fmla="*/ 4 w 25"/>
                <a:gd name="T11" fmla="*/ 8 h 9"/>
                <a:gd name="T12" fmla="*/ 10 w 25"/>
                <a:gd name="T13" fmla="*/ 8 h 9"/>
                <a:gd name="T14" fmla="*/ 25 w 25"/>
                <a:gd name="T15" fmla="*/ 9 h 9"/>
                <a:gd name="T16" fmla="*/ 24 w 25"/>
                <a:gd name="T17" fmla="*/ 4 h 9"/>
                <a:gd name="T18" fmla="*/ 6 w 25"/>
                <a:gd name="T19" fmla="*/ 3 h 9"/>
                <a:gd name="T20" fmla="*/ 2 w 25"/>
                <a:gd name="T21" fmla="*/ 1 h 9"/>
                <a:gd name="T22" fmla="*/ 3 w 25"/>
                <a:gd name="T23" fmla="*/ 2 h 9"/>
                <a:gd name="T24" fmla="*/ 4 w 25"/>
                <a:gd name="T25" fmla="*/ 7 h 9"/>
                <a:gd name="T26" fmla="*/ 4 w 25"/>
                <a:gd name="T27" fmla="*/ 7 h 9"/>
                <a:gd name="T28" fmla="*/ 3 w 25"/>
                <a:gd name="T29" fmla="*/ 8 h 9"/>
                <a:gd name="T30" fmla="*/ 3 w 25"/>
                <a:gd name="T31" fmla="*/ 8 h 9"/>
                <a:gd name="T32" fmla="*/ 2 w 25"/>
                <a:gd name="T33"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9">
                  <a:moveTo>
                    <a:pt x="6" y="3"/>
                  </a:moveTo>
                  <a:cubicBezTo>
                    <a:pt x="5" y="2"/>
                    <a:pt x="4" y="2"/>
                    <a:pt x="3" y="1"/>
                  </a:cubicBezTo>
                  <a:cubicBezTo>
                    <a:pt x="2" y="1"/>
                    <a:pt x="2" y="0"/>
                    <a:pt x="1" y="0"/>
                  </a:cubicBezTo>
                  <a:cubicBezTo>
                    <a:pt x="0" y="3"/>
                    <a:pt x="0" y="6"/>
                    <a:pt x="2" y="9"/>
                  </a:cubicBezTo>
                  <a:cubicBezTo>
                    <a:pt x="4" y="9"/>
                    <a:pt x="4" y="9"/>
                    <a:pt x="4" y="9"/>
                  </a:cubicBezTo>
                  <a:cubicBezTo>
                    <a:pt x="4" y="8"/>
                    <a:pt x="4" y="8"/>
                    <a:pt x="4" y="8"/>
                  </a:cubicBezTo>
                  <a:cubicBezTo>
                    <a:pt x="5" y="7"/>
                    <a:pt x="7" y="7"/>
                    <a:pt x="10" y="8"/>
                  </a:cubicBezTo>
                  <a:cubicBezTo>
                    <a:pt x="25" y="9"/>
                    <a:pt x="25" y="9"/>
                    <a:pt x="25" y="9"/>
                  </a:cubicBezTo>
                  <a:cubicBezTo>
                    <a:pt x="24" y="4"/>
                    <a:pt x="24" y="4"/>
                    <a:pt x="24" y="4"/>
                  </a:cubicBezTo>
                  <a:cubicBezTo>
                    <a:pt x="18" y="6"/>
                    <a:pt x="12" y="5"/>
                    <a:pt x="6" y="3"/>
                  </a:cubicBezTo>
                  <a:close/>
                  <a:moveTo>
                    <a:pt x="2" y="1"/>
                  </a:moveTo>
                  <a:cubicBezTo>
                    <a:pt x="2" y="1"/>
                    <a:pt x="2" y="2"/>
                    <a:pt x="3" y="2"/>
                  </a:cubicBezTo>
                  <a:cubicBezTo>
                    <a:pt x="2" y="4"/>
                    <a:pt x="3" y="6"/>
                    <a:pt x="4" y="7"/>
                  </a:cubicBezTo>
                  <a:cubicBezTo>
                    <a:pt x="4" y="7"/>
                    <a:pt x="4" y="7"/>
                    <a:pt x="4" y="7"/>
                  </a:cubicBezTo>
                  <a:cubicBezTo>
                    <a:pt x="3" y="8"/>
                    <a:pt x="3" y="8"/>
                    <a:pt x="3" y="8"/>
                  </a:cubicBezTo>
                  <a:cubicBezTo>
                    <a:pt x="3" y="8"/>
                    <a:pt x="3" y="8"/>
                    <a:pt x="3" y="8"/>
                  </a:cubicBezTo>
                  <a:cubicBezTo>
                    <a:pt x="1" y="6"/>
                    <a:pt x="1" y="4"/>
                    <a:pt x="2" y="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8" name="Freeform 759"/>
            <p:cNvSpPr>
              <a:spLocks/>
            </p:cNvSpPr>
            <p:nvPr/>
          </p:nvSpPr>
          <p:spPr bwMode="auto">
            <a:xfrm>
              <a:off x="33338" y="288925"/>
              <a:ext cx="11113" cy="25400"/>
            </a:xfrm>
            <a:custGeom>
              <a:avLst/>
              <a:gdLst>
                <a:gd name="T0" fmla="*/ 2 w 3"/>
                <a:gd name="T1" fmla="*/ 1 h 7"/>
                <a:gd name="T2" fmla="*/ 1 w 3"/>
                <a:gd name="T3" fmla="*/ 0 h 7"/>
                <a:gd name="T4" fmla="*/ 2 w 3"/>
                <a:gd name="T5" fmla="*/ 7 h 7"/>
                <a:gd name="T6" fmla="*/ 2 w 3"/>
                <a:gd name="T7" fmla="*/ 7 h 7"/>
                <a:gd name="T8" fmla="*/ 3 w 3"/>
                <a:gd name="T9" fmla="*/ 6 h 7"/>
                <a:gd name="T10" fmla="*/ 3 w 3"/>
                <a:gd name="T11" fmla="*/ 6 h 7"/>
                <a:gd name="T12" fmla="*/ 2 w 3"/>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3" h="7">
                  <a:moveTo>
                    <a:pt x="2" y="1"/>
                  </a:moveTo>
                  <a:cubicBezTo>
                    <a:pt x="1" y="1"/>
                    <a:pt x="1" y="0"/>
                    <a:pt x="1" y="0"/>
                  </a:cubicBezTo>
                  <a:cubicBezTo>
                    <a:pt x="0" y="3"/>
                    <a:pt x="0" y="5"/>
                    <a:pt x="2" y="7"/>
                  </a:cubicBezTo>
                  <a:cubicBezTo>
                    <a:pt x="2" y="7"/>
                    <a:pt x="2" y="7"/>
                    <a:pt x="2" y="7"/>
                  </a:cubicBezTo>
                  <a:cubicBezTo>
                    <a:pt x="3" y="6"/>
                    <a:pt x="3" y="6"/>
                    <a:pt x="3" y="6"/>
                  </a:cubicBezTo>
                  <a:cubicBezTo>
                    <a:pt x="3" y="6"/>
                    <a:pt x="3" y="6"/>
                    <a:pt x="3" y="6"/>
                  </a:cubicBezTo>
                  <a:cubicBezTo>
                    <a:pt x="2" y="5"/>
                    <a:pt x="1" y="3"/>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49" name="Freeform 760"/>
            <p:cNvSpPr>
              <a:spLocks/>
            </p:cNvSpPr>
            <p:nvPr/>
          </p:nvSpPr>
          <p:spPr bwMode="auto">
            <a:xfrm>
              <a:off x="36513" y="319088"/>
              <a:ext cx="127000" cy="415925"/>
            </a:xfrm>
            <a:custGeom>
              <a:avLst/>
              <a:gdLst>
                <a:gd name="T0" fmla="*/ 2 w 34"/>
                <a:gd name="T1" fmla="*/ 0 h 111"/>
                <a:gd name="T2" fmla="*/ 0 w 34"/>
                <a:gd name="T3" fmla="*/ 0 h 111"/>
                <a:gd name="T4" fmla="*/ 31 w 34"/>
                <a:gd name="T5" fmla="*/ 10 h 111"/>
                <a:gd name="T6" fmla="*/ 31 w 34"/>
                <a:gd name="T7" fmla="*/ 32 h 111"/>
                <a:gd name="T8" fmla="*/ 24 w 34"/>
                <a:gd name="T9" fmla="*/ 67 h 111"/>
                <a:gd name="T10" fmla="*/ 24 w 34"/>
                <a:gd name="T11" fmla="*/ 98 h 111"/>
                <a:gd name="T12" fmla="*/ 17 w 34"/>
                <a:gd name="T13" fmla="*/ 104 h 111"/>
                <a:gd name="T14" fmla="*/ 21 w 34"/>
                <a:gd name="T15" fmla="*/ 106 h 111"/>
                <a:gd name="T16" fmla="*/ 12 w 34"/>
                <a:gd name="T17" fmla="*/ 111 h 111"/>
                <a:gd name="T18" fmla="*/ 31 w 34"/>
                <a:gd name="T19" fmla="*/ 108 h 111"/>
                <a:gd name="T20" fmla="*/ 32 w 34"/>
                <a:gd name="T21" fmla="*/ 108 h 111"/>
                <a:gd name="T22" fmla="*/ 26 w 34"/>
                <a:gd name="T23" fmla="*/ 103 h 111"/>
                <a:gd name="T24" fmla="*/ 29 w 34"/>
                <a:gd name="T25" fmla="*/ 101 h 111"/>
                <a:gd name="T26" fmla="*/ 32 w 34"/>
                <a:gd name="T27" fmla="*/ 54 h 111"/>
                <a:gd name="T28" fmla="*/ 34 w 34"/>
                <a:gd name="T29" fmla="*/ 34 h 111"/>
                <a:gd name="T30" fmla="*/ 34 w 34"/>
                <a:gd name="T31" fmla="*/ 4 h 111"/>
                <a:gd name="T32" fmla="*/ 30 w 34"/>
                <a:gd name="T33" fmla="*/ 5 h 111"/>
                <a:gd name="T34" fmla="*/ 29 w 34"/>
                <a:gd name="T35" fmla="*/ 9 h 111"/>
                <a:gd name="T36" fmla="*/ 27 w 34"/>
                <a:gd name="T37" fmla="*/ 6 h 111"/>
                <a:gd name="T38" fmla="*/ 25 w 34"/>
                <a:gd name="T39" fmla="*/ 4 h 111"/>
                <a:gd name="T40" fmla="*/ 2 w 34"/>
                <a:gd name="T4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 h="111">
                  <a:moveTo>
                    <a:pt x="2" y="0"/>
                  </a:moveTo>
                  <a:cubicBezTo>
                    <a:pt x="0" y="0"/>
                    <a:pt x="0" y="0"/>
                    <a:pt x="0" y="0"/>
                  </a:cubicBezTo>
                  <a:cubicBezTo>
                    <a:pt x="31" y="10"/>
                    <a:pt x="31" y="10"/>
                    <a:pt x="31" y="10"/>
                  </a:cubicBezTo>
                  <a:cubicBezTo>
                    <a:pt x="31" y="32"/>
                    <a:pt x="31" y="32"/>
                    <a:pt x="31" y="32"/>
                  </a:cubicBezTo>
                  <a:cubicBezTo>
                    <a:pt x="24" y="67"/>
                    <a:pt x="24" y="67"/>
                    <a:pt x="24" y="67"/>
                  </a:cubicBezTo>
                  <a:cubicBezTo>
                    <a:pt x="24" y="98"/>
                    <a:pt x="24" y="98"/>
                    <a:pt x="24" y="98"/>
                  </a:cubicBezTo>
                  <a:cubicBezTo>
                    <a:pt x="17" y="104"/>
                    <a:pt x="17" y="104"/>
                    <a:pt x="17" y="104"/>
                  </a:cubicBezTo>
                  <a:cubicBezTo>
                    <a:pt x="21" y="106"/>
                    <a:pt x="21" y="106"/>
                    <a:pt x="21" y="106"/>
                  </a:cubicBezTo>
                  <a:cubicBezTo>
                    <a:pt x="12" y="111"/>
                    <a:pt x="12" y="111"/>
                    <a:pt x="12" y="111"/>
                  </a:cubicBezTo>
                  <a:cubicBezTo>
                    <a:pt x="31" y="108"/>
                    <a:pt x="31" y="108"/>
                    <a:pt x="31" y="108"/>
                  </a:cubicBezTo>
                  <a:cubicBezTo>
                    <a:pt x="32" y="108"/>
                    <a:pt x="32" y="108"/>
                    <a:pt x="32" y="108"/>
                  </a:cubicBezTo>
                  <a:cubicBezTo>
                    <a:pt x="26" y="103"/>
                    <a:pt x="26" y="103"/>
                    <a:pt x="26" y="103"/>
                  </a:cubicBezTo>
                  <a:cubicBezTo>
                    <a:pt x="29" y="101"/>
                    <a:pt x="29" y="101"/>
                    <a:pt x="29" y="101"/>
                  </a:cubicBezTo>
                  <a:cubicBezTo>
                    <a:pt x="32" y="54"/>
                    <a:pt x="32" y="54"/>
                    <a:pt x="32" y="54"/>
                  </a:cubicBezTo>
                  <a:cubicBezTo>
                    <a:pt x="34" y="34"/>
                    <a:pt x="34" y="34"/>
                    <a:pt x="34" y="34"/>
                  </a:cubicBezTo>
                  <a:cubicBezTo>
                    <a:pt x="34" y="4"/>
                    <a:pt x="34" y="4"/>
                    <a:pt x="34" y="4"/>
                  </a:cubicBezTo>
                  <a:cubicBezTo>
                    <a:pt x="30" y="5"/>
                    <a:pt x="30" y="5"/>
                    <a:pt x="30" y="5"/>
                  </a:cubicBezTo>
                  <a:cubicBezTo>
                    <a:pt x="29" y="9"/>
                    <a:pt x="29" y="9"/>
                    <a:pt x="29" y="9"/>
                  </a:cubicBezTo>
                  <a:cubicBezTo>
                    <a:pt x="27" y="6"/>
                    <a:pt x="27" y="6"/>
                    <a:pt x="27" y="6"/>
                  </a:cubicBezTo>
                  <a:cubicBezTo>
                    <a:pt x="25" y="4"/>
                    <a:pt x="25" y="4"/>
                    <a:pt x="25" y="4"/>
                  </a:cubicBezTo>
                  <a:cubicBezTo>
                    <a:pt x="19" y="3"/>
                    <a:pt x="12" y="2"/>
                    <a:pt x="2" y="0"/>
                  </a:cubicBezTo>
                  <a:close/>
                </a:path>
              </a:pathLst>
            </a:custGeom>
            <a:solidFill>
              <a:srgbClr val="3542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0" name="Freeform 761"/>
            <p:cNvSpPr>
              <a:spLocks/>
            </p:cNvSpPr>
            <p:nvPr/>
          </p:nvSpPr>
          <p:spPr bwMode="auto">
            <a:xfrm>
              <a:off x="44450" y="311150"/>
              <a:ext cx="85725" cy="22225"/>
            </a:xfrm>
            <a:custGeom>
              <a:avLst/>
              <a:gdLst>
                <a:gd name="T0" fmla="*/ 0 w 23"/>
                <a:gd name="T1" fmla="*/ 1 h 6"/>
                <a:gd name="T2" fmla="*/ 0 w 23"/>
                <a:gd name="T3" fmla="*/ 2 h 6"/>
                <a:gd name="T4" fmla="*/ 0 w 23"/>
                <a:gd name="T5" fmla="*/ 2 h 6"/>
                <a:gd name="T6" fmla="*/ 23 w 23"/>
                <a:gd name="T7" fmla="*/ 6 h 6"/>
                <a:gd name="T8" fmla="*/ 21 w 23"/>
                <a:gd name="T9" fmla="*/ 4 h 6"/>
                <a:gd name="T10" fmla="*/ 21 w 23"/>
                <a:gd name="T11" fmla="*/ 2 h 6"/>
                <a:gd name="T12" fmla="*/ 6 w 23"/>
                <a:gd name="T13" fmla="*/ 1 h 6"/>
                <a:gd name="T14" fmla="*/ 0 w 23"/>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6">
                  <a:moveTo>
                    <a:pt x="0" y="1"/>
                  </a:moveTo>
                  <a:cubicBezTo>
                    <a:pt x="0" y="2"/>
                    <a:pt x="0" y="2"/>
                    <a:pt x="0" y="2"/>
                  </a:cubicBezTo>
                  <a:cubicBezTo>
                    <a:pt x="0" y="2"/>
                    <a:pt x="0" y="2"/>
                    <a:pt x="0" y="2"/>
                  </a:cubicBezTo>
                  <a:cubicBezTo>
                    <a:pt x="10" y="4"/>
                    <a:pt x="17" y="5"/>
                    <a:pt x="23" y="6"/>
                  </a:cubicBezTo>
                  <a:cubicBezTo>
                    <a:pt x="21" y="4"/>
                    <a:pt x="21" y="4"/>
                    <a:pt x="21" y="4"/>
                  </a:cubicBezTo>
                  <a:cubicBezTo>
                    <a:pt x="21" y="2"/>
                    <a:pt x="21" y="2"/>
                    <a:pt x="21" y="2"/>
                  </a:cubicBezTo>
                  <a:cubicBezTo>
                    <a:pt x="6" y="1"/>
                    <a:pt x="6" y="1"/>
                    <a:pt x="6" y="1"/>
                  </a:cubicBezTo>
                  <a:cubicBezTo>
                    <a:pt x="3" y="0"/>
                    <a:pt x="1" y="0"/>
                    <a:pt x="0"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1" name="Freeform 762"/>
            <p:cNvSpPr>
              <a:spLocks/>
            </p:cNvSpPr>
            <p:nvPr/>
          </p:nvSpPr>
          <p:spPr bwMode="auto">
            <a:xfrm>
              <a:off x="119063" y="300038"/>
              <a:ext cx="22225" cy="41275"/>
            </a:xfrm>
            <a:custGeom>
              <a:avLst/>
              <a:gdLst>
                <a:gd name="T0" fmla="*/ 3 w 14"/>
                <a:gd name="T1" fmla="*/ 12 h 26"/>
                <a:gd name="T2" fmla="*/ 3 w 14"/>
                <a:gd name="T3" fmla="*/ 16 h 26"/>
                <a:gd name="T4" fmla="*/ 7 w 14"/>
                <a:gd name="T5" fmla="*/ 21 h 26"/>
                <a:gd name="T6" fmla="*/ 12 w 14"/>
                <a:gd name="T7" fmla="*/ 26 h 26"/>
                <a:gd name="T8" fmla="*/ 14 w 14"/>
                <a:gd name="T9" fmla="*/ 5 h 26"/>
                <a:gd name="T10" fmla="*/ 0 w 14"/>
                <a:gd name="T11" fmla="*/ 0 h 26"/>
                <a:gd name="T12" fmla="*/ 3 w 14"/>
                <a:gd name="T13" fmla="*/ 12 h 26"/>
              </a:gdLst>
              <a:ahLst/>
              <a:cxnLst>
                <a:cxn ang="0">
                  <a:pos x="T0" y="T1"/>
                </a:cxn>
                <a:cxn ang="0">
                  <a:pos x="T2" y="T3"/>
                </a:cxn>
                <a:cxn ang="0">
                  <a:pos x="T4" y="T5"/>
                </a:cxn>
                <a:cxn ang="0">
                  <a:pos x="T6" y="T7"/>
                </a:cxn>
                <a:cxn ang="0">
                  <a:pos x="T8" y="T9"/>
                </a:cxn>
                <a:cxn ang="0">
                  <a:pos x="T10" y="T11"/>
                </a:cxn>
                <a:cxn ang="0">
                  <a:pos x="T12" y="T13"/>
                </a:cxn>
              </a:cxnLst>
              <a:rect l="0" t="0" r="r" b="b"/>
              <a:pathLst>
                <a:path w="14" h="26">
                  <a:moveTo>
                    <a:pt x="3" y="12"/>
                  </a:moveTo>
                  <a:lnTo>
                    <a:pt x="3" y="16"/>
                  </a:lnTo>
                  <a:lnTo>
                    <a:pt x="7" y="21"/>
                  </a:lnTo>
                  <a:lnTo>
                    <a:pt x="12" y="26"/>
                  </a:lnTo>
                  <a:lnTo>
                    <a:pt x="14" y="5"/>
                  </a:lnTo>
                  <a:lnTo>
                    <a:pt x="0" y="0"/>
                  </a:lnTo>
                  <a:lnTo>
                    <a:pt x="3" y="12"/>
                  </a:lnTo>
                  <a:close/>
                </a:path>
              </a:pathLst>
            </a:custGeom>
            <a:solidFill>
              <a:srgbClr val="70A47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2" name="Freeform 763"/>
            <p:cNvSpPr>
              <a:spLocks/>
            </p:cNvSpPr>
            <p:nvPr/>
          </p:nvSpPr>
          <p:spPr bwMode="auto">
            <a:xfrm>
              <a:off x="163513" y="269875"/>
              <a:ext cx="12700" cy="7938"/>
            </a:xfrm>
            <a:custGeom>
              <a:avLst/>
              <a:gdLst>
                <a:gd name="T0" fmla="*/ 3 w 8"/>
                <a:gd name="T1" fmla="*/ 5 h 5"/>
                <a:gd name="T2" fmla="*/ 8 w 8"/>
                <a:gd name="T3" fmla="*/ 0 h 5"/>
                <a:gd name="T4" fmla="*/ 0 w 8"/>
                <a:gd name="T5" fmla="*/ 0 h 5"/>
                <a:gd name="T6" fmla="*/ 3 w 8"/>
                <a:gd name="T7" fmla="*/ 5 h 5"/>
              </a:gdLst>
              <a:ahLst/>
              <a:cxnLst>
                <a:cxn ang="0">
                  <a:pos x="T0" y="T1"/>
                </a:cxn>
                <a:cxn ang="0">
                  <a:pos x="T2" y="T3"/>
                </a:cxn>
                <a:cxn ang="0">
                  <a:pos x="T4" y="T5"/>
                </a:cxn>
                <a:cxn ang="0">
                  <a:pos x="T6" y="T7"/>
                </a:cxn>
              </a:cxnLst>
              <a:rect l="0" t="0" r="r" b="b"/>
              <a:pathLst>
                <a:path w="8" h="5">
                  <a:moveTo>
                    <a:pt x="3" y="5"/>
                  </a:moveTo>
                  <a:lnTo>
                    <a:pt x="8" y="0"/>
                  </a:lnTo>
                  <a:lnTo>
                    <a:pt x="0" y="0"/>
                  </a:lnTo>
                  <a:lnTo>
                    <a:pt x="3" y="5"/>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3" name="Freeform 764"/>
            <p:cNvSpPr>
              <a:spLocks/>
            </p:cNvSpPr>
            <p:nvPr/>
          </p:nvSpPr>
          <p:spPr bwMode="auto">
            <a:xfrm>
              <a:off x="119063" y="292100"/>
              <a:ext cx="38100" cy="60325"/>
            </a:xfrm>
            <a:custGeom>
              <a:avLst/>
              <a:gdLst>
                <a:gd name="T0" fmla="*/ 10 w 10"/>
                <a:gd name="T1" fmla="*/ 6 h 16"/>
                <a:gd name="T2" fmla="*/ 10 w 10"/>
                <a:gd name="T3" fmla="*/ 4 h 16"/>
                <a:gd name="T4" fmla="*/ 8 w 10"/>
                <a:gd name="T5" fmla="*/ 0 h 16"/>
                <a:gd name="T6" fmla="*/ 0 w 10"/>
                <a:gd name="T7" fmla="*/ 2 h 16"/>
                <a:gd name="T8" fmla="*/ 6 w 10"/>
                <a:gd name="T9" fmla="*/ 4 h 16"/>
                <a:gd name="T10" fmla="*/ 5 w 10"/>
                <a:gd name="T11" fmla="*/ 13 h 16"/>
                <a:gd name="T12" fmla="*/ 7 w 10"/>
                <a:gd name="T13" fmla="*/ 16 h 16"/>
                <a:gd name="T14" fmla="*/ 8 w 10"/>
                <a:gd name="T15" fmla="*/ 12 h 16"/>
                <a:gd name="T16" fmla="*/ 10 w 10"/>
                <a:gd name="T17" fmla="*/ 8 h 16"/>
                <a:gd name="T18" fmla="*/ 10 w 10"/>
                <a:gd name="T19"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6">
                  <a:moveTo>
                    <a:pt x="10" y="6"/>
                  </a:moveTo>
                  <a:cubicBezTo>
                    <a:pt x="10" y="4"/>
                    <a:pt x="10" y="4"/>
                    <a:pt x="10" y="4"/>
                  </a:cubicBezTo>
                  <a:cubicBezTo>
                    <a:pt x="8" y="0"/>
                    <a:pt x="8" y="0"/>
                    <a:pt x="8" y="0"/>
                  </a:cubicBezTo>
                  <a:cubicBezTo>
                    <a:pt x="5" y="1"/>
                    <a:pt x="2" y="2"/>
                    <a:pt x="0" y="2"/>
                  </a:cubicBezTo>
                  <a:cubicBezTo>
                    <a:pt x="6" y="4"/>
                    <a:pt x="6" y="4"/>
                    <a:pt x="6" y="4"/>
                  </a:cubicBezTo>
                  <a:cubicBezTo>
                    <a:pt x="5" y="13"/>
                    <a:pt x="5" y="13"/>
                    <a:pt x="5" y="13"/>
                  </a:cubicBezTo>
                  <a:cubicBezTo>
                    <a:pt x="7" y="16"/>
                    <a:pt x="7" y="16"/>
                    <a:pt x="7" y="16"/>
                  </a:cubicBezTo>
                  <a:cubicBezTo>
                    <a:pt x="8" y="12"/>
                    <a:pt x="8" y="12"/>
                    <a:pt x="8" y="12"/>
                  </a:cubicBezTo>
                  <a:cubicBezTo>
                    <a:pt x="10" y="8"/>
                    <a:pt x="10" y="8"/>
                    <a:pt x="10" y="8"/>
                  </a:cubicBezTo>
                  <a:lnTo>
                    <a:pt x="10" y="6"/>
                  </a:lnTo>
                  <a:close/>
                </a:path>
              </a:pathLst>
            </a:custGeom>
            <a:solidFill>
              <a:srgbClr val="53795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4" name="Freeform 765"/>
            <p:cNvSpPr>
              <a:spLocks/>
            </p:cNvSpPr>
            <p:nvPr/>
          </p:nvSpPr>
          <p:spPr bwMode="auto">
            <a:xfrm>
              <a:off x="149225" y="319088"/>
              <a:ext cx="14288" cy="17463"/>
            </a:xfrm>
            <a:custGeom>
              <a:avLst/>
              <a:gdLst>
                <a:gd name="T0" fmla="*/ 9 w 9"/>
                <a:gd name="T1" fmla="*/ 9 h 11"/>
                <a:gd name="T2" fmla="*/ 9 w 9"/>
                <a:gd name="T3" fmla="*/ 7 h 11"/>
                <a:gd name="T4" fmla="*/ 9 w 9"/>
                <a:gd name="T5" fmla="*/ 0 h 11"/>
                <a:gd name="T6" fmla="*/ 5 w 9"/>
                <a:gd name="T7" fmla="*/ 2 h 11"/>
                <a:gd name="T8" fmla="*/ 0 w 9"/>
                <a:gd name="T9" fmla="*/ 11 h 11"/>
                <a:gd name="T10" fmla="*/ 9 w 9"/>
                <a:gd name="T11" fmla="*/ 9 h 11"/>
              </a:gdLst>
              <a:ahLst/>
              <a:cxnLst>
                <a:cxn ang="0">
                  <a:pos x="T0" y="T1"/>
                </a:cxn>
                <a:cxn ang="0">
                  <a:pos x="T2" y="T3"/>
                </a:cxn>
                <a:cxn ang="0">
                  <a:pos x="T4" y="T5"/>
                </a:cxn>
                <a:cxn ang="0">
                  <a:pos x="T6" y="T7"/>
                </a:cxn>
                <a:cxn ang="0">
                  <a:pos x="T8" y="T9"/>
                </a:cxn>
                <a:cxn ang="0">
                  <a:pos x="T10" y="T11"/>
                </a:cxn>
              </a:cxnLst>
              <a:rect l="0" t="0" r="r" b="b"/>
              <a:pathLst>
                <a:path w="9" h="11">
                  <a:moveTo>
                    <a:pt x="9" y="9"/>
                  </a:moveTo>
                  <a:lnTo>
                    <a:pt x="9" y="7"/>
                  </a:lnTo>
                  <a:lnTo>
                    <a:pt x="9" y="0"/>
                  </a:lnTo>
                  <a:lnTo>
                    <a:pt x="5" y="2"/>
                  </a:lnTo>
                  <a:lnTo>
                    <a:pt x="0" y="11"/>
                  </a:lnTo>
                  <a:lnTo>
                    <a:pt x="9" y="9"/>
                  </a:ln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5" name="Freeform 766"/>
            <p:cNvSpPr>
              <a:spLocks noEditPoints="1"/>
            </p:cNvSpPr>
            <p:nvPr/>
          </p:nvSpPr>
          <p:spPr bwMode="auto">
            <a:xfrm>
              <a:off x="14288" y="319088"/>
              <a:ext cx="138113" cy="427038"/>
            </a:xfrm>
            <a:custGeom>
              <a:avLst/>
              <a:gdLst>
                <a:gd name="T0" fmla="*/ 37 w 37"/>
                <a:gd name="T1" fmla="*/ 10 h 114"/>
                <a:gd name="T2" fmla="*/ 6 w 37"/>
                <a:gd name="T3" fmla="*/ 0 h 114"/>
                <a:gd name="T4" fmla="*/ 3 w 37"/>
                <a:gd name="T5" fmla="*/ 14 h 114"/>
                <a:gd name="T6" fmla="*/ 3 w 37"/>
                <a:gd name="T7" fmla="*/ 61 h 114"/>
                <a:gd name="T8" fmla="*/ 1 w 37"/>
                <a:gd name="T9" fmla="*/ 99 h 114"/>
                <a:gd name="T10" fmla="*/ 4 w 37"/>
                <a:gd name="T11" fmla="*/ 114 h 114"/>
                <a:gd name="T12" fmla="*/ 11 w 37"/>
                <a:gd name="T13" fmla="*/ 103 h 114"/>
                <a:gd name="T14" fmla="*/ 8 w 37"/>
                <a:gd name="T15" fmla="*/ 94 h 114"/>
                <a:gd name="T16" fmla="*/ 11 w 37"/>
                <a:gd name="T17" fmla="*/ 67 h 114"/>
                <a:gd name="T18" fmla="*/ 22 w 37"/>
                <a:gd name="T19" fmla="*/ 32 h 114"/>
                <a:gd name="T20" fmla="*/ 33 w 37"/>
                <a:gd name="T21" fmla="*/ 11 h 114"/>
                <a:gd name="T22" fmla="*/ 33 w 37"/>
                <a:gd name="T23" fmla="*/ 25 h 114"/>
                <a:gd name="T24" fmla="*/ 28 w 37"/>
                <a:gd name="T25" fmla="*/ 38 h 114"/>
                <a:gd name="T26" fmla="*/ 19 w 37"/>
                <a:gd name="T27" fmla="*/ 69 h 114"/>
                <a:gd name="T28" fmla="*/ 17 w 37"/>
                <a:gd name="T29" fmla="*/ 107 h 114"/>
                <a:gd name="T30" fmla="*/ 18 w 37"/>
                <a:gd name="T31" fmla="*/ 111 h 114"/>
                <a:gd name="T32" fmla="*/ 27 w 37"/>
                <a:gd name="T33" fmla="*/ 106 h 114"/>
                <a:gd name="T34" fmla="*/ 23 w 37"/>
                <a:gd name="T35" fmla="*/ 104 h 114"/>
                <a:gd name="T36" fmla="*/ 30 w 37"/>
                <a:gd name="T37" fmla="*/ 98 h 114"/>
                <a:gd name="T38" fmla="*/ 30 w 37"/>
                <a:gd name="T39" fmla="*/ 67 h 114"/>
                <a:gd name="T40" fmla="*/ 37 w 37"/>
                <a:gd name="T41" fmla="*/ 32 h 114"/>
                <a:gd name="T42" fmla="*/ 37 w 37"/>
                <a:gd name="T43" fmla="*/ 10 h 114"/>
                <a:gd name="T44" fmla="*/ 7 w 37"/>
                <a:gd name="T45" fmla="*/ 1 h 114"/>
                <a:gd name="T46" fmla="*/ 9 w 37"/>
                <a:gd name="T47" fmla="*/ 2 h 114"/>
                <a:gd name="T48" fmla="*/ 5 w 37"/>
                <a:gd name="T49" fmla="*/ 15 h 114"/>
                <a:gd name="T50" fmla="*/ 6 w 37"/>
                <a:gd name="T51" fmla="*/ 58 h 114"/>
                <a:gd name="T52" fmla="*/ 3 w 37"/>
                <a:gd name="T53" fmla="*/ 99 h 114"/>
                <a:gd name="T54" fmla="*/ 5 w 37"/>
                <a:gd name="T55" fmla="*/ 111 h 114"/>
                <a:gd name="T56" fmla="*/ 4 w 37"/>
                <a:gd name="T57" fmla="*/ 113 h 114"/>
                <a:gd name="T58" fmla="*/ 1 w 37"/>
                <a:gd name="T59" fmla="*/ 99 h 114"/>
                <a:gd name="T60" fmla="*/ 4 w 37"/>
                <a:gd name="T61" fmla="*/ 61 h 114"/>
                <a:gd name="T62" fmla="*/ 4 w 37"/>
                <a:gd name="T63" fmla="*/ 14 h 114"/>
                <a:gd name="T64" fmla="*/ 7 w 37"/>
                <a:gd name="T65" fmla="*/ 1 h 114"/>
                <a:gd name="T66" fmla="*/ 33 w 37"/>
                <a:gd name="T67" fmla="*/ 26 h 114"/>
                <a:gd name="T68" fmla="*/ 34 w 37"/>
                <a:gd name="T69" fmla="*/ 28 h 114"/>
                <a:gd name="T70" fmla="*/ 21 w 37"/>
                <a:gd name="T71" fmla="*/ 71 h 114"/>
                <a:gd name="T72" fmla="*/ 20 w 37"/>
                <a:gd name="T73" fmla="*/ 106 h 114"/>
                <a:gd name="T74" fmla="*/ 21 w 37"/>
                <a:gd name="T75" fmla="*/ 109 h 114"/>
                <a:gd name="T76" fmla="*/ 19 w 37"/>
                <a:gd name="T77" fmla="*/ 110 h 114"/>
                <a:gd name="T78" fmla="*/ 18 w 37"/>
                <a:gd name="T79" fmla="*/ 107 h 114"/>
                <a:gd name="T80" fmla="*/ 20 w 37"/>
                <a:gd name="T81" fmla="*/ 69 h 114"/>
                <a:gd name="T82" fmla="*/ 29 w 37"/>
                <a:gd name="T83" fmla="*/ 38 h 114"/>
                <a:gd name="T84" fmla="*/ 33 w 37"/>
                <a:gd name="T85" fmla="*/ 2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 h="114">
                  <a:moveTo>
                    <a:pt x="37" y="10"/>
                  </a:moveTo>
                  <a:cubicBezTo>
                    <a:pt x="6" y="0"/>
                    <a:pt x="6" y="0"/>
                    <a:pt x="6" y="0"/>
                  </a:cubicBezTo>
                  <a:cubicBezTo>
                    <a:pt x="3" y="14"/>
                    <a:pt x="3" y="14"/>
                    <a:pt x="3" y="14"/>
                  </a:cubicBezTo>
                  <a:cubicBezTo>
                    <a:pt x="3" y="61"/>
                    <a:pt x="3" y="61"/>
                    <a:pt x="3" y="61"/>
                  </a:cubicBezTo>
                  <a:cubicBezTo>
                    <a:pt x="1" y="99"/>
                    <a:pt x="1" y="99"/>
                    <a:pt x="1" y="99"/>
                  </a:cubicBezTo>
                  <a:cubicBezTo>
                    <a:pt x="0" y="105"/>
                    <a:pt x="2" y="110"/>
                    <a:pt x="4" y="114"/>
                  </a:cubicBezTo>
                  <a:cubicBezTo>
                    <a:pt x="11" y="103"/>
                    <a:pt x="11" y="103"/>
                    <a:pt x="11" y="103"/>
                  </a:cubicBezTo>
                  <a:cubicBezTo>
                    <a:pt x="8" y="94"/>
                    <a:pt x="8" y="94"/>
                    <a:pt x="8" y="94"/>
                  </a:cubicBezTo>
                  <a:cubicBezTo>
                    <a:pt x="11" y="67"/>
                    <a:pt x="11" y="67"/>
                    <a:pt x="11" y="67"/>
                  </a:cubicBezTo>
                  <a:cubicBezTo>
                    <a:pt x="22" y="32"/>
                    <a:pt x="22" y="32"/>
                    <a:pt x="22" y="32"/>
                  </a:cubicBezTo>
                  <a:cubicBezTo>
                    <a:pt x="33" y="11"/>
                    <a:pt x="33" y="11"/>
                    <a:pt x="33" y="11"/>
                  </a:cubicBezTo>
                  <a:cubicBezTo>
                    <a:pt x="33" y="25"/>
                    <a:pt x="33" y="25"/>
                    <a:pt x="33" y="25"/>
                  </a:cubicBezTo>
                  <a:cubicBezTo>
                    <a:pt x="28" y="38"/>
                    <a:pt x="28" y="38"/>
                    <a:pt x="28" y="38"/>
                  </a:cubicBezTo>
                  <a:cubicBezTo>
                    <a:pt x="19" y="69"/>
                    <a:pt x="19" y="69"/>
                    <a:pt x="19" y="69"/>
                  </a:cubicBezTo>
                  <a:cubicBezTo>
                    <a:pt x="17" y="107"/>
                    <a:pt x="17" y="107"/>
                    <a:pt x="17" y="107"/>
                  </a:cubicBezTo>
                  <a:cubicBezTo>
                    <a:pt x="18" y="111"/>
                    <a:pt x="18" y="111"/>
                    <a:pt x="18" y="111"/>
                  </a:cubicBezTo>
                  <a:cubicBezTo>
                    <a:pt x="27" y="106"/>
                    <a:pt x="27" y="106"/>
                    <a:pt x="27" y="106"/>
                  </a:cubicBezTo>
                  <a:cubicBezTo>
                    <a:pt x="23" y="104"/>
                    <a:pt x="23" y="104"/>
                    <a:pt x="23" y="104"/>
                  </a:cubicBezTo>
                  <a:cubicBezTo>
                    <a:pt x="30" y="98"/>
                    <a:pt x="30" y="98"/>
                    <a:pt x="30" y="98"/>
                  </a:cubicBezTo>
                  <a:cubicBezTo>
                    <a:pt x="30" y="67"/>
                    <a:pt x="30" y="67"/>
                    <a:pt x="30" y="67"/>
                  </a:cubicBezTo>
                  <a:cubicBezTo>
                    <a:pt x="37" y="32"/>
                    <a:pt x="37" y="32"/>
                    <a:pt x="37" y="32"/>
                  </a:cubicBezTo>
                  <a:lnTo>
                    <a:pt x="37" y="10"/>
                  </a:lnTo>
                  <a:close/>
                  <a:moveTo>
                    <a:pt x="7" y="1"/>
                  </a:moveTo>
                  <a:cubicBezTo>
                    <a:pt x="9" y="2"/>
                    <a:pt x="9" y="2"/>
                    <a:pt x="9" y="2"/>
                  </a:cubicBezTo>
                  <a:cubicBezTo>
                    <a:pt x="5" y="15"/>
                    <a:pt x="5" y="15"/>
                    <a:pt x="5" y="15"/>
                  </a:cubicBezTo>
                  <a:cubicBezTo>
                    <a:pt x="6" y="58"/>
                    <a:pt x="6" y="58"/>
                    <a:pt x="6" y="58"/>
                  </a:cubicBezTo>
                  <a:cubicBezTo>
                    <a:pt x="3" y="99"/>
                    <a:pt x="3" y="99"/>
                    <a:pt x="3" y="99"/>
                  </a:cubicBezTo>
                  <a:cubicBezTo>
                    <a:pt x="5" y="111"/>
                    <a:pt x="5" y="111"/>
                    <a:pt x="5" y="111"/>
                  </a:cubicBezTo>
                  <a:cubicBezTo>
                    <a:pt x="4" y="113"/>
                    <a:pt x="4" y="113"/>
                    <a:pt x="4" y="113"/>
                  </a:cubicBezTo>
                  <a:cubicBezTo>
                    <a:pt x="2" y="109"/>
                    <a:pt x="1" y="104"/>
                    <a:pt x="1" y="99"/>
                  </a:cubicBezTo>
                  <a:cubicBezTo>
                    <a:pt x="4" y="61"/>
                    <a:pt x="4" y="61"/>
                    <a:pt x="4" y="61"/>
                  </a:cubicBezTo>
                  <a:cubicBezTo>
                    <a:pt x="4" y="14"/>
                    <a:pt x="4" y="14"/>
                    <a:pt x="4" y="14"/>
                  </a:cubicBezTo>
                  <a:lnTo>
                    <a:pt x="7" y="1"/>
                  </a:lnTo>
                  <a:close/>
                  <a:moveTo>
                    <a:pt x="33" y="26"/>
                  </a:moveTo>
                  <a:cubicBezTo>
                    <a:pt x="34" y="28"/>
                    <a:pt x="34" y="28"/>
                    <a:pt x="34" y="28"/>
                  </a:cubicBezTo>
                  <a:cubicBezTo>
                    <a:pt x="21" y="71"/>
                    <a:pt x="21" y="71"/>
                    <a:pt x="21" y="71"/>
                  </a:cubicBezTo>
                  <a:cubicBezTo>
                    <a:pt x="20" y="106"/>
                    <a:pt x="20" y="106"/>
                    <a:pt x="20" y="106"/>
                  </a:cubicBezTo>
                  <a:cubicBezTo>
                    <a:pt x="21" y="109"/>
                    <a:pt x="21" y="109"/>
                    <a:pt x="21" y="109"/>
                  </a:cubicBezTo>
                  <a:cubicBezTo>
                    <a:pt x="19" y="110"/>
                    <a:pt x="19" y="110"/>
                    <a:pt x="19" y="110"/>
                  </a:cubicBezTo>
                  <a:cubicBezTo>
                    <a:pt x="18" y="107"/>
                    <a:pt x="18" y="107"/>
                    <a:pt x="18" y="107"/>
                  </a:cubicBezTo>
                  <a:cubicBezTo>
                    <a:pt x="20" y="69"/>
                    <a:pt x="20" y="69"/>
                    <a:pt x="20" y="69"/>
                  </a:cubicBezTo>
                  <a:cubicBezTo>
                    <a:pt x="29" y="38"/>
                    <a:pt x="29" y="38"/>
                    <a:pt x="29" y="38"/>
                  </a:cubicBezTo>
                  <a:lnTo>
                    <a:pt x="33" y="26"/>
                  </a:lnTo>
                  <a:close/>
                </a:path>
              </a:pathLst>
            </a:custGeom>
            <a:solidFill>
              <a:srgbClr val="5061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6" name="Freeform 767"/>
            <p:cNvSpPr>
              <a:spLocks/>
            </p:cNvSpPr>
            <p:nvPr/>
          </p:nvSpPr>
          <p:spPr bwMode="auto">
            <a:xfrm>
              <a:off x="17463" y="322263"/>
              <a:ext cx="30163" cy="420688"/>
            </a:xfrm>
            <a:custGeom>
              <a:avLst/>
              <a:gdLst>
                <a:gd name="T0" fmla="*/ 8 w 8"/>
                <a:gd name="T1" fmla="*/ 1 h 112"/>
                <a:gd name="T2" fmla="*/ 6 w 8"/>
                <a:gd name="T3" fmla="*/ 0 h 112"/>
                <a:gd name="T4" fmla="*/ 3 w 8"/>
                <a:gd name="T5" fmla="*/ 13 h 112"/>
                <a:gd name="T6" fmla="*/ 3 w 8"/>
                <a:gd name="T7" fmla="*/ 60 h 112"/>
                <a:gd name="T8" fmla="*/ 0 w 8"/>
                <a:gd name="T9" fmla="*/ 98 h 112"/>
                <a:gd name="T10" fmla="*/ 3 w 8"/>
                <a:gd name="T11" fmla="*/ 112 h 112"/>
                <a:gd name="T12" fmla="*/ 4 w 8"/>
                <a:gd name="T13" fmla="*/ 110 h 112"/>
                <a:gd name="T14" fmla="*/ 2 w 8"/>
                <a:gd name="T15" fmla="*/ 98 h 112"/>
                <a:gd name="T16" fmla="*/ 5 w 8"/>
                <a:gd name="T17" fmla="*/ 57 h 112"/>
                <a:gd name="T18" fmla="*/ 4 w 8"/>
                <a:gd name="T19" fmla="*/ 14 h 112"/>
                <a:gd name="T20" fmla="*/ 8 w 8"/>
                <a:gd name="T21" fmla="*/ 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12">
                  <a:moveTo>
                    <a:pt x="8" y="1"/>
                  </a:moveTo>
                  <a:cubicBezTo>
                    <a:pt x="6" y="0"/>
                    <a:pt x="6" y="0"/>
                    <a:pt x="6" y="0"/>
                  </a:cubicBezTo>
                  <a:cubicBezTo>
                    <a:pt x="3" y="13"/>
                    <a:pt x="3" y="13"/>
                    <a:pt x="3" y="13"/>
                  </a:cubicBezTo>
                  <a:cubicBezTo>
                    <a:pt x="3" y="60"/>
                    <a:pt x="3" y="60"/>
                    <a:pt x="3" y="60"/>
                  </a:cubicBezTo>
                  <a:cubicBezTo>
                    <a:pt x="0" y="98"/>
                    <a:pt x="0" y="98"/>
                    <a:pt x="0" y="98"/>
                  </a:cubicBezTo>
                  <a:cubicBezTo>
                    <a:pt x="0" y="103"/>
                    <a:pt x="1" y="108"/>
                    <a:pt x="3" y="112"/>
                  </a:cubicBezTo>
                  <a:cubicBezTo>
                    <a:pt x="4" y="110"/>
                    <a:pt x="4" y="110"/>
                    <a:pt x="4" y="110"/>
                  </a:cubicBezTo>
                  <a:cubicBezTo>
                    <a:pt x="2" y="98"/>
                    <a:pt x="2" y="98"/>
                    <a:pt x="2" y="98"/>
                  </a:cubicBezTo>
                  <a:cubicBezTo>
                    <a:pt x="5" y="57"/>
                    <a:pt x="5" y="57"/>
                    <a:pt x="5" y="57"/>
                  </a:cubicBezTo>
                  <a:cubicBezTo>
                    <a:pt x="4" y="14"/>
                    <a:pt x="4" y="14"/>
                    <a:pt x="4" y="14"/>
                  </a:cubicBezTo>
                  <a:lnTo>
                    <a:pt x="8" y="1"/>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7" name="Freeform 768"/>
            <p:cNvSpPr>
              <a:spLocks/>
            </p:cNvSpPr>
            <p:nvPr/>
          </p:nvSpPr>
          <p:spPr bwMode="auto">
            <a:xfrm>
              <a:off x="82550" y="415925"/>
              <a:ext cx="58738" cy="314325"/>
            </a:xfrm>
            <a:custGeom>
              <a:avLst/>
              <a:gdLst>
                <a:gd name="T0" fmla="*/ 37 w 37"/>
                <a:gd name="T1" fmla="*/ 5 h 198"/>
                <a:gd name="T2" fmla="*/ 35 w 37"/>
                <a:gd name="T3" fmla="*/ 0 h 198"/>
                <a:gd name="T4" fmla="*/ 26 w 37"/>
                <a:gd name="T5" fmla="*/ 28 h 198"/>
                <a:gd name="T6" fmla="*/ 4 w 37"/>
                <a:gd name="T7" fmla="*/ 102 h 198"/>
                <a:gd name="T8" fmla="*/ 0 w 37"/>
                <a:gd name="T9" fmla="*/ 191 h 198"/>
                <a:gd name="T10" fmla="*/ 2 w 37"/>
                <a:gd name="T11" fmla="*/ 198 h 198"/>
                <a:gd name="T12" fmla="*/ 7 w 37"/>
                <a:gd name="T13" fmla="*/ 196 h 198"/>
                <a:gd name="T14" fmla="*/ 4 w 37"/>
                <a:gd name="T15" fmla="*/ 189 h 198"/>
                <a:gd name="T16" fmla="*/ 7 w 37"/>
                <a:gd name="T17" fmla="*/ 106 h 198"/>
                <a:gd name="T18" fmla="*/ 37 w 37"/>
                <a:gd name="T19" fmla="*/ 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198">
                  <a:moveTo>
                    <a:pt x="37" y="5"/>
                  </a:moveTo>
                  <a:lnTo>
                    <a:pt x="35" y="0"/>
                  </a:lnTo>
                  <a:lnTo>
                    <a:pt x="26" y="28"/>
                  </a:lnTo>
                  <a:lnTo>
                    <a:pt x="4" y="102"/>
                  </a:lnTo>
                  <a:lnTo>
                    <a:pt x="0" y="191"/>
                  </a:lnTo>
                  <a:lnTo>
                    <a:pt x="2" y="198"/>
                  </a:lnTo>
                  <a:lnTo>
                    <a:pt x="7" y="196"/>
                  </a:lnTo>
                  <a:lnTo>
                    <a:pt x="4" y="189"/>
                  </a:lnTo>
                  <a:lnTo>
                    <a:pt x="7" y="106"/>
                  </a:lnTo>
                  <a:lnTo>
                    <a:pt x="37" y="5"/>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8" name="Freeform 769"/>
            <p:cNvSpPr>
              <a:spLocks/>
            </p:cNvSpPr>
            <p:nvPr/>
          </p:nvSpPr>
          <p:spPr bwMode="auto">
            <a:xfrm>
              <a:off x="30163" y="360363"/>
              <a:ext cx="107950" cy="385763"/>
            </a:xfrm>
            <a:custGeom>
              <a:avLst/>
              <a:gdLst>
                <a:gd name="T0" fmla="*/ 13 w 29"/>
                <a:gd name="T1" fmla="*/ 64 h 103"/>
                <a:gd name="T2" fmla="*/ 15 w 29"/>
                <a:gd name="T3" fmla="*/ 58 h 103"/>
                <a:gd name="T4" fmla="*/ 24 w 29"/>
                <a:gd name="T5" fmla="*/ 27 h 103"/>
                <a:gd name="T6" fmla="*/ 29 w 29"/>
                <a:gd name="T7" fmla="*/ 14 h 103"/>
                <a:gd name="T8" fmla="*/ 29 w 29"/>
                <a:gd name="T9" fmla="*/ 0 h 103"/>
                <a:gd name="T10" fmla="*/ 18 w 29"/>
                <a:gd name="T11" fmla="*/ 21 h 103"/>
                <a:gd name="T12" fmla="*/ 7 w 29"/>
                <a:gd name="T13" fmla="*/ 56 h 103"/>
                <a:gd name="T14" fmla="*/ 4 w 29"/>
                <a:gd name="T15" fmla="*/ 83 h 103"/>
                <a:gd name="T16" fmla="*/ 7 w 29"/>
                <a:gd name="T17" fmla="*/ 92 h 103"/>
                <a:gd name="T18" fmla="*/ 0 w 29"/>
                <a:gd name="T19" fmla="*/ 103 h 103"/>
                <a:gd name="T20" fmla="*/ 14 w 29"/>
                <a:gd name="T21" fmla="*/ 103 h 103"/>
                <a:gd name="T22" fmla="*/ 15 w 29"/>
                <a:gd name="T23" fmla="*/ 103 h 103"/>
                <a:gd name="T24" fmla="*/ 15 w 29"/>
                <a:gd name="T25" fmla="*/ 102 h 103"/>
                <a:gd name="T26" fmla="*/ 14 w 29"/>
                <a:gd name="T27" fmla="*/ 100 h 103"/>
                <a:gd name="T28" fmla="*/ 13 w 29"/>
                <a:gd name="T29" fmla="*/ 96 h 103"/>
                <a:gd name="T30" fmla="*/ 11 w 29"/>
                <a:gd name="T31" fmla="*/ 81 h 103"/>
                <a:gd name="T32" fmla="*/ 13 w 29"/>
                <a:gd name="T33" fmla="*/ 6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3">
                  <a:moveTo>
                    <a:pt x="13" y="64"/>
                  </a:moveTo>
                  <a:cubicBezTo>
                    <a:pt x="15" y="58"/>
                    <a:pt x="15" y="58"/>
                    <a:pt x="15" y="58"/>
                  </a:cubicBezTo>
                  <a:cubicBezTo>
                    <a:pt x="24" y="27"/>
                    <a:pt x="24" y="27"/>
                    <a:pt x="24" y="27"/>
                  </a:cubicBezTo>
                  <a:cubicBezTo>
                    <a:pt x="29" y="14"/>
                    <a:pt x="29" y="14"/>
                    <a:pt x="29" y="14"/>
                  </a:cubicBezTo>
                  <a:cubicBezTo>
                    <a:pt x="29" y="0"/>
                    <a:pt x="29" y="0"/>
                    <a:pt x="29" y="0"/>
                  </a:cubicBezTo>
                  <a:cubicBezTo>
                    <a:pt x="18" y="21"/>
                    <a:pt x="18" y="21"/>
                    <a:pt x="18" y="21"/>
                  </a:cubicBezTo>
                  <a:cubicBezTo>
                    <a:pt x="7" y="56"/>
                    <a:pt x="7" y="56"/>
                    <a:pt x="7" y="56"/>
                  </a:cubicBezTo>
                  <a:cubicBezTo>
                    <a:pt x="4" y="83"/>
                    <a:pt x="4" y="83"/>
                    <a:pt x="4" y="83"/>
                  </a:cubicBezTo>
                  <a:cubicBezTo>
                    <a:pt x="7" y="92"/>
                    <a:pt x="7" y="92"/>
                    <a:pt x="7" y="92"/>
                  </a:cubicBezTo>
                  <a:cubicBezTo>
                    <a:pt x="0" y="103"/>
                    <a:pt x="0" y="103"/>
                    <a:pt x="0" y="103"/>
                  </a:cubicBezTo>
                  <a:cubicBezTo>
                    <a:pt x="4" y="101"/>
                    <a:pt x="8" y="101"/>
                    <a:pt x="14" y="103"/>
                  </a:cubicBezTo>
                  <a:cubicBezTo>
                    <a:pt x="15" y="103"/>
                    <a:pt x="15" y="103"/>
                    <a:pt x="15" y="103"/>
                  </a:cubicBezTo>
                  <a:cubicBezTo>
                    <a:pt x="15" y="102"/>
                    <a:pt x="15" y="102"/>
                    <a:pt x="15" y="102"/>
                  </a:cubicBezTo>
                  <a:cubicBezTo>
                    <a:pt x="14" y="100"/>
                    <a:pt x="14" y="100"/>
                    <a:pt x="14" y="100"/>
                  </a:cubicBezTo>
                  <a:cubicBezTo>
                    <a:pt x="13" y="96"/>
                    <a:pt x="13" y="96"/>
                    <a:pt x="13" y="96"/>
                  </a:cubicBezTo>
                  <a:cubicBezTo>
                    <a:pt x="11" y="81"/>
                    <a:pt x="11" y="81"/>
                    <a:pt x="11" y="81"/>
                  </a:cubicBezTo>
                  <a:lnTo>
                    <a:pt x="13" y="64"/>
                  </a:lnTo>
                  <a:close/>
                </a:path>
              </a:pathLst>
            </a:custGeom>
            <a:solidFill>
              <a:srgbClr val="3542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59" name="Freeform 770"/>
            <p:cNvSpPr>
              <a:spLocks/>
            </p:cNvSpPr>
            <p:nvPr/>
          </p:nvSpPr>
          <p:spPr bwMode="auto">
            <a:xfrm>
              <a:off x="82550" y="723900"/>
              <a:ext cx="119063" cy="36513"/>
            </a:xfrm>
            <a:custGeom>
              <a:avLst/>
              <a:gdLst>
                <a:gd name="T0" fmla="*/ 29 w 32"/>
                <a:gd name="T1" fmla="*/ 3 h 10"/>
                <a:gd name="T2" fmla="*/ 19 w 32"/>
                <a:gd name="T3" fmla="*/ 0 h 10"/>
                <a:gd name="T4" fmla="*/ 0 w 32"/>
                <a:gd name="T5" fmla="*/ 3 h 10"/>
                <a:gd name="T6" fmla="*/ 1 w 32"/>
                <a:gd name="T7" fmla="*/ 5 h 10"/>
                <a:gd name="T8" fmla="*/ 8 w 32"/>
                <a:gd name="T9" fmla="*/ 7 h 10"/>
                <a:gd name="T10" fmla="*/ 11 w 32"/>
                <a:gd name="T11" fmla="*/ 5 h 10"/>
                <a:gd name="T12" fmla="*/ 14 w 32"/>
                <a:gd name="T13" fmla="*/ 6 h 10"/>
                <a:gd name="T14" fmla="*/ 14 w 32"/>
                <a:gd name="T15" fmla="*/ 8 h 10"/>
                <a:gd name="T16" fmla="*/ 32 w 32"/>
                <a:gd name="T17" fmla="*/ 6 h 10"/>
                <a:gd name="T18" fmla="*/ 29 w 32"/>
                <a:gd name="T19"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10">
                  <a:moveTo>
                    <a:pt x="29" y="3"/>
                  </a:moveTo>
                  <a:cubicBezTo>
                    <a:pt x="25" y="3"/>
                    <a:pt x="22" y="2"/>
                    <a:pt x="19" y="0"/>
                  </a:cubicBezTo>
                  <a:cubicBezTo>
                    <a:pt x="0" y="3"/>
                    <a:pt x="0" y="3"/>
                    <a:pt x="0" y="3"/>
                  </a:cubicBezTo>
                  <a:cubicBezTo>
                    <a:pt x="1" y="5"/>
                    <a:pt x="1" y="5"/>
                    <a:pt x="1" y="5"/>
                  </a:cubicBezTo>
                  <a:cubicBezTo>
                    <a:pt x="8" y="7"/>
                    <a:pt x="8" y="7"/>
                    <a:pt x="8" y="7"/>
                  </a:cubicBezTo>
                  <a:cubicBezTo>
                    <a:pt x="11" y="5"/>
                    <a:pt x="11" y="5"/>
                    <a:pt x="11" y="5"/>
                  </a:cubicBezTo>
                  <a:cubicBezTo>
                    <a:pt x="14" y="6"/>
                    <a:pt x="14" y="6"/>
                    <a:pt x="14" y="6"/>
                  </a:cubicBezTo>
                  <a:cubicBezTo>
                    <a:pt x="14" y="8"/>
                    <a:pt x="14" y="8"/>
                    <a:pt x="14" y="8"/>
                  </a:cubicBezTo>
                  <a:cubicBezTo>
                    <a:pt x="22" y="10"/>
                    <a:pt x="28" y="9"/>
                    <a:pt x="32" y="6"/>
                  </a:cubicBezTo>
                  <a:lnTo>
                    <a:pt x="29" y="3"/>
                  </a:ln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0" name="Freeform 771"/>
            <p:cNvSpPr>
              <a:spLocks/>
            </p:cNvSpPr>
            <p:nvPr/>
          </p:nvSpPr>
          <p:spPr bwMode="auto">
            <a:xfrm>
              <a:off x="30163" y="738188"/>
              <a:ext cx="63500" cy="41275"/>
            </a:xfrm>
            <a:custGeom>
              <a:avLst/>
              <a:gdLst>
                <a:gd name="T0" fmla="*/ 14 w 17"/>
                <a:gd name="T1" fmla="*/ 2 h 11"/>
                <a:gd name="T2" fmla="*/ 0 w 17"/>
                <a:gd name="T3" fmla="*/ 2 h 11"/>
                <a:gd name="T4" fmla="*/ 0 w 17"/>
                <a:gd name="T5" fmla="*/ 6 h 11"/>
                <a:gd name="T6" fmla="*/ 2 w 17"/>
                <a:gd name="T7" fmla="*/ 6 h 11"/>
                <a:gd name="T8" fmla="*/ 2 w 17"/>
                <a:gd name="T9" fmla="*/ 8 h 11"/>
                <a:gd name="T10" fmla="*/ 11 w 17"/>
                <a:gd name="T11" fmla="*/ 11 h 11"/>
                <a:gd name="T12" fmla="*/ 17 w 17"/>
                <a:gd name="T13" fmla="*/ 6 h 11"/>
                <a:gd name="T14" fmla="*/ 14 w 17"/>
                <a:gd name="T15" fmla="*/ 2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14" y="2"/>
                  </a:moveTo>
                  <a:cubicBezTo>
                    <a:pt x="8" y="0"/>
                    <a:pt x="4" y="0"/>
                    <a:pt x="0" y="2"/>
                  </a:cubicBezTo>
                  <a:cubicBezTo>
                    <a:pt x="0" y="6"/>
                    <a:pt x="0" y="6"/>
                    <a:pt x="0" y="6"/>
                  </a:cubicBezTo>
                  <a:cubicBezTo>
                    <a:pt x="2" y="6"/>
                    <a:pt x="2" y="6"/>
                    <a:pt x="2" y="6"/>
                  </a:cubicBezTo>
                  <a:cubicBezTo>
                    <a:pt x="2" y="8"/>
                    <a:pt x="2" y="8"/>
                    <a:pt x="2" y="8"/>
                  </a:cubicBezTo>
                  <a:cubicBezTo>
                    <a:pt x="5" y="10"/>
                    <a:pt x="8" y="11"/>
                    <a:pt x="11" y="11"/>
                  </a:cubicBezTo>
                  <a:cubicBezTo>
                    <a:pt x="16" y="10"/>
                    <a:pt x="17" y="9"/>
                    <a:pt x="17" y="6"/>
                  </a:cubicBezTo>
                  <a:lnTo>
                    <a:pt x="14" y="2"/>
                  </a:ln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061" name="组合 132"/>
          <p:cNvGrpSpPr>
            <a:grpSpLocks/>
          </p:cNvGrpSpPr>
          <p:nvPr/>
        </p:nvGrpSpPr>
        <p:grpSpPr bwMode="auto">
          <a:xfrm>
            <a:off x="6311546" y="3804646"/>
            <a:ext cx="201260" cy="809912"/>
            <a:chOff x="0" y="0"/>
            <a:chExt cx="192088" cy="771525"/>
          </a:xfrm>
        </p:grpSpPr>
        <p:sp>
          <p:nvSpPr>
            <p:cNvPr id="40062" name="Freeform 817"/>
            <p:cNvSpPr>
              <a:spLocks noEditPoints="1"/>
            </p:cNvSpPr>
            <p:nvPr/>
          </p:nvSpPr>
          <p:spPr bwMode="auto">
            <a:xfrm>
              <a:off x="41275" y="0"/>
              <a:ext cx="87313" cy="127000"/>
            </a:xfrm>
            <a:custGeom>
              <a:avLst/>
              <a:gdLst>
                <a:gd name="T0" fmla="*/ 21 w 23"/>
                <a:gd name="T1" fmla="*/ 7 h 34"/>
                <a:gd name="T2" fmla="*/ 19 w 23"/>
                <a:gd name="T3" fmla="*/ 1 h 34"/>
                <a:gd name="T4" fmla="*/ 15 w 23"/>
                <a:gd name="T5" fmla="*/ 0 h 34"/>
                <a:gd name="T6" fmla="*/ 5 w 23"/>
                <a:gd name="T7" fmla="*/ 7 h 34"/>
                <a:gd name="T8" fmla="*/ 4 w 23"/>
                <a:gd name="T9" fmla="*/ 14 h 34"/>
                <a:gd name="T10" fmla="*/ 3 w 23"/>
                <a:gd name="T11" fmla="*/ 19 h 34"/>
                <a:gd name="T12" fmla="*/ 2 w 23"/>
                <a:gd name="T13" fmla="*/ 26 h 34"/>
                <a:gd name="T14" fmla="*/ 2 w 23"/>
                <a:gd name="T15" fmla="*/ 34 h 34"/>
                <a:gd name="T16" fmla="*/ 3 w 23"/>
                <a:gd name="T17" fmla="*/ 33 h 34"/>
                <a:gd name="T18" fmla="*/ 4 w 23"/>
                <a:gd name="T19" fmla="*/ 27 h 34"/>
                <a:gd name="T20" fmla="*/ 6 w 23"/>
                <a:gd name="T21" fmla="*/ 16 h 34"/>
                <a:gd name="T22" fmla="*/ 5 w 23"/>
                <a:gd name="T23" fmla="*/ 12 h 34"/>
                <a:gd name="T24" fmla="*/ 7 w 23"/>
                <a:gd name="T25" fmla="*/ 15 h 34"/>
                <a:gd name="T26" fmla="*/ 7 w 23"/>
                <a:gd name="T27" fmla="*/ 15 h 34"/>
                <a:gd name="T28" fmla="*/ 7 w 23"/>
                <a:gd name="T29" fmla="*/ 15 h 34"/>
                <a:gd name="T30" fmla="*/ 12 w 23"/>
                <a:gd name="T31" fmla="*/ 5 h 34"/>
                <a:gd name="T32" fmla="*/ 21 w 23"/>
                <a:gd name="T33" fmla="*/ 7 h 34"/>
                <a:gd name="T34" fmla="*/ 19 w 23"/>
                <a:gd name="T35" fmla="*/ 1 h 34"/>
                <a:gd name="T36" fmla="*/ 19 w 23"/>
                <a:gd name="T37" fmla="*/ 2 h 34"/>
                <a:gd name="T38" fmla="*/ 9 w 23"/>
                <a:gd name="T39" fmla="*/ 4 h 34"/>
                <a:gd name="T40" fmla="*/ 5 w 23"/>
                <a:gd name="T41" fmla="*/ 11 h 34"/>
                <a:gd name="T42" fmla="*/ 8 w 23"/>
                <a:gd name="T43" fmla="*/ 3 h 34"/>
                <a:gd name="T44" fmla="*/ 19 w 23"/>
                <a:gd name="T45" fmla="*/ 1 h 34"/>
                <a:gd name="T46" fmla="*/ 2 w 23"/>
                <a:gd name="T47" fmla="*/ 33 h 34"/>
                <a:gd name="T48" fmla="*/ 2 w 23"/>
                <a:gd name="T49" fmla="*/ 33 h 34"/>
                <a:gd name="T50" fmla="*/ 3 w 23"/>
                <a:gd name="T51" fmla="*/ 26 h 34"/>
                <a:gd name="T52" fmla="*/ 4 w 23"/>
                <a:gd name="T53" fmla="*/ 15 h 34"/>
                <a:gd name="T54" fmla="*/ 3 w 23"/>
                <a:gd name="T55" fmla="*/ 26 h 34"/>
                <a:gd name="T56" fmla="*/ 2 w 23"/>
                <a:gd name="T5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 h="34">
                  <a:moveTo>
                    <a:pt x="21" y="7"/>
                  </a:moveTo>
                  <a:cubicBezTo>
                    <a:pt x="23" y="6"/>
                    <a:pt x="22" y="4"/>
                    <a:pt x="19" y="1"/>
                  </a:cubicBezTo>
                  <a:cubicBezTo>
                    <a:pt x="18" y="0"/>
                    <a:pt x="17" y="0"/>
                    <a:pt x="15" y="0"/>
                  </a:cubicBezTo>
                  <a:cubicBezTo>
                    <a:pt x="11" y="0"/>
                    <a:pt x="7" y="2"/>
                    <a:pt x="5" y="7"/>
                  </a:cubicBezTo>
                  <a:cubicBezTo>
                    <a:pt x="4" y="9"/>
                    <a:pt x="4" y="12"/>
                    <a:pt x="4" y="14"/>
                  </a:cubicBezTo>
                  <a:cubicBezTo>
                    <a:pt x="3" y="19"/>
                    <a:pt x="3" y="19"/>
                    <a:pt x="3" y="19"/>
                  </a:cubicBezTo>
                  <a:cubicBezTo>
                    <a:pt x="2" y="21"/>
                    <a:pt x="2" y="24"/>
                    <a:pt x="2" y="26"/>
                  </a:cubicBezTo>
                  <a:cubicBezTo>
                    <a:pt x="0" y="29"/>
                    <a:pt x="0" y="31"/>
                    <a:pt x="2" y="34"/>
                  </a:cubicBezTo>
                  <a:cubicBezTo>
                    <a:pt x="3" y="33"/>
                    <a:pt x="3" y="33"/>
                    <a:pt x="3" y="33"/>
                  </a:cubicBezTo>
                  <a:cubicBezTo>
                    <a:pt x="5" y="30"/>
                    <a:pt x="6" y="28"/>
                    <a:pt x="4" y="27"/>
                  </a:cubicBezTo>
                  <a:cubicBezTo>
                    <a:pt x="4" y="24"/>
                    <a:pt x="4" y="20"/>
                    <a:pt x="6" y="16"/>
                  </a:cubicBezTo>
                  <a:cubicBezTo>
                    <a:pt x="5" y="15"/>
                    <a:pt x="5" y="14"/>
                    <a:pt x="5" y="12"/>
                  </a:cubicBezTo>
                  <a:cubicBezTo>
                    <a:pt x="6" y="12"/>
                    <a:pt x="6" y="12"/>
                    <a:pt x="7" y="15"/>
                  </a:cubicBezTo>
                  <a:cubicBezTo>
                    <a:pt x="7" y="15"/>
                    <a:pt x="7" y="15"/>
                    <a:pt x="7" y="15"/>
                  </a:cubicBezTo>
                  <a:cubicBezTo>
                    <a:pt x="7" y="15"/>
                    <a:pt x="7" y="15"/>
                    <a:pt x="7" y="15"/>
                  </a:cubicBezTo>
                  <a:cubicBezTo>
                    <a:pt x="7" y="8"/>
                    <a:pt x="8" y="5"/>
                    <a:pt x="12" y="5"/>
                  </a:cubicBezTo>
                  <a:cubicBezTo>
                    <a:pt x="16" y="7"/>
                    <a:pt x="19" y="8"/>
                    <a:pt x="21" y="7"/>
                  </a:cubicBezTo>
                  <a:close/>
                  <a:moveTo>
                    <a:pt x="19" y="1"/>
                  </a:moveTo>
                  <a:cubicBezTo>
                    <a:pt x="19" y="2"/>
                    <a:pt x="19" y="2"/>
                    <a:pt x="19" y="2"/>
                  </a:cubicBezTo>
                  <a:cubicBezTo>
                    <a:pt x="15" y="1"/>
                    <a:pt x="12" y="1"/>
                    <a:pt x="9" y="4"/>
                  </a:cubicBezTo>
                  <a:cubicBezTo>
                    <a:pt x="7" y="6"/>
                    <a:pt x="5" y="9"/>
                    <a:pt x="5" y="11"/>
                  </a:cubicBezTo>
                  <a:cubicBezTo>
                    <a:pt x="5" y="9"/>
                    <a:pt x="6" y="6"/>
                    <a:pt x="8" y="3"/>
                  </a:cubicBezTo>
                  <a:cubicBezTo>
                    <a:pt x="11" y="0"/>
                    <a:pt x="15" y="0"/>
                    <a:pt x="19" y="1"/>
                  </a:cubicBezTo>
                  <a:close/>
                  <a:moveTo>
                    <a:pt x="2" y="33"/>
                  </a:moveTo>
                  <a:cubicBezTo>
                    <a:pt x="2" y="33"/>
                    <a:pt x="2" y="33"/>
                    <a:pt x="2" y="33"/>
                  </a:cubicBezTo>
                  <a:cubicBezTo>
                    <a:pt x="0" y="31"/>
                    <a:pt x="1" y="29"/>
                    <a:pt x="3" y="26"/>
                  </a:cubicBezTo>
                  <a:cubicBezTo>
                    <a:pt x="2" y="24"/>
                    <a:pt x="3" y="20"/>
                    <a:pt x="4" y="15"/>
                  </a:cubicBezTo>
                  <a:cubicBezTo>
                    <a:pt x="3" y="19"/>
                    <a:pt x="3" y="23"/>
                    <a:pt x="3" y="26"/>
                  </a:cubicBezTo>
                  <a:cubicBezTo>
                    <a:pt x="2" y="29"/>
                    <a:pt x="2" y="31"/>
                    <a:pt x="2" y="33"/>
                  </a:cubicBezTo>
                  <a:close/>
                </a:path>
              </a:pathLst>
            </a:custGeom>
            <a:solidFill>
              <a:srgbClr val="EEDF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3" name="Freeform 818"/>
            <p:cNvSpPr>
              <a:spLocks/>
            </p:cNvSpPr>
            <p:nvPr/>
          </p:nvSpPr>
          <p:spPr bwMode="auto">
            <a:xfrm>
              <a:off x="60325" y="0"/>
              <a:ext cx="52388" cy="41275"/>
            </a:xfrm>
            <a:custGeom>
              <a:avLst/>
              <a:gdLst>
                <a:gd name="T0" fmla="*/ 14 w 14"/>
                <a:gd name="T1" fmla="*/ 2 h 11"/>
                <a:gd name="T2" fmla="*/ 14 w 14"/>
                <a:gd name="T3" fmla="*/ 1 h 11"/>
                <a:gd name="T4" fmla="*/ 3 w 14"/>
                <a:gd name="T5" fmla="*/ 3 h 11"/>
                <a:gd name="T6" fmla="*/ 0 w 14"/>
                <a:gd name="T7" fmla="*/ 11 h 11"/>
                <a:gd name="T8" fmla="*/ 4 w 14"/>
                <a:gd name="T9" fmla="*/ 4 h 11"/>
                <a:gd name="T10" fmla="*/ 14 w 14"/>
                <a:gd name="T11" fmla="*/ 2 h 11"/>
              </a:gdLst>
              <a:ahLst/>
              <a:cxnLst>
                <a:cxn ang="0">
                  <a:pos x="T0" y="T1"/>
                </a:cxn>
                <a:cxn ang="0">
                  <a:pos x="T2" y="T3"/>
                </a:cxn>
                <a:cxn ang="0">
                  <a:pos x="T4" y="T5"/>
                </a:cxn>
                <a:cxn ang="0">
                  <a:pos x="T6" y="T7"/>
                </a:cxn>
                <a:cxn ang="0">
                  <a:pos x="T8" y="T9"/>
                </a:cxn>
                <a:cxn ang="0">
                  <a:pos x="T10" y="T11"/>
                </a:cxn>
              </a:cxnLst>
              <a:rect l="0" t="0" r="r" b="b"/>
              <a:pathLst>
                <a:path w="14" h="11">
                  <a:moveTo>
                    <a:pt x="14" y="2"/>
                  </a:moveTo>
                  <a:cubicBezTo>
                    <a:pt x="14" y="1"/>
                    <a:pt x="14" y="1"/>
                    <a:pt x="14" y="1"/>
                  </a:cubicBezTo>
                  <a:cubicBezTo>
                    <a:pt x="10" y="0"/>
                    <a:pt x="6" y="0"/>
                    <a:pt x="3" y="3"/>
                  </a:cubicBezTo>
                  <a:cubicBezTo>
                    <a:pt x="1" y="6"/>
                    <a:pt x="0" y="9"/>
                    <a:pt x="0" y="11"/>
                  </a:cubicBezTo>
                  <a:cubicBezTo>
                    <a:pt x="0" y="9"/>
                    <a:pt x="2" y="6"/>
                    <a:pt x="4" y="4"/>
                  </a:cubicBezTo>
                  <a:cubicBezTo>
                    <a:pt x="7" y="1"/>
                    <a:pt x="10" y="1"/>
                    <a:pt x="14" y="2"/>
                  </a:cubicBezTo>
                  <a:close/>
                </a:path>
              </a:pathLst>
            </a:custGeom>
            <a:solidFill>
              <a:srgbClr val="F6EE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4" name="Freeform 819"/>
            <p:cNvSpPr>
              <a:spLocks/>
            </p:cNvSpPr>
            <p:nvPr/>
          </p:nvSpPr>
          <p:spPr bwMode="auto">
            <a:xfrm>
              <a:off x="41275" y="55563"/>
              <a:ext cx="15875" cy="68263"/>
            </a:xfrm>
            <a:custGeom>
              <a:avLst/>
              <a:gdLst>
                <a:gd name="T0" fmla="*/ 2 w 4"/>
                <a:gd name="T1" fmla="*/ 18 h 18"/>
                <a:gd name="T2" fmla="*/ 2 w 4"/>
                <a:gd name="T3" fmla="*/ 18 h 18"/>
                <a:gd name="T4" fmla="*/ 3 w 4"/>
                <a:gd name="T5" fmla="*/ 11 h 18"/>
                <a:gd name="T6" fmla="*/ 4 w 4"/>
                <a:gd name="T7" fmla="*/ 0 h 18"/>
                <a:gd name="T8" fmla="*/ 3 w 4"/>
                <a:gd name="T9" fmla="*/ 11 h 18"/>
                <a:gd name="T10" fmla="*/ 2 w 4"/>
                <a:gd name="T11" fmla="*/ 18 h 18"/>
              </a:gdLst>
              <a:ahLst/>
              <a:cxnLst>
                <a:cxn ang="0">
                  <a:pos x="T0" y="T1"/>
                </a:cxn>
                <a:cxn ang="0">
                  <a:pos x="T2" y="T3"/>
                </a:cxn>
                <a:cxn ang="0">
                  <a:pos x="T4" y="T5"/>
                </a:cxn>
                <a:cxn ang="0">
                  <a:pos x="T6" y="T7"/>
                </a:cxn>
                <a:cxn ang="0">
                  <a:pos x="T8" y="T9"/>
                </a:cxn>
                <a:cxn ang="0">
                  <a:pos x="T10" y="T11"/>
                </a:cxn>
              </a:cxnLst>
              <a:rect l="0" t="0" r="r" b="b"/>
              <a:pathLst>
                <a:path w="4" h="18">
                  <a:moveTo>
                    <a:pt x="2" y="18"/>
                  </a:moveTo>
                  <a:cubicBezTo>
                    <a:pt x="2" y="18"/>
                    <a:pt x="2" y="18"/>
                    <a:pt x="2" y="18"/>
                  </a:cubicBezTo>
                  <a:cubicBezTo>
                    <a:pt x="2" y="16"/>
                    <a:pt x="2" y="14"/>
                    <a:pt x="3" y="11"/>
                  </a:cubicBezTo>
                  <a:cubicBezTo>
                    <a:pt x="3" y="8"/>
                    <a:pt x="3" y="4"/>
                    <a:pt x="4" y="0"/>
                  </a:cubicBezTo>
                  <a:cubicBezTo>
                    <a:pt x="3" y="5"/>
                    <a:pt x="2" y="9"/>
                    <a:pt x="3" y="11"/>
                  </a:cubicBezTo>
                  <a:cubicBezTo>
                    <a:pt x="1" y="14"/>
                    <a:pt x="0" y="16"/>
                    <a:pt x="2" y="18"/>
                  </a:cubicBezTo>
                  <a:close/>
                </a:path>
              </a:pathLst>
            </a:custGeom>
            <a:solidFill>
              <a:srgbClr val="F6EE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5" name="Freeform 820"/>
            <p:cNvSpPr>
              <a:spLocks/>
            </p:cNvSpPr>
            <p:nvPr/>
          </p:nvSpPr>
          <p:spPr bwMode="auto">
            <a:xfrm>
              <a:off x="87312" y="3175"/>
              <a:ext cx="58738" cy="142875"/>
            </a:xfrm>
            <a:custGeom>
              <a:avLst/>
              <a:gdLst>
                <a:gd name="T0" fmla="*/ 7 w 16"/>
                <a:gd name="T1" fmla="*/ 0 h 38"/>
                <a:gd name="T2" fmla="*/ 9 w 16"/>
                <a:gd name="T3" fmla="*/ 6 h 38"/>
                <a:gd name="T4" fmla="*/ 0 w 16"/>
                <a:gd name="T5" fmla="*/ 4 h 38"/>
                <a:gd name="T6" fmla="*/ 10 w 16"/>
                <a:gd name="T7" fmla="*/ 9 h 38"/>
                <a:gd name="T8" fmla="*/ 11 w 16"/>
                <a:gd name="T9" fmla="*/ 14 h 38"/>
                <a:gd name="T10" fmla="*/ 9 w 16"/>
                <a:gd name="T11" fmla="*/ 19 h 38"/>
                <a:gd name="T12" fmla="*/ 7 w 16"/>
                <a:gd name="T13" fmla="*/ 24 h 38"/>
                <a:gd name="T14" fmla="*/ 7 w 16"/>
                <a:gd name="T15" fmla="*/ 28 h 38"/>
                <a:gd name="T16" fmla="*/ 12 w 16"/>
                <a:gd name="T17" fmla="*/ 31 h 38"/>
                <a:gd name="T18" fmla="*/ 12 w 16"/>
                <a:gd name="T19" fmla="*/ 32 h 38"/>
                <a:gd name="T20" fmla="*/ 13 w 16"/>
                <a:gd name="T21" fmla="*/ 38 h 38"/>
                <a:gd name="T22" fmla="*/ 15 w 16"/>
                <a:gd name="T23" fmla="*/ 29 h 38"/>
                <a:gd name="T24" fmla="*/ 15 w 16"/>
                <a:gd name="T25" fmla="*/ 28 h 38"/>
                <a:gd name="T26" fmla="*/ 15 w 16"/>
                <a:gd name="T27" fmla="*/ 28 h 38"/>
                <a:gd name="T28" fmla="*/ 14 w 16"/>
                <a:gd name="T29" fmla="*/ 27 h 38"/>
                <a:gd name="T30" fmla="*/ 13 w 16"/>
                <a:gd name="T31" fmla="*/ 16 h 38"/>
                <a:gd name="T32" fmla="*/ 13 w 16"/>
                <a:gd name="T33" fmla="*/ 10 h 38"/>
                <a:gd name="T34" fmla="*/ 13 w 16"/>
                <a:gd name="T35" fmla="*/ 9 h 38"/>
                <a:gd name="T36" fmla="*/ 7 w 16"/>
                <a:gd name="T3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8">
                  <a:moveTo>
                    <a:pt x="7" y="0"/>
                  </a:moveTo>
                  <a:cubicBezTo>
                    <a:pt x="10" y="3"/>
                    <a:pt x="11" y="5"/>
                    <a:pt x="9" y="6"/>
                  </a:cubicBezTo>
                  <a:cubicBezTo>
                    <a:pt x="7" y="7"/>
                    <a:pt x="4" y="6"/>
                    <a:pt x="0" y="4"/>
                  </a:cubicBezTo>
                  <a:cubicBezTo>
                    <a:pt x="3" y="7"/>
                    <a:pt x="6" y="9"/>
                    <a:pt x="10" y="9"/>
                  </a:cubicBezTo>
                  <a:cubicBezTo>
                    <a:pt x="11" y="14"/>
                    <a:pt x="11" y="14"/>
                    <a:pt x="11" y="14"/>
                  </a:cubicBezTo>
                  <a:cubicBezTo>
                    <a:pt x="9" y="19"/>
                    <a:pt x="9" y="19"/>
                    <a:pt x="9" y="19"/>
                  </a:cubicBezTo>
                  <a:cubicBezTo>
                    <a:pt x="9" y="21"/>
                    <a:pt x="8" y="22"/>
                    <a:pt x="7" y="24"/>
                  </a:cubicBezTo>
                  <a:cubicBezTo>
                    <a:pt x="7" y="28"/>
                    <a:pt x="7" y="28"/>
                    <a:pt x="7" y="28"/>
                  </a:cubicBezTo>
                  <a:cubicBezTo>
                    <a:pt x="9" y="28"/>
                    <a:pt x="11" y="29"/>
                    <a:pt x="12" y="31"/>
                  </a:cubicBezTo>
                  <a:cubicBezTo>
                    <a:pt x="12" y="31"/>
                    <a:pt x="12" y="31"/>
                    <a:pt x="12" y="32"/>
                  </a:cubicBezTo>
                  <a:cubicBezTo>
                    <a:pt x="13" y="33"/>
                    <a:pt x="13" y="35"/>
                    <a:pt x="13" y="38"/>
                  </a:cubicBezTo>
                  <a:cubicBezTo>
                    <a:pt x="15" y="35"/>
                    <a:pt x="16" y="33"/>
                    <a:pt x="15" y="29"/>
                  </a:cubicBezTo>
                  <a:cubicBezTo>
                    <a:pt x="15" y="28"/>
                    <a:pt x="15" y="28"/>
                    <a:pt x="15" y="28"/>
                  </a:cubicBezTo>
                  <a:cubicBezTo>
                    <a:pt x="15" y="28"/>
                    <a:pt x="15" y="28"/>
                    <a:pt x="15" y="28"/>
                  </a:cubicBezTo>
                  <a:cubicBezTo>
                    <a:pt x="14" y="27"/>
                    <a:pt x="14" y="27"/>
                    <a:pt x="14" y="27"/>
                  </a:cubicBezTo>
                  <a:cubicBezTo>
                    <a:pt x="14" y="23"/>
                    <a:pt x="14" y="20"/>
                    <a:pt x="13" y="16"/>
                  </a:cubicBezTo>
                  <a:cubicBezTo>
                    <a:pt x="14" y="15"/>
                    <a:pt x="14" y="12"/>
                    <a:pt x="13" y="10"/>
                  </a:cubicBezTo>
                  <a:cubicBezTo>
                    <a:pt x="13" y="9"/>
                    <a:pt x="13" y="9"/>
                    <a:pt x="13" y="9"/>
                  </a:cubicBezTo>
                  <a:cubicBezTo>
                    <a:pt x="13" y="5"/>
                    <a:pt x="11" y="2"/>
                    <a:pt x="7" y="0"/>
                  </a:cubicBezTo>
                  <a:close/>
                </a:path>
              </a:pathLst>
            </a:custGeom>
            <a:solidFill>
              <a:srgbClr val="D3B8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6" name="Freeform 821"/>
            <p:cNvSpPr>
              <a:spLocks noEditPoints="1"/>
            </p:cNvSpPr>
            <p:nvPr/>
          </p:nvSpPr>
          <p:spPr bwMode="auto">
            <a:xfrm>
              <a:off x="60325" y="22225"/>
              <a:ext cx="60325" cy="74613"/>
            </a:xfrm>
            <a:custGeom>
              <a:avLst/>
              <a:gdLst>
                <a:gd name="T0" fmla="*/ 2 w 16"/>
                <a:gd name="T1" fmla="*/ 9 h 20"/>
                <a:gd name="T2" fmla="*/ 2 w 16"/>
                <a:gd name="T3" fmla="*/ 9 h 20"/>
                <a:gd name="T4" fmla="*/ 2 w 16"/>
                <a:gd name="T5" fmla="*/ 9 h 20"/>
                <a:gd name="T6" fmla="*/ 0 w 16"/>
                <a:gd name="T7" fmla="*/ 6 h 20"/>
                <a:gd name="T8" fmla="*/ 1 w 16"/>
                <a:gd name="T9" fmla="*/ 10 h 20"/>
                <a:gd name="T10" fmla="*/ 2 w 16"/>
                <a:gd name="T11" fmla="*/ 12 h 20"/>
                <a:gd name="T12" fmla="*/ 4 w 16"/>
                <a:gd name="T13" fmla="*/ 17 h 20"/>
                <a:gd name="T14" fmla="*/ 14 w 16"/>
                <a:gd name="T15" fmla="*/ 16 h 20"/>
                <a:gd name="T16" fmla="*/ 16 w 16"/>
                <a:gd name="T17" fmla="*/ 9 h 20"/>
                <a:gd name="T18" fmla="*/ 16 w 16"/>
                <a:gd name="T19" fmla="*/ 5 h 20"/>
                <a:gd name="T20" fmla="*/ 7 w 16"/>
                <a:gd name="T21" fmla="*/ 0 h 20"/>
                <a:gd name="T22" fmla="*/ 2 w 16"/>
                <a:gd name="T23" fmla="*/ 9 h 20"/>
                <a:gd name="T24" fmla="*/ 6 w 16"/>
                <a:gd name="T25" fmla="*/ 17 h 20"/>
                <a:gd name="T26" fmla="*/ 4 w 16"/>
                <a:gd name="T27" fmla="*/ 16 h 20"/>
                <a:gd name="T28" fmla="*/ 3 w 16"/>
                <a:gd name="T29" fmla="*/ 12 h 20"/>
                <a:gd name="T30" fmla="*/ 0 w 16"/>
                <a:gd name="T31" fmla="*/ 7 h 20"/>
                <a:gd name="T32" fmla="*/ 4 w 16"/>
                <a:gd name="T33" fmla="*/ 12 h 20"/>
                <a:gd name="T34" fmla="*/ 6 w 16"/>
                <a:gd name="T35"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20">
                  <a:moveTo>
                    <a:pt x="2" y="9"/>
                  </a:moveTo>
                  <a:cubicBezTo>
                    <a:pt x="2" y="9"/>
                    <a:pt x="2" y="9"/>
                    <a:pt x="2" y="9"/>
                  </a:cubicBezTo>
                  <a:cubicBezTo>
                    <a:pt x="2" y="9"/>
                    <a:pt x="2" y="9"/>
                    <a:pt x="2" y="9"/>
                  </a:cubicBezTo>
                  <a:cubicBezTo>
                    <a:pt x="1" y="6"/>
                    <a:pt x="1" y="6"/>
                    <a:pt x="0" y="6"/>
                  </a:cubicBezTo>
                  <a:cubicBezTo>
                    <a:pt x="0" y="8"/>
                    <a:pt x="0" y="9"/>
                    <a:pt x="1" y="10"/>
                  </a:cubicBezTo>
                  <a:cubicBezTo>
                    <a:pt x="1" y="11"/>
                    <a:pt x="2" y="12"/>
                    <a:pt x="2" y="12"/>
                  </a:cubicBezTo>
                  <a:cubicBezTo>
                    <a:pt x="2" y="14"/>
                    <a:pt x="3" y="16"/>
                    <a:pt x="4" y="17"/>
                  </a:cubicBezTo>
                  <a:cubicBezTo>
                    <a:pt x="8" y="20"/>
                    <a:pt x="12" y="19"/>
                    <a:pt x="14" y="16"/>
                  </a:cubicBezTo>
                  <a:cubicBezTo>
                    <a:pt x="16" y="9"/>
                    <a:pt x="16" y="9"/>
                    <a:pt x="16" y="9"/>
                  </a:cubicBezTo>
                  <a:cubicBezTo>
                    <a:pt x="16" y="5"/>
                    <a:pt x="16" y="5"/>
                    <a:pt x="16" y="5"/>
                  </a:cubicBezTo>
                  <a:cubicBezTo>
                    <a:pt x="12" y="5"/>
                    <a:pt x="9" y="3"/>
                    <a:pt x="7" y="0"/>
                  </a:cubicBezTo>
                  <a:cubicBezTo>
                    <a:pt x="4" y="2"/>
                    <a:pt x="3" y="5"/>
                    <a:pt x="2" y="9"/>
                  </a:cubicBezTo>
                  <a:close/>
                  <a:moveTo>
                    <a:pt x="6" y="17"/>
                  </a:moveTo>
                  <a:cubicBezTo>
                    <a:pt x="4" y="16"/>
                    <a:pt x="4" y="16"/>
                    <a:pt x="4" y="16"/>
                  </a:cubicBezTo>
                  <a:cubicBezTo>
                    <a:pt x="3" y="15"/>
                    <a:pt x="3" y="13"/>
                    <a:pt x="3" y="12"/>
                  </a:cubicBezTo>
                  <a:cubicBezTo>
                    <a:pt x="1" y="10"/>
                    <a:pt x="0" y="9"/>
                    <a:pt x="0" y="7"/>
                  </a:cubicBezTo>
                  <a:cubicBezTo>
                    <a:pt x="1" y="9"/>
                    <a:pt x="2" y="10"/>
                    <a:pt x="4" y="12"/>
                  </a:cubicBezTo>
                  <a:cubicBezTo>
                    <a:pt x="4" y="14"/>
                    <a:pt x="4" y="16"/>
                    <a:pt x="6" y="17"/>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7" name="Freeform 822"/>
            <p:cNvSpPr>
              <a:spLocks/>
            </p:cNvSpPr>
            <p:nvPr/>
          </p:nvSpPr>
          <p:spPr bwMode="auto">
            <a:xfrm>
              <a:off x="60325" y="47625"/>
              <a:ext cx="22225" cy="38100"/>
            </a:xfrm>
            <a:custGeom>
              <a:avLst/>
              <a:gdLst>
                <a:gd name="T0" fmla="*/ 4 w 6"/>
                <a:gd name="T1" fmla="*/ 9 h 10"/>
                <a:gd name="T2" fmla="*/ 6 w 6"/>
                <a:gd name="T3" fmla="*/ 10 h 10"/>
                <a:gd name="T4" fmla="*/ 4 w 6"/>
                <a:gd name="T5" fmla="*/ 5 h 10"/>
                <a:gd name="T6" fmla="*/ 0 w 6"/>
                <a:gd name="T7" fmla="*/ 0 h 10"/>
                <a:gd name="T8" fmla="*/ 3 w 6"/>
                <a:gd name="T9" fmla="*/ 5 h 10"/>
                <a:gd name="T10" fmla="*/ 4 w 6"/>
                <a:gd name="T11" fmla="*/ 9 h 10"/>
              </a:gdLst>
              <a:ahLst/>
              <a:cxnLst>
                <a:cxn ang="0">
                  <a:pos x="T0" y="T1"/>
                </a:cxn>
                <a:cxn ang="0">
                  <a:pos x="T2" y="T3"/>
                </a:cxn>
                <a:cxn ang="0">
                  <a:pos x="T4" y="T5"/>
                </a:cxn>
                <a:cxn ang="0">
                  <a:pos x="T6" y="T7"/>
                </a:cxn>
                <a:cxn ang="0">
                  <a:pos x="T8" y="T9"/>
                </a:cxn>
                <a:cxn ang="0">
                  <a:pos x="T10" y="T11"/>
                </a:cxn>
              </a:cxnLst>
              <a:rect l="0" t="0" r="r" b="b"/>
              <a:pathLst>
                <a:path w="6" h="10">
                  <a:moveTo>
                    <a:pt x="4" y="9"/>
                  </a:moveTo>
                  <a:cubicBezTo>
                    <a:pt x="6" y="10"/>
                    <a:pt x="6" y="10"/>
                    <a:pt x="6" y="10"/>
                  </a:cubicBezTo>
                  <a:cubicBezTo>
                    <a:pt x="4" y="9"/>
                    <a:pt x="4" y="7"/>
                    <a:pt x="4" y="5"/>
                  </a:cubicBezTo>
                  <a:cubicBezTo>
                    <a:pt x="2" y="3"/>
                    <a:pt x="1" y="2"/>
                    <a:pt x="0" y="0"/>
                  </a:cubicBezTo>
                  <a:cubicBezTo>
                    <a:pt x="0" y="2"/>
                    <a:pt x="1" y="3"/>
                    <a:pt x="3" y="5"/>
                  </a:cubicBezTo>
                  <a:cubicBezTo>
                    <a:pt x="3" y="6"/>
                    <a:pt x="3" y="8"/>
                    <a:pt x="4" y="9"/>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8" name="Freeform 823"/>
            <p:cNvSpPr>
              <a:spLocks/>
            </p:cNvSpPr>
            <p:nvPr/>
          </p:nvSpPr>
          <p:spPr bwMode="auto">
            <a:xfrm>
              <a:off x="52387" y="60325"/>
              <a:ext cx="23813" cy="63500"/>
            </a:xfrm>
            <a:custGeom>
              <a:avLst/>
              <a:gdLst>
                <a:gd name="T0" fmla="*/ 6 w 6"/>
                <a:gd name="T1" fmla="*/ 7 h 17"/>
                <a:gd name="T2" fmla="*/ 4 w 6"/>
                <a:gd name="T3" fmla="*/ 2 h 17"/>
                <a:gd name="T4" fmla="*/ 3 w 6"/>
                <a:gd name="T5" fmla="*/ 0 h 17"/>
                <a:gd name="T6" fmla="*/ 1 w 6"/>
                <a:gd name="T7" fmla="*/ 11 h 17"/>
                <a:gd name="T8" fmla="*/ 0 w 6"/>
                <a:gd name="T9" fmla="*/ 17 h 17"/>
                <a:gd name="T10" fmla="*/ 1 w 6"/>
                <a:gd name="T11" fmla="*/ 17 h 17"/>
                <a:gd name="T12" fmla="*/ 1 w 6"/>
                <a:gd name="T13" fmla="*/ 16 h 17"/>
                <a:gd name="T14" fmla="*/ 5 w 6"/>
                <a:gd name="T15" fmla="*/ 14 h 17"/>
                <a:gd name="T16" fmla="*/ 5 w 6"/>
                <a:gd name="T17" fmla="*/ 13 h 17"/>
                <a:gd name="T18" fmla="*/ 6 w 6"/>
                <a:gd name="T19"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7">
                  <a:moveTo>
                    <a:pt x="6" y="7"/>
                  </a:moveTo>
                  <a:cubicBezTo>
                    <a:pt x="5" y="6"/>
                    <a:pt x="4" y="4"/>
                    <a:pt x="4" y="2"/>
                  </a:cubicBezTo>
                  <a:cubicBezTo>
                    <a:pt x="4" y="2"/>
                    <a:pt x="3" y="1"/>
                    <a:pt x="3" y="0"/>
                  </a:cubicBezTo>
                  <a:cubicBezTo>
                    <a:pt x="1" y="4"/>
                    <a:pt x="1" y="8"/>
                    <a:pt x="1" y="11"/>
                  </a:cubicBezTo>
                  <a:cubicBezTo>
                    <a:pt x="3" y="12"/>
                    <a:pt x="2" y="14"/>
                    <a:pt x="0" y="17"/>
                  </a:cubicBezTo>
                  <a:cubicBezTo>
                    <a:pt x="1" y="17"/>
                    <a:pt x="1" y="17"/>
                    <a:pt x="1" y="17"/>
                  </a:cubicBezTo>
                  <a:cubicBezTo>
                    <a:pt x="1" y="16"/>
                    <a:pt x="1" y="16"/>
                    <a:pt x="1" y="16"/>
                  </a:cubicBezTo>
                  <a:cubicBezTo>
                    <a:pt x="5" y="14"/>
                    <a:pt x="5" y="14"/>
                    <a:pt x="5" y="14"/>
                  </a:cubicBezTo>
                  <a:cubicBezTo>
                    <a:pt x="5" y="13"/>
                    <a:pt x="5" y="13"/>
                    <a:pt x="5" y="13"/>
                  </a:cubicBezTo>
                  <a:lnTo>
                    <a:pt x="6" y="7"/>
                  </a:lnTo>
                  <a:close/>
                </a:path>
              </a:pathLst>
            </a:custGeom>
            <a:solidFill>
              <a:srgbClr val="D3B88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69" name="Freeform 824"/>
            <p:cNvSpPr>
              <a:spLocks/>
            </p:cNvSpPr>
            <p:nvPr/>
          </p:nvSpPr>
          <p:spPr bwMode="auto">
            <a:xfrm>
              <a:off x="68262" y="19050"/>
              <a:ext cx="60325" cy="138113"/>
            </a:xfrm>
            <a:custGeom>
              <a:avLst/>
              <a:gdLst>
                <a:gd name="T0" fmla="*/ 12 w 16"/>
                <a:gd name="T1" fmla="*/ 20 h 37"/>
                <a:gd name="T2" fmla="*/ 14 w 16"/>
                <a:gd name="T3" fmla="*/ 15 h 37"/>
                <a:gd name="T4" fmla="*/ 16 w 16"/>
                <a:gd name="T5" fmla="*/ 10 h 37"/>
                <a:gd name="T6" fmla="*/ 15 w 16"/>
                <a:gd name="T7" fmla="*/ 5 h 37"/>
                <a:gd name="T8" fmla="*/ 5 w 16"/>
                <a:gd name="T9" fmla="*/ 0 h 37"/>
                <a:gd name="T10" fmla="*/ 0 w 16"/>
                <a:gd name="T11" fmla="*/ 10 h 37"/>
                <a:gd name="T12" fmla="*/ 5 w 16"/>
                <a:gd name="T13" fmla="*/ 1 h 37"/>
                <a:gd name="T14" fmla="*/ 14 w 16"/>
                <a:gd name="T15" fmla="*/ 6 h 37"/>
                <a:gd name="T16" fmla="*/ 14 w 16"/>
                <a:gd name="T17" fmla="*/ 10 h 37"/>
                <a:gd name="T18" fmla="*/ 12 w 16"/>
                <a:gd name="T19" fmla="*/ 17 h 37"/>
                <a:gd name="T20" fmla="*/ 2 w 16"/>
                <a:gd name="T21" fmla="*/ 18 h 37"/>
                <a:gd name="T22" fmla="*/ 7 w 16"/>
                <a:gd name="T23" fmla="*/ 21 h 37"/>
                <a:gd name="T24" fmla="*/ 9 w 16"/>
                <a:gd name="T25" fmla="*/ 21 h 37"/>
                <a:gd name="T26" fmla="*/ 9 w 16"/>
                <a:gd name="T27" fmla="*/ 25 h 37"/>
                <a:gd name="T28" fmla="*/ 4 w 16"/>
                <a:gd name="T29" fmla="*/ 34 h 37"/>
                <a:gd name="T30" fmla="*/ 5 w 16"/>
                <a:gd name="T31" fmla="*/ 37 h 37"/>
                <a:gd name="T32" fmla="*/ 9 w 16"/>
                <a:gd name="T33" fmla="*/ 29 h 37"/>
                <a:gd name="T34" fmla="*/ 13 w 16"/>
                <a:gd name="T35" fmla="*/ 25 h 37"/>
                <a:gd name="T36" fmla="*/ 12 w 16"/>
                <a:gd name="T37" fmla="*/ 24 h 37"/>
                <a:gd name="T38" fmla="*/ 12 w 16"/>
                <a:gd name="T39"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37">
                  <a:moveTo>
                    <a:pt x="12" y="20"/>
                  </a:moveTo>
                  <a:cubicBezTo>
                    <a:pt x="13" y="18"/>
                    <a:pt x="14" y="17"/>
                    <a:pt x="14" y="15"/>
                  </a:cubicBezTo>
                  <a:cubicBezTo>
                    <a:pt x="16" y="10"/>
                    <a:pt x="16" y="10"/>
                    <a:pt x="16" y="10"/>
                  </a:cubicBezTo>
                  <a:cubicBezTo>
                    <a:pt x="15" y="5"/>
                    <a:pt x="15" y="5"/>
                    <a:pt x="15" y="5"/>
                  </a:cubicBezTo>
                  <a:cubicBezTo>
                    <a:pt x="11" y="5"/>
                    <a:pt x="8" y="3"/>
                    <a:pt x="5" y="0"/>
                  </a:cubicBezTo>
                  <a:cubicBezTo>
                    <a:pt x="1" y="0"/>
                    <a:pt x="0" y="3"/>
                    <a:pt x="0" y="10"/>
                  </a:cubicBezTo>
                  <a:cubicBezTo>
                    <a:pt x="1" y="6"/>
                    <a:pt x="2" y="3"/>
                    <a:pt x="5" y="1"/>
                  </a:cubicBezTo>
                  <a:cubicBezTo>
                    <a:pt x="7" y="4"/>
                    <a:pt x="10" y="6"/>
                    <a:pt x="14" y="6"/>
                  </a:cubicBezTo>
                  <a:cubicBezTo>
                    <a:pt x="14" y="10"/>
                    <a:pt x="14" y="10"/>
                    <a:pt x="14" y="10"/>
                  </a:cubicBezTo>
                  <a:cubicBezTo>
                    <a:pt x="12" y="17"/>
                    <a:pt x="12" y="17"/>
                    <a:pt x="12" y="17"/>
                  </a:cubicBezTo>
                  <a:cubicBezTo>
                    <a:pt x="10" y="20"/>
                    <a:pt x="6" y="21"/>
                    <a:pt x="2" y="18"/>
                  </a:cubicBezTo>
                  <a:cubicBezTo>
                    <a:pt x="3" y="20"/>
                    <a:pt x="4" y="21"/>
                    <a:pt x="7" y="21"/>
                  </a:cubicBezTo>
                  <a:cubicBezTo>
                    <a:pt x="8" y="21"/>
                    <a:pt x="9" y="21"/>
                    <a:pt x="9" y="21"/>
                  </a:cubicBezTo>
                  <a:cubicBezTo>
                    <a:pt x="9" y="25"/>
                    <a:pt x="9" y="25"/>
                    <a:pt x="9" y="25"/>
                  </a:cubicBezTo>
                  <a:cubicBezTo>
                    <a:pt x="7" y="28"/>
                    <a:pt x="5" y="31"/>
                    <a:pt x="4" y="34"/>
                  </a:cubicBezTo>
                  <a:cubicBezTo>
                    <a:pt x="5" y="37"/>
                    <a:pt x="5" y="37"/>
                    <a:pt x="5" y="37"/>
                  </a:cubicBezTo>
                  <a:cubicBezTo>
                    <a:pt x="6" y="33"/>
                    <a:pt x="7" y="30"/>
                    <a:pt x="9" y="29"/>
                  </a:cubicBezTo>
                  <a:cubicBezTo>
                    <a:pt x="13" y="25"/>
                    <a:pt x="13" y="25"/>
                    <a:pt x="13" y="25"/>
                  </a:cubicBezTo>
                  <a:cubicBezTo>
                    <a:pt x="12" y="24"/>
                    <a:pt x="12" y="24"/>
                    <a:pt x="12" y="24"/>
                  </a:cubicBezTo>
                  <a:lnTo>
                    <a:pt x="12" y="2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0" name="Freeform 825"/>
            <p:cNvSpPr>
              <a:spLocks/>
            </p:cNvSpPr>
            <p:nvPr/>
          </p:nvSpPr>
          <p:spPr bwMode="auto">
            <a:xfrm>
              <a:off x="46037" y="107950"/>
              <a:ext cx="127000" cy="131763"/>
            </a:xfrm>
            <a:custGeom>
              <a:avLst/>
              <a:gdLst>
                <a:gd name="T0" fmla="*/ 26 w 34"/>
                <a:gd name="T1" fmla="*/ 0 h 35"/>
                <a:gd name="T2" fmla="*/ 26 w 34"/>
                <a:gd name="T3" fmla="*/ 1 h 35"/>
                <a:gd name="T4" fmla="*/ 31 w 34"/>
                <a:gd name="T5" fmla="*/ 7 h 35"/>
                <a:gd name="T6" fmla="*/ 24 w 34"/>
                <a:gd name="T7" fmla="*/ 21 h 35"/>
                <a:gd name="T8" fmla="*/ 24 w 34"/>
                <a:gd name="T9" fmla="*/ 31 h 35"/>
                <a:gd name="T10" fmla="*/ 17 w 34"/>
                <a:gd name="T11" fmla="*/ 30 h 35"/>
                <a:gd name="T12" fmla="*/ 0 w 34"/>
                <a:gd name="T13" fmla="*/ 35 h 35"/>
                <a:gd name="T14" fmla="*/ 18 w 34"/>
                <a:gd name="T15" fmla="*/ 33 h 35"/>
                <a:gd name="T16" fmla="*/ 26 w 34"/>
                <a:gd name="T17" fmla="*/ 34 h 35"/>
                <a:gd name="T18" fmla="*/ 27 w 34"/>
                <a:gd name="T19" fmla="*/ 22 h 35"/>
                <a:gd name="T20" fmla="*/ 34 w 34"/>
                <a:gd name="T21" fmla="*/ 5 h 35"/>
                <a:gd name="T22" fmla="*/ 26 w 34"/>
                <a:gd name="T23"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35">
                  <a:moveTo>
                    <a:pt x="26" y="0"/>
                  </a:moveTo>
                  <a:cubicBezTo>
                    <a:pt x="26" y="1"/>
                    <a:pt x="26" y="1"/>
                    <a:pt x="26" y="1"/>
                  </a:cubicBezTo>
                  <a:cubicBezTo>
                    <a:pt x="31" y="7"/>
                    <a:pt x="31" y="7"/>
                    <a:pt x="31" y="7"/>
                  </a:cubicBezTo>
                  <a:cubicBezTo>
                    <a:pt x="27" y="11"/>
                    <a:pt x="24" y="15"/>
                    <a:pt x="24" y="21"/>
                  </a:cubicBezTo>
                  <a:cubicBezTo>
                    <a:pt x="24" y="31"/>
                    <a:pt x="24" y="31"/>
                    <a:pt x="24" y="31"/>
                  </a:cubicBezTo>
                  <a:cubicBezTo>
                    <a:pt x="17" y="30"/>
                    <a:pt x="17" y="30"/>
                    <a:pt x="17" y="30"/>
                  </a:cubicBezTo>
                  <a:cubicBezTo>
                    <a:pt x="0" y="35"/>
                    <a:pt x="0" y="35"/>
                    <a:pt x="0" y="35"/>
                  </a:cubicBezTo>
                  <a:cubicBezTo>
                    <a:pt x="6" y="35"/>
                    <a:pt x="13" y="34"/>
                    <a:pt x="18" y="33"/>
                  </a:cubicBezTo>
                  <a:cubicBezTo>
                    <a:pt x="26" y="34"/>
                    <a:pt x="26" y="34"/>
                    <a:pt x="26" y="34"/>
                  </a:cubicBezTo>
                  <a:cubicBezTo>
                    <a:pt x="27" y="22"/>
                    <a:pt x="27" y="22"/>
                    <a:pt x="27" y="22"/>
                  </a:cubicBezTo>
                  <a:cubicBezTo>
                    <a:pt x="27" y="15"/>
                    <a:pt x="29" y="9"/>
                    <a:pt x="34" y="5"/>
                  </a:cubicBezTo>
                  <a:lnTo>
                    <a:pt x="26" y="0"/>
                  </a:ln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1" name="Freeform 826"/>
            <p:cNvSpPr>
              <a:spLocks/>
            </p:cNvSpPr>
            <p:nvPr/>
          </p:nvSpPr>
          <p:spPr bwMode="auto">
            <a:xfrm>
              <a:off x="41275" y="119063"/>
              <a:ext cx="90488" cy="46038"/>
            </a:xfrm>
            <a:custGeom>
              <a:avLst/>
              <a:gdLst>
                <a:gd name="T0" fmla="*/ 24 w 24"/>
                <a:gd name="T1" fmla="*/ 1 h 12"/>
                <a:gd name="T2" fmla="*/ 24 w 24"/>
                <a:gd name="T3" fmla="*/ 0 h 12"/>
                <a:gd name="T4" fmla="*/ 23 w 24"/>
                <a:gd name="T5" fmla="*/ 5 h 12"/>
                <a:gd name="T6" fmla="*/ 22 w 24"/>
                <a:gd name="T7" fmla="*/ 4 h 12"/>
                <a:gd name="T8" fmla="*/ 20 w 24"/>
                <a:gd name="T9" fmla="*/ 0 h 12"/>
                <a:gd name="T10" fmla="*/ 16 w 24"/>
                <a:gd name="T11" fmla="*/ 2 h 12"/>
                <a:gd name="T12" fmla="*/ 12 w 24"/>
                <a:gd name="T13" fmla="*/ 10 h 12"/>
                <a:gd name="T14" fmla="*/ 11 w 24"/>
                <a:gd name="T15" fmla="*/ 7 h 12"/>
                <a:gd name="T16" fmla="*/ 10 w 24"/>
                <a:gd name="T17" fmla="*/ 3 h 12"/>
                <a:gd name="T18" fmla="*/ 6 w 24"/>
                <a:gd name="T19" fmla="*/ 1 h 12"/>
                <a:gd name="T20" fmla="*/ 6 w 24"/>
                <a:gd name="T21" fmla="*/ 1 h 12"/>
                <a:gd name="T22" fmla="*/ 1 w 24"/>
                <a:gd name="T23" fmla="*/ 7 h 12"/>
                <a:gd name="T24" fmla="*/ 4 w 24"/>
                <a:gd name="T25" fmla="*/ 1 h 12"/>
                <a:gd name="T26" fmla="*/ 4 w 24"/>
                <a:gd name="T27" fmla="*/ 1 h 12"/>
                <a:gd name="T28" fmla="*/ 3 w 24"/>
                <a:gd name="T29" fmla="*/ 1 h 12"/>
                <a:gd name="T30" fmla="*/ 2 w 24"/>
                <a:gd name="T31" fmla="*/ 2 h 12"/>
                <a:gd name="T32" fmla="*/ 0 w 24"/>
                <a:gd name="T33" fmla="*/ 3 h 12"/>
                <a:gd name="T34" fmla="*/ 0 w 24"/>
                <a:gd name="T35" fmla="*/ 8 h 12"/>
                <a:gd name="T36" fmla="*/ 2 w 24"/>
                <a:gd name="T37" fmla="*/ 8 h 12"/>
                <a:gd name="T38" fmla="*/ 7 w 24"/>
                <a:gd name="T39" fmla="*/ 3 h 12"/>
                <a:gd name="T40" fmla="*/ 12 w 24"/>
                <a:gd name="T41" fmla="*/ 12 h 12"/>
                <a:gd name="T42" fmla="*/ 16 w 24"/>
                <a:gd name="T43" fmla="*/ 4 h 12"/>
                <a:gd name="T44" fmla="*/ 19 w 24"/>
                <a:gd name="T45" fmla="*/ 3 h 12"/>
                <a:gd name="T46" fmla="*/ 23 w 24"/>
                <a:gd name="T47" fmla="*/ 7 h 12"/>
                <a:gd name="T48" fmla="*/ 24 w 24"/>
                <a:gd name="T4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 h="12">
                  <a:moveTo>
                    <a:pt x="24" y="1"/>
                  </a:moveTo>
                  <a:cubicBezTo>
                    <a:pt x="24" y="0"/>
                    <a:pt x="24" y="0"/>
                    <a:pt x="24" y="0"/>
                  </a:cubicBezTo>
                  <a:cubicBezTo>
                    <a:pt x="23" y="5"/>
                    <a:pt x="23" y="5"/>
                    <a:pt x="23" y="5"/>
                  </a:cubicBezTo>
                  <a:cubicBezTo>
                    <a:pt x="22" y="4"/>
                    <a:pt x="22" y="4"/>
                    <a:pt x="22" y="4"/>
                  </a:cubicBezTo>
                  <a:cubicBezTo>
                    <a:pt x="21" y="3"/>
                    <a:pt x="21" y="1"/>
                    <a:pt x="20" y="0"/>
                  </a:cubicBezTo>
                  <a:cubicBezTo>
                    <a:pt x="18" y="1"/>
                    <a:pt x="16" y="2"/>
                    <a:pt x="16" y="2"/>
                  </a:cubicBezTo>
                  <a:cubicBezTo>
                    <a:pt x="14" y="3"/>
                    <a:pt x="13" y="6"/>
                    <a:pt x="12" y="10"/>
                  </a:cubicBezTo>
                  <a:cubicBezTo>
                    <a:pt x="11" y="7"/>
                    <a:pt x="11" y="7"/>
                    <a:pt x="11" y="7"/>
                  </a:cubicBezTo>
                  <a:cubicBezTo>
                    <a:pt x="10" y="3"/>
                    <a:pt x="10" y="3"/>
                    <a:pt x="10" y="3"/>
                  </a:cubicBezTo>
                  <a:cubicBezTo>
                    <a:pt x="6" y="1"/>
                    <a:pt x="6" y="1"/>
                    <a:pt x="6" y="1"/>
                  </a:cubicBezTo>
                  <a:cubicBezTo>
                    <a:pt x="6" y="1"/>
                    <a:pt x="6" y="1"/>
                    <a:pt x="6" y="1"/>
                  </a:cubicBezTo>
                  <a:cubicBezTo>
                    <a:pt x="1" y="7"/>
                    <a:pt x="1" y="7"/>
                    <a:pt x="1" y="7"/>
                  </a:cubicBezTo>
                  <a:cubicBezTo>
                    <a:pt x="4" y="1"/>
                    <a:pt x="4" y="1"/>
                    <a:pt x="4" y="1"/>
                  </a:cubicBezTo>
                  <a:cubicBezTo>
                    <a:pt x="4" y="1"/>
                    <a:pt x="4" y="1"/>
                    <a:pt x="4" y="1"/>
                  </a:cubicBezTo>
                  <a:cubicBezTo>
                    <a:pt x="3" y="1"/>
                    <a:pt x="3" y="1"/>
                    <a:pt x="3" y="1"/>
                  </a:cubicBezTo>
                  <a:cubicBezTo>
                    <a:pt x="2" y="2"/>
                    <a:pt x="2" y="2"/>
                    <a:pt x="2" y="2"/>
                  </a:cubicBezTo>
                  <a:cubicBezTo>
                    <a:pt x="0" y="3"/>
                    <a:pt x="0" y="3"/>
                    <a:pt x="0" y="3"/>
                  </a:cubicBezTo>
                  <a:cubicBezTo>
                    <a:pt x="0" y="8"/>
                    <a:pt x="0" y="8"/>
                    <a:pt x="0" y="8"/>
                  </a:cubicBezTo>
                  <a:cubicBezTo>
                    <a:pt x="2" y="8"/>
                    <a:pt x="2" y="8"/>
                    <a:pt x="2" y="8"/>
                  </a:cubicBezTo>
                  <a:cubicBezTo>
                    <a:pt x="7" y="3"/>
                    <a:pt x="7" y="3"/>
                    <a:pt x="7" y="3"/>
                  </a:cubicBezTo>
                  <a:cubicBezTo>
                    <a:pt x="12" y="12"/>
                    <a:pt x="12" y="12"/>
                    <a:pt x="12" y="12"/>
                  </a:cubicBezTo>
                  <a:cubicBezTo>
                    <a:pt x="16" y="4"/>
                    <a:pt x="16" y="4"/>
                    <a:pt x="16" y="4"/>
                  </a:cubicBezTo>
                  <a:cubicBezTo>
                    <a:pt x="19" y="3"/>
                    <a:pt x="19" y="3"/>
                    <a:pt x="19" y="3"/>
                  </a:cubicBezTo>
                  <a:cubicBezTo>
                    <a:pt x="23" y="7"/>
                    <a:pt x="23" y="7"/>
                    <a:pt x="23" y="7"/>
                  </a:cubicBezTo>
                  <a:lnTo>
                    <a:pt x="24" y="1"/>
                  </a:ln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2" name="Freeform 827"/>
            <p:cNvSpPr>
              <a:spLocks/>
            </p:cNvSpPr>
            <p:nvPr/>
          </p:nvSpPr>
          <p:spPr bwMode="auto">
            <a:xfrm>
              <a:off x="101600" y="107950"/>
              <a:ext cx="30163" cy="30163"/>
            </a:xfrm>
            <a:custGeom>
              <a:avLst/>
              <a:gdLst>
                <a:gd name="T0" fmla="*/ 3 w 8"/>
                <a:gd name="T1" fmla="*/ 0 h 8"/>
                <a:gd name="T2" fmla="*/ 4 w 8"/>
                <a:gd name="T3" fmla="*/ 1 h 8"/>
                <a:gd name="T4" fmla="*/ 0 w 8"/>
                <a:gd name="T5" fmla="*/ 5 h 8"/>
                <a:gd name="T6" fmla="*/ 4 w 8"/>
                <a:gd name="T7" fmla="*/ 3 h 8"/>
                <a:gd name="T8" fmla="*/ 6 w 8"/>
                <a:gd name="T9" fmla="*/ 7 h 8"/>
                <a:gd name="T10" fmla="*/ 7 w 8"/>
                <a:gd name="T11" fmla="*/ 8 h 8"/>
                <a:gd name="T12" fmla="*/ 8 w 8"/>
                <a:gd name="T13" fmla="*/ 3 h 8"/>
                <a:gd name="T14" fmla="*/ 3 w 8"/>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3" y="0"/>
                  </a:moveTo>
                  <a:cubicBezTo>
                    <a:pt x="4" y="1"/>
                    <a:pt x="4" y="1"/>
                    <a:pt x="4" y="1"/>
                  </a:cubicBezTo>
                  <a:cubicBezTo>
                    <a:pt x="0" y="5"/>
                    <a:pt x="0" y="5"/>
                    <a:pt x="0" y="5"/>
                  </a:cubicBezTo>
                  <a:cubicBezTo>
                    <a:pt x="0" y="5"/>
                    <a:pt x="2" y="4"/>
                    <a:pt x="4" y="3"/>
                  </a:cubicBezTo>
                  <a:cubicBezTo>
                    <a:pt x="5" y="4"/>
                    <a:pt x="5" y="6"/>
                    <a:pt x="6" y="7"/>
                  </a:cubicBezTo>
                  <a:cubicBezTo>
                    <a:pt x="7" y="8"/>
                    <a:pt x="7" y="8"/>
                    <a:pt x="7" y="8"/>
                  </a:cubicBezTo>
                  <a:cubicBezTo>
                    <a:pt x="8" y="3"/>
                    <a:pt x="8" y="3"/>
                    <a:pt x="8" y="3"/>
                  </a:cubicBezTo>
                  <a:cubicBezTo>
                    <a:pt x="7" y="1"/>
                    <a:pt x="5" y="0"/>
                    <a:pt x="3" y="0"/>
                  </a:cubicBez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3" name="Freeform 828"/>
            <p:cNvSpPr>
              <a:spLocks noEditPoints="1"/>
            </p:cNvSpPr>
            <p:nvPr/>
          </p:nvSpPr>
          <p:spPr bwMode="auto">
            <a:xfrm>
              <a:off x="71437" y="85725"/>
              <a:ext cx="30163" cy="60325"/>
            </a:xfrm>
            <a:custGeom>
              <a:avLst/>
              <a:gdLst>
                <a:gd name="T0" fmla="*/ 8 w 8"/>
                <a:gd name="T1" fmla="*/ 7 h 16"/>
                <a:gd name="T2" fmla="*/ 8 w 8"/>
                <a:gd name="T3" fmla="*/ 3 h 16"/>
                <a:gd name="T4" fmla="*/ 6 w 8"/>
                <a:gd name="T5" fmla="*/ 3 h 16"/>
                <a:gd name="T6" fmla="*/ 1 w 8"/>
                <a:gd name="T7" fmla="*/ 0 h 16"/>
                <a:gd name="T8" fmla="*/ 0 w 8"/>
                <a:gd name="T9" fmla="*/ 6 h 16"/>
                <a:gd name="T10" fmla="*/ 0 w 8"/>
                <a:gd name="T11" fmla="*/ 7 h 16"/>
                <a:gd name="T12" fmla="*/ 2 w 8"/>
                <a:gd name="T13" fmla="*/ 12 h 16"/>
                <a:gd name="T14" fmla="*/ 3 w 8"/>
                <a:gd name="T15" fmla="*/ 16 h 16"/>
                <a:gd name="T16" fmla="*/ 8 w 8"/>
                <a:gd name="T17" fmla="*/ 7 h 16"/>
                <a:gd name="T18" fmla="*/ 2 w 8"/>
                <a:gd name="T19" fmla="*/ 3 h 16"/>
                <a:gd name="T20" fmla="*/ 2 w 8"/>
                <a:gd name="T21" fmla="*/ 6 h 16"/>
                <a:gd name="T22" fmla="*/ 3 w 8"/>
                <a:gd name="T23" fmla="*/ 12 h 16"/>
                <a:gd name="T24" fmla="*/ 1 w 8"/>
                <a:gd name="T25" fmla="*/ 7 h 16"/>
                <a:gd name="T26" fmla="*/ 1 w 8"/>
                <a:gd name="T27" fmla="*/ 2 h 16"/>
                <a:gd name="T28" fmla="*/ 2 w 8"/>
                <a:gd name="T29"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6">
                  <a:moveTo>
                    <a:pt x="8" y="7"/>
                  </a:moveTo>
                  <a:cubicBezTo>
                    <a:pt x="8" y="3"/>
                    <a:pt x="8" y="3"/>
                    <a:pt x="8" y="3"/>
                  </a:cubicBezTo>
                  <a:cubicBezTo>
                    <a:pt x="8" y="3"/>
                    <a:pt x="7" y="3"/>
                    <a:pt x="6" y="3"/>
                  </a:cubicBezTo>
                  <a:cubicBezTo>
                    <a:pt x="3" y="3"/>
                    <a:pt x="2" y="2"/>
                    <a:pt x="1" y="0"/>
                  </a:cubicBezTo>
                  <a:cubicBezTo>
                    <a:pt x="0" y="6"/>
                    <a:pt x="0" y="6"/>
                    <a:pt x="0" y="6"/>
                  </a:cubicBezTo>
                  <a:cubicBezTo>
                    <a:pt x="0" y="7"/>
                    <a:pt x="0" y="7"/>
                    <a:pt x="0" y="7"/>
                  </a:cubicBezTo>
                  <a:cubicBezTo>
                    <a:pt x="0" y="9"/>
                    <a:pt x="1" y="10"/>
                    <a:pt x="2" y="12"/>
                  </a:cubicBezTo>
                  <a:cubicBezTo>
                    <a:pt x="3" y="16"/>
                    <a:pt x="3" y="16"/>
                    <a:pt x="3" y="16"/>
                  </a:cubicBezTo>
                  <a:cubicBezTo>
                    <a:pt x="4" y="13"/>
                    <a:pt x="6" y="10"/>
                    <a:pt x="8" y="7"/>
                  </a:cubicBezTo>
                  <a:close/>
                  <a:moveTo>
                    <a:pt x="2" y="3"/>
                  </a:moveTo>
                  <a:cubicBezTo>
                    <a:pt x="2" y="6"/>
                    <a:pt x="2" y="6"/>
                    <a:pt x="2" y="6"/>
                  </a:cubicBezTo>
                  <a:cubicBezTo>
                    <a:pt x="1" y="8"/>
                    <a:pt x="2" y="10"/>
                    <a:pt x="3" y="12"/>
                  </a:cubicBezTo>
                  <a:cubicBezTo>
                    <a:pt x="1" y="11"/>
                    <a:pt x="1" y="9"/>
                    <a:pt x="1" y="7"/>
                  </a:cubicBezTo>
                  <a:cubicBezTo>
                    <a:pt x="1" y="2"/>
                    <a:pt x="1" y="2"/>
                    <a:pt x="1" y="2"/>
                  </a:cubicBezTo>
                  <a:lnTo>
                    <a:pt x="2"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4" name="Freeform 829"/>
            <p:cNvSpPr>
              <a:spLocks/>
            </p:cNvSpPr>
            <p:nvPr/>
          </p:nvSpPr>
          <p:spPr bwMode="auto">
            <a:xfrm>
              <a:off x="76200" y="93663"/>
              <a:ext cx="6350" cy="36513"/>
            </a:xfrm>
            <a:custGeom>
              <a:avLst/>
              <a:gdLst>
                <a:gd name="T0" fmla="*/ 1 w 2"/>
                <a:gd name="T1" fmla="*/ 4 h 10"/>
                <a:gd name="T2" fmla="*/ 1 w 2"/>
                <a:gd name="T3" fmla="*/ 1 h 10"/>
                <a:gd name="T4" fmla="*/ 0 w 2"/>
                <a:gd name="T5" fmla="*/ 0 h 10"/>
                <a:gd name="T6" fmla="*/ 0 w 2"/>
                <a:gd name="T7" fmla="*/ 5 h 10"/>
                <a:gd name="T8" fmla="*/ 2 w 2"/>
                <a:gd name="T9" fmla="*/ 10 h 10"/>
                <a:gd name="T10" fmla="*/ 1 w 2"/>
                <a:gd name="T11" fmla="*/ 4 h 10"/>
              </a:gdLst>
              <a:ahLst/>
              <a:cxnLst>
                <a:cxn ang="0">
                  <a:pos x="T0" y="T1"/>
                </a:cxn>
                <a:cxn ang="0">
                  <a:pos x="T2" y="T3"/>
                </a:cxn>
                <a:cxn ang="0">
                  <a:pos x="T4" y="T5"/>
                </a:cxn>
                <a:cxn ang="0">
                  <a:pos x="T6" y="T7"/>
                </a:cxn>
                <a:cxn ang="0">
                  <a:pos x="T8" y="T9"/>
                </a:cxn>
                <a:cxn ang="0">
                  <a:pos x="T10" y="T11"/>
                </a:cxn>
              </a:cxnLst>
              <a:rect l="0" t="0" r="r" b="b"/>
              <a:pathLst>
                <a:path w="2" h="10">
                  <a:moveTo>
                    <a:pt x="1" y="4"/>
                  </a:moveTo>
                  <a:cubicBezTo>
                    <a:pt x="1" y="1"/>
                    <a:pt x="1" y="1"/>
                    <a:pt x="1" y="1"/>
                  </a:cubicBezTo>
                  <a:cubicBezTo>
                    <a:pt x="0" y="0"/>
                    <a:pt x="0" y="0"/>
                    <a:pt x="0" y="0"/>
                  </a:cubicBezTo>
                  <a:cubicBezTo>
                    <a:pt x="0" y="5"/>
                    <a:pt x="0" y="5"/>
                    <a:pt x="0" y="5"/>
                  </a:cubicBezTo>
                  <a:cubicBezTo>
                    <a:pt x="0" y="7"/>
                    <a:pt x="0" y="9"/>
                    <a:pt x="2" y="10"/>
                  </a:cubicBezTo>
                  <a:cubicBezTo>
                    <a:pt x="1" y="8"/>
                    <a:pt x="0" y="6"/>
                    <a:pt x="1" y="4"/>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5" name="Freeform 830"/>
            <p:cNvSpPr>
              <a:spLocks/>
            </p:cNvSpPr>
            <p:nvPr/>
          </p:nvSpPr>
          <p:spPr bwMode="auto">
            <a:xfrm>
              <a:off x="26987" y="112713"/>
              <a:ext cx="134938" cy="127000"/>
            </a:xfrm>
            <a:custGeom>
              <a:avLst/>
              <a:gdLst>
                <a:gd name="T0" fmla="*/ 23 w 36"/>
                <a:gd name="T1" fmla="*/ 5 h 34"/>
                <a:gd name="T2" fmla="*/ 20 w 36"/>
                <a:gd name="T3" fmla="*/ 6 h 34"/>
                <a:gd name="T4" fmla="*/ 16 w 36"/>
                <a:gd name="T5" fmla="*/ 14 h 34"/>
                <a:gd name="T6" fmla="*/ 11 w 36"/>
                <a:gd name="T7" fmla="*/ 5 h 34"/>
                <a:gd name="T8" fmla="*/ 6 w 36"/>
                <a:gd name="T9" fmla="*/ 10 h 34"/>
                <a:gd name="T10" fmla="*/ 4 w 36"/>
                <a:gd name="T11" fmla="*/ 10 h 34"/>
                <a:gd name="T12" fmla="*/ 4 w 36"/>
                <a:gd name="T13" fmla="*/ 5 h 34"/>
                <a:gd name="T14" fmla="*/ 1 w 36"/>
                <a:gd name="T15" fmla="*/ 6 h 34"/>
                <a:gd name="T16" fmla="*/ 0 w 36"/>
                <a:gd name="T17" fmla="*/ 6 h 34"/>
                <a:gd name="T18" fmla="*/ 2 w 36"/>
                <a:gd name="T19" fmla="*/ 9 h 34"/>
                <a:gd name="T20" fmla="*/ 2 w 36"/>
                <a:gd name="T21" fmla="*/ 20 h 34"/>
                <a:gd name="T22" fmla="*/ 3 w 36"/>
                <a:gd name="T23" fmla="*/ 28 h 34"/>
                <a:gd name="T24" fmla="*/ 3 w 36"/>
                <a:gd name="T25" fmla="*/ 28 h 34"/>
                <a:gd name="T26" fmla="*/ 5 w 36"/>
                <a:gd name="T27" fmla="*/ 34 h 34"/>
                <a:gd name="T28" fmla="*/ 22 w 36"/>
                <a:gd name="T29" fmla="*/ 29 h 34"/>
                <a:gd name="T30" fmla="*/ 29 w 36"/>
                <a:gd name="T31" fmla="*/ 30 h 34"/>
                <a:gd name="T32" fmla="*/ 29 w 36"/>
                <a:gd name="T33" fmla="*/ 20 h 34"/>
                <a:gd name="T34" fmla="*/ 36 w 36"/>
                <a:gd name="T35" fmla="*/ 6 h 34"/>
                <a:gd name="T36" fmla="*/ 31 w 36"/>
                <a:gd name="T37" fmla="*/ 0 h 34"/>
                <a:gd name="T38" fmla="*/ 29 w 36"/>
                <a:gd name="T39" fmla="*/ 9 h 34"/>
                <a:gd name="T40" fmla="*/ 28 w 36"/>
                <a:gd name="T41" fmla="*/ 3 h 34"/>
                <a:gd name="T42" fmla="*/ 27 w 36"/>
                <a:gd name="T43" fmla="*/ 9 h 34"/>
                <a:gd name="T44" fmla="*/ 23 w 36"/>
                <a:gd name="T45"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34">
                  <a:moveTo>
                    <a:pt x="23" y="5"/>
                  </a:moveTo>
                  <a:cubicBezTo>
                    <a:pt x="20" y="6"/>
                    <a:pt x="20" y="6"/>
                    <a:pt x="20" y="6"/>
                  </a:cubicBezTo>
                  <a:cubicBezTo>
                    <a:pt x="16" y="14"/>
                    <a:pt x="16" y="14"/>
                    <a:pt x="16" y="14"/>
                  </a:cubicBezTo>
                  <a:cubicBezTo>
                    <a:pt x="11" y="5"/>
                    <a:pt x="11" y="5"/>
                    <a:pt x="11" y="5"/>
                  </a:cubicBezTo>
                  <a:cubicBezTo>
                    <a:pt x="6" y="10"/>
                    <a:pt x="6" y="10"/>
                    <a:pt x="6" y="10"/>
                  </a:cubicBezTo>
                  <a:cubicBezTo>
                    <a:pt x="4" y="10"/>
                    <a:pt x="4" y="10"/>
                    <a:pt x="4" y="10"/>
                  </a:cubicBezTo>
                  <a:cubicBezTo>
                    <a:pt x="4" y="5"/>
                    <a:pt x="4" y="5"/>
                    <a:pt x="4" y="5"/>
                  </a:cubicBezTo>
                  <a:cubicBezTo>
                    <a:pt x="1" y="6"/>
                    <a:pt x="1" y="6"/>
                    <a:pt x="1" y="6"/>
                  </a:cubicBezTo>
                  <a:cubicBezTo>
                    <a:pt x="0" y="6"/>
                    <a:pt x="0" y="6"/>
                    <a:pt x="0" y="6"/>
                  </a:cubicBezTo>
                  <a:cubicBezTo>
                    <a:pt x="2" y="9"/>
                    <a:pt x="2" y="9"/>
                    <a:pt x="2" y="9"/>
                  </a:cubicBezTo>
                  <a:cubicBezTo>
                    <a:pt x="2" y="20"/>
                    <a:pt x="2" y="20"/>
                    <a:pt x="2" y="20"/>
                  </a:cubicBezTo>
                  <a:cubicBezTo>
                    <a:pt x="3" y="28"/>
                    <a:pt x="3" y="28"/>
                    <a:pt x="3" y="28"/>
                  </a:cubicBezTo>
                  <a:cubicBezTo>
                    <a:pt x="3" y="28"/>
                    <a:pt x="3" y="28"/>
                    <a:pt x="3" y="28"/>
                  </a:cubicBezTo>
                  <a:cubicBezTo>
                    <a:pt x="5" y="34"/>
                    <a:pt x="5" y="34"/>
                    <a:pt x="5" y="34"/>
                  </a:cubicBezTo>
                  <a:cubicBezTo>
                    <a:pt x="22" y="29"/>
                    <a:pt x="22" y="29"/>
                    <a:pt x="22" y="29"/>
                  </a:cubicBezTo>
                  <a:cubicBezTo>
                    <a:pt x="29" y="30"/>
                    <a:pt x="29" y="30"/>
                    <a:pt x="29" y="30"/>
                  </a:cubicBezTo>
                  <a:cubicBezTo>
                    <a:pt x="29" y="20"/>
                    <a:pt x="29" y="20"/>
                    <a:pt x="29" y="20"/>
                  </a:cubicBezTo>
                  <a:cubicBezTo>
                    <a:pt x="29" y="14"/>
                    <a:pt x="32" y="10"/>
                    <a:pt x="36" y="6"/>
                  </a:cubicBezTo>
                  <a:cubicBezTo>
                    <a:pt x="31" y="0"/>
                    <a:pt x="31" y="0"/>
                    <a:pt x="31" y="0"/>
                  </a:cubicBezTo>
                  <a:cubicBezTo>
                    <a:pt x="32" y="4"/>
                    <a:pt x="31" y="6"/>
                    <a:pt x="29" y="9"/>
                  </a:cubicBezTo>
                  <a:cubicBezTo>
                    <a:pt x="29" y="6"/>
                    <a:pt x="29" y="4"/>
                    <a:pt x="28" y="3"/>
                  </a:cubicBezTo>
                  <a:cubicBezTo>
                    <a:pt x="27" y="9"/>
                    <a:pt x="27" y="9"/>
                    <a:pt x="27" y="9"/>
                  </a:cubicBezTo>
                  <a:lnTo>
                    <a:pt x="23" y="5"/>
                  </a:ln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6" name="Freeform 831"/>
            <p:cNvSpPr>
              <a:spLocks/>
            </p:cNvSpPr>
            <p:nvPr/>
          </p:nvSpPr>
          <p:spPr bwMode="auto">
            <a:xfrm>
              <a:off x="46037" y="112713"/>
              <a:ext cx="33338" cy="33338"/>
            </a:xfrm>
            <a:custGeom>
              <a:avLst/>
              <a:gdLst>
                <a:gd name="T0" fmla="*/ 3 w 9"/>
                <a:gd name="T1" fmla="*/ 2 h 9"/>
                <a:gd name="T2" fmla="*/ 3 w 9"/>
                <a:gd name="T3" fmla="*/ 3 h 9"/>
                <a:gd name="T4" fmla="*/ 0 w 9"/>
                <a:gd name="T5" fmla="*/ 9 h 9"/>
                <a:gd name="T6" fmla="*/ 5 w 9"/>
                <a:gd name="T7" fmla="*/ 3 h 9"/>
                <a:gd name="T8" fmla="*/ 5 w 9"/>
                <a:gd name="T9" fmla="*/ 3 h 9"/>
                <a:gd name="T10" fmla="*/ 9 w 9"/>
                <a:gd name="T11" fmla="*/ 5 h 9"/>
                <a:gd name="T12" fmla="*/ 7 w 9"/>
                <a:gd name="T13" fmla="*/ 0 h 9"/>
                <a:gd name="T14" fmla="*/ 7 w 9"/>
                <a:gd name="T15" fmla="*/ 0 h 9"/>
                <a:gd name="T16" fmla="*/ 3 w 9"/>
                <a:gd name="T1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3" y="2"/>
                  </a:moveTo>
                  <a:cubicBezTo>
                    <a:pt x="3" y="3"/>
                    <a:pt x="3" y="3"/>
                    <a:pt x="3" y="3"/>
                  </a:cubicBezTo>
                  <a:cubicBezTo>
                    <a:pt x="0" y="9"/>
                    <a:pt x="0" y="9"/>
                    <a:pt x="0" y="9"/>
                  </a:cubicBezTo>
                  <a:cubicBezTo>
                    <a:pt x="5" y="3"/>
                    <a:pt x="5" y="3"/>
                    <a:pt x="5" y="3"/>
                  </a:cubicBezTo>
                  <a:cubicBezTo>
                    <a:pt x="5" y="3"/>
                    <a:pt x="5" y="3"/>
                    <a:pt x="5" y="3"/>
                  </a:cubicBezTo>
                  <a:cubicBezTo>
                    <a:pt x="9" y="5"/>
                    <a:pt x="9" y="5"/>
                    <a:pt x="9" y="5"/>
                  </a:cubicBezTo>
                  <a:cubicBezTo>
                    <a:pt x="8" y="3"/>
                    <a:pt x="7" y="2"/>
                    <a:pt x="7" y="0"/>
                  </a:cubicBezTo>
                  <a:cubicBezTo>
                    <a:pt x="7" y="0"/>
                    <a:pt x="7" y="0"/>
                    <a:pt x="7" y="0"/>
                  </a:cubicBezTo>
                  <a:lnTo>
                    <a:pt x="3" y="2"/>
                  </a:ln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7" name="Freeform 832"/>
            <p:cNvSpPr>
              <a:spLocks/>
            </p:cNvSpPr>
            <p:nvPr/>
          </p:nvSpPr>
          <p:spPr bwMode="auto">
            <a:xfrm>
              <a:off x="26987" y="134938"/>
              <a:ext cx="7938" cy="52388"/>
            </a:xfrm>
            <a:custGeom>
              <a:avLst/>
              <a:gdLst>
                <a:gd name="T0" fmla="*/ 2 w 2"/>
                <a:gd name="T1" fmla="*/ 3 h 14"/>
                <a:gd name="T2" fmla="*/ 0 w 2"/>
                <a:gd name="T3" fmla="*/ 0 h 14"/>
                <a:gd name="T4" fmla="*/ 0 w 2"/>
                <a:gd name="T5" fmla="*/ 13 h 14"/>
                <a:gd name="T6" fmla="*/ 2 w 2"/>
                <a:gd name="T7" fmla="*/ 14 h 14"/>
                <a:gd name="T8" fmla="*/ 2 w 2"/>
                <a:gd name="T9" fmla="*/ 3 h 14"/>
              </a:gdLst>
              <a:ahLst/>
              <a:cxnLst>
                <a:cxn ang="0">
                  <a:pos x="T0" y="T1"/>
                </a:cxn>
                <a:cxn ang="0">
                  <a:pos x="T2" y="T3"/>
                </a:cxn>
                <a:cxn ang="0">
                  <a:pos x="T4" y="T5"/>
                </a:cxn>
                <a:cxn ang="0">
                  <a:pos x="T6" y="T7"/>
                </a:cxn>
                <a:cxn ang="0">
                  <a:pos x="T8" y="T9"/>
                </a:cxn>
              </a:cxnLst>
              <a:rect l="0" t="0" r="r" b="b"/>
              <a:pathLst>
                <a:path w="2" h="14">
                  <a:moveTo>
                    <a:pt x="2" y="3"/>
                  </a:moveTo>
                  <a:cubicBezTo>
                    <a:pt x="0" y="0"/>
                    <a:pt x="0" y="0"/>
                    <a:pt x="0" y="0"/>
                  </a:cubicBezTo>
                  <a:cubicBezTo>
                    <a:pt x="1" y="4"/>
                    <a:pt x="1" y="9"/>
                    <a:pt x="0" y="13"/>
                  </a:cubicBezTo>
                  <a:cubicBezTo>
                    <a:pt x="1" y="13"/>
                    <a:pt x="2" y="14"/>
                    <a:pt x="2" y="14"/>
                  </a:cubicBezTo>
                  <a:lnTo>
                    <a:pt x="2" y="3"/>
                  </a:ln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8" name="Freeform 833"/>
            <p:cNvSpPr>
              <a:spLocks/>
            </p:cNvSpPr>
            <p:nvPr/>
          </p:nvSpPr>
          <p:spPr bwMode="auto">
            <a:xfrm>
              <a:off x="11112" y="182563"/>
              <a:ext cx="34925" cy="57150"/>
            </a:xfrm>
            <a:custGeom>
              <a:avLst/>
              <a:gdLst>
                <a:gd name="T0" fmla="*/ 6 w 9"/>
                <a:gd name="T1" fmla="*/ 1 h 15"/>
                <a:gd name="T2" fmla="*/ 4 w 9"/>
                <a:gd name="T3" fmla="*/ 0 h 15"/>
                <a:gd name="T4" fmla="*/ 4 w 9"/>
                <a:gd name="T5" fmla="*/ 6 h 15"/>
                <a:gd name="T6" fmla="*/ 2 w 9"/>
                <a:gd name="T7" fmla="*/ 7 h 15"/>
                <a:gd name="T8" fmla="*/ 1 w 9"/>
                <a:gd name="T9" fmla="*/ 10 h 15"/>
                <a:gd name="T10" fmla="*/ 2 w 9"/>
                <a:gd name="T11" fmla="*/ 14 h 15"/>
                <a:gd name="T12" fmla="*/ 3 w 9"/>
                <a:gd name="T13" fmla="*/ 14 h 15"/>
                <a:gd name="T14" fmla="*/ 2 w 9"/>
                <a:gd name="T15" fmla="*/ 10 h 15"/>
                <a:gd name="T16" fmla="*/ 4 w 9"/>
                <a:gd name="T17" fmla="*/ 14 h 15"/>
                <a:gd name="T18" fmla="*/ 5 w 9"/>
                <a:gd name="T19" fmla="*/ 14 h 15"/>
                <a:gd name="T20" fmla="*/ 2 w 9"/>
                <a:gd name="T21" fmla="*/ 10 h 15"/>
                <a:gd name="T22" fmla="*/ 2 w 9"/>
                <a:gd name="T23" fmla="*/ 10 h 15"/>
                <a:gd name="T24" fmla="*/ 2 w 9"/>
                <a:gd name="T25" fmla="*/ 8 h 15"/>
                <a:gd name="T26" fmla="*/ 6 w 9"/>
                <a:gd name="T27" fmla="*/ 14 h 15"/>
                <a:gd name="T28" fmla="*/ 7 w 9"/>
                <a:gd name="T29" fmla="*/ 15 h 15"/>
                <a:gd name="T30" fmla="*/ 4 w 9"/>
                <a:gd name="T31" fmla="*/ 10 h 15"/>
                <a:gd name="T32" fmla="*/ 2 w 9"/>
                <a:gd name="T33" fmla="*/ 8 h 15"/>
                <a:gd name="T34" fmla="*/ 3 w 9"/>
                <a:gd name="T35" fmla="*/ 7 h 15"/>
                <a:gd name="T36" fmla="*/ 3 w 9"/>
                <a:gd name="T37" fmla="*/ 7 h 15"/>
                <a:gd name="T38" fmla="*/ 5 w 9"/>
                <a:gd name="T39" fmla="*/ 10 h 15"/>
                <a:gd name="T40" fmla="*/ 7 w 9"/>
                <a:gd name="T41" fmla="*/ 15 h 15"/>
                <a:gd name="T42" fmla="*/ 8 w 9"/>
                <a:gd name="T43" fmla="*/ 15 h 15"/>
                <a:gd name="T44" fmla="*/ 7 w 9"/>
                <a:gd name="T45" fmla="*/ 11 h 15"/>
                <a:gd name="T46" fmla="*/ 5 w 9"/>
                <a:gd name="T47" fmla="*/ 8 h 15"/>
                <a:gd name="T48" fmla="*/ 5 w 9"/>
                <a:gd name="T49" fmla="*/ 8 h 15"/>
                <a:gd name="T50" fmla="*/ 7 w 9"/>
                <a:gd name="T51" fmla="*/ 10 h 15"/>
                <a:gd name="T52" fmla="*/ 9 w 9"/>
                <a:gd name="T53" fmla="*/ 15 h 15"/>
                <a:gd name="T54" fmla="*/ 9 w 9"/>
                <a:gd name="T55" fmla="*/ 15 h 15"/>
                <a:gd name="T56" fmla="*/ 7 w 9"/>
                <a:gd name="T57" fmla="*/ 9 h 15"/>
                <a:gd name="T58" fmla="*/ 7 w 9"/>
                <a:gd name="T59" fmla="*/ 9 h 15"/>
                <a:gd name="T60" fmla="*/ 6 w 9"/>
                <a:gd name="T6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 h="15">
                  <a:moveTo>
                    <a:pt x="6" y="1"/>
                  </a:moveTo>
                  <a:cubicBezTo>
                    <a:pt x="6" y="1"/>
                    <a:pt x="5" y="0"/>
                    <a:pt x="4" y="0"/>
                  </a:cubicBezTo>
                  <a:cubicBezTo>
                    <a:pt x="4" y="6"/>
                    <a:pt x="4" y="6"/>
                    <a:pt x="4" y="6"/>
                  </a:cubicBezTo>
                  <a:cubicBezTo>
                    <a:pt x="3" y="6"/>
                    <a:pt x="3" y="6"/>
                    <a:pt x="2" y="7"/>
                  </a:cubicBezTo>
                  <a:cubicBezTo>
                    <a:pt x="1" y="7"/>
                    <a:pt x="1" y="8"/>
                    <a:pt x="1" y="10"/>
                  </a:cubicBezTo>
                  <a:cubicBezTo>
                    <a:pt x="0" y="10"/>
                    <a:pt x="1" y="12"/>
                    <a:pt x="2" y="14"/>
                  </a:cubicBezTo>
                  <a:cubicBezTo>
                    <a:pt x="3" y="14"/>
                    <a:pt x="3" y="14"/>
                    <a:pt x="3" y="14"/>
                  </a:cubicBezTo>
                  <a:cubicBezTo>
                    <a:pt x="1" y="12"/>
                    <a:pt x="1" y="11"/>
                    <a:pt x="2" y="10"/>
                  </a:cubicBezTo>
                  <a:cubicBezTo>
                    <a:pt x="4" y="14"/>
                    <a:pt x="4" y="14"/>
                    <a:pt x="4" y="14"/>
                  </a:cubicBezTo>
                  <a:cubicBezTo>
                    <a:pt x="4" y="14"/>
                    <a:pt x="5" y="14"/>
                    <a:pt x="5" y="14"/>
                  </a:cubicBezTo>
                  <a:cubicBezTo>
                    <a:pt x="2" y="10"/>
                    <a:pt x="2" y="10"/>
                    <a:pt x="2" y="10"/>
                  </a:cubicBezTo>
                  <a:cubicBezTo>
                    <a:pt x="2" y="10"/>
                    <a:pt x="2" y="10"/>
                    <a:pt x="2" y="10"/>
                  </a:cubicBezTo>
                  <a:cubicBezTo>
                    <a:pt x="2" y="9"/>
                    <a:pt x="1" y="8"/>
                    <a:pt x="2" y="8"/>
                  </a:cubicBezTo>
                  <a:cubicBezTo>
                    <a:pt x="6" y="14"/>
                    <a:pt x="6" y="14"/>
                    <a:pt x="6" y="14"/>
                  </a:cubicBezTo>
                  <a:cubicBezTo>
                    <a:pt x="7" y="15"/>
                    <a:pt x="7" y="15"/>
                    <a:pt x="7" y="15"/>
                  </a:cubicBezTo>
                  <a:cubicBezTo>
                    <a:pt x="4" y="10"/>
                    <a:pt x="4" y="10"/>
                    <a:pt x="4" y="10"/>
                  </a:cubicBezTo>
                  <a:cubicBezTo>
                    <a:pt x="2" y="8"/>
                    <a:pt x="2" y="8"/>
                    <a:pt x="2" y="8"/>
                  </a:cubicBezTo>
                  <a:cubicBezTo>
                    <a:pt x="3" y="7"/>
                    <a:pt x="3" y="7"/>
                    <a:pt x="3" y="7"/>
                  </a:cubicBezTo>
                  <a:cubicBezTo>
                    <a:pt x="3" y="7"/>
                    <a:pt x="3" y="7"/>
                    <a:pt x="3" y="7"/>
                  </a:cubicBezTo>
                  <a:cubicBezTo>
                    <a:pt x="5" y="10"/>
                    <a:pt x="5" y="10"/>
                    <a:pt x="5" y="10"/>
                  </a:cubicBezTo>
                  <a:cubicBezTo>
                    <a:pt x="7" y="15"/>
                    <a:pt x="7" y="15"/>
                    <a:pt x="7" y="15"/>
                  </a:cubicBezTo>
                  <a:cubicBezTo>
                    <a:pt x="8" y="15"/>
                    <a:pt x="8" y="15"/>
                    <a:pt x="8" y="15"/>
                  </a:cubicBezTo>
                  <a:cubicBezTo>
                    <a:pt x="7" y="11"/>
                    <a:pt x="7" y="11"/>
                    <a:pt x="7" y="11"/>
                  </a:cubicBezTo>
                  <a:cubicBezTo>
                    <a:pt x="5" y="8"/>
                    <a:pt x="5" y="8"/>
                    <a:pt x="5" y="8"/>
                  </a:cubicBezTo>
                  <a:cubicBezTo>
                    <a:pt x="5" y="8"/>
                    <a:pt x="5" y="8"/>
                    <a:pt x="5" y="8"/>
                  </a:cubicBezTo>
                  <a:cubicBezTo>
                    <a:pt x="7" y="10"/>
                    <a:pt x="7" y="10"/>
                    <a:pt x="7" y="10"/>
                  </a:cubicBezTo>
                  <a:cubicBezTo>
                    <a:pt x="9" y="15"/>
                    <a:pt x="9" y="15"/>
                    <a:pt x="9" y="15"/>
                  </a:cubicBezTo>
                  <a:cubicBezTo>
                    <a:pt x="9" y="15"/>
                    <a:pt x="9" y="15"/>
                    <a:pt x="9" y="15"/>
                  </a:cubicBezTo>
                  <a:cubicBezTo>
                    <a:pt x="7" y="9"/>
                    <a:pt x="7" y="9"/>
                    <a:pt x="7" y="9"/>
                  </a:cubicBezTo>
                  <a:cubicBezTo>
                    <a:pt x="7" y="9"/>
                    <a:pt x="7" y="9"/>
                    <a:pt x="7" y="9"/>
                  </a:cubicBezTo>
                  <a:lnTo>
                    <a:pt x="6" y="1"/>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79" name="Freeform 834"/>
            <p:cNvSpPr>
              <a:spLocks noEditPoints="1"/>
            </p:cNvSpPr>
            <p:nvPr/>
          </p:nvSpPr>
          <p:spPr bwMode="auto">
            <a:xfrm>
              <a:off x="7937" y="134938"/>
              <a:ext cx="22225" cy="47625"/>
            </a:xfrm>
            <a:custGeom>
              <a:avLst/>
              <a:gdLst>
                <a:gd name="T0" fmla="*/ 0 w 6"/>
                <a:gd name="T1" fmla="*/ 13 h 13"/>
                <a:gd name="T2" fmla="*/ 1 w 6"/>
                <a:gd name="T3" fmla="*/ 13 h 13"/>
                <a:gd name="T4" fmla="*/ 5 w 6"/>
                <a:gd name="T5" fmla="*/ 13 h 13"/>
                <a:gd name="T6" fmla="*/ 5 w 6"/>
                <a:gd name="T7" fmla="*/ 0 h 13"/>
                <a:gd name="T8" fmla="*/ 0 w 6"/>
                <a:gd name="T9" fmla="*/ 13 h 13"/>
                <a:gd name="T10" fmla="*/ 5 w 6"/>
                <a:gd name="T11" fmla="*/ 2 h 13"/>
                <a:gd name="T12" fmla="*/ 5 w 6"/>
                <a:gd name="T13" fmla="*/ 3 h 13"/>
                <a:gd name="T14" fmla="*/ 3 w 6"/>
                <a:gd name="T15" fmla="*/ 12 h 13"/>
                <a:gd name="T16" fmla="*/ 1 w 6"/>
                <a:gd name="T17" fmla="*/ 12 h 13"/>
                <a:gd name="T18" fmla="*/ 5 w 6"/>
                <a:gd name="T19"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13">
                  <a:moveTo>
                    <a:pt x="0" y="13"/>
                  </a:moveTo>
                  <a:cubicBezTo>
                    <a:pt x="1" y="13"/>
                    <a:pt x="1" y="13"/>
                    <a:pt x="1" y="13"/>
                  </a:cubicBezTo>
                  <a:cubicBezTo>
                    <a:pt x="3" y="13"/>
                    <a:pt x="4" y="13"/>
                    <a:pt x="5" y="13"/>
                  </a:cubicBezTo>
                  <a:cubicBezTo>
                    <a:pt x="6" y="9"/>
                    <a:pt x="6" y="4"/>
                    <a:pt x="5" y="0"/>
                  </a:cubicBezTo>
                  <a:cubicBezTo>
                    <a:pt x="4" y="2"/>
                    <a:pt x="2" y="7"/>
                    <a:pt x="0" y="13"/>
                  </a:cubicBezTo>
                  <a:close/>
                  <a:moveTo>
                    <a:pt x="5" y="2"/>
                  </a:moveTo>
                  <a:cubicBezTo>
                    <a:pt x="5" y="3"/>
                    <a:pt x="5" y="3"/>
                    <a:pt x="5" y="3"/>
                  </a:cubicBezTo>
                  <a:cubicBezTo>
                    <a:pt x="4" y="6"/>
                    <a:pt x="3" y="9"/>
                    <a:pt x="3" y="12"/>
                  </a:cubicBezTo>
                  <a:cubicBezTo>
                    <a:pt x="1" y="12"/>
                    <a:pt x="1" y="12"/>
                    <a:pt x="1" y="12"/>
                  </a:cubicBezTo>
                  <a:cubicBezTo>
                    <a:pt x="2" y="8"/>
                    <a:pt x="3" y="5"/>
                    <a:pt x="5" y="2"/>
                  </a:cubicBez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0" name="Freeform 835"/>
            <p:cNvSpPr>
              <a:spLocks/>
            </p:cNvSpPr>
            <p:nvPr/>
          </p:nvSpPr>
          <p:spPr bwMode="auto">
            <a:xfrm>
              <a:off x="11112" y="142875"/>
              <a:ext cx="15875" cy="36513"/>
            </a:xfrm>
            <a:custGeom>
              <a:avLst/>
              <a:gdLst>
                <a:gd name="T0" fmla="*/ 4 w 4"/>
                <a:gd name="T1" fmla="*/ 1 h 10"/>
                <a:gd name="T2" fmla="*/ 4 w 4"/>
                <a:gd name="T3" fmla="*/ 0 h 10"/>
                <a:gd name="T4" fmla="*/ 0 w 4"/>
                <a:gd name="T5" fmla="*/ 10 h 10"/>
                <a:gd name="T6" fmla="*/ 2 w 4"/>
                <a:gd name="T7" fmla="*/ 10 h 10"/>
                <a:gd name="T8" fmla="*/ 4 w 4"/>
                <a:gd name="T9" fmla="*/ 1 h 10"/>
              </a:gdLst>
              <a:ahLst/>
              <a:cxnLst>
                <a:cxn ang="0">
                  <a:pos x="T0" y="T1"/>
                </a:cxn>
                <a:cxn ang="0">
                  <a:pos x="T2" y="T3"/>
                </a:cxn>
                <a:cxn ang="0">
                  <a:pos x="T4" y="T5"/>
                </a:cxn>
                <a:cxn ang="0">
                  <a:pos x="T6" y="T7"/>
                </a:cxn>
                <a:cxn ang="0">
                  <a:pos x="T8" y="T9"/>
                </a:cxn>
              </a:cxnLst>
              <a:rect l="0" t="0" r="r" b="b"/>
              <a:pathLst>
                <a:path w="4" h="10">
                  <a:moveTo>
                    <a:pt x="4" y="1"/>
                  </a:moveTo>
                  <a:cubicBezTo>
                    <a:pt x="4" y="0"/>
                    <a:pt x="4" y="0"/>
                    <a:pt x="4" y="0"/>
                  </a:cubicBezTo>
                  <a:cubicBezTo>
                    <a:pt x="2" y="3"/>
                    <a:pt x="1" y="6"/>
                    <a:pt x="0" y="10"/>
                  </a:cubicBezTo>
                  <a:cubicBezTo>
                    <a:pt x="2" y="10"/>
                    <a:pt x="2" y="10"/>
                    <a:pt x="2" y="10"/>
                  </a:cubicBezTo>
                  <a:cubicBezTo>
                    <a:pt x="2" y="7"/>
                    <a:pt x="3" y="4"/>
                    <a:pt x="4" y="1"/>
                  </a:cubicBezTo>
                  <a:close/>
                </a:path>
              </a:pathLst>
            </a:custGeom>
            <a:solidFill>
              <a:srgbClr val="778B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1" name="Freeform 836"/>
            <p:cNvSpPr>
              <a:spLocks noEditPoints="1"/>
            </p:cNvSpPr>
            <p:nvPr/>
          </p:nvSpPr>
          <p:spPr bwMode="auto">
            <a:xfrm>
              <a:off x="0" y="182563"/>
              <a:ext cx="142875" cy="76200"/>
            </a:xfrm>
            <a:custGeom>
              <a:avLst/>
              <a:gdLst>
                <a:gd name="T0" fmla="*/ 5 w 38"/>
                <a:gd name="T1" fmla="*/ 7 h 20"/>
                <a:gd name="T2" fmla="*/ 7 w 38"/>
                <a:gd name="T3" fmla="*/ 6 h 20"/>
                <a:gd name="T4" fmla="*/ 7 w 38"/>
                <a:gd name="T5" fmla="*/ 0 h 20"/>
                <a:gd name="T6" fmla="*/ 3 w 38"/>
                <a:gd name="T7" fmla="*/ 0 h 20"/>
                <a:gd name="T8" fmla="*/ 3 w 38"/>
                <a:gd name="T9" fmla="*/ 4 h 20"/>
                <a:gd name="T10" fmla="*/ 1 w 38"/>
                <a:gd name="T11" fmla="*/ 19 h 20"/>
                <a:gd name="T12" fmla="*/ 38 w 38"/>
                <a:gd name="T13" fmla="*/ 14 h 20"/>
                <a:gd name="T14" fmla="*/ 30 w 38"/>
                <a:gd name="T15" fmla="*/ 13 h 20"/>
                <a:gd name="T16" fmla="*/ 12 w 38"/>
                <a:gd name="T17" fmla="*/ 15 h 20"/>
                <a:gd name="T18" fmla="*/ 12 w 38"/>
                <a:gd name="T19" fmla="*/ 15 h 20"/>
                <a:gd name="T20" fmla="*/ 10 w 38"/>
                <a:gd name="T21" fmla="*/ 10 h 20"/>
                <a:gd name="T22" fmla="*/ 8 w 38"/>
                <a:gd name="T23" fmla="*/ 8 h 20"/>
                <a:gd name="T24" fmla="*/ 8 w 38"/>
                <a:gd name="T25" fmla="*/ 8 h 20"/>
                <a:gd name="T26" fmla="*/ 10 w 38"/>
                <a:gd name="T27" fmla="*/ 11 h 20"/>
                <a:gd name="T28" fmla="*/ 11 w 38"/>
                <a:gd name="T29" fmla="*/ 15 h 20"/>
                <a:gd name="T30" fmla="*/ 10 w 38"/>
                <a:gd name="T31" fmla="*/ 15 h 20"/>
                <a:gd name="T32" fmla="*/ 8 w 38"/>
                <a:gd name="T33" fmla="*/ 10 h 20"/>
                <a:gd name="T34" fmla="*/ 6 w 38"/>
                <a:gd name="T35" fmla="*/ 7 h 20"/>
                <a:gd name="T36" fmla="*/ 6 w 38"/>
                <a:gd name="T37" fmla="*/ 7 h 20"/>
                <a:gd name="T38" fmla="*/ 5 w 38"/>
                <a:gd name="T39" fmla="*/ 8 h 20"/>
                <a:gd name="T40" fmla="*/ 7 w 38"/>
                <a:gd name="T41" fmla="*/ 10 h 20"/>
                <a:gd name="T42" fmla="*/ 10 w 38"/>
                <a:gd name="T43" fmla="*/ 15 h 20"/>
                <a:gd name="T44" fmla="*/ 9 w 38"/>
                <a:gd name="T45" fmla="*/ 14 h 20"/>
                <a:gd name="T46" fmla="*/ 5 w 38"/>
                <a:gd name="T47" fmla="*/ 8 h 20"/>
                <a:gd name="T48" fmla="*/ 5 w 38"/>
                <a:gd name="T49" fmla="*/ 10 h 20"/>
                <a:gd name="T50" fmla="*/ 5 w 38"/>
                <a:gd name="T51" fmla="*/ 10 h 20"/>
                <a:gd name="T52" fmla="*/ 8 w 38"/>
                <a:gd name="T53" fmla="*/ 14 h 20"/>
                <a:gd name="T54" fmla="*/ 7 w 38"/>
                <a:gd name="T55" fmla="*/ 14 h 20"/>
                <a:gd name="T56" fmla="*/ 5 w 38"/>
                <a:gd name="T57" fmla="*/ 10 h 20"/>
                <a:gd name="T58" fmla="*/ 6 w 38"/>
                <a:gd name="T59" fmla="*/ 14 h 20"/>
                <a:gd name="T60" fmla="*/ 5 w 38"/>
                <a:gd name="T61" fmla="*/ 14 h 20"/>
                <a:gd name="T62" fmla="*/ 4 w 38"/>
                <a:gd name="T63" fmla="*/ 10 h 20"/>
                <a:gd name="T64" fmla="*/ 5 w 38"/>
                <a:gd name="T65" fmla="*/ 7 h 20"/>
                <a:gd name="T66" fmla="*/ 4 w 38"/>
                <a:gd name="T67" fmla="*/ 1 h 20"/>
                <a:gd name="T68" fmla="*/ 5 w 38"/>
                <a:gd name="T69" fmla="*/ 1 h 20"/>
                <a:gd name="T70" fmla="*/ 4 w 38"/>
                <a:gd name="T71" fmla="*/ 5 h 20"/>
                <a:gd name="T72" fmla="*/ 3 w 38"/>
                <a:gd name="T73" fmla="*/ 8 h 20"/>
                <a:gd name="T74" fmla="*/ 2 w 38"/>
                <a:gd name="T75" fmla="*/ 19 h 20"/>
                <a:gd name="T76" fmla="*/ 1 w 38"/>
                <a:gd name="T77" fmla="*/ 19 h 20"/>
                <a:gd name="T78" fmla="*/ 3 w 38"/>
                <a:gd name="T79" fmla="*/ 4 h 20"/>
                <a:gd name="T80" fmla="*/ 4 w 38"/>
                <a:gd name="T81" fmla="*/ 4 h 20"/>
                <a:gd name="T82" fmla="*/ 4 w 38"/>
                <a:gd name="T83" fmla="*/ 1 h 20"/>
                <a:gd name="T84" fmla="*/ 10 w 38"/>
                <a:gd name="T85" fmla="*/ 15 h 20"/>
                <a:gd name="T86" fmla="*/ 10 w 38"/>
                <a:gd name="T87" fmla="*/ 15 h 20"/>
                <a:gd name="T88" fmla="*/ 11 w 38"/>
                <a:gd name="T89" fmla="*/ 15 h 20"/>
                <a:gd name="T90" fmla="*/ 12 w 38"/>
                <a:gd name="T91" fmla="*/ 15 h 20"/>
                <a:gd name="T92" fmla="*/ 12 w 38"/>
                <a:gd name="T93" fmla="*/ 15 h 20"/>
                <a:gd name="T94" fmla="*/ 30 w 38"/>
                <a:gd name="T95" fmla="*/ 13 h 20"/>
                <a:gd name="T96" fmla="*/ 32 w 38"/>
                <a:gd name="T97" fmla="*/ 14 h 20"/>
                <a:gd name="T98" fmla="*/ 6 w 38"/>
                <a:gd name="T99" fmla="*/ 16 h 20"/>
                <a:gd name="T100" fmla="*/ 5 w 38"/>
                <a:gd name="T101" fmla="*/ 15 h 20"/>
                <a:gd name="T102" fmla="*/ 5 w 38"/>
                <a:gd name="T103" fmla="*/ 15 h 20"/>
                <a:gd name="T104" fmla="*/ 6 w 38"/>
                <a:gd name="T105" fmla="*/ 15 h 20"/>
                <a:gd name="T106" fmla="*/ 7 w 38"/>
                <a:gd name="T107" fmla="*/ 15 h 20"/>
                <a:gd name="T108" fmla="*/ 8 w 38"/>
                <a:gd name="T109" fmla="*/ 15 h 20"/>
                <a:gd name="T110" fmla="*/ 8 w 38"/>
                <a:gd name="T111" fmla="*/ 15 h 20"/>
                <a:gd name="T112" fmla="*/ 9 w 38"/>
                <a:gd name="T113" fmla="*/ 15 h 20"/>
                <a:gd name="T114" fmla="*/ 10 w 38"/>
                <a:gd name="T115"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 h="20">
                  <a:moveTo>
                    <a:pt x="5" y="7"/>
                  </a:moveTo>
                  <a:cubicBezTo>
                    <a:pt x="6" y="6"/>
                    <a:pt x="6" y="6"/>
                    <a:pt x="7" y="6"/>
                  </a:cubicBezTo>
                  <a:cubicBezTo>
                    <a:pt x="7" y="0"/>
                    <a:pt x="7" y="0"/>
                    <a:pt x="7" y="0"/>
                  </a:cubicBezTo>
                  <a:cubicBezTo>
                    <a:pt x="6" y="0"/>
                    <a:pt x="5" y="0"/>
                    <a:pt x="3" y="0"/>
                  </a:cubicBezTo>
                  <a:cubicBezTo>
                    <a:pt x="3" y="4"/>
                    <a:pt x="3" y="4"/>
                    <a:pt x="3" y="4"/>
                  </a:cubicBezTo>
                  <a:cubicBezTo>
                    <a:pt x="1" y="9"/>
                    <a:pt x="0" y="14"/>
                    <a:pt x="1" y="19"/>
                  </a:cubicBezTo>
                  <a:cubicBezTo>
                    <a:pt x="13" y="20"/>
                    <a:pt x="25" y="18"/>
                    <a:pt x="38" y="14"/>
                  </a:cubicBezTo>
                  <a:cubicBezTo>
                    <a:pt x="30" y="13"/>
                    <a:pt x="30" y="13"/>
                    <a:pt x="30" y="13"/>
                  </a:cubicBezTo>
                  <a:cubicBezTo>
                    <a:pt x="25" y="14"/>
                    <a:pt x="18" y="15"/>
                    <a:pt x="12" y="15"/>
                  </a:cubicBezTo>
                  <a:cubicBezTo>
                    <a:pt x="12" y="15"/>
                    <a:pt x="12" y="15"/>
                    <a:pt x="12" y="15"/>
                  </a:cubicBezTo>
                  <a:cubicBezTo>
                    <a:pt x="10" y="10"/>
                    <a:pt x="10" y="10"/>
                    <a:pt x="10" y="10"/>
                  </a:cubicBezTo>
                  <a:cubicBezTo>
                    <a:pt x="8" y="8"/>
                    <a:pt x="8" y="8"/>
                    <a:pt x="8" y="8"/>
                  </a:cubicBezTo>
                  <a:cubicBezTo>
                    <a:pt x="8" y="8"/>
                    <a:pt x="8" y="8"/>
                    <a:pt x="8" y="8"/>
                  </a:cubicBezTo>
                  <a:cubicBezTo>
                    <a:pt x="10" y="11"/>
                    <a:pt x="10" y="11"/>
                    <a:pt x="10" y="11"/>
                  </a:cubicBezTo>
                  <a:cubicBezTo>
                    <a:pt x="11" y="15"/>
                    <a:pt x="11" y="15"/>
                    <a:pt x="11" y="15"/>
                  </a:cubicBezTo>
                  <a:cubicBezTo>
                    <a:pt x="10" y="15"/>
                    <a:pt x="10" y="15"/>
                    <a:pt x="10" y="15"/>
                  </a:cubicBezTo>
                  <a:cubicBezTo>
                    <a:pt x="8" y="10"/>
                    <a:pt x="8" y="10"/>
                    <a:pt x="8" y="10"/>
                  </a:cubicBezTo>
                  <a:cubicBezTo>
                    <a:pt x="6" y="7"/>
                    <a:pt x="6" y="7"/>
                    <a:pt x="6" y="7"/>
                  </a:cubicBezTo>
                  <a:cubicBezTo>
                    <a:pt x="6" y="7"/>
                    <a:pt x="6" y="7"/>
                    <a:pt x="6" y="7"/>
                  </a:cubicBezTo>
                  <a:cubicBezTo>
                    <a:pt x="5" y="8"/>
                    <a:pt x="5" y="8"/>
                    <a:pt x="5" y="8"/>
                  </a:cubicBezTo>
                  <a:cubicBezTo>
                    <a:pt x="7" y="10"/>
                    <a:pt x="7" y="10"/>
                    <a:pt x="7" y="10"/>
                  </a:cubicBezTo>
                  <a:cubicBezTo>
                    <a:pt x="10" y="15"/>
                    <a:pt x="10" y="15"/>
                    <a:pt x="10" y="15"/>
                  </a:cubicBezTo>
                  <a:cubicBezTo>
                    <a:pt x="9" y="14"/>
                    <a:pt x="9" y="14"/>
                    <a:pt x="9" y="14"/>
                  </a:cubicBezTo>
                  <a:cubicBezTo>
                    <a:pt x="5" y="8"/>
                    <a:pt x="5" y="8"/>
                    <a:pt x="5" y="8"/>
                  </a:cubicBezTo>
                  <a:cubicBezTo>
                    <a:pt x="4" y="8"/>
                    <a:pt x="5" y="9"/>
                    <a:pt x="5" y="10"/>
                  </a:cubicBezTo>
                  <a:cubicBezTo>
                    <a:pt x="5" y="10"/>
                    <a:pt x="5" y="10"/>
                    <a:pt x="5" y="10"/>
                  </a:cubicBezTo>
                  <a:cubicBezTo>
                    <a:pt x="8" y="14"/>
                    <a:pt x="8" y="14"/>
                    <a:pt x="8" y="14"/>
                  </a:cubicBezTo>
                  <a:cubicBezTo>
                    <a:pt x="8" y="14"/>
                    <a:pt x="7" y="14"/>
                    <a:pt x="7" y="14"/>
                  </a:cubicBezTo>
                  <a:cubicBezTo>
                    <a:pt x="5" y="10"/>
                    <a:pt x="5" y="10"/>
                    <a:pt x="5" y="10"/>
                  </a:cubicBezTo>
                  <a:cubicBezTo>
                    <a:pt x="4" y="11"/>
                    <a:pt x="4" y="12"/>
                    <a:pt x="6" y="14"/>
                  </a:cubicBezTo>
                  <a:cubicBezTo>
                    <a:pt x="5" y="14"/>
                    <a:pt x="5" y="14"/>
                    <a:pt x="5" y="14"/>
                  </a:cubicBezTo>
                  <a:cubicBezTo>
                    <a:pt x="4" y="12"/>
                    <a:pt x="3" y="10"/>
                    <a:pt x="4" y="10"/>
                  </a:cubicBezTo>
                  <a:cubicBezTo>
                    <a:pt x="4" y="8"/>
                    <a:pt x="4" y="7"/>
                    <a:pt x="5" y="7"/>
                  </a:cubicBezTo>
                  <a:close/>
                  <a:moveTo>
                    <a:pt x="4" y="1"/>
                  </a:moveTo>
                  <a:cubicBezTo>
                    <a:pt x="5" y="1"/>
                    <a:pt x="5" y="1"/>
                    <a:pt x="5" y="1"/>
                  </a:cubicBezTo>
                  <a:cubicBezTo>
                    <a:pt x="4" y="5"/>
                    <a:pt x="4" y="5"/>
                    <a:pt x="4" y="5"/>
                  </a:cubicBezTo>
                  <a:cubicBezTo>
                    <a:pt x="3" y="8"/>
                    <a:pt x="3" y="8"/>
                    <a:pt x="3" y="8"/>
                  </a:cubicBezTo>
                  <a:cubicBezTo>
                    <a:pt x="2" y="19"/>
                    <a:pt x="2" y="19"/>
                    <a:pt x="2" y="19"/>
                  </a:cubicBezTo>
                  <a:cubicBezTo>
                    <a:pt x="1" y="19"/>
                    <a:pt x="1" y="19"/>
                    <a:pt x="1" y="19"/>
                  </a:cubicBezTo>
                  <a:cubicBezTo>
                    <a:pt x="1" y="14"/>
                    <a:pt x="2" y="9"/>
                    <a:pt x="3" y="4"/>
                  </a:cubicBezTo>
                  <a:cubicBezTo>
                    <a:pt x="4" y="4"/>
                    <a:pt x="4" y="4"/>
                    <a:pt x="4" y="4"/>
                  </a:cubicBezTo>
                  <a:lnTo>
                    <a:pt x="4" y="1"/>
                  </a:lnTo>
                  <a:close/>
                  <a:moveTo>
                    <a:pt x="10" y="15"/>
                  </a:moveTo>
                  <a:cubicBezTo>
                    <a:pt x="10" y="15"/>
                    <a:pt x="10" y="15"/>
                    <a:pt x="10" y="15"/>
                  </a:cubicBezTo>
                  <a:cubicBezTo>
                    <a:pt x="11" y="15"/>
                    <a:pt x="11" y="15"/>
                    <a:pt x="11" y="15"/>
                  </a:cubicBezTo>
                  <a:cubicBezTo>
                    <a:pt x="12" y="15"/>
                    <a:pt x="12" y="15"/>
                    <a:pt x="12" y="15"/>
                  </a:cubicBezTo>
                  <a:cubicBezTo>
                    <a:pt x="12" y="15"/>
                    <a:pt x="12" y="15"/>
                    <a:pt x="12" y="15"/>
                  </a:cubicBezTo>
                  <a:cubicBezTo>
                    <a:pt x="18" y="15"/>
                    <a:pt x="25" y="15"/>
                    <a:pt x="30" y="13"/>
                  </a:cubicBezTo>
                  <a:cubicBezTo>
                    <a:pt x="32" y="14"/>
                    <a:pt x="32" y="14"/>
                    <a:pt x="32" y="14"/>
                  </a:cubicBezTo>
                  <a:cubicBezTo>
                    <a:pt x="23" y="16"/>
                    <a:pt x="15" y="17"/>
                    <a:pt x="6" y="16"/>
                  </a:cubicBezTo>
                  <a:cubicBezTo>
                    <a:pt x="5" y="15"/>
                    <a:pt x="5" y="15"/>
                    <a:pt x="5" y="15"/>
                  </a:cubicBezTo>
                  <a:cubicBezTo>
                    <a:pt x="5" y="15"/>
                    <a:pt x="5" y="15"/>
                    <a:pt x="5" y="15"/>
                  </a:cubicBezTo>
                  <a:cubicBezTo>
                    <a:pt x="6" y="15"/>
                    <a:pt x="6" y="15"/>
                    <a:pt x="6" y="15"/>
                  </a:cubicBezTo>
                  <a:cubicBezTo>
                    <a:pt x="7" y="15"/>
                    <a:pt x="7" y="15"/>
                    <a:pt x="7" y="15"/>
                  </a:cubicBezTo>
                  <a:cubicBezTo>
                    <a:pt x="7" y="15"/>
                    <a:pt x="8" y="15"/>
                    <a:pt x="8" y="15"/>
                  </a:cubicBezTo>
                  <a:cubicBezTo>
                    <a:pt x="8" y="15"/>
                    <a:pt x="8" y="15"/>
                    <a:pt x="8" y="15"/>
                  </a:cubicBezTo>
                  <a:cubicBezTo>
                    <a:pt x="9" y="15"/>
                    <a:pt x="9" y="15"/>
                    <a:pt x="9" y="15"/>
                  </a:cubicBezTo>
                  <a:cubicBezTo>
                    <a:pt x="10" y="15"/>
                    <a:pt x="10" y="15"/>
                    <a:pt x="10" y="15"/>
                  </a:cubicBez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2" name="Freeform 837"/>
            <p:cNvSpPr>
              <a:spLocks/>
            </p:cNvSpPr>
            <p:nvPr/>
          </p:nvSpPr>
          <p:spPr bwMode="auto">
            <a:xfrm>
              <a:off x="4762" y="187325"/>
              <a:ext cx="14288" cy="66675"/>
            </a:xfrm>
            <a:custGeom>
              <a:avLst/>
              <a:gdLst>
                <a:gd name="T0" fmla="*/ 4 w 4"/>
                <a:gd name="T1" fmla="*/ 0 h 18"/>
                <a:gd name="T2" fmla="*/ 3 w 4"/>
                <a:gd name="T3" fmla="*/ 0 h 18"/>
                <a:gd name="T4" fmla="*/ 3 w 4"/>
                <a:gd name="T5" fmla="*/ 3 h 18"/>
                <a:gd name="T6" fmla="*/ 2 w 4"/>
                <a:gd name="T7" fmla="*/ 3 h 18"/>
                <a:gd name="T8" fmla="*/ 0 w 4"/>
                <a:gd name="T9" fmla="*/ 18 h 18"/>
                <a:gd name="T10" fmla="*/ 1 w 4"/>
                <a:gd name="T11" fmla="*/ 18 h 18"/>
                <a:gd name="T12" fmla="*/ 2 w 4"/>
                <a:gd name="T13" fmla="*/ 7 h 18"/>
                <a:gd name="T14" fmla="*/ 3 w 4"/>
                <a:gd name="T15" fmla="*/ 4 h 18"/>
                <a:gd name="T16" fmla="*/ 4 w 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8">
                  <a:moveTo>
                    <a:pt x="4" y="0"/>
                  </a:moveTo>
                  <a:cubicBezTo>
                    <a:pt x="3" y="0"/>
                    <a:pt x="3" y="0"/>
                    <a:pt x="3" y="0"/>
                  </a:cubicBezTo>
                  <a:cubicBezTo>
                    <a:pt x="3" y="3"/>
                    <a:pt x="3" y="3"/>
                    <a:pt x="3" y="3"/>
                  </a:cubicBezTo>
                  <a:cubicBezTo>
                    <a:pt x="2" y="3"/>
                    <a:pt x="2" y="3"/>
                    <a:pt x="2" y="3"/>
                  </a:cubicBezTo>
                  <a:cubicBezTo>
                    <a:pt x="1" y="8"/>
                    <a:pt x="0" y="13"/>
                    <a:pt x="0" y="18"/>
                  </a:cubicBezTo>
                  <a:cubicBezTo>
                    <a:pt x="1" y="18"/>
                    <a:pt x="1" y="18"/>
                    <a:pt x="1" y="18"/>
                  </a:cubicBezTo>
                  <a:cubicBezTo>
                    <a:pt x="2" y="7"/>
                    <a:pt x="2" y="7"/>
                    <a:pt x="2" y="7"/>
                  </a:cubicBezTo>
                  <a:cubicBezTo>
                    <a:pt x="3" y="4"/>
                    <a:pt x="3" y="4"/>
                    <a:pt x="3" y="4"/>
                  </a:cubicBezTo>
                  <a:lnTo>
                    <a:pt x="4" y="0"/>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3" name="Freeform 838"/>
            <p:cNvSpPr>
              <a:spLocks/>
            </p:cNvSpPr>
            <p:nvPr/>
          </p:nvSpPr>
          <p:spPr bwMode="auto">
            <a:xfrm>
              <a:off x="19050" y="231775"/>
              <a:ext cx="101600" cy="15875"/>
            </a:xfrm>
            <a:custGeom>
              <a:avLst/>
              <a:gdLst>
                <a:gd name="T0" fmla="*/ 5 w 27"/>
                <a:gd name="T1" fmla="*/ 2 h 4"/>
                <a:gd name="T2" fmla="*/ 5 w 27"/>
                <a:gd name="T3" fmla="*/ 2 h 4"/>
                <a:gd name="T4" fmla="*/ 5 w 27"/>
                <a:gd name="T5" fmla="*/ 2 h 4"/>
                <a:gd name="T6" fmla="*/ 4 w 27"/>
                <a:gd name="T7" fmla="*/ 2 h 4"/>
                <a:gd name="T8" fmla="*/ 3 w 27"/>
                <a:gd name="T9" fmla="*/ 2 h 4"/>
                <a:gd name="T10" fmla="*/ 3 w 27"/>
                <a:gd name="T11" fmla="*/ 2 h 4"/>
                <a:gd name="T12" fmla="*/ 2 w 27"/>
                <a:gd name="T13" fmla="*/ 2 h 4"/>
                <a:gd name="T14" fmla="*/ 1 w 27"/>
                <a:gd name="T15" fmla="*/ 2 h 4"/>
                <a:gd name="T16" fmla="*/ 0 w 27"/>
                <a:gd name="T17" fmla="*/ 2 h 4"/>
                <a:gd name="T18" fmla="*/ 0 w 27"/>
                <a:gd name="T19" fmla="*/ 2 h 4"/>
                <a:gd name="T20" fmla="*/ 1 w 27"/>
                <a:gd name="T21" fmla="*/ 3 h 4"/>
                <a:gd name="T22" fmla="*/ 27 w 27"/>
                <a:gd name="T23" fmla="*/ 1 h 4"/>
                <a:gd name="T24" fmla="*/ 25 w 27"/>
                <a:gd name="T25" fmla="*/ 0 h 4"/>
                <a:gd name="T26" fmla="*/ 7 w 27"/>
                <a:gd name="T27" fmla="*/ 2 h 4"/>
                <a:gd name="T28" fmla="*/ 7 w 27"/>
                <a:gd name="T29" fmla="*/ 2 h 4"/>
                <a:gd name="T30" fmla="*/ 6 w 27"/>
                <a:gd name="T31" fmla="*/ 2 h 4"/>
                <a:gd name="T32" fmla="*/ 5 w 27"/>
                <a:gd name="T33"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4">
                  <a:moveTo>
                    <a:pt x="5" y="2"/>
                  </a:moveTo>
                  <a:cubicBezTo>
                    <a:pt x="5" y="2"/>
                    <a:pt x="5" y="2"/>
                    <a:pt x="5" y="2"/>
                  </a:cubicBezTo>
                  <a:cubicBezTo>
                    <a:pt x="5" y="2"/>
                    <a:pt x="5" y="2"/>
                    <a:pt x="5" y="2"/>
                  </a:cubicBezTo>
                  <a:cubicBezTo>
                    <a:pt x="4" y="2"/>
                    <a:pt x="4" y="2"/>
                    <a:pt x="4" y="2"/>
                  </a:cubicBezTo>
                  <a:cubicBezTo>
                    <a:pt x="3" y="2"/>
                    <a:pt x="3" y="2"/>
                    <a:pt x="3" y="2"/>
                  </a:cubicBezTo>
                  <a:cubicBezTo>
                    <a:pt x="3" y="2"/>
                    <a:pt x="3" y="2"/>
                    <a:pt x="3" y="2"/>
                  </a:cubicBezTo>
                  <a:cubicBezTo>
                    <a:pt x="3" y="2"/>
                    <a:pt x="2" y="2"/>
                    <a:pt x="2" y="2"/>
                  </a:cubicBezTo>
                  <a:cubicBezTo>
                    <a:pt x="1" y="2"/>
                    <a:pt x="1" y="2"/>
                    <a:pt x="1" y="2"/>
                  </a:cubicBezTo>
                  <a:cubicBezTo>
                    <a:pt x="0" y="2"/>
                    <a:pt x="0" y="2"/>
                    <a:pt x="0" y="2"/>
                  </a:cubicBezTo>
                  <a:cubicBezTo>
                    <a:pt x="0" y="2"/>
                    <a:pt x="0" y="2"/>
                    <a:pt x="0" y="2"/>
                  </a:cubicBezTo>
                  <a:cubicBezTo>
                    <a:pt x="1" y="3"/>
                    <a:pt x="1" y="3"/>
                    <a:pt x="1" y="3"/>
                  </a:cubicBezTo>
                  <a:cubicBezTo>
                    <a:pt x="10" y="4"/>
                    <a:pt x="18" y="3"/>
                    <a:pt x="27" y="1"/>
                  </a:cubicBezTo>
                  <a:cubicBezTo>
                    <a:pt x="25" y="0"/>
                    <a:pt x="25" y="0"/>
                    <a:pt x="25" y="0"/>
                  </a:cubicBezTo>
                  <a:cubicBezTo>
                    <a:pt x="20" y="2"/>
                    <a:pt x="13" y="2"/>
                    <a:pt x="7" y="2"/>
                  </a:cubicBezTo>
                  <a:cubicBezTo>
                    <a:pt x="7" y="2"/>
                    <a:pt x="7" y="2"/>
                    <a:pt x="7" y="2"/>
                  </a:cubicBezTo>
                  <a:cubicBezTo>
                    <a:pt x="6" y="2"/>
                    <a:pt x="6" y="2"/>
                    <a:pt x="6" y="2"/>
                  </a:cubicBezTo>
                  <a:lnTo>
                    <a:pt x="5" y="2"/>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4" name="Freeform 839"/>
            <p:cNvSpPr>
              <a:spLocks/>
            </p:cNvSpPr>
            <p:nvPr/>
          </p:nvSpPr>
          <p:spPr bwMode="auto">
            <a:xfrm>
              <a:off x="26987" y="269875"/>
              <a:ext cx="141288" cy="66675"/>
            </a:xfrm>
            <a:custGeom>
              <a:avLst/>
              <a:gdLst>
                <a:gd name="T0" fmla="*/ 4 w 38"/>
                <a:gd name="T1" fmla="*/ 2 h 18"/>
                <a:gd name="T2" fmla="*/ 3 w 38"/>
                <a:gd name="T3" fmla="*/ 2 h 18"/>
                <a:gd name="T4" fmla="*/ 3 w 38"/>
                <a:gd name="T5" fmla="*/ 3 h 18"/>
                <a:gd name="T6" fmla="*/ 33 w 38"/>
                <a:gd name="T7" fmla="*/ 5 h 18"/>
                <a:gd name="T8" fmla="*/ 33 w 38"/>
                <a:gd name="T9" fmla="*/ 12 h 18"/>
                <a:gd name="T10" fmla="*/ 0 w 38"/>
                <a:gd name="T11" fmla="*/ 16 h 18"/>
                <a:gd name="T12" fmla="*/ 2 w 38"/>
                <a:gd name="T13" fmla="*/ 16 h 18"/>
                <a:gd name="T14" fmla="*/ 36 w 38"/>
                <a:gd name="T15" fmla="*/ 17 h 18"/>
                <a:gd name="T16" fmla="*/ 38 w 38"/>
                <a:gd name="T17" fmla="*/ 17 h 18"/>
                <a:gd name="T18" fmla="*/ 36 w 38"/>
                <a:gd name="T19" fmla="*/ 3 h 18"/>
                <a:gd name="T20" fmla="*/ 35 w 38"/>
                <a:gd name="T21" fmla="*/ 3 h 18"/>
                <a:gd name="T22" fmla="*/ 35 w 38"/>
                <a:gd name="T23" fmla="*/ 2 h 18"/>
                <a:gd name="T24" fmla="*/ 35 w 38"/>
                <a:gd name="T25" fmla="*/ 0 h 18"/>
                <a:gd name="T26" fmla="*/ 16 w 38"/>
                <a:gd name="T27" fmla="*/ 3 h 18"/>
                <a:gd name="T28" fmla="*/ 4 w 38"/>
                <a:gd name="T2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18">
                  <a:moveTo>
                    <a:pt x="4" y="2"/>
                  </a:moveTo>
                  <a:cubicBezTo>
                    <a:pt x="4" y="2"/>
                    <a:pt x="4" y="2"/>
                    <a:pt x="3" y="2"/>
                  </a:cubicBezTo>
                  <a:cubicBezTo>
                    <a:pt x="3" y="3"/>
                    <a:pt x="3" y="3"/>
                    <a:pt x="3" y="3"/>
                  </a:cubicBezTo>
                  <a:cubicBezTo>
                    <a:pt x="13" y="5"/>
                    <a:pt x="23" y="6"/>
                    <a:pt x="33" y="5"/>
                  </a:cubicBezTo>
                  <a:cubicBezTo>
                    <a:pt x="33" y="12"/>
                    <a:pt x="33" y="12"/>
                    <a:pt x="33" y="12"/>
                  </a:cubicBezTo>
                  <a:cubicBezTo>
                    <a:pt x="23" y="15"/>
                    <a:pt x="12" y="16"/>
                    <a:pt x="0" y="16"/>
                  </a:cubicBezTo>
                  <a:cubicBezTo>
                    <a:pt x="1" y="16"/>
                    <a:pt x="1" y="16"/>
                    <a:pt x="2" y="16"/>
                  </a:cubicBezTo>
                  <a:cubicBezTo>
                    <a:pt x="14" y="18"/>
                    <a:pt x="26" y="18"/>
                    <a:pt x="36" y="17"/>
                  </a:cubicBezTo>
                  <a:cubicBezTo>
                    <a:pt x="37" y="17"/>
                    <a:pt x="37" y="17"/>
                    <a:pt x="38" y="17"/>
                  </a:cubicBezTo>
                  <a:cubicBezTo>
                    <a:pt x="36" y="3"/>
                    <a:pt x="36" y="3"/>
                    <a:pt x="36" y="3"/>
                  </a:cubicBezTo>
                  <a:cubicBezTo>
                    <a:pt x="35" y="3"/>
                    <a:pt x="35" y="3"/>
                    <a:pt x="35" y="3"/>
                  </a:cubicBezTo>
                  <a:cubicBezTo>
                    <a:pt x="35" y="2"/>
                    <a:pt x="35" y="2"/>
                    <a:pt x="35" y="2"/>
                  </a:cubicBezTo>
                  <a:cubicBezTo>
                    <a:pt x="35" y="1"/>
                    <a:pt x="35" y="1"/>
                    <a:pt x="35" y="0"/>
                  </a:cubicBezTo>
                  <a:cubicBezTo>
                    <a:pt x="29" y="2"/>
                    <a:pt x="22" y="3"/>
                    <a:pt x="16" y="3"/>
                  </a:cubicBezTo>
                  <a:cubicBezTo>
                    <a:pt x="11" y="4"/>
                    <a:pt x="7" y="3"/>
                    <a:pt x="4" y="2"/>
                  </a:cubicBez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5" name="Freeform 840"/>
            <p:cNvSpPr>
              <a:spLocks/>
            </p:cNvSpPr>
            <p:nvPr/>
          </p:nvSpPr>
          <p:spPr bwMode="auto">
            <a:xfrm>
              <a:off x="4762" y="179388"/>
              <a:ext cx="176213" cy="104775"/>
            </a:xfrm>
            <a:custGeom>
              <a:avLst/>
              <a:gdLst>
                <a:gd name="T0" fmla="*/ 9 w 47"/>
                <a:gd name="T1" fmla="*/ 26 h 28"/>
                <a:gd name="T2" fmla="*/ 10 w 47"/>
                <a:gd name="T3" fmla="*/ 26 h 28"/>
                <a:gd name="T4" fmla="*/ 22 w 47"/>
                <a:gd name="T5" fmla="*/ 27 h 28"/>
                <a:gd name="T6" fmla="*/ 41 w 47"/>
                <a:gd name="T7" fmla="*/ 24 h 28"/>
                <a:gd name="T8" fmla="*/ 41 w 47"/>
                <a:gd name="T9" fmla="*/ 24 h 28"/>
                <a:gd name="T10" fmla="*/ 42 w 47"/>
                <a:gd name="T11" fmla="*/ 27 h 28"/>
                <a:gd name="T12" fmla="*/ 42 w 47"/>
                <a:gd name="T13" fmla="*/ 27 h 28"/>
                <a:gd name="T14" fmla="*/ 43 w 47"/>
                <a:gd name="T15" fmla="*/ 26 h 28"/>
                <a:gd name="T16" fmla="*/ 43 w 47"/>
                <a:gd name="T17" fmla="*/ 26 h 28"/>
                <a:gd name="T18" fmla="*/ 42 w 47"/>
                <a:gd name="T19" fmla="*/ 24 h 28"/>
                <a:gd name="T20" fmla="*/ 43 w 47"/>
                <a:gd name="T21" fmla="*/ 23 h 28"/>
                <a:gd name="T22" fmla="*/ 43 w 47"/>
                <a:gd name="T23" fmla="*/ 25 h 28"/>
                <a:gd name="T24" fmla="*/ 44 w 47"/>
                <a:gd name="T25" fmla="*/ 25 h 28"/>
                <a:gd name="T26" fmla="*/ 43 w 47"/>
                <a:gd name="T27" fmla="*/ 23 h 28"/>
                <a:gd name="T28" fmla="*/ 44 w 47"/>
                <a:gd name="T29" fmla="*/ 21 h 28"/>
                <a:gd name="T30" fmla="*/ 44 w 47"/>
                <a:gd name="T31" fmla="*/ 24 h 28"/>
                <a:gd name="T32" fmla="*/ 45 w 47"/>
                <a:gd name="T33" fmla="*/ 23 h 28"/>
                <a:gd name="T34" fmla="*/ 45 w 47"/>
                <a:gd name="T35" fmla="*/ 19 h 28"/>
                <a:gd name="T36" fmla="*/ 47 w 47"/>
                <a:gd name="T37" fmla="*/ 2 h 28"/>
                <a:gd name="T38" fmla="*/ 47 w 47"/>
                <a:gd name="T39" fmla="*/ 0 h 28"/>
                <a:gd name="T40" fmla="*/ 43 w 47"/>
                <a:gd name="T41" fmla="*/ 1 h 28"/>
                <a:gd name="T42" fmla="*/ 42 w 47"/>
                <a:gd name="T43" fmla="*/ 1 h 28"/>
                <a:gd name="T44" fmla="*/ 41 w 47"/>
                <a:gd name="T45" fmla="*/ 17 h 28"/>
                <a:gd name="T46" fmla="*/ 12 w 47"/>
                <a:gd name="T47" fmla="*/ 25 h 28"/>
                <a:gd name="T48" fmla="*/ 28 w 47"/>
                <a:gd name="T49" fmla="*/ 19 h 28"/>
                <a:gd name="T50" fmla="*/ 37 w 47"/>
                <a:gd name="T51" fmla="*/ 15 h 28"/>
                <a:gd name="T52" fmla="*/ 0 w 47"/>
                <a:gd name="T53" fmla="*/ 20 h 28"/>
                <a:gd name="T54" fmla="*/ 0 w 47"/>
                <a:gd name="T55" fmla="*/ 25 h 28"/>
                <a:gd name="T56" fmla="*/ 9 w 47"/>
                <a:gd name="T57"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28">
                  <a:moveTo>
                    <a:pt x="9" y="26"/>
                  </a:moveTo>
                  <a:cubicBezTo>
                    <a:pt x="10" y="26"/>
                    <a:pt x="10" y="26"/>
                    <a:pt x="10" y="26"/>
                  </a:cubicBezTo>
                  <a:cubicBezTo>
                    <a:pt x="13" y="27"/>
                    <a:pt x="17" y="28"/>
                    <a:pt x="22" y="27"/>
                  </a:cubicBezTo>
                  <a:cubicBezTo>
                    <a:pt x="28" y="27"/>
                    <a:pt x="35" y="26"/>
                    <a:pt x="41" y="24"/>
                  </a:cubicBezTo>
                  <a:cubicBezTo>
                    <a:pt x="41" y="24"/>
                    <a:pt x="41" y="24"/>
                    <a:pt x="41" y="24"/>
                  </a:cubicBezTo>
                  <a:cubicBezTo>
                    <a:pt x="42" y="27"/>
                    <a:pt x="42" y="27"/>
                    <a:pt x="42" y="27"/>
                  </a:cubicBezTo>
                  <a:cubicBezTo>
                    <a:pt x="42" y="27"/>
                    <a:pt x="42" y="27"/>
                    <a:pt x="42" y="27"/>
                  </a:cubicBezTo>
                  <a:cubicBezTo>
                    <a:pt x="43" y="26"/>
                    <a:pt x="43" y="26"/>
                    <a:pt x="43" y="26"/>
                  </a:cubicBezTo>
                  <a:cubicBezTo>
                    <a:pt x="43" y="26"/>
                    <a:pt x="43" y="26"/>
                    <a:pt x="43" y="26"/>
                  </a:cubicBezTo>
                  <a:cubicBezTo>
                    <a:pt x="42" y="24"/>
                    <a:pt x="42" y="24"/>
                    <a:pt x="42" y="24"/>
                  </a:cubicBezTo>
                  <a:cubicBezTo>
                    <a:pt x="43" y="23"/>
                    <a:pt x="43" y="23"/>
                    <a:pt x="43" y="23"/>
                  </a:cubicBezTo>
                  <a:cubicBezTo>
                    <a:pt x="43" y="25"/>
                    <a:pt x="43" y="25"/>
                    <a:pt x="43" y="25"/>
                  </a:cubicBezTo>
                  <a:cubicBezTo>
                    <a:pt x="44" y="25"/>
                    <a:pt x="44" y="25"/>
                    <a:pt x="44" y="25"/>
                  </a:cubicBezTo>
                  <a:cubicBezTo>
                    <a:pt x="43" y="23"/>
                    <a:pt x="43" y="23"/>
                    <a:pt x="43" y="23"/>
                  </a:cubicBezTo>
                  <a:cubicBezTo>
                    <a:pt x="44" y="22"/>
                    <a:pt x="44" y="22"/>
                    <a:pt x="44" y="21"/>
                  </a:cubicBezTo>
                  <a:cubicBezTo>
                    <a:pt x="44" y="24"/>
                    <a:pt x="44" y="24"/>
                    <a:pt x="44" y="24"/>
                  </a:cubicBezTo>
                  <a:cubicBezTo>
                    <a:pt x="45" y="23"/>
                    <a:pt x="45" y="23"/>
                    <a:pt x="45" y="23"/>
                  </a:cubicBezTo>
                  <a:cubicBezTo>
                    <a:pt x="45" y="19"/>
                    <a:pt x="45" y="19"/>
                    <a:pt x="45" y="19"/>
                  </a:cubicBezTo>
                  <a:cubicBezTo>
                    <a:pt x="46" y="14"/>
                    <a:pt x="47" y="8"/>
                    <a:pt x="47" y="2"/>
                  </a:cubicBezTo>
                  <a:cubicBezTo>
                    <a:pt x="47" y="2"/>
                    <a:pt x="47" y="1"/>
                    <a:pt x="47" y="0"/>
                  </a:cubicBezTo>
                  <a:cubicBezTo>
                    <a:pt x="45" y="0"/>
                    <a:pt x="44" y="0"/>
                    <a:pt x="43" y="1"/>
                  </a:cubicBezTo>
                  <a:cubicBezTo>
                    <a:pt x="42" y="1"/>
                    <a:pt x="42" y="1"/>
                    <a:pt x="42" y="1"/>
                  </a:cubicBezTo>
                  <a:cubicBezTo>
                    <a:pt x="43" y="6"/>
                    <a:pt x="43" y="12"/>
                    <a:pt x="41" y="17"/>
                  </a:cubicBezTo>
                  <a:cubicBezTo>
                    <a:pt x="33" y="24"/>
                    <a:pt x="23" y="26"/>
                    <a:pt x="12" y="25"/>
                  </a:cubicBezTo>
                  <a:cubicBezTo>
                    <a:pt x="28" y="19"/>
                    <a:pt x="28" y="19"/>
                    <a:pt x="28" y="19"/>
                  </a:cubicBezTo>
                  <a:cubicBezTo>
                    <a:pt x="37" y="15"/>
                    <a:pt x="37" y="15"/>
                    <a:pt x="37" y="15"/>
                  </a:cubicBezTo>
                  <a:cubicBezTo>
                    <a:pt x="24" y="19"/>
                    <a:pt x="12" y="21"/>
                    <a:pt x="0" y="20"/>
                  </a:cubicBezTo>
                  <a:cubicBezTo>
                    <a:pt x="0" y="22"/>
                    <a:pt x="0" y="24"/>
                    <a:pt x="0" y="25"/>
                  </a:cubicBezTo>
                  <a:cubicBezTo>
                    <a:pt x="3" y="26"/>
                    <a:pt x="6" y="26"/>
                    <a:pt x="9" y="26"/>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6" name="Freeform 841"/>
            <p:cNvSpPr>
              <a:spLocks/>
            </p:cNvSpPr>
            <p:nvPr/>
          </p:nvSpPr>
          <p:spPr bwMode="auto">
            <a:xfrm>
              <a:off x="34925" y="330200"/>
              <a:ext cx="130175" cy="404813"/>
            </a:xfrm>
            <a:custGeom>
              <a:avLst/>
              <a:gdLst>
                <a:gd name="T0" fmla="*/ 0 w 35"/>
                <a:gd name="T1" fmla="*/ 0 h 108"/>
                <a:gd name="T2" fmla="*/ 0 w 35"/>
                <a:gd name="T3" fmla="*/ 0 h 108"/>
                <a:gd name="T4" fmla="*/ 28 w 35"/>
                <a:gd name="T5" fmla="*/ 6 h 108"/>
                <a:gd name="T6" fmla="*/ 22 w 35"/>
                <a:gd name="T7" fmla="*/ 45 h 108"/>
                <a:gd name="T8" fmla="*/ 22 w 35"/>
                <a:gd name="T9" fmla="*/ 56 h 108"/>
                <a:gd name="T10" fmla="*/ 18 w 35"/>
                <a:gd name="T11" fmla="*/ 77 h 108"/>
                <a:gd name="T12" fmla="*/ 18 w 35"/>
                <a:gd name="T13" fmla="*/ 88 h 108"/>
                <a:gd name="T14" fmla="*/ 15 w 35"/>
                <a:gd name="T15" fmla="*/ 108 h 108"/>
                <a:gd name="T16" fmla="*/ 24 w 35"/>
                <a:gd name="T17" fmla="*/ 105 h 108"/>
                <a:gd name="T18" fmla="*/ 26 w 35"/>
                <a:gd name="T19" fmla="*/ 103 h 108"/>
                <a:gd name="T20" fmla="*/ 24 w 35"/>
                <a:gd name="T21" fmla="*/ 92 h 108"/>
                <a:gd name="T22" fmla="*/ 27 w 35"/>
                <a:gd name="T23" fmla="*/ 85 h 108"/>
                <a:gd name="T24" fmla="*/ 29 w 35"/>
                <a:gd name="T25" fmla="*/ 53 h 108"/>
                <a:gd name="T26" fmla="*/ 31 w 35"/>
                <a:gd name="T27" fmla="*/ 33 h 108"/>
                <a:gd name="T28" fmla="*/ 34 w 35"/>
                <a:gd name="T29" fmla="*/ 1 h 108"/>
                <a:gd name="T30" fmla="*/ 0 w 35"/>
                <a:gd name="T3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08">
                  <a:moveTo>
                    <a:pt x="0" y="0"/>
                  </a:moveTo>
                  <a:cubicBezTo>
                    <a:pt x="0" y="0"/>
                    <a:pt x="0" y="0"/>
                    <a:pt x="0" y="0"/>
                  </a:cubicBezTo>
                  <a:cubicBezTo>
                    <a:pt x="28" y="6"/>
                    <a:pt x="28" y="6"/>
                    <a:pt x="28" y="6"/>
                  </a:cubicBezTo>
                  <a:cubicBezTo>
                    <a:pt x="22" y="45"/>
                    <a:pt x="22" y="45"/>
                    <a:pt x="22" y="45"/>
                  </a:cubicBezTo>
                  <a:cubicBezTo>
                    <a:pt x="22" y="56"/>
                    <a:pt x="22" y="56"/>
                    <a:pt x="22" y="56"/>
                  </a:cubicBezTo>
                  <a:cubicBezTo>
                    <a:pt x="18" y="77"/>
                    <a:pt x="18" y="77"/>
                    <a:pt x="18" y="77"/>
                  </a:cubicBezTo>
                  <a:cubicBezTo>
                    <a:pt x="18" y="88"/>
                    <a:pt x="18" y="88"/>
                    <a:pt x="18" y="88"/>
                  </a:cubicBezTo>
                  <a:cubicBezTo>
                    <a:pt x="15" y="108"/>
                    <a:pt x="15" y="108"/>
                    <a:pt x="15" y="108"/>
                  </a:cubicBezTo>
                  <a:cubicBezTo>
                    <a:pt x="18" y="108"/>
                    <a:pt x="21" y="107"/>
                    <a:pt x="24" y="105"/>
                  </a:cubicBezTo>
                  <a:cubicBezTo>
                    <a:pt x="25" y="105"/>
                    <a:pt x="25" y="104"/>
                    <a:pt x="26" y="103"/>
                  </a:cubicBezTo>
                  <a:cubicBezTo>
                    <a:pt x="24" y="92"/>
                    <a:pt x="24" y="92"/>
                    <a:pt x="24" y="92"/>
                  </a:cubicBezTo>
                  <a:cubicBezTo>
                    <a:pt x="27" y="85"/>
                    <a:pt x="27" y="85"/>
                    <a:pt x="27" y="85"/>
                  </a:cubicBezTo>
                  <a:cubicBezTo>
                    <a:pt x="25" y="76"/>
                    <a:pt x="25" y="65"/>
                    <a:pt x="29" y="53"/>
                  </a:cubicBezTo>
                  <a:cubicBezTo>
                    <a:pt x="28" y="46"/>
                    <a:pt x="29" y="39"/>
                    <a:pt x="31" y="33"/>
                  </a:cubicBezTo>
                  <a:cubicBezTo>
                    <a:pt x="34" y="21"/>
                    <a:pt x="35" y="11"/>
                    <a:pt x="34" y="1"/>
                  </a:cubicBezTo>
                  <a:cubicBezTo>
                    <a:pt x="24" y="2"/>
                    <a:pt x="12" y="2"/>
                    <a:pt x="0" y="0"/>
                  </a:cubicBezTo>
                  <a:close/>
                </a:path>
              </a:pathLst>
            </a:custGeom>
            <a:solidFill>
              <a:srgbClr val="718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7" name="Freeform 842"/>
            <p:cNvSpPr>
              <a:spLocks noEditPoints="1"/>
            </p:cNvSpPr>
            <p:nvPr/>
          </p:nvSpPr>
          <p:spPr bwMode="auto">
            <a:xfrm>
              <a:off x="26987" y="280988"/>
              <a:ext cx="123825" cy="49213"/>
            </a:xfrm>
            <a:custGeom>
              <a:avLst/>
              <a:gdLst>
                <a:gd name="T0" fmla="*/ 3 w 33"/>
                <a:gd name="T1" fmla="*/ 0 h 13"/>
                <a:gd name="T2" fmla="*/ 0 w 33"/>
                <a:gd name="T3" fmla="*/ 13 h 13"/>
                <a:gd name="T4" fmla="*/ 33 w 33"/>
                <a:gd name="T5" fmla="*/ 9 h 13"/>
                <a:gd name="T6" fmla="*/ 33 w 33"/>
                <a:gd name="T7" fmla="*/ 2 h 13"/>
                <a:gd name="T8" fmla="*/ 3 w 33"/>
                <a:gd name="T9" fmla="*/ 0 h 13"/>
                <a:gd name="T10" fmla="*/ 3 w 33"/>
                <a:gd name="T11" fmla="*/ 12 h 13"/>
                <a:gd name="T12" fmla="*/ 1 w 33"/>
                <a:gd name="T13" fmla="*/ 12 h 13"/>
                <a:gd name="T14" fmla="*/ 4 w 33"/>
                <a:gd name="T15" fmla="*/ 2 h 13"/>
                <a:gd name="T16" fmla="*/ 5 w 33"/>
                <a:gd name="T17" fmla="*/ 2 h 13"/>
                <a:gd name="T18" fmla="*/ 3 w 33"/>
                <a:gd name="T19"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13">
                  <a:moveTo>
                    <a:pt x="3" y="0"/>
                  </a:moveTo>
                  <a:cubicBezTo>
                    <a:pt x="0" y="13"/>
                    <a:pt x="0" y="13"/>
                    <a:pt x="0" y="13"/>
                  </a:cubicBezTo>
                  <a:cubicBezTo>
                    <a:pt x="12" y="13"/>
                    <a:pt x="23" y="12"/>
                    <a:pt x="33" y="9"/>
                  </a:cubicBezTo>
                  <a:cubicBezTo>
                    <a:pt x="33" y="2"/>
                    <a:pt x="33" y="2"/>
                    <a:pt x="33" y="2"/>
                  </a:cubicBezTo>
                  <a:cubicBezTo>
                    <a:pt x="23" y="3"/>
                    <a:pt x="13" y="2"/>
                    <a:pt x="3" y="0"/>
                  </a:cubicBezTo>
                  <a:close/>
                  <a:moveTo>
                    <a:pt x="3" y="12"/>
                  </a:moveTo>
                  <a:cubicBezTo>
                    <a:pt x="1" y="12"/>
                    <a:pt x="1" y="12"/>
                    <a:pt x="1" y="12"/>
                  </a:cubicBezTo>
                  <a:cubicBezTo>
                    <a:pt x="4" y="2"/>
                    <a:pt x="4" y="2"/>
                    <a:pt x="4" y="2"/>
                  </a:cubicBezTo>
                  <a:cubicBezTo>
                    <a:pt x="5" y="2"/>
                    <a:pt x="5" y="2"/>
                    <a:pt x="5" y="2"/>
                  </a:cubicBezTo>
                  <a:lnTo>
                    <a:pt x="3" y="12"/>
                  </a:ln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8" name="Freeform 843"/>
            <p:cNvSpPr>
              <a:spLocks/>
            </p:cNvSpPr>
            <p:nvPr/>
          </p:nvSpPr>
          <p:spPr bwMode="auto">
            <a:xfrm>
              <a:off x="30162" y="288925"/>
              <a:ext cx="15875" cy="36513"/>
            </a:xfrm>
            <a:custGeom>
              <a:avLst/>
              <a:gdLst>
                <a:gd name="T0" fmla="*/ 0 w 10"/>
                <a:gd name="T1" fmla="*/ 23 h 23"/>
                <a:gd name="T2" fmla="*/ 5 w 10"/>
                <a:gd name="T3" fmla="*/ 23 h 23"/>
                <a:gd name="T4" fmla="*/ 10 w 10"/>
                <a:gd name="T5" fmla="*/ 0 h 23"/>
                <a:gd name="T6" fmla="*/ 7 w 10"/>
                <a:gd name="T7" fmla="*/ 0 h 23"/>
                <a:gd name="T8" fmla="*/ 0 w 10"/>
                <a:gd name="T9" fmla="*/ 23 h 23"/>
              </a:gdLst>
              <a:ahLst/>
              <a:cxnLst>
                <a:cxn ang="0">
                  <a:pos x="T0" y="T1"/>
                </a:cxn>
                <a:cxn ang="0">
                  <a:pos x="T2" y="T3"/>
                </a:cxn>
                <a:cxn ang="0">
                  <a:pos x="T4" y="T5"/>
                </a:cxn>
                <a:cxn ang="0">
                  <a:pos x="T6" y="T7"/>
                </a:cxn>
                <a:cxn ang="0">
                  <a:pos x="T8" y="T9"/>
                </a:cxn>
              </a:cxnLst>
              <a:rect l="0" t="0" r="r" b="b"/>
              <a:pathLst>
                <a:path w="10" h="23">
                  <a:moveTo>
                    <a:pt x="0" y="23"/>
                  </a:moveTo>
                  <a:lnTo>
                    <a:pt x="5" y="23"/>
                  </a:lnTo>
                  <a:lnTo>
                    <a:pt x="10" y="0"/>
                  </a:lnTo>
                  <a:lnTo>
                    <a:pt x="7" y="0"/>
                  </a:lnTo>
                  <a:lnTo>
                    <a:pt x="0" y="23"/>
                  </a:lnTo>
                  <a:close/>
                </a:path>
              </a:pathLst>
            </a:custGeom>
            <a:solidFill>
              <a:srgbClr val="778B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89" name="Freeform 844"/>
            <p:cNvSpPr>
              <a:spLocks noEditPoints="1"/>
            </p:cNvSpPr>
            <p:nvPr/>
          </p:nvSpPr>
          <p:spPr bwMode="auto">
            <a:xfrm>
              <a:off x="49212" y="182563"/>
              <a:ext cx="115888" cy="95250"/>
            </a:xfrm>
            <a:custGeom>
              <a:avLst/>
              <a:gdLst>
                <a:gd name="T0" fmla="*/ 25 w 31"/>
                <a:gd name="T1" fmla="*/ 14 h 25"/>
                <a:gd name="T2" fmla="*/ 16 w 31"/>
                <a:gd name="T3" fmla="*/ 18 h 25"/>
                <a:gd name="T4" fmla="*/ 0 w 31"/>
                <a:gd name="T5" fmla="*/ 24 h 25"/>
                <a:gd name="T6" fmla="*/ 29 w 31"/>
                <a:gd name="T7" fmla="*/ 16 h 25"/>
                <a:gd name="T8" fmla="*/ 30 w 31"/>
                <a:gd name="T9" fmla="*/ 0 h 25"/>
                <a:gd name="T10" fmla="*/ 26 w 31"/>
                <a:gd name="T11" fmla="*/ 2 h 25"/>
                <a:gd name="T12" fmla="*/ 25 w 31"/>
                <a:gd name="T13" fmla="*/ 14 h 25"/>
                <a:gd name="T14" fmla="*/ 26 w 31"/>
                <a:gd name="T15" fmla="*/ 14 h 25"/>
                <a:gd name="T16" fmla="*/ 26 w 31"/>
                <a:gd name="T17" fmla="*/ 14 h 25"/>
                <a:gd name="T18" fmla="*/ 27 w 31"/>
                <a:gd name="T19" fmla="*/ 2 h 25"/>
                <a:gd name="T20" fmla="*/ 28 w 31"/>
                <a:gd name="T21" fmla="*/ 1 h 25"/>
                <a:gd name="T22" fmla="*/ 27 w 31"/>
                <a:gd name="T23" fmla="*/ 15 h 25"/>
                <a:gd name="T24" fmla="*/ 7 w 31"/>
                <a:gd name="T25" fmla="*/ 24 h 25"/>
                <a:gd name="T26" fmla="*/ 3 w 31"/>
                <a:gd name="T27" fmla="*/ 24 h 25"/>
                <a:gd name="T28" fmla="*/ 17 w 31"/>
                <a:gd name="T29" fmla="*/ 19 h 25"/>
                <a:gd name="T30" fmla="*/ 17 w 31"/>
                <a:gd name="T31" fmla="*/ 19 h 25"/>
                <a:gd name="T32" fmla="*/ 25 w 31"/>
                <a:gd name="T33" fmla="*/ 15 h 25"/>
                <a:gd name="T34" fmla="*/ 26 w 31"/>
                <a:gd name="T35"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5">
                  <a:moveTo>
                    <a:pt x="25" y="14"/>
                  </a:moveTo>
                  <a:cubicBezTo>
                    <a:pt x="16" y="18"/>
                    <a:pt x="16" y="18"/>
                    <a:pt x="16" y="18"/>
                  </a:cubicBezTo>
                  <a:cubicBezTo>
                    <a:pt x="0" y="24"/>
                    <a:pt x="0" y="24"/>
                    <a:pt x="0" y="24"/>
                  </a:cubicBezTo>
                  <a:cubicBezTo>
                    <a:pt x="11" y="25"/>
                    <a:pt x="21" y="23"/>
                    <a:pt x="29" y="16"/>
                  </a:cubicBezTo>
                  <a:cubicBezTo>
                    <a:pt x="31" y="11"/>
                    <a:pt x="31" y="5"/>
                    <a:pt x="30" y="0"/>
                  </a:cubicBezTo>
                  <a:cubicBezTo>
                    <a:pt x="29" y="0"/>
                    <a:pt x="27" y="1"/>
                    <a:pt x="26" y="2"/>
                  </a:cubicBezTo>
                  <a:lnTo>
                    <a:pt x="25" y="14"/>
                  </a:lnTo>
                  <a:close/>
                  <a:moveTo>
                    <a:pt x="26" y="14"/>
                  </a:moveTo>
                  <a:cubicBezTo>
                    <a:pt x="26" y="14"/>
                    <a:pt x="26" y="14"/>
                    <a:pt x="26" y="14"/>
                  </a:cubicBezTo>
                  <a:cubicBezTo>
                    <a:pt x="27" y="2"/>
                    <a:pt x="27" y="2"/>
                    <a:pt x="27" y="2"/>
                  </a:cubicBezTo>
                  <a:cubicBezTo>
                    <a:pt x="27" y="2"/>
                    <a:pt x="28" y="2"/>
                    <a:pt x="28" y="1"/>
                  </a:cubicBezTo>
                  <a:cubicBezTo>
                    <a:pt x="27" y="15"/>
                    <a:pt x="27" y="15"/>
                    <a:pt x="27" y="15"/>
                  </a:cubicBezTo>
                  <a:cubicBezTo>
                    <a:pt x="7" y="24"/>
                    <a:pt x="7" y="24"/>
                    <a:pt x="7" y="24"/>
                  </a:cubicBezTo>
                  <a:cubicBezTo>
                    <a:pt x="6" y="24"/>
                    <a:pt x="5" y="24"/>
                    <a:pt x="3" y="24"/>
                  </a:cubicBezTo>
                  <a:cubicBezTo>
                    <a:pt x="17" y="19"/>
                    <a:pt x="17" y="19"/>
                    <a:pt x="17" y="19"/>
                  </a:cubicBezTo>
                  <a:cubicBezTo>
                    <a:pt x="17" y="19"/>
                    <a:pt x="17" y="19"/>
                    <a:pt x="17" y="19"/>
                  </a:cubicBezTo>
                  <a:cubicBezTo>
                    <a:pt x="25" y="15"/>
                    <a:pt x="25" y="15"/>
                    <a:pt x="25" y="15"/>
                  </a:cubicBezTo>
                  <a:lnTo>
                    <a:pt x="26" y="14"/>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0" name="Freeform 845"/>
            <p:cNvSpPr>
              <a:spLocks/>
            </p:cNvSpPr>
            <p:nvPr/>
          </p:nvSpPr>
          <p:spPr bwMode="auto">
            <a:xfrm>
              <a:off x="60325" y="187325"/>
              <a:ext cx="93663" cy="85725"/>
            </a:xfrm>
            <a:custGeom>
              <a:avLst/>
              <a:gdLst>
                <a:gd name="T0" fmla="*/ 23 w 25"/>
                <a:gd name="T1" fmla="*/ 13 h 23"/>
                <a:gd name="T2" fmla="*/ 23 w 25"/>
                <a:gd name="T3" fmla="*/ 13 h 23"/>
                <a:gd name="T4" fmla="*/ 22 w 25"/>
                <a:gd name="T5" fmla="*/ 14 h 23"/>
                <a:gd name="T6" fmla="*/ 14 w 25"/>
                <a:gd name="T7" fmla="*/ 18 h 23"/>
                <a:gd name="T8" fmla="*/ 14 w 25"/>
                <a:gd name="T9" fmla="*/ 18 h 23"/>
                <a:gd name="T10" fmla="*/ 0 w 25"/>
                <a:gd name="T11" fmla="*/ 23 h 23"/>
                <a:gd name="T12" fmla="*/ 4 w 25"/>
                <a:gd name="T13" fmla="*/ 23 h 23"/>
                <a:gd name="T14" fmla="*/ 24 w 25"/>
                <a:gd name="T15" fmla="*/ 14 h 23"/>
                <a:gd name="T16" fmla="*/ 25 w 25"/>
                <a:gd name="T17" fmla="*/ 0 h 23"/>
                <a:gd name="T18" fmla="*/ 24 w 25"/>
                <a:gd name="T19" fmla="*/ 1 h 23"/>
                <a:gd name="T20" fmla="*/ 23 w 25"/>
                <a:gd name="T21"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3">
                  <a:moveTo>
                    <a:pt x="23" y="13"/>
                  </a:moveTo>
                  <a:cubicBezTo>
                    <a:pt x="23" y="13"/>
                    <a:pt x="23" y="13"/>
                    <a:pt x="23" y="13"/>
                  </a:cubicBezTo>
                  <a:cubicBezTo>
                    <a:pt x="22" y="14"/>
                    <a:pt x="22" y="14"/>
                    <a:pt x="22" y="14"/>
                  </a:cubicBezTo>
                  <a:cubicBezTo>
                    <a:pt x="14" y="18"/>
                    <a:pt x="14" y="18"/>
                    <a:pt x="14" y="18"/>
                  </a:cubicBezTo>
                  <a:cubicBezTo>
                    <a:pt x="14" y="18"/>
                    <a:pt x="14" y="18"/>
                    <a:pt x="14" y="18"/>
                  </a:cubicBezTo>
                  <a:cubicBezTo>
                    <a:pt x="0" y="23"/>
                    <a:pt x="0" y="23"/>
                    <a:pt x="0" y="23"/>
                  </a:cubicBezTo>
                  <a:cubicBezTo>
                    <a:pt x="2" y="23"/>
                    <a:pt x="3" y="23"/>
                    <a:pt x="4" y="23"/>
                  </a:cubicBezTo>
                  <a:cubicBezTo>
                    <a:pt x="24" y="14"/>
                    <a:pt x="24" y="14"/>
                    <a:pt x="24" y="14"/>
                  </a:cubicBezTo>
                  <a:cubicBezTo>
                    <a:pt x="25" y="0"/>
                    <a:pt x="25" y="0"/>
                    <a:pt x="25" y="0"/>
                  </a:cubicBezTo>
                  <a:cubicBezTo>
                    <a:pt x="25" y="1"/>
                    <a:pt x="24" y="1"/>
                    <a:pt x="24" y="1"/>
                  </a:cubicBezTo>
                  <a:lnTo>
                    <a:pt x="23" y="13"/>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1" name="Freeform 846"/>
            <p:cNvSpPr>
              <a:spLocks noEditPoints="1"/>
            </p:cNvSpPr>
            <p:nvPr/>
          </p:nvSpPr>
          <p:spPr bwMode="auto">
            <a:xfrm>
              <a:off x="26987" y="330200"/>
              <a:ext cx="112713" cy="404813"/>
            </a:xfrm>
            <a:custGeom>
              <a:avLst/>
              <a:gdLst>
                <a:gd name="T0" fmla="*/ 30 w 30"/>
                <a:gd name="T1" fmla="*/ 6 h 108"/>
                <a:gd name="T2" fmla="*/ 2 w 30"/>
                <a:gd name="T3" fmla="*/ 0 h 108"/>
                <a:gd name="T4" fmla="*/ 4 w 30"/>
                <a:gd name="T5" fmla="*/ 28 h 108"/>
                <a:gd name="T6" fmla="*/ 4 w 30"/>
                <a:gd name="T7" fmla="*/ 28 h 108"/>
                <a:gd name="T8" fmla="*/ 8 w 30"/>
                <a:gd name="T9" fmla="*/ 50 h 108"/>
                <a:gd name="T10" fmla="*/ 8 w 30"/>
                <a:gd name="T11" fmla="*/ 65 h 108"/>
                <a:gd name="T12" fmla="*/ 8 w 30"/>
                <a:gd name="T13" fmla="*/ 86 h 108"/>
                <a:gd name="T14" fmla="*/ 8 w 30"/>
                <a:gd name="T15" fmla="*/ 87 h 108"/>
                <a:gd name="T16" fmla="*/ 7 w 30"/>
                <a:gd name="T17" fmla="*/ 97 h 108"/>
                <a:gd name="T18" fmla="*/ 11 w 30"/>
                <a:gd name="T19" fmla="*/ 99 h 108"/>
                <a:gd name="T20" fmla="*/ 9 w 30"/>
                <a:gd name="T21" fmla="*/ 73 h 108"/>
                <a:gd name="T22" fmla="*/ 11 w 30"/>
                <a:gd name="T23" fmla="*/ 57 h 108"/>
                <a:gd name="T24" fmla="*/ 9 w 30"/>
                <a:gd name="T25" fmla="*/ 22 h 108"/>
                <a:gd name="T26" fmla="*/ 14 w 30"/>
                <a:gd name="T27" fmla="*/ 10 h 108"/>
                <a:gd name="T28" fmla="*/ 14 w 30"/>
                <a:gd name="T29" fmla="*/ 58 h 108"/>
                <a:gd name="T30" fmla="*/ 12 w 30"/>
                <a:gd name="T31" fmla="*/ 82 h 108"/>
                <a:gd name="T32" fmla="*/ 14 w 30"/>
                <a:gd name="T33" fmla="*/ 99 h 108"/>
                <a:gd name="T34" fmla="*/ 14 w 30"/>
                <a:gd name="T35" fmla="*/ 103 h 108"/>
                <a:gd name="T36" fmla="*/ 14 w 30"/>
                <a:gd name="T37" fmla="*/ 108 h 108"/>
                <a:gd name="T38" fmla="*/ 15 w 30"/>
                <a:gd name="T39" fmla="*/ 108 h 108"/>
                <a:gd name="T40" fmla="*/ 17 w 30"/>
                <a:gd name="T41" fmla="*/ 108 h 108"/>
                <a:gd name="T42" fmla="*/ 20 w 30"/>
                <a:gd name="T43" fmla="*/ 88 h 108"/>
                <a:gd name="T44" fmla="*/ 20 w 30"/>
                <a:gd name="T45" fmla="*/ 77 h 108"/>
                <a:gd name="T46" fmla="*/ 24 w 30"/>
                <a:gd name="T47" fmla="*/ 56 h 108"/>
                <a:gd name="T48" fmla="*/ 24 w 30"/>
                <a:gd name="T49" fmla="*/ 45 h 108"/>
                <a:gd name="T50" fmla="*/ 30 w 30"/>
                <a:gd name="T51" fmla="*/ 6 h 108"/>
                <a:gd name="T52" fmla="*/ 2 w 30"/>
                <a:gd name="T53" fmla="*/ 1 h 108"/>
                <a:gd name="T54" fmla="*/ 4 w 30"/>
                <a:gd name="T55" fmla="*/ 1 h 108"/>
                <a:gd name="T56" fmla="*/ 4 w 30"/>
                <a:gd name="T57" fmla="*/ 22 h 108"/>
                <a:gd name="T58" fmla="*/ 11 w 30"/>
                <a:gd name="T59" fmla="*/ 57 h 108"/>
                <a:gd name="T60" fmla="*/ 11 w 30"/>
                <a:gd name="T61" fmla="*/ 57 h 108"/>
                <a:gd name="T62" fmla="*/ 8 w 30"/>
                <a:gd name="T63" fmla="*/ 73 h 108"/>
                <a:gd name="T64" fmla="*/ 8 w 30"/>
                <a:gd name="T65" fmla="*/ 73 h 108"/>
                <a:gd name="T66" fmla="*/ 10 w 30"/>
                <a:gd name="T67" fmla="*/ 93 h 108"/>
                <a:gd name="T68" fmla="*/ 9 w 30"/>
                <a:gd name="T69" fmla="*/ 98 h 108"/>
                <a:gd name="T70" fmla="*/ 8 w 30"/>
                <a:gd name="T71" fmla="*/ 97 h 108"/>
                <a:gd name="T72" fmla="*/ 9 w 30"/>
                <a:gd name="T73" fmla="*/ 86 h 108"/>
                <a:gd name="T74" fmla="*/ 9 w 30"/>
                <a:gd name="T75" fmla="*/ 86 h 108"/>
                <a:gd name="T76" fmla="*/ 9 w 30"/>
                <a:gd name="T77" fmla="*/ 86 h 108"/>
                <a:gd name="T78" fmla="*/ 9 w 30"/>
                <a:gd name="T79" fmla="*/ 65 h 108"/>
                <a:gd name="T80" fmla="*/ 9 w 30"/>
                <a:gd name="T81" fmla="*/ 50 h 108"/>
                <a:gd name="T82" fmla="*/ 4 w 30"/>
                <a:gd name="T83" fmla="*/ 28 h 108"/>
                <a:gd name="T84" fmla="*/ 4 w 30"/>
                <a:gd name="T85" fmla="*/ 28 h 108"/>
                <a:gd name="T86" fmla="*/ 4 w 30"/>
                <a:gd name="T87" fmla="*/ 27 h 108"/>
                <a:gd name="T88" fmla="*/ 2 w 30"/>
                <a:gd name="T89" fmla="*/ 1 h 108"/>
                <a:gd name="T90" fmla="*/ 15 w 30"/>
                <a:gd name="T91" fmla="*/ 10 h 108"/>
                <a:gd name="T92" fmla="*/ 16 w 30"/>
                <a:gd name="T93" fmla="*/ 11 h 108"/>
                <a:gd name="T94" fmla="*/ 16 w 30"/>
                <a:gd name="T95" fmla="*/ 59 h 108"/>
                <a:gd name="T96" fmla="*/ 14 w 30"/>
                <a:gd name="T97" fmla="*/ 71 h 108"/>
                <a:gd name="T98" fmla="*/ 14 w 30"/>
                <a:gd name="T99" fmla="*/ 82 h 108"/>
                <a:gd name="T100" fmla="*/ 16 w 30"/>
                <a:gd name="T101" fmla="*/ 107 h 108"/>
                <a:gd name="T102" fmla="*/ 15 w 30"/>
                <a:gd name="T103" fmla="*/ 107 h 108"/>
                <a:gd name="T104" fmla="*/ 15 w 30"/>
                <a:gd name="T105" fmla="*/ 107 h 108"/>
                <a:gd name="T106" fmla="*/ 13 w 30"/>
                <a:gd name="T107" fmla="*/ 82 h 108"/>
                <a:gd name="T108" fmla="*/ 13 w 30"/>
                <a:gd name="T109" fmla="*/ 82 h 108"/>
                <a:gd name="T110" fmla="*/ 15 w 30"/>
                <a:gd name="T111" fmla="*/ 59 h 108"/>
                <a:gd name="T112" fmla="*/ 15 w 30"/>
                <a:gd name="T113" fmla="*/ 58 h 108"/>
                <a:gd name="T114" fmla="*/ 15 w 30"/>
                <a:gd name="T115" fmla="*/ 1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 h="108">
                  <a:moveTo>
                    <a:pt x="30" y="6"/>
                  </a:moveTo>
                  <a:cubicBezTo>
                    <a:pt x="2" y="0"/>
                    <a:pt x="2" y="0"/>
                    <a:pt x="2" y="0"/>
                  </a:cubicBezTo>
                  <a:cubicBezTo>
                    <a:pt x="0" y="6"/>
                    <a:pt x="1" y="15"/>
                    <a:pt x="4" y="28"/>
                  </a:cubicBezTo>
                  <a:cubicBezTo>
                    <a:pt x="4" y="28"/>
                    <a:pt x="4" y="28"/>
                    <a:pt x="4" y="28"/>
                  </a:cubicBezTo>
                  <a:cubicBezTo>
                    <a:pt x="8" y="50"/>
                    <a:pt x="8" y="50"/>
                    <a:pt x="8" y="50"/>
                  </a:cubicBezTo>
                  <a:cubicBezTo>
                    <a:pt x="9" y="54"/>
                    <a:pt x="9" y="59"/>
                    <a:pt x="8" y="65"/>
                  </a:cubicBezTo>
                  <a:cubicBezTo>
                    <a:pt x="6" y="72"/>
                    <a:pt x="6" y="79"/>
                    <a:pt x="8" y="86"/>
                  </a:cubicBezTo>
                  <a:cubicBezTo>
                    <a:pt x="8" y="87"/>
                    <a:pt x="8" y="87"/>
                    <a:pt x="8" y="87"/>
                  </a:cubicBezTo>
                  <a:cubicBezTo>
                    <a:pt x="9" y="90"/>
                    <a:pt x="9" y="94"/>
                    <a:pt x="7" y="97"/>
                  </a:cubicBezTo>
                  <a:cubicBezTo>
                    <a:pt x="8" y="98"/>
                    <a:pt x="10" y="98"/>
                    <a:pt x="11" y="99"/>
                  </a:cubicBezTo>
                  <a:cubicBezTo>
                    <a:pt x="9" y="73"/>
                    <a:pt x="9" y="73"/>
                    <a:pt x="9" y="73"/>
                  </a:cubicBezTo>
                  <a:cubicBezTo>
                    <a:pt x="11" y="57"/>
                    <a:pt x="11" y="57"/>
                    <a:pt x="11" y="57"/>
                  </a:cubicBezTo>
                  <a:cubicBezTo>
                    <a:pt x="9" y="22"/>
                    <a:pt x="9" y="22"/>
                    <a:pt x="9" y="22"/>
                  </a:cubicBezTo>
                  <a:cubicBezTo>
                    <a:pt x="14" y="10"/>
                    <a:pt x="14" y="10"/>
                    <a:pt x="14" y="10"/>
                  </a:cubicBezTo>
                  <a:cubicBezTo>
                    <a:pt x="14" y="58"/>
                    <a:pt x="14" y="58"/>
                    <a:pt x="14" y="58"/>
                  </a:cubicBezTo>
                  <a:cubicBezTo>
                    <a:pt x="11" y="68"/>
                    <a:pt x="10" y="75"/>
                    <a:pt x="12" y="82"/>
                  </a:cubicBezTo>
                  <a:cubicBezTo>
                    <a:pt x="14" y="99"/>
                    <a:pt x="14" y="99"/>
                    <a:pt x="14" y="99"/>
                  </a:cubicBezTo>
                  <a:cubicBezTo>
                    <a:pt x="14" y="103"/>
                    <a:pt x="14" y="103"/>
                    <a:pt x="14" y="103"/>
                  </a:cubicBezTo>
                  <a:cubicBezTo>
                    <a:pt x="14" y="108"/>
                    <a:pt x="14" y="108"/>
                    <a:pt x="14" y="108"/>
                  </a:cubicBezTo>
                  <a:cubicBezTo>
                    <a:pt x="15" y="108"/>
                    <a:pt x="15" y="108"/>
                    <a:pt x="15" y="108"/>
                  </a:cubicBezTo>
                  <a:cubicBezTo>
                    <a:pt x="16" y="108"/>
                    <a:pt x="16" y="108"/>
                    <a:pt x="17" y="108"/>
                  </a:cubicBezTo>
                  <a:cubicBezTo>
                    <a:pt x="20" y="88"/>
                    <a:pt x="20" y="88"/>
                    <a:pt x="20" y="88"/>
                  </a:cubicBezTo>
                  <a:cubicBezTo>
                    <a:pt x="20" y="77"/>
                    <a:pt x="20" y="77"/>
                    <a:pt x="20" y="77"/>
                  </a:cubicBezTo>
                  <a:cubicBezTo>
                    <a:pt x="24" y="56"/>
                    <a:pt x="24" y="56"/>
                    <a:pt x="24" y="56"/>
                  </a:cubicBezTo>
                  <a:cubicBezTo>
                    <a:pt x="24" y="45"/>
                    <a:pt x="24" y="45"/>
                    <a:pt x="24" y="45"/>
                  </a:cubicBezTo>
                  <a:lnTo>
                    <a:pt x="30" y="6"/>
                  </a:lnTo>
                  <a:close/>
                  <a:moveTo>
                    <a:pt x="2" y="1"/>
                  </a:moveTo>
                  <a:cubicBezTo>
                    <a:pt x="4" y="1"/>
                    <a:pt x="4" y="1"/>
                    <a:pt x="4" y="1"/>
                  </a:cubicBezTo>
                  <a:cubicBezTo>
                    <a:pt x="2" y="8"/>
                    <a:pt x="3" y="15"/>
                    <a:pt x="4" y="22"/>
                  </a:cubicBezTo>
                  <a:cubicBezTo>
                    <a:pt x="11" y="57"/>
                    <a:pt x="11" y="57"/>
                    <a:pt x="11" y="57"/>
                  </a:cubicBezTo>
                  <a:cubicBezTo>
                    <a:pt x="11" y="57"/>
                    <a:pt x="11" y="57"/>
                    <a:pt x="11" y="57"/>
                  </a:cubicBezTo>
                  <a:cubicBezTo>
                    <a:pt x="8" y="73"/>
                    <a:pt x="8" y="73"/>
                    <a:pt x="8" y="73"/>
                  </a:cubicBezTo>
                  <a:cubicBezTo>
                    <a:pt x="8" y="73"/>
                    <a:pt x="8" y="73"/>
                    <a:pt x="8" y="73"/>
                  </a:cubicBezTo>
                  <a:cubicBezTo>
                    <a:pt x="10" y="93"/>
                    <a:pt x="10" y="93"/>
                    <a:pt x="10" y="93"/>
                  </a:cubicBezTo>
                  <a:cubicBezTo>
                    <a:pt x="9" y="98"/>
                    <a:pt x="9" y="98"/>
                    <a:pt x="9" y="98"/>
                  </a:cubicBezTo>
                  <a:cubicBezTo>
                    <a:pt x="9" y="97"/>
                    <a:pt x="8" y="97"/>
                    <a:pt x="8" y="97"/>
                  </a:cubicBezTo>
                  <a:cubicBezTo>
                    <a:pt x="9" y="93"/>
                    <a:pt x="10" y="90"/>
                    <a:pt x="9" y="86"/>
                  </a:cubicBezTo>
                  <a:cubicBezTo>
                    <a:pt x="9" y="86"/>
                    <a:pt x="9" y="86"/>
                    <a:pt x="9" y="86"/>
                  </a:cubicBezTo>
                  <a:cubicBezTo>
                    <a:pt x="9" y="86"/>
                    <a:pt x="9" y="86"/>
                    <a:pt x="9" y="86"/>
                  </a:cubicBezTo>
                  <a:cubicBezTo>
                    <a:pt x="7" y="79"/>
                    <a:pt x="7" y="72"/>
                    <a:pt x="9" y="65"/>
                  </a:cubicBezTo>
                  <a:cubicBezTo>
                    <a:pt x="10" y="59"/>
                    <a:pt x="10" y="54"/>
                    <a:pt x="9" y="50"/>
                  </a:cubicBezTo>
                  <a:cubicBezTo>
                    <a:pt x="4" y="28"/>
                    <a:pt x="4" y="28"/>
                    <a:pt x="4" y="28"/>
                  </a:cubicBezTo>
                  <a:cubicBezTo>
                    <a:pt x="4" y="28"/>
                    <a:pt x="4" y="28"/>
                    <a:pt x="4" y="28"/>
                  </a:cubicBezTo>
                  <a:cubicBezTo>
                    <a:pt x="4" y="27"/>
                    <a:pt x="4" y="27"/>
                    <a:pt x="4" y="27"/>
                  </a:cubicBezTo>
                  <a:cubicBezTo>
                    <a:pt x="2" y="16"/>
                    <a:pt x="1" y="7"/>
                    <a:pt x="2" y="1"/>
                  </a:cubicBezTo>
                  <a:close/>
                  <a:moveTo>
                    <a:pt x="15" y="10"/>
                  </a:moveTo>
                  <a:cubicBezTo>
                    <a:pt x="16" y="11"/>
                    <a:pt x="16" y="11"/>
                    <a:pt x="16" y="11"/>
                  </a:cubicBezTo>
                  <a:cubicBezTo>
                    <a:pt x="16" y="59"/>
                    <a:pt x="16" y="59"/>
                    <a:pt x="16" y="59"/>
                  </a:cubicBezTo>
                  <a:cubicBezTo>
                    <a:pt x="15" y="63"/>
                    <a:pt x="14" y="67"/>
                    <a:pt x="14" y="71"/>
                  </a:cubicBezTo>
                  <a:cubicBezTo>
                    <a:pt x="13" y="75"/>
                    <a:pt x="13" y="79"/>
                    <a:pt x="14" y="82"/>
                  </a:cubicBezTo>
                  <a:cubicBezTo>
                    <a:pt x="16" y="107"/>
                    <a:pt x="16" y="107"/>
                    <a:pt x="16" y="107"/>
                  </a:cubicBezTo>
                  <a:cubicBezTo>
                    <a:pt x="15" y="107"/>
                    <a:pt x="15" y="107"/>
                    <a:pt x="15" y="107"/>
                  </a:cubicBezTo>
                  <a:cubicBezTo>
                    <a:pt x="15" y="107"/>
                    <a:pt x="15" y="107"/>
                    <a:pt x="15" y="107"/>
                  </a:cubicBezTo>
                  <a:cubicBezTo>
                    <a:pt x="13" y="82"/>
                    <a:pt x="13" y="82"/>
                    <a:pt x="13" y="82"/>
                  </a:cubicBezTo>
                  <a:cubicBezTo>
                    <a:pt x="13" y="82"/>
                    <a:pt x="13" y="82"/>
                    <a:pt x="13" y="82"/>
                  </a:cubicBezTo>
                  <a:cubicBezTo>
                    <a:pt x="11" y="75"/>
                    <a:pt x="12" y="68"/>
                    <a:pt x="15" y="59"/>
                  </a:cubicBezTo>
                  <a:cubicBezTo>
                    <a:pt x="15" y="58"/>
                    <a:pt x="15" y="58"/>
                    <a:pt x="15" y="58"/>
                  </a:cubicBezTo>
                  <a:lnTo>
                    <a:pt x="15" y="10"/>
                  </a:lnTo>
                  <a:close/>
                </a:path>
              </a:pathLst>
            </a:custGeom>
            <a:solidFill>
              <a:srgbClr val="B2BCD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2" name="Freeform 847"/>
            <p:cNvSpPr>
              <a:spLocks/>
            </p:cNvSpPr>
            <p:nvPr/>
          </p:nvSpPr>
          <p:spPr bwMode="auto">
            <a:xfrm>
              <a:off x="30162" y="333375"/>
              <a:ext cx="38100" cy="363538"/>
            </a:xfrm>
            <a:custGeom>
              <a:avLst/>
              <a:gdLst>
                <a:gd name="T0" fmla="*/ 3 w 10"/>
                <a:gd name="T1" fmla="*/ 0 h 97"/>
                <a:gd name="T2" fmla="*/ 1 w 10"/>
                <a:gd name="T3" fmla="*/ 0 h 97"/>
                <a:gd name="T4" fmla="*/ 3 w 10"/>
                <a:gd name="T5" fmla="*/ 26 h 97"/>
                <a:gd name="T6" fmla="*/ 3 w 10"/>
                <a:gd name="T7" fmla="*/ 27 h 97"/>
                <a:gd name="T8" fmla="*/ 3 w 10"/>
                <a:gd name="T9" fmla="*/ 27 h 97"/>
                <a:gd name="T10" fmla="*/ 8 w 10"/>
                <a:gd name="T11" fmla="*/ 49 h 97"/>
                <a:gd name="T12" fmla="*/ 8 w 10"/>
                <a:gd name="T13" fmla="*/ 64 h 97"/>
                <a:gd name="T14" fmla="*/ 8 w 10"/>
                <a:gd name="T15" fmla="*/ 85 h 97"/>
                <a:gd name="T16" fmla="*/ 8 w 10"/>
                <a:gd name="T17" fmla="*/ 85 h 97"/>
                <a:gd name="T18" fmla="*/ 8 w 10"/>
                <a:gd name="T19" fmla="*/ 85 h 97"/>
                <a:gd name="T20" fmla="*/ 7 w 10"/>
                <a:gd name="T21" fmla="*/ 96 h 97"/>
                <a:gd name="T22" fmla="*/ 8 w 10"/>
                <a:gd name="T23" fmla="*/ 97 h 97"/>
                <a:gd name="T24" fmla="*/ 9 w 10"/>
                <a:gd name="T25" fmla="*/ 92 h 97"/>
                <a:gd name="T26" fmla="*/ 7 w 10"/>
                <a:gd name="T27" fmla="*/ 72 h 97"/>
                <a:gd name="T28" fmla="*/ 7 w 10"/>
                <a:gd name="T29" fmla="*/ 72 h 97"/>
                <a:gd name="T30" fmla="*/ 10 w 10"/>
                <a:gd name="T31" fmla="*/ 56 h 97"/>
                <a:gd name="T32" fmla="*/ 10 w 10"/>
                <a:gd name="T33" fmla="*/ 56 h 97"/>
                <a:gd name="T34" fmla="*/ 3 w 10"/>
                <a:gd name="T35" fmla="*/ 21 h 97"/>
                <a:gd name="T36" fmla="*/ 3 w 10"/>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7">
                  <a:moveTo>
                    <a:pt x="3" y="0"/>
                  </a:moveTo>
                  <a:cubicBezTo>
                    <a:pt x="1" y="0"/>
                    <a:pt x="1" y="0"/>
                    <a:pt x="1" y="0"/>
                  </a:cubicBezTo>
                  <a:cubicBezTo>
                    <a:pt x="0" y="6"/>
                    <a:pt x="1" y="15"/>
                    <a:pt x="3" y="26"/>
                  </a:cubicBezTo>
                  <a:cubicBezTo>
                    <a:pt x="3" y="27"/>
                    <a:pt x="3" y="27"/>
                    <a:pt x="3" y="27"/>
                  </a:cubicBezTo>
                  <a:cubicBezTo>
                    <a:pt x="3" y="27"/>
                    <a:pt x="3" y="27"/>
                    <a:pt x="3" y="27"/>
                  </a:cubicBezTo>
                  <a:cubicBezTo>
                    <a:pt x="8" y="49"/>
                    <a:pt x="8" y="49"/>
                    <a:pt x="8" y="49"/>
                  </a:cubicBezTo>
                  <a:cubicBezTo>
                    <a:pt x="9" y="53"/>
                    <a:pt x="9" y="58"/>
                    <a:pt x="8" y="64"/>
                  </a:cubicBezTo>
                  <a:cubicBezTo>
                    <a:pt x="6" y="71"/>
                    <a:pt x="6" y="78"/>
                    <a:pt x="8" y="85"/>
                  </a:cubicBezTo>
                  <a:cubicBezTo>
                    <a:pt x="8" y="85"/>
                    <a:pt x="8" y="85"/>
                    <a:pt x="8" y="85"/>
                  </a:cubicBezTo>
                  <a:cubicBezTo>
                    <a:pt x="8" y="85"/>
                    <a:pt x="8" y="85"/>
                    <a:pt x="8" y="85"/>
                  </a:cubicBezTo>
                  <a:cubicBezTo>
                    <a:pt x="9" y="89"/>
                    <a:pt x="8" y="92"/>
                    <a:pt x="7" y="96"/>
                  </a:cubicBezTo>
                  <a:cubicBezTo>
                    <a:pt x="7" y="96"/>
                    <a:pt x="8" y="96"/>
                    <a:pt x="8" y="97"/>
                  </a:cubicBezTo>
                  <a:cubicBezTo>
                    <a:pt x="9" y="92"/>
                    <a:pt x="9" y="92"/>
                    <a:pt x="9" y="92"/>
                  </a:cubicBezTo>
                  <a:cubicBezTo>
                    <a:pt x="7" y="72"/>
                    <a:pt x="7" y="72"/>
                    <a:pt x="7" y="72"/>
                  </a:cubicBezTo>
                  <a:cubicBezTo>
                    <a:pt x="7" y="72"/>
                    <a:pt x="7" y="72"/>
                    <a:pt x="7" y="72"/>
                  </a:cubicBezTo>
                  <a:cubicBezTo>
                    <a:pt x="10" y="56"/>
                    <a:pt x="10" y="56"/>
                    <a:pt x="10" y="56"/>
                  </a:cubicBezTo>
                  <a:cubicBezTo>
                    <a:pt x="10" y="56"/>
                    <a:pt x="10" y="56"/>
                    <a:pt x="10" y="56"/>
                  </a:cubicBezTo>
                  <a:cubicBezTo>
                    <a:pt x="3" y="21"/>
                    <a:pt x="3" y="21"/>
                    <a:pt x="3" y="21"/>
                  </a:cubicBezTo>
                  <a:cubicBezTo>
                    <a:pt x="2" y="14"/>
                    <a:pt x="1" y="7"/>
                    <a:pt x="3" y="0"/>
                  </a:cubicBezTo>
                  <a:close/>
                </a:path>
              </a:pathLst>
            </a:custGeom>
            <a:solidFill>
              <a:srgbClr val="D5DA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3" name="Freeform 848"/>
            <p:cNvSpPr>
              <a:spLocks/>
            </p:cNvSpPr>
            <p:nvPr/>
          </p:nvSpPr>
          <p:spPr bwMode="auto">
            <a:xfrm>
              <a:off x="68262" y="366713"/>
              <a:ext cx="19050" cy="363538"/>
            </a:xfrm>
            <a:custGeom>
              <a:avLst/>
              <a:gdLst>
                <a:gd name="T0" fmla="*/ 5 w 5"/>
                <a:gd name="T1" fmla="*/ 1 h 97"/>
                <a:gd name="T2" fmla="*/ 4 w 5"/>
                <a:gd name="T3" fmla="*/ 0 h 97"/>
                <a:gd name="T4" fmla="*/ 4 w 5"/>
                <a:gd name="T5" fmla="*/ 48 h 97"/>
                <a:gd name="T6" fmla="*/ 4 w 5"/>
                <a:gd name="T7" fmla="*/ 49 h 97"/>
                <a:gd name="T8" fmla="*/ 2 w 5"/>
                <a:gd name="T9" fmla="*/ 72 h 97"/>
                <a:gd name="T10" fmla="*/ 2 w 5"/>
                <a:gd name="T11" fmla="*/ 72 h 97"/>
                <a:gd name="T12" fmla="*/ 4 w 5"/>
                <a:gd name="T13" fmla="*/ 97 h 97"/>
                <a:gd name="T14" fmla="*/ 4 w 5"/>
                <a:gd name="T15" fmla="*/ 97 h 97"/>
                <a:gd name="T16" fmla="*/ 5 w 5"/>
                <a:gd name="T17" fmla="*/ 97 h 97"/>
                <a:gd name="T18" fmla="*/ 3 w 5"/>
                <a:gd name="T19" fmla="*/ 72 h 97"/>
                <a:gd name="T20" fmla="*/ 3 w 5"/>
                <a:gd name="T21" fmla="*/ 61 h 97"/>
                <a:gd name="T22" fmla="*/ 5 w 5"/>
                <a:gd name="T23" fmla="*/ 49 h 97"/>
                <a:gd name="T24" fmla="*/ 5 w 5"/>
                <a:gd name="T2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97">
                  <a:moveTo>
                    <a:pt x="5" y="1"/>
                  </a:moveTo>
                  <a:cubicBezTo>
                    <a:pt x="4" y="0"/>
                    <a:pt x="4" y="0"/>
                    <a:pt x="4" y="0"/>
                  </a:cubicBezTo>
                  <a:cubicBezTo>
                    <a:pt x="4" y="48"/>
                    <a:pt x="4" y="48"/>
                    <a:pt x="4" y="48"/>
                  </a:cubicBezTo>
                  <a:cubicBezTo>
                    <a:pt x="4" y="49"/>
                    <a:pt x="4" y="49"/>
                    <a:pt x="4" y="49"/>
                  </a:cubicBezTo>
                  <a:cubicBezTo>
                    <a:pt x="1" y="58"/>
                    <a:pt x="0" y="65"/>
                    <a:pt x="2" y="72"/>
                  </a:cubicBezTo>
                  <a:cubicBezTo>
                    <a:pt x="2" y="72"/>
                    <a:pt x="2" y="72"/>
                    <a:pt x="2" y="72"/>
                  </a:cubicBezTo>
                  <a:cubicBezTo>
                    <a:pt x="4" y="97"/>
                    <a:pt x="4" y="97"/>
                    <a:pt x="4" y="97"/>
                  </a:cubicBezTo>
                  <a:cubicBezTo>
                    <a:pt x="4" y="97"/>
                    <a:pt x="4" y="97"/>
                    <a:pt x="4" y="97"/>
                  </a:cubicBezTo>
                  <a:cubicBezTo>
                    <a:pt x="5" y="97"/>
                    <a:pt x="5" y="97"/>
                    <a:pt x="5" y="97"/>
                  </a:cubicBezTo>
                  <a:cubicBezTo>
                    <a:pt x="3" y="72"/>
                    <a:pt x="3" y="72"/>
                    <a:pt x="3" y="72"/>
                  </a:cubicBezTo>
                  <a:cubicBezTo>
                    <a:pt x="2" y="69"/>
                    <a:pt x="2" y="65"/>
                    <a:pt x="3" y="61"/>
                  </a:cubicBezTo>
                  <a:cubicBezTo>
                    <a:pt x="3" y="57"/>
                    <a:pt x="4" y="53"/>
                    <a:pt x="5" y="49"/>
                  </a:cubicBezTo>
                  <a:lnTo>
                    <a:pt x="5" y="1"/>
                  </a:lnTo>
                  <a:close/>
                </a:path>
              </a:pathLst>
            </a:custGeom>
            <a:solidFill>
              <a:srgbClr val="D5DAE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4" name="Freeform 849"/>
            <p:cNvSpPr>
              <a:spLocks noEditPoints="1"/>
            </p:cNvSpPr>
            <p:nvPr/>
          </p:nvSpPr>
          <p:spPr bwMode="auto">
            <a:xfrm>
              <a:off x="146050" y="127000"/>
              <a:ext cx="26988" cy="63500"/>
            </a:xfrm>
            <a:custGeom>
              <a:avLst/>
              <a:gdLst>
                <a:gd name="T0" fmla="*/ 4 w 7"/>
                <a:gd name="T1" fmla="*/ 15 h 17"/>
                <a:gd name="T2" fmla="*/ 5 w 7"/>
                <a:gd name="T3" fmla="*/ 15 h 17"/>
                <a:gd name="T4" fmla="*/ 7 w 7"/>
                <a:gd name="T5" fmla="*/ 0 h 17"/>
                <a:gd name="T6" fmla="*/ 0 w 7"/>
                <a:gd name="T7" fmla="*/ 17 h 17"/>
                <a:gd name="T8" fmla="*/ 4 w 7"/>
                <a:gd name="T9" fmla="*/ 15 h 17"/>
                <a:gd name="T10" fmla="*/ 6 w 7"/>
                <a:gd name="T11" fmla="*/ 3 h 17"/>
                <a:gd name="T12" fmla="*/ 6 w 7"/>
                <a:gd name="T13" fmla="*/ 4 h 17"/>
                <a:gd name="T14" fmla="*/ 2 w 7"/>
                <a:gd name="T15" fmla="*/ 14 h 17"/>
                <a:gd name="T16" fmla="*/ 1 w 7"/>
                <a:gd name="T17" fmla="*/ 15 h 17"/>
                <a:gd name="T18" fmla="*/ 6 w 7"/>
                <a:gd name="T19"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7">
                  <a:moveTo>
                    <a:pt x="4" y="15"/>
                  </a:moveTo>
                  <a:cubicBezTo>
                    <a:pt x="5" y="15"/>
                    <a:pt x="5" y="15"/>
                    <a:pt x="5" y="15"/>
                  </a:cubicBezTo>
                  <a:cubicBezTo>
                    <a:pt x="7" y="0"/>
                    <a:pt x="7" y="0"/>
                    <a:pt x="7" y="0"/>
                  </a:cubicBezTo>
                  <a:cubicBezTo>
                    <a:pt x="2" y="4"/>
                    <a:pt x="0" y="10"/>
                    <a:pt x="0" y="17"/>
                  </a:cubicBezTo>
                  <a:cubicBezTo>
                    <a:pt x="1" y="16"/>
                    <a:pt x="3" y="15"/>
                    <a:pt x="4" y="15"/>
                  </a:cubicBezTo>
                  <a:close/>
                  <a:moveTo>
                    <a:pt x="6" y="3"/>
                  </a:moveTo>
                  <a:cubicBezTo>
                    <a:pt x="6" y="4"/>
                    <a:pt x="6" y="4"/>
                    <a:pt x="6" y="4"/>
                  </a:cubicBezTo>
                  <a:cubicBezTo>
                    <a:pt x="4" y="7"/>
                    <a:pt x="2" y="11"/>
                    <a:pt x="2" y="14"/>
                  </a:cubicBezTo>
                  <a:cubicBezTo>
                    <a:pt x="1" y="15"/>
                    <a:pt x="1" y="15"/>
                    <a:pt x="1" y="15"/>
                  </a:cubicBezTo>
                  <a:cubicBezTo>
                    <a:pt x="1" y="9"/>
                    <a:pt x="3" y="5"/>
                    <a:pt x="6" y="3"/>
                  </a:cubicBezTo>
                  <a:close/>
                </a:path>
              </a:pathLst>
            </a:custGeom>
            <a:solidFill>
              <a:srgbClr val="5A6B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5" name="Freeform 850"/>
            <p:cNvSpPr>
              <a:spLocks/>
            </p:cNvSpPr>
            <p:nvPr/>
          </p:nvSpPr>
          <p:spPr bwMode="auto">
            <a:xfrm>
              <a:off x="150812" y="138113"/>
              <a:ext cx="17463" cy="44450"/>
            </a:xfrm>
            <a:custGeom>
              <a:avLst/>
              <a:gdLst>
                <a:gd name="T0" fmla="*/ 5 w 5"/>
                <a:gd name="T1" fmla="*/ 1 h 12"/>
                <a:gd name="T2" fmla="*/ 5 w 5"/>
                <a:gd name="T3" fmla="*/ 0 h 12"/>
                <a:gd name="T4" fmla="*/ 0 w 5"/>
                <a:gd name="T5" fmla="*/ 12 h 12"/>
                <a:gd name="T6" fmla="*/ 1 w 5"/>
                <a:gd name="T7" fmla="*/ 11 h 12"/>
                <a:gd name="T8" fmla="*/ 5 w 5"/>
                <a:gd name="T9" fmla="*/ 1 h 12"/>
              </a:gdLst>
              <a:ahLst/>
              <a:cxnLst>
                <a:cxn ang="0">
                  <a:pos x="T0" y="T1"/>
                </a:cxn>
                <a:cxn ang="0">
                  <a:pos x="T2" y="T3"/>
                </a:cxn>
                <a:cxn ang="0">
                  <a:pos x="T4" y="T5"/>
                </a:cxn>
                <a:cxn ang="0">
                  <a:pos x="T6" y="T7"/>
                </a:cxn>
                <a:cxn ang="0">
                  <a:pos x="T8" y="T9"/>
                </a:cxn>
              </a:cxnLst>
              <a:rect l="0" t="0" r="r" b="b"/>
              <a:pathLst>
                <a:path w="5" h="12">
                  <a:moveTo>
                    <a:pt x="5" y="1"/>
                  </a:moveTo>
                  <a:cubicBezTo>
                    <a:pt x="5" y="0"/>
                    <a:pt x="5" y="0"/>
                    <a:pt x="5" y="0"/>
                  </a:cubicBezTo>
                  <a:cubicBezTo>
                    <a:pt x="2" y="2"/>
                    <a:pt x="0" y="6"/>
                    <a:pt x="0" y="12"/>
                  </a:cubicBezTo>
                  <a:cubicBezTo>
                    <a:pt x="1" y="11"/>
                    <a:pt x="1" y="11"/>
                    <a:pt x="1" y="11"/>
                  </a:cubicBezTo>
                  <a:cubicBezTo>
                    <a:pt x="1" y="8"/>
                    <a:pt x="3" y="4"/>
                    <a:pt x="5" y="1"/>
                  </a:cubicBezTo>
                  <a:close/>
                </a:path>
              </a:pathLst>
            </a:custGeom>
            <a:solidFill>
              <a:srgbClr val="778BA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6" name="Freeform 851"/>
            <p:cNvSpPr>
              <a:spLocks/>
            </p:cNvSpPr>
            <p:nvPr/>
          </p:nvSpPr>
          <p:spPr bwMode="auto">
            <a:xfrm>
              <a:off x="165100" y="127000"/>
              <a:ext cx="26988" cy="55563"/>
            </a:xfrm>
            <a:custGeom>
              <a:avLst/>
              <a:gdLst>
                <a:gd name="T0" fmla="*/ 4 w 7"/>
                <a:gd name="T1" fmla="*/ 14 h 15"/>
                <a:gd name="T2" fmla="*/ 7 w 7"/>
                <a:gd name="T3" fmla="*/ 14 h 15"/>
                <a:gd name="T4" fmla="*/ 2 w 7"/>
                <a:gd name="T5" fmla="*/ 0 h 15"/>
                <a:gd name="T6" fmla="*/ 0 w 7"/>
                <a:gd name="T7" fmla="*/ 15 h 15"/>
                <a:gd name="T8" fmla="*/ 4 w 7"/>
                <a:gd name="T9" fmla="*/ 14 h 15"/>
              </a:gdLst>
              <a:ahLst/>
              <a:cxnLst>
                <a:cxn ang="0">
                  <a:pos x="T0" y="T1"/>
                </a:cxn>
                <a:cxn ang="0">
                  <a:pos x="T2" y="T3"/>
                </a:cxn>
                <a:cxn ang="0">
                  <a:pos x="T4" y="T5"/>
                </a:cxn>
                <a:cxn ang="0">
                  <a:pos x="T6" y="T7"/>
                </a:cxn>
                <a:cxn ang="0">
                  <a:pos x="T8" y="T9"/>
                </a:cxn>
              </a:cxnLst>
              <a:rect l="0" t="0" r="r" b="b"/>
              <a:pathLst>
                <a:path w="7" h="15">
                  <a:moveTo>
                    <a:pt x="4" y="14"/>
                  </a:moveTo>
                  <a:cubicBezTo>
                    <a:pt x="5" y="14"/>
                    <a:pt x="6" y="14"/>
                    <a:pt x="7" y="14"/>
                  </a:cubicBezTo>
                  <a:cubicBezTo>
                    <a:pt x="7" y="8"/>
                    <a:pt x="5" y="4"/>
                    <a:pt x="2" y="0"/>
                  </a:cubicBezTo>
                  <a:cubicBezTo>
                    <a:pt x="0" y="15"/>
                    <a:pt x="0" y="15"/>
                    <a:pt x="0" y="15"/>
                  </a:cubicBezTo>
                  <a:cubicBezTo>
                    <a:pt x="1" y="14"/>
                    <a:pt x="2" y="14"/>
                    <a:pt x="4" y="14"/>
                  </a:cubicBezTo>
                  <a:close/>
                </a:path>
              </a:pathLst>
            </a:custGeom>
            <a:solidFill>
              <a:srgbClr val="3241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7" name="Freeform 852"/>
            <p:cNvSpPr>
              <a:spLocks/>
            </p:cNvSpPr>
            <p:nvPr/>
          </p:nvSpPr>
          <p:spPr bwMode="auto">
            <a:xfrm>
              <a:off x="180975" y="179388"/>
              <a:ext cx="11113" cy="7938"/>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2" y="0"/>
                    <a:pt x="1" y="0"/>
                    <a:pt x="0" y="0"/>
                  </a:cubicBezTo>
                  <a:cubicBezTo>
                    <a:pt x="0" y="1"/>
                    <a:pt x="0" y="2"/>
                    <a:pt x="0" y="2"/>
                  </a:cubicBez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8" name="Freeform 853"/>
            <p:cNvSpPr>
              <a:spLocks/>
            </p:cNvSpPr>
            <p:nvPr/>
          </p:nvSpPr>
          <p:spPr bwMode="auto">
            <a:xfrm>
              <a:off x="165100" y="258763"/>
              <a:ext cx="3175" cy="14288"/>
            </a:xfrm>
            <a:custGeom>
              <a:avLst/>
              <a:gdLst>
                <a:gd name="T0" fmla="*/ 1 w 1"/>
                <a:gd name="T1" fmla="*/ 3 h 4"/>
                <a:gd name="T2" fmla="*/ 1 w 1"/>
                <a:gd name="T3" fmla="*/ 0 h 4"/>
                <a:gd name="T4" fmla="*/ 0 w 1"/>
                <a:gd name="T5" fmla="*/ 2 h 4"/>
                <a:gd name="T6" fmla="*/ 1 w 1"/>
                <a:gd name="T7" fmla="*/ 4 h 4"/>
                <a:gd name="T8" fmla="*/ 1 w 1"/>
                <a:gd name="T9" fmla="*/ 3 h 4"/>
              </a:gdLst>
              <a:ahLst/>
              <a:cxnLst>
                <a:cxn ang="0">
                  <a:pos x="T0" y="T1"/>
                </a:cxn>
                <a:cxn ang="0">
                  <a:pos x="T2" y="T3"/>
                </a:cxn>
                <a:cxn ang="0">
                  <a:pos x="T4" y="T5"/>
                </a:cxn>
                <a:cxn ang="0">
                  <a:pos x="T6" y="T7"/>
                </a:cxn>
                <a:cxn ang="0">
                  <a:pos x="T8" y="T9"/>
                </a:cxn>
              </a:cxnLst>
              <a:rect l="0" t="0" r="r" b="b"/>
              <a:pathLst>
                <a:path w="1" h="4">
                  <a:moveTo>
                    <a:pt x="1" y="3"/>
                  </a:moveTo>
                  <a:cubicBezTo>
                    <a:pt x="1" y="0"/>
                    <a:pt x="1" y="0"/>
                    <a:pt x="1" y="0"/>
                  </a:cubicBezTo>
                  <a:cubicBezTo>
                    <a:pt x="1" y="1"/>
                    <a:pt x="1" y="1"/>
                    <a:pt x="0" y="2"/>
                  </a:cubicBezTo>
                  <a:cubicBezTo>
                    <a:pt x="1" y="4"/>
                    <a:pt x="1" y="4"/>
                    <a:pt x="1" y="4"/>
                  </a:cubicBezTo>
                  <a:lnTo>
                    <a:pt x="1"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99" name="Freeform 854"/>
            <p:cNvSpPr>
              <a:spLocks/>
            </p:cNvSpPr>
            <p:nvPr/>
          </p:nvSpPr>
          <p:spPr bwMode="auto">
            <a:xfrm>
              <a:off x="157162" y="269875"/>
              <a:ext cx="4763" cy="11113"/>
            </a:xfrm>
            <a:custGeom>
              <a:avLst/>
              <a:gdLst>
                <a:gd name="T0" fmla="*/ 0 w 1"/>
                <a:gd name="T1" fmla="*/ 0 h 3"/>
                <a:gd name="T2" fmla="*/ 0 w 1"/>
                <a:gd name="T3" fmla="*/ 0 h 3"/>
                <a:gd name="T4" fmla="*/ 0 w 1"/>
                <a:gd name="T5" fmla="*/ 2 h 3"/>
                <a:gd name="T6" fmla="*/ 0 w 1"/>
                <a:gd name="T7" fmla="*/ 3 h 3"/>
                <a:gd name="T8" fmla="*/ 1 w 1"/>
                <a:gd name="T9" fmla="*/ 3 h 3"/>
                <a:gd name="T10" fmla="*/ 1 w 1"/>
                <a:gd name="T11" fmla="*/ 3 h 3"/>
                <a:gd name="T12" fmla="*/ 1 w 1"/>
                <a:gd name="T13" fmla="*/ 3 h 3"/>
                <a:gd name="T14" fmla="*/ 1 w 1"/>
                <a:gd name="T15" fmla="*/ 3 h 3"/>
                <a:gd name="T16" fmla="*/ 0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0" y="0"/>
                  </a:moveTo>
                  <a:cubicBezTo>
                    <a:pt x="0" y="0"/>
                    <a:pt x="0" y="0"/>
                    <a:pt x="0" y="0"/>
                  </a:cubicBezTo>
                  <a:cubicBezTo>
                    <a:pt x="0" y="1"/>
                    <a:pt x="0" y="1"/>
                    <a:pt x="0" y="2"/>
                  </a:cubicBezTo>
                  <a:cubicBezTo>
                    <a:pt x="0" y="3"/>
                    <a:pt x="0" y="3"/>
                    <a:pt x="0" y="3"/>
                  </a:cubicBezTo>
                  <a:cubicBezTo>
                    <a:pt x="1" y="3"/>
                    <a:pt x="1" y="3"/>
                    <a:pt x="1" y="3"/>
                  </a:cubicBezTo>
                  <a:cubicBezTo>
                    <a:pt x="1" y="3"/>
                    <a:pt x="1" y="3"/>
                    <a:pt x="1" y="3"/>
                  </a:cubicBezTo>
                  <a:cubicBezTo>
                    <a:pt x="1" y="3"/>
                    <a:pt x="1" y="3"/>
                    <a:pt x="1" y="3"/>
                  </a:cubicBezTo>
                  <a:cubicBezTo>
                    <a:pt x="1" y="3"/>
                    <a:pt x="1" y="3"/>
                    <a:pt x="1" y="3"/>
                  </a:cubicBezTo>
                  <a:lnTo>
                    <a:pt x="0"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0" name="Freeform 855"/>
            <p:cNvSpPr>
              <a:spLocks/>
            </p:cNvSpPr>
            <p:nvPr/>
          </p:nvSpPr>
          <p:spPr bwMode="auto">
            <a:xfrm>
              <a:off x="161925" y="265113"/>
              <a:ext cx="3175" cy="12700"/>
            </a:xfrm>
            <a:custGeom>
              <a:avLst/>
              <a:gdLst>
                <a:gd name="T0" fmla="*/ 2 w 2"/>
                <a:gd name="T1" fmla="*/ 0 h 8"/>
                <a:gd name="T2" fmla="*/ 0 w 2"/>
                <a:gd name="T3" fmla="*/ 3 h 8"/>
                <a:gd name="T4" fmla="*/ 2 w 2"/>
                <a:gd name="T5" fmla="*/ 8 h 8"/>
                <a:gd name="T6" fmla="*/ 2 w 2"/>
                <a:gd name="T7" fmla="*/ 5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3"/>
                  </a:lnTo>
                  <a:lnTo>
                    <a:pt x="2" y="8"/>
                  </a:lnTo>
                  <a:lnTo>
                    <a:pt x="2" y="5"/>
                  </a:lnTo>
                  <a:lnTo>
                    <a:pt x="2"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1" name="Freeform 856"/>
            <p:cNvSpPr>
              <a:spLocks/>
            </p:cNvSpPr>
            <p:nvPr/>
          </p:nvSpPr>
          <p:spPr bwMode="auto">
            <a:xfrm>
              <a:off x="60325" y="366713"/>
              <a:ext cx="19050" cy="334963"/>
            </a:xfrm>
            <a:custGeom>
              <a:avLst/>
              <a:gdLst>
                <a:gd name="T0" fmla="*/ 5 w 5"/>
                <a:gd name="T1" fmla="*/ 0 h 89"/>
                <a:gd name="T2" fmla="*/ 0 w 5"/>
                <a:gd name="T3" fmla="*/ 12 h 89"/>
                <a:gd name="T4" fmla="*/ 2 w 5"/>
                <a:gd name="T5" fmla="*/ 47 h 89"/>
                <a:gd name="T6" fmla="*/ 0 w 5"/>
                <a:gd name="T7" fmla="*/ 63 h 89"/>
                <a:gd name="T8" fmla="*/ 2 w 5"/>
                <a:gd name="T9" fmla="*/ 89 h 89"/>
                <a:gd name="T10" fmla="*/ 5 w 5"/>
                <a:gd name="T11" fmla="*/ 89 h 89"/>
                <a:gd name="T12" fmla="*/ 3 w 5"/>
                <a:gd name="T13" fmla="*/ 72 h 89"/>
                <a:gd name="T14" fmla="*/ 5 w 5"/>
                <a:gd name="T15" fmla="*/ 48 h 89"/>
                <a:gd name="T16" fmla="*/ 5 w 5"/>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89">
                  <a:moveTo>
                    <a:pt x="5" y="0"/>
                  </a:moveTo>
                  <a:cubicBezTo>
                    <a:pt x="0" y="12"/>
                    <a:pt x="0" y="12"/>
                    <a:pt x="0" y="12"/>
                  </a:cubicBezTo>
                  <a:cubicBezTo>
                    <a:pt x="2" y="47"/>
                    <a:pt x="2" y="47"/>
                    <a:pt x="2" y="47"/>
                  </a:cubicBezTo>
                  <a:cubicBezTo>
                    <a:pt x="0" y="63"/>
                    <a:pt x="0" y="63"/>
                    <a:pt x="0" y="63"/>
                  </a:cubicBezTo>
                  <a:cubicBezTo>
                    <a:pt x="2" y="89"/>
                    <a:pt x="2" y="89"/>
                    <a:pt x="2" y="89"/>
                  </a:cubicBezTo>
                  <a:cubicBezTo>
                    <a:pt x="3" y="89"/>
                    <a:pt x="4" y="89"/>
                    <a:pt x="5" y="89"/>
                  </a:cubicBezTo>
                  <a:cubicBezTo>
                    <a:pt x="3" y="72"/>
                    <a:pt x="3" y="72"/>
                    <a:pt x="3" y="72"/>
                  </a:cubicBezTo>
                  <a:cubicBezTo>
                    <a:pt x="1" y="65"/>
                    <a:pt x="2" y="58"/>
                    <a:pt x="5" y="48"/>
                  </a:cubicBezTo>
                  <a:lnTo>
                    <a:pt x="5" y="0"/>
                  </a:lnTo>
                  <a:close/>
                </a:path>
              </a:pathLst>
            </a:custGeom>
            <a:solidFill>
              <a:srgbClr val="7184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2" name="Freeform 857"/>
            <p:cNvSpPr>
              <a:spLocks/>
            </p:cNvSpPr>
            <p:nvPr/>
          </p:nvSpPr>
          <p:spPr bwMode="auto">
            <a:xfrm>
              <a:off x="30162" y="693738"/>
              <a:ext cx="49213" cy="33338"/>
            </a:xfrm>
            <a:custGeom>
              <a:avLst/>
              <a:gdLst>
                <a:gd name="T0" fmla="*/ 13 w 13"/>
                <a:gd name="T1" fmla="*/ 6 h 9"/>
                <a:gd name="T2" fmla="*/ 13 w 13"/>
                <a:gd name="T3" fmla="*/ 2 h 9"/>
                <a:gd name="T4" fmla="*/ 10 w 13"/>
                <a:gd name="T5" fmla="*/ 2 h 9"/>
                <a:gd name="T6" fmla="*/ 6 w 13"/>
                <a:gd name="T7" fmla="*/ 0 h 9"/>
                <a:gd name="T8" fmla="*/ 3 w 13"/>
                <a:gd name="T9" fmla="*/ 3 h 9"/>
                <a:gd name="T10" fmla="*/ 3 w 13"/>
                <a:gd name="T11" fmla="*/ 8 h 9"/>
                <a:gd name="T12" fmla="*/ 13 w 13"/>
                <a:gd name="T13" fmla="*/ 6 h 9"/>
              </a:gdLst>
              <a:ahLst/>
              <a:cxnLst>
                <a:cxn ang="0">
                  <a:pos x="T0" y="T1"/>
                </a:cxn>
                <a:cxn ang="0">
                  <a:pos x="T2" y="T3"/>
                </a:cxn>
                <a:cxn ang="0">
                  <a:pos x="T4" y="T5"/>
                </a:cxn>
                <a:cxn ang="0">
                  <a:pos x="T6" y="T7"/>
                </a:cxn>
                <a:cxn ang="0">
                  <a:pos x="T8" y="T9"/>
                </a:cxn>
                <a:cxn ang="0">
                  <a:pos x="T10" y="T11"/>
                </a:cxn>
                <a:cxn ang="0">
                  <a:pos x="T12" y="T13"/>
                </a:cxn>
              </a:cxnLst>
              <a:rect l="0" t="0" r="r" b="b"/>
              <a:pathLst>
                <a:path w="13" h="9">
                  <a:moveTo>
                    <a:pt x="13" y="6"/>
                  </a:moveTo>
                  <a:cubicBezTo>
                    <a:pt x="13" y="2"/>
                    <a:pt x="13" y="2"/>
                    <a:pt x="13" y="2"/>
                  </a:cubicBezTo>
                  <a:cubicBezTo>
                    <a:pt x="12" y="2"/>
                    <a:pt x="11" y="2"/>
                    <a:pt x="10" y="2"/>
                  </a:cubicBezTo>
                  <a:cubicBezTo>
                    <a:pt x="9" y="1"/>
                    <a:pt x="7" y="1"/>
                    <a:pt x="6" y="0"/>
                  </a:cubicBezTo>
                  <a:cubicBezTo>
                    <a:pt x="3" y="3"/>
                    <a:pt x="3" y="3"/>
                    <a:pt x="3" y="3"/>
                  </a:cubicBezTo>
                  <a:cubicBezTo>
                    <a:pt x="0" y="5"/>
                    <a:pt x="0" y="7"/>
                    <a:pt x="3" y="8"/>
                  </a:cubicBezTo>
                  <a:cubicBezTo>
                    <a:pt x="7" y="9"/>
                    <a:pt x="10" y="9"/>
                    <a:pt x="13" y="6"/>
                  </a:cubicBezTo>
                  <a:close/>
                </a:path>
              </a:pathLst>
            </a:custGeom>
            <a:solidFill>
              <a:srgbClr val="1C2B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3" name="Freeform 858"/>
            <p:cNvSpPr>
              <a:spLocks/>
            </p:cNvSpPr>
            <p:nvPr/>
          </p:nvSpPr>
          <p:spPr bwMode="auto">
            <a:xfrm>
              <a:off x="82550" y="723900"/>
              <a:ext cx="46038" cy="47625"/>
            </a:xfrm>
            <a:custGeom>
              <a:avLst/>
              <a:gdLst>
                <a:gd name="T0" fmla="*/ 2 w 12"/>
                <a:gd name="T1" fmla="*/ 3 h 13"/>
                <a:gd name="T2" fmla="*/ 0 w 12"/>
                <a:gd name="T3" fmla="*/ 3 h 13"/>
                <a:gd name="T4" fmla="*/ 1 w 12"/>
                <a:gd name="T5" fmla="*/ 7 h 13"/>
                <a:gd name="T6" fmla="*/ 6 w 12"/>
                <a:gd name="T7" fmla="*/ 13 h 13"/>
                <a:gd name="T8" fmla="*/ 12 w 12"/>
                <a:gd name="T9" fmla="*/ 6 h 13"/>
                <a:gd name="T10" fmla="*/ 11 w 12"/>
                <a:gd name="T11" fmla="*/ 0 h 13"/>
                <a:gd name="T12" fmla="*/ 2 w 12"/>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12" h="13">
                  <a:moveTo>
                    <a:pt x="2" y="3"/>
                  </a:moveTo>
                  <a:cubicBezTo>
                    <a:pt x="1" y="3"/>
                    <a:pt x="1" y="3"/>
                    <a:pt x="0" y="3"/>
                  </a:cubicBezTo>
                  <a:cubicBezTo>
                    <a:pt x="1" y="7"/>
                    <a:pt x="1" y="7"/>
                    <a:pt x="1" y="7"/>
                  </a:cubicBezTo>
                  <a:cubicBezTo>
                    <a:pt x="0" y="11"/>
                    <a:pt x="2" y="13"/>
                    <a:pt x="6" y="13"/>
                  </a:cubicBezTo>
                  <a:cubicBezTo>
                    <a:pt x="10" y="13"/>
                    <a:pt x="12" y="11"/>
                    <a:pt x="12" y="6"/>
                  </a:cubicBezTo>
                  <a:cubicBezTo>
                    <a:pt x="11" y="0"/>
                    <a:pt x="11" y="0"/>
                    <a:pt x="11" y="0"/>
                  </a:cubicBezTo>
                  <a:cubicBezTo>
                    <a:pt x="8" y="2"/>
                    <a:pt x="5" y="3"/>
                    <a:pt x="2" y="3"/>
                  </a:cubicBezTo>
                  <a:close/>
                </a:path>
              </a:pathLst>
            </a:custGeom>
            <a:solidFill>
              <a:srgbClr val="1C2B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104" name="组合 175"/>
          <p:cNvGrpSpPr>
            <a:grpSpLocks/>
          </p:cNvGrpSpPr>
          <p:nvPr/>
        </p:nvGrpSpPr>
        <p:grpSpPr bwMode="auto">
          <a:xfrm>
            <a:off x="5880445" y="3823703"/>
            <a:ext cx="272713" cy="809912"/>
            <a:chOff x="0" y="0"/>
            <a:chExt cx="258762" cy="768351"/>
          </a:xfrm>
        </p:grpSpPr>
        <p:sp>
          <p:nvSpPr>
            <p:cNvPr id="40105" name="Freeform 662"/>
            <p:cNvSpPr>
              <a:spLocks noEditPoints="1"/>
            </p:cNvSpPr>
            <p:nvPr/>
          </p:nvSpPr>
          <p:spPr bwMode="auto">
            <a:xfrm>
              <a:off x="96837" y="0"/>
              <a:ext cx="63500" cy="60325"/>
            </a:xfrm>
            <a:custGeom>
              <a:avLst/>
              <a:gdLst>
                <a:gd name="T0" fmla="*/ 11 w 17"/>
                <a:gd name="T1" fmla="*/ 0 h 16"/>
                <a:gd name="T2" fmla="*/ 5 w 17"/>
                <a:gd name="T3" fmla="*/ 2 h 16"/>
                <a:gd name="T4" fmla="*/ 3 w 17"/>
                <a:gd name="T5" fmla="*/ 5 h 16"/>
                <a:gd name="T6" fmla="*/ 2 w 17"/>
                <a:gd name="T7" fmla="*/ 14 h 16"/>
                <a:gd name="T8" fmla="*/ 4 w 17"/>
                <a:gd name="T9" fmla="*/ 16 h 16"/>
                <a:gd name="T10" fmla="*/ 4 w 17"/>
                <a:gd name="T11" fmla="*/ 10 h 16"/>
                <a:gd name="T12" fmla="*/ 7 w 17"/>
                <a:gd name="T13" fmla="*/ 5 h 16"/>
                <a:gd name="T14" fmla="*/ 16 w 17"/>
                <a:gd name="T15" fmla="*/ 4 h 16"/>
                <a:gd name="T16" fmla="*/ 15 w 17"/>
                <a:gd name="T17" fmla="*/ 1 h 16"/>
                <a:gd name="T18" fmla="*/ 11 w 17"/>
                <a:gd name="T19" fmla="*/ 0 h 16"/>
                <a:gd name="T20" fmla="*/ 13 w 17"/>
                <a:gd name="T21" fmla="*/ 1 h 16"/>
                <a:gd name="T22" fmla="*/ 14 w 17"/>
                <a:gd name="T23" fmla="*/ 1 h 16"/>
                <a:gd name="T24" fmla="*/ 4 w 17"/>
                <a:gd name="T25" fmla="*/ 5 h 16"/>
                <a:gd name="T26" fmla="*/ 13 w 17"/>
                <a:gd name="T2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6">
                  <a:moveTo>
                    <a:pt x="11" y="0"/>
                  </a:moveTo>
                  <a:cubicBezTo>
                    <a:pt x="9" y="0"/>
                    <a:pt x="7" y="1"/>
                    <a:pt x="5" y="2"/>
                  </a:cubicBezTo>
                  <a:cubicBezTo>
                    <a:pt x="4" y="3"/>
                    <a:pt x="3" y="4"/>
                    <a:pt x="3" y="5"/>
                  </a:cubicBezTo>
                  <a:cubicBezTo>
                    <a:pt x="1" y="6"/>
                    <a:pt x="0" y="9"/>
                    <a:pt x="2" y="14"/>
                  </a:cubicBezTo>
                  <a:cubicBezTo>
                    <a:pt x="3" y="13"/>
                    <a:pt x="3" y="14"/>
                    <a:pt x="4" y="16"/>
                  </a:cubicBezTo>
                  <a:cubicBezTo>
                    <a:pt x="4" y="10"/>
                    <a:pt x="4" y="10"/>
                    <a:pt x="4" y="10"/>
                  </a:cubicBezTo>
                  <a:cubicBezTo>
                    <a:pt x="4" y="8"/>
                    <a:pt x="5" y="6"/>
                    <a:pt x="7" y="5"/>
                  </a:cubicBezTo>
                  <a:cubicBezTo>
                    <a:pt x="10" y="5"/>
                    <a:pt x="13" y="5"/>
                    <a:pt x="16" y="4"/>
                  </a:cubicBezTo>
                  <a:cubicBezTo>
                    <a:pt x="17" y="3"/>
                    <a:pt x="16" y="3"/>
                    <a:pt x="15" y="1"/>
                  </a:cubicBezTo>
                  <a:cubicBezTo>
                    <a:pt x="14" y="0"/>
                    <a:pt x="13" y="0"/>
                    <a:pt x="11" y="0"/>
                  </a:cubicBezTo>
                  <a:close/>
                  <a:moveTo>
                    <a:pt x="13" y="1"/>
                  </a:moveTo>
                  <a:cubicBezTo>
                    <a:pt x="14" y="1"/>
                    <a:pt x="14" y="1"/>
                    <a:pt x="14" y="1"/>
                  </a:cubicBezTo>
                  <a:cubicBezTo>
                    <a:pt x="9" y="1"/>
                    <a:pt x="6" y="3"/>
                    <a:pt x="4" y="5"/>
                  </a:cubicBezTo>
                  <a:cubicBezTo>
                    <a:pt x="5" y="2"/>
                    <a:pt x="8" y="0"/>
                    <a:pt x="13"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6" name="Freeform 663"/>
            <p:cNvSpPr>
              <a:spLocks/>
            </p:cNvSpPr>
            <p:nvPr/>
          </p:nvSpPr>
          <p:spPr bwMode="auto">
            <a:xfrm>
              <a:off x="112712" y="0"/>
              <a:ext cx="36512" cy="19050"/>
            </a:xfrm>
            <a:custGeom>
              <a:avLst/>
              <a:gdLst>
                <a:gd name="T0" fmla="*/ 10 w 10"/>
                <a:gd name="T1" fmla="*/ 1 h 5"/>
                <a:gd name="T2" fmla="*/ 9 w 10"/>
                <a:gd name="T3" fmla="*/ 1 h 5"/>
                <a:gd name="T4" fmla="*/ 0 w 10"/>
                <a:gd name="T5" fmla="*/ 5 h 5"/>
                <a:gd name="T6" fmla="*/ 10 w 10"/>
                <a:gd name="T7" fmla="*/ 1 h 5"/>
              </a:gdLst>
              <a:ahLst/>
              <a:cxnLst>
                <a:cxn ang="0">
                  <a:pos x="T0" y="T1"/>
                </a:cxn>
                <a:cxn ang="0">
                  <a:pos x="T2" y="T3"/>
                </a:cxn>
                <a:cxn ang="0">
                  <a:pos x="T4" y="T5"/>
                </a:cxn>
                <a:cxn ang="0">
                  <a:pos x="T6" y="T7"/>
                </a:cxn>
              </a:cxnLst>
              <a:rect l="0" t="0" r="r" b="b"/>
              <a:pathLst>
                <a:path w="10" h="5">
                  <a:moveTo>
                    <a:pt x="10" y="1"/>
                  </a:moveTo>
                  <a:cubicBezTo>
                    <a:pt x="9" y="1"/>
                    <a:pt x="9" y="1"/>
                    <a:pt x="9" y="1"/>
                  </a:cubicBezTo>
                  <a:cubicBezTo>
                    <a:pt x="4" y="0"/>
                    <a:pt x="1" y="2"/>
                    <a:pt x="0" y="5"/>
                  </a:cubicBezTo>
                  <a:cubicBezTo>
                    <a:pt x="2" y="3"/>
                    <a:pt x="5" y="1"/>
                    <a:pt x="10" y="1"/>
                  </a:cubicBezTo>
                  <a:close/>
                </a:path>
              </a:pathLst>
            </a:custGeom>
            <a:solidFill>
              <a:srgbClr val="CA801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7" name="Freeform 664"/>
            <p:cNvSpPr>
              <a:spLocks/>
            </p:cNvSpPr>
            <p:nvPr/>
          </p:nvSpPr>
          <p:spPr bwMode="auto">
            <a:xfrm>
              <a:off x="123825" y="3175"/>
              <a:ext cx="55562" cy="57150"/>
            </a:xfrm>
            <a:custGeom>
              <a:avLst/>
              <a:gdLst>
                <a:gd name="T0" fmla="*/ 8 w 15"/>
                <a:gd name="T1" fmla="*/ 0 h 15"/>
                <a:gd name="T2" fmla="*/ 9 w 15"/>
                <a:gd name="T3" fmla="*/ 3 h 15"/>
                <a:gd name="T4" fmla="*/ 0 w 15"/>
                <a:gd name="T5" fmla="*/ 4 h 15"/>
                <a:gd name="T6" fmla="*/ 8 w 15"/>
                <a:gd name="T7" fmla="*/ 4 h 15"/>
                <a:gd name="T8" fmla="*/ 11 w 15"/>
                <a:gd name="T9" fmla="*/ 8 h 15"/>
                <a:gd name="T10" fmla="*/ 11 w 15"/>
                <a:gd name="T11" fmla="*/ 9 h 15"/>
                <a:gd name="T12" fmla="*/ 12 w 15"/>
                <a:gd name="T13" fmla="*/ 15 h 15"/>
                <a:gd name="T14" fmla="*/ 14 w 15"/>
                <a:gd name="T15" fmla="*/ 13 h 15"/>
                <a:gd name="T16" fmla="*/ 12 w 15"/>
                <a:gd name="T17" fmla="*/ 4 h 15"/>
                <a:gd name="T18" fmla="*/ 8 w 15"/>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8" y="0"/>
                  </a:moveTo>
                  <a:cubicBezTo>
                    <a:pt x="9" y="2"/>
                    <a:pt x="10" y="2"/>
                    <a:pt x="9" y="3"/>
                  </a:cubicBezTo>
                  <a:cubicBezTo>
                    <a:pt x="6" y="4"/>
                    <a:pt x="3" y="4"/>
                    <a:pt x="0" y="4"/>
                  </a:cubicBezTo>
                  <a:cubicBezTo>
                    <a:pt x="3" y="6"/>
                    <a:pt x="6" y="6"/>
                    <a:pt x="8" y="4"/>
                  </a:cubicBezTo>
                  <a:cubicBezTo>
                    <a:pt x="9" y="5"/>
                    <a:pt x="10" y="6"/>
                    <a:pt x="11" y="8"/>
                  </a:cubicBezTo>
                  <a:cubicBezTo>
                    <a:pt x="11" y="9"/>
                    <a:pt x="11" y="9"/>
                    <a:pt x="11" y="9"/>
                  </a:cubicBezTo>
                  <a:cubicBezTo>
                    <a:pt x="11" y="10"/>
                    <a:pt x="12" y="12"/>
                    <a:pt x="12" y="15"/>
                  </a:cubicBezTo>
                  <a:cubicBezTo>
                    <a:pt x="13" y="13"/>
                    <a:pt x="13" y="12"/>
                    <a:pt x="14" y="13"/>
                  </a:cubicBezTo>
                  <a:cubicBezTo>
                    <a:pt x="15" y="8"/>
                    <a:pt x="14" y="5"/>
                    <a:pt x="12" y="4"/>
                  </a:cubicBezTo>
                  <a:cubicBezTo>
                    <a:pt x="11" y="2"/>
                    <a:pt x="9" y="1"/>
                    <a:pt x="8" y="0"/>
                  </a:cubicBezTo>
                  <a:close/>
                </a:path>
              </a:pathLst>
            </a:custGeom>
            <a:solidFill>
              <a:srgbClr val="603B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8" name="Freeform 665"/>
            <p:cNvSpPr>
              <a:spLocks/>
            </p:cNvSpPr>
            <p:nvPr/>
          </p:nvSpPr>
          <p:spPr bwMode="auto">
            <a:xfrm>
              <a:off x="112712" y="19050"/>
              <a:ext cx="55562" cy="41275"/>
            </a:xfrm>
            <a:custGeom>
              <a:avLst/>
              <a:gdLst>
                <a:gd name="T0" fmla="*/ 3 w 15"/>
                <a:gd name="T1" fmla="*/ 2 h 11"/>
                <a:gd name="T2" fmla="*/ 11 w 15"/>
                <a:gd name="T3" fmla="*/ 2 h 11"/>
                <a:gd name="T4" fmla="*/ 15 w 15"/>
                <a:gd name="T5" fmla="*/ 11 h 11"/>
                <a:gd name="T6" fmla="*/ 14 w 15"/>
                <a:gd name="T7" fmla="*/ 5 h 11"/>
                <a:gd name="T8" fmla="*/ 14 w 15"/>
                <a:gd name="T9" fmla="*/ 4 h 11"/>
                <a:gd name="T10" fmla="*/ 11 w 15"/>
                <a:gd name="T11" fmla="*/ 0 h 11"/>
                <a:gd name="T12" fmla="*/ 3 w 15"/>
                <a:gd name="T13" fmla="*/ 0 h 11"/>
                <a:gd name="T14" fmla="*/ 0 w 15"/>
                <a:gd name="T15" fmla="*/ 5 h 11"/>
                <a:gd name="T16" fmla="*/ 0 w 15"/>
                <a:gd name="T17" fmla="*/ 11 h 11"/>
                <a:gd name="T18" fmla="*/ 1 w 15"/>
                <a:gd name="T19" fmla="*/ 4 h 11"/>
                <a:gd name="T20" fmla="*/ 3 w 15"/>
                <a:gd name="T21"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1">
                  <a:moveTo>
                    <a:pt x="3" y="2"/>
                  </a:moveTo>
                  <a:cubicBezTo>
                    <a:pt x="6" y="3"/>
                    <a:pt x="9" y="3"/>
                    <a:pt x="11" y="2"/>
                  </a:cubicBezTo>
                  <a:cubicBezTo>
                    <a:pt x="13" y="4"/>
                    <a:pt x="14" y="7"/>
                    <a:pt x="15" y="11"/>
                  </a:cubicBezTo>
                  <a:cubicBezTo>
                    <a:pt x="15" y="8"/>
                    <a:pt x="14" y="6"/>
                    <a:pt x="14" y="5"/>
                  </a:cubicBezTo>
                  <a:cubicBezTo>
                    <a:pt x="14" y="4"/>
                    <a:pt x="14" y="4"/>
                    <a:pt x="14" y="4"/>
                  </a:cubicBezTo>
                  <a:cubicBezTo>
                    <a:pt x="13" y="2"/>
                    <a:pt x="12" y="1"/>
                    <a:pt x="11" y="0"/>
                  </a:cubicBezTo>
                  <a:cubicBezTo>
                    <a:pt x="9" y="2"/>
                    <a:pt x="6" y="2"/>
                    <a:pt x="3" y="0"/>
                  </a:cubicBezTo>
                  <a:cubicBezTo>
                    <a:pt x="1" y="1"/>
                    <a:pt x="0" y="3"/>
                    <a:pt x="0" y="5"/>
                  </a:cubicBezTo>
                  <a:cubicBezTo>
                    <a:pt x="0" y="11"/>
                    <a:pt x="0" y="11"/>
                    <a:pt x="0" y="11"/>
                  </a:cubicBezTo>
                  <a:cubicBezTo>
                    <a:pt x="1" y="4"/>
                    <a:pt x="1" y="4"/>
                    <a:pt x="1" y="4"/>
                  </a:cubicBezTo>
                  <a:lnTo>
                    <a:pt x="3"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09" name="Freeform 666"/>
            <p:cNvSpPr>
              <a:spLocks noEditPoints="1"/>
            </p:cNvSpPr>
            <p:nvPr/>
          </p:nvSpPr>
          <p:spPr bwMode="auto">
            <a:xfrm>
              <a:off x="104775" y="25400"/>
              <a:ext cx="71437" cy="79375"/>
            </a:xfrm>
            <a:custGeom>
              <a:avLst/>
              <a:gdLst>
                <a:gd name="T0" fmla="*/ 13 w 19"/>
                <a:gd name="T1" fmla="*/ 0 h 21"/>
                <a:gd name="T2" fmla="*/ 5 w 19"/>
                <a:gd name="T3" fmla="*/ 0 h 21"/>
                <a:gd name="T4" fmla="*/ 3 w 19"/>
                <a:gd name="T5" fmla="*/ 2 h 21"/>
                <a:gd name="T6" fmla="*/ 2 w 19"/>
                <a:gd name="T7" fmla="*/ 9 h 21"/>
                <a:gd name="T8" fmla="*/ 0 w 19"/>
                <a:gd name="T9" fmla="*/ 7 h 21"/>
                <a:gd name="T10" fmla="*/ 1 w 19"/>
                <a:gd name="T11" fmla="*/ 12 h 21"/>
                <a:gd name="T12" fmla="*/ 2 w 19"/>
                <a:gd name="T13" fmla="*/ 10 h 21"/>
                <a:gd name="T14" fmla="*/ 2 w 19"/>
                <a:gd name="T15" fmla="*/ 12 h 21"/>
                <a:gd name="T16" fmla="*/ 2 w 19"/>
                <a:gd name="T17" fmla="*/ 13 h 21"/>
                <a:gd name="T18" fmla="*/ 2 w 19"/>
                <a:gd name="T19" fmla="*/ 14 h 21"/>
                <a:gd name="T20" fmla="*/ 3 w 19"/>
                <a:gd name="T21" fmla="*/ 16 h 21"/>
                <a:gd name="T22" fmla="*/ 16 w 19"/>
                <a:gd name="T23" fmla="*/ 11 h 21"/>
                <a:gd name="T24" fmla="*/ 18 w 19"/>
                <a:gd name="T25" fmla="*/ 9 h 21"/>
                <a:gd name="T26" fmla="*/ 19 w 19"/>
                <a:gd name="T27" fmla="*/ 7 h 21"/>
                <a:gd name="T28" fmla="*/ 17 w 19"/>
                <a:gd name="T29" fmla="*/ 9 h 21"/>
                <a:gd name="T30" fmla="*/ 13 w 19"/>
                <a:gd name="T31" fmla="*/ 0 h 21"/>
                <a:gd name="T32" fmla="*/ 3 w 19"/>
                <a:gd name="T33" fmla="*/ 8 h 21"/>
                <a:gd name="T34" fmla="*/ 4 w 19"/>
                <a:gd name="T35" fmla="*/ 14 h 21"/>
                <a:gd name="T36" fmla="*/ 8 w 19"/>
                <a:gd name="T37" fmla="*/ 18 h 21"/>
                <a:gd name="T38" fmla="*/ 3 w 19"/>
                <a:gd name="T39" fmla="*/ 15 h 21"/>
                <a:gd name="T40" fmla="*/ 2 w 19"/>
                <a:gd name="T41" fmla="*/ 10 h 21"/>
                <a:gd name="T42" fmla="*/ 3 w 19"/>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21">
                  <a:moveTo>
                    <a:pt x="13" y="0"/>
                  </a:moveTo>
                  <a:cubicBezTo>
                    <a:pt x="11" y="1"/>
                    <a:pt x="8" y="1"/>
                    <a:pt x="5" y="0"/>
                  </a:cubicBezTo>
                  <a:cubicBezTo>
                    <a:pt x="3" y="2"/>
                    <a:pt x="3" y="2"/>
                    <a:pt x="3" y="2"/>
                  </a:cubicBezTo>
                  <a:cubicBezTo>
                    <a:pt x="2" y="9"/>
                    <a:pt x="2" y="9"/>
                    <a:pt x="2" y="9"/>
                  </a:cubicBezTo>
                  <a:cubicBezTo>
                    <a:pt x="1" y="7"/>
                    <a:pt x="1" y="6"/>
                    <a:pt x="0" y="7"/>
                  </a:cubicBezTo>
                  <a:cubicBezTo>
                    <a:pt x="0" y="10"/>
                    <a:pt x="0" y="12"/>
                    <a:pt x="1" y="12"/>
                  </a:cubicBezTo>
                  <a:cubicBezTo>
                    <a:pt x="2" y="10"/>
                    <a:pt x="2" y="10"/>
                    <a:pt x="2" y="10"/>
                  </a:cubicBezTo>
                  <a:cubicBezTo>
                    <a:pt x="2" y="12"/>
                    <a:pt x="2" y="12"/>
                    <a:pt x="2" y="12"/>
                  </a:cubicBezTo>
                  <a:cubicBezTo>
                    <a:pt x="2" y="13"/>
                    <a:pt x="2" y="13"/>
                    <a:pt x="2" y="13"/>
                  </a:cubicBezTo>
                  <a:cubicBezTo>
                    <a:pt x="2" y="14"/>
                    <a:pt x="2" y="14"/>
                    <a:pt x="2" y="14"/>
                  </a:cubicBezTo>
                  <a:cubicBezTo>
                    <a:pt x="3" y="15"/>
                    <a:pt x="3" y="15"/>
                    <a:pt x="3" y="16"/>
                  </a:cubicBezTo>
                  <a:cubicBezTo>
                    <a:pt x="10" y="21"/>
                    <a:pt x="14" y="19"/>
                    <a:pt x="16" y="11"/>
                  </a:cubicBezTo>
                  <a:cubicBezTo>
                    <a:pt x="17" y="11"/>
                    <a:pt x="18" y="10"/>
                    <a:pt x="18" y="9"/>
                  </a:cubicBezTo>
                  <a:cubicBezTo>
                    <a:pt x="19" y="8"/>
                    <a:pt x="19" y="8"/>
                    <a:pt x="19" y="7"/>
                  </a:cubicBezTo>
                  <a:cubicBezTo>
                    <a:pt x="18" y="6"/>
                    <a:pt x="18" y="7"/>
                    <a:pt x="17" y="9"/>
                  </a:cubicBezTo>
                  <a:cubicBezTo>
                    <a:pt x="16" y="5"/>
                    <a:pt x="15" y="2"/>
                    <a:pt x="13" y="0"/>
                  </a:cubicBezTo>
                  <a:close/>
                  <a:moveTo>
                    <a:pt x="3" y="8"/>
                  </a:moveTo>
                  <a:cubicBezTo>
                    <a:pt x="3" y="11"/>
                    <a:pt x="3" y="12"/>
                    <a:pt x="4" y="14"/>
                  </a:cubicBezTo>
                  <a:cubicBezTo>
                    <a:pt x="5" y="16"/>
                    <a:pt x="7" y="17"/>
                    <a:pt x="8" y="18"/>
                  </a:cubicBezTo>
                  <a:cubicBezTo>
                    <a:pt x="7" y="18"/>
                    <a:pt x="5" y="17"/>
                    <a:pt x="3" y="15"/>
                  </a:cubicBezTo>
                  <a:cubicBezTo>
                    <a:pt x="3" y="14"/>
                    <a:pt x="2" y="12"/>
                    <a:pt x="2" y="10"/>
                  </a:cubicBezTo>
                  <a:lnTo>
                    <a:pt x="3" y="8"/>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0" name="Freeform 667"/>
            <p:cNvSpPr>
              <a:spLocks/>
            </p:cNvSpPr>
            <p:nvPr/>
          </p:nvSpPr>
          <p:spPr bwMode="auto">
            <a:xfrm>
              <a:off x="112712" y="55563"/>
              <a:ext cx="22225" cy="38100"/>
            </a:xfrm>
            <a:custGeom>
              <a:avLst/>
              <a:gdLst>
                <a:gd name="T0" fmla="*/ 2 w 6"/>
                <a:gd name="T1" fmla="*/ 6 h 10"/>
                <a:gd name="T2" fmla="*/ 1 w 6"/>
                <a:gd name="T3" fmla="*/ 0 h 10"/>
                <a:gd name="T4" fmla="*/ 0 w 6"/>
                <a:gd name="T5" fmla="*/ 2 h 10"/>
                <a:gd name="T6" fmla="*/ 1 w 6"/>
                <a:gd name="T7" fmla="*/ 7 h 10"/>
                <a:gd name="T8" fmla="*/ 6 w 6"/>
                <a:gd name="T9" fmla="*/ 10 h 10"/>
                <a:gd name="T10" fmla="*/ 2 w 6"/>
                <a:gd name="T11" fmla="*/ 6 h 10"/>
              </a:gdLst>
              <a:ahLst/>
              <a:cxnLst>
                <a:cxn ang="0">
                  <a:pos x="T0" y="T1"/>
                </a:cxn>
                <a:cxn ang="0">
                  <a:pos x="T2" y="T3"/>
                </a:cxn>
                <a:cxn ang="0">
                  <a:pos x="T4" y="T5"/>
                </a:cxn>
                <a:cxn ang="0">
                  <a:pos x="T6" y="T7"/>
                </a:cxn>
                <a:cxn ang="0">
                  <a:pos x="T8" y="T9"/>
                </a:cxn>
                <a:cxn ang="0">
                  <a:pos x="T10" y="T11"/>
                </a:cxn>
              </a:cxnLst>
              <a:rect l="0" t="0" r="r" b="b"/>
              <a:pathLst>
                <a:path w="6" h="10">
                  <a:moveTo>
                    <a:pt x="2" y="6"/>
                  </a:moveTo>
                  <a:cubicBezTo>
                    <a:pt x="1" y="4"/>
                    <a:pt x="1" y="3"/>
                    <a:pt x="1" y="0"/>
                  </a:cubicBezTo>
                  <a:cubicBezTo>
                    <a:pt x="0" y="2"/>
                    <a:pt x="0" y="2"/>
                    <a:pt x="0" y="2"/>
                  </a:cubicBezTo>
                  <a:cubicBezTo>
                    <a:pt x="0" y="4"/>
                    <a:pt x="1" y="6"/>
                    <a:pt x="1" y="7"/>
                  </a:cubicBezTo>
                  <a:cubicBezTo>
                    <a:pt x="3" y="9"/>
                    <a:pt x="5" y="10"/>
                    <a:pt x="6" y="10"/>
                  </a:cubicBezTo>
                  <a:cubicBezTo>
                    <a:pt x="5" y="9"/>
                    <a:pt x="3" y="8"/>
                    <a:pt x="2" y="6"/>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1" name="Freeform 668"/>
            <p:cNvSpPr>
              <a:spLocks/>
            </p:cNvSpPr>
            <p:nvPr/>
          </p:nvSpPr>
          <p:spPr bwMode="auto">
            <a:xfrm>
              <a:off x="115887" y="60325"/>
              <a:ext cx="55562" cy="55563"/>
            </a:xfrm>
            <a:custGeom>
              <a:avLst/>
              <a:gdLst>
                <a:gd name="T0" fmla="*/ 13 w 15"/>
                <a:gd name="T1" fmla="*/ 5 h 15"/>
                <a:gd name="T2" fmla="*/ 13 w 15"/>
                <a:gd name="T3" fmla="*/ 3 h 15"/>
                <a:gd name="T4" fmla="*/ 15 w 15"/>
                <a:gd name="T5" fmla="*/ 0 h 15"/>
                <a:gd name="T6" fmla="*/ 13 w 15"/>
                <a:gd name="T7" fmla="*/ 2 h 15"/>
                <a:gd name="T8" fmla="*/ 0 w 15"/>
                <a:gd name="T9" fmla="*/ 7 h 15"/>
                <a:gd name="T10" fmla="*/ 6 w 15"/>
                <a:gd name="T11" fmla="*/ 11 h 15"/>
                <a:gd name="T12" fmla="*/ 9 w 15"/>
                <a:gd name="T13" fmla="*/ 11 h 15"/>
                <a:gd name="T14" fmla="*/ 10 w 15"/>
                <a:gd name="T15" fmla="*/ 11 h 15"/>
                <a:gd name="T16" fmla="*/ 6 w 15"/>
                <a:gd name="T17" fmla="*/ 15 h 15"/>
                <a:gd name="T18" fmla="*/ 10 w 15"/>
                <a:gd name="T19" fmla="*/ 12 h 15"/>
                <a:gd name="T20" fmla="*/ 12 w 15"/>
                <a:gd name="T21" fmla="*/ 10 h 15"/>
                <a:gd name="T22" fmla="*/ 12 w 15"/>
                <a:gd name="T23" fmla="*/ 8 h 15"/>
                <a:gd name="T24" fmla="*/ 13 w 15"/>
                <a:gd name="T25"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15">
                  <a:moveTo>
                    <a:pt x="13" y="5"/>
                  </a:moveTo>
                  <a:cubicBezTo>
                    <a:pt x="13" y="3"/>
                    <a:pt x="13" y="3"/>
                    <a:pt x="13" y="3"/>
                  </a:cubicBezTo>
                  <a:cubicBezTo>
                    <a:pt x="15" y="3"/>
                    <a:pt x="15" y="2"/>
                    <a:pt x="15" y="0"/>
                  </a:cubicBezTo>
                  <a:cubicBezTo>
                    <a:pt x="15" y="1"/>
                    <a:pt x="14" y="2"/>
                    <a:pt x="13" y="2"/>
                  </a:cubicBezTo>
                  <a:cubicBezTo>
                    <a:pt x="11" y="10"/>
                    <a:pt x="7" y="12"/>
                    <a:pt x="0" y="7"/>
                  </a:cubicBezTo>
                  <a:cubicBezTo>
                    <a:pt x="1" y="9"/>
                    <a:pt x="3" y="11"/>
                    <a:pt x="6" y="11"/>
                  </a:cubicBezTo>
                  <a:cubicBezTo>
                    <a:pt x="7" y="11"/>
                    <a:pt x="9" y="11"/>
                    <a:pt x="9" y="11"/>
                  </a:cubicBezTo>
                  <a:cubicBezTo>
                    <a:pt x="10" y="11"/>
                    <a:pt x="10" y="11"/>
                    <a:pt x="10" y="11"/>
                  </a:cubicBezTo>
                  <a:cubicBezTo>
                    <a:pt x="6" y="15"/>
                    <a:pt x="6" y="15"/>
                    <a:pt x="6" y="15"/>
                  </a:cubicBezTo>
                  <a:cubicBezTo>
                    <a:pt x="8" y="14"/>
                    <a:pt x="9" y="13"/>
                    <a:pt x="10" y="12"/>
                  </a:cubicBezTo>
                  <a:cubicBezTo>
                    <a:pt x="11" y="12"/>
                    <a:pt x="12" y="11"/>
                    <a:pt x="12" y="10"/>
                  </a:cubicBezTo>
                  <a:cubicBezTo>
                    <a:pt x="12" y="8"/>
                    <a:pt x="12" y="8"/>
                    <a:pt x="12" y="8"/>
                  </a:cubicBezTo>
                  <a:cubicBezTo>
                    <a:pt x="12" y="7"/>
                    <a:pt x="13" y="6"/>
                    <a:pt x="13" y="5"/>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2" name="Freeform 669"/>
            <p:cNvSpPr>
              <a:spLocks/>
            </p:cNvSpPr>
            <p:nvPr/>
          </p:nvSpPr>
          <p:spPr bwMode="auto">
            <a:xfrm>
              <a:off x="107950" y="63500"/>
              <a:ext cx="4762" cy="7938"/>
            </a:xfrm>
            <a:custGeom>
              <a:avLst/>
              <a:gdLst>
                <a:gd name="T0" fmla="*/ 0 w 3"/>
                <a:gd name="T1" fmla="*/ 5 h 5"/>
                <a:gd name="T2" fmla="*/ 3 w 3"/>
                <a:gd name="T3" fmla="*/ 5 h 5"/>
                <a:gd name="T4" fmla="*/ 3 w 3"/>
                <a:gd name="T5" fmla="*/ 0 h 5"/>
                <a:gd name="T6" fmla="*/ 0 w 3"/>
                <a:gd name="T7" fmla="*/ 5 h 5"/>
              </a:gdLst>
              <a:ahLst/>
              <a:cxnLst>
                <a:cxn ang="0">
                  <a:pos x="T0" y="T1"/>
                </a:cxn>
                <a:cxn ang="0">
                  <a:pos x="T2" y="T3"/>
                </a:cxn>
                <a:cxn ang="0">
                  <a:pos x="T4" y="T5"/>
                </a:cxn>
                <a:cxn ang="0">
                  <a:pos x="T6" y="T7"/>
                </a:cxn>
              </a:cxnLst>
              <a:rect l="0" t="0" r="r" b="b"/>
              <a:pathLst>
                <a:path w="3" h="5">
                  <a:moveTo>
                    <a:pt x="0" y="5"/>
                  </a:moveTo>
                  <a:lnTo>
                    <a:pt x="3" y="5"/>
                  </a:lnTo>
                  <a:lnTo>
                    <a:pt x="3" y="0"/>
                  </a:lnTo>
                  <a:lnTo>
                    <a:pt x="0" y="5"/>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3" name="Freeform 670"/>
            <p:cNvSpPr>
              <a:spLocks/>
            </p:cNvSpPr>
            <p:nvPr/>
          </p:nvSpPr>
          <p:spPr bwMode="auto">
            <a:xfrm>
              <a:off x="77787" y="107950"/>
              <a:ext cx="57150" cy="104775"/>
            </a:xfrm>
            <a:custGeom>
              <a:avLst/>
              <a:gdLst>
                <a:gd name="T0" fmla="*/ 8 w 15"/>
                <a:gd name="T1" fmla="*/ 0 h 28"/>
                <a:gd name="T2" fmla="*/ 7 w 15"/>
                <a:gd name="T3" fmla="*/ 1 h 28"/>
                <a:gd name="T4" fmla="*/ 11 w 15"/>
                <a:gd name="T5" fmla="*/ 9 h 28"/>
                <a:gd name="T6" fmla="*/ 10 w 15"/>
                <a:gd name="T7" fmla="*/ 21 h 28"/>
                <a:gd name="T8" fmla="*/ 9 w 15"/>
                <a:gd name="T9" fmla="*/ 21 h 28"/>
                <a:gd name="T10" fmla="*/ 2 w 15"/>
                <a:gd name="T11" fmla="*/ 23 h 28"/>
                <a:gd name="T12" fmla="*/ 0 w 15"/>
                <a:gd name="T13" fmla="*/ 8 h 28"/>
                <a:gd name="T14" fmla="*/ 0 w 15"/>
                <a:gd name="T15" fmla="*/ 25 h 28"/>
                <a:gd name="T16" fmla="*/ 9 w 15"/>
                <a:gd name="T17" fmla="*/ 28 h 28"/>
                <a:gd name="T18" fmla="*/ 4 w 15"/>
                <a:gd name="T19" fmla="*/ 25 h 28"/>
                <a:gd name="T20" fmla="*/ 2 w 15"/>
                <a:gd name="T21" fmla="*/ 24 h 28"/>
                <a:gd name="T22" fmla="*/ 5 w 15"/>
                <a:gd name="T23" fmla="*/ 23 h 28"/>
                <a:gd name="T24" fmla="*/ 9 w 15"/>
                <a:gd name="T25" fmla="*/ 23 h 28"/>
                <a:gd name="T26" fmla="*/ 9 w 15"/>
                <a:gd name="T27" fmla="*/ 22 h 28"/>
                <a:gd name="T28" fmla="*/ 11 w 15"/>
                <a:gd name="T29" fmla="*/ 22 h 28"/>
                <a:gd name="T30" fmla="*/ 13 w 15"/>
                <a:gd name="T31" fmla="*/ 10 h 28"/>
                <a:gd name="T32" fmla="*/ 15 w 15"/>
                <a:gd name="T33" fmla="*/ 6 h 28"/>
                <a:gd name="T34" fmla="*/ 14 w 15"/>
                <a:gd name="T35" fmla="*/ 5 h 28"/>
                <a:gd name="T36" fmla="*/ 13 w 15"/>
                <a:gd name="T37" fmla="*/ 8 h 28"/>
                <a:gd name="T38" fmla="*/ 8 w 15"/>
                <a:gd name="T3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28">
                  <a:moveTo>
                    <a:pt x="8" y="0"/>
                  </a:moveTo>
                  <a:cubicBezTo>
                    <a:pt x="7" y="1"/>
                    <a:pt x="7" y="1"/>
                    <a:pt x="7" y="1"/>
                  </a:cubicBezTo>
                  <a:cubicBezTo>
                    <a:pt x="8" y="4"/>
                    <a:pt x="9" y="7"/>
                    <a:pt x="11" y="9"/>
                  </a:cubicBezTo>
                  <a:cubicBezTo>
                    <a:pt x="10" y="21"/>
                    <a:pt x="10" y="21"/>
                    <a:pt x="10" y="21"/>
                  </a:cubicBezTo>
                  <a:cubicBezTo>
                    <a:pt x="9" y="21"/>
                    <a:pt x="9" y="21"/>
                    <a:pt x="9" y="21"/>
                  </a:cubicBezTo>
                  <a:cubicBezTo>
                    <a:pt x="2" y="23"/>
                    <a:pt x="2" y="23"/>
                    <a:pt x="2" y="23"/>
                  </a:cubicBezTo>
                  <a:cubicBezTo>
                    <a:pt x="2" y="18"/>
                    <a:pt x="1" y="13"/>
                    <a:pt x="0" y="8"/>
                  </a:cubicBezTo>
                  <a:cubicBezTo>
                    <a:pt x="0" y="25"/>
                    <a:pt x="0" y="25"/>
                    <a:pt x="0" y="25"/>
                  </a:cubicBezTo>
                  <a:cubicBezTo>
                    <a:pt x="9" y="28"/>
                    <a:pt x="9" y="28"/>
                    <a:pt x="9" y="28"/>
                  </a:cubicBezTo>
                  <a:cubicBezTo>
                    <a:pt x="4" y="25"/>
                    <a:pt x="4" y="25"/>
                    <a:pt x="4" y="25"/>
                  </a:cubicBezTo>
                  <a:cubicBezTo>
                    <a:pt x="2" y="24"/>
                    <a:pt x="2" y="24"/>
                    <a:pt x="2" y="24"/>
                  </a:cubicBezTo>
                  <a:cubicBezTo>
                    <a:pt x="5" y="23"/>
                    <a:pt x="5" y="23"/>
                    <a:pt x="5" y="23"/>
                  </a:cubicBezTo>
                  <a:cubicBezTo>
                    <a:pt x="9" y="23"/>
                    <a:pt x="9" y="23"/>
                    <a:pt x="9" y="23"/>
                  </a:cubicBezTo>
                  <a:cubicBezTo>
                    <a:pt x="9" y="22"/>
                    <a:pt x="9" y="22"/>
                    <a:pt x="9" y="22"/>
                  </a:cubicBezTo>
                  <a:cubicBezTo>
                    <a:pt x="11" y="22"/>
                    <a:pt x="11" y="22"/>
                    <a:pt x="11" y="22"/>
                  </a:cubicBezTo>
                  <a:cubicBezTo>
                    <a:pt x="13" y="10"/>
                    <a:pt x="13" y="10"/>
                    <a:pt x="13" y="10"/>
                  </a:cubicBezTo>
                  <a:cubicBezTo>
                    <a:pt x="15" y="6"/>
                    <a:pt x="15" y="6"/>
                    <a:pt x="15" y="6"/>
                  </a:cubicBezTo>
                  <a:cubicBezTo>
                    <a:pt x="14" y="5"/>
                    <a:pt x="14" y="5"/>
                    <a:pt x="14" y="5"/>
                  </a:cubicBezTo>
                  <a:cubicBezTo>
                    <a:pt x="13" y="6"/>
                    <a:pt x="13" y="7"/>
                    <a:pt x="13" y="8"/>
                  </a:cubicBezTo>
                  <a:cubicBezTo>
                    <a:pt x="11" y="6"/>
                    <a:pt x="9" y="3"/>
                    <a:pt x="8" y="0"/>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4" name="Freeform 671"/>
            <p:cNvSpPr>
              <a:spLocks noEditPoints="1"/>
            </p:cNvSpPr>
            <p:nvPr/>
          </p:nvSpPr>
          <p:spPr bwMode="auto">
            <a:xfrm>
              <a:off x="44450" y="112713"/>
              <a:ext cx="120650" cy="127000"/>
            </a:xfrm>
            <a:custGeom>
              <a:avLst/>
              <a:gdLst>
                <a:gd name="T0" fmla="*/ 16 w 32"/>
                <a:gd name="T1" fmla="*/ 0 h 34"/>
                <a:gd name="T2" fmla="*/ 6 w 32"/>
                <a:gd name="T3" fmla="*/ 3 h 34"/>
                <a:gd name="T4" fmla="*/ 2 w 32"/>
                <a:gd name="T5" fmla="*/ 9 h 34"/>
                <a:gd name="T6" fmla="*/ 0 w 32"/>
                <a:gd name="T7" fmla="*/ 28 h 34"/>
                <a:gd name="T8" fmla="*/ 0 w 32"/>
                <a:gd name="T9" fmla="*/ 31 h 34"/>
                <a:gd name="T10" fmla="*/ 32 w 32"/>
                <a:gd name="T11" fmla="*/ 31 h 34"/>
                <a:gd name="T12" fmla="*/ 18 w 32"/>
                <a:gd name="T13" fmla="*/ 27 h 34"/>
                <a:gd name="T14" fmla="*/ 9 w 32"/>
                <a:gd name="T15" fmla="*/ 24 h 34"/>
                <a:gd name="T16" fmla="*/ 9 w 32"/>
                <a:gd name="T17" fmla="*/ 7 h 34"/>
                <a:gd name="T18" fmla="*/ 11 w 32"/>
                <a:gd name="T19" fmla="*/ 22 h 34"/>
                <a:gd name="T20" fmla="*/ 18 w 32"/>
                <a:gd name="T21" fmla="*/ 20 h 34"/>
                <a:gd name="T22" fmla="*/ 19 w 32"/>
                <a:gd name="T23" fmla="*/ 20 h 34"/>
                <a:gd name="T24" fmla="*/ 20 w 32"/>
                <a:gd name="T25" fmla="*/ 8 h 34"/>
                <a:gd name="T26" fmla="*/ 16 w 32"/>
                <a:gd name="T27" fmla="*/ 0 h 34"/>
                <a:gd name="T28" fmla="*/ 16 w 32"/>
                <a:gd name="T29" fmla="*/ 0 h 34"/>
                <a:gd name="T30" fmla="*/ 16 w 32"/>
                <a:gd name="T31" fmla="*/ 2 h 34"/>
                <a:gd name="T32" fmla="*/ 5 w 32"/>
                <a:gd name="T33" fmla="*/ 7 h 34"/>
                <a:gd name="T34" fmla="*/ 1 w 32"/>
                <a:gd name="T35" fmla="*/ 28 h 34"/>
                <a:gd name="T36" fmla="*/ 1 w 32"/>
                <a:gd name="T37" fmla="*/ 31 h 34"/>
                <a:gd name="T38" fmla="*/ 0 w 32"/>
                <a:gd name="T39" fmla="*/ 31 h 34"/>
                <a:gd name="T40" fmla="*/ 0 w 32"/>
                <a:gd name="T41" fmla="*/ 28 h 34"/>
                <a:gd name="T42" fmla="*/ 0 w 32"/>
                <a:gd name="T43" fmla="*/ 28 h 34"/>
                <a:gd name="T44" fmla="*/ 3 w 32"/>
                <a:gd name="T45" fmla="*/ 9 h 34"/>
                <a:gd name="T46" fmla="*/ 6 w 32"/>
                <a:gd name="T47" fmla="*/ 4 h 34"/>
                <a:gd name="T48" fmla="*/ 16 w 32"/>
                <a:gd name="T49" fmla="*/ 0 h 34"/>
                <a:gd name="T50" fmla="*/ 10 w 32"/>
                <a:gd name="T51" fmla="*/ 7 h 34"/>
                <a:gd name="T52" fmla="*/ 11 w 32"/>
                <a:gd name="T53" fmla="*/ 7 h 34"/>
                <a:gd name="T54" fmla="*/ 13 w 32"/>
                <a:gd name="T55" fmla="*/ 21 h 34"/>
                <a:gd name="T56" fmla="*/ 12 w 32"/>
                <a:gd name="T57" fmla="*/ 22 h 34"/>
                <a:gd name="T58" fmla="*/ 10 w 32"/>
                <a:gd name="T59"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 h="34">
                  <a:moveTo>
                    <a:pt x="16" y="0"/>
                  </a:moveTo>
                  <a:cubicBezTo>
                    <a:pt x="6" y="3"/>
                    <a:pt x="6" y="3"/>
                    <a:pt x="6" y="3"/>
                  </a:cubicBezTo>
                  <a:cubicBezTo>
                    <a:pt x="4" y="5"/>
                    <a:pt x="3" y="6"/>
                    <a:pt x="2" y="9"/>
                  </a:cubicBezTo>
                  <a:cubicBezTo>
                    <a:pt x="0" y="15"/>
                    <a:pt x="0" y="21"/>
                    <a:pt x="0" y="28"/>
                  </a:cubicBezTo>
                  <a:cubicBezTo>
                    <a:pt x="0" y="29"/>
                    <a:pt x="0" y="30"/>
                    <a:pt x="0" y="31"/>
                  </a:cubicBezTo>
                  <a:cubicBezTo>
                    <a:pt x="11" y="34"/>
                    <a:pt x="21" y="34"/>
                    <a:pt x="32" y="31"/>
                  </a:cubicBezTo>
                  <a:cubicBezTo>
                    <a:pt x="18" y="27"/>
                    <a:pt x="18" y="27"/>
                    <a:pt x="18" y="27"/>
                  </a:cubicBezTo>
                  <a:cubicBezTo>
                    <a:pt x="9" y="24"/>
                    <a:pt x="9" y="24"/>
                    <a:pt x="9" y="24"/>
                  </a:cubicBezTo>
                  <a:cubicBezTo>
                    <a:pt x="9" y="7"/>
                    <a:pt x="9" y="7"/>
                    <a:pt x="9" y="7"/>
                  </a:cubicBezTo>
                  <a:cubicBezTo>
                    <a:pt x="10" y="12"/>
                    <a:pt x="11" y="17"/>
                    <a:pt x="11" y="22"/>
                  </a:cubicBezTo>
                  <a:cubicBezTo>
                    <a:pt x="18" y="20"/>
                    <a:pt x="18" y="20"/>
                    <a:pt x="18" y="20"/>
                  </a:cubicBezTo>
                  <a:cubicBezTo>
                    <a:pt x="19" y="20"/>
                    <a:pt x="19" y="20"/>
                    <a:pt x="19" y="20"/>
                  </a:cubicBezTo>
                  <a:cubicBezTo>
                    <a:pt x="20" y="8"/>
                    <a:pt x="20" y="8"/>
                    <a:pt x="20" y="8"/>
                  </a:cubicBezTo>
                  <a:cubicBezTo>
                    <a:pt x="18" y="6"/>
                    <a:pt x="17" y="3"/>
                    <a:pt x="16" y="0"/>
                  </a:cubicBezTo>
                  <a:close/>
                  <a:moveTo>
                    <a:pt x="16" y="0"/>
                  </a:moveTo>
                  <a:cubicBezTo>
                    <a:pt x="16" y="1"/>
                    <a:pt x="16" y="1"/>
                    <a:pt x="16" y="2"/>
                  </a:cubicBezTo>
                  <a:cubicBezTo>
                    <a:pt x="10" y="3"/>
                    <a:pt x="6" y="5"/>
                    <a:pt x="5" y="7"/>
                  </a:cubicBezTo>
                  <a:cubicBezTo>
                    <a:pt x="3" y="12"/>
                    <a:pt x="1" y="19"/>
                    <a:pt x="1" y="28"/>
                  </a:cubicBezTo>
                  <a:cubicBezTo>
                    <a:pt x="1" y="31"/>
                    <a:pt x="1" y="31"/>
                    <a:pt x="1" y="31"/>
                  </a:cubicBezTo>
                  <a:cubicBezTo>
                    <a:pt x="1" y="31"/>
                    <a:pt x="1" y="31"/>
                    <a:pt x="0" y="31"/>
                  </a:cubicBezTo>
                  <a:cubicBezTo>
                    <a:pt x="0" y="30"/>
                    <a:pt x="0" y="29"/>
                    <a:pt x="0" y="28"/>
                  </a:cubicBezTo>
                  <a:cubicBezTo>
                    <a:pt x="0" y="28"/>
                    <a:pt x="0" y="28"/>
                    <a:pt x="0" y="28"/>
                  </a:cubicBezTo>
                  <a:cubicBezTo>
                    <a:pt x="0" y="21"/>
                    <a:pt x="1" y="15"/>
                    <a:pt x="3" y="9"/>
                  </a:cubicBezTo>
                  <a:cubicBezTo>
                    <a:pt x="3" y="7"/>
                    <a:pt x="5" y="5"/>
                    <a:pt x="6" y="4"/>
                  </a:cubicBezTo>
                  <a:lnTo>
                    <a:pt x="16" y="0"/>
                  </a:lnTo>
                  <a:close/>
                  <a:moveTo>
                    <a:pt x="10" y="7"/>
                  </a:moveTo>
                  <a:cubicBezTo>
                    <a:pt x="11" y="7"/>
                    <a:pt x="11" y="7"/>
                    <a:pt x="11" y="7"/>
                  </a:cubicBezTo>
                  <a:cubicBezTo>
                    <a:pt x="13" y="21"/>
                    <a:pt x="13" y="21"/>
                    <a:pt x="13" y="21"/>
                  </a:cubicBezTo>
                  <a:cubicBezTo>
                    <a:pt x="12" y="22"/>
                    <a:pt x="12" y="22"/>
                    <a:pt x="12" y="22"/>
                  </a:cubicBezTo>
                  <a:cubicBezTo>
                    <a:pt x="11" y="17"/>
                    <a:pt x="11" y="12"/>
                    <a:pt x="10" y="7"/>
                  </a:cubicBez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5" name="Freeform 672"/>
            <p:cNvSpPr>
              <a:spLocks/>
            </p:cNvSpPr>
            <p:nvPr/>
          </p:nvSpPr>
          <p:spPr bwMode="auto">
            <a:xfrm>
              <a:off x="44450" y="112713"/>
              <a:ext cx="60325" cy="115888"/>
            </a:xfrm>
            <a:custGeom>
              <a:avLst/>
              <a:gdLst>
                <a:gd name="T0" fmla="*/ 16 w 16"/>
                <a:gd name="T1" fmla="*/ 2 h 31"/>
                <a:gd name="T2" fmla="*/ 16 w 16"/>
                <a:gd name="T3" fmla="*/ 0 h 31"/>
                <a:gd name="T4" fmla="*/ 6 w 16"/>
                <a:gd name="T5" fmla="*/ 4 h 31"/>
                <a:gd name="T6" fmla="*/ 3 w 16"/>
                <a:gd name="T7" fmla="*/ 9 h 31"/>
                <a:gd name="T8" fmla="*/ 0 w 16"/>
                <a:gd name="T9" fmla="*/ 28 h 31"/>
                <a:gd name="T10" fmla="*/ 0 w 16"/>
                <a:gd name="T11" fmla="*/ 28 h 31"/>
                <a:gd name="T12" fmla="*/ 0 w 16"/>
                <a:gd name="T13" fmla="*/ 31 h 31"/>
                <a:gd name="T14" fmla="*/ 1 w 16"/>
                <a:gd name="T15" fmla="*/ 31 h 31"/>
                <a:gd name="T16" fmla="*/ 1 w 16"/>
                <a:gd name="T17" fmla="*/ 28 h 31"/>
                <a:gd name="T18" fmla="*/ 5 w 16"/>
                <a:gd name="T19" fmla="*/ 7 h 31"/>
                <a:gd name="T20" fmla="*/ 16 w 16"/>
                <a:gd name="T21"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1">
                  <a:moveTo>
                    <a:pt x="16" y="2"/>
                  </a:moveTo>
                  <a:cubicBezTo>
                    <a:pt x="16" y="1"/>
                    <a:pt x="16" y="1"/>
                    <a:pt x="16" y="0"/>
                  </a:cubicBezTo>
                  <a:cubicBezTo>
                    <a:pt x="6" y="4"/>
                    <a:pt x="6" y="4"/>
                    <a:pt x="6" y="4"/>
                  </a:cubicBezTo>
                  <a:cubicBezTo>
                    <a:pt x="5" y="5"/>
                    <a:pt x="3" y="7"/>
                    <a:pt x="3" y="9"/>
                  </a:cubicBezTo>
                  <a:cubicBezTo>
                    <a:pt x="1" y="15"/>
                    <a:pt x="0" y="21"/>
                    <a:pt x="0" y="28"/>
                  </a:cubicBezTo>
                  <a:cubicBezTo>
                    <a:pt x="0" y="28"/>
                    <a:pt x="0" y="28"/>
                    <a:pt x="0" y="28"/>
                  </a:cubicBezTo>
                  <a:cubicBezTo>
                    <a:pt x="0" y="29"/>
                    <a:pt x="0" y="30"/>
                    <a:pt x="0" y="31"/>
                  </a:cubicBezTo>
                  <a:cubicBezTo>
                    <a:pt x="1" y="31"/>
                    <a:pt x="1" y="31"/>
                    <a:pt x="1" y="31"/>
                  </a:cubicBezTo>
                  <a:cubicBezTo>
                    <a:pt x="1" y="28"/>
                    <a:pt x="1" y="28"/>
                    <a:pt x="1" y="28"/>
                  </a:cubicBezTo>
                  <a:cubicBezTo>
                    <a:pt x="1" y="19"/>
                    <a:pt x="3" y="12"/>
                    <a:pt x="5" y="7"/>
                  </a:cubicBezTo>
                  <a:cubicBezTo>
                    <a:pt x="6" y="5"/>
                    <a:pt x="10" y="3"/>
                    <a:pt x="16" y="2"/>
                  </a:cubicBez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6" name="Freeform 673"/>
            <p:cNvSpPr>
              <a:spLocks/>
            </p:cNvSpPr>
            <p:nvPr/>
          </p:nvSpPr>
          <p:spPr bwMode="auto">
            <a:xfrm>
              <a:off x="82550" y="138113"/>
              <a:ext cx="11112" cy="57150"/>
            </a:xfrm>
            <a:custGeom>
              <a:avLst/>
              <a:gdLst>
                <a:gd name="T0" fmla="*/ 1 w 3"/>
                <a:gd name="T1" fmla="*/ 0 h 15"/>
                <a:gd name="T2" fmla="*/ 0 w 3"/>
                <a:gd name="T3" fmla="*/ 0 h 15"/>
                <a:gd name="T4" fmla="*/ 2 w 3"/>
                <a:gd name="T5" fmla="*/ 15 h 15"/>
                <a:gd name="T6" fmla="*/ 3 w 3"/>
                <a:gd name="T7" fmla="*/ 14 h 15"/>
                <a:gd name="T8" fmla="*/ 1 w 3"/>
                <a:gd name="T9" fmla="*/ 0 h 15"/>
              </a:gdLst>
              <a:ahLst/>
              <a:cxnLst>
                <a:cxn ang="0">
                  <a:pos x="T0" y="T1"/>
                </a:cxn>
                <a:cxn ang="0">
                  <a:pos x="T2" y="T3"/>
                </a:cxn>
                <a:cxn ang="0">
                  <a:pos x="T4" y="T5"/>
                </a:cxn>
                <a:cxn ang="0">
                  <a:pos x="T6" y="T7"/>
                </a:cxn>
                <a:cxn ang="0">
                  <a:pos x="T8" y="T9"/>
                </a:cxn>
              </a:cxnLst>
              <a:rect l="0" t="0" r="r" b="b"/>
              <a:pathLst>
                <a:path w="3" h="15">
                  <a:moveTo>
                    <a:pt x="1" y="0"/>
                  </a:moveTo>
                  <a:cubicBezTo>
                    <a:pt x="0" y="0"/>
                    <a:pt x="0" y="0"/>
                    <a:pt x="0" y="0"/>
                  </a:cubicBezTo>
                  <a:cubicBezTo>
                    <a:pt x="1" y="5"/>
                    <a:pt x="1" y="10"/>
                    <a:pt x="2" y="15"/>
                  </a:cubicBezTo>
                  <a:cubicBezTo>
                    <a:pt x="3" y="14"/>
                    <a:pt x="3" y="14"/>
                    <a:pt x="3" y="14"/>
                  </a:cubicBezTo>
                  <a:lnTo>
                    <a:pt x="1"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7" name="Freeform 674"/>
            <p:cNvSpPr>
              <a:spLocks/>
            </p:cNvSpPr>
            <p:nvPr/>
          </p:nvSpPr>
          <p:spPr bwMode="auto">
            <a:xfrm>
              <a:off x="85725" y="195263"/>
              <a:ext cx="26987" cy="6350"/>
            </a:xfrm>
            <a:custGeom>
              <a:avLst/>
              <a:gdLst>
                <a:gd name="T0" fmla="*/ 17 w 17"/>
                <a:gd name="T1" fmla="*/ 0 h 4"/>
                <a:gd name="T2" fmla="*/ 7 w 17"/>
                <a:gd name="T3" fmla="*/ 0 h 4"/>
                <a:gd name="T4" fmla="*/ 0 w 17"/>
                <a:gd name="T5" fmla="*/ 2 h 4"/>
                <a:gd name="T6" fmla="*/ 5 w 17"/>
                <a:gd name="T7" fmla="*/ 4 h 4"/>
                <a:gd name="T8" fmla="*/ 17 w 17"/>
                <a:gd name="T9" fmla="*/ 2 h 4"/>
                <a:gd name="T10" fmla="*/ 17 w 17"/>
                <a:gd name="T11" fmla="*/ 0 h 4"/>
              </a:gdLst>
              <a:ahLst/>
              <a:cxnLst>
                <a:cxn ang="0">
                  <a:pos x="T0" y="T1"/>
                </a:cxn>
                <a:cxn ang="0">
                  <a:pos x="T2" y="T3"/>
                </a:cxn>
                <a:cxn ang="0">
                  <a:pos x="T4" y="T5"/>
                </a:cxn>
                <a:cxn ang="0">
                  <a:pos x="T6" y="T7"/>
                </a:cxn>
                <a:cxn ang="0">
                  <a:pos x="T8" y="T9"/>
                </a:cxn>
                <a:cxn ang="0">
                  <a:pos x="T10" y="T11"/>
                </a:cxn>
              </a:cxnLst>
              <a:rect l="0" t="0" r="r" b="b"/>
              <a:pathLst>
                <a:path w="17" h="4">
                  <a:moveTo>
                    <a:pt x="17" y="0"/>
                  </a:moveTo>
                  <a:lnTo>
                    <a:pt x="7" y="0"/>
                  </a:lnTo>
                  <a:lnTo>
                    <a:pt x="0" y="2"/>
                  </a:lnTo>
                  <a:lnTo>
                    <a:pt x="5" y="4"/>
                  </a:lnTo>
                  <a:lnTo>
                    <a:pt x="17" y="2"/>
                  </a:lnTo>
                  <a:lnTo>
                    <a:pt x="17"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8" name="Freeform 675"/>
            <p:cNvSpPr>
              <a:spLocks/>
            </p:cNvSpPr>
            <p:nvPr/>
          </p:nvSpPr>
          <p:spPr bwMode="auto">
            <a:xfrm>
              <a:off x="93662" y="198438"/>
              <a:ext cx="19050" cy="14288"/>
            </a:xfrm>
            <a:custGeom>
              <a:avLst/>
              <a:gdLst>
                <a:gd name="T0" fmla="*/ 0 w 12"/>
                <a:gd name="T1" fmla="*/ 2 h 9"/>
                <a:gd name="T2" fmla="*/ 12 w 12"/>
                <a:gd name="T3" fmla="*/ 9 h 9"/>
                <a:gd name="T4" fmla="*/ 12 w 12"/>
                <a:gd name="T5" fmla="*/ 5 h 9"/>
                <a:gd name="T6" fmla="*/ 12 w 12"/>
                <a:gd name="T7" fmla="*/ 0 h 9"/>
                <a:gd name="T8" fmla="*/ 0 w 12"/>
                <a:gd name="T9" fmla="*/ 2 h 9"/>
              </a:gdLst>
              <a:ahLst/>
              <a:cxnLst>
                <a:cxn ang="0">
                  <a:pos x="T0" y="T1"/>
                </a:cxn>
                <a:cxn ang="0">
                  <a:pos x="T2" y="T3"/>
                </a:cxn>
                <a:cxn ang="0">
                  <a:pos x="T4" y="T5"/>
                </a:cxn>
                <a:cxn ang="0">
                  <a:pos x="T6" y="T7"/>
                </a:cxn>
                <a:cxn ang="0">
                  <a:pos x="T8" y="T9"/>
                </a:cxn>
              </a:cxnLst>
              <a:rect l="0" t="0" r="r" b="b"/>
              <a:pathLst>
                <a:path w="12" h="9">
                  <a:moveTo>
                    <a:pt x="0" y="2"/>
                  </a:moveTo>
                  <a:lnTo>
                    <a:pt x="12" y="9"/>
                  </a:lnTo>
                  <a:lnTo>
                    <a:pt x="12" y="5"/>
                  </a:lnTo>
                  <a:lnTo>
                    <a:pt x="12" y="0"/>
                  </a:lnTo>
                  <a:lnTo>
                    <a:pt x="0"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19" name="Freeform 676"/>
            <p:cNvSpPr>
              <a:spLocks noEditPoints="1"/>
            </p:cNvSpPr>
            <p:nvPr/>
          </p:nvSpPr>
          <p:spPr bwMode="auto">
            <a:xfrm>
              <a:off x="112712" y="112713"/>
              <a:ext cx="112712" cy="115888"/>
            </a:xfrm>
            <a:custGeom>
              <a:avLst/>
              <a:gdLst>
                <a:gd name="T0" fmla="*/ 0 w 30"/>
                <a:gd name="T1" fmla="*/ 23 h 31"/>
                <a:gd name="T2" fmla="*/ 0 w 30"/>
                <a:gd name="T3" fmla="*/ 25 h 31"/>
                <a:gd name="T4" fmla="*/ 20 w 30"/>
                <a:gd name="T5" fmla="*/ 30 h 31"/>
                <a:gd name="T6" fmla="*/ 30 w 30"/>
                <a:gd name="T7" fmla="*/ 20 h 31"/>
                <a:gd name="T8" fmla="*/ 26 w 30"/>
                <a:gd name="T9" fmla="*/ 3 h 31"/>
                <a:gd name="T10" fmla="*/ 17 w 30"/>
                <a:gd name="T11" fmla="*/ 0 h 31"/>
                <a:gd name="T12" fmla="*/ 9 w 30"/>
                <a:gd name="T13" fmla="*/ 9 h 31"/>
                <a:gd name="T14" fmla="*/ 10 w 30"/>
                <a:gd name="T15" fmla="*/ 11 h 31"/>
                <a:gd name="T16" fmla="*/ 11 w 30"/>
                <a:gd name="T17" fmla="*/ 21 h 31"/>
                <a:gd name="T18" fmla="*/ 20 w 30"/>
                <a:gd name="T19" fmla="*/ 18 h 31"/>
                <a:gd name="T20" fmla="*/ 21 w 30"/>
                <a:gd name="T21" fmla="*/ 10 h 31"/>
                <a:gd name="T22" fmla="*/ 21 w 30"/>
                <a:gd name="T23" fmla="*/ 17 h 31"/>
                <a:gd name="T24" fmla="*/ 25 w 30"/>
                <a:gd name="T25" fmla="*/ 16 h 31"/>
                <a:gd name="T26" fmla="*/ 25 w 30"/>
                <a:gd name="T27" fmla="*/ 16 h 31"/>
                <a:gd name="T28" fmla="*/ 25 w 30"/>
                <a:gd name="T29" fmla="*/ 17 h 31"/>
                <a:gd name="T30" fmla="*/ 27 w 30"/>
                <a:gd name="T31" fmla="*/ 16 h 31"/>
                <a:gd name="T32" fmla="*/ 27 w 30"/>
                <a:gd name="T33" fmla="*/ 17 h 31"/>
                <a:gd name="T34" fmla="*/ 27 w 30"/>
                <a:gd name="T35" fmla="*/ 17 h 31"/>
                <a:gd name="T36" fmla="*/ 28 w 30"/>
                <a:gd name="T37" fmla="*/ 17 h 31"/>
                <a:gd name="T38" fmla="*/ 28 w 30"/>
                <a:gd name="T39" fmla="*/ 18 h 31"/>
                <a:gd name="T40" fmla="*/ 28 w 30"/>
                <a:gd name="T41" fmla="*/ 18 h 31"/>
                <a:gd name="T42" fmla="*/ 24 w 30"/>
                <a:gd name="T43" fmla="*/ 20 h 31"/>
                <a:gd name="T44" fmla="*/ 23 w 30"/>
                <a:gd name="T45" fmla="*/ 20 h 31"/>
                <a:gd name="T46" fmla="*/ 22 w 30"/>
                <a:gd name="T47" fmla="*/ 20 h 31"/>
                <a:gd name="T48" fmla="*/ 21 w 30"/>
                <a:gd name="T49" fmla="*/ 20 h 31"/>
                <a:gd name="T50" fmla="*/ 20 w 30"/>
                <a:gd name="T51" fmla="*/ 20 h 31"/>
                <a:gd name="T52" fmla="*/ 20 w 30"/>
                <a:gd name="T53" fmla="*/ 20 h 31"/>
                <a:gd name="T54" fmla="*/ 19 w 30"/>
                <a:gd name="T55" fmla="*/ 20 h 31"/>
                <a:gd name="T56" fmla="*/ 11 w 30"/>
                <a:gd name="T57" fmla="*/ 21 h 31"/>
                <a:gd name="T58" fmla="*/ 3 w 30"/>
                <a:gd name="T59" fmla="*/ 21 h 31"/>
                <a:gd name="T60" fmla="*/ 2 w 30"/>
                <a:gd name="T61" fmla="*/ 21 h 31"/>
                <a:gd name="T62" fmla="*/ 0 w 30"/>
                <a:gd name="T63" fmla="*/ 21 h 31"/>
                <a:gd name="T64" fmla="*/ 0 w 30"/>
                <a:gd name="T65" fmla="*/ 22 h 31"/>
                <a:gd name="T66" fmla="*/ 0 w 30"/>
                <a:gd name="T67" fmla="*/ 23 h 31"/>
                <a:gd name="T68" fmla="*/ 10 w 30"/>
                <a:gd name="T69" fmla="*/ 9 h 31"/>
                <a:gd name="T70" fmla="*/ 11 w 30"/>
                <a:gd name="T71" fmla="*/ 8 h 31"/>
                <a:gd name="T72" fmla="*/ 12 w 30"/>
                <a:gd name="T73" fmla="*/ 19 h 31"/>
                <a:gd name="T74" fmla="*/ 11 w 30"/>
                <a:gd name="T75" fmla="*/ 20 h 31"/>
                <a:gd name="T76" fmla="*/ 10 w 30"/>
                <a:gd name="T77" fmla="*/ 11 h 31"/>
                <a:gd name="T78" fmla="*/ 10 w 30"/>
                <a:gd name="T79" fmla="*/ 11 h 31"/>
                <a:gd name="T80" fmla="*/ 10 w 30"/>
                <a:gd name="T81" fmla="*/ 9 h 31"/>
                <a:gd name="T82" fmla="*/ 1 w 30"/>
                <a:gd name="T83" fmla="*/ 23 h 31"/>
                <a:gd name="T84" fmla="*/ 1 w 30"/>
                <a:gd name="T85" fmla="*/ 22 h 31"/>
                <a:gd name="T86" fmla="*/ 24 w 30"/>
                <a:gd name="T87" fmla="*/ 20 h 31"/>
                <a:gd name="T88" fmla="*/ 24 w 30"/>
                <a:gd name="T89" fmla="*/ 20 h 31"/>
                <a:gd name="T90" fmla="*/ 28 w 30"/>
                <a:gd name="T91" fmla="*/ 19 h 31"/>
                <a:gd name="T92" fmla="*/ 27 w 30"/>
                <a:gd name="T93" fmla="*/ 22 h 31"/>
                <a:gd name="T94" fmla="*/ 1 w 30"/>
                <a:gd name="T95"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31">
                  <a:moveTo>
                    <a:pt x="0" y="23"/>
                  </a:moveTo>
                  <a:cubicBezTo>
                    <a:pt x="0" y="25"/>
                    <a:pt x="0" y="25"/>
                    <a:pt x="0" y="25"/>
                  </a:cubicBezTo>
                  <a:cubicBezTo>
                    <a:pt x="20" y="30"/>
                    <a:pt x="20" y="30"/>
                    <a:pt x="20" y="30"/>
                  </a:cubicBezTo>
                  <a:cubicBezTo>
                    <a:pt x="26" y="31"/>
                    <a:pt x="29" y="28"/>
                    <a:pt x="30" y="20"/>
                  </a:cubicBezTo>
                  <a:cubicBezTo>
                    <a:pt x="29" y="14"/>
                    <a:pt x="28" y="8"/>
                    <a:pt x="26" y="3"/>
                  </a:cubicBezTo>
                  <a:cubicBezTo>
                    <a:pt x="17" y="0"/>
                    <a:pt x="17" y="0"/>
                    <a:pt x="17" y="0"/>
                  </a:cubicBezTo>
                  <a:cubicBezTo>
                    <a:pt x="16" y="4"/>
                    <a:pt x="13" y="7"/>
                    <a:pt x="9" y="9"/>
                  </a:cubicBezTo>
                  <a:cubicBezTo>
                    <a:pt x="10" y="11"/>
                    <a:pt x="10" y="11"/>
                    <a:pt x="10" y="11"/>
                  </a:cubicBezTo>
                  <a:cubicBezTo>
                    <a:pt x="11" y="21"/>
                    <a:pt x="11" y="21"/>
                    <a:pt x="11" y="21"/>
                  </a:cubicBezTo>
                  <a:cubicBezTo>
                    <a:pt x="20" y="18"/>
                    <a:pt x="20" y="18"/>
                    <a:pt x="20" y="18"/>
                  </a:cubicBezTo>
                  <a:cubicBezTo>
                    <a:pt x="21" y="10"/>
                    <a:pt x="21" y="10"/>
                    <a:pt x="21" y="10"/>
                  </a:cubicBezTo>
                  <a:cubicBezTo>
                    <a:pt x="21" y="17"/>
                    <a:pt x="21" y="17"/>
                    <a:pt x="21" y="17"/>
                  </a:cubicBezTo>
                  <a:cubicBezTo>
                    <a:pt x="25" y="16"/>
                    <a:pt x="25" y="16"/>
                    <a:pt x="25" y="16"/>
                  </a:cubicBezTo>
                  <a:cubicBezTo>
                    <a:pt x="25" y="16"/>
                    <a:pt x="25" y="16"/>
                    <a:pt x="25" y="16"/>
                  </a:cubicBezTo>
                  <a:cubicBezTo>
                    <a:pt x="25" y="17"/>
                    <a:pt x="25" y="17"/>
                    <a:pt x="25" y="17"/>
                  </a:cubicBezTo>
                  <a:cubicBezTo>
                    <a:pt x="27" y="16"/>
                    <a:pt x="27" y="16"/>
                    <a:pt x="27" y="16"/>
                  </a:cubicBezTo>
                  <a:cubicBezTo>
                    <a:pt x="27" y="17"/>
                    <a:pt x="27" y="17"/>
                    <a:pt x="27" y="17"/>
                  </a:cubicBezTo>
                  <a:cubicBezTo>
                    <a:pt x="27" y="17"/>
                    <a:pt x="27" y="17"/>
                    <a:pt x="27" y="17"/>
                  </a:cubicBezTo>
                  <a:cubicBezTo>
                    <a:pt x="28" y="17"/>
                    <a:pt x="28" y="17"/>
                    <a:pt x="28" y="17"/>
                  </a:cubicBezTo>
                  <a:cubicBezTo>
                    <a:pt x="28" y="18"/>
                    <a:pt x="28" y="18"/>
                    <a:pt x="28" y="18"/>
                  </a:cubicBezTo>
                  <a:cubicBezTo>
                    <a:pt x="28" y="18"/>
                    <a:pt x="28" y="18"/>
                    <a:pt x="28" y="18"/>
                  </a:cubicBezTo>
                  <a:cubicBezTo>
                    <a:pt x="24" y="20"/>
                    <a:pt x="24" y="20"/>
                    <a:pt x="24" y="20"/>
                  </a:cubicBezTo>
                  <a:cubicBezTo>
                    <a:pt x="23" y="20"/>
                    <a:pt x="23" y="20"/>
                    <a:pt x="23" y="20"/>
                  </a:cubicBezTo>
                  <a:cubicBezTo>
                    <a:pt x="22" y="20"/>
                    <a:pt x="22" y="20"/>
                    <a:pt x="22" y="20"/>
                  </a:cubicBezTo>
                  <a:cubicBezTo>
                    <a:pt x="21" y="20"/>
                    <a:pt x="21" y="20"/>
                    <a:pt x="21" y="20"/>
                  </a:cubicBezTo>
                  <a:cubicBezTo>
                    <a:pt x="20" y="20"/>
                    <a:pt x="20" y="20"/>
                    <a:pt x="20" y="20"/>
                  </a:cubicBezTo>
                  <a:cubicBezTo>
                    <a:pt x="20" y="20"/>
                    <a:pt x="20" y="20"/>
                    <a:pt x="20" y="20"/>
                  </a:cubicBezTo>
                  <a:cubicBezTo>
                    <a:pt x="19" y="20"/>
                    <a:pt x="19" y="20"/>
                    <a:pt x="19" y="20"/>
                  </a:cubicBezTo>
                  <a:cubicBezTo>
                    <a:pt x="11" y="21"/>
                    <a:pt x="11" y="21"/>
                    <a:pt x="11" y="21"/>
                  </a:cubicBezTo>
                  <a:cubicBezTo>
                    <a:pt x="3" y="21"/>
                    <a:pt x="3" y="21"/>
                    <a:pt x="3" y="21"/>
                  </a:cubicBezTo>
                  <a:cubicBezTo>
                    <a:pt x="2" y="21"/>
                    <a:pt x="2" y="21"/>
                    <a:pt x="2" y="21"/>
                  </a:cubicBezTo>
                  <a:cubicBezTo>
                    <a:pt x="0" y="21"/>
                    <a:pt x="0" y="21"/>
                    <a:pt x="0" y="21"/>
                  </a:cubicBezTo>
                  <a:cubicBezTo>
                    <a:pt x="0" y="22"/>
                    <a:pt x="0" y="22"/>
                    <a:pt x="0" y="22"/>
                  </a:cubicBezTo>
                  <a:lnTo>
                    <a:pt x="0" y="23"/>
                  </a:lnTo>
                  <a:close/>
                  <a:moveTo>
                    <a:pt x="10" y="9"/>
                  </a:moveTo>
                  <a:cubicBezTo>
                    <a:pt x="11" y="8"/>
                    <a:pt x="11" y="8"/>
                    <a:pt x="11" y="8"/>
                  </a:cubicBezTo>
                  <a:cubicBezTo>
                    <a:pt x="12" y="19"/>
                    <a:pt x="12" y="19"/>
                    <a:pt x="12" y="19"/>
                  </a:cubicBezTo>
                  <a:cubicBezTo>
                    <a:pt x="11" y="20"/>
                    <a:pt x="11" y="20"/>
                    <a:pt x="11" y="20"/>
                  </a:cubicBezTo>
                  <a:cubicBezTo>
                    <a:pt x="10" y="11"/>
                    <a:pt x="10" y="11"/>
                    <a:pt x="10" y="11"/>
                  </a:cubicBezTo>
                  <a:cubicBezTo>
                    <a:pt x="10" y="11"/>
                    <a:pt x="10" y="11"/>
                    <a:pt x="10" y="11"/>
                  </a:cubicBezTo>
                  <a:lnTo>
                    <a:pt x="10" y="9"/>
                  </a:lnTo>
                  <a:close/>
                  <a:moveTo>
                    <a:pt x="1" y="23"/>
                  </a:moveTo>
                  <a:cubicBezTo>
                    <a:pt x="1" y="22"/>
                    <a:pt x="1" y="22"/>
                    <a:pt x="1" y="22"/>
                  </a:cubicBezTo>
                  <a:cubicBezTo>
                    <a:pt x="24" y="20"/>
                    <a:pt x="24" y="20"/>
                    <a:pt x="24" y="20"/>
                  </a:cubicBezTo>
                  <a:cubicBezTo>
                    <a:pt x="24" y="20"/>
                    <a:pt x="24" y="20"/>
                    <a:pt x="24" y="20"/>
                  </a:cubicBezTo>
                  <a:cubicBezTo>
                    <a:pt x="28" y="19"/>
                    <a:pt x="28" y="19"/>
                    <a:pt x="28" y="19"/>
                  </a:cubicBezTo>
                  <a:cubicBezTo>
                    <a:pt x="27" y="22"/>
                    <a:pt x="27" y="22"/>
                    <a:pt x="27" y="22"/>
                  </a:cubicBezTo>
                  <a:lnTo>
                    <a:pt x="1" y="23"/>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0" name="Freeform 677"/>
            <p:cNvSpPr>
              <a:spLocks/>
            </p:cNvSpPr>
            <p:nvPr/>
          </p:nvSpPr>
          <p:spPr bwMode="auto">
            <a:xfrm>
              <a:off x="149225" y="142875"/>
              <a:ext cx="7937" cy="44450"/>
            </a:xfrm>
            <a:custGeom>
              <a:avLst/>
              <a:gdLst>
                <a:gd name="T0" fmla="*/ 3 w 5"/>
                <a:gd name="T1" fmla="*/ 0 h 28"/>
                <a:gd name="T2" fmla="*/ 0 w 5"/>
                <a:gd name="T3" fmla="*/ 2 h 28"/>
                <a:gd name="T4" fmla="*/ 0 w 5"/>
                <a:gd name="T5" fmla="*/ 7 h 28"/>
                <a:gd name="T6" fmla="*/ 0 w 5"/>
                <a:gd name="T7" fmla="*/ 7 h 28"/>
                <a:gd name="T8" fmla="*/ 3 w 5"/>
                <a:gd name="T9" fmla="*/ 28 h 28"/>
                <a:gd name="T10" fmla="*/ 5 w 5"/>
                <a:gd name="T11" fmla="*/ 26 h 28"/>
                <a:gd name="T12" fmla="*/ 3 w 5"/>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5" h="28">
                  <a:moveTo>
                    <a:pt x="3" y="0"/>
                  </a:moveTo>
                  <a:lnTo>
                    <a:pt x="0" y="2"/>
                  </a:lnTo>
                  <a:lnTo>
                    <a:pt x="0" y="7"/>
                  </a:lnTo>
                  <a:lnTo>
                    <a:pt x="3" y="28"/>
                  </a:lnTo>
                  <a:lnTo>
                    <a:pt x="5" y="26"/>
                  </a:lnTo>
                  <a:lnTo>
                    <a:pt x="3"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1" name="Freeform 678"/>
            <p:cNvSpPr>
              <a:spLocks/>
            </p:cNvSpPr>
            <p:nvPr/>
          </p:nvSpPr>
          <p:spPr bwMode="auto">
            <a:xfrm>
              <a:off x="115887" y="184150"/>
              <a:ext cx="101600" cy="14288"/>
            </a:xfrm>
            <a:custGeom>
              <a:avLst/>
              <a:gdLst>
                <a:gd name="T0" fmla="*/ 0 w 64"/>
                <a:gd name="T1" fmla="*/ 7 h 9"/>
                <a:gd name="T2" fmla="*/ 0 w 64"/>
                <a:gd name="T3" fmla="*/ 9 h 9"/>
                <a:gd name="T4" fmla="*/ 61 w 64"/>
                <a:gd name="T5" fmla="*/ 7 h 9"/>
                <a:gd name="T6" fmla="*/ 64 w 64"/>
                <a:gd name="T7" fmla="*/ 0 h 9"/>
                <a:gd name="T8" fmla="*/ 54 w 64"/>
                <a:gd name="T9" fmla="*/ 2 h 9"/>
                <a:gd name="T10" fmla="*/ 54 w 64"/>
                <a:gd name="T11" fmla="*/ 2 h 9"/>
                <a:gd name="T12" fmla="*/ 0 w 64"/>
                <a:gd name="T13" fmla="*/ 7 h 9"/>
              </a:gdLst>
              <a:ahLst/>
              <a:cxnLst>
                <a:cxn ang="0">
                  <a:pos x="T0" y="T1"/>
                </a:cxn>
                <a:cxn ang="0">
                  <a:pos x="T2" y="T3"/>
                </a:cxn>
                <a:cxn ang="0">
                  <a:pos x="T4" y="T5"/>
                </a:cxn>
                <a:cxn ang="0">
                  <a:pos x="T6" y="T7"/>
                </a:cxn>
                <a:cxn ang="0">
                  <a:pos x="T8" y="T9"/>
                </a:cxn>
                <a:cxn ang="0">
                  <a:pos x="T10" y="T11"/>
                </a:cxn>
                <a:cxn ang="0">
                  <a:pos x="T12" y="T13"/>
                </a:cxn>
              </a:cxnLst>
              <a:rect l="0" t="0" r="r" b="b"/>
              <a:pathLst>
                <a:path w="64" h="9">
                  <a:moveTo>
                    <a:pt x="0" y="7"/>
                  </a:moveTo>
                  <a:lnTo>
                    <a:pt x="0" y="9"/>
                  </a:lnTo>
                  <a:lnTo>
                    <a:pt x="61" y="7"/>
                  </a:lnTo>
                  <a:lnTo>
                    <a:pt x="64" y="0"/>
                  </a:lnTo>
                  <a:lnTo>
                    <a:pt x="54" y="2"/>
                  </a:lnTo>
                  <a:lnTo>
                    <a:pt x="0" y="7"/>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2" name="Freeform 679"/>
            <p:cNvSpPr>
              <a:spLocks/>
            </p:cNvSpPr>
            <p:nvPr/>
          </p:nvSpPr>
          <p:spPr bwMode="auto">
            <a:xfrm>
              <a:off x="71437" y="123825"/>
              <a:ext cx="160337" cy="195263"/>
            </a:xfrm>
            <a:custGeom>
              <a:avLst/>
              <a:gdLst>
                <a:gd name="T0" fmla="*/ 11 w 43"/>
                <a:gd name="T1" fmla="*/ 22 h 52"/>
                <a:gd name="T2" fmla="*/ 11 w 43"/>
                <a:gd name="T3" fmla="*/ 24 h 52"/>
                <a:gd name="T4" fmla="*/ 25 w 43"/>
                <a:gd name="T5" fmla="*/ 28 h 52"/>
                <a:gd name="T6" fmla="*/ 30 w 43"/>
                <a:gd name="T7" fmla="*/ 30 h 52"/>
                <a:gd name="T8" fmla="*/ 32 w 43"/>
                <a:gd name="T9" fmla="*/ 32 h 52"/>
                <a:gd name="T10" fmla="*/ 31 w 43"/>
                <a:gd name="T11" fmla="*/ 44 h 52"/>
                <a:gd name="T12" fmla="*/ 0 w 43"/>
                <a:gd name="T13" fmla="*/ 49 h 52"/>
                <a:gd name="T14" fmla="*/ 34 w 43"/>
                <a:gd name="T15" fmla="*/ 48 h 52"/>
                <a:gd name="T16" fmla="*/ 36 w 43"/>
                <a:gd name="T17" fmla="*/ 45 h 52"/>
                <a:gd name="T18" fmla="*/ 37 w 43"/>
                <a:gd name="T19" fmla="*/ 32 h 52"/>
                <a:gd name="T20" fmla="*/ 41 w 43"/>
                <a:gd name="T21" fmla="*/ 27 h 52"/>
                <a:gd name="T22" fmla="*/ 42 w 43"/>
                <a:gd name="T23" fmla="*/ 15 h 52"/>
                <a:gd name="T24" fmla="*/ 38 w 43"/>
                <a:gd name="T25" fmla="*/ 0 h 52"/>
                <a:gd name="T26" fmla="*/ 37 w 43"/>
                <a:gd name="T27" fmla="*/ 0 h 52"/>
                <a:gd name="T28" fmla="*/ 41 w 43"/>
                <a:gd name="T29" fmla="*/ 17 h 52"/>
                <a:gd name="T30" fmla="*/ 31 w 43"/>
                <a:gd name="T31" fmla="*/ 27 h 52"/>
                <a:gd name="T32" fmla="*/ 11 w 43"/>
                <a:gd name="T33"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52">
                  <a:moveTo>
                    <a:pt x="11" y="22"/>
                  </a:moveTo>
                  <a:cubicBezTo>
                    <a:pt x="11" y="24"/>
                    <a:pt x="11" y="24"/>
                    <a:pt x="11" y="24"/>
                  </a:cubicBezTo>
                  <a:cubicBezTo>
                    <a:pt x="25" y="28"/>
                    <a:pt x="25" y="28"/>
                    <a:pt x="25" y="28"/>
                  </a:cubicBezTo>
                  <a:cubicBezTo>
                    <a:pt x="30" y="30"/>
                    <a:pt x="30" y="30"/>
                    <a:pt x="30" y="30"/>
                  </a:cubicBezTo>
                  <a:cubicBezTo>
                    <a:pt x="31" y="31"/>
                    <a:pt x="32" y="31"/>
                    <a:pt x="32" y="32"/>
                  </a:cubicBezTo>
                  <a:cubicBezTo>
                    <a:pt x="31" y="44"/>
                    <a:pt x="31" y="44"/>
                    <a:pt x="31" y="44"/>
                  </a:cubicBezTo>
                  <a:cubicBezTo>
                    <a:pt x="23" y="48"/>
                    <a:pt x="13" y="50"/>
                    <a:pt x="0" y="49"/>
                  </a:cubicBezTo>
                  <a:cubicBezTo>
                    <a:pt x="11" y="52"/>
                    <a:pt x="23" y="52"/>
                    <a:pt x="34" y="48"/>
                  </a:cubicBezTo>
                  <a:cubicBezTo>
                    <a:pt x="35" y="48"/>
                    <a:pt x="36" y="47"/>
                    <a:pt x="36" y="45"/>
                  </a:cubicBezTo>
                  <a:cubicBezTo>
                    <a:pt x="37" y="32"/>
                    <a:pt x="37" y="32"/>
                    <a:pt x="37" y="32"/>
                  </a:cubicBezTo>
                  <a:cubicBezTo>
                    <a:pt x="39" y="32"/>
                    <a:pt x="40" y="30"/>
                    <a:pt x="41" y="27"/>
                  </a:cubicBezTo>
                  <a:cubicBezTo>
                    <a:pt x="42" y="23"/>
                    <a:pt x="43" y="19"/>
                    <a:pt x="42" y="15"/>
                  </a:cubicBezTo>
                  <a:cubicBezTo>
                    <a:pt x="42" y="9"/>
                    <a:pt x="40" y="4"/>
                    <a:pt x="38" y="0"/>
                  </a:cubicBezTo>
                  <a:cubicBezTo>
                    <a:pt x="37" y="0"/>
                    <a:pt x="37" y="0"/>
                    <a:pt x="37" y="0"/>
                  </a:cubicBezTo>
                  <a:cubicBezTo>
                    <a:pt x="39" y="5"/>
                    <a:pt x="40" y="11"/>
                    <a:pt x="41" y="17"/>
                  </a:cubicBezTo>
                  <a:cubicBezTo>
                    <a:pt x="40" y="25"/>
                    <a:pt x="37" y="28"/>
                    <a:pt x="31" y="27"/>
                  </a:cubicBezTo>
                  <a:lnTo>
                    <a:pt x="11" y="22"/>
                  </a:ln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3" name="Freeform 680"/>
            <p:cNvSpPr>
              <a:spLocks noEditPoints="1"/>
            </p:cNvSpPr>
            <p:nvPr/>
          </p:nvSpPr>
          <p:spPr bwMode="auto">
            <a:xfrm>
              <a:off x="63500" y="236538"/>
              <a:ext cx="127000" cy="74613"/>
            </a:xfrm>
            <a:custGeom>
              <a:avLst/>
              <a:gdLst>
                <a:gd name="T0" fmla="*/ 5 w 34"/>
                <a:gd name="T1" fmla="*/ 5 h 20"/>
                <a:gd name="T2" fmla="*/ 1 w 34"/>
                <a:gd name="T3" fmla="*/ 5 h 20"/>
                <a:gd name="T4" fmla="*/ 0 w 34"/>
                <a:gd name="T5" fmla="*/ 17 h 20"/>
                <a:gd name="T6" fmla="*/ 2 w 34"/>
                <a:gd name="T7" fmla="*/ 19 h 20"/>
                <a:gd name="T8" fmla="*/ 33 w 34"/>
                <a:gd name="T9" fmla="*/ 14 h 20"/>
                <a:gd name="T10" fmla="*/ 34 w 34"/>
                <a:gd name="T11" fmla="*/ 2 h 20"/>
                <a:gd name="T12" fmla="*/ 32 w 34"/>
                <a:gd name="T13" fmla="*/ 0 h 20"/>
                <a:gd name="T14" fmla="*/ 28 w 34"/>
                <a:gd name="T15" fmla="*/ 2 h 20"/>
                <a:gd name="T16" fmla="*/ 24 w 34"/>
                <a:gd name="T17" fmla="*/ 4 h 20"/>
                <a:gd name="T18" fmla="*/ 24 w 34"/>
                <a:gd name="T19" fmla="*/ 11 h 20"/>
                <a:gd name="T20" fmla="*/ 19 w 34"/>
                <a:gd name="T21" fmla="*/ 16 h 20"/>
                <a:gd name="T22" fmla="*/ 16 w 34"/>
                <a:gd name="T23" fmla="*/ 14 h 20"/>
                <a:gd name="T24" fmla="*/ 15 w 34"/>
                <a:gd name="T25" fmla="*/ 13 h 20"/>
                <a:gd name="T26" fmla="*/ 15 w 34"/>
                <a:gd name="T27" fmla="*/ 6 h 20"/>
                <a:gd name="T28" fmla="*/ 5 w 34"/>
                <a:gd name="T29" fmla="*/ 5 h 20"/>
                <a:gd name="T30" fmla="*/ 2 w 34"/>
                <a:gd name="T31" fmla="*/ 6 h 20"/>
                <a:gd name="T32" fmla="*/ 3 w 34"/>
                <a:gd name="T33" fmla="*/ 6 h 20"/>
                <a:gd name="T34" fmla="*/ 3 w 34"/>
                <a:gd name="T35" fmla="*/ 18 h 20"/>
                <a:gd name="T36" fmla="*/ 1 w 34"/>
                <a:gd name="T37" fmla="*/ 17 h 20"/>
                <a:gd name="T38" fmla="*/ 2 w 34"/>
                <a:gd name="T39"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20">
                  <a:moveTo>
                    <a:pt x="5" y="5"/>
                  </a:moveTo>
                  <a:cubicBezTo>
                    <a:pt x="3" y="5"/>
                    <a:pt x="2" y="5"/>
                    <a:pt x="1" y="5"/>
                  </a:cubicBezTo>
                  <a:cubicBezTo>
                    <a:pt x="0" y="17"/>
                    <a:pt x="0" y="17"/>
                    <a:pt x="0" y="17"/>
                  </a:cubicBezTo>
                  <a:cubicBezTo>
                    <a:pt x="0" y="19"/>
                    <a:pt x="1" y="19"/>
                    <a:pt x="2" y="19"/>
                  </a:cubicBezTo>
                  <a:cubicBezTo>
                    <a:pt x="15" y="20"/>
                    <a:pt x="25" y="18"/>
                    <a:pt x="33" y="14"/>
                  </a:cubicBezTo>
                  <a:cubicBezTo>
                    <a:pt x="34" y="2"/>
                    <a:pt x="34" y="2"/>
                    <a:pt x="34" y="2"/>
                  </a:cubicBezTo>
                  <a:cubicBezTo>
                    <a:pt x="34" y="1"/>
                    <a:pt x="33" y="1"/>
                    <a:pt x="32" y="0"/>
                  </a:cubicBezTo>
                  <a:cubicBezTo>
                    <a:pt x="28" y="2"/>
                    <a:pt x="28" y="2"/>
                    <a:pt x="28" y="2"/>
                  </a:cubicBezTo>
                  <a:cubicBezTo>
                    <a:pt x="26" y="3"/>
                    <a:pt x="25" y="3"/>
                    <a:pt x="24" y="4"/>
                  </a:cubicBezTo>
                  <a:cubicBezTo>
                    <a:pt x="24" y="11"/>
                    <a:pt x="24" y="11"/>
                    <a:pt x="24" y="11"/>
                  </a:cubicBezTo>
                  <a:cubicBezTo>
                    <a:pt x="19" y="16"/>
                    <a:pt x="19" y="16"/>
                    <a:pt x="19" y="16"/>
                  </a:cubicBezTo>
                  <a:cubicBezTo>
                    <a:pt x="16" y="14"/>
                    <a:pt x="16" y="14"/>
                    <a:pt x="16" y="14"/>
                  </a:cubicBezTo>
                  <a:cubicBezTo>
                    <a:pt x="15" y="13"/>
                    <a:pt x="15" y="13"/>
                    <a:pt x="15" y="13"/>
                  </a:cubicBezTo>
                  <a:cubicBezTo>
                    <a:pt x="15" y="6"/>
                    <a:pt x="15" y="6"/>
                    <a:pt x="15" y="6"/>
                  </a:cubicBezTo>
                  <a:cubicBezTo>
                    <a:pt x="11" y="6"/>
                    <a:pt x="8" y="6"/>
                    <a:pt x="5" y="5"/>
                  </a:cubicBezTo>
                  <a:close/>
                  <a:moveTo>
                    <a:pt x="2" y="6"/>
                  </a:moveTo>
                  <a:cubicBezTo>
                    <a:pt x="3" y="6"/>
                    <a:pt x="3" y="6"/>
                    <a:pt x="3" y="6"/>
                  </a:cubicBezTo>
                  <a:cubicBezTo>
                    <a:pt x="3" y="18"/>
                    <a:pt x="3" y="18"/>
                    <a:pt x="3" y="18"/>
                  </a:cubicBezTo>
                  <a:cubicBezTo>
                    <a:pt x="1" y="17"/>
                    <a:pt x="1" y="17"/>
                    <a:pt x="1" y="17"/>
                  </a:cubicBezTo>
                  <a:lnTo>
                    <a:pt x="2" y="6"/>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4" name="Freeform 681"/>
            <p:cNvSpPr>
              <a:spLocks/>
            </p:cNvSpPr>
            <p:nvPr/>
          </p:nvSpPr>
          <p:spPr bwMode="auto">
            <a:xfrm>
              <a:off x="66675" y="258763"/>
              <a:ext cx="7937" cy="44450"/>
            </a:xfrm>
            <a:custGeom>
              <a:avLst/>
              <a:gdLst>
                <a:gd name="T0" fmla="*/ 5 w 5"/>
                <a:gd name="T1" fmla="*/ 0 h 28"/>
                <a:gd name="T2" fmla="*/ 3 w 5"/>
                <a:gd name="T3" fmla="*/ 0 h 28"/>
                <a:gd name="T4" fmla="*/ 0 w 5"/>
                <a:gd name="T5" fmla="*/ 26 h 28"/>
                <a:gd name="T6" fmla="*/ 5 w 5"/>
                <a:gd name="T7" fmla="*/ 28 h 28"/>
                <a:gd name="T8" fmla="*/ 5 w 5"/>
                <a:gd name="T9" fmla="*/ 0 h 28"/>
              </a:gdLst>
              <a:ahLst/>
              <a:cxnLst>
                <a:cxn ang="0">
                  <a:pos x="T0" y="T1"/>
                </a:cxn>
                <a:cxn ang="0">
                  <a:pos x="T2" y="T3"/>
                </a:cxn>
                <a:cxn ang="0">
                  <a:pos x="T4" y="T5"/>
                </a:cxn>
                <a:cxn ang="0">
                  <a:pos x="T6" y="T7"/>
                </a:cxn>
                <a:cxn ang="0">
                  <a:pos x="T8" y="T9"/>
                </a:cxn>
              </a:cxnLst>
              <a:rect l="0" t="0" r="r" b="b"/>
              <a:pathLst>
                <a:path w="5" h="28">
                  <a:moveTo>
                    <a:pt x="5" y="0"/>
                  </a:moveTo>
                  <a:lnTo>
                    <a:pt x="3" y="0"/>
                  </a:lnTo>
                  <a:lnTo>
                    <a:pt x="0" y="26"/>
                  </a:lnTo>
                  <a:lnTo>
                    <a:pt x="5" y="28"/>
                  </a:lnTo>
                  <a:lnTo>
                    <a:pt x="5"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5" name="Freeform 682"/>
            <p:cNvSpPr>
              <a:spLocks/>
            </p:cNvSpPr>
            <p:nvPr/>
          </p:nvSpPr>
          <p:spPr bwMode="auto">
            <a:xfrm>
              <a:off x="44450" y="228600"/>
              <a:ext cx="123825" cy="30163"/>
            </a:xfrm>
            <a:custGeom>
              <a:avLst/>
              <a:gdLst>
                <a:gd name="T0" fmla="*/ 6 w 33"/>
                <a:gd name="T1" fmla="*/ 7 h 8"/>
                <a:gd name="T2" fmla="*/ 10 w 33"/>
                <a:gd name="T3" fmla="*/ 7 h 8"/>
                <a:gd name="T4" fmla="*/ 20 w 33"/>
                <a:gd name="T5" fmla="*/ 8 h 8"/>
                <a:gd name="T6" fmla="*/ 26 w 33"/>
                <a:gd name="T7" fmla="*/ 7 h 8"/>
                <a:gd name="T8" fmla="*/ 29 w 33"/>
                <a:gd name="T9" fmla="*/ 6 h 8"/>
                <a:gd name="T10" fmla="*/ 33 w 33"/>
                <a:gd name="T11" fmla="*/ 4 h 8"/>
                <a:gd name="T12" fmla="*/ 32 w 33"/>
                <a:gd name="T13" fmla="*/ 0 h 8"/>
                <a:gd name="T14" fmla="*/ 0 w 33"/>
                <a:gd name="T15" fmla="*/ 0 h 8"/>
                <a:gd name="T16" fmla="*/ 6 w 33"/>
                <a:gd name="T1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8">
                  <a:moveTo>
                    <a:pt x="6" y="7"/>
                  </a:moveTo>
                  <a:cubicBezTo>
                    <a:pt x="7" y="7"/>
                    <a:pt x="8" y="7"/>
                    <a:pt x="10" y="7"/>
                  </a:cubicBezTo>
                  <a:cubicBezTo>
                    <a:pt x="13" y="8"/>
                    <a:pt x="16" y="8"/>
                    <a:pt x="20" y="8"/>
                  </a:cubicBezTo>
                  <a:cubicBezTo>
                    <a:pt x="22" y="8"/>
                    <a:pt x="24" y="8"/>
                    <a:pt x="26" y="7"/>
                  </a:cubicBezTo>
                  <a:cubicBezTo>
                    <a:pt x="27" y="7"/>
                    <a:pt x="28" y="6"/>
                    <a:pt x="29" y="6"/>
                  </a:cubicBezTo>
                  <a:cubicBezTo>
                    <a:pt x="30" y="5"/>
                    <a:pt x="31" y="5"/>
                    <a:pt x="33" y="4"/>
                  </a:cubicBezTo>
                  <a:cubicBezTo>
                    <a:pt x="32" y="0"/>
                    <a:pt x="32" y="0"/>
                    <a:pt x="32" y="0"/>
                  </a:cubicBezTo>
                  <a:cubicBezTo>
                    <a:pt x="21" y="3"/>
                    <a:pt x="11" y="3"/>
                    <a:pt x="0" y="0"/>
                  </a:cubicBezTo>
                  <a:cubicBezTo>
                    <a:pt x="0" y="4"/>
                    <a:pt x="2" y="6"/>
                    <a:pt x="6" y="7"/>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6" name="Freeform 683"/>
            <p:cNvSpPr>
              <a:spLocks/>
            </p:cNvSpPr>
            <p:nvPr/>
          </p:nvSpPr>
          <p:spPr bwMode="auto">
            <a:xfrm>
              <a:off x="66675" y="303213"/>
              <a:ext cx="134937" cy="30163"/>
            </a:xfrm>
            <a:custGeom>
              <a:avLst/>
              <a:gdLst>
                <a:gd name="T0" fmla="*/ 1 w 36"/>
                <a:gd name="T1" fmla="*/ 1 h 8"/>
                <a:gd name="T2" fmla="*/ 0 w 36"/>
                <a:gd name="T3" fmla="*/ 5 h 8"/>
                <a:gd name="T4" fmla="*/ 36 w 36"/>
                <a:gd name="T5" fmla="*/ 5 h 8"/>
                <a:gd name="T6" fmla="*/ 35 w 36"/>
                <a:gd name="T7" fmla="*/ 0 h 8"/>
                <a:gd name="T8" fmla="*/ 1 w 36"/>
                <a:gd name="T9" fmla="*/ 1 h 8"/>
              </a:gdLst>
              <a:ahLst/>
              <a:cxnLst>
                <a:cxn ang="0">
                  <a:pos x="T0" y="T1"/>
                </a:cxn>
                <a:cxn ang="0">
                  <a:pos x="T2" y="T3"/>
                </a:cxn>
                <a:cxn ang="0">
                  <a:pos x="T4" y="T5"/>
                </a:cxn>
                <a:cxn ang="0">
                  <a:pos x="T6" y="T7"/>
                </a:cxn>
                <a:cxn ang="0">
                  <a:pos x="T8" y="T9"/>
                </a:cxn>
              </a:cxnLst>
              <a:rect l="0" t="0" r="r" b="b"/>
              <a:pathLst>
                <a:path w="36" h="8">
                  <a:moveTo>
                    <a:pt x="1" y="1"/>
                  </a:moveTo>
                  <a:cubicBezTo>
                    <a:pt x="0" y="5"/>
                    <a:pt x="0" y="5"/>
                    <a:pt x="0" y="5"/>
                  </a:cubicBezTo>
                  <a:cubicBezTo>
                    <a:pt x="13" y="8"/>
                    <a:pt x="24" y="8"/>
                    <a:pt x="36" y="5"/>
                  </a:cubicBezTo>
                  <a:cubicBezTo>
                    <a:pt x="35" y="0"/>
                    <a:pt x="35" y="0"/>
                    <a:pt x="35" y="0"/>
                  </a:cubicBezTo>
                  <a:cubicBezTo>
                    <a:pt x="24" y="4"/>
                    <a:pt x="12" y="4"/>
                    <a:pt x="1"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7" name="Freeform 684"/>
            <p:cNvSpPr>
              <a:spLocks/>
            </p:cNvSpPr>
            <p:nvPr/>
          </p:nvSpPr>
          <p:spPr bwMode="auto">
            <a:xfrm>
              <a:off x="138112" y="93663"/>
              <a:ext cx="30162" cy="44450"/>
            </a:xfrm>
            <a:custGeom>
              <a:avLst/>
              <a:gdLst>
                <a:gd name="T0" fmla="*/ 8 w 8"/>
                <a:gd name="T1" fmla="*/ 4 h 12"/>
                <a:gd name="T2" fmla="*/ 6 w 8"/>
                <a:gd name="T3" fmla="*/ 0 h 12"/>
                <a:gd name="T4" fmla="*/ 6 w 8"/>
                <a:gd name="T5" fmla="*/ 1 h 12"/>
                <a:gd name="T6" fmla="*/ 4 w 8"/>
                <a:gd name="T7" fmla="*/ 3 h 12"/>
                <a:gd name="T8" fmla="*/ 0 w 8"/>
                <a:gd name="T9" fmla="*/ 6 h 12"/>
                <a:gd name="T10" fmla="*/ 2 w 8"/>
                <a:gd name="T11" fmla="*/ 9 h 12"/>
                <a:gd name="T12" fmla="*/ 3 w 8"/>
                <a:gd name="T13" fmla="*/ 12 h 12"/>
                <a:gd name="T14" fmla="*/ 8 w 8"/>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8" y="4"/>
                  </a:moveTo>
                  <a:cubicBezTo>
                    <a:pt x="6" y="0"/>
                    <a:pt x="6" y="0"/>
                    <a:pt x="6" y="0"/>
                  </a:cubicBezTo>
                  <a:cubicBezTo>
                    <a:pt x="6" y="1"/>
                    <a:pt x="6" y="1"/>
                    <a:pt x="6" y="1"/>
                  </a:cubicBezTo>
                  <a:cubicBezTo>
                    <a:pt x="6" y="2"/>
                    <a:pt x="5" y="3"/>
                    <a:pt x="4" y="3"/>
                  </a:cubicBezTo>
                  <a:cubicBezTo>
                    <a:pt x="3" y="4"/>
                    <a:pt x="2" y="5"/>
                    <a:pt x="0" y="6"/>
                  </a:cubicBezTo>
                  <a:cubicBezTo>
                    <a:pt x="1" y="7"/>
                    <a:pt x="2" y="8"/>
                    <a:pt x="2" y="9"/>
                  </a:cubicBezTo>
                  <a:cubicBezTo>
                    <a:pt x="3" y="10"/>
                    <a:pt x="3" y="11"/>
                    <a:pt x="3" y="12"/>
                  </a:cubicBezTo>
                  <a:cubicBezTo>
                    <a:pt x="5" y="9"/>
                    <a:pt x="7" y="7"/>
                    <a:pt x="8" y="4"/>
                  </a:cubicBez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8" name="Freeform 685"/>
            <p:cNvSpPr>
              <a:spLocks noEditPoints="1"/>
            </p:cNvSpPr>
            <p:nvPr/>
          </p:nvSpPr>
          <p:spPr bwMode="auto">
            <a:xfrm>
              <a:off x="115887" y="85725"/>
              <a:ext cx="38100" cy="30163"/>
            </a:xfrm>
            <a:custGeom>
              <a:avLst/>
              <a:gdLst>
                <a:gd name="T0" fmla="*/ 10 w 10"/>
                <a:gd name="T1" fmla="*/ 4 h 8"/>
                <a:gd name="T2" fmla="*/ 9 w 10"/>
                <a:gd name="T3" fmla="*/ 4 h 8"/>
                <a:gd name="T4" fmla="*/ 6 w 10"/>
                <a:gd name="T5" fmla="*/ 4 h 8"/>
                <a:gd name="T6" fmla="*/ 0 w 10"/>
                <a:gd name="T7" fmla="*/ 0 h 8"/>
                <a:gd name="T8" fmla="*/ 0 w 10"/>
                <a:gd name="T9" fmla="*/ 4 h 8"/>
                <a:gd name="T10" fmla="*/ 6 w 10"/>
                <a:gd name="T11" fmla="*/ 8 h 8"/>
                <a:gd name="T12" fmla="*/ 10 w 10"/>
                <a:gd name="T13" fmla="*/ 4 h 8"/>
                <a:gd name="T14" fmla="*/ 1 w 10"/>
                <a:gd name="T15" fmla="*/ 2 h 8"/>
                <a:gd name="T16" fmla="*/ 2 w 10"/>
                <a:gd name="T17" fmla="*/ 3 h 8"/>
                <a:gd name="T18" fmla="*/ 2 w 10"/>
                <a:gd name="T19" fmla="*/ 5 h 8"/>
                <a:gd name="T20" fmla="*/ 1 w 10"/>
                <a:gd name="T21" fmla="*/ 4 h 8"/>
                <a:gd name="T22" fmla="*/ 1 w 10"/>
                <a:gd name="T2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8">
                  <a:moveTo>
                    <a:pt x="10" y="4"/>
                  </a:moveTo>
                  <a:cubicBezTo>
                    <a:pt x="9" y="4"/>
                    <a:pt x="9" y="4"/>
                    <a:pt x="9" y="4"/>
                  </a:cubicBezTo>
                  <a:cubicBezTo>
                    <a:pt x="9" y="4"/>
                    <a:pt x="7" y="4"/>
                    <a:pt x="6" y="4"/>
                  </a:cubicBezTo>
                  <a:cubicBezTo>
                    <a:pt x="3" y="4"/>
                    <a:pt x="1" y="2"/>
                    <a:pt x="0" y="0"/>
                  </a:cubicBezTo>
                  <a:cubicBezTo>
                    <a:pt x="0" y="4"/>
                    <a:pt x="0" y="4"/>
                    <a:pt x="0" y="4"/>
                  </a:cubicBezTo>
                  <a:cubicBezTo>
                    <a:pt x="1" y="5"/>
                    <a:pt x="3" y="7"/>
                    <a:pt x="6" y="8"/>
                  </a:cubicBezTo>
                  <a:lnTo>
                    <a:pt x="10" y="4"/>
                  </a:lnTo>
                  <a:close/>
                  <a:moveTo>
                    <a:pt x="1" y="2"/>
                  </a:moveTo>
                  <a:cubicBezTo>
                    <a:pt x="2" y="3"/>
                    <a:pt x="2" y="3"/>
                    <a:pt x="2" y="3"/>
                  </a:cubicBezTo>
                  <a:cubicBezTo>
                    <a:pt x="2" y="5"/>
                    <a:pt x="2" y="5"/>
                    <a:pt x="2" y="5"/>
                  </a:cubicBezTo>
                  <a:cubicBezTo>
                    <a:pt x="1" y="4"/>
                    <a:pt x="1" y="4"/>
                    <a:pt x="1" y="4"/>
                  </a:cubicBezTo>
                  <a:lnTo>
                    <a:pt x="1" y="2"/>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29" name="Freeform 686"/>
            <p:cNvSpPr>
              <a:spLocks/>
            </p:cNvSpPr>
            <p:nvPr/>
          </p:nvSpPr>
          <p:spPr bwMode="auto">
            <a:xfrm>
              <a:off x="119062" y="93663"/>
              <a:ext cx="4762" cy="11113"/>
            </a:xfrm>
            <a:custGeom>
              <a:avLst/>
              <a:gdLst>
                <a:gd name="T0" fmla="*/ 3 w 3"/>
                <a:gd name="T1" fmla="*/ 2 h 7"/>
                <a:gd name="T2" fmla="*/ 0 w 3"/>
                <a:gd name="T3" fmla="*/ 0 h 7"/>
                <a:gd name="T4" fmla="*/ 0 w 3"/>
                <a:gd name="T5" fmla="*/ 5 h 7"/>
                <a:gd name="T6" fmla="*/ 3 w 3"/>
                <a:gd name="T7" fmla="*/ 7 h 7"/>
                <a:gd name="T8" fmla="*/ 3 w 3"/>
                <a:gd name="T9" fmla="*/ 2 h 7"/>
              </a:gdLst>
              <a:ahLst/>
              <a:cxnLst>
                <a:cxn ang="0">
                  <a:pos x="T0" y="T1"/>
                </a:cxn>
                <a:cxn ang="0">
                  <a:pos x="T2" y="T3"/>
                </a:cxn>
                <a:cxn ang="0">
                  <a:pos x="T4" y="T5"/>
                </a:cxn>
                <a:cxn ang="0">
                  <a:pos x="T6" y="T7"/>
                </a:cxn>
                <a:cxn ang="0">
                  <a:pos x="T8" y="T9"/>
                </a:cxn>
              </a:cxnLst>
              <a:rect l="0" t="0" r="r" b="b"/>
              <a:pathLst>
                <a:path w="3" h="7">
                  <a:moveTo>
                    <a:pt x="3" y="2"/>
                  </a:moveTo>
                  <a:lnTo>
                    <a:pt x="0" y="0"/>
                  </a:lnTo>
                  <a:lnTo>
                    <a:pt x="0" y="5"/>
                  </a:lnTo>
                  <a:lnTo>
                    <a:pt x="3" y="7"/>
                  </a:lnTo>
                  <a:lnTo>
                    <a:pt x="3" y="2"/>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0" name="Freeform 687"/>
            <p:cNvSpPr>
              <a:spLocks noEditPoints="1"/>
            </p:cNvSpPr>
            <p:nvPr/>
          </p:nvSpPr>
          <p:spPr bwMode="auto">
            <a:xfrm>
              <a:off x="107950" y="96838"/>
              <a:ext cx="30162" cy="41275"/>
            </a:xfrm>
            <a:custGeom>
              <a:avLst/>
              <a:gdLst>
                <a:gd name="T0" fmla="*/ 2 w 8"/>
                <a:gd name="T1" fmla="*/ 1 h 11"/>
                <a:gd name="T2" fmla="*/ 2 w 8"/>
                <a:gd name="T3" fmla="*/ 0 h 11"/>
                <a:gd name="T4" fmla="*/ 0 w 8"/>
                <a:gd name="T5" fmla="*/ 3 h 11"/>
                <a:gd name="T6" fmla="*/ 5 w 8"/>
                <a:gd name="T7" fmla="*/ 11 h 11"/>
                <a:gd name="T8" fmla="*/ 6 w 8"/>
                <a:gd name="T9" fmla="*/ 8 h 11"/>
                <a:gd name="T10" fmla="*/ 7 w 8"/>
                <a:gd name="T11" fmla="*/ 6 h 11"/>
                <a:gd name="T12" fmla="*/ 8 w 8"/>
                <a:gd name="T13" fmla="*/ 5 h 11"/>
                <a:gd name="T14" fmla="*/ 2 w 8"/>
                <a:gd name="T15" fmla="*/ 1 h 11"/>
                <a:gd name="T16" fmla="*/ 2 w 8"/>
                <a:gd name="T17" fmla="*/ 1 h 11"/>
                <a:gd name="T18" fmla="*/ 2 w 8"/>
                <a:gd name="T19" fmla="*/ 1 h 11"/>
                <a:gd name="T20" fmla="*/ 2 w 8"/>
                <a:gd name="T21" fmla="*/ 2 h 11"/>
                <a:gd name="T22" fmla="*/ 2 w 8"/>
                <a:gd name="T23" fmla="*/ 3 h 11"/>
                <a:gd name="T24" fmla="*/ 4 w 8"/>
                <a:gd name="T25" fmla="*/ 10 h 11"/>
                <a:gd name="T26" fmla="*/ 1 w 8"/>
                <a:gd name="T27" fmla="*/ 3 h 11"/>
                <a:gd name="T28" fmla="*/ 2 w 8"/>
                <a:gd name="T29"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1">
                  <a:moveTo>
                    <a:pt x="2" y="1"/>
                  </a:moveTo>
                  <a:cubicBezTo>
                    <a:pt x="2" y="0"/>
                    <a:pt x="2" y="0"/>
                    <a:pt x="2" y="0"/>
                  </a:cubicBezTo>
                  <a:cubicBezTo>
                    <a:pt x="0" y="3"/>
                    <a:pt x="0" y="3"/>
                    <a:pt x="0" y="3"/>
                  </a:cubicBezTo>
                  <a:cubicBezTo>
                    <a:pt x="1" y="6"/>
                    <a:pt x="3" y="9"/>
                    <a:pt x="5" y="11"/>
                  </a:cubicBezTo>
                  <a:cubicBezTo>
                    <a:pt x="5" y="10"/>
                    <a:pt x="5" y="9"/>
                    <a:pt x="6" y="8"/>
                  </a:cubicBezTo>
                  <a:cubicBezTo>
                    <a:pt x="6" y="7"/>
                    <a:pt x="7" y="7"/>
                    <a:pt x="7" y="6"/>
                  </a:cubicBezTo>
                  <a:cubicBezTo>
                    <a:pt x="8" y="5"/>
                    <a:pt x="8" y="5"/>
                    <a:pt x="8" y="5"/>
                  </a:cubicBezTo>
                  <a:cubicBezTo>
                    <a:pt x="5" y="4"/>
                    <a:pt x="3" y="2"/>
                    <a:pt x="2" y="1"/>
                  </a:cubicBezTo>
                  <a:close/>
                  <a:moveTo>
                    <a:pt x="2" y="1"/>
                  </a:moveTo>
                  <a:cubicBezTo>
                    <a:pt x="2" y="1"/>
                    <a:pt x="2" y="1"/>
                    <a:pt x="2" y="1"/>
                  </a:cubicBezTo>
                  <a:cubicBezTo>
                    <a:pt x="2" y="2"/>
                    <a:pt x="2" y="2"/>
                    <a:pt x="2" y="2"/>
                  </a:cubicBezTo>
                  <a:cubicBezTo>
                    <a:pt x="2" y="3"/>
                    <a:pt x="2" y="3"/>
                    <a:pt x="2" y="3"/>
                  </a:cubicBezTo>
                  <a:cubicBezTo>
                    <a:pt x="4" y="10"/>
                    <a:pt x="4" y="10"/>
                    <a:pt x="4" y="10"/>
                  </a:cubicBezTo>
                  <a:cubicBezTo>
                    <a:pt x="3" y="8"/>
                    <a:pt x="2" y="6"/>
                    <a:pt x="1" y="3"/>
                  </a:cubicBezTo>
                  <a:lnTo>
                    <a:pt x="2" y="1"/>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1" name="Freeform 688"/>
            <p:cNvSpPr>
              <a:spLocks/>
            </p:cNvSpPr>
            <p:nvPr/>
          </p:nvSpPr>
          <p:spPr bwMode="auto">
            <a:xfrm>
              <a:off x="112712" y="101600"/>
              <a:ext cx="11112" cy="33338"/>
            </a:xfrm>
            <a:custGeom>
              <a:avLst/>
              <a:gdLst>
                <a:gd name="T0" fmla="*/ 1 w 3"/>
                <a:gd name="T1" fmla="*/ 0 h 9"/>
                <a:gd name="T2" fmla="*/ 1 w 3"/>
                <a:gd name="T3" fmla="*/ 0 h 9"/>
                <a:gd name="T4" fmla="*/ 0 w 3"/>
                <a:gd name="T5" fmla="*/ 2 h 9"/>
                <a:gd name="T6" fmla="*/ 3 w 3"/>
                <a:gd name="T7" fmla="*/ 9 h 9"/>
                <a:gd name="T8" fmla="*/ 1 w 3"/>
                <a:gd name="T9" fmla="*/ 2 h 9"/>
                <a:gd name="T10" fmla="*/ 1 w 3"/>
                <a:gd name="T11" fmla="*/ 1 h 9"/>
                <a:gd name="T12" fmla="*/ 1 w 3"/>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 h="9">
                  <a:moveTo>
                    <a:pt x="1" y="0"/>
                  </a:moveTo>
                  <a:cubicBezTo>
                    <a:pt x="1" y="0"/>
                    <a:pt x="1" y="0"/>
                    <a:pt x="1" y="0"/>
                  </a:cubicBezTo>
                  <a:cubicBezTo>
                    <a:pt x="0" y="2"/>
                    <a:pt x="0" y="2"/>
                    <a:pt x="0" y="2"/>
                  </a:cubicBezTo>
                  <a:cubicBezTo>
                    <a:pt x="1" y="5"/>
                    <a:pt x="2" y="7"/>
                    <a:pt x="3" y="9"/>
                  </a:cubicBezTo>
                  <a:cubicBezTo>
                    <a:pt x="1" y="2"/>
                    <a:pt x="1" y="2"/>
                    <a:pt x="1" y="2"/>
                  </a:cubicBezTo>
                  <a:cubicBezTo>
                    <a:pt x="1" y="1"/>
                    <a:pt x="1" y="1"/>
                    <a:pt x="1" y="1"/>
                  </a:cubicBezTo>
                  <a:lnTo>
                    <a:pt x="1"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2" name="Freeform 689"/>
            <p:cNvSpPr>
              <a:spLocks/>
            </p:cNvSpPr>
            <p:nvPr/>
          </p:nvSpPr>
          <p:spPr bwMode="auto">
            <a:xfrm>
              <a:off x="123825" y="115888"/>
              <a:ext cx="30162" cy="74613"/>
            </a:xfrm>
            <a:custGeom>
              <a:avLst/>
              <a:gdLst>
                <a:gd name="T0" fmla="*/ 4 w 8"/>
                <a:gd name="T1" fmla="*/ 3 h 20"/>
                <a:gd name="T2" fmla="*/ 3 w 8"/>
                <a:gd name="T3" fmla="*/ 4 h 20"/>
                <a:gd name="T4" fmla="*/ 4 w 8"/>
                <a:gd name="T5" fmla="*/ 4 h 20"/>
                <a:gd name="T6" fmla="*/ 5 w 8"/>
                <a:gd name="T7" fmla="*/ 13 h 20"/>
                <a:gd name="T8" fmla="*/ 0 w 8"/>
                <a:gd name="T9" fmla="*/ 20 h 20"/>
                <a:gd name="T10" fmla="*/ 8 w 8"/>
                <a:gd name="T11" fmla="*/ 20 h 20"/>
                <a:gd name="T12" fmla="*/ 7 w 8"/>
                <a:gd name="T13" fmla="*/ 10 h 20"/>
                <a:gd name="T14" fmla="*/ 6 w 8"/>
                <a:gd name="T15" fmla="*/ 8 h 20"/>
                <a:gd name="T16" fmla="*/ 5 w 8"/>
                <a:gd name="T17" fmla="*/ 4 h 20"/>
                <a:gd name="T18" fmla="*/ 6 w 8"/>
                <a:gd name="T19" fmla="*/ 3 h 20"/>
                <a:gd name="T20" fmla="*/ 4 w 8"/>
                <a:gd name="T21" fmla="*/ 0 h 20"/>
                <a:gd name="T22" fmla="*/ 3 w 8"/>
                <a:gd name="T23" fmla="*/ 1 h 20"/>
                <a:gd name="T24" fmla="*/ 4 w 8"/>
                <a:gd name="T2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0">
                  <a:moveTo>
                    <a:pt x="4" y="3"/>
                  </a:moveTo>
                  <a:cubicBezTo>
                    <a:pt x="3" y="4"/>
                    <a:pt x="3" y="4"/>
                    <a:pt x="3" y="4"/>
                  </a:cubicBezTo>
                  <a:cubicBezTo>
                    <a:pt x="4" y="4"/>
                    <a:pt x="4" y="4"/>
                    <a:pt x="4" y="4"/>
                  </a:cubicBezTo>
                  <a:cubicBezTo>
                    <a:pt x="5" y="13"/>
                    <a:pt x="5" y="13"/>
                    <a:pt x="5" y="13"/>
                  </a:cubicBezTo>
                  <a:cubicBezTo>
                    <a:pt x="6" y="17"/>
                    <a:pt x="4" y="19"/>
                    <a:pt x="0" y="20"/>
                  </a:cubicBezTo>
                  <a:cubicBezTo>
                    <a:pt x="8" y="20"/>
                    <a:pt x="8" y="20"/>
                    <a:pt x="8" y="20"/>
                  </a:cubicBezTo>
                  <a:cubicBezTo>
                    <a:pt x="7" y="10"/>
                    <a:pt x="7" y="10"/>
                    <a:pt x="7" y="10"/>
                  </a:cubicBezTo>
                  <a:cubicBezTo>
                    <a:pt x="6" y="8"/>
                    <a:pt x="6" y="8"/>
                    <a:pt x="6" y="8"/>
                  </a:cubicBezTo>
                  <a:cubicBezTo>
                    <a:pt x="5" y="4"/>
                    <a:pt x="5" y="4"/>
                    <a:pt x="5" y="4"/>
                  </a:cubicBezTo>
                  <a:cubicBezTo>
                    <a:pt x="6" y="3"/>
                    <a:pt x="6" y="3"/>
                    <a:pt x="6" y="3"/>
                  </a:cubicBezTo>
                  <a:cubicBezTo>
                    <a:pt x="6" y="2"/>
                    <a:pt x="5" y="1"/>
                    <a:pt x="4" y="0"/>
                  </a:cubicBezTo>
                  <a:cubicBezTo>
                    <a:pt x="3" y="1"/>
                    <a:pt x="3" y="1"/>
                    <a:pt x="3" y="1"/>
                  </a:cubicBezTo>
                  <a:lnTo>
                    <a:pt x="4" y="3"/>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3" name="Freeform 690"/>
            <p:cNvSpPr>
              <a:spLocks/>
            </p:cNvSpPr>
            <p:nvPr/>
          </p:nvSpPr>
          <p:spPr bwMode="auto">
            <a:xfrm>
              <a:off x="130175" y="119063"/>
              <a:ext cx="7937" cy="11113"/>
            </a:xfrm>
            <a:custGeom>
              <a:avLst/>
              <a:gdLst>
                <a:gd name="T0" fmla="*/ 1 w 2"/>
                <a:gd name="T1" fmla="*/ 3 h 3"/>
                <a:gd name="T2" fmla="*/ 2 w 2"/>
                <a:gd name="T3" fmla="*/ 2 h 3"/>
                <a:gd name="T4" fmla="*/ 1 w 2"/>
                <a:gd name="T5" fmla="*/ 0 h 3"/>
                <a:gd name="T6" fmla="*/ 0 w 2"/>
                <a:gd name="T7" fmla="*/ 2 h 3"/>
                <a:gd name="T8" fmla="*/ 1 w 2"/>
                <a:gd name="T9" fmla="*/ 3 h 3"/>
              </a:gdLst>
              <a:ahLst/>
              <a:cxnLst>
                <a:cxn ang="0">
                  <a:pos x="T0" y="T1"/>
                </a:cxn>
                <a:cxn ang="0">
                  <a:pos x="T2" y="T3"/>
                </a:cxn>
                <a:cxn ang="0">
                  <a:pos x="T4" y="T5"/>
                </a:cxn>
                <a:cxn ang="0">
                  <a:pos x="T6" y="T7"/>
                </a:cxn>
                <a:cxn ang="0">
                  <a:pos x="T8" y="T9"/>
                </a:cxn>
              </a:cxnLst>
              <a:rect l="0" t="0" r="r" b="b"/>
              <a:pathLst>
                <a:path w="2" h="3">
                  <a:moveTo>
                    <a:pt x="1" y="3"/>
                  </a:moveTo>
                  <a:cubicBezTo>
                    <a:pt x="2" y="2"/>
                    <a:pt x="2" y="2"/>
                    <a:pt x="2" y="2"/>
                  </a:cubicBezTo>
                  <a:cubicBezTo>
                    <a:pt x="1" y="0"/>
                    <a:pt x="1" y="0"/>
                    <a:pt x="1" y="0"/>
                  </a:cubicBezTo>
                  <a:cubicBezTo>
                    <a:pt x="1" y="1"/>
                    <a:pt x="0" y="1"/>
                    <a:pt x="0" y="2"/>
                  </a:cubicBezTo>
                  <a:lnTo>
                    <a:pt x="1"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4" name="Freeform 691"/>
            <p:cNvSpPr>
              <a:spLocks/>
            </p:cNvSpPr>
            <p:nvPr/>
          </p:nvSpPr>
          <p:spPr bwMode="auto">
            <a:xfrm>
              <a:off x="119062" y="130175"/>
              <a:ext cx="26987" cy="60325"/>
            </a:xfrm>
            <a:custGeom>
              <a:avLst/>
              <a:gdLst>
                <a:gd name="T0" fmla="*/ 5 w 7"/>
                <a:gd name="T1" fmla="*/ 0 h 16"/>
                <a:gd name="T2" fmla="*/ 4 w 7"/>
                <a:gd name="T3" fmla="*/ 0 h 16"/>
                <a:gd name="T4" fmla="*/ 2 w 7"/>
                <a:gd name="T5" fmla="*/ 4 h 16"/>
                <a:gd name="T6" fmla="*/ 0 w 7"/>
                <a:gd name="T7" fmla="*/ 16 h 16"/>
                <a:gd name="T8" fmla="*/ 1 w 7"/>
                <a:gd name="T9" fmla="*/ 16 h 16"/>
                <a:gd name="T10" fmla="*/ 6 w 7"/>
                <a:gd name="T11" fmla="*/ 9 h 16"/>
                <a:gd name="T12" fmla="*/ 5 w 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7" h="16">
                  <a:moveTo>
                    <a:pt x="5" y="0"/>
                  </a:moveTo>
                  <a:cubicBezTo>
                    <a:pt x="4" y="0"/>
                    <a:pt x="4" y="0"/>
                    <a:pt x="4" y="0"/>
                  </a:cubicBezTo>
                  <a:cubicBezTo>
                    <a:pt x="2" y="4"/>
                    <a:pt x="2" y="4"/>
                    <a:pt x="2" y="4"/>
                  </a:cubicBezTo>
                  <a:cubicBezTo>
                    <a:pt x="0" y="16"/>
                    <a:pt x="0" y="16"/>
                    <a:pt x="0" y="16"/>
                  </a:cubicBezTo>
                  <a:cubicBezTo>
                    <a:pt x="1" y="16"/>
                    <a:pt x="1" y="16"/>
                    <a:pt x="1" y="16"/>
                  </a:cubicBezTo>
                  <a:cubicBezTo>
                    <a:pt x="5" y="15"/>
                    <a:pt x="7" y="13"/>
                    <a:pt x="6" y="9"/>
                  </a:cubicBezTo>
                  <a:lnTo>
                    <a:pt x="5"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5" name="Freeform 692"/>
            <p:cNvSpPr>
              <a:spLocks/>
            </p:cNvSpPr>
            <p:nvPr/>
          </p:nvSpPr>
          <p:spPr bwMode="auto">
            <a:xfrm>
              <a:off x="141287" y="107950"/>
              <a:ext cx="34925" cy="38100"/>
            </a:xfrm>
            <a:custGeom>
              <a:avLst/>
              <a:gdLst>
                <a:gd name="T0" fmla="*/ 2 w 9"/>
                <a:gd name="T1" fmla="*/ 8 h 10"/>
                <a:gd name="T2" fmla="*/ 1 w 9"/>
                <a:gd name="T3" fmla="*/ 5 h 10"/>
                <a:gd name="T4" fmla="*/ 0 w 9"/>
                <a:gd name="T5" fmla="*/ 6 h 10"/>
                <a:gd name="T6" fmla="*/ 1 w 9"/>
                <a:gd name="T7" fmla="*/ 10 h 10"/>
                <a:gd name="T8" fmla="*/ 9 w 9"/>
                <a:gd name="T9" fmla="*/ 1 h 10"/>
                <a:gd name="T10" fmla="*/ 7 w 9"/>
                <a:gd name="T11" fmla="*/ 0 h 10"/>
                <a:gd name="T12" fmla="*/ 2 w 9"/>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2" y="8"/>
                  </a:moveTo>
                  <a:cubicBezTo>
                    <a:pt x="2" y="7"/>
                    <a:pt x="2" y="6"/>
                    <a:pt x="1" y="5"/>
                  </a:cubicBezTo>
                  <a:cubicBezTo>
                    <a:pt x="0" y="6"/>
                    <a:pt x="0" y="6"/>
                    <a:pt x="0" y="6"/>
                  </a:cubicBezTo>
                  <a:cubicBezTo>
                    <a:pt x="1" y="10"/>
                    <a:pt x="1" y="10"/>
                    <a:pt x="1" y="10"/>
                  </a:cubicBezTo>
                  <a:cubicBezTo>
                    <a:pt x="5" y="8"/>
                    <a:pt x="8" y="5"/>
                    <a:pt x="9" y="1"/>
                  </a:cubicBezTo>
                  <a:cubicBezTo>
                    <a:pt x="7" y="0"/>
                    <a:pt x="7" y="0"/>
                    <a:pt x="7" y="0"/>
                  </a:cubicBezTo>
                  <a:cubicBezTo>
                    <a:pt x="6" y="3"/>
                    <a:pt x="4" y="5"/>
                    <a:pt x="2" y="8"/>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6" name="Freeform 693"/>
            <p:cNvSpPr>
              <a:spLocks/>
            </p:cNvSpPr>
            <p:nvPr/>
          </p:nvSpPr>
          <p:spPr bwMode="auto">
            <a:xfrm>
              <a:off x="187325" y="171450"/>
              <a:ext cx="19050" cy="15875"/>
            </a:xfrm>
            <a:custGeom>
              <a:avLst/>
              <a:gdLst>
                <a:gd name="T0" fmla="*/ 12 w 12"/>
                <a:gd name="T1" fmla="*/ 3 h 10"/>
                <a:gd name="T2" fmla="*/ 12 w 12"/>
                <a:gd name="T3" fmla="*/ 0 h 10"/>
                <a:gd name="T4" fmla="*/ 5 w 12"/>
                <a:gd name="T5" fmla="*/ 5 h 10"/>
                <a:gd name="T6" fmla="*/ 0 w 12"/>
                <a:gd name="T7" fmla="*/ 10 h 10"/>
                <a:gd name="T8" fmla="*/ 0 w 12"/>
                <a:gd name="T9" fmla="*/ 10 h 10"/>
                <a:gd name="T10" fmla="*/ 5 w 12"/>
                <a:gd name="T11" fmla="*/ 5 h 10"/>
                <a:gd name="T12" fmla="*/ 12 w 12"/>
                <a:gd name="T13" fmla="*/ 3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12" y="3"/>
                  </a:moveTo>
                  <a:lnTo>
                    <a:pt x="12" y="0"/>
                  </a:lnTo>
                  <a:lnTo>
                    <a:pt x="5" y="5"/>
                  </a:lnTo>
                  <a:lnTo>
                    <a:pt x="0" y="10"/>
                  </a:lnTo>
                  <a:lnTo>
                    <a:pt x="5" y="5"/>
                  </a:lnTo>
                  <a:lnTo>
                    <a:pt x="12" y="3"/>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7" name="Freeform 694"/>
            <p:cNvSpPr>
              <a:spLocks/>
            </p:cNvSpPr>
            <p:nvPr/>
          </p:nvSpPr>
          <p:spPr bwMode="auto">
            <a:xfrm>
              <a:off x="184150" y="171450"/>
              <a:ext cx="22225" cy="15875"/>
            </a:xfrm>
            <a:custGeom>
              <a:avLst/>
              <a:gdLst>
                <a:gd name="T0" fmla="*/ 14 w 14"/>
                <a:gd name="T1" fmla="*/ 0 h 10"/>
                <a:gd name="T2" fmla="*/ 14 w 14"/>
                <a:gd name="T3" fmla="*/ 0 h 10"/>
                <a:gd name="T4" fmla="*/ 4 w 14"/>
                <a:gd name="T5" fmla="*/ 3 h 10"/>
                <a:gd name="T6" fmla="*/ 0 w 14"/>
                <a:gd name="T7" fmla="*/ 10 h 10"/>
                <a:gd name="T8" fmla="*/ 2 w 14"/>
                <a:gd name="T9" fmla="*/ 10 h 10"/>
                <a:gd name="T10" fmla="*/ 7 w 14"/>
                <a:gd name="T11" fmla="*/ 5 h 10"/>
                <a:gd name="T12" fmla="*/ 14 w 1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4" h="10">
                  <a:moveTo>
                    <a:pt x="14" y="0"/>
                  </a:moveTo>
                  <a:lnTo>
                    <a:pt x="14" y="0"/>
                  </a:lnTo>
                  <a:lnTo>
                    <a:pt x="4" y="3"/>
                  </a:lnTo>
                  <a:lnTo>
                    <a:pt x="0" y="10"/>
                  </a:lnTo>
                  <a:lnTo>
                    <a:pt x="2" y="10"/>
                  </a:lnTo>
                  <a:lnTo>
                    <a:pt x="7" y="5"/>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8" name="Freeform 695"/>
            <p:cNvSpPr>
              <a:spLocks/>
            </p:cNvSpPr>
            <p:nvPr/>
          </p:nvSpPr>
          <p:spPr bwMode="auto">
            <a:xfrm>
              <a:off x="187325" y="171450"/>
              <a:ext cx="25400" cy="15875"/>
            </a:xfrm>
            <a:custGeom>
              <a:avLst/>
              <a:gdLst>
                <a:gd name="T0" fmla="*/ 12 w 16"/>
                <a:gd name="T1" fmla="*/ 3 h 10"/>
                <a:gd name="T2" fmla="*/ 5 w 16"/>
                <a:gd name="T3" fmla="*/ 5 h 10"/>
                <a:gd name="T4" fmla="*/ 0 w 16"/>
                <a:gd name="T5" fmla="*/ 10 h 10"/>
                <a:gd name="T6" fmla="*/ 2 w 16"/>
                <a:gd name="T7" fmla="*/ 10 h 10"/>
                <a:gd name="T8" fmla="*/ 7 w 16"/>
                <a:gd name="T9" fmla="*/ 5 h 10"/>
                <a:gd name="T10" fmla="*/ 16 w 16"/>
                <a:gd name="T11" fmla="*/ 3 h 10"/>
                <a:gd name="T12" fmla="*/ 16 w 16"/>
                <a:gd name="T13" fmla="*/ 0 h 10"/>
                <a:gd name="T14" fmla="*/ 12 w 16"/>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0">
                  <a:moveTo>
                    <a:pt x="12" y="3"/>
                  </a:moveTo>
                  <a:lnTo>
                    <a:pt x="5" y="5"/>
                  </a:lnTo>
                  <a:lnTo>
                    <a:pt x="0" y="10"/>
                  </a:lnTo>
                  <a:lnTo>
                    <a:pt x="2" y="10"/>
                  </a:lnTo>
                  <a:lnTo>
                    <a:pt x="7" y="5"/>
                  </a:lnTo>
                  <a:lnTo>
                    <a:pt x="16" y="3"/>
                  </a:lnTo>
                  <a:lnTo>
                    <a:pt x="16" y="0"/>
                  </a:lnTo>
                  <a:lnTo>
                    <a:pt x="12"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39" name="Freeform 696"/>
            <p:cNvSpPr>
              <a:spLocks/>
            </p:cNvSpPr>
            <p:nvPr/>
          </p:nvSpPr>
          <p:spPr bwMode="auto">
            <a:xfrm>
              <a:off x="195262" y="176213"/>
              <a:ext cx="22225" cy="11113"/>
            </a:xfrm>
            <a:custGeom>
              <a:avLst/>
              <a:gdLst>
                <a:gd name="T0" fmla="*/ 14 w 14"/>
                <a:gd name="T1" fmla="*/ 0 h 7"/>
                <a:gd name="T2" fmla="*/ 11 w 14"/>
                <a:gd name="T3" fmla="*/ 0 h 7"/>
                <a:gd name="T4" fmla="*/ 4 w 14"/>
                <a:gd name="T5" fmla="*/ 2 h 7"/>
                <a:gd name="T6" fmla="*/ 0 w 14"/>
                <a:gd name="T7" fmla="*/ 7 h 7"/>
                <a:gd name="T8" fmla="*/ 2 w 14"/>
                <a:gd name="T9" fmla="*/ 7 h 7"/>
                <a:gd name="T10" fmla="*/ 4 w 14"/>
                <a:gd name="T11" fmla="*/ 5 h 7"/>
                <a:gd name="T12" fmla="*/ 14 w 14"/>
                <a:gd name="T13" fmla="*/ 2 h 7"/>
                <a:gd name="T14" fmla="*/ 14 w 14"/>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0"/>
                  </a:moveTo>
                  <a:lnTo>
                    <a:pt x="11" y="0"/>
                  </a:lnTo>
                  <a:lnTo>
                    <a:pt x="4" y="2"/>
                  </a:lnTo>
                  <a:lnTo>
                    <a:pt x="0" y="7"/>
                  </a:lnTo>
                  <a:lnTo>
                    <a:pt x="2" y="7"/>
                  </a:lnTo>
                  <a:lnTo>
                    <a:pt x="4" y="5"/>
                  </a:lnTo>
                  <a:lnTo>
                    <a:pt x="14" y="2"/>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0" name="Freeform 697"/>
            <p:cNvSpPr>
              <a:spLocks/>
            </p:cNvSpPr>
            <p:nvPr/>
          </p:nvSpPr>
          <p:spPr bwMode="auto">
            <a:xfrm>
              <a:off x="198437" y="179388"/>
              <a:ext cx="19050" cy="7938"/>
            </a:xfrm>
            <a:custGeom>
              <a:avLst/>
              <a:gdLst>
                <a:gd name="T0" fmla="*/ 12 w 12"/>
                <a:gd name="T1" fmla="*/ 0 h 5"/>
                <a:gd name="T2" fmla="*/ 12 w 12"/>
                <a:gd name="T3" fmla="*/ 0 h 5"/>
                <a:gd name="T4" fmla="*/ 2 w 12"/>
                <a:gd name="T5" fmla="*/ 3 h 5"/>
                <a:gd name="T6" fmla="*/ 0 w 12"/>
                <a:gd name="T7" fmla="*/ 5 h 5"/>
                <a:gd name="T8" fmla="*/ 2 w 12"/>
                <a:gd name="T9" fmla="*/ 5 h 5"/>
                <a:gd name="T10" fmla="*/ 12 w 12"/>
                <a:gd name="T11" fmla="*/ 0 h 5"/>
              </a:gdLst>
              <a:ahLst/>
              <a:cxnLst>
                <a:cxn ang="0">
                  <a:pos x="T0" y="T1"/>
                </a:cxn>
                <a:cxn ang="0">
                  <a:pos x="T2" y="T3"/>
                </a:cxn>
                <a:cxn ang="0">
                  <a:pos x="T4" y="T5"/>
                </a:cxn>
                <a:cxn ang="0">
                  <a:pos x="T6" y="T7"/>
                </a:cxn>
                <a:cxn ang="0">
                  <a:pos x="T8" y="T9"/>
                </a:cxn>
                <a:cxn ang="0">
                  <a:pos x="T10" y="T11"/>
                </a:cxn>
              </a:cxnLst>
              <a:rect l="0" t="0" r="r" b="b"/>
              <a:pathLst>
                <a:path w="12" h="5">
                  <a:moveTo>
                    <a:pt x="12" y="0"/>
                  </a:moveTo>
                  <a:lnTo>
                    <a:pt x="12" y="0"/>
                  </a:lnTo>
                  <a:lnTo>
                    <a:pt x="2" y="3"/>
                  </a:lnTo>
                  <a:lnTo>
                    <a:pt x="0" y="5"/>
                  </a:lnTo>
                  <a:lnTo>
                    <a:pt x="2" y="5"/>
                  </a:lnTo>
                  <a:lnTo>
                    <a:pt x="12"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1" name="Freeform 698"/>
            <p:cNvSpPr>
              <a:spLocks/>
            </p:cNvSpPr>
            <p:nvPr/>
          </p:nvSpPr>
          <p:spPr bwMode="auto">
            <a:xfrm>
              <a:off x="190500" y="176213"/>
              <a:ext cx="22225" cy="11113"/>
            </a:xfrm>
            <a:custGeom>
              <a:avLst/>
              <a:gdLst>
                <a:gd name="T0" fmla="*/ 14 w 14"/>
                <a:gd name="T1" fmla="*/ 0 h 7"/>
                <a:gd name="T2" fmla="*/ 14 w 14"/>
                <a:gd name="T3" fmla="*/ 0 h 7"/>
                <a:gd name="T4" fmla="*/ 5 w 14"/>
                <a:gd name="T5" fmla="*/ 2 h 7"/>
                <a:gd name="T6" fmla="*/ 0 w 14"/>
                <a:gd name="T7" fmla="*/ 7 h 7"/>
                <a:gd name="T8" fmla="*/ 3 w 14"/>
                <a:gd name="T9" fmla="*/ 7 h 7"/>
                <a:gd name="T10" fmla="*/ 7 w 14"/>
                <a:gd name="T11" fmla="*/ 2 h 7"/>
                <a:gd name="T12" fmla="*/ 14 w 1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14" y="0"/>
                  </a:moveTo>
                  <a:lnTo>
                    <a:pt x="14" y="0"/>
                  </a:lnTo>
                  <a:lnTo>
                    <a:pt x="5" y="2"/>
                  </a:lnTo>
                  <a:lnTo>
                    <a:pt x="0" y="7"/>
                  </a:lnTo>
                  <a:lnTo>
                    <a:pt x="3" y="7"/>
                  </a:lnTo>
                  <a:lnTo>
                    <a:pt x="7" y="2"/>
                  </a:lnTo>
                  <a:lnTo>
                    <a:pt x="14"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2" name="Freeform 699"/>
            <p:cNvSpPr>
              <a:spLocks/>
            </p:cNvSpPr>
            <p:nvPr/>
          </p:nvSpPr>
          <p:spPr bwMode="auto">
            <a:xfrm>
              <a:off x="153987" y="149225"/>
              <a:ext cx="36512" cy="41275"/>
            </a:xfrm>
            <a:custGeom>
              <a:avLst/>
              <a:gdLst>
                <a:gd name="T0" fmla="*/ 19 w 23"/>
                <a:gd name="T1" fmla="*/ 24 h 26"/>
                <a:gd name="T2" fmla="*/ 23 w 23"/>
                <a:gd name="T3" fmla="*/ 17 h 26"/>
                <a:gd name="T4" fmla="*/ 23 w 23"/>
                <a:gd name="T5" fmla="*/ 0 h 26"/>
                <a:gd name="T6" fmla="*/ 21 w 23"/>
                <a:gd name="T7" fmla="*/ 19 h 26"/>
                <a:gd name="T8" fmla="*/ 0 w 23"/>
                <a:gd name="T9" fmla="*/ 26 h 26"/>
                <a:gd name="T10" fmla="*/ 19 w 23"/>
                <a:gd name="T11" fmla="*/ 24 h 26"/>
              </a:gdLst>
              <a:ahLst/>
              <a:cxnLst>
                <a:cxn ang="0">
                  <a:pos x="T0" y="T1"/>
                </a:cxn>
                <a:cxn ang="0">
                  <a:pos x="T2" y="T3"/>
                </a:cxn>
                <a:cxn ang="0">
                  <a:pos x="T4" y="T5"/>
                </a:cxn>
                <a:cxn ang="0">
                  <a:pos x="T6" y="T7"/>
                </a:cxn>
                <a:cxn ang="0">
                  <a:pos x="T8" y="T9"/>
                </a:cxn>
                <a:cxn ang="0">
                  <a:pos x="T10" y="T11"/>
                </a:cxn>
              </a:cxnLst>
              <a:rect l="0" t="0" r="r" b="b"/>
              <a:pathLst>
                <a:path w="23" h="26">
                  <a:moveTo>
                    <a:pt x="19" y="24"/>
                  </a:moveTo>
                  <a:lnTo>
                    <a:pt x="23" y="17"/>
                  </a:lnTo>
                  <a:lnTo>
                    <a:pt x="23" y="0"/>
                  </a:lnTo>
                  <a:lnTo>
                    <a:pt x="21" y="19"/>
                  </a:lnTo>
                  <a:lnTo>
                    <a:pt x="0" y="26"/>
                  </a:lnTo>
                  <a:lnTo>
                    <a:pt x="19" y="24"/>
                  </a:ln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3" name="Freeform 700"/>
            <p:cNvSpPr>
              <a:spLocks/>
            </p:cNvSpPr>
            <p:nvPr/>
          </p:nvSpPr>
          <p:spPr bwMode="auto">
            <a:xfrm>
              <a:off x="165100" y="228600"/>
              <a:ext cx="19050" cy="14288"/>
            </a:xfrm>
            <a:custGeom>
              <a:avLst/>
              <a:gdLst>
                <a:gd name="T0" fmla="*/ 0 w 12"/>
                <a:gd name="T1" fmla="*/ 0 h 9"/>
                <a:gd name="T2" fmla="*/ 2 w 12"/>
                <a:gd name="T3" fmla="*/ 9 h 9"/>
                <a:gd name="T4" fmla="*/ 12 w 12"/>
                <a:gd name="T5" fmla="*/ 5 h 9"/>
                <a:gd name="T6" fmla="*/ 0 w 12"/>
                <a:gd name="T7" fmla="*/ 0 h 9"/>
              </a:gdLst>
              <a:ahLst/>
              <a:cxnLst>
                <a:cxn ang="0">
                  <a:pos x="T0" y="T1"/>
                </a:cxn>
                <a:cxn ang="0">
                  <a:pos x="T2" y="T3"/>
                </a:cxn>
                <a:cxn ang="0">
                  <a:pos x="T4" y="T5"/>
                </a:cxn>
                <a:cxn ang="0">
                  <a:pos x="T6" y="T7"/>
                </a:cxn>
              </a:cxnLst>
              <a:rect l="0" t="0" r="r" b="b"/>
              <a:pathLst>
                <a:path w="12" h="9">
                  <a:moveTo>
                    <a:pt x="0" y="0"/>
                  </a:moveTo>
                  <a:lnTo>
                    <a:pt x="2" y="9"/>
                  </a:lnTo>
                  <a:lnTo>
                    <a:pt x="12" y="5"/>
                  </a:lnTo>
                  <a:lnTo>
                    <a:pt x="0"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4" name="Freeform 701"/>
            <p:cNvSpPr>
              <a:spLocks/>
            </p:cNvSpPr>
            <p:nvPr/>
          </p:nvSpPr>
          <p:spPr bwMode="auto">
            <a:xfrm>
              <a:off x="119062" y="254000"/>
              <a:ext cx="26987" cy="34925"/>
            </a:xfrm>
            <a:custGeom>
              <a:avLst/>
              <a:gdLst>
                <a:gd name="T0" fmla="*/ 7 w 7"/>
                <a:gd name="T1" fmla="*/ 5 h 9"/>
                <a:gd name="T2" fmla="*/ 6 w 7"/>
                <a:gd name="T3" fmla="*/ 0 h 9"/>
                <a:gd name="T4" fmla="*/ 0 w 7"/>
                <a:gd name="T5" fmla="*/ 1 h 9"/>
                <a:gd name="T6" fmla="*/ 0 w 7"/>
                <a:gd name="T7" fmla="*/ 8 h 9"/>
                <a:gd name="T8" fmla="*/ 1 w 7"/>
                <a:gd name="T9" fmla="*/ 9 h 9"/>
                <a:gd name="T10" fmla="*/ 7 w 7"/>
                <a:gd name="T11" fmla="*/ 5 h 9"/>
              </a:gdLst>
              <a:ahLst/>
              <a:cxnLst>
                <a:cxn ang="0">
                  <a:pos x="T0" y="T1"/>
                </a:cxn>
                <a:cxn ang="0">
                  <a:pos x="T2" y="T3"/>
                </a:cxn>
                <a:cxn ang="0">
                  <a:pos x="T4" y="T5"/>
                </a:cxn>
                <a:cxn ang="0">
                  <a:pos x="T6" y="T7"/>
                </a:cxn>
                <a:cxn ang="0">
                  <a:pos x="T8" y="T9"/>
                </a:cxn>
                <a:cxn ang="0">
                  <a:pos x="T10" y="T11"/>
                </a:cxn>
              </a:cxnLst>
              <a:rect l="0" t="0" r="r" b="b"/>
              <a:pathLst>
                <a:path w="7" h="9">
                  <a:moveTo>
                    <a:pt x="7" y="5"/>
                  </a:moveTo>
                  <a:cubicBezTo>
                    <a:pt x="6" y="0"/>
                    <a:pt x="6" y="0"/>
                    <a:pt x="6" y="0"/>
                  </a:cubicBezTo>
                  <a:cubicBezTo>
                    <a:pt x="4" y="1"/>
                    <a:pt x="2" y="1"/>
                    <a:pt x="0" y="1"/>
                  </a:cubicBezTo>
                  <a:cubicBezTo>
                    <a:pt x="0" y="8"/>
                    <a:pt x="0" y="8"/>
                    <a:pt x="0" y="8"/>
                  </a:cubicBezTo>
                  <a:cubicBezTo>
                    <a:pt x="1" y="9"/>
                    <a:pt x="1" y="9"/>
                    <a:pt x="1" y="9"/>
                  </a:cubicBezTo>
                  <a:lnTo>
                    <a:pt x="7" y="5"/>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5" name="Freeform 702"/>
            <p:cNvSpPr>
              <a:spLocks/>
            </p:cNvSpPr>
            <p:nvPr/>
          </p:nvSpPr>
          <p:spPr bwMode="auto">
            <a:xfrm>
              <a:off x="123825" y="250825"/>
              <a:ext cx="30162" cy="44450"/>
            </a:xfrm>
            <a:custGeom>
              <a:avLst/>
              <a:gdLst>
                <a:gd name="T0" fmla="*/ 5 w 8"/>
                <a:gd name="T1" fmla="*/ 1 h 12"/>
                <a:gd name="T2" fmla="*/ 6 w 8"/>
                <a:gd name="T3" fmla="*/ 6 h 12"/>
                <a:gd name="T4" fmla="*/ 0 w 8"/>
                <a:gd name="T5" fmla="*/ 10 h 12"/>
                <a:gd name="T6" fmla="*/ 3 w 8"/>
                <a:gd name="T7" fmla="*/ 12 h 12"/>
                <a:gd name="T8" fmla="*/ 8 w 8"/>
                <a:gd name="T9" fmla="*/ 7 h 12"/>
                <a:gd name="T10" fmla="*/ 8 w 8"/>
                <a:gd name="T11" fmla="*/ 0 h 12"/>
                <a:gd name="T12" fmla="*/ 5 w 8"/>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8" h="12">
                  <a:moveTo>
                    <a:pt x="5" y="1"/>
                  </a:moveTo>
                  <a:cubicBezTo>
                    <a:pt x="6" y="6"/>
                    <a:pt x="6" y="6"/>
                    <a:pt x="6" y="6"/>
                  </a:cubicBezTo>
                  <a:cubicBezTo>
                    <a:pt x="0" y="10"/>
                    <a:pt x="0" y="10"/>
                    <a:pt x="0" y="10"/>
                  </a:cubicBezTo>
                  <a:cubicBezTo>
                    <a:pt x="3" y="12"/>
                    <a:pt x="3" y="12"/>
                    <a:pt x="3" y="12"/>
                  </a:cubicBezTo>
                  <a:cubicBezTo>
                    <a:pt x="8" y="7"/>
                    <a:pt x="8" y="7"/>
                    <a:pt x="8" y="7"/>
                  </a:cubicBezTo>
                  <a:cubicBezTo>
                    <a:pt x="8" y="0"/>
                    <a:pt x="8" y="0"/>
                    <a:pt x="8" y="0"/>
                  </a:cubicBezTo>
                  <a:cubicBezTo>
                    <a:pt x="7" y="0"/>
                    <a:pt x="6" y="1"/>
                    <a:pt x="5" y="1"/>
                  </a:cubicBez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6" name="Freeform 703"/>
            <p:cNvSpPr>
              <a:spLocks/>
            </p:cNvSpPr>
            <p:nvPr/>
          </p:nvSpPr>
          <p:spPr bwMode="auto">
            <a:xfrm>
              <a:off x="66675" y="322263"/>
              <a:ext cx="165100" cy="412750"/>
            </a:xfrm>
            <a:custGeom>
              <a:avLst/>
              <a:gdLst>
                <a:gd name="T0" fmla="*/ 36 w 44"/>
                <a:gd name="T1" fmla="*/ 0 h 110"/>
                <a:gd name="T2" fmla="*/ 0 w 44"/>
                <a:gd name="T3" fmla="*/ 0 h 110"/>
                <a:gd name="T4" fmla="*/ 32 w 44"/>
                <a:gd name="T5" fmla="*/ 7 h 110"/>
                <a:gd name="T6" fmla="*/ 32 w 44"/>
                <a:gd name="T7" fmla="*/ 51 h 110"/>
                <a:gd name="T8" fmla="*/ 35 w 44"/>
                <a:gd name="T9" fmla="*/ 70 h 110"/>
                <a:gd name="T10" fmla="*/ 35 w 44"/>
                <a:gd name="T11" fmla="*/ 104 h 110"/>
                <a:gd name="T12" fmla="*/ 30 w 44"/>
                <a:gd name="T13" fmla="*/ 110 h 110"/>
                <a:gd name="T14" fmla="*/ 44 w 44"/>
                <a:gd name="T15" fmla="*/ 108 h 110"/>
                <a:gd name="T16" fmla="*/ 42 w 44"/>
                <a:gd name="T17" fmla="*/ 97 h 110"/>
                <a:gd name="T18" fmla="*/ 38 w 44"/>
                <a:gd name="T19" fmla="*/ 65 h 110"/>
                <a:gd name="T20" fmla="*/ 38 w 44"/>
                <a:gd name="T21" fmla="*/ 50 h 110"/>
                <a:gd name="T22" fmla="*/ 39 w 44"/>
                <a:gd name="T23" fmla="*/ 41 h 110"/>
                <a:gd name="T24" fmla="*/ 36 w 44"/>
                <a:gd name="T2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10">
                  <a:moveTo>
                    <a:pt x="36" y="0"/>
                  </a:moveTo>
                  <a:cubicBezTo>
                    <a:pt x="24" y="3"/>
                    <a:pt x="13" y="3"/>
                    <a:pt x="0" y="0"/>
                  </a:cubicBezTo>
                  <a:cubicBezTo>
                    <a:pt x="8" y="6"/>
                    <a:pt x="19" y="8"/>
                    <a:pt x="32" y="7"/>
                  </a:cubicBezTo>
                  <a:cubicBezTo>
                    <a:pt x="35" y="22"/>
                    <a:pt x="35" y="37"/>
                    <a:pt x="32" y="51"/>
                  </a:cubicBezTo>
                  <a:cubicBezTo>
                    <a:pt x="35" y="70"/>
                    <a:pt x="35" y="70"/>
                    <a:pt x="35" y="70"/>
                  </a:cubicBezTo>
                  <a:cubicBezTo>
                    <a:pt x="35" y="104"/>
                    <a:pt x="35" y="104"/>
                    <a:pt x="35" y="104"/>
                  </a:cubicBezTo>
                  <a:cubicBezTo>
                    <a:pt x="30" y="110"/>
                    <a:pt x="30" y="110"/>
                    <a:pt x="30" y="110"/>
                  </a:cubicBezTo>
                  <a:cubicBezTo>
                    <a:pt x="35" y="108"/>
                    <a:pt x="40" y="107"/>
                    <a:pt x="44" y="108"/>
                  </a:cubicBezTo>
                  <a:cubicBezTo>
                    <a:pt x="43" y="105"/>
                    <a:pt x="42" y="101"/>
                    <a:pt x="42" y="97"/>
                  </a:cubicBezTo>
                  <a:cubicBezTo>
                    <a:pt x="38" y="65"/>
                    <a:pt x="38" y="65"/>
                    <a:pt x="38" y="65"/>
                  </a:cubicBezTo>
                  <a:cubicBezTo>
                    <a:pt x="38" y="50"/>
                    <a:pt x="38" y="50"/>
                    <a:pt x="38" y="50"/>
                  </a:cubicBezTo>
                  <a:cubicBezTo>
                    <a:pt x="39" y="41"/>
                    <a:pt x="39" y="41"/>
                    <a:pt x="39" y="41"/>
                  </a:cubicBezTo>
                  <a:cubicBezTo>
                    <a:pt x="41" y="25"/>
                    <a:pt x="40" y="11"/>
                    <a:pt x="36" y="0"/>
                  </a:cubicBezTo>
                  <a:close/>
                </a:path>
              </a:pathLst>
            </a:custGeom>
            <a:solidFill>
              <a:srgbClr val="C2AC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7" name="Freeform 704"/>
            <p:cNvSpPr>
              <a:spLocks/>
            </p:cNvSpPr>
            <p:nvPr/>
          </p:nvSpPr>
          <p:spPr bwMode="auto">
            <a:xfrm>
              <a:off x="47625" y="374650"/>
              <a:ext cx="90487" cy="363538"/>
            </a:xfrm>
            <a:custGeom>
              <a:avLst/>
              <a:gdLst>
                <a:gd name="T0" fmla="*/ 24 w 24"/>
                <a:gd name="T1" fmla="*/ 13 h 97"/>
                <a:gd name="T2" fmla="*/ 24 w 24"/>
                <a:gd name="T3" fmla="*/ 0 h 97"/>
                <a:gd name="T4" fmla="*/ 15 w 24"/>
                <a:gd name="T5" fmla="*/ 26 h 97"/>
                <a:gd name="T6" fmla="*/ 15 w 24"/>
                <a:gd name="T7" fmla="*/ 46 h 97"/>
                <a:gd name="T8" fmla="*/ 10 w 24"/>
                <a:gd name="T9" fmla="*/ 87 h 97"/>
                <a:gd name="T10" fmla="*/ 0 w 24"/>
                <a:gd name="T11" fmla="*/ 96 h 97"/>
                <a:gd name="T12" fmla="*/ 14 w 24"/>
                <a:gd name="T13" fmla="*/ 96 h 97"/>
                <a:gd name="T14" fmla="*/ 17 w 24"/>
                <a:gd name="T15" fmla="*/ 84 h 97"/>
                <a:gd name="T16" fmla="*/ 17 w 24"/>
                <a:gd name="T17" fmla="*/ 75 h 97"/>
                <a:gd name="T18" fmla="*/ 18 w 24"/>
                <a:gd name="T19" fmla="*/ 47 h 97"/>
                <a:gd name="T20" fmla="*/ 21 w 24"/>
                <a:gd name="T21" fmla="*/ 35 h 97"/>
                <a:gd name="T22" fmla="*/ 24 w 24"/>
                <a:gd name="T23" fmla="*/ 1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97">
                  <a:moveTo>
                    <a:pt x="24" y="13"/>
                  </a:moveTo>
                  <a:cubicBezTo>
                    <a:pt x="24" y="0"/>
                    <a:pt x="24" y="0"/>
                    <a:pt x="24" y="0"/>
                  </a:cubicBezTo>
                  <a:cubicBezTo>
                    <a:pt x="15" y="26"/>
                    <a:pt x="15" y="26"/>
                    <a:pt x="15" y="26"/>
                  </a:cubicBezTo>
                  <a:cubicBezTo>
                    <a:pt x="15" y="46"/>
                    <a:pt x="15" y="46"/>
                    <a:pt x="15" y="46"/>
                  </a:cubicBezTo>
                  <a:cubicBezTo>
                    <a:pt x="10" y="87"/>
                    <a:pt x="10" y="87"/>
                    <a:pt x="10" y="87"/>
                  </a:cubicBezTo>
                  <a:cubicBezTo>
                    <a:pt x="8" y="93"/>
                    <a:pt x="5" y="96"/>
                    <a:pt x="0" y="96"/>
                  </a:cubicBezTo>
                  <a:cubicBezTo>
                    <a:pt x="5" y="97"/>
                    <a:pt x="10" y="97"/>
                    <a:pt x="14" y="96"/>
                  </a:cubicBezTo>
                  <a:cubicBezTo>
                    <a:pt x="17" y="84"/>
                    <a:pt x="17" y="84"/>
                    <a:pt x="17" y="84"/>
                  </a:cubicBezTo>
                  <a:cubicBezTo>
                    <a:pt x="17" y="75"/>
                    <a:pt x="17" y="75"/>
                    <a:pt x="17" y="75"/>
                  </a:cubicBezTo>
                  <a:cubicBezTo>
                    <a:pt x="18" y="47"/>
                    <a:pt x="18" y="47"/>
                    <a:pt x="18" y="47"/>
                  </a:cubicBezTo>
                  <a:cubicBezTo>
                    <a:pt x="20" y="44"/>
                    <a:pt x="21" y="40"/>
                    <a:pt x="21" y="35"/>
                  </a:cubicBezTo>
                  <a:lnTo>
                    <a:pt x="24" y="13"/>
                  </a:lnTo>
                  <a:close/>
                </a:path>
              </a:pathLst>
            </a:custGeom>
            <a:solidFill>
              <a:srgbClr val="C2AC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8" name="Freeform 705"/>
            <p:cNvSpPr>
              <a:spLocks noEditPoints="1"/>
            </p:cNvSpPr>
            <p:nvPr/>
          </p:nvSpPr>
          <p:spPr bwMode="auto">
            <a:xfrm>
              <a:off x="33337" y="322263"/>
              <a:ext cx="165100" cy="412750"/>
            </a:xfrm>
            <a:custGeom>
              <a:avLst/>
              <a:gdLst>
                <a:gd name="T0" fmla="*/ 28 w 44"/>
                <a:gd name="T1" fmla="*/ 14 h 110"/>
                <a:gd name="T2" fmla="*/ 28 w 44"/>
                <a:gd name="T3" fmla="*/ 27 h 110"/>
                <a:gd name="T4" fmla="*/ 32 w 44"/>
                <a:gd name="T5" fmla="*/ 52 h 110"/>
                <a:gd name="T6" fmla="*/ 35 w 44"/>
                <a:gd name="T7" fmla="*/ 67 h 110"/>
                <a:gd name="T8" fmla="*/ 37 w 44"/>
                <a:gd name="T9" fmla="*/ 98 h 110"/>
                <a:gd name="T10" fmla="*/ 39 w 44"/>
                <a:gd name="T11" fmla="*/ 110 h 110"/>
                <a:gd name="T12" fmla="*/ 44 w 44"/>
                <a:gd name="T13" fmla="*/ 104 h 110"/>
                <a:gd name="T14" fmla="*/ 44 w 44"/>
                <a:gd name="T15" fmla="*/ 70 h 110"/>
                <a:gd name="T16" fmla="*/ 41 w 44"/>
                <a:gd name="T17" fmla="*/ 51 h 110"/>
                <a:gd name="T18" fmla="*/ 41 w 44"/>
                <a:gd name="T19" fmla="*/ 7 h 110"/>
                <a:gd name="T20" fmla="*/ 9 w 44"/>
                <a:gd name="T21" fmla="*/ 0 h 110"/>
                <a:gd name="T22" fmla="*/ 8 w 44"/>
                <a:gd name="T23" fmla="*/ 42 h 110"/>
                <a:gd name="T24" fmla="*/ 9 w 44"/>
                <a:gd name="T25" fmla="*/ 51 h 110"/>
                <a:gd name="T26" fmla="*/ 8 w 44"/>
                <a:gd name="T27" fmla="*/ 82 h 110"/>
                <a:gd name="T28" fmla="*/ 5 w 44"/>
                <a:gd name="T29" fmla="*/ 97 h 110"/>
                <a:gd name="T30" fmla="*/ 6 w 44"/>
                <a:gd name="T31" fmla="*/ 101 h 110"/>
                <a:gd name="T32" fmla="*/ 0 w 44"/>
                <a:gd name="T33" fmla="*/ 109 h 110"/>
                <a:gd name="T34" fmla="*/ 4 w 44"/>
                <a:gd name="T35" fmla="*/ 110 h 110"/>
                <a:gd name="T36" fmla="*/ 14 w 44"/>
                <a:gd name="T37" fmla="*/ 101 h 110"/>
                <a:gd name="T38" fmla="*/ 19 w 44"/>
                <a:gd name="T39" fmla="*/ 60 h 110"/>
                <a:gd name="T40" fmla="*/ 19 w 44"/>
                <a:gd name="T41" fmla="*/ 40 h 110"/>
                <a:gd name="T42" fmla="*/ 28 w 44"/>
                <a:gd name="T43" fmla="*/ 14 h 110"/>
                <a:gd name="T44" fmla="*/ 9 w 44"/>
                <a:gd name="T45" fmla="*/ 0 h 110"/>
                <a:gd name="T46" fmla="*/ 11 w 44"/>
                <a:gd name="T47" fmla="*/ 2 h 110"/>
                <a:gd name="T48" fmla="*/ 11 w 44"/>
                <a:gd name="T49" fmla="*/ 51 h 110"/>
                <a:gd name="T50" fmla="*/ 9 w 44"/>
                <a:gd name="T51" fmla="*/ 102 h 110"/>
                <a:gd name="T52" fmla="*/ 4 w 44"/>
                <a:gd name="T53" fmla="*/ 110 h 110"/>
                <a:gd name="T54" fmla="*/ 1 w 44"/>
                <a:gd name="T55" fmla="*/ 109 h 110"/>
                <a:gd name="T56" fmla="*/ 7 w 44"/>
                <a:gd name="T57" fmla="*/ 101 h 110"/>
                <a:gd name="T58" fmla="*/ 7 w 44"/>
                <a:gd name="T59" fmla="*/ 101 h 110"/>
                <a:gd name="T60" fmla="*/ 7 w 44"/>
                <a:gd name="T61" fmla="*/ 101 h 110"/>
                <a:gd name="T62" fmla="*/ 7 w 44"/>
                <a:gd name="T63" fmla="*/ 101 h 110"/>
                <a:gd name="T64" fmla="*/ 6 w 44"/>
                <a:gd name="T65" fmla="*/ 97 h 110"/>
                <a:gd name="T66" fmla="*/ 6 w 44"/>
                <a:gd name="T67" fmla="*/ 97 h 110"/>
                <a:gd name="T68" fmla="*/ 8 w 44"/>
                <a:gd name="T69" fmla="*/ 82 h 110"/>
                <a:gd name="T70" fmla="*/ 10 w 44"/>
                <a:gd name="T71" fmla="*/ 51 h 110"/>
                <a:gd name="T72" fmla="*/ 10 w 44"/>
                <a:gd name="T73" fmla="*/ 51 h 110"/>
                <a:gd name="T74" fmla="*/ 8 w 44"/>
                <a:gd name="T75" fmla="*/ 42 h 110"/>
                <a:gd name="T76" fmla="*/ 9 w 44"/>
                <a:gd name="T77" fmla="*/ 0 h 110"/>
                <a:gd name="T78" fmla="*/ 30 w 44"/>
                <a:gd name="T79" fmla="*/ 18 h 110"/>
                <a:gd name="T80" fmla="*/ 30 w 44"/>
                <a:gd name="T81" fmla="*/ 27 h 110"/>
                <a:gd name="T82" fmla="*/ 35 w 44"/>
                <a:gd name="T83" fmla="*/ 57 h 110"/>
                <a:gd name="T84" fmla="*/ 38 w 44"/>
                <a:gd name="T85" fmla="*/ 66 h 110"/>
                <a:gd name="T86" fmla="*/ 39 w 44"/>
                <a:gd name="T87" fmla="*/ 97 h 110"/>
                <a:gd name="T88" fmla="*/ 41 w 44"/>
                <a:gd name="T89" fmla="*/ 106 h 110"/>
                <a:gd name="T90" fmla="*/ 39 w 44"/>
                <a:gd name="T91" fmla="*/ 108 h 110"/>
                <a:gd name="T92" fmla="*/ 37 w 44"/>
                <a:gd name="T93" fmla="*/ 98 h 110"/>
                <a:gd name="T94" fmla="*/ 36 w 44"/>
                <a:gd name="T95" fmla="*/ 67 h 110"/>
                <a:gd name="T96" fmla="*/ 36 w 44"/>
                <a:gd name="T97" fmla="*/ 66 h 110"/>
                <a:gd name="T98" fmla="*/ 32 w 44"/>
                <a:gd name="T99" fmla="*/ 52 h 110"/>
                <a:gd name="T100" fmla="*/ 28 w 44"/>
                <a:gd name="T101" fmla="*/ 27 h 110"/>
                <a:gd name="T102" fmla="*/ 28 w 44"/>
                <a:gd name="T103" fmla="*/ 14 h 110"/>
                <a:gd name="T104" fmla="*/ 30 w 44"/>
                <a:gd name="T105" fmla="*/ 1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 h="110">
                  <a:moveTo>
                    <a:pt x="28" y="14"/>
                  </a:moveTo>
                  <a:cubicBezTo>
                    <a:pt x="28" y="27"/>
                    <a:pt x="28" y="27"/>
                    <a:pt x="28" y="27"/>
                  </a:cubicBezTo>
                  <a:cubicBezTo>
                    <a:pt x="32" y="52"/>
                    <a:pt x="32" y="52"/>
                    <a:pt x="32" y="52"/>
                  </a:cubicBezTo>
                  <a:cubicBezTo>
                    <a:pt x="32" y="57"/>
                    <a:pt x="33" y="62"/>
                    <a:pt x="35" y="67"/>
                  </a:cubicBezTo>
                  <a:cubicBezTo>
                    <a:pt x="37" y="98"/>
                    <a:pt x="37" y="98"/>
                    <a:pt x="37" y="98"/>
                  </a:cubicBezTo>
                  <a:cubicBezTo>
                    <a:pt x="39" y="110"/>
                    <a:pt x="39" y="110"/>
                    <a:pt x="39" y="110"/>
                  </a:cubicBezTo>
                  <a:cubicBezTo>
                    <a:pt x="44" y="104"/>
                    <a:pt x="44" y="104"/>
                    <a:pt x="44" y="104"/>
                  </a:cubicBezTo>
                  <a:cubicBezTo>
                    <a:pt x="44" y="70"/>
                    <a:pt x="44" y="70"/>
                    <a:pt x="44" y="70"/>
                  </a:cubicBezTo>
                  <a:cubicBezTo>
                    <a:pt x="41" y="51"/>
                    <a:pt x="41" y="51"/>
                    <a:pt x="41" y="51"/>
                  </a:cubicBezTo>
                  <a:cubicBezTo>
                    <a:pt x="44" y="37"/>
                    <a:pt x="44" y="22"/>
                    <a:pt x="41" y="7"/>
                  </a:cubicBezTo>
                  <a:cubicBezTo>
                    <a:pt x="28" y="8"/>
                    <a:pt x="17" y="6"/>
                    <a:pt x="9" y="0"/>
                  </a:cubicBezTo>
                  <a:cubicBezTo>
                    <a:pt x="7" y="10"/>
                    <a:pt x="6" y="24"/>
                    <a:pt x="8" y="42"/>
                  </a:cubicBezTo>
                  <a:cubicBezTo>
                    <a:pt x="9" y="51"/>
                    <a:pt x="9" y="51"/>
                    <a:pt x="9" y="51"/>
                  </a:cubicBezTo>
                  <a:cubicBezTo>
                    <a:pt x="8" y="82"/>
                    <a:pt x="8" y="82"/>
                    <a:pt x="8" y="82"/>
                  </a:cubicBezTo>
                  <a:cubicBezTo>
                    <a:pt x="5" y="97"/>
                    <a:pt x="5" y="97"/>
                    <a:pt x="5" y="97"/>
                  </a:cubicBezTo>
                  <a:cubicBezTo>
                    <a:pt x="4" y="98"/>
                    <a:pt x="5" y="100"/>
                    <a:pt x="6" y="101"/>
                  </a:cubicBezTo>
                  <a:cubicBezTo>
                    <a:pt x="0" y="109"/>
                    <a:pt x="0" y="109"/>
                    <a:pt x="0" y="109"/>
                  </a:cubicBezTo>
                  <a:cubicBezTo>
                    <a:pt x="1" y="109"/>
                    <a:pt x="3" y="110"/>
                    <a:pt x="4" y="110"/>
                  </a:cubicBezTo>
                  <a:cubicBezTo>
                    <a:pt x="9" y="110"/>
                    <a:pt x="12" y="107"/>
                    <a:pt x="14" y="101"/>
                  </a:cubicBezTo>
                  <a:cubicBezTo>
                    <a:pt x="19" y="60"/>
                    <a:pt x="19" y="60"/>
                    <a:pt x="19" y="60"/>
                  </a:cubicBezTo>
                  <a:cubicBezTo>
                    <a:pt x="19" y="40"/>
                    <a:pt x="19" y="40"/>
                    <a:pt x="19" y="40"/>
                  </a:cubicBezTo>
                  <a:lnTo>
                    <a:pt x="28" y="14"/>
                  </a:lnTo>
                  <a:close/>
                  <a:moveTo>
                    <a:pt x="9" y="0"/>
                  </a:moveTo>
                  <a:cubicBezTo>
                    <a:pt x="10" y="1"/>
                    <a:pt x="10" y="1"/>
                    <a:pt x="11" y="2"/>
                  </a:cubicBezTo>
                  <a:cubicBezTo>
                    <a:pt x="8" y="18"/>
                    <a:pt x="8" y="35"/>
                    <a:pt x="11" y="51"/>
                  </a:cubicBezTo>
                  <a:cubicBezTo>
                    <a:pt x="9" y="102"/>
                    <a:pt x="9" y="102"/>
                    <a:pt x="9" y="102"/>
                  </a:cubicBezTo>
                  <a:cubicBezTo>
                    <a:pt x="4" y="110"/>
                    <a:pt x="4" y="110"/>
                    <a:pt x="4" y="110"/>
                  </a:cubicBezTo>
                  <a:cubicBezTo>
                    <a:pt x="3" y="109"/>
                    <a:pt x="2" y="109"/>
                    <a:pt x="1" y="109"/>
                  </a:cubicBezTo>
                  <a:cubicBezTo>
                    <a:pt x="7" y="101"/>
                    <a:pt x="7" y="101"/>
                    <a:pt x="7" y="101"/>
                  </a:cubicBezTo>
                  <a:cubicBezTo>
                    <a:pt x="7" y="101"/>
                    <a:pt x="7" y="101"/>
                    <a:pt x="7" y="101"/>
                  </a:cubicBezTo>
                  <a:cubicBezTo>
                    <a:pt x="7" y="101"/>
                    <a:pt x="7" y="101"/>
                    <a:pt x="7" y="101"/>
                  </a:cubicBezTo>
                  <a:cubicBezTo>
                    <a:pt x="7" y="101"/>
                    <a:pt x="7" y="101"/>
                    <a:pt x="7" y="101"/>
                  </a:cubicBezTo>
                  <a:cubicBezTo>
                    <a:pt x="5" y="99"/>
                    <a:pt x="5" y="98"/>
                    <a:pt x="6" y="97"/>
                  </a:cubicBezTo>
                  <a:cubicBezTo>
                    <a:pt x="6" y="97"/>
                    <a:pt x="6" y="97"/>
                    <a:pt x="6" y="97"/>
                  </a:cubicBezTo>
                  <a:cubicBezTo>
                    <a:pt x="8" y="82"/>
                    <a:pt x="8" y="82"/>
                    <a:pt x="8" y="82"/>
                  </a:cubicBezTo>
                  <a:cubicBezTo>
                    <a:pt x="10" y="51"/>
                    <a:pt x="10" y="51"/>
                    <a:pt x="10" y="51"/>
                  </a:cubicBezTo>
                  <a:cubicBezTo>
                    <a:pt x="10" y="51"/>
                    <a:pt x="10" y="51"/>
                    <a:pt x="10" y="51"/>
                  </a:cubicBezTo>
                  <a:cubicBezTo>
                    <a:pt x="8" y="42"/>
                    <a:pt x="8" y="42"/>
                    <a:pt x="8" y="42"/>
                  </a:cubicBezTo>
                  <a:cubicBezTo>
                    <a:pt x="7" y="25"/>
                    <a:pt x="7" y="11"/>
                    <a:pt x="9" y="0"/>
                  </a:cubicBezTo>
                  <a:close/>
                  <a:moveTo>
                    <a:pt x="30" y="18"/>
                  </a:moveTo>
                  <a:cubicBezTo>
                    <a:pt x="30" y="27"/>
                    <a:pt x="30" y="27"/>
                    <a:pt x="30" y="27"/>
                  </a:cubicBezTo>
                  <a:cubicBezTo>
                    <a:pt x="35" y="57"/>
                    <a:pt x="35" y="57"/>
                    <a:pt x="35" y="57"/>
                  </a:cubicBezTo>
                  <a:cubicBezTo>
                    <a:pt x="38" y="66"/>
                    <a:pt x="38" y="66"/>
                    <a:pt x="38" y="66"/>
                  </a:cubicBezTo>
                  <a:cubicBezTo>
                    <a:pt x="39" y="97"/>
                    <a:pt x="39" y="97"/>
                    <a:pt x="39" y="97"/>
                  </a:cubicBezTo>
                  <a:cubicBezTo>
                    <a:pt x="41" y="106"/>
                    <a:pt x="41" y="106"/>
                    <a:pt x="41" y="106"/>
                  </a:cubicBezTo>
                  <a:cubicBezTo>
                    <a:pt x="39" y="108"/>
                    <a:pt x="39" y="108"/>
                    <a:pt x="39" y="108"/>
                  </a:cubicBezTo>
                  <a:cubicBezTo>
                    <a:pt x="37" y="98"/>
                    <a:pt x="37" y="98"/>
                    <a:pt x="37" y="98"/>
                  </a:cubicBezTo>
                  <a:cubicBezTo>
                    <a:pt x="36" y="67"/>
                    <a:pt x="36" y="67"/>
                    <a:pt x="36" y="67"/>
                  </a:cubicBezTo>
                  <a:cubicBezTo>
                    <a:pt x="36" y="66"/>
                    <a:pt x="36" y="66"/>
                    <a:pt x="36" y="66"/>
                  </a:cubicBezTo>
                  <a:cubicBezTo>
                    <a:pt x="34" y="62"/>
                    <a:pt x="33" y="57"/>
                    <a:pt x="32" y="52"/>
                  </a:cubicBezTo>
                  <a:cubicBezTo>
                    <a:pt x="28" y="27"/>
                    <a:pt x="28" y="27"/>
                    <a:pt x="28" y="27"/>
                  </a:cubicBezTo>
                  <a:cubicBezTo>
                    <a:pt x="28" y="14"/>
                    <a:pt x="28" y="14"/>
                    <a:pt x="28" y="14"/>
                  </a:cubicBezTo>
                  <a:lnTo>
                    <a:pt x="30" y="18"/>
                  </a:lnTo>
                  <a:close/>
                </a:path>
              </a:pathLst>
            </a:custGeom>
            <a:solidFill>
              <a:srgbClr val="D5C7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49" name="Freeform 706"/>
            <p:cNvSpPr>
              <a:spLocks/>
            </p:cNvSpPr>
            <p:nvPr/>
          </p:nvSpPr>
          <p:spPr bwMode="auto">
            <a:xfrm>
              <a:off x="36512" y="322263"/>
              <a:ext cx="38100" cy="412750"/>
            </a:xfrm>
            <a:custGeom>
              <a:avLst/>
              <a:gdLst>
                <a:gd name="T0" fmla="*/ 10 w 10"/>
                <a:gd name="T1" fmla="*/ 2 h 110"/>
                <a:gd name="T2" fmla="*/ 8 w 10"/>
                <a:gd name="T3" fmla="*/ 0 h 110"/>
                <a:gd name="T4" fmla="*/ 7 w 10"/>
                <a:gd name="T5" fmla="*/ 42 h 110"/>
                <a:gd name="T6" fmla="*/ 9 w 10"/>
                <a:gd name="T7" fmla="*/ 51 h 110"/>
                <a:gd name="T8" fmla="*/ 9 w 10"/>
                <a:gd name="T9" fmla="*/ 51 h 110"/>
                <a:gd name="T10" fmla="*/ 7 w 10"/>
                <a:gd name="T11" fmla="*/ 82 h 110"/>
                <a:gd name="T12" fmla="*/ 5 w 10"/>
                <a:gd name="T13" fmla="*/ 97 h 110"/>
                <a:gd name="T14" fmla="*/ 5 w 10"/>
                <a:gd name="T15" fmla="*/ 97 h 110"/>
                <a:gd name="T16" fmla="*/ 6 w 10"/>
                <a:gd name="T17" fmla="*/ 101 h 110"/>
                <a:gd name="T18" fmla="*/ 6 w 10"/>
                <a:gd name="T19" fmla="*/ 101 h 110"/>
                <a:gd name="T20" fmla="*/ 6 w 10"/>
                <a:gd name="T21" fmla="*/ 101 h 110"/>
                <a:gd name="T22" fmla="*/ 6 w 10"/>
                <a:gd name="T23" fmla="*/ 101 h 110"/>
                <a:gd name="T24" fmla="*/ 0 w 10"/>
                <a:gd name="T25" fmla="*/ 109 h 110"/>
                <a:gd name="T26" fmla="*/ 3 w 10"/>
                <a:gd name="T27" fmla="*/ 110 h 110"/>
                <a:gd name="T28" fmla="*/ 8 w 10"/>
                <a:gd name="T29" fmla="*/ 102 h 110"/>
                <a:gd name="T30" fmla="*/ 10 w 10"/>
                <a:gd name="T31" fmla="*/ 51 h 110"/>
                <a:gd name="T32" fmla="*/ 10 w 10"/>
                <a:gd name="T33" fmla="*/ 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110">
                  <a:moveTo>
                    <a:pt x="10" y="2"/>
                  </a:moveTo>
                  <a:cubicBezTo>
                    <a:pt x="9" y="1"/>
                    <a:pt x="9" y="1"/>
                    <a:pt x="8" y="0"/>
                  </a:cubicBezTo>
                  <a:cubicBezTo>
                    <a:pt x="6" y="11"/>
                    <a:pt x="6" y="25"/>
                    <a:pt x="7" y="42"/>
                  </a:cubicBezTo>
                  <a:cubicBezTo>
                    <a:pt x="9" y="51"/>
                    <a:pt x="9" y="51"/>
                    <a:pt x="9" y="51"/>
                  </a:cubicBezTo>
                  <a:cubicBezTo>
                    <a:pt x="9" y="51"/>
                    <a:pt x="9" y="51"/>
                    <a:pt x="9" y="51"/>
                  </a:cubicBezTo>
                  <a:cubicBezTo>
                    <a:pt x="7" y="82"/>
                    <a:pt x="7" y="82"/>
                    <a:pt x="7" y="82"/>
                  </a:cubicBezTo>
                  <a:cubicBezTo>
                    <a:pt x="5" y="97"/>
                    <a:pt x="5" y="97"/>
                    <a:pt x="5" y="97"/>
                  </a:cubicBezTo>
                  <a:cubicBezTo>
                    <a:pt x="5" y="97"/>
                    <a:pt x="5" y="97"/>
                    <a:pt x="5" y="97"/>
                  </a:cubicBezTo>
                  <a:cubicBezTo>
                    <a:pt x="4" y="98"/>
                    <a:pt x="4" y="99"/>
                    <a:pt x="6" y="101"/>
                  </a:cubicBezTo>
                  <a:cubicBezTo>
                    <a:pt x="6" y="101"/>
                    <a:pt x="6" y="101"/>
                    <a:pt x="6" y="101"/>
                  </a:cubicBezTo>
                  <a:cubicBezTo>
                    <a:pt x="6" y="101"/>
                    <a:pt x="6" y="101"/>
                    <a:pt x="6" y="101"/>
                  </a:cubicBezTo>
                  <a:cubicBezTo>
                    <a:pt x="6" y="101"/>
                    <a:pt x="6" y="101"/>
                    <a:pt x="6" y="101"/>
                  </a:cubicBezTo>
                  <a:cubicBezTo>
                    <a:pt x="0" y="109"/>
                    <a:pt x="0" y="109"/>
                    <a:pt x="0" y="109"/>
                  </a:cubicBezTo>
                  <a:cubicBezTo>
                    <a:pt x="1" y="109"/>
                    <a:pt x="2" y="109"/>
                    <a:pt x="3" y="110"/>
                  </a:cubicBezTo>
                  <a:cubicBezTo>
                    <a:pt x="8" y="102"/>
                    <a:pt x="8" y="102"/>
                    <a:pt x="8" y="102"/>
                  </a:cubicBezTo>
                  <a:cubicBezTo>
                    <a:pt x="10" y="51"/>
                    <a:pt x="10" y="51"/>
                    <a:pt x="10" y="51"/>
                  </a:cubicBezTo>
                  <a:cubicBezTo>
                    <a:pt x="7" y="35"/>
                    <a:pt x="7" y="18"/>
                    <a:pt x="10" y="2"/>
                  </a:cubicBezTo>
                  <a:close/>
                </a:path>
              </a:pathLst>
            </a:custGeom>
            <a:solidFill>
              <a:srgbClr val="EAE3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50" name="Freeform 707"/>
            <p:cNvSpPr>
              <a:spLocks/>
            </p:cNvSpPr>
            <p:nvPr/>
          </p:nvSpPr>
          <p:spPr bwMode="auto">
            <a:xfrm>
              <a:off x="138112" y="374650"/>
              <a:ext cx="49212" cy="352425"/>
            </a:xfrm>
            <a:custGeom>
              <a:avLst/>
              <a:gdLst>
                <a:gd name="T0" fmla="*/ 2 w 13"/>
                <a:gd name="T1" fmla="*/ 13 h 94"/>
                <a:gd name="T2" fmla="*/ 2 w 13"/>
                <a:gd name="T3" fmla="*/ 4 h 94"/>
                <a:gd name="T4" fmla="*/ 0 w 13"/>
                <a:gd name="T5" fmla="*/ 0 h 94"/>
                <a:gd name="T6" fmla="*/ 0 w 13"/>
                <a:gd name="T7" fmla="*/ 13 h 94"/>
                <a:gd name="T8" fmla="*/ 4 w 13"/>
                <a:gd name="T9" fmla="*/ 38 h 94"/>
                <a:gd name="T10" fmla="*/ 8 w 13"/>
                <a:gd name="T11" fmla="*/ 52 h 94"/>
                <a:gd name="T12" fmla="*/ 8 w 13"/>
                <a:gd name="T13" fmla="*/ 53 h 94"/>
                <a:gd name="T14" fmla="*/ 9 w 13"/>
                <a:gd name="T15" fmla="*/ 84 h 94"/>
                <a:gd name="T16" fmla="*/ 11 w 13"/>
                <a:gd name="T17" fmla="*/ 94 h 94"/>
                <a:gd name="T18" fmla="*/ 13 w 13"/>
                <a:gd name="T19" fmla="*/ 92 h 94"/>
                <a:gd name="T20" fmla="*/ 11 w 13"/>
                <a:gd name="T21" fmla="*/ 83 h 94"/>
                <a:gd name="T22" fmla="*/ 10 w 13"/>
                <a:gd name="T23" fmla="*/ 52 h 94"/>
                <a:gd name="T24" fmla="*/ 7 w 13"/>
                <a:gd name="T25" fmla="*/ 43 h 94"/>
                <a:gd name="T26" fmla="*/ 2 w 13"/>
                <a:gd name="T2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94">
                  <a:moveTo>
                    <a:pt x="2" y="13"/>
                  </a:moveTo>
                  <a:cubicBezTo>
                    <a:pt x="2" y="4"/>
                    <a:pt x="2" y="4"/>
                    <a:pt x="2" y="4"/>
                  </a:cubicBezTo>
                  <a:cubicBezTo>
                    <a:pt x="0" y="0"/>
                    <a:pt x="0" y="0"/>
                    <a:pt x="0" y="0"/>
                  </a:cubicBezTo>
                  <a:cubicBezTo>
                    <a:pt x="0" y="13"/>
                    <a:pt x="0" y="13"/>
                    <a:pt x="0" y="13"/>
                  </a:cubicBezTo>
                  <a:cubicBezTo>
                    <a:pt x="4" y="38"/>
                    <a:pt x="4" y="38"/>
                    <a:pt x="4" y="38"/>
                  </a:cubicBezTo>
                  <a:cubicBezTo>
                    <a:pt x="5" y="43"/>
                    <a:pt x="6" y="48"/>
                    <a:pt x="8" y="52"/>
                  </a:cubicBezTo>
                  <a:cubicBezTo>
                    <a:pt x="8" y="53"/>
                    <a:pt x="8" y="53"/>
                    <a:pt x="8" y="53"/>
                  </a:cubicBezTo>
                  <a:cubicBezTo>
                    <a:pt x="9" y="84"/>
                    <a:pt x="9" y="84"/>
                    <a:pt x="9" y="84"/>
                  </a:cubicBezTo>
                  <a:cubicBezTo>
                    <a:pt x="11" y="94"/>
                    <a:pt x="11" y="94"/>
                    <a:pt x="11" y="94"/>
                  </a:cubicBezTo>
                  <a:cubicBezTo>
                    <a:pt x="13" y="92"/>
                    <a:pt x="13" y="92"/>
                    <a:pt x="13" y="92"/>
                  </a:cubicBezTo>
                  <a:cubicBezTo>
                    <a:pt x="11" y="83"/>
                    <a:pt x="11" y="83"/>
                    <a:pt x="11" y="83"/>
                  </a:cubicBezTo>
                  <a:cubicBezTo>
                    <a:pt x="10" y="52"/>
                    <a:pt x="10" y="52"/>
                    <a:pt x="10" y="52"/>
                  </a:cubicBezTo>
                  <a:cubicBezTo>
                    <a:pt x="7" y="43"/>
                    <a:pt x="7" y="43"/>
                    <a:pt x="7" y="43"/>
                  </a:cubicBezTo>
                  <a:lnTo>
                    <a:pt x="2" y="13"/>
                  </a:lnTo>
                  <a:close/>
                </a:path>
              </a:pathLst>
            </a:custGeom>
            <a:solidFill>
              <a:srgbClr val="EAE3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51" name="Freeform 708"/>
            <p:cNvSpPr>
              <a:spLocks/>
            </p:cNvSpPr>
            <p:nvPr/>
          </p:nvSpPr>
          <p:spPr bwMode="auto">
            <a:xfrm>
              <a:off x="0" y="731838"/>
              <a:ext cx="104775" cy="36513"/>
            </a:xfrm>
            <a:custGeom>
              <a:avLst/>
              <a:gdLst>
                <a:gd name="T0" fmla="*/ 13 w 28"/>
                <a:gd name="T1" fmla="*/ 1 h 10"/>
                <a:gd name="T2" fmla="*/ 9 w 28"/>
                <a:gd name="T3" fmla="*/ 0 h 10"/>
                <a:gd name="T4" fmla="*/ 2 w 28"/>
                <a:gd name="T5" fmla="*/ 3 h 10"/>
                <a:gd name="T6" fmla="*/ 1 w 28"/>
                <a:gd name="T7" fmla="*/ 8 h 10"/>
                <a:gd name="T8" fmla="*/ 19 w 28"/>
                <a:gd name="T9" fmla="*/ 6 h 10"/>
                <a:gd name="T10" fmla="*/ 28 w 28"/>
                <a:gd name="T11" fmla="*/ 6 h 10"/>
                <a:gd name="T12" fmla="*/ 27 w 28"/>
                <a:gd name="T13" fmla="*/ 1 h 10"/>
                <a:gd name="T14" fmla="*/ 13 w 28"/>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0">
                  <a:moveTo>
                    <a:pt x="13" y="1"/>
                  </a:moveTo>
                  <a:cubicBezTo>
                    <a:pt x="12" y="1"/>
                    <a:pt x="10" y="0"/>
                    <a:pt x="9" y="0"/>
                  </a:cubicBezTo>
                  <a:cubicBezTo>
                    <a:pt x="2" y="3"/>
                    <a:pt x="2" y="3"/>
                    <a:pt x="2" y="3"/>
                  </a:cubicBezTo>
                  <a:cubicBezTo>
                    <a:pt x="1" y="5"/>
                    <a:pt x="0" y="6"/>
                    <a:pt x="1" y="8"/>
                  </a:cubicBezTo>
                  <a:cubicBezTo>
                    <a:pt x="7" y="10"/>
                    <a:pt x="13" y="9"/>
                    <a:pt x="19" y="6"/>
                  </a:cubicBezTo>
                  <a:cubicBezTo>
                    <a:pt x="28" y="6"/>
                    <a:pt x="28" y="6"/>
                    <a:pt x="28" y="6"/>
                  </a:cubicBezTo>
                  <a:cubicBezTo>
                    <a:pt x="27" y="1"/>
                    <a:pt x="27" y="1"/>
                    <a:pt x="27" y="1"/>
                  </a:cubicBezTo>
                  <a:cubicBezTo>
                    <a:pt x="23" y="2"/>
                    <a:pt x="18" y="2"/>
                    <a:pt x="13"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52" name="Freeform 709"/>
            <p:cNvSpPr>
              <a:spLocks/>
            </p:cNvSpPr>
            <p:nvPr/>
          </p:nvSpPr>
          <p:spPr bwMode="auto">
            <a:xfrm>
              <a:off x="179387" y="723900"/>
              <a:ext cx="79375" cy="44450"/>
            </a:xfrm>
            <a:custGeom>
              <a:avLst/>
              <a:gdLst>
                <a:gd name="T0" fmla="*/ 0 w 21"/>
                <a:gd name="T1" fmla="*/ 7 h 12"/>
                <a:gd name="T2" fmla="*/ 6 w 21"/>
                <a:gd name="T3" fmla="*/ 7 h 12"/>
                <a:gd name="T4" fmla="*/ 21 w 21"/>
                <a:gd name="T5" fmla="*/ 10 h 12"/>
                <a:gd name="T6" fmla="*/ 20 w 21"/>
                <a:gd name="T7" fmla="*/ 6 h 12"/>
                <a:gd name="T8" fmla="*/ 14 w 21"/>
                <a:gd name="T9" fmla="*/ 1 h 12"/>
                <a:gd name="T10" fmla="*/ 0 w 21"/>
                <a:gd name="T11" fmla="*/ 3 h 12"/>
                <a:gd name="T12" fmla="*/ 0 w 21"/>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0" y="7"/>
                  </a:moveTo>
                  <a:cubicBezTo>
                    <a:pt x="6" y="7"/>
                    <a:pt x="6" y="7"/>
                    <a:pt x="6" y="7"/>
                  </a:cubicBezTo>
                  <a:cubicBezTo>
                    <a:pt x="11" y="11"/>
                    <a:pt x="16" y="12"/>
                    <a:pt x="21" y="10"/>
                  </a:cubicBezTo>
                  <a:cubicBezTo>
                    <a:pt x="21" y="9"/>
                    <a:pt x="21" y="7"/>
                    <a:pt x="20" y="6"/>
                  </a:cubicBezTo>
                  <a:cubicBezTo>
                    <a:pt x="14" y="1"/>
                    <a:pt x="14" y="1"/>
                    <a:pt x="14" y="1"/>
                  </a:cubicBezTo>
                  <a:cubicBezTo>
                    <a:pt x="10" y="0"/>
                    <a:pt x="5" y="1"/>
                    <a:pt x="0" y="3"/>
                  </a:cubicBez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212" name="Picture 28">
            <a:extLst>
              <a:ext uri="{FF2B5EF4-FFF2-40B4-BE49-F238E27FC236}">
                <a16:creationId xmlns:a16="http://schemas.microsoft.com/office/drawing/2014/main" id="{A256DE7A-2F3B-4E46-ABD6-BF21EC66AD8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213" name="组合 3">
            <a:extLst>
              <a:ext uri="{FF2B5EF4-FFF2-40B4-BE49-F238E27FC236}">
                <a16:creationId xmlns:a16="http://schemas.microsoft.com/office/drawing/2014/main" id="{EDFDD4CB-553A-40B1-AC87-90D15076E8BC}"/>
              </a:ext>
            </a:extLst>
          </p:cNvPr>
          <p:cNvGrpSpPr>
            <a:grpSpLocks/>
          </p:cNvGrpSpPr>
          <p:nvPr/>
        </p:nvGrpSpPr>
        <p:grpSpPr bwMode="auto">
          <a:xfrm>
            <a:off x="348449" y="124052"/>
            <a:ext cx="325018" cy="401604"/>
            <a:chOff x="10675" y="7633"/>
            <a:chExt cx="433171" cy="534549"/>
          </a:xfrm>
        </p:grpSpPr>
        <p:sp>
          <p:nvSpPr>
            <p:cNvPr id="214" name="圆角矩形 10">
              <a:extLst>
                <a:ext uri="{FF2B5EF4-FFF2-40B4-BE49-F238E27FC236}">
                  <a16:creationId xmlns:a16="http://schemas.microsoft.com/office/drawing/2014/main" id="{6864670C-ABA7-4E11-8D03-1795BFAE0E41}"/>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215" name="图片 50">
              <a:extLst>
                <a:ext uri="{FF2B5EF4-FFF2-40B4-BE49-F238E27FC236}">
                  <a16:creationId xmlns:a16="http://schemas.microsoft.com/office/drawing/2014/main" id="{3F97EC5E-0695-49D2-A9CB-6A9949272DE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6" name="图片 215">
            <a:extLst>
              <a:ext uri="{FF2B5EF4-FFF2-40B4-BE49-F238E27FC236}">
                <a16:creationId xmlns:a16="http://schemas.microsoft.com/office/drawing/2014/main" id="{8C7552D6-F25E-40F1-A878-1B7CB5E0D7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217" name="TextBox 29">
            <a:extLst>
              <a:ext uri="{FF2B5EF4-FFF2-40B4-BE49-F238E27FC236}">
                <a16:creationId xmlns:a16="http://schemas.microsoft.com/office/drawing/2014/main" id="{07DDAEAA-60A2-4BA0-B344-205AEFD12C85}"/>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3108755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2006663" y="2353935"/>
            <a:ext cx="4675022" cy="2265752"/>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a:p>
        </p:txBody>
      </p:sp>
      <p:sp>
        <p:nvSpPr>
          <p:cNvPr id="5" name="椭圆 4"/>
          <p:cNvSpPr/>
          <p:nvPr/>
        </p:nvSpPr>
        <p:spPr>
          <a:xfrm>
            <a:off x="1529128" y="3029689"/>
            <a:ext cx="910201" cy="914251"/>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r>
              <a:rPr lang="zh-CN" altLang="en-US" sz="1125">
                <a:latin typeface="微软雅黑" pitchFamily="34" charset="-122"/>
                <a:ea typeface="微软雅黑" pitchFamily="34" charset="-122"/>
              </a:rPr>
              <a:t>点击添加文本</a:t>
            </a:r>
          </a:p>
        </p:txBody>
      </p:sp>
      <p:sp>
        <p:nvSpPr>
          <p:cNvPr id="6" name="椭圆 5"/>
          <p:cNvSpPr/>
          <p:nvPr/>
        </p:nvSpPr>
        <p:spPr>
          <a:xfrm>
            <a:off x="6204149" y="3029689"/>
            <a:ext cx="910201" cy="914251"/>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r>
              <a:rPr lang="zh-CN" altLang="en-US" sz="1125">
                <a:latin typeface="微软雅黑" pitchFamily="34" charset="-122"/>
                <a:ea typeface="微软雅黑" pitchFamily="34" charset="-122"/>
              </a:rPr>
              <a:t>点击添加文本</a:t>
            </a:r>
          </a:p>
        </p:txBody>
      </p:sp>
      <p:sp>
        <p:nvSpPr>
          <p:cNvPr id="7" name="矩形 6"/>
          <p:cNvSpPr/>
          <p:nvPr/>
        </p:nvSpPr>
        <p:spPr>
          <a:xfrm>
            <a:off x="3898144" y="3024558"/>
            <a:ext cx="1024985" cy="235494"/>
          </a:xfrm>
          <a:prstGeom prst="rect">
            <a:avLst/>
          </a:prstGeom>
        </p:spPr>
        <p:txBody>
          <a:bodyPr wrap="none" lIns="50336" tIns="25168" rIns="50336" bIns="25168">
            <a:spAutoFit/>
          </a:bodyPr>
          <a:lstStyle/>
          <a:p>
            <a:r>
              <a:rPr lang="zh-CN" altLang="en-US" sz="1200">
                <a:solidFill>
                  <a:srgbClr val="666666"/>
                </a:solidFill>
                <a:latin typeface="微软雅黑" panose="020B0503020204020204" pitchFamily="34" charset="-122"/>
                <a:ea typeface="微软雅黑" panose="020B0503020204020204" pitchFamily="34" charset="-122"/>
              </a:rPr>
              <a:t>点击添加标题</a:t>
            </a:r>
            <a:endParaRPr lang="zh-CN" altLang="en-US" sz="1200"/>
          </a:p>
        </p:txBody>
      </p:sp>
      <p:sp>
        <p:nvSpPr>
          <p:cNvPr id="8" name="矩形 7"/>
          <p:cNvSpPr/>
          <p:nvPr/>
        </p:nvSpPr>
        <p:spPr>
          <a:xfrm>
            <a:off x="3898144" y="3745189"/>
            <a:ext cx="1024985" cy="235494"/>
          </a:xfrm>
          <a:prstGeom prst="rect">
            <a:avLst/>
          </a:prstGeom>
        </p:spPr>
        <p:txBody>
          <a:bodyPr wrap="none" lIns="50336" tIns="25168" rIns="50336" bIns="25168">
            <a:spAutoFit/>
          </a:bodyPr>
          <a:lstStyle/>
          <a:p>
            <a:r>
              <a:rPr lang="zh-CN" altLang="en-US" sz="1200">
                <a:solidFill>
                  <a:srgbClr val="666666"/>
                </a:solidFill>
                <a:latin typeface="微软雅黑" panose="020B0503020204020204" pitchFamily="34" charset="-122"/>
                <a:ea typeface="微软雅黑" panose="020B0503020204020204" pitchFamily="34" charset="-122"/>
              </a:rPr>
              <a:t>点击添加标题</a:t>
            </a:r>
            <a:endParaRPr lang="zh-CN" altLang="en-US" sz="1200"/>
          </a:p>
        </p:txBody>
      </p:sp>
      <p:sp>
        <p:nvSpPr>
          <p:cNvPr id="9" name="上箭头 8"/>
          <p:cNvSpPr/>
          <p:nvPr/>
        </p:nvSpPr>
        <p:spPr>
          <a:xfrm>
            <a:off x="3928650" y="2570000"/>
            <a:ext cx="831052" cy="397501"/>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a:p>
        </p:txBody>
      </p:sp>
      <p:sp>
        <p:nvSpPr>
          <p:cNvPr id="10" name="上箭头 9"/>
          <p:cNvSpPr/>
          <p:nvPr/>
        </p:nvSpPr>
        <p:spPr>
          <a:xfrm flipV="1">
            <a:off x="3928650" y="4023440"/>
            <a:ext cx="831052" cy="397501"/>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a:p>
        </p:txBody>
      </p:sp>
      <p:sp>
        <p:nvSpPr>
          <p:cNvPr id="11" name="矩形 10"/>
          <p:cNvSpPr/>
          <p:nvPr/>
        </p:nvSpPr>
        <p:spPr>
          <a:xfrm>
            <a:off x="3063011" y="4500438"/>
            <a:ext cx="2493160" cy="238500"/>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r>
              <a:rPr lang="zh-CN" altLang="en-US" sz="1200">
                <a:latin typeface="微软雅黑" pitchFamily="34" charset="-122"/>
                <a:ea typeface="微软雅黑" pitchFamily="34" charset="-122"/>
              </a:rPr>
              <a:t>点击添加文本</a:t>
            </a:r>
          </a:p>
        </p:txBody>
      </p:sp>
      <p:sp>
        <p:nvSpPr>
          <p:cNvPr id="12" name="矩形 11"/>
          <p:cNvSpPr/>
          <p:nvPr/>
        </p:nvSpPr>
        <p:spPr>
          <a:xfrm>
            <a:off x="3063011" y="2234685"/>
            <a:ext cx="2493160" cy="238500"/>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r>
              <a:rPr lang="zh-CN" altLang="en-US" sz="1200" dirty="0">
                <a:latin typeface="微软雅黑" pitchFamily="34" charset="-122"/>
                <a:ea typeface="微软雅黑" pitchFamily="34" charset="-122"/>
              </a:rPr>
              <a:t>点击添加文本</a:t>
            </a:r>
          </a:p>
        </p:txBody>
      </p:sp>
      <p:sp>
        <p:nvSpPr>
          <p:cNvPr id="13" name="五边形 2"/>
          <p:cNvSpPr/>
          <p:nvPr/>
        </p:nvSpPr>
        <p:spPr>
          <a:xfrm>
            <a:off x="2716695" y="3516624"/>
            <a:ext cx="3254959" cy="178876"/>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a:p>
        </p:txBody>
      </p:sp>
      <p:sp>
        <p:nvSpPr>
          <p:cNvPr id="14" name="五边形 2"/>
          <p:cNvSpPr/>
          <p:nvPr/>
        </p:nvSpPr>
        <p:spPr>
          <a:xfrm flipH="1">
            <a:off x="2716695" y="3278123"/>
            <a:ext cx="3254959" cy="178876"/>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a:p>
        </p:txBody>
      </p:sp>
      <p:pic>
        <p:nvPicPr>
          <p:cNvPr id="19" name="Picture 28">
            <a:extLst>
              <a:ext uri="{FF2B5EF4-FFF2-40B4-BE49-F238E27FC236}">
                <a16:creationId xmlns:a16="http://schemas.microsoft.com/office/drawing/2014/main" id="{3022985F-4A36-407A-BB0C-DC1BDF67E29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组合 3">
            <a:extLst>
              <a:ext uri="{FF2B5EF4-FFF2-40B4-BE49-F238E27FC236}">
                <a16:creationId xmlns:a16="http://schemas.microsoft.com/office/drawing/2014/main" id="{800F808F-09FD-4440-BD75-DBBF8B9854B7}"/>
              </a:ext>
            </a:extLst>
          </p:cNvPr>
          <p:cNvGrpSpPr>
            <a:grpSpLocks/>
          </p:cNvGrpSpPr>
          <p:nvPr/>
        </p:nvGrpSpPr>
        <p:grpSpPr bwMode="auto">
          <a:xfrm>
            <a:off x="348449" y="124052"/>
            <a:ext cx="325018" cy="401604"/>
            <a:chOff x="10675" y="7633"/>
            <a:chExt cx="433171" cy="534549"/>
          </a:xfrm>
        </p:grpSpPr>
        <p:sp>
          <p:nvSpPr>
            <p:cNvPr id="21" name="圆角矩形 10">
              <a:extLst>
                <a:ext uri="{FF2B5EF4-FFF2-40B4-BE49-F238E27FC236}">
                  <a16:creationId xmlns:a16="http://schemas.microsoft.com/office/drawing/2014/main" id="{CC44A867-38D1-4FBB-A155-E7F07E817E83}"/>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22" name="图片 50">
              <a:extLst>
                <a:ext uri="{FF2B5EF4-FFF2-40B4-BE49-F238E27FC236}">
                  <a16:creationId xmlns:a16="http://schemas.microsoft.com/office/drawing/2014/main" id="{AF9306E3-E4DD-40DA-9973-3DD2474B44E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图片 22">
            <a:extLst>
              <a:ext uri="{FF2B5EF4-FFF2-40B4-BE49-F238E27FC236}">
                <a16:creationId xmlns:a16="http://schemas.microsoft.com/office/drawing/2014/main" id="{4BF96D7F-D95B-4D3F-AAE8-A69E1B128C5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24" name="TextBox 29">
            <a:extLst>
              <a:ext uri="{FF2B5EF4-FFF2-40B4-BE49-F238E27FC236}">
                <a16:creationId xmlns:a16="http://schemas.microsoft.com/office/drawing/2014/main" id="{F260EC60-03EF-4693-BB0C-D3A2DB483AEE}"/>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265339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73" name="矩形 2"/>
          <p:cNvSpPr>
            <a:spLocks/>
          </p:cNvSpPr>
          <p:nvPr/>
        </p:nvSpPr>
        <p:spPr bwMode="auto">
          <a:xfrm>
            <a:off x="3833309" y="3667676"/>
            <a:ext cx="889592" cy="1301815"/>
          </a:xfrm>
          <a:custGeom>
            <a:avLst/>
            <a:gdLst>
              <a:gd name="T0" fmla="*/ 46765 w 1421711"/>
              <a:gd name="T1" fmla="*/ 637203 h 2080612"/>
              <a:gd name="T2" fmla="*/ 98013 w 1421711"/>
              <a:gd name="T3" fmla="*/ 561500 h 2080612"/>
              <a:gd name="T4" fmla="*/ 293276 w 1421711"/>
              <a:gd name="T5" fmla="*/ 663895 h 2080612"/>
              <a:gd name="T6" fmla="*/ 307564 w 1421711"/>
              <a:gd name="T7" fmla="*/ 618652 h 2080612"/>
              <a:gd name="T8" fmla="*/ 17052 w 1421711"/>
              <a:gd name="T9" fmla="*/ 330520 h 2080612"/>
              <a:gd name="T10" fmla="*/ 90870 w 1421711"/>
              <a:gd name="T11" fmla="*/ 266226 h 2080612"/>
              <a:gd name="T12" fmla="*/ 364713 w 1421711"/>
              <a:gd name="T13" fmla="*/ 497208 h 2080612"/>
              <a:gd name="T14" fmla="*/ 395669 w 1421711"/>
              <a:gd name="T15" fmla="*/ 451964 h 2080612"/>
              <a:gd name="T16" fmla="*/ 219459 w 1421711"/>
              <a:gd name="T17" fmla="*/ 140021 h 2080612"/>
              <a:gd name="T18" fmla="*/ 305184 w 1421711"/>
              <a:gd name="T19" fmla="*/ 85254 h 2080612"/>
              <a:gd name="T20" fmla="*/ 514733 w 1421711"/>
              <a:gd name="T21" fmla="*/ 390054 h 2080612"/>
              <a:gd name="T22" fmla="*/ 671896 w 1421711"/>
              <a:gd name="T23" fmla="*/ 354334 h 2080612"/>
              <a:gd name="T24" fmla="*/ 624271 w 1421711"/>
              <a:gd name="T25" fmla="*/ 85253 h 2080612"/>
              <a:gd name="T26" fmla="*/ 736189 w 1421711"/>
              <a:gd name="T27" fmla="*/ 90017 h 2080612"/>
              <a:gd name="T28" fmla="*/ 860014 w 1421711"/>
              <a:gd name="T29" fmla="*/ 430536 h 2080612"/>
              <a:gd name="T30" fmla="*/ 1088614 w 1421711"/>
              <a:gd name="T31" fmla="*/ 509117 h 2080612"/>
              <a:gd name="T32" fmla="*/ 1305307 w 1421711"/>
              <a:gd name="T33" fmla="*/ 299567 h 2080612"/>
              <a:gd name="T34" fmla="*/ 1388651 w 1421711"/>
              <a:gd name="T35" fmla="*/ 378148 h 2080612"/>
              <a:gd name="T36" fmla="*/ 1067652 w 1421711"/>
              <a:gd name="T37" fmla="*/ 1080115 h 2080612"/>
              <a:gd name="T38" fmla="*/ 1108133 w 1421711"/>
              <a:gd name="T39" fmla="*/ 2080612 h 2080612"/>
              <a:gd name="T40" fmla="*/ 565877 w 1421711"/>
              <a:gd name="T41" fmla="*/ 2078231 h 2080612"/>
              <a:gd name="T42" fmla="*/ 617125 w 1421711"/>
              <a:gd name="T43" fmla="*/ 1116331 h 2080612"/>
              <a:gd name="T44" fmla="*/ 46765 w 1421711"/>
              <a:gd name="T45" fmla="*/ 637203 h 2080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21711" h="2080612">
                <a:moveTo>
                  <a:pt x="46765" y="637203"/>
                </a:moveTo>
                <a:cubicBezTo>
                  <a:pt x="-19495" y="583394"/>
                  <a:pt x="42831" y="522440"/>
                  <a:pt x="98013" y="561500"/>
                </a:cubicBezTo>
                <a:lnTo>
                  <a:pt x="293276" y="663895"/>
                </a:lnTo>
                <a:cubicBezTo>
                  <a:pt x="381383" y="701202"/>
                  <a:pt x="355189" y="667071"/>
                  <a:pt x="307564" y="618652"/>
                </a:cubicBezTo>
                <a:cubicBezTo>
                  <a:pt x="182151" y="515464"/>
                  <a:pt x="97221" y="426564"/>
                  <a:pt x="17052" y="330520"/>
                </a:cubicBezTo>
                <a:cubicBezTo>
                  <a:pt x="-32161" y="263846"/>
                  <a:pt x="35308" y="213838"/>
                  <a:pt x="90870" y="266226"/>
                </a:cubicBezTo>
                <a:lnTo>
                  <a:pt x="364713" y="497208"/>
                </a:lnTo>
                <a:cubicBezTo>
                  <a:pt x="425039" y="553565"/>
                  <a:pt x="459169" y="548007"/>
                  <a:pt x="395669" y="451964"/>
                </a:cubicBezTo>
                <a:lnTo>
                  <a:pt x="219459" y="140021"/>
                </a:lnTo>
                <a:cubicBezTo>
                  <a:pt x="169453" y="62234"/>
                  <a:pt x="269466" y="29691"/>
                  <a:pt x="305184" y="85254"/>
                </a:cubicBezTo>
                <a:cubicBezTo>
                  <a:pt x="367890" y="191617"/>
                  <a:pt x="444883" y="288454"/>
                  <a:pt x="514733" y="390054"/>
                </a:cubicBezTo>
                <a:cubicBezTo>
                  <a:pt x="597282" y="494035"/>
                  <a:pt x="689358" y="455140"/>
                  <a:pt x="671896" y="354334"/>
                </a:cubicBezTo>
                <a:lnTo>
                  <a:pt x="624271" y="85253"/>
                </a:lnTo>
                <a:cubicBezTo>
                  <a:pt x="616333" y="10641"/>
                  <a:pt x="677452" y="-63971"/>
                  <a:pt x="736189" y="90017"/>
                </a:cubicBezTo>
                <a:cubicBezTo>
                  <a:pt x="775083" y="203523"/>
                  <a:pt x="809214" y="317030"/>
                  <a:pt x="860014" y="430536"/>
                </a:cubicBezTo>
                <a:cubicBezTo>
                  <a:pt x="947326" y="586905"/>
                  <a:pt x="1025114" y="555155"/>
                  <a:pt x="1088614" y="509117"/>
                </a:cubicBezTo>
                <a:cubicBezTo>
                  <a:pt x="1187038" y="448792"/>
                  <a:pt x="1230695" y="369417"/>
                  <a:pt x="1305307" y="299567"/>
                </a:cubicBezTo>
                <a:cubicBezTo>
                  <a:pt x="1378331" y="237655"/>
                  <a:pt x="1472788" y="282897"/>
                  <a:pt x="1388651" y="378148"/>
                </a:cubicBezTo>
                <a:cubicBezTo>
                  <a:pt x="1212595" y="583562"/>
                  <a:pt x="1122264" y="831839"/>
                  <a:pt x="1067652" y="1080115"/>
                </a:cubicBezTo>
                <a:cubicBezTo>
                  <a:pt x="994628" y="1354083"/>
                  <a:pt x="1097814" y="1766163"/>
                  <a:pt x="1108133" y="2080612"/>
                </a:cubicBezTo>
                <a:lnTo>
                  <a:pt x="565877" y="2078231"/>
                </a:lnTo>
                <a:cubicBezTo>
                  <a:pt x="590104" y="1840148"/>
                  <a:pt x="657192" y="1356795"/>
                  <a:pt x="617125" y="1116331"/>
                </a:cubicBezTo>
                <a:cubicBezTo>
                  <a:pt x="571467" y="879628"/>
                  <a:pt x="275777" y="807231"/>
                  <a:pt x="46765" y="63720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p>
            <a:endParaRPr lang="zh-CN" altLang="en-US"/>
          </a:p>
        </p:txBody>
      </p:sp>
      <p:sp>
        <p:nvSpPr>
          <p:cNvPr id="40974" name="矩形 3"/>
          <p:cNvSpPr>
            <a:spLocks/>
          </p:cNvSpPr>
          <p:nvPr/>
        </p:nvSpPr>
        <p:spPr bwMode="auto">
          <a:xfrm rot="491450">
            <a:off x="2679339" y="4161961"/>
            <a:ext cx="1176596" cy="620536"/>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p>
            <a:endParaRPr lang="zh-CN" altLang="en-US"/>
          </a:p>
        </p:txBody>
      </p:sp>
      <p:sp>
        <p:nvSpPr>
          <p:cNvPr id="40975" name="矩形 3"/>
          <p:cNvSpPr>
            <a:spLocks/>
          </p:cNvSpPr>
          <p:nvPr/>
        </p:nvSpPr>
        <p:spPr bwMode="auto">
          <a:xfrm rot="2444456">
            <a:off x="2682912" y="3343711"/>
            <a:ext cx="1177787" cy="619345"/>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p>
            <a:endParaRPr lang="zh-CN" altLang="en-US"/>
          </a:p>
        </p:txBody>
      </p:sp>
      <p:sp>
        <p:nvSpPr>
          <p:cNvPr id="40976" name="矩形 3"/>
          <p:cNvSpPr>
            <a:spLocks/>
          </p:cNvSpPr>
          <p:nvPr/>
        </p:nvSpPr>
        <p:spPr bwMode="auto">
          <a:xfrm rot="4118785">
            <a:off x="3216353" y="2716071"/>
            <a:ext cx="1177946" cy="620452"/>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p>
            <a:endParaRPr lang="zh-CN" altLang="en-US"/>
          </a:p>
        </p:txBody>
      </p:sp>
      <p:sp>
        <p:nvSpPr>
          <p:cNvPr id="40977" name="矩形 3"/>
          <p:cNvSpPr>
            <a:spLocks/>
          </p:cNvSpPr>
          <p:nvPr/>
        </p:nvSpPr>
        <p:spPr bwMode="auto">
          <a:xfrm rot="8239095">
            <a:off x="4181048" y="2757715"/>
            <a:ext cx="1176596" cy="619345"/>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p>
            <a:endParaRPr lang="zh-CN" altLang="en-US"/>
          </a:p>
        </p:txBody>
      </p:sp>
      <p:sp>
        <p:nvSpPr>
          <p:cNvPr id="40978" name="矩形 3"/>
          <p:cNvSpPr>
            <a:spLocks/>
          </p:cNvSpPr>
          <p:nvPr/>
        </p:nvSpPr>
        <p:spPr bwMode="auto">
          <a:xfrm rot="10393058">
            <a:off x="4822938" y="3404454"/>
            <a:ext cx="1177787" cy="619345"/>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p>
            <a:endParaRPr lang="zh-CN" altLang="en-US"/>
          </a:p>
        </p:txBody>
      </p:sp>
      <p:sp>
        <p:nvSpPr>
          <p:cNvPr id="40979" name="矩形 3"/>
          <p:cNvSpPr>
            <a:spLocks/>
          </p:cNvSpPr>
          <p:nvPr/>
        </p:nvSpPr>
        <p:spPr bwMode="auto">
          <a:xfrm rot="12452244">
            <a:off x="4616912" y="4209602"/>
            <a:ext cx="1177787" cy="620536"/>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p>
            <a:endParaRPr lang="zh-CN" altLang="en-US"/>
          </a:p>
        </p:txBody>
      </p:sp>
      <p:sp>
        <p:nvSpPr>
          <p:cNvPr id="40980" name="椭圆 8"/>
          <p:cNvSpPr>
            <a:spLocks/>
          </p:cNvSpPr>
          <p:nvPr/>
        </p:nvSpPr>
        <p:spPr bwMode="auto">
          <a:xfrm>
            <a:off x="2874645" y="4924229"/>
            <a:ext cx="2865273" cy="260839"/>
          </a:xfrm>
          <a:custGeom>
            <a:avLst/>
            <a:gdLst>
              <a:gd name="T0" fmla="*/ 1750378 w 3500756"/>
              <a:gd name="T1" fmla="*/ 0 h 379896"/>
              <a:gd name="T2" fmla="*/ 3500756 w 3500756"/>
              <a:gd name="T3" fmla="*/ 379896 h 379896"/>
              <a:gd name="T4" fmla="*/ 0 w 3500756"/>
              <a:gd name="T5" fmla="*/ 379896 h 379896"/>
              <a:gd name="T6" fmla="*/ 1750378 w 3500756"/>
              <a:gd name="T7" fmla="*/ 0 h 379896"/>
            </a:gdLst>
            <a:ahLst/>
            <a:cxnLst>
              <a:cxn ang="0">
                <a:pos x="T0" y="T1"/>
              </a:cxn>
              <a:cxn ang="0">
                <a:pos x="T2" y="T3"/>
              </a:cxn>
              <a:cxn ang="0">
                <a:pos x="T4" y="T5"/>
              </a:cxn>
              <a:cxn ang="0">
                <a:pos x="T6" y="T7"/>
              </a:cxn>
            </a:cxnLst>
            <a:rect l="0" t="0" r="r" b="b"/>
            <a:pathLst>
              <a:path w="3500756" h="379896">
                <a:moveTo>
                  <a:pt x="1750378" y="0"/>
                </a:moveTo>
                <a:cubicBezTo>
                  <a:pt x="2570761" y="0"/>
                  <a:pt x="3265486" y="159525"/>
                  <a:pt x="3500756" y="379896"/>
                </a:cubicBezTo>
                <a:lnTo>
                  <a:pt x="0" y="379896"/>
                </a:lnTo>
                <a:cubicBezTo>
                  <a:pt x="235271" y="159525"/>
                  <a:pt x="929995" y="0"/>
                  <a:pt x="1750378" y="0"/>
                </a:cubicBez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p>
            <a:endParaRPr lang="zh-CN" altLang="en-US"/>
          </a:p>
        </p:txBody>
      </p:sp>
      <p:cxnSp>
        <p:nvCxnSpPr>
          <p:cNvPr id="40981" name="直接连接符 20"/>
          <p:cNvCxnSpPr>
            <a:cxnSpLocks noChangeShapeType="1"/>
          </p:cNvCxnSpPr>
          <p:nvPr/>
        </p:nvCxnSpPr>
        <p:spPr bwMode="auto">
          <a:xfrm flipH="1">
            <a:off x="2969916" y="2754140"/>
            <a:ext cx="540662" cy="0"/>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40982" name="矩形 1"/>
          <p:cNvSpPr>
            <a:spLocks noChangeArrowheads="1"/>
          </p:cNvSpPr>
          <p:nvPr/>
        </p:nvSpPr>
        <p:spPr bwMode="auto">
          <a:xfrm>
            <a:off x="1549189" y="2513548"/>
            <a:ext cx="1420727"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cxnSp>
        <p:nvCxnSpPr>
          <p:cNvPr id="40983" name="直接连接符 22"/>
          <p:cNvCxnSpPr>
            <a:cxnSpLocks noChangeShapeType="1"/>
          </p:cNvCxnSpPr>
          <p:nvPr/>
        </p:nvCxnSpPr>
        <p:spPr bwMode="auto">
          <a:xfrm flipH="1">
            <a:off x="2607887" y="3846330"/>
            <a:ext cx="540662" cy="0"/>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40984" name="矩形 1"/>
          <p:cNvSpPr>
            <a:spLocks noChangeArrowheads="1"/>
          </p:cNvSpPr>
          <p:nvPr/>
        </p:nvSpPr>
        <p:spPr bwMode="auto">
          <a:xfrm>
            <a:off x="1187159" y="3605739"/>
            <a:ext cx="1420727"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40985" name="矩形 1"/>
          <p:cNvSpPr>
            <a:spLocks noChangeArrowheads="1"/>
          </p:cNvSpPr>
          <p:nvPr/>
        </p:nvSpPr>
        <p:spPr bwMode="auto">
          <a:xfrm>
            <a:off x="5546997" y="2513548"/>
            <a:ext cx="1420728"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cxnSp>
        <p:nvCxnSpPr>
          <p:cNvPr id="40986" name="直接连接符 25"/>
          <p:cNvCxnSpPr>
            <a:cxnSpLocks noChangeShapeType="1"/>
          </p:cNvCxnSpPr>
          <p:nvPr/>
        </p:nvCxnSpPr>
        <p:spPr bwMode="auto">
          <a:xfrm flipH="1">
            <a:off x="4968224" y="2754140"/>
            <a:ext cx="540662" cy="0"/>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40987" name="矩形 1"/>
          <p:cNvSpPr>
            <a:spLocks noChangeArrowheads="1"/>
          </p:cNvSpPr>
          <p:nvPr/>
        </p:nvSpPr>
        <p:spPr bwMode="auto">
          <a:xfrm>
            <a:off x="5924506" y="3627178"/>
            <a:ext cx="1420727" cy="103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cxnSp>
        <p:nvCxnSpPr>
          <p:cNvPr id="40988" name="直接连接符 27"/>
          <p:cNvCxnSpPr>
            <a:cxnSpLocks noChangeShapeType="1"/>
          </p:cNvCxnSpPr>
          <p:nvPr/>
        </p:nvCxnSpPr>
        <p:spPr bwMode="auto">
          <a:xfrm flipH="1">
            <a:off x="5346928" y="3867769"/>
            <a:ext cx="539472" cy="0"/>
          </a:xfrm>
          <a:prstGeom prst="line">
            <a:avLst/>
          </a:prstGeom>
          <a:noFill/>
          <a:ln w="6350" cmpd="sng">
            <a:solidFill>
              <a:srgbClr val="003860">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pic>
        <p:nvPicPr>
          <p:cNvPr id="24" name="Picture 28">
            <a:extLst>
              <a:ext uri="{FF2B5EF4-FFF2-40B4-BE49-F238E27FC236}">
                <a16:creationId xmlns:a16="http://schemas.microsoft.com/office/drawing/2014/main" id="{31933B49-17DA-4DC4-879B-FE2D993ED17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组合 3">
            <a:extLst>
              <a:ext uri="{FF2B5EF4-FFF2-40B4-BE49-F238E27FC236}">
                <a16:creationId xmlns:a16="http://schemas.microsoft.com/office/drawing/2014/main" id="{A7259921-A55E-4C60-810D-FFC7A865E9F0}"/>
              </a:ext>
            </a:extLst>
          </p:cNvPr>
          <p:cNvGrpSpPr>
            <a:grpSpLocks/>
          </p:cNvGrpSpPr>
          <p:nvPr/>
        </p:nvGrpSpPr>
        <p:grpSpPr bwMode="auto">
          <a:xfrm>
            <a:off x="348449" y="124052"/>
            <a:ext cx="325018" cy="401604"/>
            <a:chOff x="10675" y="7633"/>
            <a:chExt cx="433171" cy="534549"/>
          </a:xfrm>
        </p:grpSpPr>
        <p:sp>
          <p:nvSpPr>
            <p:cNvPr id="26" name="圆角矩形 10">
              <a:extLst>
                <a:ext uri="{FF2B5EF4-FFF2-40B4-BE49-F238E27FC236}">
                  <a16:creationId xmlns:a16="http://schemas.microsoft.com/office/drawing/2014/main" id="{22906E42-E87F-4AAD-A7F0-A2250A594E30}"/>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27" name="图片 50">
              <a:extLst>
                <a:ext uri="{FF2B5EF4-FFF2-40B4-BE49-F238E27FC236}">
                  <a16:creationId xmlns:a16="http://schemas.microsoft.com/office/drawing/2014/main" id="{1C7CED84-8391-49EB-A9AD-26B7B7C1D80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8" name="图片 27">
            <a:extLst>
              <a:ext uri="{FF2B5EF4-FFF2-40B4-BE49-F238E27FC236}">
                <a16:creationId xmlns:a16="http://schemas.microsoft.com/office/drawing/2014/main" id="{47748D65-C587-4C6C-918F-E541D4D58B2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29" name="TextBox 29">
            <a:extLst>
              <a:ext uri="{FF2B5EF4-FFF2-40B4-BE49-F238E27FC236}">
                <a16:creationId xmlns:a16="http://schemas.microsoft.com/office/drawing/2014/main" id="{2BCF3AA6-8CA5-44F9-9E6A-7C3C71066CA0}"/>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8780937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AutoShape 5"/>
          <p:cNvSpPr>
            <a:spLocks noChangeArrowheads="1"/>
          </p:cNvSpPr>
          <p:nvPr/>
        </p:nvSpPr>
        <p:spPr bwMode="auto">
          <a:xfrm rot="10800000">
            <a:off x="1629843" y="3529542"/>
            <a:ext cx="2017563" cy="566036"/>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accent1">
              <a:lumMod val="50000"/>
              <a:lumOff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54145" tIns="27073" rIns="54145" bIns="27073" rtlCol="0" anchor="ctr"/>
          <a:lstStyle/>
          <a:p>
            <a:pPr algn="ctr"/>
            <a:endParaRPr lang="zh-CN" altLang="en-US" dirty="0"/>
          </a:p>
        </p:txBody>
      </p:sp>
      <p:sp>
        <p:nvSpPr>
          <p:cNvPr id="21" name="AutoShape 3"/>
          <p:cNvSpPr>
            <a:spLocks noChangeArrowheads="1"/>
          </p:cNvSpPr>
          <p:nvPr/>
        </p:nvSpPr>
        <p:spPr bwMode="auto">
          <a:xfrm rot="10800000">
            <a:off x="2228068" y="2756240"/>
            <a:ext cx="821114" cy="22919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54145" tIns="27073" rIns="54145" bIns="27073" rtlCol="0" anchor="ctr"/>
          <a:lstStyle/>
          <a:p>
            <a:pPr algn="ctr"/>
            <a:endParaRPr lang="zh-CN" altLang="en-US" dirty="0"/>
          </a:p>
        </p:txBody>
      </p:sp>
      <p:sp>
        <p:nvSpPr>
          <p:cNvPr id="22" name="AutoShape 6"/>
          <p:cNvSpPr>
            <a:spLocks noChangeArrowheads="1"/>
          </p:cNvSpPr>
          <p:nvPr/>
        </p:nvSpPr>
        <p:spPr bwMode="auto">
          <a:xfrm>
            <a:off x="2381571" y="2251802"/>
            <a:ext cx="514108" cy="437845"/>
          </a:xfrm>
          <a:prstGeom prst="triangle">
            <a:avLst>
              <a:gd name="adj" fmla="val 50000"/>
            </a:avLst>
          </a:prstGeom>
          <a:solidFill>
            <a:schemeClr val="accent1">
              <a:lumMod val="25000"/>
              <a:lumOff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54145" tIns="27073" rIns="54145" bIns="27073" rtlCol="0" anchor="ctr"/>
          <a:lstStyle/>
          <a:p>
            <a:pPr algn="ctr"/>
            <a:endParaRPr lang="zh-CN" altLang="en-US" dirty="0"/>
          </a:p>
        </p:txBody>
      </p:sp>
      <p:sp>
        <p:nvSpPr>
          <p:cNvPr id="23" name="AutoShape 4"/>
          <p:cNvSpPr>
            <a:spLocks noChangeArrowheads="1"/>
          </p:cNvSpPr>
          <p:nvPr/>
        </p:nvSpPr>
        <p:spPr bwMode="auto">
          <a:xfrm rot="10800000">
            <a:off x="1982605" y="3076716"/>
            <a:ext cx="1312040" cy="368755"/>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009BD2"/>
          </a:solidFill>
          <a:ln>
            <a:noFill/>
          </a:ln>
        </p:spPr>
        <p:style>
          <a:lnRef idx="2">
            <a:schemeClr val="dk1">
              <a:shade val="50000"/>
            </a:schemeClr>
          </a:lnRef>
          <a:fillRef idx="1">
            <a:schemeClr val="dk1"/>
          </a:fillRef>
          <a:effectRef idx="0">
            <a:schemeClr val="dk1"/>
          </a:effectRef>
          <a:fontRef idx="minor">
            <a:schemeClr val="lt1"/>
          </a:fontRef>
        </p:style>
        <p:txBody>
          <a:bodyPr lIns="54145" tIns="27073" rIns="54145" bIns="27073" rtlCol="0" anchor="ctr"/>
          <a:lstStyle/>
          <a:p>
            <a:pPr algn="ctr"/>
            <a:endParaRPr lang="zh-CN" altLang="en-US" dirty="0"/>
          </a:p>
        </p:txBody>
      </p:sp>
      <p:sp>
        <p:nvSpPr>
          <p:cNvPr id="24" name="AutoShape 5"/>
          <p:cNvSpPr>
            <a:spLocks noChangeArrowheads="1"/>
          </p:cNvSpPr>
          <p:nvPr/>
        </p:nvSpPr>
        <p:spPr bwMode="auto">
          <a:xfrm rot="10800000">
            <a:off x="1298514" y="4167739"/>
            <a:ext cx="2680223" cy="530692"/>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54145" tIns="27073" rIns="54145" bIns="27073" rtlCol="0" anchor="ctr"/>
          <a:lstStyle/>
          <a:p>
            <a:pPr algn="ctr"/>
            <a:endParaRPr lang="zh-CN" altLang="en-US" dirty="0"/>
          </a:p>
        </p:txBody>
      </p:sp>
      <p:cxnSp>
        <p:nvCxnSpPr>
          <p:cNvPr id="25" name="直接连接符 24"/>
          <p:cNvCxnSpPr/>
          <p:nvPr/>
        </p:nvCxnSpPr>
        <p:spPr>
          <a:xfrm>
            <a:off x="2658053" y="2492120"/>
            <a:ext cx="2118702"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2649860" y="2870061"/>
            <a:ext cx="2126897"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2658053" y="3262176"/>
            <a:ext cx="2118702"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8" name="直接连接符 27"/>
          <p:cNvCxnSpPr/>
          <p:nvPr/>
        </p:nvCxnSpPr>
        <p:spPr>
          <a:xfrm>
            <a:off x="2638625" y="3836009"/>
            <a:ext cx="2138132"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2638625" y="4404126"/>
            <a:ext cx="2138132"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0" name="TextBox 29"/>
          <p:cNvSpPr txBox="1"/>
          <p:nvPr/>
        </p:nvSpPr>
        <p:spPr>
          <a:xfrm>
            <a:off x="4878362" y="4100275"/>
            <a:ext cx="3385550" cy="454336"/>
          </a:xfrm>
          <a:prstGeom prst="rect">
            <a:avLst/>
          </a:prstGeom>
          <a:noFill/>
        </p:spPr>
        <p:txBody>
          <a:bodyPr wrap="square" lIns="54145" tIns="27073" rIns="54145" bIns="27073" rtlCol="0">
            <a:spAutoFit/>
          </a:bodyPr>
          <a:lstStyle/>
          <a:p>
            <a:pPr>
              <a:lnSpc>
                <a:spcPct val="130000"/>
              </a:lnSpc>
            </a:pPr>
            <a:r>
              <a:rPr lang="zh-CN" altLang="en-US" sz="1050" b="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050" b="0">
                <a:solidFill>
                  <a:schemeClr val="tx1">
                    <a:lumMod val="75000"/>
                    <a:lumOff val="25000"/>
                  </a:schemeClr>
                </a:solidFill>
                <a:latin typeface="微软雅黑" pitchFamily="34" charset="-122"/>
                <a:ea typeface="微软雅黑" pitchFamily="34" charset="-122"/>
              </a:rPr>
              <a:t>选择粘贴，并选择只保留文字。</a:t>
            </a:r>
          </a:p>
        </p:txBody>
      </p:sp>
      <p:sp>
        <p:nvSpPr>
          <p:cNvPr id="31" name="TextBox 30"/>
          <p:cNvSpPr txBox="1"/>
          <p:nvPr/>
        </p:nvSpPr>
        <p:spPr>
          <a:xfrm>
            <a:off x="4140396" y="4126497"/>
            <a:ext cx="647957" cy="216257"/>
          </a:xfrm>
          <a:prstGeom prst="rect">
            <a:avLst/>
          </a:prstGeom>
          <a:noFill/>
        </p:spPr>
        <p:txBody>
          <a:bodyPr wrap="none" lIns="54145" tIns="27073" rIns="54145" bIns="27073" rtlCol="0">
            <a:spAutoFit/>
          </a:bodyPr>
          <a:lstStyle/>
          <a:p>
            <a:pPr algn="ctr"/>
            <a:r>
              <a:rPr lang="zh-CN" altLang="en-US" sz="1050">
                <a:solidFill>
                  <a:schemeClr val="tx1">
                    <a:lumMod val="75000"/>
                    <a:lumOff val="25000"/>
                  </a:schemeClr>
                </a:solidFill>
                <a:latin typeface="微软雅黑" pitchFamily="34" charset="-122"/>
                <a:ea typeface="微软雅黑" pitchFamily="34" charset="-122"/>
              </a:rPr>
              <a:t>添加标题</a:t>
            </a:r>
          </a:p>
        </p:txBody>
      </p:sp>
      <p:sp>
        <p:nvSpPr>
          <p:cNvPr id="32" name="TextBox 31"/>
          <p:cNvSpPr txBox="1"/>
          <p:nvPr/>
        </p:nvSpPr>
        <p:spPr>
          <a:xfrm>
            <a:off x="4878362" y="3535604"/>
            <a:ext cx="3385550" cy="454336"/>
          </a:xfrm>
          <a:prstGeom prst="rect">
            <a:avLst/>
          </a:prstGeom>
          <a:noFill/>
        </p:spPr>
        <p:txBody>
          <a:bodyPr wrap="square" lIns="54145" tIns="27073" rIns="54145" bIns="27073" rtlCol="0">
            <a:spAutoFit/>
          </a:bodyPr>
          <a:lstStyle/>
          <a:p>
            <a:pPr>
              <a:lnSpc>
                <a:spcPct val="130000"/>
              </a:lnSpc>
            </a:pPr>
            <a:r>
              <a:rPr lang="zh-CN" altLang="en-US" sz="1050" b="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3" name="TextBox 32"/>
          <p:cNvSpPr txBox="1"/>
          <p:nvPr/>
        </p:nvSpPr>
        <p:spPr>
          <a:xfrm>
            <a:off x="4140396" y="3566938"/>
            <a:ext cx="647957" cy="216257"/>
          </a:xfrm>
          <a:prstGeom prst="rect">
            <a:avLst/>
          </a:prstGeom>
          <a:noFill/>
        </p:spPr>
        <p:txBody>
          <a:bodyPr wrap="none" lIns="54145" tIns="27073" rIns="54145" bIns="27073" rtlCol="0">
            <a:spAutoFit/>
          </a:bodyPr>
          <a:lstStyle/>
          <a:p>
            <a:pPr algn="ctr"/>
            <a:r>
              <a:rPr lang="zh-CN" altLang="en-US" sz="1050">
                <a:solidFill>
                  <a:schemeClr val="tx1">
                    <a:lumMod val="75000"/>
                    <a:lumOff val="25000"/>
                  </a:schemeClr>
                </a:solidFill>
                <a:latin typeface="微软雅黑" pitchFamily="34" charset="-122"/>
                <a:ea typeface="微软雅黑" pitchFamily="34" charset="-122"/>
              </a:rPr>
              <a:t>添加标题</a:t>
            </a:r>
          </a:p>
        </p:txBody>
      </p:sp>
      <p:sp>
        <p:nvSpPr>
          <p:cNvPr id="34" name="TextBox 33"/>
          <p:cNvSpPr txBox="1"/>
          <p:nvPr/>
        </p:nvSpPr>
        <p:spPr>
          <a:xfrm>
            <a:off x="4878362" y="2984483"/>
            <a:ext cx="3385550" cy="454336"/>
          </a:xfrm>
          <a:prstGeom prst="rect">
            <a:avLst/>
          </a:prstGeom>
          <a:noFill/>
        </p:spPr>
        <p:txBody>
          <a:bodyPr wrap="square" lIns="54145" tIns="27073" rIns="54145" bIns="27073" rtlCol="0">
            <a:spAutoFit/>
          </a:bodyPr>
          <a:lstStyle/>
          <a:p>
            <a:pPr>
              <a:lnSpc>
                <a:spcPct val="130000"/>
              </a:lnSpc>
            </a:pPr>
            <a:r>
              <a:rPr lang="zh-CN" altLang="en-US" sz="1050" b="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050" b="0">
                <a:solidFill>
                  <a:schemeClr val="tx1">
                    <a:lumMod val="75000"/>
                    <a:lumOff val="25000"/>
                  </a:schemeClr>
                </a:solidFill>
                <a:latin typeface="微软雅黑" pitchFamily="34" charset="-122"/>
                <a:ea typeface="微软雅黑" pitchFamily="34" charset="-122"/>
              </a:rPr>
              <a:t>选择粘贴，并选择只保留文字。</a:t>
            </a:r>
          </a:p>
        </p:txBody>
      </p:sp>
      <p:sp>
        <p:nvSpPr>
          <p:cNvPr id="35" name="TextBox 34"/>
          <p:cNvSpPr txBox="1"/>
          <p:nvPr/>
        </p:nvSpPr>
        <p:spPr>
          <a:xfrm>
            <a:off x="4140396" y="2998733"/>
            <a:ext cx="647957" cy="216257"/>
          </a:xfrm>
          <a:prstGeom prst="rect">
            <a:avLst/>
          </a:prstGeom>
          <a:noFill/>
        </p:spPr>
        <p:txBody>
          <a:bodyPr wrap="none" lIns="54145" tIns="27073" rIns="54145" bIns="27073" rtlCol="0">
            <a:spAutoFit/>
          </a:bodyPr>
          <a:lstStyle/>
          <a:p>
            <a:pPr algn="ctr"/>
            <a:r>
              <a:rPr lang="zh-CN" altLang="en-US" sz="1050">
                <a:solidFill>
                  <a:schemeClr val="tx1">
                    <a:lumMod val="75000"/>
                    <a:lumOff val="25000"/>
                  </a:schemeClr>
                </a:solidFill>
                <a:latin typeface="微软雅黑" pitchFamily="34" charset="-122"/>
                <a:ea typeface="微软雅黑" pitchFamily="34" charset="-122"/>
              </a:rPr>
              <a:t>添加标题</a:t>
            </a:r>
          </a:p>
        </p:txBody>
      </p:sp>
      <p:sp>
        <p:nvSpPr>
          <p:cNvPr id="36" name="TextBox 35"/>
          <p:cNvSpPr txBox="1"/>
          <p:nvPr/>
        </p:nvSpPr>
        <p:spPr>
          <a:xfrm>
            <a:off x="4878362" y="2566991"/>
            <a:ext cx="3385550" cy="454336"/>
          </a:xfrm>
          <a:prstGeom prst="rect">
            <a:avLst/>
          </a:prstGeom>
          <a:noFill/>
        </p:spPr>
        <p:txBody>
          <a:bodyPr wrap="square" lIns="54145" tIns="27073" rIns="54145" bIns="27073" rtlCol="0">
            <a:spAutoFit/>
          </a:bodyPr>
          <a:lstStyle/>
          <a:p>
            <a:pPr>
              <a:lnSpc>
                <a:spcPct val="130000"/>
              </a:lnSpc>
            </a:pPr>
            <a:r>
              <a:rPr lang="zh-CN" altLang="en-US" sz="1050" b="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7" name="TextBox 36"/>
          <p:cNvSpPr txBox="1"/>
          <p:nvPr/>
        </p:nvSpPr>
        <p:spPr>
          <a:xfrm>
            <a:off x="4140396" y="2612675"/>
            <a:ext cx="647957" cy="216257"/>
          </a:xfrm>
          <a:prstGeom prst="rect">
            <a:avLst/>
          </a:prstGeom>
          <a:noFill/>
        </p:spPr>
        <p:txBody>
          <a:bodyPr wrap="none" lIns="54145" tIns="27073" rIns="54145" bIns="27073" rtlCol="0">
            <a:spAutoFit/>
          </a:bodyPr>
          <a:lstStyle/>
          <a:p>
            <a:pPr algn="ctr"/>
            <a:r>
              <a:rPr lang="zh-CN" altLang="en-US" sz="1050">
                <a:solidFill>
                  <a:schemeClr val="tx1">
                    <a:lumMod val="75000"/>
                    <a:lumOff val="25000"/>
                  </a:schemeClr>
                </a:solidFill>
                <a:latin typeface="微软雅黑" pitchFamily="34" charset="-122"/>
                <a:ea typeface="微软雅黑" pitchFamily="34" charset="-122"/>
              </a:rPr>
              <a:t>添加标题</a:t>
            </a:r>
          </a:p>
        </p:txBody>
      </p:sp>
      <p:sp>
        <p:nvSpPr>
          <p:cNvPr id="38" name="TextBox 37"/>
          <p:cNvSpPr txBox="1"/>
          <p:nvPr/>
        </p:nvSpPr>
        <p:spPr>
          <a:xfrm>
            <a:off x="4878362" y="2176966"/>
            <a:ext cx="3385550" cy="454336"/>
          </a:xfrm>
          <a:prstGeom prst="rect">
            <a:avLst/>
          </a:prstGeom>
          <a:noFill/>
        </p:spPr>
        <p:txBody>
          <a:bodyPr wrap="square" lIns="54145" tIns="27073" rIns="54145" bIns="27073" rtlCol="0">
            <a:spAutoFit/>
          </a:bodyPr>
          <a:lstStyle/>
          <a:p>
            <a:pPr>
              <a:lnSpc>
                <a:spcPct val="130000"/>
              </a:lnSpc>
            </a:pPr>
            <a:r>
              <a:rPr lang="zh-CN" altLang="en-US" sz="1050" b="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9" name="TextBox 38"/>
          <p:cNvSpPr txBox="1"/>
          <p:nvPr/>
        </p:nvSpPr>
        <p:spPr>
          <a:xfrm>
            <a:off x="4140396" y="2222649"/>
            <a:ext cx="647957" cy="216257"/>
          </a:xfrm>
          <a:prstGeom prst="rect">
            <a:avLst/>
          </a:prstGeom>
          <a:noFill/>
        </p:spPr>
        <p:txBody>
          <a:bodyPr wrap="none" lIns="54145" tIns="27073" rIns="54145" bIns="27073" rtlCol="0">
            <a:spAutoFit/>
          </a:bodyPr>
          <a:lstStyle/>
          <a:p>
            <a:pPr algn="ctr"/>
            <a:r>
              <a:rPr lang="zh-CN" altLang="en-US" sz="1050" dirty="0">
                <a:solidFill>
                  <a:schemeClr val="tx1">
                    <a:lumMod val="75000"/>
                    <a:lumOff val="25000"/>
                  </a:schemeClr>
                </a:solidFill>
                <a:latin typeface="微软雅黑" pitchFamily="34" charset="-122"/>
                <a:ea typeface="微软雅黑" pitchFamily="34" charset="-122"/>
              </a:rPr>
              <a:t>添加标题</a:t>
            </a:r>
          </a:p>
        </p:txBody>
      </p:sp>
      <p:pic>
        <p:nvPicPr>
          <p:cNvPr id="40" name="Picture 28">
            <a:extLst>
              <a:ext uri="{FF2B5EF4-FFF2-40B4-BE49-F238E27FC236}">
                <a16:creationId xmlns:a16="http://schemas.microsoft.com/office/drawing/2014/main" id="{453601AB-0E3B-4D17-BFA1-C076747BF67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42" name="组合 3">
            <a:extLst>
              <a:ext uri="{FF2B5EF4-FFF2-40B4-BE49-F238E27FC236}">
                <a16:creationId xmlns:a16="http://schemas.microsoft.com/office/drawing/2014/main" id="{4ED5B77B-FA55-4199-93DE-94551C1820C5}"/>
              </a:ext>
            </a:extLst>
          </p:cNvPr>
          <p:cNvGrpSpPr>
            <a:grpSpLocks/>
          </p:cNvGrpSpPr>
          <p:nvPr/>
        </p:nvGrpSpPr>
        <p:grpSpPr bwMode="auto">
          <a:xfrm>
            <a:off x="348449" y="124052"/>
            <a:ext cx="325018" cy="401604"/>
            <a:chOff x="10675" y="7633"/>
            <a:chExt cx="433171" cy="534549"/>
          </a:xfrm>
        </p:grpSpPr>
        <p:sp>
          <p:nvSpPr>
            <p:cNvPr id="43" name="圆角矩形 10">
              <a:extLst>
                <a:ext uri="{FF2B5EF4-FFF2-40B4-BE49-F238E27FC236}">
                  <a16:creationId xmlns:a16="http://schemas.microsoft.com/office/drawing/2014/main" id="{CCBC6E47-8BFE-47FF-92BF-4E324BFC1ED2}"/>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44" name="图片 50">
              <a:extLst>
                <a:ext uri="{FF2B5EF4-FFF2-40B4-BE49-F238E27FC236}">
                  <a16:creationId xmlns:a16="http://schemas.microsoft.com/office/drawing/2014/main" id="{8597D3FF-4022-4F8A-AF17-DA11D113839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5" name="图片 44">
            <a:extLst>
              <a:ext uri="{FF2B5EF4-FFF2-40B4-BE49-F238E27FC236}">
                <a16:creationId xmlns:a16="http://schemas.microsoft.com/office/drawing/2014/main" id="{B743A9D7-4150-447A-948C-F1FF6F8AA8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46" name="TextBox 29">
            <a:extLst>
              <a:ext uri="{FF2B5EF4-FFF2-40B4-BE49-F238E27FC236}">
                <a16:creationId xmlns:a16="http://schemas.microsoft.com/office/drawing/2014/main" id="{FD54DD58-1195-488B-9C31-058C004A7E71}"/>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0841219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TextBox 15"/>
          <p:cNvSpPr txBox="1"/>
          <p:nvPr/>
        </p:nvSpPr>
        <p:spPr>
          <a:xfrm>
            <a:off x="1660268" y="3722261"/>
            <a:ext cx="631950" cy="375108"/>
          </a:xfrm>
          <a:prstGeom prst="rect">
            <a:avLst/>
          </a:prstGeom>
          <a:noFill/>
        </p:spPr>
        <p:txBody>
          <a:bodyPr wrap="square" lIns="51441" tIns="25720" rIns="51441" bIns="25720"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050" dirty="0">
                <a:solidFill>
                  <a:schemeClr val="tx1">
                    <a:lumMod val="85000"/>
                    <a:lumOff val="15000"/>
                  </a:schemeClr>
                </a:solidFill>
              </a:rPr>
              <a:t>点击添加文字</a:t>
            </a:r>
          </a:p>
        </p:txBody>
      </p:sp>
      <p:sp>
        <p:nvSpPr>
          <p:cNvPr id="17" name="TextBox 16"/>
          <p:cNvSpPr txBox="1"/>
          <p:nvPr/>
        </p:nvSpPr>
        <p:spPr>
          <a:xfrm>
            <a:off x="2483792" y="2810850"/>
            <a:ext cx="895261" cy="536690"/>
          </a:xfrm>
          <a:prstGeom prst="rect">
            <a:avLst/>
          </a:prstGeom>
          <a:noFill/>
        </p:spPr>
        <p:txBody>
          <a:bodyPr wrap="square" lIns="51441" tIns="25720" rIns="51441" bIns="25720" rtlCol="0" anchor="ctr">
            <a:spAutoFit/>
          </a:bodyPr>
          <a:lstStyle/>
          <a:p>
            <a:pPr algn="ctr"/>
            <a:r>
              <a:rPr lang="zh-CN" altLang="en-US" sz="1050" dirty="0">
                <a:solidFill>
                  <a:schemeClr val="tx1">
                    <a:lumMod val="85000"/>
                    <a:lumOff val="15000"/>
                  </a:schemeClr>
                </a:solidFill>
                <a:latin typeface="微软雅黑" pitchFamily="34" charset="-122"/>
                <a:ea typeface="微软雅黑" pitchFamily="34" charset="-122"/>
              </a:rPr>
              <a:t>点击添加</a:t>
            </a:r>
            <a:endParaRPr lang="en-US" altLang="zh-CN" sz="1050" dirty="0">
              <a:solidFill>
                <a:schemeClr val="tx1">
                  <a:lumMod val="85000"/>
                  <a:lumOff val="15000"/>
                </a:schemeClr>
              </a:solidFill>
              <a:latin typeface="微软雅黑" pitchFamily="34" charset="-122"/>
              <a:ea typeface="微软雅黑" pitchFamily="34" charset="-122"/>
            </a:endParaRPr>
          </a:p>
          <a:p>
            <a:pPr algn="ctr"/>
            <a:r>
              <a:rPr lang="zh-CN" altLang="en-US" sz="1050" dirty="0">
                <a:solidFill>
                  <a:schemeClr val="tx1">
                    <a:lumMod val="85000"/>
                    <a:lumOff val="15000"/>
                  </a:schemeClr>
                </a:solidFill>
                <a:latin typeface="微软雅黑" pitchFamily="34" charset="-122"/>
                <a:ea typeface="微软雅黑" pitchFamily="34" charset="-122"/>
              </a:rPr>
              <a:t>文字点击添加文字</a:t>
            </a:r>
          </a:p>
        </p:txBody>
      </p:sp>
      <p:sp>
        <p:nvSpPr>
          <p:cNvPr id="18" name="TextBox 17"/>
          <p:cNvSpPr txBox="1"/>
          <p:nvPr/>
        </p:nvSpPr>
        <p:spPr>
          <a:xfrm>
            <a:off x="3597160" y="3468705"/>
            <a:ext cx="631950" cy="375108"/>
          </a:xfrm>
          <a:prstGeom prst="rect">
            <a:avLst/>
          </a:prstGeom>
          <a:noFill/>
        </p:spPr>
        <p:txBody>
          <a:bodyPr wrap="square" lIns="51441" tIns="25720" rIns="51441" bIns="25720"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050" dirty="0">
                <a:solidFill>
                  <a:schemeClr val="tx1">
                    <a:lumMod val="85000"/>
                    <a:lumOff val="15000"/>
                  </a:schemeClr>
                </a:solidFill>
              </a:rPr>
              <a:t>点击添加文字</a:t>
            </a:r>
          </a:p>
        </p:txBody>
      </p:sp>
      <p:sp>
        <p:nvSpPr>
          <p:cNvPr id="19" name="TextBox 18"/>
          <p:cNvSpPr txBox="1"/>
          <p:nvPr/>
        </p:nvSpPr>
        <p:spPr>
          <a:xfrm>
            <a:off x="4408475" y="2910623"/>
            <a:ext cx="895261" cy="375108"/>
          </a:xfrm>
          <a:prstGeom prst="rect">
            <a:avLst/>
          </a:prstGeom>
          <a:noFill/>
        </p:spPr>
        <p:txBody>
          <a:bodyPr wrap="square" lIns="51441" tIns="25720" rIns="51441" bIns="25720" rtlCol="0" anchor="ctr">
            <a:spAutoFit/>
          </a:bodyPr>
          <a:lstStyle/>
          <a:p>
            <a:pPr algn="ctr"/>
            <a:r>
              <a:rPr lang="zh-CN" altLang="en-US" sz="1050" dirty="0">
                <a:solidFill>
                  <a:schemeClr val="tx1">
                    <a:lumMod val="85000"/>
                    <a:lumOff val="15000"/>
                  </a:schemeClr>
                </a:solidFill>
                <a:latin typeface="微软雅黑" pitchFamily="34" charset="-122"/>
                <a:ea typeface="微软雅黑" pitchFamily="34" charset="-122"/>
              </a:rPr>
              <a:t>点击添加</a:t>
            </a:r>
            <a:endParaRPr lang="en-US" altLang="zh-CN" sz="1050" dirty="0">
              <a:solidFill>
                <a:schemeClr val="tx1">
                  <a:lumMod val="85000"/>
                  <a:lumOff val="15000"/>
                </a:schemeClr>
              </a:solidFill>
              <a:latin typeface="微软雅黑" pitchFamily="34" charset="-122"/>
              <a:ea typeface="微软雅黑" pitchFamily="34" charset="-122"/>
            </a:endParaRPr>
          </a:p>
          <a:p>
            <a:pPr algn="ctr"/>
            <a:r>
              <a:rPr lang="zh-CN" altLang="en-US" sz="1050" dirty="0">
                <a:solidFill>
                  <a:schemeClr val="tx1">
                    <a:lumMod val="85000"/>
                    <a:lumOff val="15000"/>
                  </a:schemeClr>
                </a:solidFill>
                <a:latin typeface="微软雅黑" pitchFamily="34" charset="-122"/>
                <a:ea typeface="微软雅黑" pitchFamily="34" charset="-122"/>
              </a:rPr>
              <a:t>文字点击</a:t>
            </a:r>
          </a:p>
        </p:txBody>
      </p:sp>
      <p:sp>
        <p:nvSpPr>
          <p:cNvPr id="20" name="矩形 19"/>
          <p:cNvSpPr/>
          <p:nvPr/>
        </p:nvSpPr>
        <p:spPr>
          <a:xfrm>
            <a:off x="5732366" y="2497704"/>
            <a:ext cx="2360089" cy="1720028"/>
          </a:xfrm>
          <a:prstGeom prst="rect">
            <a:avLst/>
          </a:prstGeom>
        </p:spPr>
        <p:txBody>
          <a:bodyPr wrap="square" lIns="51441" tIns="25720" rIns="51441" bIns="25720">
            <a:spAutoFit/>
          </a:bodyPr>
          <a:lstStyle/>
          <a:p>
            <a:pPr>
              <a:lnSpc>
                <a:spcPct val="150000"/>
              </a:lnSpc>
            </a:pPr>
            <a:r>
              <a:rPr lang="zh-CN" altLang="en-US" sz="1050" dirty="0">
                <a:solidFill>
                  <a:srgbClr val="005DA2"/>
                </a:solidFill>
                <a:latin typeface="微软雅黑" pitchFamily="34" charset="-122"/>
                <a:ea typeface="微软雅黑" pitchFamily="34" charset="-122"/>
              </a:rPr>
              <a:t>点击添加小标题</a:t>
            </a:r>
            <a:endParaRPr lang="en-US" altLang="zh-CN" sz="1050" dirty="0">
              <a:solidFill>
                <a:srgbClr val="005DA2"/>
              </a:solidFill>
              <a:latin typeface="微软雅黑" pitchFamily="34" charset="-122"/>
              <a:ea typeface="微软雅黑" pitchFamily="34" charset="-122"/>
            </a:endParaRPr>
          </a:p>
          <a:p>
            <a:pPr>
              <a:lnSpc>
                <a:spcPct val="150000"/>
              </a:lnSpc>
            </a:pPr>
            <a:r>
              <a:rPr lang="zh-CN" altLang="en-US" sz="105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05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21" name="Freeform 4"/>
          <p:cNvSpPr>
            <a:spLocks/>
          </p:cNvSpPr>
          <p:nvPr/>
        </p:nvSpPr>
        <p:spPr bwMode="auto">
          <a:xfrm>
            <a:off x="2269879" y="2430050"/>
            <a:ext cx="1310392" cy="1310995"/>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1">
              <a:lumMod val="40000"/>
              <a:lumOff val="60000"/>
            </a:schemeClr>
          </a:solidFill>
          <a:ln w="3175" cap="flat" cmpd="sng" algn="ctr">
            <a:noFill/>
            <a:prstDash val="solid"/>
          </a:ln>
          <a:effectLst/>
        </p:spPr>
        <p:txBody>
          <a:bodyPr lIns="0" tIns="25720" rIns="0" bIns="25720" anchor="ctr"/>
          <a:lstStyle/>
          <a:p>
            <a:pPr defTabSz="514453">
              <a:lnSpc>
                <a:spcPct val="120000"/>
              </a:lnSpc>
              <a:spcBef>
                <a:spcPts val="338"/>
              </a:spcBef>
              <a:spcAft>
                <a:spcPts val="338"/>
              </a:spcAft>
              <a:defRPr/>
            </a:pPr>
            <a:endParaRPr lang="en-US" sz="1050" kern="0" dirty="0">
              <a:solidFill>
                <a:sysClr val="window" lastClr="FFFFFF"/>
              </a:solidFill>
              <a:latin typeface="微软雅黑" pitchFamily="34" charset="-122"/>
              <a:ea typeface="微软雅黑" pitchFamily="34" charset="-122"/>
            </a:endParaRPr>
          </a:p>
        </p:txBody>
      </p:sp>
      <p:sp>
        <p:nvSpPr>
          <p:cNvPr id="22" name="Freeform 6"/>
          <p:cNvSpPr>
            <a:spLocks/>
          </p:cNvSpPr>
          <p:nvPr/>
        </p:nvSpPr>
        <p:spPr bwMode="auto">
          <a:xfrm>
            <a:off x="3388909" y="3144594"/>
            <a:ext cx="1035756" cy="1036234"/>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1">
              <a:lumMod val="75000"/>
            </a:schemeClr>
          </a:solidFill>
          <a:ln w="3175" cap="flat" cmpd="sng" algn="ctr">
            <a:noFill/>
            <a:prstDash val="solid"/>
          </a:ln>
          <a:effectLst/>
        </p:spPr>
        <p:txBody>
          <a:bodyPr lIns="0" tIns="25720" rIns="0" bIns="25720" anchor="ctr"/>
          <a:lstStyle/>
          <a:p>
            <a:pPr defTabSz="514453">
              <a:lnSpc>
                <a:spcPct val="120000"/>
              </a:lnSpc>
              <a:spcBef>
                <a:spcPts val="338"/>
              </a:spcBef>
              <a:spcAft>
                <a:spcPts val="338"/>
              </a:spcAft>
              <a:defRPr/>
            </a:pPr>
            <a:endParaRPr lang="en-US" sz="1050" kern="0" dirty="0">
              <a:solidFill>
                <a:srgbClr val="414455"/>
              </a:solidFill>
              <a:latin typeface="微软雅黑" pitchFamily="34" charset="-122"/>
              <a:ea typeface="微软雅黑" pitchFamily="34" charset="-122"/>
            </a:endParaRPr>
          </a:p>
        </p:txBody>
      </p:sp>
      <p:sp>
        <p:nvSpPr>
          <p:cNvPr id="23" name="Freeform 8"/>
          <p:cNvSpPr>
            <a:spLocks/>
          </p:cNvSpPr>
          <p:nvPr/>
        </p:nvSpPr>
        <p:spPr bwMode="auto">
          <a:xfrm>
            <a:off x="1404935" y="3339635"/>
            <a:ext cx="1143182" cy="114303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005DA2"/>
          </a:solidFill>
          <a:ln w="3175" cap="flat" cmpd="sng" algn="ctr">
            <a:noFill/>
            <a:prstDash val="solid"/>
          </a:ln>
          <a:effectLst/>
        </p:spPr>
        <p:txBody>
          <a:bodyPr lIns="0" tIns="25720" rIns="0" bIns="25720" anchor="ctr"/>
          <a:lstStyle/>
          <a:p>
            <a:pPr defTabSz="514453">
              <a:lnSpc>
                <a:spcPct val="120000"/>
              </a:lnSpc>
              <a:spcBef>
                <a:spcPts val="338"/>
              </a:spcBef>
              <a:spcAft>
                <a:spcPts val="338"/>
              </a:spcAft>
              <a:defRPr/>
            </a:pPr>
            <a:endParaRPr lang="en-US" sz="1050" kern="0" dirty="0">
              <a:solidFill>
                <a:sysClr val="window" lastClr="FFFFFF"/>
              </a:solidFill>
              <a:latin typeface="微软雅黑" pitchFamily="34" charset="-122"/>
              <a:ea typeface="微软雅黑" pitchFamily="34" charset="-122"/>
            </a:endParaRPr>
          </a:p>
        </p:txBody>
      </p:sp>
      <p:sp>
        <p:nvSpPr>
          <p:cNvPr id="24" name="Freeform 6"/>
          <p:cNvSpPr>
            <a:spLocks/>
          </p:cNvSpPr>
          <p:nvPr/>
        </p:nvSpPr>
        <p:spPr bwMode="auto">
          <a:xfrm>
            <a:off x="4224187" y="2471333"/>
            <a:ext cx="1251135" cy="1251714"/>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1">
              <a:lumMod val="40000"/>
              <a:lumOff val="60000"/>
            </a:schemeClr>
          </a:solidFill>
          <a:ln w="3175" cap="flat" cmpd="sng" algn="ctr">
            <a:noFill/>
            <a:prstDash val="solid"/>
          </a:ln>
          <a:effectLst/>
        </p:spPr>
        <p:txBody>
          <a:bodyPr lIns="0" tIns="25720" rIns="0" bIns="25720" anchor="ctr"/>
          <a:lstStyle/>
          <a:p>
            <a:pPr defTabSz="514453">
              <a:lnSpc>
                <a:spcPct val="120000"/>
              </a:lnSpc>
              <a:spcBef>
                <a:spcPts val="338"/>
              </a:spcBef>
              <a:spcAft>
                <a:spcPts val="338"/>
              </a:spcAft>
            </a:pPr>
            <a:endParaRPr lang="en-US" sz="1050" kern="0" dirty="0">
              <a:solidFill>
                <a:sysClr val="window" lastClr="FFFFFF"/>
              </a:solidFill>
              <a:latin typeface="微软雅黑" pitchFamily="34" charset="-122"/>
              <a:ea typeface="微软雅黑" pitchFamily="34" charset="-122"/>
            </a:endParaRPr>
          </a:p>
        </p:txBody>
      </p:sp>
      <p:pic>
        <p:nvPicPr>
          <p:cNvPr id="25" name="Picture 28">
            <a:extLst>
              <a:ext uri="{FF2B5EF4-FFF2-40B4-BE49-F238E27FC236}">
                <a16:creationId xmlns:a16="http://schemas.microsoft.com/office/drawing/2014/main" id="{EF63A832-2B25-4C7F-95B4-8CBF48FB0FF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组合 3">
            <a:extLst>
              <a:ext uri="{FF2B5EF4-FFF2-40B4-BE49-F238E27FC236}">
                <a16:creationId xmlns:a16="http://schemas.microsoft.com/office/drawing/2014/main" id="{914392A1-6EDD-4D9F-8EC3-D580007A9A07}"/>
              </a:ext>
            </a:extLst>
          </p:cNvPr>
          <p:cNvGrpSpPr>
            <a:grpSpLocks/>
          </p:cNvGrpSpPr>
          <p:nvPr/>
        </p:nvGrpSpPr>
        <p:grpSpPr bwMode="auto">
          <a:xfrm>
            <a:off x="348449" y="124052"/>
            <a:ext cx="325018" cy="401604"/>
            <a:chOff x="10675" y="7633"/>
            <a:chExt cx="433171" cy="534549"/>
          </a:xfrm>
        </p:grpSpPr>
        <p:sp>
          <p:nvSpPr>
            <p:cNvPr id="27" name="圆角矩形 10">
              <a:extLst>
                <a:ext uri="{FF2B5EF4-FFF2-40B4-BE49-F238E27FC236}">
                  <a16:creationId xmlns:a16="http://schemas.microsoft.com/office/drawing/2014/main" id="{AB97038F-65B9-4434-B01B-1C9403D70E4D}"/>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28" name="图片 50">
              <a:extLst>
                <a:ext uri="{FF2B5EF4-FFF2-40B4-BE49-F238E27FC236}">
                  <a16:creationId xmlns:a16="http://schemas.microsoft.com/office/drawing/2014/main" id="{1CB71D78-CFD4-4BED-A428-E43A04DC2BA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9" name="图片 28">
            <a:extLst>
              <a:ext uri="{FF2B5EF4-FFF2-40B4-BE49-F238E27FC236}">
                <a16:creationId xmlns:a16="http://schemas.microsoft.com/office/drawing/2014/main" id="{BB812E9C-7D0C-4A92-BB7C-C2CD4DCB422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30" name="TextBox 29">
            <a:extLst>
              <a:ext uri="{FF2B5EF4-FFF2-40B4-BE49-F238E27FC236}">
                <a16:creationId xmlns:a16="http://schemas.microsoft.com/office/drawing/2014/main" id="{089CF4FB-E711-4DD0-ACAB-D295A941442F}"/>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4980708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1997" name="组合 12"/>
          <p:cNvGrpSpPr>
            <a:grpSpLocks/>
          </p:cNvGrpSpPr>
          <p:nvPr/>
        </p:nvGrpSpPr>
        <p:grpSpPr bwMode="auto">
          <a:xfrm>
            <a:off x="2807958" y="2807740"/>
            <a:ext cx="1337366" cy="657458"/>
            <a:chOff x="0" y="0"/>
            <a:chExt cx="1782093" cy="875822"/>
          </a:xfrm>
        </p:grpSpPr>
        <p:grpSp>
          <p:nvGrpSpPr>
            <p:cNvPr id="41998" name="组合 13"/>
            <p:cNvGrpSpPr>
              <a:grpSpLocks/>
            </p:cNvGrpSpPr>
            <p:nvPr/>
          </p:nvGrpSpPr>
          <p:grpSpPr bwMode="auto">
            <a:xfrm>
              <a:off x="0" y="0"/>
              <a:ext cx="1782093" cy="875822"/>
              <a:chOff x="0" y="0"/>
              <a:chExt cx="1782093" cy="875822"/>
            </a:xfrm>
          </p:grpSpPr>
          <p:grpSp>
            <p:nvGrpSpPr>
              <p:cNvPr id="41999" name="组合 15"/>
              <p:cNvGrpSpPr>
                <a:grpSpLocks/>
              </p:cNvGrpSpPr>
              <p:nvPr/>
            </p:nvGrpSpPr>
            <p:grpSpPr bwMode="auto">
              <a:xfrm>
                <a:off x="0" y="0"/>
                <a:ext cx="1782093" cy="875822"/>
                <a:chOff x="0" y="0"/>
                <a:chExt cx="1782093" cy="875822"/>
              </a:xfrm>
            </p:grpSpPr>
            <p:sp>
              <p:nvSpPr>
                <p:cNvPr id="42000" name="矩形 17"/>
                <p:cNvSpPr>
                  <a:spLocks noChangeArrowheads="1"/>
                </p:cNvSpPr>
                <p:nvPr/>
              </p:nvSpPr>
              <p:spPr bwMode="auto">
                <a:xfrm>
                  <a:off x="1134021" y="0"/>
                  <a:ext cx="648072" cy="64807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01"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Lst>
                  <a:ahLst/>
                  <a:cxnLst>
                    <a:cxn ang="0">
                      <a:pos x="T0" y="T1"/>
                    </a:cxn>
                    <a:cxn ang="0">
                      <a:pos x="T2" y="T3"/>
                    </a:cxn>
                    <a:cxn ang="0">
                      <a:pos x="T4" y="T5"/>
                    </a:cxn>
                    <a:cxn ang="0">
                      <a:pos x="T6" y="T7"/>
                    </a:cxn>
                    <a:cxn ang="0">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2002" name="矩形 19"/>
                <p:cNvSpPr>
                  <a:spLocks noChangeArrowheads="1"/>
                </p:cNvSpPr>
                <p:nvPr/>
              </p:nvSpPr>
              <p:spPr bwMode="auto">
                <a:xfrm>
                  <a:off x="0" y="275960"/>
                  <a:ext cx="774886" cy="59986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03"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Lst>
                  <a:ahLst/>
                  <a:cxnLst>
                    <a:cxn ang="0">
                      <a:pos x="T0" y="T1"/>
                    </a:cxn>
                    <a:cxn ang="0">
                      <a:pos x="T2" y="T3"/>
                    </a:cxn>
                    <a:cxn ang="0">
                      <a:pos x="T4" y="T5"/>
                    </a:cxn>
                    <a:cxn ang="0">
                      <a:pos x="T6" y="T7"/>
                    </a:cxn>
                    <a:cxn ang="0">
                      <a:pos x="T8" y="T9"/>
                    </a:cxn>
                  </a:cxnLst>
                  <a:rect l="0" t="0" r="r" b="b"/>
                  <a:pathLst>
                    <a:path w="1011792" h="226564">
                      <a:moveTo>
                        <a:pt x="363720" y="0"/>
                      </a:moveTo>
                      <a:lnTo>
                        <a:pt x="1011792" y="0"/>
                      </a:lnTo>
                      <a:lnTo>
                        <a:pt x="586884" y="226564"/>
                      </a:lnTo>
                      <a:lnTo>
                        <a:pt x="0" y="226564"/>
                      </a:lnTo>
                      <a:lnTo>
                        <a:pt x="363720" y="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2004" name="TextBox 16"/>
              <p:cNvSpPr txBox="1">
                <a:spLocks noChangeArrowheads="1"/>
              </p:cNvSpPr>
              <p:nvPr/>
            </p:nvSpPr>
            <p:spPr bwMode="auto">
              <a:xfrm>
                <a:off x="1147043" y="31648"/>
                <a:ext cx="622023" cy="6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400">
                    <a:solidFill>
                      <a:srgbClr val="FFFFFF"/>
                    </a:solidFill>
                    <a:latin typeface="Impact" pitchFamily="34" charset="0"/>
                  </a:rPr>
                  <a:t>01</a:t>
                </a:r>
                <a:endParaRPr lang="zh-CN" altLang="en-US" sz="2400">
                  <a:solidFill>
                    <a:srgbClr val="FFFFFF"/>
                  </a:solidFill>
                  <a:latin typeface="Impact" pitchFamily="34" charset="0"/>
                </a:endParaRPr>
              </a:p>
            </p:txBody>
          </p:sp>
        </p:grpSp>
        <p:sp>
          <p:nvSpPr>
            <p:cNvPr id="42005" name="Freeform 21"/>
            <p:cNvSpPr>
              <a:spLocks noChangeAspect="1" noEditPoints="1"/>
            </p:cNvSpPr>
            <p:nvPr/>
          </p:nvSpPr>
          <p:spPr bwMode="auto">
            <a:xfrm>
              <a:off x="202433" y="395890"/>
              <a:ext cx="370019" cy="360000"/>
            </a:xfrm>
            <a:custGeom>
              <a:avLst/>
              <a:gdLst>
                <a:gd name="T0" fmla="*/ 36 w 219"/>
                <a:gd name="T1" fmla="*/ 0 h 213"/>
                <a:gd name="T2" fmla="*/ 183 w 219"/>
                <a:gd name="T3" fmla="*/ 0 h 213"/>
                <a:gd name="T4" fmla="*/ 219 w 219"/>
                <a:gd name="T5" fmla="*/ 36 h 213"/>
                <a:gd name="T6" fmla="*/ 219 w 219"/>
                <a:gd name="T7" fmla="*/ 126 h 213"/>
                <a:gd name="T8" fmla="*/ 164 w 219"/>
                <a:gd name="T9" fmla="*/ 126 h 213"/>
                <a:gd name="T10" fmla="*/ 164 w 219"/>
                <a:gd name="T11" fmla="*/ 104 h 213"/>
                <a:gd name="T12" fmla="*/ 105 w 219"/>
                <a:gd name="T13" fmla="*/ 152 h 213"/>
                <a:gd name="T14" fmla="*/ 164 w 219"/>
                <a:gd name="T15" fmla="*/ 200 h 213"/>
                <a:gd name="T16" fmla="*/ 164 w 219"/>
                <a:gd name="T17" fmla="*/ 179 h 213"/>
                <a:gd name="T18" fmla="*/ 219 w 219"/>
                <a:gd name="T19" fmla="*/ 179 h 213"/>
                <a:gd name="T20" fmla="*/ 183 w 219"/>
                <a:gd name="T21" fmla="*/ 213 h 213"/>
                <a:gd name="T22" fmla="*/ 36 w 219"/>
                <a:gd name="T23" fmla="*/ 213 h 213"/>
                <a:gd name="T24" fmla="*/ 0 w 219"/>
                <a:gd name="T25" fmla="*/ 176 h 213"/>
                <a:gd name="T26" fmla="*/ 0 w 219"/>
                <a:gd name="T27" fmla="*/ 36 h 213"/>
                <a:gd name="T28" fmla="*/ 36 w 219"/>
                <a:gd name="T29" fmla="*/ 0 h 213"/>
                <a:gd name="T30" fmla="*/ 172 w 219"/>
                <a:gd name="T31" fmla="*/ 19 h 213"/>
                <a:gd name="T32" fmla="*/ 46 w 219"/>
                <a:gd name="T33" fmla="*/ 19 h 213"/>
                <a:gd name="T34" fmla="*/ 46 w 219"/>
                <a:gd name="T35" fmla="*/ 86 h 213"/>
                <a:gd name="T36" fmla="*/ 172 w 219"/>
                <a:gd name="T37" fmla="*/ 86 h 213"/>
                <a:gd name="T38" fmla="*/ 172 w 219"/>
                <a:gd name="T39" fmla="*/ 19 h 213"/>
                <a:gd name="T40" fmla="*/ 93 w 219"/>
                <a:gd name="T41" fmla="*/ 30 h 213"/>
                <a:gd name="T42" fmla="*/ 65 w 219"/>
                <a:gd name="T43" fmla="*/ 30 h 213"/>
                <a:gd name="T44" fmla="*/ 65 w 219"/>
                <a:gd name="T45" fmla="*/ 72 h 213"/>
                <a:gd name="T46" fmla="*/ 93 w 219"/>
                <a:gd name="T47" fmla="*/ 72 h 213"/>
                <a:gd name="T48" fmla="*/ 93 w 219"/>
                <a:gd name="T49" fmla="*/ 30 h 213"/>
                <a:gd name="T50" fmla="*/ 22 w 219"/>
                <a:gd name="T51" fmla="*/ 168 h 213"/>
                <a:gd name="T52" fmla="*/ 22 w 219"/>
                <a:gd name="T53" fmla="*/ 191 h 213"/>
                <a:gd name="T54" fmla="*/ 43 w 219"/>
                <a:gd name="T55" fmla="*/ 191 h 213"/>
                <a:gd name="T56" fmla="*/ 43 w 219"/>
                <a:gd name="T57" fmla="*/ 168 h 213"/>
                <a:gd name="T58" fmla="*/ 22 w 219"/>
                <a:gd name="T59" fmla="*/ 1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2006" name="组合 21"/>
          <p:cNvGrpSpPr>
            <a:grpSpLocks/>
          </p:cNvGrpSpPr>
          <p:nvPr/>
        </p:nvGrpSpPr>
        <p:grpSpPr bwMode="auto">
          <a:xfrm>
            <a:off x="2807958" y="3708171"/>
            <a:ext cx="1350837" cy="657458"/>
            <a:chOff x="0" y="0"/>
            <a:chExt cx="1800043" cy="875822"/>
          </a:xfrm>
        </p:grpSpPr>
        <p:grpSp>
          <p:nvGrpSpPr>
            <p:cNvPr id="42007" name="组合 22"/>
            <p:cNvGrpSpPr>
              <a:grpSpLocks/>
            </p:cNvGrpSpPr>
            <p:nvPr/>
          </p:nvGrpSpPr>
          <p:grpSpPr bwMode="auto">
            <a:xfrm flipV="1">
              <a:off x="0" y="0"/>
              <a:ext cx="1800043" cy="875822"/>
              <a:chOff x="0" y="0"/>
              <a:chExt cx="1800043" cy="875822"/>
            </a:xfrm>
          </p:grpSpPr>
          <p:grpSp>
            <p:nvGrpSpPr>
              <p:cNvPr id="42008" name="组合 24"/>
              <p:cNvGrpSpPr>
                <a:grpSpLocks/>
              </p:cNvGrpSpPr>
              <p:nvPr/>
            </p:nvGrpSpPr>
            <p:grpSpPr bwMode="auto">
              <a:xfrm>
                <a:off x="0" y="0"/>
                <a:ext cx="1782093" cy="875822"/>
                <a:chOff x="0" y="0"/>
                <a:chExt cx="1782093" cy="875822"/>
              </a:xfrm>
            </p:grpSpPr>
            <p:sp>
              <p:nvSpPr>
                <p:cNvPr id="42009" name="矩形 26"/>
                <p:cNvSpPr>
                  <a:spLocks noChangeArrowheads="1"/>
                </p:cNvSpPr>
                <p:nvPr/>
              </p:nvSpPr>
              <p:spPr bwMode="auto">
                <a:xfrm>
                  <a:off x="1134021" y="0"/>
                  <a:ext cx="648072" cy="64807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10"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Lst>
                  <a:ahLst/>
                  <a:cxnLst>
                    <a:cxn ang="0">
                      <a:pos x="T0" y="T1"/>
                    </a:cxn>
                    <a:cxn ang="0">
                      <a:pos x="T2" y="T3"/>
                    </a:cxn>
                    <a:cxn ang="0">
                      <a:pos x="T4" y="T5"/>
                    </a:cxn>
                    <a:cxn ang="0">
                      <a:pos x="T6" y="T7"/>
                    </a:cxn>
                    <a:cxn ang="0">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2011" name="矩形 28"/>
                <p:cNvSpPr>
                  <a:spLocks noChangeArrowheads="1"/>
                </p:cNvSpPr>
                <p:nvPr/>
              </p:nvSpPr>
              <p:spPr bwMode="auto">
                <a:xfrm>
                  <a:off x="0" y="275960"/>
                  <a:ext cx="774886" cy="59986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12"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Lst>
                  <a:ahLst/>
                  <a:cxnLst>
                    <a:cxn ang="0">
                      <a:pos x="T0" y="T1"/>
                    </a:cxn>
                    <a:cxn ang="0">
                      <a:pos x="T2" y="T3"/>
                    </a:cxn>
                    <a:cxn ang="0">
                      <a:pos x="T4" y="T5"/>
                    </a:cxn>
                    <a:cxn ang="0">
                      <a:pos x="T6" y="T7"/>
                    </a:cxn>
                    <a:cxn ang="0">
                      <a:pos x="T8" y="T9"/>
                    </a:cxn>
                  </a:cxnLst>
                  <a:rect l="0" t="0" r="r" b="b"/>
                  <a:pathLst>
                    <a:path w="1011792" h="226564">
                      <a:moveTo>
                        <a:pt x="363720" y="0"/>
                      </a:moveTo>
                      <a:lnTo>
                        <a:pt x="1011792" y="0"/>
                      </a:lnTo>
                      <a:lnTo>
                        <a:pt x="586884" y="226564"/>
                      </a:lnTo>
                      <a:lnTo>
                        <a:pt x="0" y="226564"/>
                      </a:lnTo>
                      <a:lnTo>
                        <a:pt x="363720" y="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2013" name="TextBox 25"/>
              <p:cNvSpPr txBox="1">
                <a:spLocks noChangeArrowheads="1"/>
              </p:cNvSpPr>
              <p:nvPr/>
            </p:nvSpPr>
            <p:spPr bwMode="auto">
              <a:xfrm rot="10800000">
                <a:off x="1116074" y="16536"/>
                <a:ext cx="683969" cy="6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400">
                    <a:solidFill>
                      <a:srgbClr val="FFFFFF"/>
                    </a:solidFill>
                    <a:latin typeface="Impact" pitchFamily="34" charset="0"/>
                  </a:rPr>
                  <a:t>03</a:t>
                </a:r>
                <a:endParaRPr lang="zh-CN" altLang="en-US" sz="2400">
                  <a:solidFill>
                    <a:srgbClr val="FFFFFF"/>
                  </a:solidFill>
                  <a:latin typeface="Impact" pitchFamily="34" charset="0"/>
                </a:endParaRPr>
              </a:p>
            </p:txBody>
          </p:sp>
        </p:grpSp>
        <p:sp>
          <p:nvSpPr>
            <p:cNvPr id="42014" name="Freeform 11"/>
            <p:cNvSpPr>
              <a:spLocks noChangeAspect="1" noEditPoints="1"/>
            </p:cNvSpPr>
            <p:nvPr/>
          </p:nvSpPr>
          <p:spPr bwMode="auto">
            <a:xfrm>
              <a:off x="145318" y="94567"/>
              <a:ext cx="484248" cy="360000"/>
            </a:xfrm>
            <a:custGeom>
              <a:avLst/>
              <a:gdLst>
                <a:gd name="T0" fmla="*/ 55 w 257"/>
                <a:gd name="T1" fmla="*/ 122 h 191"/>
                <a:gd name="T2" fmla="*/ 30 w 257"/>
                <a:gd name="T3" fmla="*/ 107 h 191"/>
                <a:gd name="T4" fmla="*/ 34 w 257"/>
                <a:gd name="T5" fmla="*/ 5 h 191"/>
                <a:gd name="T6" fmla="*/ 220 w 257"/>
                <a:gd name="T7" fmla="*/ 5 h 191"/>
                <a:gd name="T8" fmla="*/ 224 w 257"/>
                <a:gd name="T9" fmla="*/ 107 h 191"/>
                <a:gd name="T10" fmla="*/ 198 w 257"/>
                <a:gd name="T11" fmla="*/ 122 h 191"/>
                <a:gd name="T12" fmla="*/ 257 w 257"/>
                <a:gd name="T13" fmla="*/ 173 h 191"/>
                <a:gd name="T14" fmla="*/ 9 w 257"/>
                <a:gd name="T15" fmla="*/ 191 h 191"/>
                <a:gd name="T16" fmla="*/ 77 w 257"/>
                <a:gd name="T17" fmla="*/ 125 h 191"/>
                <a:gd name="T18" fmla="*/ 77 w 257"/>
                <a:gd name="T19" fmla="*/ 122 h 191"/>
                <a:gd name="T20" fmla="*/ 45 w 257"/>
                <a:gd name="T21" fmla="*/ 15 h 191"/>
                <a:gd name="T22" fmla="*/ 45 w 257"/>
                <a:gd name="T23" fmla="*/ 15 h 191"/>
                <a:gd name="T24" fmla="*/ 45 w 257"/>
                <a:gd name="T25" fmla="*/ 107 h 191"/>
                <a:gd name="T26" fmla="*/ 210 w 257"/>
                <a:gd name="T27" fmla="*/ 107 h 191"/>
                <a:gd name="T28" fmla="*/ 209 w 257"/>
                <a:gd name="T29" fmla="*/ 15 h 191"/>
                <a:gd name="T30" fmla="*/ 34 w 257"/>
                <a:gd name="T31" fmla="*/ 163 h 191"/>
                <a:gd name="T32" fmla="*/ 39 w 257"/>
                <a:gd name="T33" fmla="*/ 155 h 191"/>
                <a:gd name="T34" fmla="*/ 75 w 257"/>
                <a:gd name="T35" fmla="*/ 141 h 191"/>
                <a:gd name="T36" fmla="*/ 192 w 257"/>
                <a:gd name="T37" fmla="*/ 135 h 191"/>
                <a:gd name="T38" fmla="*/ 209 w 257"/>
                <a:gd name="T39" fmla="*/ 135 h 191"/>
                <a:gd name="T40" fmla="*/ 173 w 257"/>
                <a:gd name="T41" fmla="*/ 141 h 191"/>
                <a:gd name="T42" fmla="*/ 171 w 257"/>
                <a:gd name="T43" fmla="*/ 135 h 191"/>
                <a:gd name="T44" fmla="*/ 167 w 257"/>
                <a:gd name="T45" fmla="*/ 141 h 191"/>
                <a:gd name="T46" fmla="*/ 127 w 257"/>
                <a:gd name="T47" fmla="*/ 135 h 191"/>
                <a:gd name="T48" fmla="*/ 144 w 257"/>
                <a:gd name="T49" fmla="*/ 135 h 191"/>
                <a:gd name="T50" fmla="*/ 104 w 257"/>
                <a:gd name="T51" fmla="*/ 141 h 191"/>
                <a:gd name="T52" fmla="*/ 105 w 257"/>
                <a:gd name="T53" fmla="*/ 135 h 191"/>
                <a:gd name="T54" fmla="*/ 99 w 257"/>
                <a:gd name="T55" fmla="*/ 141 h 191"/>
                <a:gd name="T56" fmla="*/ 187 w 257"/>
                <a:gd name="T57" fmla="*/ 144 h 191"/>
                <a:gd name="T58" fmla="*/ 215 w 257"/>
                <a:gd name="T59" fmla="*/ 144 h 191"/>
                <a:gd name="T60" fmla="*/ 165 w 257"/>
                <a:gd name="T61" fmla="*/ 151 h 191"/>
                <a:gd name="T62" fmla="*/ 163 w 257"/>
                <a:gd name="T63" fmla="*/ 144 h 191"/>
                <a:gd name="T64" fmla="*/ 159 w 257"/>
                <a:gd name="T65" fmla="*/ 151 h 191"/>
                <a:gd name="T66" fmla="*/ 116 w 257"/>
                <a:gd name="T67" fmla="*/ 144 h 191"/>
                <a:gd name="T68" fmla="*/ 134 w 257"/>
                <a:gd name="T69" fmla="*/ 144 h 191"/>
                <a:gd name="T70" fmla="*/ 91 w 257"/>
                <a:gd name="T71" fmla="*/ 151 h 191"/>
                <a:gd name="T72" fmla="*/ 92 w 257"/>
                <a:gd name="T73" fmla="*/ 144 h 191"/>
                <a:gd name="T74" fmla="*/ 84 w 257"/>
                <a:gd name="T75" fmla="*/ 151 h 191"/>
                <a:gd name="T76" fmla="*/ 45 w 257"/>
                <a:gd name="T77" fmla="*/ 144 h 191"/>
                <a:gd name="T78" fmla="*/ 63 w 257"/>
                <a:gd name="T79" fmla="*/ 144 h 191"/>
                <a:gd name="T80" fmla="*/ 201 w 257"/>
                <a:gd name="T81" fmla="*/ 163 h 191"/>
                <a:gd name="T82" fmla="*/ 197 w 257"/>
                <a:gd name="T83" fmla="*/ 155 h 191"/>
                <a:gd name="T84" fmla="*/ 194 w 257"/>
                <a:gd name="T85" fmla="*/ 163 h 191"/>
                <a:gd name="T86" fmla="*/ 146 w 257"/>
                <a:gd name="T87" fmla="*/ 155 h 191"/>
                <a:gd name="T88" fmla="*/ 165 w 257"/>
                <a:gd name="T89" fmla="*/ 155 h 191"/>
                <a:gd name="T90" fmla="*/ 120 w 257"/>
                <a:gd name="T91" fmla="*/ 163 h 191"/>
                <a:gd name="T92" fmla="*/ 121 w 257"/>
                <a:gd name="T93" fmla="*/ 155 h 191"/>
                <a:gd name="T94" fmla="*/ 114 w 257"/>
                <a:gd name="T95" fmla="*/ 163 h 191"/>
                <a:gd name="T96" fmla="*/ 70 w 257"/>
                <a:gd name="T97" fmla="*/ 155 h 191"/>
                <a:gd name="T98" fmla="*/ 90 w 257"/>
                <a:gd name="T99"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2017" name="组合 31"/>
          <p:cNvGrpSpPr>
            <a:grpSpLocks/>
          </p:cNvGrpSpPr>
          <p:nvPr/>
        </p:nvGrpSpPr>
        <p:grpSpPr bwMode="auto">
          <a:xfrm>
            <a:off x="4428753" y="2807740"/>
            <a:ext cx="1336174" cy="657458"/>
            <a:chOff x="0" y="0"/>
            <a:chExt cx="1782093" cy="875822"/>
          </a:xfrm>
        </p:grpSpPr>
        <p:grpSp>
          <p:nvGrpSpPr>
            <p:cNvPr id="2" name="组合 32"/>
            <p:cNvGrpSpPr>
              <a:grpSpLocks/>
            </p:cNvGrpSpPr>
            <p:nvPr/>
          </p:nvGrpSpPr>
          <p:grpSpPr bwMode="auto">
            <a:xfrm>
              <a:off x="0" y="0"/>
              <a:ext cx="1782093" cy="875822"/>
              <a:chOff x="0" y="0"/>
              <a:chExt cx="1782093" cy="875822"/>
            </a:xfrm>
          </p:grpSpPr>
          <p:grpSp>
            <p:nvGrpSpPr>
              <p:cNvPr id="3" name="组合 34"/>
              <p:cNvGrpSpPr>
                <a:grpSpLocks/>
              </p:cNvGrpSpPr>
              <p:nvPr/>
            </p:nvGrpSpPr>
            <p:grpSpPr bwMode="auto">
              <a:xfrm flipH="1">
                <a:off x="0" y="0"/>
                <a:ext cx="1782093" cy="875822"/>
                <a:chOff x="0" y="0"/>
                <a:chExt cx="1782093" cy="875822"/>
              </a:xfrm>
            </p:grpSpPr>
            <p:sp>
              <p:nvSpPr>
                <p:cNvPr id="42018" name="矩形 36"/>
                <p:cNvSpPr>
                  <a:spLocks noChangeArrowheads="1"/>
                </p:cNvSpPr>
                <p:nvPr/>
              </p:nvSpPr>
              <p:spPr bwMode="auto">
                <a:xfrm>
                  <a:off x="1134021" y="0"/>
                  <a:ext cx="648072" cy="64807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19"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Lst>
                  <a:ahLst/>
                  <a:cxnLst>
                    <a:cxn ang="0">
                      <a:pos x="T0" y="T1"/>
                    </a:cxn>
                    <a:cxn ang="0">
                      <a:pos x="T2" y="T3"/>
                    </a:cxn>
                    <a:cxn ang="0">
                      <a:pos x="T4" y="T5"/>
                    </a:cxn>
                    <a:cxn ang="0">
                      <a:pos x="T6" y="T7"/>
                    </a:cxn>
                    <a:cxn ang="0">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2020" name="矩形 38"/>
                <p:cNvSpPr>
                  <a:spLocks noChangeArrowheads="1"/>
                </p:cNvSpPr>
                <p:nvPr/>
              </p:nvSpPr>
              <p:spPr bwMode="auto">
                <a:xfrm>
                  <a:off x="0" y="275960"/>
                  <a:ext cx="774886" cy="59986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21"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Lst>
                  <a:ahLst/>
                  <a:cxnLst>
                    <a:cxn ang="0">
                      <a:pos x="T0" y="T1"/>
                    </a:cxn>
                    <a:cxn ang="0">
                      <a:pos x="T2" y="T3"/>
                    </a:cxn>
                    <a:cxn ang="0">
                      <a:pos x="T4" y="T5"/>
                    </a:cxn>
                    <a:cxn ang="0">
                      <a:pos x="T6" y="T7"/>
                    </a:cxn>
                    <a:cxn ang="0">
                      <a:pos x="T8" y="T9"/>
                    </a:cxn>
                  </a:cxnLst>
                  <a:rect l="0" t="0" r="r" b="b"/>
                  <a:pathLst>
                    <a:path w="1011792" h="226564">
                      <a:moveTo>
                        <a:pt x="363720" y="0"/>
                      </a:moveTo>
                      <a:lnTo>
                        <a:pt x="1011792" y="0"/>
                      </a:lnTo>
                      <a:lnTo>
                        <a:pt x="586884" y="226564"/>
                      </a:lnTo>
                      <a:lnTo>
                        <a:pt x="0" y="226564"/>
                      </a:lnTo>
                      <a:lnTo>
                        <a:pt x="363720" y="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2022" name="TextBox 35"/>
              <p:cNvSpPr txBox="1">
                <a:spLocks noChangeArrowheads="1"/>
              </p:cNvSpPr>
              <p:nvPr/>
            </p:nvSpPr>
            <p:spPr bwMode="auto">
              <a:xfrm>
                <a:off x="13005" y="31648"/>
                <a:ext cx="671751" cy="6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400">
                    <a:solidFill>
                      <a:srgbClr val="FFFFFF"/>
                    </a:solidFill>
                    <a:latin typeface="Impact" pitchFamily="34" charset="0"/>
                  </a:rPr>
                  <a:t>02</a:t>
                </a:r>
                <a:endParaRPr lang="zh-CN" altLang="en-US" sz="2400">
                  <a:solidFill>
                    <a:srgbClr val="FFFFFF"/>
                  </a:solidFill>
                  <a:latin typeface="Impact" pitchFamily="34" charset="0"/>
                </a:endParaRPr>
              </a:p>
            </p:txBody>
          </p:sp>
        </p:grpSp>
        <p:sp>
          <p:nvSpPr>
            <p:cNvPr id="42023" name="Freeform 40"/>
            <p:cNvSpPr>
              <a:spLocks noChangeAspect="1" noEditPoints="1"/>
            </p:cNvSpPr>
            <p:nvPr/>
          </p:nvSpPr>
          <p:spPr bwMode="auto">
            <a:xfrm>
              <a:off x="1161316" y="388386"/>
              <a:ext cx="466667" cy="360000"/>
            </a:xfrm>
            <a:custGeom>
              <a:avLst/>
              <a:gdLst>
                <a:gd name="T0" fmla="*/ 96 w 252"/>
                <a:gd name="T1" fmla="*/ 49 h 194"/>
                <a:gd name="T2" fmla="*/ 195 w 252"/>
                <a:gd name="T3" fmla="*/ 31 h 194"/>
                <a:gd name="T4" fmla="*/ 242 w 252"/>
                <a:gd name="T5" fmla="*/ 95 h 194"/>
                <a:gd name="T6" fmla="*/ 213 w 252"/>
                <a:gd name="T7" fmla="*/ 194 h 194"/>
                <a:gd name="T8" fmla="*/ 160 w 252"/>
                <a:gd name="T9" fmla="*/ 113 h 194"/>
                <a:gd name="T10" fmla="*/ 81 w 252"/>
                <a:gd name="T11" fmla="*/ 123 h 194"/>
                <a:gd name="T12" fmla="*/ 1 w 252"/>
                <a:gd name="T13" fmla="*/ 179 h 194"/>
                <a:gd name="T14" fmla="*/ 8 w 252"/>
                <a:gd name="T15" fmla="*/ 78 h 194"/>
                <a:gd name="T16" fmla="*/ 104 w 252"/>
                <a:gd name="T17" fmla="*/ 74 h 194"/>
                <a:gd name="T18" fmla="*/ 122 w 252"/>
                <a:gd name="T19" fmla="*/ 86 h 194"/>
                <a:gd name="T20" fmla="*/ 104 w 252"/>
                <a:gd name="T21" fmla="*/ 74 h 194"/>
                <a:gd name="T22" fmla="*/ 193 w 252"/>
                <a:gd name="T23" fmla="*/ 95 h 194"/>
                <a:gd name="T24" fmla="*/ 212 w 252"/>
                <a:gd name="T25" fmla="*/ 91 h 194"/>
                <a:gd name="T26" fmla="*/ 177 w 252"/>
                <a:gd name="T27" fmla="*/ 68 h 194"/>
                <a:gd name="T28" fmla="*/ 181 w 252"/>
                <a:gd name="T29" fmla="*/ 87 h 194"/>
                <a:gd name="T30" fmla="*/ 177 w 252"/>
                <a:gd name="T31" fmla="*/ 68 h 194"/>
                <a:gd name="T32" fmla="*/ 184 w 252"/>
                <a:gd name="T33" fmla="*/ 57 h 194"/>
                <a:gd name="T34" fmla="*/ 203 w 252"/>
                <a:gd name="T35" fmla="*/ 53 h 194"/>
                <a:gd name="T36" fmla="*/ 214 w 252"/>
                <a:gd name="T37" fmla="*/ 59 h 194"/>
                <a:gd name="T38" fmla="*/ 218 w 252"/>
                <a:gd name="T39" fmla="*/ 78 h 194"/>
                <a:gd name="T40" fmla="*/ 214 w 252"/>
                <a:gd name="T41" fmla="*/ 59 h 194"/>
                <a:gd name="T42" fmla="*/ 64 w 252"/>
                <a:gd name="T43" fmla="*/ 75 h 194"/>
                <a:gd name="T44" fmla="*/ 80 w 252"/>
                <a:gd name="T45" fmla="*/ 62 h 194"/>
                <a:gd name="T46" fmla="*/ 53 w 252"/>
                <a:gd name="T47" fmla="*/ 83 h 194"/>
                <a:gd name="T48" fmla="*/ 65 w 252"/>
                <a:gd name="T49" fmla="*/ 99 h 194"/>
                <a:gd name="T50" fmla="*/ 44 w 252"/>
                <a:gd name="T51" fmla="*/ 71 h 194"/>
                <a:gd name="T52" fmla="*/ 29 w 252"/>
                <a:gd name="T53" fmla="*/ 83 h 194"/>
                <a:gd name="T54" fmla="*/ 55 w 252"/>
                <a:gd name="T55" fmla="*/ 63 h 194"/>
                <a:gd name="T56" fmla="*/ 44 w 252"/>
                <a:gd name="T57" fmla="*/ 48 h 194"/>
                <a:gd name="T58" fmla="*/ 128 w 252"/>
                <a:gd name="T59" fmla="*/ 86 h 194"/>
                <a:gd name="T60" fmla="*/ 146 w 252"/>
                <a:gd name="T61" fmla="*/ 74 h 194"/>
                <a:gd name="T62" fmla="*/ 229 w 252"/>
                <a:gd name="T63" fmla="*/ 9 h 194"/>
                <a:gd name="T64" fmla="*/ 177 w 252"/>
                <a:gd name="T65" fmla="*/ 23 h 194"/>
                <a:gd name="T66" fmla="*/ 229 w 252"/>
                <a:gd name="T67" fmla="*/ 32 h 194"/>
                <a:gd name="T68" fmla="*/ 20 w 252"/>
                <a:gd name="T69" fmla="*/ 9 h 194"/>
                <a:gd name="T70" fmla="*/ 54 w 252"/>
                <a:gd name="T71" fmla="*/ 19 h 194"/>
                <a:gd name="T72" fmla="*/ 72 w 252"/>
                <a:gd name="T73" fmla="*/ 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2" h="194">
                  <a:moveTo>
                    <a:pt x="57" y="29"/>
                  </a:moveTo>
                  <a:cubicBezTo>
                    <a:pt x="73" y="29"/>
                    <a:pt x="87" y="37"/>
                    <a:pt x="96" y="49"/>
                  </a:cubicBezTo>
                  <a:cubicBezTo>
                    <a:pt x="157" y="49"/>
                    <a:pt x="157" y="49"/>
                    <a:pt x="157" y="49"/>
                  </a:cubicBezTo>
                  <a:cubicBezTo>
                    <a:pt x="166" y="38"/>
                    <a:pt x="180" y="31"/>
                    <a:pt x="195" y="31"/>
                  </a:cubicBezTo>
                  <a:cubicBezTo>
                    <a:pt x="222" y="31"/>
                    <a:pt x="244" y="52"/>
                    <a:pt x="244" y="79"/>
                  </a:cubicBezTo>
                  <a:cubicBezTo>
                    <a:pt x="244" y="85"/>
                    <a:pt x="243" y="90"/>
                    <a:pt x="242" y="95"/>
                  </a:cubicBezTo>
                  <a:cubicBezTo>
                    <a:pt x="249" y="121"/>
                    <a:pt x="252" y="149"/>
                    <a:pt x="251" y="179"/>
                  </a:cubicBezTo>
                  <a:cubicBezTo>
                    <a:pt x="238" y="192"/>
                    <a:pt x="226" y="193"/>
                    <a:pt x="213" y="194"/>
                  </a:cubicBezTo>
                  <a:cubicBezTo>
                    <a:pt x="196" y="173"/>
                    <a:pt x="183" y="150"/>
                    <a:pt x="171" y="123"/>
                  </a:cubicBezTo>
                  <a:cubicBezTo>
                    <a:pt x="166" y="121"/>
                    <a:pt x="162" y="116"/>
                    <a:pt x="160" y="113"/>
                  </a:cubicBezTo>
                  <a:cubicBezTo>
                    <a:pt x="93" y="113"/>
                    <a:pt x="93" y="113"/>
                    <a:pt x="93" y="113"/>
                  </a:cubicBezTo>
                  <a:cubicBezTo>
                    <a:pt x="89" y="118"/>
                    <a:pt x="86" y="121"/>
                    <a:pt x="81" y="123"/>
                  </a:cubicBezTo>
                  <a:cubicBezTo>
                    <a:pt x="69" y="151"/>
                    <a:pt x="56" y="173"/>
                    <a:pt x="39" y="194"/>
                  </a:cubicBezTo>
                  <a:cubicBezTo>
                    <a:pt x="26" y="193"/>
                    <a:pt x="14" y="192"/>
                    <a:pt x="1" y="179"/>
                  </a:cubicBezTo>
                  <a:cubicBezTo>
                    <a:pt x="0" y="149"/>
                    <a:pt x="3" y="120"/>
                    <a:pt x="11" y="94"/>
                  </a:cubicBezTo>
                  <a:cubicBezTo>
                    <a:pt x="9" y="89"/>
                    <a:pt x="8" y="84"/>
                    <a:pt x="8" y="78"/>
                  </a:cubicBezTo>
                  <a:cubicBezTo>
                    <a:pt x="8" y="51"/>
                    <a:pt x="30" y="29"/>
                    <a:pt x="57" y="29"/>
                  </a:cubicBezTo>
                  <a:close/>
                  <a:moveTo>
                    <a:pt x="104" y="74"/>
                  </a:moveTo>
                  <a:cubicBezTo>
                    <a:pt x="104" y="86"/>
                    <a:pt x="104" y="86"/>
                    <a:pt x="104" y="86"/>
                  </a:cubicBezTo>
                  <a:cubicBezTo>
                    <a:pt x="122" y="86"/>
                    <a:pt x="122" y="86"/>
                    <a:pt x="122" y="86"/>
                  </a:cubicBezTo>
                  <a:cubicBezTo>
                    <a:pt x="122" y="74"/>
                    <a:pt x="122" y="74"/>
                    <a:pt x="122" y="74"/>
                  </a:cubicBezTo>
                  <a:cubicBezTo>
                    <a:pt x="104" y="74"/>
                    <a:pt x="104" y="74"/>
                    <a:pt x="104" y="74"/>
                  </a:cubicBezTo>
                  <a:close/>
                  <a:moveTo>
                    <a:pt x="200" y="83"/>
                  </a:moveTo>
                  <a:cubicBezTo>
                    <a:pt x="195" y="85"/>
                    <a:pt x="191" y="90"/>
                    <a:pt x="193" y="95"/>
                  </a:cubicBezTo>
                  <a:cubicBezTo>
                    <a:pt x="194" y="100"/>
                    <a:pt x="199" y="104"/>
                    <a:pt x="204" y="103"/>
                  </a:cubicBezTo>
                  <a:cubicBezTo>
                    <a:pt x="210" y="101"/>
                    <a:pt x="213" y="96"/>
                    <a:pt x="212" y="91"/>
                  </a:cubicBezTo>
                  <a:cubicBezTo>
                    <a:pt x="211" y="86"/>
                    <a:pt x="205" y="82"/>
                    <a:pt x="200" y="83"/>
                  </a:cubicBezTo>
                  <a:close/>
                  <a:moveTo>
                    <a:pt x="177" y="68"/>
                  </a:moveTo>
                  <a:cubicBezTo>
                    <a:pt x="172" y="69"/>
                    <a:pt x="169" y="74"/>
                    <a:pt x="170" y="79"/>
                  </a:cubicBezTo>
                  <a:cubicBezTo>
                    <a:pt x="171" y="85"/>
                    <a:pt x="176" y="88"/>
                    <a:pt x="181" y="87"/>
                  </a:cubicBezTo>
                  <a:cubicBezTo>
                    <a:pt x="187" y="86"/>
                    <a:pt x="190" y="81"/>
                    <a:pt x="189" y="75"/>
                  </a:cubicBezTo>
                  <a:cubicBezTo>
                    <a:pt x="188" y="70"/>
                    <a:pt x="182" y="67"/>
                    <a:pt x="177" y="68"/>
                  </a:cubicBezTo>
                  <a:close/>
                  <a:moveTo>
                    <a:pt x="191" y="46"/>
                  </a:moveTo>
                  <a:cubicBezTo>
                    <a:pt x="186" y="47"/>
                    <a:pt x="182" y="52"/>
                    <a:pt x="184" y="57"/>
                  </a:cubicBezTo>
                  <a:cubicBezTo>
                    <a:pt x="185" y="63"/>
                    <a:pt x="190" y="66"/>
                    <a:pt x="195" y="65"/>
                  </a:cubicBezTo>
                  <a:cubicBezTo>
                    <a:pt x="201" y="64"/>
                    <a:pt x="204" y="58"/>
                    <a:pt x="203" y="53"/>
                  </a:cubicBezTo>
                  <a:cubicBezTo>
                    <a:pt x="202" y="48"/>
                    <a:pt x="196" y="44"/>
                    <a:pt x="191" y="46"/>
                  </a:cubicBezTo>
                  <a:close/>
                  <a:moveTo>
                    <a:pt x="214" y="59"/>
                  </a:moveTo>
                  <a:cubicBezTo>
                    <a:pt x="209" y="60"/>
                    <a:pt x="205" y="65"/>
                    <a:pt x="207" y="71"/>
                  </a:cubicBezTo>
                  <a:cubicBezTo>
                    <a:pt x="208" y="76"/>
                    <a:pt x="213" y="79"/>
                    <a:pt x="218" y="78"/>
                  </a:cubicBezTo>
                  <a:cubicBezTo>
                    <a:pt x="224" y="77"/>
                    <a:pt x="227" y="72"/>
                    <a:pt x="226" y="66"/>
                  </a:cubicBezTo>
                  <a:cubicBezTo>
                    <a:pt x="225" y="61"/>
                    <a:pt x="219" y="58"/>
                    <a:pt x="214" y="59"/>
                  </a:cubicBezTo>
                  <a:close/>
                  <a:moveTo>
                    <a:pt x="80" y="62"/>
                  </a:moveTo>
                  <a:cubicBezTo>
                    <a:pt x="64" y="75"/>
                    <a:pt x="64" y="75"/>
                    <a:pt x="64" y="75"/>
                  </a:cubicBezTo>
                  <a:cubicBezTo>
                    <a:pt x="76" y="92"/>
                    <a:pt x="76" y="92"/>
                    <a:pt x="76" y="92"/>
                  </a:cubicBezTo>
                  <a:cubicBezTo>
                    <a:pt x="80" y="62"/>
                    <a:pt x="80" y="62"/>
                    <a:pt x="80" y="62"/>
                  </a:cubicBezTo>
                  <a:close/>
                  <a:moveTo>
                    <a:pt x="65" y="99"/>
                  </a:moveTo>
                  <a:cubicBezTo>
                    <a:pt x="53" y="83"/>
                    <a:pt x="53" y="83"/>
                    <a:pt x="53" y="83"/>
                  </a:cubicBezTo>
                  <a:cubicBezTo>
                    <a:pt x="36" y="96"/>
                    <a:pt x="36" y="96"/>
                    <a:pt x="36" y="96"/>
                  </a:cubicBezTo>
                  <a:cubicBezTo>
                    <a:pt x="65" y="99"/>
                    <a:pt x="65" y="99"/>
                    <a:pt x="65" y="99"/>
                  </a:cubicBezTo>
                  <a:close/>
                  <a:moveTo>
                    <a:pt x="29" y="83"/>
                  </a:moveTo>
                  <a:cubicBezTo>
                    <a:pt x="44" y="71"/>
                    <a:pt x="44" y="71"/>
                    <a:pt x="44" y="71"/>
                  </a:cubicBezTo>
                  <a:cubicBezTo>
                    <a:pt x="32" y="56"/>
                    <a:pt x="32" y="56"/>
                    <a:pt x="32" y="56"/>
                  </a:cubicBezTo>
                  <a:cubicBezTo>
                    <a:pt x="29" y="83"/>
                    <a:pt x="29" y="83"/>
                    <a:pt x="29" y="83"/>
                  </a:cubicBezTo>
                  <a:close/>
                  <a:moveTo>
                    <a:pt x="44" y="48"/>
                  </a:moveTo>
                  <a:cubicBezTo>
                    <a:pt x="55" y="63"/>
                    <a:pt x="55" y="63"/>
                    <a:pt x="55" y="63"/>
                  </a:cubicBezTo>
                  <a:cubicBezTo>
                    <a:pt x="70" y="52"/>
                    <a:pt x="70" y="52"/>
                    <a:pt x="70" y="52"/>
                  </a:cubicBezTo>
                  <a:cubicBezTo>
                    <a:pt x="44" y="48"/>
                    <a:pt x="44" y="48"/>
                    <a:pt x="44" y="48"/>
                  </a:cubicBezTo>
                  <a:close/>
                  <a:moveTo>
                    <a:pt x="128" y="74"/>
                  </a:moveTo>
                  <a:cubicBezTo>
                    <a:pt x="128" y="86"/>
                    <a:pt x="128" y="86"/>
                    <a:pt x="128" y="86"/>
                  </a:cubicBezTo>
                  <a:cubicBezTo>
                    <a:pt x="146" y="86"/>
                    <a:pt x="146" y="86"/>
                    <a:pt x="146" y="86"/>
                  </a:cubicBezTo>
                  <a:cubicBezTo>
                    <a:pt x="146" y="74"/>
                    <a:pt x="146" y="74"/>
                    <a:pt x="146" y="74"/>
                  </a:cubicBezTo>
                  <a:cubicBezTo>
                    <a:pt x="128" y="74"/>
                    <a:pt x="128" y="74"/>
                    <a:pt x="128" y="74"/>
                  </a:cubicBezTo>
                  <a:close/>
                  <a:moveTo>
                    <a:pt x="229" y="9"/>
                  </a:moveTo>
                  <a:cubicBezTo>
                    <a:pt x="212" y="0"/>
                    <a:pt x="194" y="1"/>
                    <a:pt x="177" y="9"/>
                  </a:cubicBezTo>
                  <a:cubicBezTo>
                    <a:pt x="177" y="23"/>
                    <a:pt x="177" y="23"/>
                    <a:pt x="177" y="23"/>
                  </a:cubicBezTo>
                  <a:cubicBezTo>
                    <a:pt x="183" y="21"/>
                    <a:pt x="189" y="19"/>
                    <a:pt x="196" y="19"/>
                  </a:cubicBezTo>
                  <a:cubicBezTo>
                    <a:pt x="209" y="19"/>
                    <a:pt x="220" y="24"/>
                    <a:pt x="229" y="32"/>
                  </a:cubicBezTo>
                  <a:cubicBezTo>
                    <a:pt x="229" y="9"/>
                    <a:pt x="229" y="9"/>
                    <a:pt x="229" y="9"/>
                  </a:cubicBezTo>
                  <a:close/>
                  <a:moveTo>
                    <a:pt x="20" y="9"/>
                  </a:moveTo>
                  <a:cubicBezTo>
                    <a:pt x="20" y="32"/>
                    <a:pt x="20" y="32"/>
                    <a:pt x="20" y="32"/>
                  </a:cubicBezTo>
                  <a:cubicBezTo>
                    <a:pt x="29" y="24"/>
                    <a:pt x="41" y="19"/>
                    <a:pt x="54" y="19"/>
                  </a:cubicBezTo>
                  <a:cubicBezTo>
                    <a:pt x="60" y="19"/>
                    <a:pt x="66" y="21"/>
                    <a:pt x="72" y="23"/>
                  </a:cubicBezTo>
                  <a:cubicBezTo>
                    <a:pt x="72" y="9"/>
                    <a:pt x="72" y="9"/>
                    <a:pt x="72" y="9"/>
                  </a:cubicBezTo>
                  <a:cubicBezTo>
                    <a:pt x="55" y="1"/>
                    <a:pt x="37" y="0"/>
                    <a:pt x="20"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2024" name="组合 40"/>
          <p:cNvGrpSpPr>
            <a:grpSpLocks/>
          </p:cNvGrpSpPr>
          <p:nvPr/>
        </p:nvGrpSpPr>
        <p:grpSpPr bwMode="auto">
          <a:xfrm>
            <a:off x="4428753" y="3708171"/>
            <a:ext cx="1336174" cy="657458"/>
            <a:chOff x="0" y="0"/>
            <a:chExt cx="1782093" cy="875822"/>
          </a:xfrm>
        </p:grpSpPr>
        <p:grpSp>
          <p:nvGrpSpPr>
            <p:cNvPr id="42025" name="组合 41"/>
            <p:cNvGrpSpPr>
              <a:grpSpLocks/>
            </p:cNvGrpSpPr>
            <p:nvPr/>
          </p:nvGrpSpPr>
          <p:grpSpPr bwMode="auto">
            <a:xfrm flipV="1">
              <a:off x="0" y="0"/>
              <a:ext cx="1782093" cy="875822"/>
              <a:chOff x="0" y="0"/>
              <a:chExt cx="1782093" cy="875822"/>
            </a:xfrm>
          </p:grpSpPr>
          <p:grpSp>
            <p:nvGrpSpPr>
              <p:cNvPr id="42026" name="组合 47"/>
              <p:cNvGrpSpPr>
                <a:grpSpLocks/>
              </p:cNvGrpSpPr>
              <p:nvPr/>
            </p:nvGrpSpPr>
            <p:grpSpPr bwMode="auto">
              <a:xfrm flipH="1">
                <a:off x="0" y="0"/>
                <a:ext cx="1782093" cy="875822"/>
                <a:chOff x="0" y="0"/>
                <a:chExt cx="1782093" cy="875822"/>
              </a:xfrm>
            </p:grpSpPr>
            <p:sp>
              <p:nvSpPr>
                <p:cNvPr id="42027" name="矩形 52"/>
                <p:cNvSpPr>
                  <a:spLocks noChangeArrowheads="1"/>
                </p:cNvSpPr>
                <p:nvPr/>
              </p:nvSpPr>
              <p:spPr bwMode="auto">
                <a:xfrm>
                  <a:off x="1134021" y="0"/>
                  <a:ext cx="648072" cy="64807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28"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Lst>
                  <a:ahLst/>
                  <a:cxnLst>
                    <a:cxn ang="0">
                      <a:pos x="T0" y="T1"/>
                    </a:cxn>
                    <a:cxn ang="0">
                      <a:pos x="T2" y="T3"/>
                    </a:cxn>
                    <a:cxn ang="0">
                      <a:pos x="T4" y="T5"/>
                    </a:cxn>
                    <a:cxn ang="0">
                      <a:pos x="T6" y="T7"/>
                    </a:cxn>
                    <a:cxn ang="0">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2029" name="矩形 54"/>
                <p:cNvSpPr>
                  <a:spLocks noChangeArrowheads="1"/>
                </p:cNvSpPr>
                <p:nvPr/>
              </p:nvSpPr>
              <p:spPr bwMode="auto">
                <a:xfrm>
                  <a:off x="0" y="275960"/>
                  <a:ext cx="774886" cy="59986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2030"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Lst>
                  <a:ahLst/>
                  <a:cxnLst>
                    <a:cxn ang="0">
                      <a:pos x="T0" y="T1"/>
                    </a:cxn>
                    <a:cxn ang="0">
                      <a:pos x="T2" y="T3"/>
                    </a:cxn>
                    <a:cxn ang="0">
                      <a:pos x="T4" y="T5"/>
                    </a:cxn>
                    <a:cxn ang="0">
                      <a:pos x="T6" y="T7"/>
                    </a:cxn>
                    <a:cxn ang="0">
                      <a:pos x="T8" y="T9"/>
                    </a:cxn>
                  </a:cxnLst>
                  <a:rect l="0" t="0" r="r" b="b"/>
                  <a:pathLst>
                    <a:path w="1011792" h="226564">
                      <a:moveTo>
                        <a:pt x="363720" y="0"/>
                      </a:moveTo>
                      <a:lnTo>
                        <a:pt x="1011792" y="0"/>
                      </a:lnTo>
                      <a:lnTo>
                        <a:pt x="586884" y="226564"/>
                      </a:lnTo>
                      <a:lnTo>
                        <a:pt x="0" y="226564"/>
                      </a:lnTo>
                      <a:lnTo>
                        <a:pt x="363720" y="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2031" name="TextBox 51"/>
              <p:cNvSpPr txBox="1">
                <a:spLocks noChangeArrowheads="1"/>
              </p:cNvSpPr>
              <p:nvPr/>
            </p:nvSpPr>
            <p:spPr bwMode="auto">
              <a:xfrm rot="10800000">
                <a:off x="13007" y="16536"/>
                <a:ext cx="671751" cy="6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400">
                    <a:solidFill>
                      <a:srgbClr val="FFFFFF"/>
                    </a:solidFill>
                    <a:latin typeface="Impact" pitchFamily="34" charset="0"/>
                  </a:rPr>
                  <a:t>04</a:t>
                </a:r>
                <a:endParaRPr lang="zh-CN" altLang="en-US" sz="2400">
                  <a:solidFill>
                    <a:srgbClr val="FFFFFF"/>
                  </a:solidFill>
                  <a:latin typeface="Impact" pitchFamily="34" charset="0"/>
                </a:endParaRPr>
              </a:p>
            </p:txBody>
          </p:sp>
        </p:grpSp>
        <p:sp>
          <p:nvSpPr>
            <p:cNvPr id="42032" name="Freeform 16"/>
            <p:cNvSpPr>
              <a:spLocks noChangeAspect="1" noEditPoints="1"/>
            </p:cNvSpPr>
            <p:nvPr/>
          </p:nvSpPr>
          <p:spPr bwMode="auto">
            <a:xfrm>
              <a:off x="1238293" y="114468"/>
              <a:ext cx="312714" cy="360000"/>
            </a:xfrm>
            <a:custGeom>
              <a:avLst/>
              <a:gdLst>
                <a:gd name="T0" fmla="*/ 39 w 210"/>
                <a:gd name="T1" fmla="*/ 77 h 242"/>
                <a:gd name="T2" fmla="*/ 52 w 210"/>
                <a:gd name="T3" fmla="*/ 229 h 242"/>
                <a:gd name="T4" fmla="*/ 13 w 210"/>
                <a:gd name="T5" fmla="*/ 242 h 242"/>
                <a:gd name="T6" fmla="*/ 0 w 210"/>
                <a:gd name="T7" fmla="*/ 90 h 242"/>
                <a:gd name="T8" fmla="*/ 60 w 210"/>
                <a:gd name="T9" fmla="*/ 89 h 242"/>
                <a:gd name="T10" fmla="*/ 76 w 210"/>
                <a:gd name="T11" fmla="*/ 6 h 242"/>
                <a:gd name="T12" fmla="*/ 82 w 210"/>
                <a:gd name="T13" fmla="*/ 0 h 242"/>
                <a:gd name="T14" fmla="*/ 166 w 210"/>
                <a:gd name="T15" fmla="*/ 0 h 242"/>
                <a:gd name="T16" fmla="*/ 196 w 210"/>
                <a:gd name="T17" fmla="*/ 38 h 242"/>
                <a:gd name="T18" fmla="*/ 198 w 210"/>
                <a:gd name="T19" fmla="*/ 41 h 242"/>
                <a:gd name="T20" fmla="*/ 210 w 210"/>
                <a:gd name="T21" fmla="*/ 89 h 242"/>
                <a:gd name="T22" fmla="*/ 60 w 210"/>
                <a:gd name="T23" fmla="*/ 230 h 242"/>
                <a:gd name="T24" fmla="*/ 84 w 210"/>
                <a:gd name="T25" fmla="*/ 106 h 242"/>
                <a:gd name="T26" fmla="*/ 158 w 210"/>
                <a:gd name="T27" fmla="*/ 140 h 242"/>
                <a:gd name="T28" fmla="*/ 84 w 210"/>
                <a:gd name="T29" fmla="*/ 106 h 242"/>
                <a:gd name="T30" fmla="*/ 139 w 210"/>
                <a:gd name="T31" fmla="*/ 216 h 242"/>
                <a:gd name="T32" fmla="*/ 158 w 210"/>
                <a:gd name="T33" fmla="*/ 204 h 242"/>
                <a:gd name="T34" fmla="*/ 111 w 210"/>
                <a:gd name="T35" fmla="*/ 204 h 242"/>
                <a:gd name="T36" fmla="*/ 130 w 210"/>
                <a:gd name="T37" fmla="*/ 216 h 242"/>
                <a:gd name="T38" fmla="*/ 111 w 210"/>
                <a:gd name="T39" fmla="*/ 204 h 242"/>
                <a:gd name="T40" fmla="*/ 84 w 210"/>
                <a:gd name="T41" fmla="*/ 216 h 242"/>
                <a:gd name="T42" fmla="*/ 103 w 210"/>
                <a:gd name="T43" fmla="*/ 204 h 242"/>
                <a:gd name="T44" fmla="*/ 139 w 210"/>
                <a:gd name="T45" fmla="*/ 187 h 242"/>
                <a:gd name="T46" fmla="*/ 158 w 210"/>
                <a:gd name="T47" fmla="*/ 198 h 242"/>
                <a:gd name="T48" fmla="*/ 139 w 210"/>
                <a:gd name="T49" fmla="*/ 187 h 242"/>
                <a:gd name="T50" fmla="*/ 111 w 210"/>
                <a:gd name="T51" fmla="*/ 198 h 242"/>
                <a:gd name="T52" fmla="*/ 130 w 210"/>
                <a:gd name="T53" fmla="*/ 187 h 242"/>
                <a:gd name="T54" fmla="*/ 84 w 210"/>
                <a:gd name="T55" fmla="*/ 187 h 242"/>
                <a:gd name="T56" fmla="*/ 103 w 210"/>
                <a:gd name="T57" fmla="*/ 198 h 242"/>
                <a:gd name="T58" fmla="*/ 84 w 210"/>
                <a:gd name="T59" fmla="*/ 187 h 242"/>
                <a:gd name="T60" fmla="*/ 139 w 210"/>
                <a:gd name="T61" fmla="*/ 180 h 242"/>
                <a:gd name="T62" fmla="*/ 158 w 210"/>
                <a:gd name="T63" fmla="*/ 169 h 242"/>
                <a:gd name="T64" fmla="*/ 111 w 210"/>
                <a:gd name="T65" fmla="*/ 169 h 242"/>
                <a:gd name="T66" fmla="*/ 130 w 210"/>
                <a:gd name="T67" fmla="*/ 180 h 242"/>
                <a:gd name="T68" fmla="*/ 111 w 210"/>
                <a:gd name="T69" fmla="*/ 169 h 242"/>
                <a:gd name="T70" fmla="*/ 84 w 210"/>
                <a:gd name="T71" fmla="*/ 180 h 242"/>
                <a:gd name="T72" fmla="*/ 103 w 210"/>
                <a:gd name="T73" fmla="*/ 169 h 242"/>
                <a:gd name="T74" fmla="*/ 139 w 210"/>
                <a:gd name="T75" fmla="*/ 152 h 242"/>
                <a:gd name="T76" fmla="*/ 158 w 210"/>
                <a:gd name="T77" fmla="*/ 163 h 242"/>
                <a:gd name="T78" fmla="*/ 139 w 210"/>
                <a:gd name="T79" fmla="*/ 152 h 242"/>
                <a:gd name="T80" fmla="*/ 111 w 210"/>
                <a:gd name="T81" fmla="*/ 163 h 242"/>
                <a:gd name="T82" fmla="*/ 130 w 210"/>
                <a:gd name="T83" fmla="*/ 152 h 242"/>
                <a:gd name="T84" fmla="*/ 84 w 210"/>
                <a:gd name="T85" fmla="*/ 152 h 242"/>
                <a:gd name="T86" fmla="*/ 103 w 210"/>
                <a:gd name="T87" fmla="*/ 163 h 242"/>
                <a:gd name="T88" fmla="*/ 84 w 210"/>
                <a:gd name="T89" fmla="*/ 152 h 242"/>
                <a:gd name="T90" fmla="*/ 99 w 210"/>
                <a:gd name="T91" fmla="*/ 82 h 242"/>
                <a:gd name="T92" fmla="*/ 173 w 210"/>
                <a:gd name="T93" fmla="*/ 74 h 242"/>
                <a:gd name="T94" fmla="*/ 99 w 210"/>
                <a:gd name="T95" fmla="*/ 58 h 242"/>
                <a:gd name="T96" fmla="*/ 173 w 210"/>
                <a:gd name="T97" fmla="*/ 65 h 242"/>
                <a:gd name="T98" fmla="*/ 99 w 210"/>
                <a:gd name="T99" fmla="*/ 58 h 242"/>
                <a:gd name="T100" fmla="*/ 99 w 210"/>
                <a:gd name="T101" fmla="*/ 49 h 242"/>
                <a:gd name="T102" fmla="*/ 142 w 210"/>
                <a:gd name="T103" fmla="*/ 42 h 242"/>
                <a:gd name="T104" fmla="*/ 99 w 210"/>
                <a:gd name="T105" fmla="*/ 25 h 242"/>
                <a:gd name="T106" fmla="*/ 142 w 210"/>
                <a:gd name="T107" fmla="*/ 32 h 242"/>
                <a:gd name="T108" fmla="*/ 99 w 210"/>
                <a:gd name="T109" fmla="*/ 25 h 242"/>
                <a:gd name="T110" fmla="*/ 165 w 210"/>
                <a:gd name="T111" fmla="*/ 26 h 242"/>
                <a:gd name="T112" fmla="*/ 166 w 210"/>
                <a:gd name="T113" fmla="*/ 18 h 242"/>
                <a:gd name="T114" fmla="*/ 156 w 210"/>
                <a:gd name="T115" fmla="*/ 35 h 242"/>
                <a:gd name="T116" fmla="*/ 153 w 210"/>
                <a:gd name="T117" fmla="*/ 29 h 242"/>
                <a:gd name="T118" fmla="*/ 88 w 210"/>
                <a:gd name="T119" fmla="*/ 12 h 242"/>
                <a:gd name="T120" fmla="*/ 186 w 210"/>
                <a:gd name="T121" fmla="*/ 8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2033" name="矩形 1"/>
          <p:cNvSpPr>
            <a:spLocks noChangeArrowheads="1"/>
          </p:cNvSpPr>
          <p:nvPr/>
        </p:nvSpPr>
        <p:spPr bwMode="auto">
          <a:xfrm>
            <a:off x="391238" y="2969720"/>
            <a:ext cx="2363131" cy="5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42034" name="矩形 1"/>
          <p:cNvSpPr>
            <a:spLocks noChangeArrowheads="1"/>
          </p:cNvSpPr>
          <p:nvPr/>
        </p:nvSpPr>
        <p:spPr bwMode="auto">
          <a:xfrm>
            <a:off x="391238" y="3637897"/>
            <a:ext cx="2363131" cy="5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42035" name="矩形 1"/>
          <p:cNvSpPr>
            <a:spLocks noChangeArrowheads="1"/>
          </p:cNvSpPr>
          <p:nvPr/>
        </p:nvSpPr>
        <p:spPr bwMode="auto">
          <a:xfrm>
            <a:off x="5770883" y="2974484"/>
            <a:ext cx="2478640" cy="5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sp>
        <p:nvSpPr>
          <p:cNvPr id="42036" name="矩形 1"/>
          <p:cNvSpPr>
            <a:spLocks noChangeArrowheads="1"/>
          </p:cNvSpPr>
          <p:nvPr/>
        </p:nvSpPr>
        <p:spPr bwMode="auto">
          <a:xfrm>
            <a:off x="5770883" y="3637897"/>
            <a:ext cx="2478640" cy="5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48" name="Picture 28">
            <a:extLst>
              <a:ext uri="{FF2B5EF4-FFF2-40B4-BE49-F238E27FC236}">
                <a16:creationId xmlns:a16="http://schemas.microsoft.com/office/drawing/2014/main" id="{8BB77CAC-E58B-49DD-A224-B8CE8D743B1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49" name="组合 3">
            <a:extLst>
              <a:ext uri="{FF2B5EF4-FFF2-40B4-BE49-F238E27FC236}">
                <a16:creationId xmlns:a16="http://schemas.microsoft.com/office/drawing/2014/main" id="{B2C7FFE9-78A4-4AAC-9348-56D2E3D6E1C0}"/>
              </a:ext>
            </a:extLst>
          </p:cNvPr>
          <p:cNvGrpSpPr>
            <a:grpSpLocks/>
          </p:cNvGrpSpPr>
          <p:nvPr/>
        </p:nvGrpSpPr>
        <p:grpSpPr bwMode="auto">
          <a:xfrm>
            <a:off x="348449" y="124052"/>
            <a:ext cx="325018" cy="401604"/>
            <a:chOff x="10675" y="7633"/>
            <a:chExt cx="433171" cy="534549"/>
          </a:xfrm>
        </p:grpSpPr>
        <p:sp>
          <p:nvSpPr>
            <p:cNvPr id="50" name="圆角矩形 10">
              <a:extLst>
                <a:ext uri="{FF2B5EF4-FFF2-40B4-BE49-F238E27FC236}">
                  <a16:creationId xmlns:a16="http://schemas.microsoft.com/office/drawing/2014/main" id="{5B7E7E0F-90E0-4B3A-AB45-5A6676889109}"/>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51" name="图片 50">
              <a:extLst>
                <a:ext uri="{FF2B5EF4-FFF2-40B4-BE49-F238E27FC236}">
                  <a16:creationId xmlns:a16="http://schemas.microsoft.com/office/drawing/2014/main" id="{B3DCE14E-627E-47C7-A34C-E62DF2D1E06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2" name="图片 51">
            <a:extLst>
              <a:ext uri="{FF2B5EF4-FFF2-40B4-BE49-F238E27FC236}">
                <a16:creationId xmlns:a16="http://schemas.microsoft.com/office/drawing/2014/main" id="{27110272-AD6A-4E01-85B6-9FF6983F50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53" name="TextBox 29">
            <a:extLst>
              <a:ext uri="{FF2B5EF4-FFF2-40B4-BE49-F238E27FC236}">
                <a16:creationId xmlns:a16="http://schemas.microsoft.com/office/drawing/2014/main" id="{62FAFB23-31C2-482B-97AD-9668BFB021F1}"/>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766268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 name="矩形 45"/>
          <p:cNvSpPr/>
          <p:nvPr/>
        </p:nvSpPr>
        <p:spPr>
          <a:xfrm>
            <a:off x="1565114" y="2306173"/>
            <a:ext cx="989349" cy="993751"/>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sz="1200"/>
          </a:p>
        </p:txBody>
      </p:sp>
      <p:sp>
        <p:nvSpPr>
          <p:cNvPr id="47" name="矩形 46"/>
          <p:cNvSpPr/>
          <p:nvPr/>
        </p:nvSpPr>
        <p:spPr>
          <a:xfrm>
            <a:off x="1565114" y="3299922"/>
            <a:ext cx="989349" cy="5962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r>
              <a:rPr lang="zh-CN" altLang="en-US" sz="900" dirty="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900" dirty="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48" name="矩形 47"/>
          <p:cNvSpPr/>
          <p:nvPr/>
        </p:nvSpPr>
        <p:spPr>
          <a:xfrm>
            <a:off x="2683078" y="2306173"/>
            <a:ext cx="989349" cy="99375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sz="1200"/>
          </a:p>
        </p:txBody>
      </p:sp>
      <p:sp>
        <p:nvSpPr>
          <p:cNvPr id="49" name="矩形 48"/>
          <p:cNvSpPr/>
          <p:nvPr/>
        </p:nvSpPr>
        <p:spPr>
          <a:xfrm>
            <a:off x="2683078" y="3299922"/>
            <a:ext cx="989349" cy="5962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r>
              <a:rPr lang="zh-CN" altLang="en-US" sz="90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90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0" name="矩形 49"/>
          <p:cNvSpPr/>
          <p:nvPr/>
        </p:nvSpPr>
        <p:spPr>
          <a:xfrm>
            <a:off x="3801042" y="2306173"/>
            <a:ext cx="989349" cy="993751"/>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sz="1200"/>
          </a:p>
        </p:txBody>
      </p:sp>
      <p:sp>
        <p:nvSpPr>
          <p:cNvPr id="51" name="矩形 50"/>
          <p:cNvSpPr/>
          <p:nvPr/>
        </p:nvSpPr>
        <p:spPr>
          <a:xfrm>
            <a:off x="3801042" y="3299922"/>
            <a:ext cx="989349" cy="5962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r>
              <a:rPr lang="zh-CN" altLang="en-US" sz="90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90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2" name="矩形 51"/>
          <p:cNvSpPr/>
          <p:nvPr/>
        </p:nvSpPr>
        <p:spPr>
          <a:xfrm>
            <a:off x="4919008" y="2306173"/>
            <a:ext cx="989349" cy="99375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sz="1200"/>
          </a:p>
        </p:txBody>
      </p:sp>
      <p:sp>
        <p:nvSpPr>
          <p:cNvPr id="53" name="矩形 52"/>
          <p:cNvSpPr/>
          <p:nvPr/>
        </p:nvSpPr>
        <p:spPr>
          <a:xfrm>
            <a:off x="4919008" y="3299922"/>
            <a:ext cx="989349" cy="5962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r>
              <a:rPr lang="zh-CN" altLang="en-US" sz="90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90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4" name="矩形 53"/>
          <p:cNvSpPr/>
          <p:nvPr/>
        </p:nvSpPr>
        <p:spPr>
          <a:xfrm>
            <a:off x="6036971" y="2306173"/>
            <a:ext cx="989349" cy="99375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sz="1200"/>
          </a:p>
        </p:txBody>
      </p:sp>
      <p:sp>
        <p:nvSpPr>
          <p:cNvPr id="55" name="矩形 54"/>
          <p:cNvSpPr/>
          <p:nvPr/>
        </p:nvSpPr>
        <p:spPr>
          <a:xfrm>
            <a:off x="6036971" y="3299922"/>
            <a:ext cx="989349" cy="59625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r>
              <a:rPr lang="zh-CN" altLang="en-US" sz="900" dirty="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900" dirty="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grpSp>
        <p:nvGrpSpPr>
          <p:cNvPr id="56" name="组合 55"/>
          <p:cNvGrpSpPr/>
          <p:nvPr/>
        </p:nvGrpSpPr>
        <p:grpSpPr>
          <a:xfrm>
            <a:off x="1881849" y="2425422"/>
            <a:ext cx="355875" cy="459493"/>
            <a:chOff x="3095876" y="2479873"/>
            <a:chExt cx="366231" cy="470769"/>
          </a:xfrm>
        </p:grpSpPr>
        <p:sp>
          <p:nvSpPr>
            <p:cNvPr id="57"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03412">
                <a:defRPr/>
              </a:pPr>
              <a:endParaRPr lang="zh-CN" altLang="en-US" sz="900">
                <a:solidFill>
                  <a:sysClr val="windowText" lastClr="000000"/>
                </a:solidFill>
                <a:latin typeface="Calibri"/>
                <a:ea typeface="宋体"/>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03412">
                <a:defRPr/>
              </a:pPr>
              <a:endParaRPr lang="zh-CN" altLang="en-US" sz="900">
                <a:solidFill>
                  <a:sysClr val="windowText" lastClr="000000"/>
                </a:solidFill>
                <a:latin typeface="Calibri"/>
                <a:ea typeface="宋体"/>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3" tIns="34292" rIns="68583" bIns="3429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03412">
                <a:defRPr/>
              </a:pPr>
              <a:endParaRPr lang="zh-CN" altLang="en-US" sz="900">
                <a:solidFill>
                  <a:sysClr val="windowText" lastClr="000000"/>
                </a:solidFill>
                <a:latin typeface="Calibri"/>
                <a:ea typeface="宋体"/>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3" tIns="34292" rIns="68583" bIns="3429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03412">
                <a:defRPr/>
              </a:pPr>
              <a:endParaRPr lang="zh-CN" altLang="en-US" sz="900">
                <a:solidFill>
                  <a:sysClr val="windowText" lastClr="000000"/>
                </a:solidFill>
                <a:latin typeface="Calibri"/>
                <a:ea typeface="宋体"/>
              </a:endParaRPr>
            </a:p>
          </p:txBody>
        </p:sp>
      </p:grpSp>
      <p:sp>
        <p:nvSpPr>
          <p:cNvPr id="61" name="Freeform 64"/>
          <p:cNvSpPr>
            <a:spLocks noEditPoints="1"/>
          </p:cNvSpPr>
          <p:nvPr/>
        </p:nvSpPr>
        <p:spPr bwMode="auto">
          <a:xfrm flipH="1">
            <a:off x="2932799" y="2451188"/>
            <a:ext cx="489908" cy="407956"/>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0336" tIns="25168" rIns="50336" bIns="2516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03412">
              <a:defRPr/>
            </a:pPr>
            <a:endParaRPr lang="zh-CN" altLang="en-US" sz="900">
              <a:solidFill>
                <a:sysClr val="windowText" lastClr="000000"/>
              </a:solidFill>
              <a:latin typeface="Calibri"/>
              <a:ea typeface="宋体"/>
            </a:endParaRPr>
          </a:p>
        </p:txBody>
      </p:sp>
      <p:grpSp>
        <p:nvGrpSpPr>
          <p:cNvPr id="62" name="组合 61"/>
          <p:cNvGrpSpPr/>
          <p:nvPr/>
        </p:nvGrpSpPr>
        <p:grpSpPr>
          <a:xfrm>
            <a:off x="4142802" y="2431623"/>
            <a:ext cx="305830" cy="447088"/>
            <a:chOff x="5690315" y="3674507"/>
            <a:chExt cx="314729" cy="458061"/>
          </a:xfrm>
        </p:grpSpPr>
        <p:sp>
          <p:nvSpPr>
            <p:cNvPr id="63"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03412">
                <a:defRPr/>
              </a:pPr>
              <a:endParaRPr lang="zh-CN" altLang="en-US" sz="900">
                <a:solidFill>
                  <a:sysClr val="windowText" lastClr="000000"/>
                </a:solidFill>
                <a:latin typeface="Calibri"/>
                <a:ea typeface="宋体"/>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03412">
                <a:defRPr/>
              </a:pPr>
              <a:endParaRPr lang="zh-CN" altLang="en-US" sz="900">
                <a:solidFill>
                  <a:sysClr val="windowText" lastClr="000000"/>
                </a:solidFill>
                <a:latin typeface="Calibri"/>
                <a:ea typeface="宋体"/>
              </a:endParaRPr>
            </a:p>
          </p:txBody>
        </p:sp>
      </p:grpSp>
      <p:sp>
        <p:nvSpPr>
          <p:cNvPr id="65" name="Freeform 9"/>
          <p:cNvSpPr>
            <a:spLocks/>
          </p:cNvSpPr>
          <p:nvPr/>
        </p:nvSpPr>
        <p:spPr bwMode="auto">
          <a:xfrm flipH="1">
            <a:off x="5159473" y="2495216"/>
            <a:ext cx="508414" cy="319908"/>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0336" tIns="25168" rIns="50336" bIns="2516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03412">
              <a:defRPr/>
            </a:pPr>
            <a:endParaRPr lang="zh-CN" altLang="en-US" sz="900">
              <a:solidFill>
                <a:sysClr val="windowText" lastClr="000000"/>
              </a:solidFill>
              <a:latin typeface="Calibri"/>
              <a:ea typeface="宋体"/>
            </a:endParaRPr>
          </a:p>
        </p:txBody>
      </p:sp>
      <p:grpSp>
        <p:nvGrpSpPr>
          <p:cNvPr id="66" name="组合 65"/>
          <p:cNvGrpSpPr/>
          <p:nvPr/>
        </p:nvGrpSpPr>
        <p:grpSpPr>
          <a:xfrm>
            <a:off x="6314938" y="2450699"/>
            <a:ext cx="433419" cy="408935"/>
            <a:chOff x="1784487" y="2486066"/>
            <a:chExt cx="446032" cy="418971"/>
          </a:xfrm>
          <a:solidFill>
            <a:schemeClr val="tx1">
              <a:lumMod val="65000"/>
              <a:lumOff val="35000"/>
            </a:schemeClr>
          </a:solidFill>
        </p:grpSpPr>
        <p:sp>
          <p:nvSpPr>
            <p:cNvPr id="67"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03412">
                <a:defRPr/>
              </a:pPr>
              <a:endParaRPr lang="zh-CN" altLang="en-US" sz="900">
                <a:solidFill>
                  <a:sysClr val="windowText" lastClr="000000"/>
                </a:solidFill>
                <a:latin typeface="Calibri"/>
                <a:ea typeface="宋体"/>
              </a:endParaRPr>
            </a:p>
          </p:txBody>
        </p:sp>
        <p:sp>
          <p:nvSpPr>
            <p:cNvPr id="68"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03412">
                <a:defRPr/>
              </a:pPr>
              <a:endParaRPr lang="zh-CN" altLang="en-US" sz="900">
                <a:solidFill>
                  <a:sysClr val="windowText" lastClr="000000"/>
                </a:solidFill>
                <a:latin typeface="Calibri"/>
                <a:ea typeface="宋体"/>
              </a:endParaRPr>
            </a:p>
          </p:txBody>
        </p:sp>
        <p:sp>
          <p:nvSpPr>
            <p:cNvPr id="69"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03412">
                <a:defRPr/>
              </a:pPr>
              <a:endParaRPr lang="zh-CN" altLang="en-US" sz="900">
                <a:solidFill>
                  <a:sysClr val="windowText" lastClr="000000"/>
                </a:solidFill>
                <a:latin typeface="Calibri"/>
                <a:ea typeface="宋体"/>
              </a:endParaRPr>
            </a:p>
          </p:txBody>
        </p:sp>
        <p:sp>
          <p:nvSpPr>
            <p:cNvPr id="70"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03412">
                <a:defRPr/>
              </a:pPr>
              <a:endParaRPr lang="zh-CN" altLang="en-US" sz="900">
                <a:solidFill>
                  <a:sysClr val="windowText" lastClr="000000"/>
                </a:solidFill>
                <a:latin typeface="Calibri"/>
                <a:ea typeface="宋体"/>
              </a:endParaRPr>
            </a:p>
          </p:txBody>
        </p:sp>
        <p:sp>
          <p:nvSpPr>
            <p:cNvPr id="71"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3" tIns="34292" rIns="68583" bIns="3429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03412">
                <a:defRPr/>
              </a:pPr>
              <a:endParaRPr lang="zh-CN" altLang="en-US" sz="900">
                <a:solidFill>
                  <a:sysClr val="windowText" lastClr="000000"/>
                </a:solidFill>
                <a:latin typeface="Calibri"/>
                <a:ea typeface="宋体"/>
              </a:endParaRPr>
            </a:p>
          </p:txBody>
        </p:sp>
        <p:sp>
          <p:nvSpPr>
            <p:cNvPr id="72"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3" tIns="34292" rIns="68583" bIns="3429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03412">
                <a:defRPr/>
              </a:pPr>
              <a:endParaRPr lang="zh-CN" altLang="en-US" sz="900">
                <a:solidFill>
                  <a:sysClr val="windowText" lastClr="000000"/>
                </a:solidFill>
                <a:latin typeface="Calibri"/>
                <a:ea typeface="宋体"/>
              </a:endParaRPr>
            </a:p>
          </p:txBody>
        </p:sp>
      </p:grpSp>
      <p:grpSp>
        <p:nvGrpSpPr>
          <p:cNvPr id="73" name="组合 72"/>
          <p:cNvGrpSpPr/>
          <p:nvPr/>
        </p:nvGrpSpPr>
        <p:grpSpPr>
          <a:xfrm>
            <a:off x="2000429" y="3021673"/>
            <a:ext cx="4590579" cy="119250"/>
            <a:chOff x="1918742" y="3212976"/>
            <a:chExt cx="8352927" cy="216024"/>
          </a:xfrm>
        </p:grpSpPr>
        <p:sp>
          <p:nvSpPr>
            <p:cNvPr id="74" name="椭圆 7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5" name="椭圆 7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6" name="椭圆 7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7" name="椭圆 7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8" name="椭圆 7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9" name="矩形 7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80" name="等腰三角形 79"/>
          <p:cNvSpPr/>
          <p:nvPr/>
        </p:nvSpPr>
        <p:spPr>
          <a:xfrm flipV="1">
            <a:off x="1990930" y="3896173"/>
            <a:ext cx="137718" cy="11925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sz="1200"/>
          </a:p>
        </p:txBody>
      </p:sp>
      <p:sp>
        <p:nvSpPr>
          <p:cNvPr id="81" name="等腰三角形 80"/>
          <p:cNvSpPr/>
          <p:nvPr/>
        </p:nvSpPr>
        <p:spPr>
          <a:xfrm flipV="1">
            <a:off x="3108895" y="3896173"/>
            <a:ext cx="137718" cy="11925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sz="1200"/>
          </a:p>
        </p:txBody>
      </p:sp>
      <p:sp>
        <p:nvSpPr>
          <p:cNvPr id="82" name="等腰三角形 81"/>
          <p:cNvSpPr/>
          <p:nvPr/>
        </p:nvSpPr>
        <p:spPr>
          <a:xfrm flipV="1">
            <a:off x="4226859" y="3896173"/>
            <a:ext cx="137718" cy="11925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sz="1200"/>
          </a:p>
        </p:txBody>
      </p:sp>
      <p:sp>
        <p:nvSpPr>
          <p:cNvPr id="83" name="等腰三角形 82"/>
          <p:cNvSpPr/>
          <p:nvPr/>
        </p:nvSpPr>
        <p:spPr>
          <a:xfrm flipV="1">
            <a:off x="5344823" y="3896173"/>
            <a:ext cx="137718" cy="11925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sz="1200"/>
          </a:p>
        </p:txBody>
      </p:sp>
      <p:sp>
        <p:nvSpPr>
          <p:cNvPr id="84" name="等腰三角形 83"/>
          <p:cNvSpPr/>
          <p:nvPr/>
        </p:nvSpPr>
        <p:spPr>
          <a:xfrm flipV="1">
            <a:off x="6462789" y="3896173"/>
            <a:ext cx="137718" cy="119250"/>
          </a:xfrm>
          <a:prstGeom prst="triangl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endParaRPr lang="zh-CN" altLang="en-US" sz="1200"/>
          </a:p>
        </p:txBody>
      </p:sp>
      <p:sp>
        <p:nvSpPr>
          <p:cNvPr id="85" name="TextBox 84"/>
          <p:cNvSpPr txBox="1"/>
          <p:nvPr/>
        </p:nvSpPr>
        <p:spPr>
          <a:xfrm>
            <a:off x="1701184" y="4089795"/>
            <a:ext cx="717208" cy="235494"/>
          </a:xfrm>
          <a:prstGeom prst="rect">
            <a:avLst/>
          </a:prstGeom>
          <a:noFill/>
        </p:spPr>
        <p:txBody>
          <a:bodyPr wrap="none" lIns="50336" tIns="25168" rIns="50336" bIns="25168" rtlCol="0">
            <a:spAutoFit/>
          </a:bodyPr>
          <a:lstStyle/>
          <a:p>
            <a:pPr algn="ctr"/>
            <a:r>
              <a:rPr lang="zh-CN" altLang="en-US" sz="1200">
                <a:solidFill>
                  <a:schemeClr val="tx1">
                    <a:lumMod val="85000"/>
                    <a:lumOff val="15000"/>
                  </a:schemeClr>
                </a:solidFill>
                <a:latin typeface="微软雅黑" pitchFamily="34" charset="-122"/>
                <a:ea typeface="微软雅黑" pitchFamily="34" charset="-122"/>
              </a:rPr>
              <a:t>添加文字</a:t>
            </a:r>
          </a:p>
        </p:txBody>
      </p:sp>
      <p:sp>
        <p:nvSpPr>
          <p:cNvPr id="86" name="TextBox 85"/>
          <p:cNvSpPr txBox="1"/>
          <p:nvPr/>
        </p:nvSpPr>
        <p:spPr>
          <a:xfrm>
            <a:off x="2819149" y="4089795"/>
            <a:ext cx="717208" cy="235494"/>
          </a:xfrm>
          <a:prstGeom prst="rect">
            <a:avLst/>
          </a:prstGeom>
          <a:noFill/>
        </p:spPr>
        <p:txBody>
          <a:bodyPr wrap="none" lIns="50336" tIns="25168" rIns="50336" bIns="25168" rtlCol="0">
            <a:spAutoFit/>
          </a:bodyPr>
          <a:lstStyle/>
          <a:p>
            <a:pPr algn="ctr"/>
            <a:r>
              <a:rPr lang="zh-CN" altLang="en-US" sz="1200">
                <a:solidFill>
                  <a:schemeClr val="tx1">
                    <a:lumMod val="85000"/>
                    <a:lumOff val="15000"/>
                  </a:schemeClr>
                </a:solidFill>
                <a:latin typeface="微软雅黑" pitchFamily="34" charset="-122"/>
                <a:ea typeface="微软雅黑" pitchFamily="34" charset="-122"/>
              </a:rPr>
              <a:t>添加文字</a:t>
            </a:r>
          </a:p>
        </p:txBody>
      </p:sp>
      <p:sp>
        <p:nvSpPr>
          <p:cNvPr id="87" name="TextBox 86"/>
          <p:cNvSpPr txBox="1"/>
          <p:nvPr/>
        </p:nvSpPr>
        <p:spPr>
          <a:xfrm>
            <a:off x="3937114" y="4089795"/>
            <a:ext cx="717208" cy="235494"/>
          </a:xfrm>
          <a:prstGeom prst="rect">
            <a:avLst/>
          </a:prstGeom>
          <a:noFill/>
        </p:spPr>
        <p:txBody>
          <a:bodyPr wrap="none" lIns="50336" tIns="25168" rIns="50336" bIns="25168" rtlCol="0">
            <a:spAutoFit/>
          </a:bodyPr>
          <a:lstStyle/>
          <a:p>
            <a:pPr algn="ctr"/>
            <a:r>
              <a:rPr lang="zh-CN" altLang="en-US" sz="1200">
                <a:solidFill>
                  <a:schemeClr val="tx1">
                    <a:lumMod val="85000"/>
                    <a:lumOff val="15000"/>
                  </a:schemeClr>
                </a:solidFill>
                <a:latin typeface="微软雅黑" pitchFamily="34" charset="-122"/>
                <a:ea typeface="微软雅黑" pitchFamily="34" charset="-122"/>
              </a:rPr>
              <a:t>添加文字</a:t>
            </a:r>
          </a:p>
        </p:txBody>
      </p:sp>
      <p:sp>
        <p:nvSpPr>
          <p:cNvPr id="88" name="TextBox 87"/>
          <p:cNvSpPr txBox="1"/>
          <p:nvPr/>
        </p:nvSpPr>
        <p:spPr>
          <a:xfrm>
            <a:off x="5055079" y="4089795"/>
            <a:ext cx="717208" cy="235494"/>
          </a:xfrm>
          <a:prstGeom prst="rect">
            <a:avLst/>
          </a:prstGeom>
          <a:noFill/>
        </p:spPr>
        <p:txBody>
          <a:bodyPr wrap="none" lIns="50336" tIns="25168" rIns="50336" bIns="25168" rtlCol="0">
            <a:spAutoFit/>
          </a:bodyPr>
          <a:lstStyle/>
          <a:p>
            <a:pPr algn="ctr"/>
            <a:r>
              <a:rPr lang="zh-CN" altLang="en-US" sz="1200">
                <a:solidFill>
                  <a:schemeClr val="tx1">
                    <a:lumMod val="85000"/>
                    <a:lumOff val="15000"/>
                  </a:schemeClr>
                </a:solidFill>
                <a:latin typeface="微软雅黑" pitchFamily="34" charset="-122"/>
                <a:ea typeface="微软雅黑" pitchFamily="34" charset="-122"/>
              </a:rPr>
              <a:t>添加文字</a:t>
            </a:r>
          </a:p>
        </p:txBody>
      </p:sp>
      <p:sp>
        <p:nvSpPr>
          <p:cNvPr id="89" name="TextBox 88"/>
          <p:cNvSpPr txBox="1"/>
          <p:nvPr/>
        </p:nvSpPr>
        <p:spPr>
          <a:xfrm>
            <a:off x="6173042" y="4089795"/>
            <a:ext cx="717208" cy="235494"/>
          </a:xfrm>
          <a:prstGeom prst="rect">
            <a:avLst/>
          </a:prstGeom>
          <a:noFill/>
        </p:spPr>
        <p:txBody>
          <a:bodyPr wrap="none" lIns="50336" tIns="25168" rIns="50336" bIns="25168" rtlCol="0">
            <a:spAutoFit/>
          </a:bodyPr>
          <a:lstStyle/>
          <a:p>
            <a:pPr algn="ctr"/>
            <a:r>
              <a:rPr lang="zh-CN" altLang="en-US" sz="1200">
                <a:solidFill>
                  <a:schemeClr val="tx1">
                    <a:lumMod val="85000"/>
                    <a:lumOff val="15000"/>
                  </a:schemeClr>
                </a:solidFill>
                <a:latin typeface="微软雅黑" pitchFamily="34" charset="-122"/>
                <a:ea typeface="微软雅黑" pitchFamily="34" charset="-122"/>
              </a:rPr>
              <a:t>添加文字</a:t>
            </a:r>
          </a:p>
        </p:txBody>
      </p:sp>
      <p:sp>
        <p:nvSpPr>
          <p:cNvPr id="90" name="矩形 89"/>
          <p:cNvSpPr/>
          <p:nvPr/>
        </p:nvSpPr>
        <p:spPr>
          <a:xfrm>
            <a:off x="1565112" y="4373176"/>
            <a:ext cx="5461206" cy="325256"/>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50336" tIns="25168" rIns="50336" bIns="25168" rtlCol="0" anchor="ctr"/>
          <a:lstStyle/>
          <a:p>
            <a:pPr algn="ctr"/>
            <a:r>
              <a:rPr lang="zh-CN" altLang="en-US" dirty="0">
                <a:latin typeface="微软雅黑" pitchFamily="34" charset="-122"/>
                <a:ea typeface="微软雅黑" pitchFamily="34" charset="-122"/>
              </a:rPr>
              <a:t>点击添加标题</a:t>
            </a:r>
          </a:p>
        </p:txBody>
      </p:sp>
      <p:pic>
        <p:nvPicPr>
          <p:cNvPr id="94" name="Picture 28">
            <a:extLst>
              <a:ext uri="{FF2B5EF4-FFF2-40B4-BE49-F238E27FC236}">
                <a16:creationId xmlns:a16="http://schemas.microsoft.com/office/drawing/2014/main" id="{BC10DD6D-ACC1-4C6D-9984-B9ED08F95DB1}"/>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95" name="组合 3">
            <a:extLst>
              <a:ext uri="{FF2B5EF4-FFF2-40B4-BE49-F238E27FC236}">
                <a16:creationId xmlns:a16="http://schemas.microsoft.com/office/drawing/2014/main" id="{412F3FC2-162A-4D85-9DC7-D9AF966430D3}"/>
              </a:ext>
            </a:extLst>
          </p:cNvPr>
          <p:cNvGrpSpPr>
            <a:grpSpLocks/>
          </p:cNvGrpSpPr>
          <p:nvPr/>
        </p:nvGrpSpPr>
        <p:grpSpPr bwMode="auto">
          <a:xfrm>
            <a:off x="348449" y="124052"/>
            <a:ext cx="325018" cy="401604"/>
            <a:chOff x="10675" y="7633"/>
            <a:chExt cx="433171" cy="534549"/>
          </a:xfrm>
        </p:grpSpPr>
        <p:sp>
          <p:nvSpPr>
            <p:cNvPr id="96" name="圆角矩形 10">
              <a:extLst>
                <a:ext uri="{FF2B5EF4-FFF2-40B4-BE49-F238E27FC236}">
                  <a16:creationId xmlns:a16="http://schemas.microsoft.com/office/drawing/2014/main" id="{C02D8D31-C5FA-4725-BDC3-249A1952CD99}"/>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97" name="图片 50">
              <a:extLst>
                <a:ext uri="{FF2B5EF4-FFF2-40B4-BE49-F238E27FC236}">
                  <a16:creationId xmlns:a16="http://schemas.microsoft.com/office/drawing/2014/main" id="{E46CE0AE-35A0-460F-9082-AFEA8BEA5E1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8" name="图片 97">
            <a:extLst>
              <a:ext uri="{FF2B5EF4-FFF2-40B4-BE49-F238E27FC236}">
                <a16:creationId xmlns:a16="http://schemas.microsoft.com/office/drawing/2014/main" id="{F52AC323-1389-4841-B7F1-10A52B1639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99" name="TextBox 29">
            <a:extLst>
              <a:ext uri="{FF2B5EF4-FFF2-40B4-BE49-F238E27FC236}">
                <a16:creationId xmlns:a16="http://schemas.microsoft.com/office/drawing/2014/main" id="{42E4520D-AD57-4E22-897E-4F87390CF04E}"/>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36418681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3021" name="组合 12"/>
          <p:cNvGrpSpPr>
            <a:grpSpLocks/>
          </p:cNvGrpSpPr>
          <p:nvPr/>
        </p:nvGrpSpPr>
        <p:grpSpPr bwMode="auto">
          <a:xfrm>
            <a:off x="2376855" y="2713647"/>
            <a:ext cx="946755" cy="357314"/>
            <a:chOff x="0" y="0"/>
            <a:chExt cx="1261169" cy="477092"/>
          </a:xfrm>
        </p:grpSpPr>
        <p:sp>
          <p:nvSpPr>
            <p:cNvPr id="43022" name="矩形 13"/>
            <p:cNvSpPr>
              <a:spLocks noChangeArrowheads="1"/>
            </p:cNvSpPr>
            <p:nvPr/>
          </p:nvSpPr>
          <p:spPr bwMode="auto">
            <a:xfrm>
              <a:off x="0" y="114383"/>
              <a:ext cx="1261169" cy="36270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023" name="梯形 14"/>
            <p:cNvSpPr>
              <a:spLocks/>
            </p:cNvSpPr>
            <p:nvPr/>
          </p:nvSpPr>
          <p:spPr bwMode="auto">
            <a:xfrm>
              <a:off x="0" y="0"/>
              <a:ext cx="1261169" cy="114384"/>
            </a:xfrm>
            <a:custGeom>
              <a:avLst/>
              <a:gdLst>
                <a:gd name="T0" fmla="*/ 0 w 1261169"/>
                <a:gd name="T1" fmla="*/ 114384 h 114384"/>
                <a:gd name="T2" fmla="*/ 400072 w 1261169"/>
                <a:gd name="T3" fmla="*/ 0 h 114384"/>
                <a:gd name="T4" fmla="*/ 861097 w 1261169"/>
                <a:gd name="T5" fmla="*/ 0 h 114384"/>
                <a:gd name="T6" fmla="*/ 1261169 w 1261169"/>
                <a:gd name="T7" fmla="*/ 114384 h 114384"/>
                <a:gd name="T8" fmla="*/ 0 w 1261169"/>
                <a:gd name="T9" fmla="*/ 114384 h 114384"/>
              </a:gdLst>
              <a:ahLst/>
              <a:cxnLst>
                <a:cxn ang="0">
                  <a:pos x="T0" y="T1"/>
                </a:cxn>
                <a:cxn ang="0">
                  <a:pos x="T2" y="T3"/>
                </a:cxn>
                <a:cxn ang="0">
                  <a:pos x="T4" y="T5"/>
                </a:cxn>
                <a:cxn ang="0">
                  <a:pos x="T6" y="T7"/>
                </a:cxn>
                <a:cxn ang="0">
                  <a:pos x="T8" y="T9"/>
                </a:cxn>
              </a:cxnLst>
              <a:rect l="0" t="0" r="r" b="b"/>
              <a:pathLst>
                <a:path w="1261169" h="114384">
                  <a:moveTo>
                    <a:pt x="0" y="114384"/>
                  </a:moveTo>
                  <a:lnTo>
                    <a:pt x="400072" y="0"/>
                  </a:lnTo>
                  <a:lnTo>
                    <a:pt x="861097" y="0"/>
                  </a:lnTo>
                  <a:lnTo>
                    <a:pt x="1261169" y="114384"/>
                  </a:lnTo>
                  <a:lnTo>
                    <a:pt x="0" y="114384"/>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3024" name="组合 15"/>
          <p:cNvGrpSpPr>
            <a:grpSpLocks/>
          </p:cNvGrpSpPr>
          <p:nvPr/>
        </p:nvGrpSpPr>
        <p:grpSpPr bwMode="auto">
          <a:xfrm>
            <a:off x="2213703" y="3067388"/>
            <a:ext cx="1270675" cy="402574"/>
            <a:chOff x="0" y="0"/>
            <a:chExt cx="1693068" cy="535781"/>
          </a:xfrm>
        </p:grpSpPr>
        <p:sp>
          <p:nvSpPr>
            <p:cNvPr id="43025" name="矩形 16"/>
            <p:cNvSpPr>
              <a:spLocks noChangeArrowheads="1"/>
            </p:cNvSpPr>
            <p:nvPr/>
          </p:nvSpPr>
          <p:spPr bwMode="auto">
            <a:xfrm>
              <a:off x="4762" y="180721"/>
              <a:ext cx="1688306" cy="35506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026" name="梯形 17"/>
            <p:cNvSpPr>
              <a:spLocks/>
            </p:cNvSpPr>
            <p:nvPr/>
          </p:nvSpPr>
          <p:spPr bwMode="auto">
            <a:xfrm>
              <a:off x="0" y="0"/>
              <a:ext cx="1693068" cy="180721"/>
            </a:xfrm>
            <a:custGeom>
              <a:avLst/>
              <a:gdLst>
                <a:gd name="T0" fmla="*/ 0 w 1693068"/>
                <a:gd name="T1" fmla="*/ 180721 h 180721"/>
                <a:gd name="T2" fmla="*/ 212980 w 1693068"/>
                <a:gd name="T3" fmla="*/ 0 h 180721"/>
                <a:gd name="T4" fmla="*/ 1480088 w 1693068"/>
                <a:gd name="T5" fmla="*/ 0 h 180721"/>
                <a:gd name="T6" fmla="*/ 1693068 w 1693068"/>
                <a:gd name="T7" fmla="*/ 180721 h 180721"/>
                <a:gd name="T8" fmla="*/ 0 w 1693068"/>
                <a:gd name="T9" fmla="*/ 180721 h 180721"/>
              </a:gdLst>
              <a:ahLst/>
              <a:cxnLst>
                <a:cxn ang="0">
                  <a:pos x="T0" y="T1"/>
                </a:cxn>
                <a:cxn ang="0">
                  <a:pos x="T2" y="T3"/>
                </a:cxn>
                <a:cxn ang="0">
                  <a:pos x="T4" y="T5"/>
                </a:cxn>
                <a:cxn ang="0">
                  <a:pos x="T6" y="T7"/>
                </a:cxn>
                <a:cxn ang="0">
                  <a:pos x="T8" y="T9"/>
                </a:cxn>
              </a:cxnLst>
              <a:rect l="0" t="0" r="r" b="b"/>
              <a:pathLst>
                <a:path w="1693068" h="180721">
                  <a:moveTo>
                    <a:pt x="0" y="180721"/>
                  </a:moveTo>
                  <a:lnTo>
                    <a:pt x="212980" y="0"/>
                  </a:lnTo>
                  <a:lnTo>
                    <a:pt x="1480088" y="0"/>
                  </a:lnTo>
                  <a:lnTo>
                    <a:pt x="1693068" y="180721"/>
                  </a:lnTo>
                  <a:lnTo>
                    <a:pt x="0" y="18072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3027" name="组合 18"/>
          <p:cNvGrpSpPr>
            <a:grpSpLocks/>
          </p:cNvGrpSpPr>
          <p:nvPr/>
        </p:nvGrpSpPr>
        <p:grpSpPr bwMode="auto">
          <a:xfrm>
            <a:off x="2057700" y="3469963"/>
            <a:ext cx="1588643" cy="407338"/>
            <a:chOff x="0" y="0"/>
            <a:chExt cx="2119085" cy="543467"/>
          </a:xfrm>
        </p:grpSpPr>
        <p:sp>
          <p:nvSpPr>
            <p:cNvPr id="43028" name="矩形 19"/>
            <p:cNvSpPr>
              <a:spLocks noChangeArrowheads="1"/>
            </p:cNvSpPr>
            <p:nvPr/>
          </p:nvSpPr>
          <p:spPr bwMode="auto">
            <a:xfrm>
              <a:off x="0" y="180720"/>
              <a:ext cx="2119085" cy="36274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029" name="梯形 20"/>
            <p:cNvSpPr>
              <a:spLocks/>
            </p:cNvSpPr>
            <p:nvPr/>
          </p:nvSpPr>
          <p:spPr bwMode="auto">
            <a:xfrm>
              <a:off x="0" y="0"/>
              <a:ext cx="2119085" cy="180721"/>
            </a:xfrm>
            <a:custGeom>
              <a:avLst/>
              <a:gdLst>
                <a:gd name="T0" fmla="*/ 0 w 2119085"/>
                <a:gd name="T1" fmla="*/ 180721 h 180721"/>
                <a:gd name="T2" fmla="*/ 212980 w 2119085"/>
                <a:gd name="T3" fmla="*/ 0 h 180721"/>
                <a:gd name="T4" fmla="*/ 1906105 w 2119085"/>
                <a:gd name="T5" fmla="*/ 0 h 180721"/>
                <a:gd name="T6" fmla="*/ 2119085 w 2119085"/>
                <a:gd name="T7" fmla="*/ 180721 h 180721"/>
                <a:gd name="T8" fmla="*/ 0 w 2119085"/>
                <a:gd name="T9" fmla="*/ 180721 h 180721"/>
              </a:gdLst>
              <a:ahLst/>
              <a:cxnLst>
                <a:cxn ang="0">
                  <a:pos x="T0" y="T1"/>
                </a:cxn>
                <a:cxn ang="0">
                  <a:pos x="T2" y="T3"/>
                </a:cxn>
                <a:cxn ang="0">
                  <a:pos x="T4" y="T5"/>
                </a:cxn>
                <a:cxn ang="0">
                  <a:pos x="T6" y="T7"/>
                </a:cxn>
                <a:cxn ang="0">
                  <a:pos x="T8" y="T9"/>
                </a:cxn>
              </a:cxnLst>
              <a:rect l="0" t="0" r="r" b="b"/>
              <a:pathLst>
                <a:path w="2119085" h="180721">
                  <a:moveTo>
                    <a:pt x="0" y="180721"/>
                  </a:moveTo>
                  <a:lnTo>
                    <a:pt x="212980" y="0"/>
                  </a:lnTo>
                  <a:lnTo>
                    <a:pt x="1906105" y="0"/>
                  </a:lnTo>
                  <a:lnTo>
                    <a:pt x="2119085" y="180721"/>
                  </a:lnTo>
                  <a:lnTo>
                    <a:pt x="0" y="18072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3030" name="组合 21"/>
          <p:cNvGrpSpPr>
            <a:grpSpLocks/>
          </p:cNvGrpSpPr>
          <p:nvPr/>
        </p:nvGrpSpPr>
        <p:grpSpPr bwMode="auto">
          <a:xfrm>
            <a:off x="1890976" y="3873727"/>
            <a:ext cx="1917327" cy="402574"/>
            <a:chOff x="0" y="0"/>
            <a:chExt cx="2555429" cy="535781"/>
          </a:xfrm>
        </p:grpSpPr>
        <p:sp>
          <p:nvSpPr>
            <p:cNvPr id="43031" name="矩形 22"/>
            <p:cNvSpPr>
              <a:spLocks noChangeArrowheads="1"/>
            </p:cNvSpPr>
            <p:nvPr/>
          </p:nvSpPr>
          <p:spPr bwMode="auto">
            <a:xfrm>
              <a:off x="0" y="180721"/>
              <a:ext cx="2555429" cy="35506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032" name="梯形 23"/>
            <p:cNvSpPr>
              <a:spLocks/>
            </p:cNvSpPr>
            <p:nvPr/>
          </p:nvSpPr>
          <p:spPr bwMode="auto">
            <a:xfrm>
              <a:off x="6930" y="0"/>
              <a:ext cx="2548499" cy="180721"/>
            </a:xfrm>
            <a:custGeom>
              <a:avLst/>
              <a:gdLst>
                <a:gd name="T0" fmla="*/ 0 w 2548499"/>
                <a:gd name="T1" fmla="*/ 180721 h 180721"/>
                <a:gd name="T2" fmla="*/ 212980 w 2548499"/>
                <a:gd name="T3" fmla="*/ 0 h 180721"/>
                <a:gd name="T4" fmla="*/ 2335519 w 2548499"/>
                <a:gd name="T5" fmla="*/ 0 h 180721"/>
                <a:gd name="T6" fmla="*/ 2548499 w 2548499"/>
                <a:gd name="T7" fmla="*/ 180721 h 180721"/>
                <a:gd name="T8" fmla="*/ 0 w 2548499"/>
                <a:gd name="T9" fmla="*/ 180721 h 180721"/>
              </a:gdLst>
              <a:ahLst/>
              <a:cxnLst>
                <a:cxn ang="0">
                  <a:pos x="T0" y="T1"/>
                </a:cxn>
                <a:cxn ang="0">
                  <a:pos x="T2" y="T3"/>
                </a:cxn>
                <a:cxn ang="0">
                  <a:pos x="T4" y="T5"/>
                </a:cxn>
                <a:cxn ang="0">
                  <a:pos x="T6" y="T7"/>
                </a:cxn>
                <a:cxn ang="0">
                  <a:pos x="T8" y="T9"/>
                </a:cxn>
              </a:cxnLst>
              <a:rect l="0" t="0" r="r" b="b"/>
              <a:pathLst>
                <a:path w="2548499" h="180721">
                  <a:moveTo>
                    <a:pt x="0" y="180721"/>
                  </a:moveTo>
                  <a:lnTo>
                    <a:pt x="212980" y="0"/>
                  </a:lnTo>
                  <a:lnTo>
                    <a:pt x="2335519" y="0"/>
                  </a:lnTo>
                  <a:lnTo>
                    <a:pt x="2548499" y="180721"/>
                  </a:lnTo>
                  <a:lnTo>
                    <a:pt x="0" y="18072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3033" name="组合 24"/>
          <p:cNvGrpSpPr>
            <a:grpSpLocks/>
          </p:cNvGrpSpPr>
          <p:nvPr/>
        </p:nvGrpSpPr>
        <p:grpSpPr bwMode="auto">
          <a:xfrm>
            <a:off x="1727824" y="4275110"/>
            <a:ext cx="2248394" cy="402574"/>
            <a:chOff x="0" y="0"/>
            <a:chExt cx="2997200" cy="535781"/>
          </a:xfrm>
        </p:grpSpPr>
        <p:sp>
          <p:nvSpPr>
            <p:cNvPr id="43034" name="矩形 25"/>
            <p:cNvSpPr>
              <a:spLocks noChangeArrowheads="1"/>
            </p:cNvSpPr>
            <p:nvPr/>
          </p:nvSpPr>
          <p:spPr bwMode="auto">
            <a:xfrm>
              <a:off x="1924" y="180721"/>
              <a:ext cx="2995276" cy="35506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035" name="梯形 26"/>
            <p:cNvSpPr>
              <a:spLocks/>
            </p:cNvSpPr>
            <p:nvPr/>
          </p:nvSpPr>
          <p:spPr bwMode="auto">
            <a:xfrm>
              <a:off x="0" y="0"/>
              <a:ext cx="2997200" cy="180721"/>
            </a:xfrm>
            <a:custGeom>
              <a:avLst/>
              <a:gdLst>
                <a:gd name="T0" fmla="*/ 0 w 2997200"/>
                <a:gd name="T1" fmla="*/ 180721 h 180721"/>
                <a:gd name="T2" fmla="*/ 212980 w 2997200"/>
                <a:gd name="T3" fmla="*/ 0 h 180721"/>
                <a:gd name="T4" fmla="*/ 2784220 w 2997200"/>
                <a:gd name="T5" fmla="*/ 0 h 180721"/>
                <a:gd name="T6" fmla="*/ 2997200 w 2997200"/>
                <a:gd name="T7" fmla="*/ 180721 h 180721"/>
                <a:gd name="T8" fmla="*/ 0 w 2997200"/>
                <a:gd name="T9" fmla="*/ 180721 h 180721"/>
              </a:gdLst>
              <a:ahLst/>
              <a:cxnLst>
                <a:cxn ang="0">
                  <a:pos x="T0" y="T1"/>
                </a:cxn>
                <a:cxn ang="0">
                  <a:pos x="T2" y="T3"/>
                </a:cxn>
                <a:cxn ang="0">
                  <a:pos x="T4" y="T5"/>
                </a:cxn>
                <a:cxn ang="0">
                  <a:pos x="T6" y="T7"/>
                </a:cxn>
                <a:cxn ang="0">
                  <a:pos x="T8" y="T9"/>
                </a:cxn>
              </a:cxnLst>
              <a:rect l="0" t="0" r="r" b="b"/>
              <a:pathLst>
                <a:path w="2997200" h="180721">
                  <a:moveTo>
                    <a:pt x="0" y="180721"/>
                  </a:moveTo>
                  <a:lnTo>
                    <a:pt x="212980" y="0"/>
                  </a:lnTo>
                  <a:lnTo>
                    <a:pt x="2784220" y="0"/>
                  </a:lnTo>
                  <a:lnTo>
                    <a:pt x="2997200" y="180721"/>
                  </a:lnTo>
                  <a:lnTo>
                    <a:pt x="0" y="180721"/>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3036" name="组合 27"/>
          <p:cNvGrpSpPr>
            <a:grpSpLocks/>
          </p:cNvGrpSpPr>
          <p:nvPr/>
        </p:nvGrpSpPr>
        <p:grpSpPr bwMode="auto">
          <a:xfrm>
            <a:off x="2726976" y="2193160"/>
            <a:ext cx="194115" cy="577658"/>
            <a:chOff x="0" y="0"/>
            <a:chExt cx="258762" cy="768351"/>
          </a:xfrm>
        </p:grpSpPr>
        <p:sp>
          <p:nvSpPr>
            <p:cNvPr id="43037" name="Freeform 662"/>
            <p:cNvSpPr>
              <a:spLocks noEditPoints="1"/>
            </p:cNvSpPr>
            <p:nvPr/>
          </p:nvSpPr>
          <p:spPr bwMode="auto">
            <a:xfrm>
              <a:off x="96837" y="0"/>
              <a:ext cx="63500" cy="60325"/>
            </a:xfrm>
            <a:custGeom>
              <a:avLst/>
              <a:gdLst>
                <a:gd name="T0" fmla="*/ 11 w 17"/>
                <a:gd name="T1" fmla="*/ 0 h 16"/>
                <a:gd name="T2" fmla="*/ 5 w 17"/>
                <a:gd name="T3" fmla="*/ 2 h 16"/>
                <a:gd name="T4" fmla="*/ 3 w 17"/>
                <a:gd name="T5" fmla="*/ 5 h 16"/>
                <a:gd name="T6" fmla="*/ 2 w 17"/>
                <a:gd name="T7" fmla="*/ 14 h 16"/>
                <a:gd name="T8" fmla="*/ 4 w 17"/>
                <a:gd name="T9" fmla="*/ 16 h 16"/>
                <a:gd name="T10" fmla="*/ 4 w 17"/>
                <a:gd name="T11" fmla="*/ 10 h 16"/>
                <a:gd name="T12" fmla="*/ 7 w 17"/>
                <a:gd name="T13" fmla="*/ 5 h 16"/>
                <a:gd name="T14" fmla="*/ 16 w 17"/>
                <a:gd name="T15" fmla="*/ 4 h 16"/>
                <a:gd name="T16" fmla="*/ 15 w 17"/>
                <a:gd name="T17" fmla="*/ 1 h 16"/>
                <a:gd name="T18" fmla="*/ 11 w 17"/>
                <a:gd name="T19" fmla="*/ 0 h 16"/>
                <a:gd name="T20" fmla="*/ 13 w 17"/>
                <a:gd name="T21" fmla="*/ 1 h 16"/>
                <a:gd name="T22" fmla="*/ 14 w 17"/>
                <a:gd name="T23" fmla="*/ 1 h 16"/>
                <a:gd name="T24" fmla="*/ 4 w 17"/>
                <a:gd name="T25" fmla="*/ 5 h 16"/>
                <a:gd name="T26" fmla="*/ 13 w 17"/>
                <a:gd name="T2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6">
                  <a:moveTo>
                    <a:pt x="11" y="0"/>
                  </a:moveTo>
                  <a:cubicBezTo>
                    <a:pt x="9" y="0"/>
                    <a:pt x="7" y="1"/>
                    <a:pt x="5" y="2"/>
                  </a:cubicBezTo>
                  <a:cubicBezTo>
                    <a:pt x="4" y="3"/>
                    <a:pt x="3" y="4"/>
                    <a:pt x="3" y="5"/>
                  </a:cubicBezTo>
                  <a:cubicBezTo>
                    <a:pt x="1" y="6"/>
                    <a:pt x="0" y="9"/>
                    <a:pt x="2" y="14"/>
                  </a:cubicBezTo>
                  <a:cubicBezTo>
                    <a:pt x="3" y="13"/>
                    <a:pt x="3" y="14"/>
                    <a:pt x="4" y="16"/>
                  </a:cubicBezTo>
                  <a:cubicBezTo>
                    <a:pt x="4" y="10"/>
                    <a:pt x="4" y="10"/>
                    <a:pt x="4" y="10"/>
                  </a:cubicBezTo>
                  <a:cubicBezTo>
                    <a:pt x="4" y="8"/>
                    <a:pt x="5" y="6"/>
                    <a:pt x="7" y="5"/>
                  </a:cubicBezTo>
                  <a:cubicBezTo>
                    <a:pt x="10" y="5"/>
                    <a:pt x="13" y="5"/>
                    <a:pt x="16" y="4"/>
                  </a:cubicBezTo>
                  <a:cubicBezTo>
                    <a:pt x="17" y="3"/>
                    <a:pt x="16" y="3"/>
                    <a:pt x="15" y="1"/>
                  </a:cubicBezTo>
                  <a:cubicBezTo>
                    <a:pt x="14" y="0"/>
                    <a:pt x="13" y="0"/>
                    <a:pt x="11" y="0"/>
                  </a:cubicBezTo>
                  <a:close/>
                  <a:moveTo>
                    <a:pt x="13" y="1"/>
                  </a:moveTo>
                  <a:cubicBezTo>
                    <a:pt x="14" y="1"/>
                    <a:pt x="14" y="1"/>
                    <a:pt x="14" y="1"/>
                  </a:cubicBezTo>
                  <a:cubicBezTo>
                    <a:pt x="9" y="1"/>
                    <a:pt x="6" y="3"/>
                    <a:pt x="4" y="5"/>
                  </a:cubicBezTo>
                  <a:cubicBezTo>
                    <a:pt x="5" y="2"/>
                    <a:pt x="8" y="0"/>
                    <a:pt x="13"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38" name="Freeform 663"/>
            <p:cNvSpPr>
              <a:spLocks/>
            </p:cNvSpPr>
            <p:nvPr/>
          </p:nvSpPr>
          <p:spPr bwMode="auto">
            <a:xfrm>
              <a:off x="112712" y="0"/>
              <a:ext cx="36512" cy="19050"/>
            </a:xfrm>
            <a:custGeom>
              <a:avLst/>
              <a:gdLst>
                <a:gd name="T0" fmla="*/ 10 w 10"/>
                <a:gd name="T1" fmla="*/ 1 h 5"/>
                <a:gd name="T2" fmla="*/ 9 w 10"/>
                <a:gd name="T3" fmla="*/ 1 h 5"/>
                <a:gd name="T4" fmla="*/ 0 w 10"/>
                <a:gd name="T5" fmla="*/ 5 h 5"/>
                <a:gd name="T6" fmla="*/ 10 w 10"/>
                <a:gd name="T7" fmla="*/ 1 h 5"/>
              </a:gdLst>
              <a:ahLst/>
              <a:cxnLst>
                <a:cxn ang="0">
                  <a:pos x="T0" y="T1"/>
                </a:cxn>
                <a:cxn ang="0">
                  <a:pos x="T2" y="T3"/>
                </a:cxn>
                <a:cxn ang="0">
                  <a:pos x="T4" y="T5"/>
                </a:cxn>
                <a:cxn ang="0">
                  <a:pos x="T6" y="T7"/>
                </a:cxn>
              </a:cxnLst>
              <a:rect l="0" t="0" r="r" b="b"/>
              <a:pathLst>
                <a:path w="10" h="5">
                  <a:moveTo>
                    <a:pt x="10" y="1"/>
                  </a:moveTo>
                  <a:cubicBezTo>
                    <a:pt x="9" y="1"/>
                    <a:pt x="9" y="1"/>
                    <a:pt x="9" y="1"/>
                  </a:cubicBezTo>
                  <a:cubicBezTo>
                    <a:pt x="4" y="0"/>
                    <a:pt x="1" y="2"/>
                    <a:pt x="0" y="5"/>
                  </a:cubicBezTo>
                  <a:cubicBezTo>
                    <a:pt x="2" y="3"/>
                    <a:pt x="5" y="1"/>
                    <a:pt x="10" y="1"/>
                  </a:cubicBezTo>
                  <a:close/>
                </a:path>
              </a:pathLst>
            </a:custGeom>
            <a:solidFill>
              <a:srgbClr val="CA801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39" name="Freeform 664"/>
            <p:cNvSpPr>
              <a:spLocks/>
            </p:cNvSpPr>
            <p:nvPr/>
          </p:nvSpPr>
          <p:spPr bwMode="auto">
            <a:xfrm>
              <a:off x="123825" y="3175"/>
              <a:ext cx="55562" cy="57150"/>
            </a:xfrm>
            <a:custGeom>
              <a:avLst/>
              <a:gdLst>
                <a:gd name="T0" fmla="*/ 8 w 15"/>
                <a:gd name="T1" fmla="*/ 0 h 15"/>
                <a:gd name="T2" fmla="*/ 9 w 15"/>
                <a:gd name="T3" fmla="*/ 3 h 15"/>
                <a:gd name="T4" fmla="*/ 0 w 15"/>
                <a:gd name="T5" fmla="*/ 4 h 15"/>
                <a:gd name="T6" fmla="*/ 8 w 15"/>
                <a:gd name="T7" fmla="*/ 4 h 15"/>
                <a:gd name="T8" fmla="*/ 11 w 15"/>
                <a:gd name="T9" fmla="*/ 8 h 15"/>
                <a:gd name="T10" fmla="*/ 11 w 15"/>
                <a:gd name="T11" fmla="*/ 9 h 15"/>
                <a:gd name="T12" fmla="*/ 12 w 15"/>
                <a:gd name="T13" fmla="*/ 15 h 15"/>
                <a:gd name="T14" fmla="*/ 14 w 15"/>
                <a:gd name="T15" fmla="*/ 13 h 15"/>
                <a:gd name="T16" fmla="*/ 12 w 15"/>
                <a:gd name="T17" fmla="*/ 4 h 15"/>
                <a:gd name="T18" fmla="*/ 8 w 15"/>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8" y="0"/>
                  </a:moveTo>
                  <a:cubicBezTo>
                    <a:pt x="9" y="2"/>
                    <a:pt x="10" y="2"/>
                    <a:pt x="9" y="3"/>
                  </a:cubicBezTo>
                  <a:cubicBezTo>
                    <a:pt x="6" y="4"/>
                    <a:pt x="3" y="4"/>
                    <a:pt x="0" y="4"/>
                  </a:cubicBezTo>
                  <a:cubicBezTo>
                    <a:pt x="3" y="6"/>
                    <a:pt x="6" y="6"/>
                    <a:pt x="8" y="4"/>
                  </a:cubicBezTo>
                  <a:cubicBezTo>
                    <a:pt x="9" y="5"/>
                    <a:pt x="10" y="6"/>
                    <a:pt x="11" y="8"/>
                  </a:cubicBezTo>
                  <a:cubicBezTo>
                    <a:pt x="11" y="9"/>
                    <a:pt x="11" y="9"/>
                    <a:pt x="11" y="9"/>
                  </a:cubicBezTo>
                  <a:cubicBezTo>
                    <a:pt x="11" y="10"/>
                    <a:pt x="12" y="12"/>
                    <a:pt x="12" y="15"/>
                  </a:cubicBezTo>
                  <a:cubicBezTo>
                    <a:pt x="13" y="13"/>
                    <a:pt x="13" y="12"/>
                    <a:pt x="14" y="13"/>
                  </a:cubicBezTo>
                  <a:cubicBezTo>
                    <a:pt x="15" y="8"/>
                    <a:pt x="14" y="5"/>
                    <a:pt x="12" y="4"/>
                  </a:cubicBezTo>
                  <a:cubicBezTo>
                    <a:pt x="11" y="2"/>
                    <a:pt x="9" y="1"/>
                    <a:pt x="8" y="0"/>
                  </a:cubicBezTo>
                  <a:close/>
                </a:path>
              </a:pathLst>
            </a:custGeom>
            <a:solidFill>
              <a:srgbClr val="603B0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0" name="Freeform 665"/>
            <p:cNvSpPr>
              <a:spLocks/>
            </p:cNvSpPr>
            <p:nvPr/>
          </p:nvSpPr>
          <p:spPr bwMode="auto">
            <a:xfrm>
              <a:off x="112712" y="19050"/>
              <a:ext cx="55562" cy="41275"/>
            </a:xfrm>
            <a:custGeom>
              <a:avLst/>
              <a:gdLst>
                <a:gd name="T0" fmla="*/ 3 w 15"/>
                <a:gd name="T1" fmla="*/ 2 h 11"/>
                <a:gd name="T2" fmla="*/ 11 w 15"/>
                <a:gd name="T3" fmla="*/ 2 h 11"/>
                <a:gd name="T4" fmla="*/ 15 w 15"/>
                <a:gd name="T5" fmla="*/ 11 h 11"/>
                <a:gd name="T6" fmla="*/ 14 w 15"/>
                <a:gd name="T7" fmla="*/ 5 h 11"/>
                <a:gd name="T8" fmla="*/ 14 w 15"/>
                <a:gd name="T9" fmla="*/ 4 h 11"/>
                <a:gd name="T10" fmla="*/ 11 w 15"/>
                <a:gd name="T11" fmla="*/ 0 h 11"/>
                <a:gd name="T12" fmla="*/ 3 w 15"/>
                <a:gd name="T13" fmla="*/ 0 h 11"/>
                <a:gd name="T14" fmla="*/ 0 w 15"/>
                <a:gd name="T15" fmla="*/ 5 h 11"/>
                <a:gd name="T16" fmla="*/ 0 w 15"/>
                <a:gd name="T17" fmla="*/ 11 h 11"/>
                <a:gd name="T18" fmla="*/ 1 w 15"/>
                <a:gd name="T19" fmla="*/ 4 h 11"/>
                <a:gd name="T20" fmla="*/ 3 w 15"/>
                <a:gd name="T21"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1">
                  <a:moveTo>
                    <a:pt x="3" y="2"/>
                  </a:moveTo>
                  <a:cubicBezTo>
                    <a:pt x="6" y="3"/>
                    <a:pt x="9" y="3"/>
                    <a:pt x="11" y="2"/>
                  </a:cubicBezTo>
                  <a:cubicBezTo>
                    <a:pt x="13" y="4"/>
                    <a:pt x="14" y="7"/>
                    <a:pt x="15" y="11"/>
                  </a:cubicBezTo>
                  <a:cubicBezTo>
                    <a:pt x="15" y="8"/>
                    <a:pt x="14" y="6"/>
                    <a:pt x="14" y="5"/>
                  </a:cubicBezTo>
                  <a:cubicBezTo>
                    <a:pt x="14" y="4"/>
                    <a:pt x="14" y="4"/>
                    <a:pt x="14" y="4"/>
                  </a:cubicBezTo>
                  <a:cubicBezTo>
                    <a:pt x="13" y="2"/>
                    <a:pt x="12" y="1"/>
                    <a:pt x="11" y="0"/>
                  </a:cubicBezTo>
                  <a:cubicBezTo>
                    <a:pt x="9" y="2"/>
                    <a:pt x="6" y="2"/>
                    <a:pt x="3" y="0"/>
                  </a:cubicBezTo>
                  <a:cubicBezTo>
                    <a:pt x="1" y="1"/>
                    <a:pt x="0" y="3"/>
                    <a:pt x="0" y="5"/>
                  </a:cubicBezTo>
                  <a:cubicBezTo>
                    <a:pt x="0" y="11"/>
                    <a:pt x="0" y="11"/>
                    <a:pt x="0" y="11"/>
                  </a:cubicBezTo>
                  <a:cubicBezTo>
                    <a:pt x="1" y="4"/>
                    <a:pt x="1" y="4"/>
                    <a:pt x="1" y="4"/>
                  </a:cubicBezTo>
                  <a:lnTo>
                    <a:pt x="3"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1" name="Freeform 666"/>
            <p:cNvSpPr>
              <a:spLocks noEditPoints="1"/>
            </p:cNvSpPr>
            <p:nvPr/>
          </p:nvSpPr>
          <p:spPr bwMode="auto">
            <a:xfrm>
              <a:off x="104775" y="25400"/>
              <a:ext cx="71437" cy="79375"/>
            </a:xfrm>
            <a:custGeom>
              <a:avLst/>
              <a:gdLst>
                <a:gd name="T0" fmla="*/ 13 w 19"/>
                <a:gd name="T1" fmla="*/ 0 h 21"/>
                <a:gd name="T2" fmla="*/ 5 w 19"/>
                <a:gd name="T3" fmla="*/ 0 h 21"/>
                <a:gd name="T4" fmla="*/ 3 w 19"/>
                <a:gd name="T5" fmla="*/ 2 h 21"/>
                <a:gd name="T6" fmla="*/ 2 w 19"/>
                <a:gd name="T7" fmla="*/ 9 h 21"/>
                <a:gd name="T8" fmla="*/ 0 w 19"/>
                <a:gd name="T9" fmla="*/ 7 h 21"/>
                <a:gd name="T10" fmla="*/ 1 w 19"/>
                <a:gd name="T11" fmla="*/ 12 h 21"/>
                <a:gd name="T12" fmla="*/ 2 w 19"/>
                <a:gd name="T13" fmla="*/ 10 h 21"/>
                <a:gd name="T14" fmla="*/ 2 w 19"/>
                <a:gd name="T15" fmla="*/ 12 h 21"/>
                <a:gd name="T16" fmla="*/ 2 w 19"/>
                <a:gd name="T17" fmla="*/ 13 h 21"/>
                <a:gd name="T18" fmla="*/ 2 w 19"/>
                <a:gd name="T19" fmla="*/ 14 h 21"/>
                <a:gd name="T20" fmla="*/ 3 w 19"/>
                <a:gd name="T21" fmla="*/ 16 h 21"/>
                <a:gd name="T22" fmla="*/ 16 w 19"/>
                <a:gd name="T23" fmla="*/ 11 h 21"/>
                <a:gd name="T24" fmla="*/ 18 w 19"/>
                <a:gd name="T25" fmla="*/ 9 h 21"/>
                <a:gd name="T26" fmla="*/ 19 w 19"/>
                <a:gd name="T27" fmla="*/ 7 h 21"/>
                <a:gd name="T28" fmla="*/ 17 w 19"/>
                <a:gd name="T29" fmla="*/ 9 h 21"/>
                <a:gd name="T30" fmla="*/ 13 w 19"/>
                <a:gd name="T31" fmla="*/ 0 h 21"/>
                <a:gd name="T32" fmla="*/ 3 w 19"/>
                <a:gd name="T33" fmla="*/ 8 h 21"/>
                <a:gd name="T34" fmla="*/ 4 w 19"/>
                <a:gd name="T35" fmla="*/ 14 h 21"/>
                <a:gd name="T36" fmla="*/ 8 w 19"/>
                <a:gd name="T37" fmla="*/ 18 h 21"/>
                <a:gd name="T38" fmla="*/ 3 w 19"/>
                <a:gd name="T39" fmla="*/ 15 h 21"/>
                <a:gd name="T40" fmla="*/ 2 w 19"/>
                <a:gd name="T41" fmla="*/ 10 h 21"/>
                <a:gd name="T42" fmla="*/ 3 w 19"/>
                <a:gd name="T43"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21">
                  <a:moveTo>
                    <a:pt x="13" y="0"/>
                  </a:moveTo>
                  <a:cubicBezTo>
                    <a:pt x="11" y="1"/>
                    <a:pt x="8" y="1"/>
                    <a:pt x="5" y="0"/>
                  </a:cubicBezTo>
                  <a:cubicBezTo>
                    <a:pt x="3" y="2"/>
                    <a:pt x="3" y="2"/>
                    <a:pt x="3" y="2"/>
                  </a:cubicBezTo>
                  <a:cubicBezTo>
                    <a:pt x="2" y="9"/>
                    <a:pt x="2" y="9"/>
                    <a:pt x="2" y="9"/>
                  </a:cubicBezTo>
                  <a:cubicBezTo>
                    <a:pt x="1" y="7"/>
                    <a:pt x="1" y="6"/>
                    <a:pt x="0" y="7"/>
                  </a:cubicBezTo>
                  <a:cubicBezTo>
                    <a:pt x="0" y="10"/>
                    <a:pt x="0" y="12"/>
                    <a:pt x="1" y="12"/>
                  </a:cubicBezTo>
                  <a:cubicBezTo>
                    <a:pt x="2" y="10"/>
                    <a:pt x="2" y="10"/>
                    <a:pt x="2" y="10"/>
                  </a:cubicBezTo>
                  <a:cubicBezTo>
                    <a:pt x="2" y="12"/>
                    <a:pt x="2" y="12"/>
                    <a:pt x="2" y="12"/>
                  </a:cubicBezTo>
                  <a:cubicBezTo>
                    <a:pt x="2" y="13"/>
                    <a:pt x="2" y="13"/>
                    <a:pt x="2" y="13"/>
                  </a:cubicBezTo>
                  <a:cubicBezTo>
                    <a:pt x="2" y="14"/>
                    <a:pt x="2" y="14"/>
                    <a:pt x="2" y="14"/>
                  </a:cubicBezTo>
                  <a:cubicBezTo>
                    <a:pt x="3" y="15"/>
                    <a:pt x="3" y="15"/>
                    <a:pt x="3" y="16"/>
                  </a:cubicBezTo>
                  <a:cubicBezTo>
                    <a:pt x="10" y="21"/>
                    <a:pt x="14" y="19"/>
                    <a:pt x="16" y="11"/>
                  </a:cubicBezTo>
                  <a:cubicBezTo>
                    <a:pt x="17" y="11"/>
                    <a:pt x="18" y="10"/>
                    <a:pt x="18" y="9"/>
                  </a:cubicBezTo>
                  <a:cubicBezTo>
                    <a:pt x="19" y="8"/>
                    <a:pt x="19" y="8"/>
                    <a:pt x="19" y="7"/>
                  </a:cubicBezTo>
                  <a:cubicBezTo>
                    <a:pt x="18" y="6"/>
                    <a:pt x="18" y="7"/>
                    <a:pt x="17" y="9"/>
                  </a:cubicBezTo>
                  <a:cubicBezTo>
                    <a:pt x="16" y="5"/>
                    <a:pt x="15" y="2"/>
                    <a:pt x="13" y="0"/>
                  </a:cubicBezTo>
                  <a:close/>
                  <a:moveTo>
                    <a:pt x="3" y="8"/>
                  </a:moveTo>
                  <a:cubicBezTo>
                    <a:pt x="3" y="11"/>
                    <a:pt x="3" y="12"/>
                    <a:pt x="4" y="14"/>
                  </a:cubicBezTo>
                  <a:cubicBezTo>
                    <a:pt x="5" y="16"/>
                    <a:pt x="7" y="17"/>
                    <a:pt x="8" y="18"/>
                  </a:cubicBezTo>
                  <a:cubicBezTo>
                    <a:pt x="7" y="18"/>
                    <a:pt x="5" y="17"/>
                    <a:pt x="3" y="15"/>
                  </a:cubicBezTo>
                  <a:cubicBezTo>
                    <a:pt x="3" y="14"/>
                    <a:pt x="2" y="12"/>
                    <a:pt x="2" y="10"/>
                  </a:cubicBezTo>
                  <a:lnTo>
                    <a:pt x="3" y="8"/>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2" name="Freeform 667"/>
            <p:cNvSpPr>
              <a:spLocks/>
            </p:cNvSpPr>
            <p:nvPr/>
          </p:nvSpPr>
          <p:spPr bwMode="auto">
            <a:xfrm>
              <a:off x="112712" y="55563"/>
              <a:ext cx="22225" cy="38100"/>
            </a:xfrm>
            <a:custGeom>
              <a:avLst/>
              <a:gdLst>
                <a:gd name="T0" fmla="*/ 2 w 6"/>
                <a:gd name="T1" fmla="*/ 6 h 10"/>
                <a:gd name="T2" fmla="*/ 1 w 6"/>
                <a:gd name="T3" fmla="*/ 0 h 10"/>
                <a:gd name="T4" fmla="*/ 0 w 6"/>
                <a:gd name="T5" fmla="*/ 2 h 10"/>
                <a:gd name="T6" fmla="*/ 1 w 6"/>
                <a:gd name="T7" fmla="*/ 7 h 10"/>
                <a:gd name="T8" fmla="*/ 6 w 6"/>
                <a:gd name="T9" fmla="*/ 10 h 10"/>
                <a:gd name="T10" fmla="*/ 2 w 6"/>
                <a:gd name="T11" fmla="*/ 6 h 10"/>
              </a:gdLst>
              <a:ahLst/>
              <a:cxnLst>
                <a:cxn ang="0">
                  <a:pos x="T0" y="T1"/>
                </a:cxn>
                <a:cxn ang="0">
                  <a:pos x="T2" y="T3"/>
                </a:cxn>
                <a:cxn ang="0">
                  <a:pos x="T4" y="T5"/>
                </a:cxn>
                <a:cxn ang="0">
                  <a:pos x="T6" y="T7"/>
                </a:cxn>
                <a:cxn ang="0">
                  <a:pos x="T8" y="T9"/>
                </a:cxn>
                <a:cxn ang="0">
                  <a:pos x="T10" y="T11"/>
                </a:cxn>
              </a:cxnLst>
              <a:rect l="0" t="0" r="r" b="b"/>
              <a:pathLst>
                <a:path w="6" h="10">
                  <a:moveTo>
                    <a:pt x="2" y="6"/>
                  </a:moveTo>
                  <a:cubicBezTo>
                    <a:pt x="1" y="4"/>
                    <a:pt x="1" y="3"/>
                    <a:pt x="1" y="0"/>
                  </a:cubicBezTo>
                  <a:cubicBezTo>
                    <a:pt x="0" y="2"/>
                    <a:pt x="0" y="2"/>
                    <a:pt x="0" y="2"/>
                  </a:cubicBezTo>
                  <a:cubicBezTo>
                    <a:pt x="0" y="4"/>
                    <a:pt x="1" y="6"/>
                    <a:pt x="1" y="7"/>
                  </a:cubicBezTo>
                  <a:cubicBezTo>
                    <a:pt x="3" y="9"/>
                    <a:pt x="5" y="10"/>
                    <a:pt x="6" y="10"/>
                  </a:cubicBezTo>
                  <a:cubicBezTo>
                    <a:pt x="5" y="9"/>
                    <a:pt x="3" y="8"/>
                    <a:pt x="2" y="6"/>
                  </a:cubicBez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3" name="Freeform 668"/>
            <p:cNvSpPr>
              <a:spLocks/>
            </p:cNvSpPr>
            <p:nvPr/>
          </p:nvSpPr>
          <p:spPr bwMode="auto">
            <a:xfrm>
              <a:off x="115887" y="60325"/>
              <a:ext cx="55562" cy="55563"/>
            </a:xfrm>
            <a:custGeom>
              <a:avLst/>
              <a:gdLst>
                <a:gd name="T0" fmla="*/ 13 w 15"/>
                <a:gd name="T1" fmla="*/ 5 h 15"/>
                <a:gd name="T2" fmla="*/ 13 w 15"/>
                <a:gd name="T3" fmla="*/ 3 h 15"/>
                <a:gd name="T4" fmla="*/ 15 w 15"/>
                <a:gd name="T5" fmla="*/ 0 h 15"/>
                <a:gd name="T6" fmla="*/ 13 w 15"/>
                <a:gd name="T7" fmla="*/ 2 h 15"/>
                <a:gd name="T8" fmla="*/ 0 w 15"/>
                <a:gd name="T9" fmla="*/ 7 h 15"/>
                <a:gd name="T10" fmla="*/ 6 w 15"/>
                <a:gd name="T11" fmla="*/ 11 h 15"/>
                <a:gd name="T12" fmla="*/ 9 w 15"/>
                <a:gd name="T13" fmla="*/ 11 h 15"/>
                <a:gd name="T14" fmla="*/ 10 w 15"/>
                <a:gd name="T15" fmla="*/ 11 h 15"/>
                <a:gd name="T16" fmla="*/ 6 w 15"/>
                <a:gd name="T17" fmla="*/ 15 h 15"/>
                <a:gd name="T18" fmla="*/ 10 w 15"/>
                <a:gd name="T19" fmla="*/ 12 h 15"/>
                <a:gd name="T20" fmla="*/ 12 w 15"/>
                <a:gd name="T21" fmla="*/ 10 h 15"/>
                <a:gd name="T22" fmla="*/ 12 w 15"/>
                <a:gd name="T23" fmla="*/ 8 h 15"/>
                <a:gd name="T24" fmla="*/ 13 w 15"/>
                <a:gd name="T25"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15">
                  <a:moveTo>
                    <a:pt x="13" y="5"/>
                  </a:moveTo>
                  <a:cubicBezTo>
                    <a:pt x="13" y="3"/>
                    <a:pt x="13" y="3"/>
                    <a:pt x="13" y="3"/>
                  </a:cubicBezTo>
                  <a:cubicBezTo>
                    <a:pt x="15" y="3"/>
                    <a:pt x="15" y="2"/>
                    <a:pt x="15" y="0"/>
                  </a:cubicBezTo>
                  <a:cubicBezTo>
                    <a:pt x="15" y="1"/>
                    <a:pt x="14" y="2"/>
                    <a:pt x="13" y="2"/>
                  </a:cubicBezTo>
                  <a:cubicBezTo>
                    <a:pt x="11" y="10"/>
                    <a:pt x="7" y="12"/>
                    <a:pt x="0" y="7"/>
                  </a:cubicBezTo>
                  <a:cubicBezTo>
                    <a:pt x="1" y="9"/>
                    <a:pt x="3" y="11"/>
                    <a:pt x="6" y="11"/>
                  </a:cubicBezTo>
                  <a:cubicBezTo>
                    <a:pt x="7" y="11"/>
                    <a:pt x="9" y="11"/>
                    <a:pt x="9" y="11"/>
                  </a:cubicBezTo>
                  <a:cubicBezTo>
                    <a:pt x="10" y="11"/>
                    <a:pt x="10" y="11"/>
                    <a:pt x="10" y="11"/>
                  </a:cubicBezTo>
                  <a:cubicBezTo>
                    <a:pt x="6" y="15"/>
                    <a:pt x="6" y="15"/>
                    <a:pt x="6" y="15"/>
                  </a:cubicBezTo>
                  <a:cubicBezTo>
                    <a:pt x="8" y="14"/>
                    <a:pt x="9" y="13"/>
                    <a:pt x="10" y="12"/>
                  </a:cubicBezTo>
                  <a:cubicBezTo>
                    <a:pt x="11" y="12"/>
                    <a:pt x="12" y="11"/>
                    <a:pt x="12" y="10"/>
                  </a:cubicBezTo>
                  <a:cubicBezTo>
                    <a:pt x="12" y="8"/>
                    <a:pt x="12" y="8"/>
                    <a:pt x="12" y="8"/>
                  </a:cubicBezTo>
                  <a:cubicBezTo>
                    <a:pt x="12" y="7"/>
                    <a:pt x="13" y="6"/>
                    <a:pt x="13" y="5"/>
                  </a:cubicBez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4" name="Freeform 669"/>
            <p:cNvSpPr>
              <a:spLocks/>
            </p:cNvSpPr>
            <p:nvPr/>
          </p:nvSpPr>
          <p:spPr bwMode="auto">
            <a:xfrm>
              <a:off x="107950" y="63500"/>
              <a:ext cx="4762" cy="7938"/>
            </a:xfrm>
            <a:custGeom>
              <a:avLst/>
              <a:gdLst>
                <a:gd name="T0" fmla="*/ 0 w 3"/>
                <a:gd name="T1" fmla="*/ 5 h 5"/>
                <a:gd name="T2" fmla="*/ 3 w 3"/>
                <a:gd name="T3" fmla="*/ 5 h 5"/>
                <a:gd name="T4" fmla="*/ 3 w 3"/>
                <a:gd name="T5" fmla="*/ 0 h 5"/>
                <a:gd name="T6" fmla="*/ 0 w 3"/>
                <a:gd name="T7" fmla="*/ 5 h 5"/>
              </a:gdLst>
              <a:ahLst/>
              <a:cxnLst>
                <a:cxn ang="0">
                  <a:pos x="T0" y="T1"/>
                </a:cxn>
                <a:cxn ang="0">
                  <a:pos x="T2" y="T3"/>
                </a:cxn>
                <a:cxn ang="0">
                  <a:pos x="T4" y="T5"/>
                </a:cxn>
                <a:cxn ang="0">
                  <a:pos x="T6" y="T7"/>
                </a:cxn>
              </a:cxnLst>
              <a:rect l="0" t="0" r="r" b="b"/>
              <a:pathLst>
                <a:path w="3" h="5">
                  <a:moveTo>
                    <a:pt x="0" y="5"/>
                  </a:moveTo>
                  <a:lnTo>
                    <a:pt x="3" y="5"/>
                  </a:lnTo>
                  <a:lnTo>
                    <a:pt x="3" y="0"/>
                  </a:lnTo>
                  <a:lnTo>
                    <a:pt x="0" y="5"/>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5" name="Freeform 670"/>
            <p:cNvSpPr>
              <a:spLocks/>
            </p:cNvSpPr>
            <p:nvPr/>
          </p:nvSpPr>
          <p:spPr bwMode="auto">
            <a:xfrm>
              <a:off x="77787" y="107950"/>
              <a:ext cx="57150" cy="104775"/>
            </a:xfrm>
            <a:custGeom>
              <a:avLst/>
              <a:gdLst>
                <a:gd name="T0" fmla="*/ 8 w 15"/>
                <a:gd name="T1" fmla="*/ 0 h 28"/>
                <a:gd name="T2" fmla="*/ 7 w 15"/>
                <a:gd name="T3" fmla="*/ 1 h 28"/>
                <a:gd name="T4" fmla="*/ 11 w 15"/>
                <a:gd name="T5" fmla="*/ 9 h 28"/>
                <a:gd name="T6" fmla="*/ 10 w 15"/>
                <a:gd name="T7" fmla="*/ 21 h 28"/>
                <a:gd name="T8" fmla="*/ 9 w 15"/>
                <a:gd name="T9" fmla="*/ 21 h 28"/>
                <a:gd name="T10" fmla="*/ 2 w 15"/>
                <a:gd name="T11" fmla="*/ 23 h 28"/>
                <a:gd name="T12" fmla="*/ 0 w 15"/>
                <a:gd name="T13" fmla="*/ 8 h 28"/>
                <a:gd name="T14" fmla="*/ 0 w 15"/>
                <a:gd name="T15" fmla="*/ 25 h 28"/>
                <a:gd name="T16" fmla="*/ 9 w 15"/>
                <a:gd name="T17" fmla="*/ 28 h 28"/>
                <a:gd name="T18" fmla="*/ 4 w 15"/>
                <a:gd name="T19" fmla="*/ 25 h 28"/>
                <a:gd name="T20" fmla="*/ 2 w 15"/>
                <a:gd name="T21" fmla="*/ 24 h 28"/>
                <a:gd name="T22" fmla="*/ 5 w 15"/>
                <a:gd name="T23" fmla="*/ 23 h 28"/>
                <a:gd name="T24" fmla="*/ 9 w 15"/>
                <a:gd name="T25" fmla="*/ 23 h 28"/>
                <a:gd name="T26" fmla="*/ 9 w 15"/>
                <a:gd name="T27" fmla="*/ 22 h 28"/>
                <a:gd name="T28" fmla="*/ 11 w 15"/>
                <a:gd name="T29" fmla="*/ 22 h 28"/>
                <a:gd name="T30" fmla="*/ 13 w 15"/>
                <a:gd name="T31" fmla="*/ 10 h 28"/>
                <a:gd name="T32" fmla="*/ 15 w 15"/>
                <a:gd name="T33" fmla="*/ 6 h 28"/>
                <a:gd name="T34" fmla="*/ 14 w 15"/>
                <a:gd name="T35" fmla="*/ 5 h 28"/>
                <a:gd name="T36" fmla="*/ 13 w 15"/>
                <a:gd name="T37" fmla="*/ 8 h 28"/>
                <a:gd name="T38" fmla="*/ 8 w 15"/>
                <a:gd name="T3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28">
                  <a:moveTo>
                    <a:pt x="8" y="0"/>
                  </a:moveTo>
                  <a:cubicBezTo>
                    <a:pt x="7" y="1"/>
                    <a:pt x="7" y="1"/>
                    <a:pt x="7" y="1"/>
                  </a:cubicBezTo>
                  <a:cubicBezTo>
                    <a:pt x="8" y="4"/>
                    <a:pt x="9" y="7"/>
                    <a:pt x="11" y="9"/>
                  </a:cubicBezTo>
                  <a:cubicBezTo>
                    <a:pt x="10" y="21"/>
                    <a:pt x="10" y="21"/>
                    <a:pt x="10" y="21"/>
                  </a:cubicBezTo>
                  <a:cubicBezTo>
                    <a:pt x="9" y="21"/>
                    <a:pt x="9" y="21"/>
                    <a:pt x="9" y="21"/>
                  </a:cubicBezTo>
                  <a:cubicBezTo>
                    <a:pt x="2" y="23"/>
                    <a:pt x="2" y="23"/>
                    <a:pt x="2" y="23"/>
                  </a:cubicBezTo>
                  <a:cubicBezTo>
                    <a:pt x="2" y="18"/>
                    <a:pt x="1" y="13"/>
                    <a:pt x="0" y="8"/>
                  </a:cubicBezTo>
                  <a:cubicBezTo>
                    <a:pt x="0" y="25"/>
                    <a:pt x="0" y="25"/>
                    <a:pt x="0" y="25"/>
                  </a:cubicBezTo>
                  <a:cubicBezTo>
                    <a:pt x="9" y="28"/>
                    <a:pt x="9" y="28"/>
                    <a:pt x="9" y="28"/>
                  </a:cubicBezTo>
                  <a:cubicBezTo>
                    <a:pt x="4" y="25"/>
                    <a:pt x="4" y="25"/>
                    <a:pt x="4" y="25"/>
                  </a:cubicBezTo>
                  <a:cubicBezTo>
                    <a:pt x="2" y="24"/>
                    <a:pt x="2" y="24"/>
                    <a:pt x="2" y="24"/>
                  </a:cubicBezTo>
                  <a:cubicBezTo>
                    <a:pt x="5" y="23"/>
                    <a:pt x="5" y="23"/>
                    <a:pt x="5" y="23"/>
                  </a:cubicBezTo>
                  <a:cubicBezTo>
                    <a:pt x="9" y="23"/>
                    <a:pt x="9" y="23"/>
                    <a:pt x="9" y="23"/>
                  </a:cubicBezTo>
                  <a:cubicBezTo>
                    <a:pt x="9" y="22"/>
                    <a:pt x="9" y="22"/>
                    <a:pt x="9" y="22"/>
                  </a:cubicBezTo>
                  <a:cubicBezTo>
                    <a:pt x="11" y="22"/>
                    <a:pt x="11" y="22"/>
                    <a:pt x="11" y="22"/>
                  </a:cubicBezTo>
                  <a:cubicBezTo>
                    <a:pt x="13" y="10"/>
                    <a:pt x="13" y="10"/>
                    <a:pt x="13" y="10"/>
                  </a:cubicBezTo>
                  <a:cubicBezTo>
                    <a:pt x="15" y="6"/>
                    <a:pt x="15" y="6"/>
                    <a:pt x="15" y="6"/>
                  </a:cubicBezTo>
                  <a:cubicBezTo>
                    <a:pt x="14" y="5"/>
                    <a:pt x="14" y="5"/>
                    <a:pt x="14" y="5"/>
                  </a:cubicBezTo>
                  <a:cubicBezTo>
                    <a:pt x="13" y="6"/>
                    <a:pt x="13" y="7"/>
                    <a:pt x="13" y="8"/>
                  </a:cubicBezTo>
                  <a:cubicBezTo>
                    <a:pt x="11" y="6"/>
                    <a:pt x="9" y="3"/>
                    <a:pt x="8" y="0"/>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6" name="Freeform 671"/>
            <p:cNvSpPr>
              <a:spLocks noEditPoints="1"/>
            </p:cNvSpPr>
            <p:nvPr/>
          </p:nvSpPr>
          <p:spPr bwMode="auto">
            <a:xfrm>
              <a:off x="44450" y="112713"/>
              <a:ext cx="120650" cy="127000"/>
            </a:xfrm>
            <a:custGeom>
              <a:avLst/>
              <a:gdLst>
                <a:gd name="T0" fmla="*/ 16 w 32"/>
                <a:gd name="T1" fmla="*/ 0 h 34"/>
                <a:gd name="T2" fmla="*/ 6 w 32"/>
                <a:gd name="T3" fmla="*/ 3 h 34"/>
                <a:gd name="T4" fmla="*/ 2 w 32"/>
                <a:gd name="T5" fmla="*/ 9 h 34"/>
                <a:gd name="T6" fmla="*/ 0 w 32"/>
                <a:gd name="T7" fmla="*/ 28 h 34"/>
                <a:gd name="T8" fmla="*/ 0 w 32"/>
                <a:gd name="T9" fmla="*/ 31 h 34"/>
                <a:gd name="T10" fmla="*/ 32 w 32"/>
                <a:gd name="T11" fmla="*/ 31 h 34"/>
                <a:gd name="T12" fmla="*/ 18 w 32"/>
                <a:gd name="T13" fmla="*/ 27 h 34"/>
                <a:gd name="T14" fmla="*/ 9 w 32"/>
                <a:gd name="T15" fmla="*/ 24 h 34"/>
                <a:gd name="T16" fmla="*/ 9 w 32"/>
                <a:gd name="T17" fmla="*/ 7 h 34"/>
                <a:gd name="T18" fmla="*/ 11 w 32"/>
                <a:gd name="T19" fmla="*/ 22 h 34"/>
                <a:gd name="T20" fmla="*/ 18 w 32"/>
                <a:gd name="T21" fmla="*/ 20 h 34"/>
                <a:gd name="T22" fmla="*/ 19 w 32"/>
                <a:gd name="T23" fmla="*/ 20 h 34"/>
                <a:gd name="T24" fmla="*/ 20 w 32"/>
                <a:gd name="T25" fmla="*/ 8 h 34"/>
                <a:gd name="T26" fmla="*/ 16 w 32"/>
                <a:gd name="T27" fmla="*/ 0 h 34"/>
                <a:gd name="T28" fmla="*/ 16 w 32"/>
                <a:gd name="T29" fmla="*/ 0 h 34"/>
                <a:gd name="T30" fmla="*/ 16 w 32"/>
                <a:gd name="T31" fmla="*/ 2 h 34"/>
                <a:gd name="T32" fmla="*/ 5 w 32"/>
                <a:gd name="T33" fmla="*/ 7 h 34"/>
                <a:gd name="T34" fmla="*/ 1 w 32"/>
                <a:gd name="T35" fmla="*/ 28 h 34"/>
                <a:gd name="T36" fmla="*/ 1 w 32"/>
                <a:gd name="T37" fmla="*/ 31 h 34"/>
                <a:gd name="T38" fmla="*/ 0 w 32"/>
                <a:gd name="T39" fmla="*/ 31 h 34"/>
                <a:gd name="T40" fmla="*/ 0 w 32"/>
                <a:gd name="T41" fmla="*/ 28 h 34"/>
                <a:gd name="T42" fmla="*/ 0 w 32"/>
                <a:gd name="T43" fmla="*/ 28 h 34"/>
                <a:gd name="T44" fmla="*/ 3 w 32"/>
                <a:gd name="T45" fmla="*/ 9 h 34"/>
                <a:gd name="T46" fmla="*/ 6 w 32"/>
                <a:gd name="T47" fmla="*/ 4 h 34"/>
                <a:gd name="T48" fmla="*/ 16 w 32"/>
                <a:gd name="T49" fmla="*/ 0 h 34"/>
                <a:gd name="T50" fmla="*/ 10 w 32"/>
                <a:gd name="T51" fmla="*/ 7 h 34"/>
                <a:gd name="T52" fmla="*/ 11 w 32"/>
                <a:gd name="T53" fmla="*/ 7 h 34"/>
                <a:gd name="T54" fmla="*/ 13 w 32"/>
                <a:gd name="T55" fmla="*/ 21 h 34"/>
                <a:gd name="T56" fmla="*/ 12 w 32"/>
                <a:gd name="T57" fmla="*/ 22 h 34"/>
                <a:gd name="T58" fmla="*/ 10 w 32"/>
                <a:gd name="T59"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 h="34">
                  <a:moveTo>
                    <a:pt x="16" y="0"/>
                  </a:moveTo>
                  <a:cubicBezTo>
                    <a:pt x="6" y="3"/>
                    <a:pt x="6" y="3"/>
                    <a:pt x="6" y="3"/>
                  </a:cubicBezTo>
                  <a:cubicBezTo>
                    <a:pt x="4" y="5"/>
                    <a:pt x="3" y="6"/>
                    <a:pt x="2" y="9"/>
                  </a:cubicBezTo>
                  <a:cubicBezTo>
                    <a:pt x="0" y="15"/>
                    <a:pt x="0" y="21"/>
                    <a:pt x="0" y="28"/>
                  </a:cubicBezTo>
                  <a:cubicBezTo>
                    <a:pt x="0" y="29"/>
                    <a:pt x="0" y="30"/>
                    <a:pt x="0" y="31"/>
                  </a:cubicBezTo>
                  <a:cubicBezTo>
                    <a:pt x="11" y="34"/>
                    <a:pt x="21" y="34"/>
                    <a:pt x="32" y="31"/>
                  </a:cubicBezTo>
                  <a:cubicBezTo>
                    <a:pt x="18" y="27"/>
                    <a:pt x="18" y="27"/>
                    <a:pt x="18" y="27"/>
                  </a:cubicBezTo>
                  <a:cubicBezTo>
                    <a:pt x="9" y="24"/>
                    <a:pt x="9" y="24"/>
                    <a:pt x="9" y="24"/>
                  </a:cubicBezTo>
                  <a:cubicBezTo>
                    <a:pt x="9" y="7"/>
                    <a:pt x="9" y="7"/>
                    <a:pt x="9" y="7"/>
                  </a:cubicBezTo>
                  <a:cubicBezTo>
                    <a:pt x="10" y="12"/>
                    <a:pt x="11" y="17"/>
                    <a:pt x="11" y="22"/>
                  </a:cubicBezTo>
                  <a:cubicBezTo>
                    <a:pt x="18" y="20"/>
                    <a:pt x="18" y="20"/>
                    <a:pt x="18" y="20"/>
                  </a:cubicBezTo>
                  <a:cubicBezTo>
                    <a:pt x="19" y="20"/>
                    <a:pt x="19" y="20"/>
                    <a:pt x="19" y="20"/>
                  </a:cubicBezTo>
                  <a:cubicBezTo>
                    <a:pt x="20" y="8"/>
                    <a:pt x="20" y="8"/>
                    <a:pt x="20" y="8"/>
                  </a:cubicBezTo>
                  <a:cubicBezTo>
                    <a:pt x="18" y="6"/>
                    <a:pt x="17" y="3"/>
                    <a:pt x="16" y="0"/>
                  </a:cubicBezTo>
                  <a:close/>
                  <a:moveTo>
                    <a:pt x="16" y="0"/>
                  </a:moveTo>
                  <a:cubicBezTo>
                    <a:pt x="16" y="1"/>
                    <a:pt x="16" y="1"/>
                    <a:pt x="16" y="2"/>
                  </a:cubicBezTo>
                  <a:cubicBezTo>
                    <a:pt x="10" y="3"/>
                    <a:pt x="6" y="5"/>
                    <a:pt x="5" y="7"/>
                  </a:cubicBezTo>
                  <a:cubicBezTo>
                    <a:pt x="3" y="12"/>
                    <a:pt x="1" y="19"/>
                    <a:pt x="1" y="28"/>
                  </a:cubicBezTo>
                  <a:cubicBezTo>
                    <a:pt x="1" y="31"/>
                    <a:pt x="1" y="31"/>
                    <a:pt x="1" y="31"/>
                  </a:cubicBezTo>
                  <a:cubicBezTo>
                    <a:pt x="1" y="31"/>
                    <a:pt x="1" y="31"/>
                    <a:pt x="0" y="31"/>
                  </a:cubicBezTo>
                  <a:cubicBezTo>
                    <a:pt x="0" y="30"/>
                    <a:pt x="0" y="29"/>
                    <a:pt x="0" y="28"/>
                  </a:cubicBezTo>
                  <a:cubicBezTo>
                    <a:pt x="0" y="28"/>
                    <a:pt x="0" y="28"/>
                    <a:pt x="0" y="28"/>
                  </a:cubicBezTo>
                  <a:cubicBezTo>
                    <a:pt x="0" y="21"/>
                    <a:pt x="1" y="15"/>
                    <a:pt x="3" y="9"/>
                  </a:cubicBezTo>
                  <a:cubicBezTo>
                    <a:pt x="3" y="7"/>
                    <a:pt x="5" y="5"/>
                    <a:pt x="6" y="4"/>
                  </a:cubicBezTo>
                  <a:lnTo>
                    <a:pt x="16" y="0"/>
                  </a:lnTo>
                  <a:close/>
                  <a:moveTo>
                    <a:pt x="10" y="7"/>
                  </a:moveTo>
                  <a:cubicBezTo>
                    <a:pt x="11" y="7"/>
                    <a:pt x="11" y="7"/>
                    <a:pt x="11" y="7"/>
                  </a:cubicBezTo>
                  <a:cubicBezTo>
                    <a:pt x="13" y="21"/>
                    <a:pt x="13" y="21"/>
                    <a:pt x="13" y="21"/>
                  </a:cubicBezTo>
                  <a:cubicBezTo>
                    <a:pt x="12" y="22"/>
                    <a:pt x="12" y="22"/>
                    <a:pt x="12" y="22"/>
                  </a:cubicBezTo>
                  <a:cubicBezTo>
                    <a:pt x="11" y="17"/>
                    <a:pt x="11" y="12"/>
                    <a:pt x="10" y="7"/>
                  </a:cubicBez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7" name="Freeform 672"/>
            <p:cNvSpPr>
              <a:spLocks/>
            </p:cNvSpPr>
            <p:nvPr/>
          </p:nvSpPr>
          <p:spPr bwMode="auto">
            <a:xfrm>
              <a:off x="44450" y="112713"/>
              <a:ext cx="60325" cy="115888"/>
            </a:xfrm>
            <a:custGeom>
              <a:avLst/>
              <a:gdLst>
                <a:gd name="T0" fmla="*/ 16 w 16"/>
                <a:gd name="T1" fmla="*/ 2 h 31"/>
                <a:gd name="T2" fmla="*/ 16 w 16"/>
                <a:gd name="T3" fmla="*/ 0 h 31"/>
                <a:gd name="T4" fmla="*/ 6 w 16"/>
                <a:gd name="T5" fmla="*/ 4 h 31"/>
                <a:gd name="T6" fmla="*/ 3 w 16"/>
                <a:gd name="T7" fmla="*/ 9 h 31"/>
                <a:gd name="T8" fmla="*/ 0 w 16"/>
                <a:gd name="T9" fmla="*/ 28 h 31"/>
                <a:gd name="T10" fmla="*/ 0 w 16"/>
                <a:gd name="T11" fmla="*/ 28 h 31"/>
                <a:gd name="T12" fmla="*/ 0 w 16"/>
                <a:gd name="T13" fmla="*/ 31 h 31"/>
                <a:gd name="T14" fmla="*/ 1 w 16"/>
                <a:gd name="T15" fmla="*/ 31 h 31"/>
                <a:gd name="T16" fmla="*/ 1 w 16"/>
                <a:gd name="T17" fmla="*/ 28 h 31"/>
                <a:gd name="T18" fmla="*/ 5 w 16"/>
                <a:gd name="T19" fmla="*/ 7 h 31"/>
                <a:gd name="T20" fmla="*/ 16 w 16"/>
                <a:gd name="T21"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1">
                  <a:moveTo>
                    <a:pt x="16" y="2"/>
                  </a:moveTo>
                  <a:cubicBezTo>
                    <a:pt x="16" y="1"/>
                    <a:pt x="16" y="1"/>
                    <a:pt x="16" y="0"/>
                  </a:cubicBezTo>
                  <a:cubicBezTo>
                    <a:pt x="6" y="4"/>
                    <a:pt x="6" y="4"/>
                    <a:pt x="6" y="4"/>
                  </a:cubicBezTo>
                  <a:cubicBezTo>
                    <a:pt x="5" y="5"/>
                    <a:pt x="3" y="7"/>
                    <a:pt x="3" y="9"/>
                  </a:cubicBezTo>
                  <a:cubicBezTo>
                    <a:pt x="1" y="15"/>
                    <a:pt x="0" y="21"/>
                    <a:pt x="0" y="28"/>
                  </a:cubicBezTo>
                  <a:cubicBezTo>
                    <a:pt x="0" y="28"/>
                    <a:pt x="0" y="28"/>
                    <a:pt x="0" y="28"/>
                  </a:cubicBezTo>
                  <a:cubicBezTo>
                    <a:pt x="0" y="29"/>
                    <a:pt x="0" y="30"/>
                    <a:pt x="0" y="31"/>
                  </a:cubicBezTo>
                  <a:cubicBezTo>
                    <a:pt x="1" y="31"/>
                    <a:pt x="1" y="31"/>
                    <a:pt x="1" y="31"/>
                  </a:cubicBezTo>
                  <a:cubicBezTo>
                    <a:pt x="1" y="28"/>
                    <a:pt x="1" y="28"/>
                    <a:pt x="1" y="28"/>
                  </a:cubicBezTo>
                  <a:cubicBezTo>
                    <a:pt x="1" y="19"/>
                    <a:pt x="3" y="12"/>
                    <a:pt x="5" y="7"/>
                  </a:cubicBezTo>
                  <a:cubicBezTo>
                    <a:pt x="6" y="5"/>
                    <a:pt x="10" y="3"/>
                    <a:pt x="16" y="2"/>
                  </a:cubicBez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8" name="Freeform 673"/>
            <p:cNvSpPr>
              <a:spLocks/>
            </p:cNvSpPr>
            <p:nvPr/>
          </p:nvSpPr>
          <p:spPr bwMode="auto">
            <a:xfrm>
              <a:off x="82550" y="138113"/>
              <a:ext cx="11112" cy="57150"/>
            </a:xfrm>
            <a:custGeom>
              <a:avLst/>
              <a:gdLst>
                <a:gd name="T0" fmla="*/ 1 w 3"/>
                <a:gd name="T1" fmla="*/ 0 h 15"/>
                <a:gd name="T2" fmla="*/ 0 w 3"/>
                <a:gd name="T3" fmla="*/ 0 h 15"/>
                <a:gd name="T4" fmla="*/ 2 w 3"/>
                <a:gd name="T5" fmla="*/ 15 h 15"/>
                <a:gd name="T6" fmla="*/ 3 w 3"/>
                <a:gd name="T7" fmla="*/ 14 h 15"/>
                <a:gd name="T8" fmla="*/ 1 w 3"/>
                <a:gd name="T9" fmla="*/ 0 h 15"/>
              </a:gdLst>
              <a:ahLst/>
              <a:cxnLst>
                <a:cxn ang="0">
                  <a:pos x="T0" y="T1"/>
                </a:cxn>
                <a:cxn ang="0">
                  <a:pos x="T2" y="T3"/>
                </a:cxn>
                <a:cxn ang="0">
                  <a:pos x="T4" y="T5"/>
                </a:cxn>
                <a:cxn ang="0">
                  <a:pos x="T6" y="T7"/>
                </a:cxn>
                <a:cxn ang="0">
                  <a:pos x="T8" y="T9"/>
                </a:cxn>
              </a:cxnLst>
              <a:rect l="0" t="0" r="r" b="b"/>
              <a:pathLst>
                <a:path w="3" h="15">
                  <a:moveTo>
                    <a:pt x="1" y="0"/>
                  </a:moveTo>
                  <a:cubicBezTo>
                    <a:pt x="0" y="0"/>
                    <a:pt x="0" y="0"/>
                    <a:pt x="0" y="0"/>
                  </a:cubicBezTo>
                  <a:cubicBezTo>
                    <a:pt x="1" y="5"/>
                    <a:pt x="1" y="10"/>
                    <a:pt x="2" y="15"/>
                  </a:cubicBezTo>
                  <a:cubicBezTo>
                    <a:pt x="3" y="14"/>
                    <a:pt x="3" y="14"/>
                    <a:pt x="3" y="14"/>
                  </a:cubicBezTo>
                  <a:lnTo>
                    <a:pt x="1"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49" name="Freeform 674"/>
            <p:cNvSpPr>
              <a:spLocks/>
            </p:cNvSpPr>
            <p:nvPr/>
          </p:nvSpPr>
          <p:spPr bwMode="auto">
            <a:xfrm>
              <a:off x="85725" y="195263"/>
              <a:ext cx="26987" cy="6350"/>
            </a:xfrm>
            <a:custGeom>
              <a:avLst/>
              <a:gdLst>
                <a:gd name="T0" fmla="*/ 17 w 17"/>
                <a:gd name="T1" fmla="*/ 0 h 4"/>
                <a:gd name="T2" fmla="*/ 7 w 17"/>
                <a:gd name="T3" fmla="*/ 0 h 4"/>
                <a:gd name="T4" fmla="*/ 0 w 17"/>
                <a:gd name="T5" fmla="*/ 2 h 4"/>
                <a:gd name="T6" fmla="*/ 5 w 17"/>
                <a:gd name="T7" fmla="*/ 4 h 4"/>
                <a:gd name="T8" fmla="*/ 17 w 17"/>
                <a:gd name="T9" fmla="*/ 2 h 4"/>
                <a:gd name="T10" fmla="*/ 17 w 17"/>
                <a:gd name="T11" fmla="*/ 0 h 4"/>
              </a:gdLst>
              <a:ahLst/>
              <a:cxnLst>
                <a:cxn ang="0">
                  <a:pos x="T0" y="T1"/>
                </a:cxn>
                <a:cxn ang="0">
                  <a:pos x="T2" y="T3"/>
                </a:cxn>
                <a:cxn ang="0">
                  <a:pos x="T4" y="T5"/>
                </a:cxn>
                <a:cxn ang="0">
                  <a:pos x="T6" y="T7"/>
                </a:cxn>
                <a:cxn ang="0">
                  <a:pos x="T8" y="T9"/>
                </a:cxn>
                <a:cxn ang="0">
                  <a:pos x="T10" y="T11"/>
                </a:cxn>
              </a:cxnLst>
              <a:rect l="0" t="0" r="r" b="b"/>
              <a:pathLst>
                <a:path w="17" h="4">
                  <a:moveTo>
                    <a:pt x="17" y="0"/>
                  </a:moveTo>
                  <a:lnTo>
                    <a:pt x="7" y="0"/>
                  </a:lnTo>
                  <a:lnTo>
                    <a:pt x="0" y="2"/>
                  </a:lnTo>
                  <a:lnTo>
                    <a:pt x="5" y="4"/>
                  </a:lnTo>
                  <a:lnTo>
                    <a:pt x="17" y="2"/>
                  </a:lnTo>
                  <a:lnTo>
                    <a:pt x="17"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0" name="Freeform 675"/>
            <p:cNvSpPr>
              <a:spLocks/>
            </p:cNvSpPr>
            <p:nvPr/>
          </p:nvSpPr>
          <p:spPr bwMode="auto">
            <a:xfrm>
              <a:off x="93662" y="198438"/>
              <a:ext cx="19050" cy="14288"/>
            </a:xfrm>
            <a:custGeom>
              <a:avLst/>
              <a:gdLst>
                <a:gd name="T0" fmla="*/ 0 w 12"/>
                <a:gd name="T1" fmla="*/ 2 h 9"/>
                <a:gd name="T2" fmla="*/ 12 w 12"/>
                <a:gd name="T3" fmla="*/ 9 h 9"/>
                <a:gd name="T4" fmla="*/ 12 w 12"/>
                <a:gd name="T5" fmla="*/ 5 h 9"/>
                <a:gd name="T6" fmla="*/ 12 w 12"/>
                <a:gd name="T7" fmla="*/ 0 h 9"/>
                <a:gd name="T8" fmla="*/ 0 w 12"/>
                <a:gd name="T9" fmla="*/ 2 h 9"/>
              </a:gdLst>
              <a:ahLst/>
              <a:cxnLst>
                <a:cxn ang="0">
                  <a:pos x="T0" y="T1"/>
                </a:cxn>
                <a:cxn ang="0">
                  <a:pos x="T2" y="T3"/>
                </a:cxn>
                <a:cxn ang="0">
                  <a:pos x="T4" y="T5"/>
                </a:cxn>
                <a:cxn ang="0">
                  <a:pos x="T6" y="T7"/>
                </a:cxn>
                <a:cxn ang="0">
                  <a:pos x="T8" y="T9"/>
                </a:cxn>
              </a:cxnLst>
              <a:rect l="0" t="0" r="r" b="b"/>
              <a:pathLst>
                <a:path w="12" h="9">
                  <a:moveTo>
                    <a:pt x="0" y="2"/>
                  </a:moveTo>
                  <a:lnTo>
                    <a:pt x="12" y="9"/>
                  </a:lnTo>
                  <a:lnTo>
                    <a:pt x="12" y="5"/>
                  </a:lnTo>
                  <a:lnTo>
                    <a:pt x="12" y="0"/>
                  </a:lnTo>
                  <a:lnTo>
                    <a:pt x="0" y="2"/>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1" name="Freeform 676"/>
            <p:cNvSpPr>
              <a:spLocks noEditPoints="1"/>
            </p:cNvSpPr>
            <p:nvPr/>
          </p:nvSpPr>
          <p:spPr bwMode="auto">
            <a:xfrm>
              <a:off x="112712" y="112713"/>
              <a:ext cx="112712" cy="115888"/>
            </a:xfrm>
            <a:custGeom>
              <a:avLst/>
              <a:gdLst>
                <a:gd name="T0" fmla="*/ 0 w 30"/>
                <a:gd name="T1" fmla="*/ 23 h 31"/>
                <a:gd name="T2" fmla="*/ 0 w 30"/>
                <a:gd name="T3" fmla="*/ 25 h 31"/>
                <a:gd name="T4" fmla="*/ 20 w 30"/>
                <a:gd name="T5" fmla="*/ 30 h 31"/>
                <a:gd name="T6" fmla="*/ 30 w 30"/>
                <a:gd name="T7" fmla="*/ 20 h 31"/>
                <a:gd name="T8" fmla="*/ 26 w 30"/>
                <a:gd name="T9" fmla="*/ 3 h 31"/>
                <a:gd name="T10" fmla="*/ 17 w 30"/>
                <a:gd name="T11" fmla="*/ 0 h 31"/>
                <a:gd name="T12" fmla="*/ 9 w 30"/>
                <a:gd name="T13" fmla="*/ 9 h 31"/>
                <a:gd name="T14" fmla="*/ 10 w 30"/>
                <a:gd name="T15" fmla="*/ 11 h 31"/>
                <a:gd name="T16" fmla="*/ 11 w 30"/>
                <a:gd name="T17" fmla="*/ 21 h 31"/>
                <a:gd name="T18" fmla="*/ 20 w 30"/>
                <a:gd name="T19" fmla="*/ 18 h 31"/>
                <a:gd name="T20" fmla="*/ 21 w 30"/>
                <a:gd name="T21" fmla="*/ 10 h 31"/>
                <a:gd name="T22" fmla="*/ 21 w 30"/>
                <a:gd name="T23" fmla="*/ 17 h 31"/>
                <a:gd name="T24" fmla="*/ 25 w 30"/>
                <a:gd name="T25" fmla="*/ 16 h 31"/>
                <a:gd name="T26" fmla="*/ 25 w 30"/>
                <a:gd name="T27" fmla="*/ 16 h 31"/>
                <a:gd name="T28" fmla="*/ 25 w 30"/>
                <a:gd name="T29" fmla="*/ 17 h 31"/>
                <a:gd name="T30" fmla="*/ 27 w 30"/>
                <a:gd name="T31" fmla="*/ 16 h 31"/>
                <a:gd name="T32" fmla="*/ 27 w 30"/>
                <a:gd name="T33" fmla="*/ 17 h 31"/>
                <a:gd name="T34" fmla="*/ 27 w 30"/>
                <a:gd name="T35" fmla="*/ 17 h 31"/>
                <a:gd name="T36" fmla="*/ 28 w 30"/>
                <a:gd name="T37" fmla="*/ 17 h 31"/>
                <a:gd name="T38" fmla="*/ 28 w 30"/>
                <a:gd name="T39" fmla="*/ 18 h 31"/>
                <a:gd name="T40" fmla="*/ 28 w 30"/>
                <a:gd name="T41" fmla="*/ 18 h 31"/>
                <a:gd name="T42" fmla="*/ 24 w 30"/>
                <a:gd name="T43" fmla="*/ 20 h 31"/>
                <a:gd name="T44" fmla="*/ 23 w 30"/>
                <a:gd name="T45" fmla="*/ 20 h 31"/>
                <a:gd name="T46" fmla="*/ 22 w 30"/>
                <a:gd name="T47" fmla="*/ 20 h 31"/>
                <a:gd name="T48" fmla="*/ 21 w 30"/>
                <a:gd name="T49" fmla="*/ 20 h 31"/>
                <a:gd name="T50" fmla="*/ 20 w 30"/>
                <a:gd name="T51" fmla="*/ 20 h 31"/>
                <a:gd name="T52" fmla="*/ 20 w 30"/>
                <a:gd name="T53" fmla="*/ 20 h 31"/>
                <a:gd name="T54" fmla="*/ 19 w 30"/>
                <a:gd name="T55" fmla="*/ 20 h 31"/>
                <a:gd name="T56" fmla="*/ 11 w 30"/>
                <a:gd name="T57" fmla="*/ 21 h 31"/>
                <a:gd name="T58" fmla="*/ 3 w 30"/>
                <a:gd name="T59" fmla="*/ 21 h 31"/>
                <a:gd name="T60" fmla="*/ 2 w 30"/>
                <a:gd name="T61" fmla="*/ 21 h 31"/>
                <a:gd name="T62" fmla="*/ 0 w 30"/>
                <a:gd name="T63" fmla="*/ 21 h 31"/>
                <a:gd name="T64" fmla="*/ 0 w 30"/>
                <a:gd name="T65" fmla="*/ 22 h 31"/>
                <a:gd name="T66" fmla="*/ 0 w 30"/>
                <a:gd name="T67" fmla="*/ 23 h 31"/>
                <a:gd name="T68" fmla="*/ 10 w 30"/>
                <a:gd name="T69" fmla="*/ 9 h 31"/>
                <a:gd name="T70" fmla="*/ 11 w 30"/>
                <a:gd name="T71" fmla="*/ 8 h 31"/>
                <a:gd name="T72" fmla="*/ 12 w 30"/>
                <a:gd name="T73" fmla="*/ 19 h 31"/>
                <a:gd name="T74" fmla="*/ 11 w 30"/>
                <a:gd name="T75" fmla="*/ 20 h 31"/>
                <a:gd name="T76" fmla="*/ 10 w 30"/>
                <a:gd name="T77" fmla="*/ 11 h 31"/>
                <a:gd name="T78" fmla="*/ 10 w 30"/>
                <a:gd name="T79" fmla="*/ 11 h 31"/>
                <a:gd name="T80" fmla="*/ 10 w 30"/>
                <a:gd name="T81" fmla="*/ 9 h 31"/>
                <a:gd name="T82" fmla="*/ 1 w 30"/>
                <a:gd name="T83" fmla="*/ 23 h 31"/>
                <a:gd name="T84" fmla="*/ 1 w 30"/>
                <a:gd name="T85" fmla="*/ 22 h 31"/>
                <a:gd name="T86" fmla="*/ 24 w 30"/>
                <a:gd name="T87" fmla="*/ 20 h 31"/>
                <a:gd name="T88" fmla="*/ 24 w 30"/>
                <a:gd name="T89" fmla="*/ 20 h 31"/>
                <a:gd name="T90" fmla="*/ 28 w 30"/>
                <a:gd name="T91" fmla="*/ 19 h 31"/>
                <a:gd name="T92" fmla="*/ 27 w 30"/>
                <a:gd name="T93" fmla="*/ 22 h 31"/>
                <a:gd name="T94" fmla="*/ 1 w 30"/>
                <a:gd name="T95"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31">
                  <a:moveTo>
                    <a:pt x="0" y="23"/>
                  </a:moveTo>
                  <a:cubicBezTo>
                    <a:pt x="0" y="25"/>
                    <a:pt x="0" y="25"/>
                    <a:pt x="0" y="25"/>
                  </a:cubicBezTo>
                  <a:cubicBezTo>
                    <a:pt x="20" y="30"/>
                    <a:pt x="20" y="30"/>
                    <a:pt x="20" y="30"/>
                  </a:cubicBezTo>
                  <a:cubicBezTo>
                    <a:pt x="26" y="31"/>
                    <a:pt x="29" y="28"/>
                    <a:pt x="30" y="20"/>
                  </a:cubicBezTo>
                  <a:cubicBezTo>
                    <a:pt x="29" y="14"/>
                    <a:pt x="28" y="8"/>
                    <a:pt x="26" y="3"/>
                  </a:cubicBezTo>
                  <a:cubicBezTo>
                    <a:pt x="17" y="0"/>
                    <a:pt x="17" y="0"/>
                    <a:pt x="17" y="0"/>
                  </a:cubicBezTo>
                  <a:cubicBezTo>
                    <a:pt x="16" y="4"/>
                    <a:pt x="13" y="7"/>
                    <a:pt x="9" y="9"/>
                  </a:cubicBezTo>
                  <a:cubicBezTo>
                    <a:pt x="10" y="11"/>
                    <a:pt x="10" y="11"/>
                    <a:pt x="10" y="11"/>
                  </a:cubicBezTo>
                  <a:cubicBezTo>
                    <a:pt x="11" y="21"/>
                    <a:pt x="11" y="21"/>
                    <a:pt x="11" y="21"/>
                  </a:cubicBezTo>
                  <a:cubicBezTo>
                    <a:pt x="20" y="18"/>
                    <a:pt x="20" y="18"/>
                    <a:pt x="20" y="18"/>
                  </a:cubicBezTo>
                  <a:cubicBezTo>
                    <a:pt x="21" y="10"/>
                    <a:pt x="21" y="10"/>
                    <a:pt x="21" y="10"/>
                  </a:cubicBezTo>
                  <a:cubicBezTo>
                    <a:pt x="21" y="17"/>
                    <a:pt x="21" y="17"/>
                    <a:pt x="21" y="17"/>
                  </a:cubicBezTo>
                  <a:cubicBezTo>
                    <a:pt x="25" y="16"/>
                    <a:pt x="25" y="16"/>
                    <a:pt x="25" y="16"/>
                  </a:cubicBezTo>
                  <a:cubicBezTo>
                    <a:pt x="25" y="16"/>
                    <a:pt x="25" y="16"/>
                    <a:pt x="25" y="16"/>
                  </a:cubicBezTo>
                  <a:cubicBezTo>
                    <a:pt x="25" y="17"/>
                    <a:pt x="25" y="17"/>
                    <a:pt x="25" y="17"/>
                  </a:cubicBezTo>
                  <a:cubicBezTo>
                    <a:pt x="27" y="16"/>
                    <a:pt x="27" y="16"/>
                    <a:pt x="27" y="16"/>
                  </a:cubicBezTo>
                  <a:cubicBezTo>
                    <a:pt x="27" y="17"/>
                    <a:pt x="27" y="17"/>
                    <a:pt x="27" y="17"/>
                  </a:cubicBezTo>
                  <a:cubicBezTo>
                    <a:pt x="27" y="17"/>
                    <a:pt x="27" y="17"/>
                    <a:pt x="27" y="17"/>
                  </a:cubicBezTo>
                  <a:cubicBezTo>
                    <a:pt x="28" y="17"/>
                    <a:pt x="28" y="17"/>
                    <a:pt x="28" y="17"/>
                  </a:cubicBezTo>
                  <a:cubicBezTo>
                    <a:pt x="28" y="18"/>
                    <a:pt x="28" y="18"/>
                    <a:pt x="28" y="18"/>
                  </a:cubicBezTo>
                  <a:cubicBezTo>
                    <a:pt x="28" y="18"/>
                    <a:pt x="28" y="18"/>
                    <a:pt x="28" y="18"/>
                  </a:cubicBezTo>
                  <a:cubicBezTo>
                    <a:pt x="24" y="20"/>
                    <a:pt x="24" y="20"/>
                    <a:pt x="24" y="20"/>
                  </a:cubicBezTo>
                  <a:cubicBezTo>
                    <a:pt x="23" y="20"/>
                    <a:pt x="23" y="20"/>
                    <a:pt x="23" y="20"/>
                  </a:cubicBezTo>
                  <a:cubicBezTo>
                    <a:pt x="22" y="20"/>
                    <a:pt x="22" y="20"/>
                    <a:pt x="22" y="20"/>
                  </a:cubicBezTo>
                  <a:cubicBezTo>
                    <a:pt x="21" y="20"/>
                    <a:pt x="21" y="20"/>
                    <a:pt x="21" y="20"/>
                  </a:cubicBezTo>
                  <a:cubicBezTo>
                    <a:pt x="20" y="20"/>
                    <a:pt x="20" y="20"/>
                    <a:pt x="20" y="20"/>
                  </a:cubicBezTo>
                  <a:cubicBezTo>
                    <a:pt x="20" y="20"/>
                    <a:pt x="20" y="20"/>
                    <a:pt x="20" y="20"/>
                  </a:cubicBezTo>
                  <a:cubicBezTo>
                    <a:pt x="19" y="20"/>
                    <a:pt x="19" y="20"/>
                    <a:pt x="19" y="20"/>
                  </a:cubicBezTo>
                  <a:cubicBezTo>
                    <a:pt x="11" y="21"/>
                    <a:pt x="11" y="21"/>
                    <a:pt x="11" y="21"/>
                  </a:cubicBezTo>
                  <a:cubicBezTo>
                    <a:pt x="3" y="21"/>
                    <a:pt x="3" y="21"/>
                    <a:pt x="3" y="21"/>
                  </a:cubicBezTo>
                  <a:cubicBezTo>
                    <a:pt x="2" y="21"/>
                    <a:pt x="2" y="21"/>
                    <a:pt x="2" y="21"/>
                  </a:cubicBezTo>
                  <a:cubicBezTo>
                    <a:pt x="0" y="21"/>
                    <a:pt x="0" y="21"/>
                    <a:pt x="0" y="21"/>
                  </a:cubicBezTo>
                  <a:cubicBezTo>
                    <a:pt x="0" y="22"/>
                    <a:pt x="0" y="22"/>
                    <a:pt x="0" y="22"/>
                  </a:cubicBezTo>
                  <a:lnTo>
                    <a:pt x="0" y="23"/>
                  </a:lnTo>
                  <a:close/>
                  <a:moveTo>
                    <a:pt x="10" y="9"/>
                  </a:moveTo>
                  <a:cubicBezTo>
                    <a:pt x="11" y="8"/>
                    <a:pt x="11" y="8"/>
                    <a:pt x="11" y="8"/>
                  </a:cubicBezTo>
                  <a:cubicBezTo>
                    <a:pt x="12" y="19"/>
                    <a:pt x="12" y="19"/>
                    <a:pt x="12" y="19"/>
                  </a:cubicBezTo>
                  <a:cubicBezTo>
                    <a:pt x="11" y="20"/>
                    <a:pt x="11" y="20"/>
                    <a:pt x="11" y="20"/>
                  </a:cubicBezTo>
                  <a:cubicBezTo>
                    <a:pt x="10" y="11"/>
                    <a:pt x="10" y="11"/>
                    <a:pt x="10" y="11"/>
                  </a:cubicBezTo>
                  <a:cubicBezTo>
                    <a:pt x="10" y="11"/>
                    <a:pt x="10" y="11"/>
                    <a:pt x="10" y="11"/>
                  </a:cubicBezTo>
                  <a:lnTo>
                    <a:pt x="10" y="9"/>
                  </a:lnTo>
                  <a:close/>
                  <a:moveTo>
                    <a:pt x="1" y="23"/>
                  </a:moveTo>
                  <a:cubicBezTo>
                    <a:pt x="1" y="22"/>
                    <a:pt x="1" y="22"/>
                    <a:pt x="1" y="22"/>
                  </a:cubicBezTo>
                  <a:cubicBezTo>
                    <a:pt x="24" y="20"/>
                    <a:pt x="24" y="20"/>
                    <a:pt x="24" y="20"/>
                  </a:cubicBezTo>
                  <a:cubicBezTo>
                    <a:pt x="24" y="20"/>
                    <a:pt x="24" y="20"/>
                    <a:pt x="24" y="20"/>
                  </a:cubicBezTo>
                  <a:cubicBezTo>
                    <a:pt x="28" y="19"/>
                    <a:pt x="28" y="19"/>
                    <a:pt x="28" y="19"/>
                  </a:cubicBezTo>
                  <a:cubicBezTo>
                    <a:pt x="27" y="22"/>
                    <a:pt x="27" y="22"/>
                    <a:pt x="27" y="22"/>
                  </a:cubicBezTo>
                  <a:lnTo>
                    <a:pt x="1" y="23"/>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2" name="Freeform 677"/>
            <p:cNvSpPr>
              <a:spLocks/>
            </p:cNvSpPr>
            <p:nvPr/>
          </p:nvSpPr>
          <p:spPr bwMode="auto">
            <a:xfrm>
              <a:off x="149225" y="142875"/>
              <a:ext cx="7937" cy="44450"/>
            </a:xfrm>
            <a:custGeom>
              <a:avLst/>
              <a:gdLst>
                <a:gd name="T0" fmla="*/ 3 w 5"/>
                <a:gd name="T1" fmla="*/ 0 h 28"/>
                <a:gd name="T2" fmla="*/ 0 w 5"/>
                <a:gd name="T3" fmla="*/ 2 h 28"/>
                <a:gd name="T4" fmla="*/ 0 w 5"/>
                <a:gd name="T5" fmla="*/ 7 h 28"/>
                <a:gd name="T6" fmla="*/ 0 w 5"/>
                <a:gd name="T7" fmla="*/ 7 h 28"/>
                <a:gd name="T8" fmla="*/ 3 w 5"/>
                <a:gd name="T9" fmla="*/ 28 h 28"/>
                <a:gd name="T10" fmla="*/ 5 w 5"/>
                <a:gd name="T11" fmla="*/ 26 h 28"/>
                <a:gd name="T12" fmla="*/ 3 w 5"/>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5" h="28">
                  <a:moveTo>
                    <a:pt x="3" y="0"/>
                  </a:moveTo>
                  <a:lnTo>
                    <a:pt x="0" y="2"/>
                  </a:lnTo>
                  <a:lnTo>
                    <a:pt x="0" y="7"/>
                  </a:lnTo>
                  <a:lnTo>
                    <a:pt x="3" y="28"/>
                  </a:lnTo>
                  <a:lnTo>
                    <a:pt x="5" y="26"/>
                  </a:lnTo>
                  <a:lnTo>
                    <a:pt x="3"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3" name="Freeform 678"/>
            <p:cNvSpPr>
              <a:spLocks/>
            </p:cNvSpPr>
            <p:nvPr/>
          </p:nvSpPr>
          <p:spPr bwMode="auto">
            <a:xfrm>
              <a:off x="115887" y="184150"/>
              <a:ext cx="101600" cy="14288"/>
            </a:xfrm>
            <a:custGeom>
              <a:avLst/>
              <a:gdLst>
                <a:gd name="T0" fmla="*/ 0 w 64"/>
                <a:gd name="T1" fmla="*/ 7 h 9"/>
                <a:gd name="T2" fmla="*/ 0 w 64"/>
                <a:gd name="T3" fmla="*/ 9 h 9"/>
                <a:gd name="T4" fmla="*/ 61 w 64"/>
                <a:gd name="T5" fmla="*/ 7 h 9"/>
                <a:gd name="T6" fmla="*/ 64 w 64"/>
                <a:gd name="T7" fmla="*/ 0 h 9"/>
                <a:gd name="T8" fmla="*/ 54 w 64"/>
                <a:gd name="T9" fmla="*/ 2 h 9"/>
                <a:gd name="T10" fmla="*/ 54 w 64"/>
                <a:gd name="T11" fmla="*/ 2 h 9"/>
                <a:gd name="T12" fmla="*/ 0 w 64"/>
                <a:gd name="T13" fmla="*/ 7 h 9"/>
              </a:gdLst>
              <a:ahLst/>
              <a:cxnLst>
                <a:cxn ang="0">
                  <a:pos x="T0" y="T1"/>
                </a:cxn>
                <a:cxn ang="0">
                  <a:pos x="T2" y="T3"/>
                </a:cxn>
                <a:cxn ang="0">
                  <a:pos x="T4" y="T5"/>
                </a:cxn>
                <a:cxn ang="0">
                  <a:pos x="T6" y="T7"/>
                </a:cxn>
                <a:cxn ang="0">
                  <a:pos x="T8" y="T9"/>
                </a:cxn>
                <a:cxn ang="0">
                  <a:pos x="T10" y="T11"/>
                </a:cxn>
                <a:cxn ang="0">
                  <a:pos x="T12" y="T13"/>
                </a:cxn>
              </a:cxnLst>
              <a:rect l="0" t="0" r="r" b="b"/>
              <a:pathLst>
                <a:path w="64" h="9">
                  <a:moveTo>
                    <a:pt x="0" y="7"/>
                  </a:moveTo>
                  <a:lnTo>
                    <a:pt x="0" y="9"/>
                  </a:lnTo>
                  <a:lnTo>
                    <a:pt x="61" y="7"/>
                  </a:lnTo>
                  <a:lnTo>
                    <a:pt x="64" y="0"/>
                  </a:lnTo>
                  <a:lnTo>
                    <a:pt x="54" y="2"/>
                  </a:lnTo>
                  <a:lnTo>
                    <a:pt x="0" y="7"/>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4" name="Freeform 679"/>
            <p:cNvSpPr>
              <a:spLocks/>
            </p:cNvSpPr>
            <p:nvPr/>
          </p:nvSpPr>
          <p:spPr bwMode="auto">
            <a:xfrm>
              <a:off x="71437" y="123825"/>
              <a:ext cx="160337" cy="195263"/>
            </a:xfrm>
            <a:custGeom>
              <a:avLst/>
              <a:gdLst>
                <a:gd name="T0" fmla="*/ 11 w 43"/>
                <a:gd name="T1" fmla="*/ 22 h 52"/>
                <a:gd name="T2" fmla="*/ 11 w 43"/>
                <a:gd name="T3" fmla="*/ 24 h 52"/>
                <a:gd name="T4" fmla="*/ 25 w 43"/>
                <a:gd name="T5" fmla="*/ 28 h 52"/>
                <a:gd name="T6" fmla="*/ 30 w 43"/>
                <a:gd name="T7" fmla="*/ 30 h 52"/>
                <a:gd name="T8" fmla="*/ 32 w 43"/>
                <a:gd name="T9" fmla="*/ 32 h 52"/>
                <a:gd name="T10" fmla="*/ 31 w 43"/>
                <a:gd name="T11" fmla="*/ 44 h 52"/>
                <a:gd name="T12" fmla="*/ 0 w 43"/>
                <a:gd name="T13" fmla="*/ 49 h 52"/>
                <a:gd name="T14" fmla="*/ 34 w 43"/>
                <a:gd name="T15" fmla="*/ 48 h 52"/>
                <a:gd name="T16" fmla="*/ 36 w 43"/>
                <a:gd name="T17" fmla="*/ 45 h 52"/>
                <a:gd name="T18" fmla="*/ 37 w 43"/>
                <a:gd name="T19" fmla="*/ 32 h 52"/>
                <a:gd name="T20" fmla="*/ 41 w 43"/>
                <a:gd name="T21" fmla="*/ 27 h 52"/>
                <a:gd name="T22" fmla="*/ 42 w 43"/>
                <a:gd name="T23" fmla="*/ 15 h 52"/>
                <a:gd name="T24" fmla="*/ 38 w 43"/>
                <a:gd name="T25" fmla="*/ 0 h 52"/>
                <a:gd name="T26" fmla="*/ 37 w 43"/>
                <a:gd name="T27" fmla="*/ 0 h 52"/>
                <a:gd name="T28" fmla="*/ 41 w 43"/>
                <a:gd name="T29" fmla="*/ 17 h 52"/>
                <a:gd name="T30" fmla="*/ 31 w 43"/>
                <a:gd name="T31" fmla="*/ 27 h 52"/>
                <a:gd name="T32" fmla="*/ 11 w 43"/>
                <a:gd name="T33"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52">
                  <a:moveTo>
                    <a:pt x="11" y="22"/>
                  </a:moveTo>
                  <a:cubicBezTo>
                    <a:pt x="11" y="24"/>
                    <a:pt x="11" y="24"/>
                    <a:pt x="11" y="24"/>
                  </a:cubicBezTo>
                  <a:cubicBezTo>
                    <a:pt x="25" y="28"/>
                    <a:pt x="25" y="28"/>
                    <a:pt x="25" y="28"/>
                  </a:cubicBezTo>
                  <a:cubicBezTo>
                    <a:pt x="30" y="30"/>
                    <a:pt x="30" y="30"/>
                    <a:pt x="30" y="30"/>
                  </a:cubicBezTo>
                  <a:cubicBezTo>
                    <a:pt x="31" y="31"/>
                    <a:pt x="32" y="31"/>
                    <a:pt x="32" y="32"/>
                  </a:cubicBezTo>
                  <a:cubicBezTo>
                    <a:pt x="31" y="44"/>
                    <a:pt x="31" y="44"/>
                    <a:pt x="31" y="44"/>
                  </a:cubicBezTo>
                  <a:cubicBezTo>
                    <a:pt x="23" y="48"/>
                    <a:pt x="13" y="50"/>
                    <a:pt x="0" y="49"/>
                  </a:cubicBezTo>
                  <a:cubicBezTo>
                    <a:pt x="11" y="52"/>
                    <a:pt x="23" y="52"/>
                    <a:pt x="34" y="48"/>
                  </a:cubicBezTo>
                  <a:cubicBezTo>
                    <a:pt x="35" y="48"/>
                    <a:pt x="36" y="47"/>
                    <a:pt x="36" y="45"/>
                  </a:cubicBezTo>
                  <a:cubicBezTo>
                    <a:pt x="37" y="32"/>
                    <a:pt x="37" y="32"/>
                    <a:pt x="37" y="32"/>
                  </a:cubicBezTo>
                  <a:cubicBezTo>
                    <a:pt x="39" y="32"/>
                    <a:pt x="40" y="30"/>
                    <a:pt x="41" y="27"/>
                  </a:cubicBezTo>
                  <a:cubicBezTo>
                    <a:pt x="42" y="23"/>
                    <a:pt x="43" y="19"/>
                    <a:pt x="42" y="15"/>
                  </a:cubicBezTo>
                  <a:cubicBezTo>
                    <a:pt x="42" y="9"/>
                    <a:pt x="40" y="4"/>
                    <a:pt x="38" y="0"/>
                  </a:cubicBezTo>
                  <a:cubicBezTo>
                    <a:pt x="37" y="0"/>
                    <a:pt x="37" y="0"/>
                    <a:pt x="37" y="0"/>
                  </a:cubicBezTo>
                  <a:cubicBezTo>
                    <a:pt x="39" y="5"/>
                    <a:pt x="40" y="11"/>
                    <a:pt x="41" y="17"/>
                  </a:cubicBezTo>
                  <a:cubicBezTo>
                    <a:pt x="40" y="25"/>
                    <a:pt x="37" y="28"/>
                    <a:pt x="31" y="27"/>
                  </a:cubicBezTo>
                  <a:lnTo>
                    <a:pt x="11" y="22"/>
                  </a:ln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5" name="Freeform 680"/>
            <p:cNvSpPr>
              <a:spLocks noEditPoints="1"/>
            </p:cNvSpPr>
            <p:nvPr/>
          </p:nvSpPr>
          <p:spPr bwMode="auto">
            <a:xfrm>
              <a:off x="63500" y="236538"/>
              <a:ext cx="127000" cy="74613"/>
            </a:xfrm>
            <a:custGeom>
              <a:avLst/>
              <a:gdLst>
                <a:gd name="T0" fmla="*/ 5 w 34"/>
                <a:gd name="T1" fmla="*/ 5 h 20"/>
                <a:gd name="T2" fmla="*/ 1 w 34"/>
                <a:gd name="T3" fmla="*/ 5 h 20"/>
                <a:gd name="T4" fmla="*/ 0 w 34"/>
                <a:gd name="T5" fmla="*/ 17 h 20"/>
                <a:gd name="T6" fmla="*/ 2 w 34"/>
                <a:gd name="T7" fmla="*/ 19 h 20"/>
                <a:gd name="T8" fmla="*/ 33 w 34"/>
                <a:gd name="T9" fmla="*/ 14 h 20"/>
                <a:gd name="T10" fmla="*/ 34 w 34"/>
                <a:gd name="T11" fmla="*/ 2 h 20"/>
                <a:gd name="T12" fmla="*/ 32 w 34"/>
                <a:gd name="T13" fmla="*/ 0 h 20"/>
                <a:gd name="T14" fmla="*/ 28 w 34"/>
                <a:gd name="T15" fmla="*/ 2 h 20"/>
                <a:gd name="T16" fmla="*/ 24 w 34"/>
                <a:gd name="T17" fmla="*/ 4 h 20"/>
                <a:gd name="T18" fmla="*/ 24 w 34"/>
                <a:gd name="T19" fmla="*/ 11 h 20"/>
                <a:gd name="T20" fmla="*/ 19 w 34"/>
                <a:gd name="T21" fmla="*/ 16 h 20"/>
                <a:gd name="T22" fmla="*/ 16 w 34"/>
                <a:gd name="T23" fmla="*/ 14 h 20"/>
                <a:gd name="T24" fmla="*/ 15 w 34"/>
                <a:gd name="T25" fmla="*/ 13 h 20"/>
                <a:gd name="T26" fmla="*/ 15 w 34"/>
                <a:gd name="T27" fmla="*/ 6 h 20"/>
                <a:gd name="T28" fmla="*/ 5 w 34"/>
                <a:gd name="T29" fmla="*/ 5 h 20"/>
                <a:gd name="T30" fmla="*/ 2 w 34"/>
                <a:gd name="T31" fmla="*/ 6 h 20"/>
                <a:gd name="T32" fmla="*/ 3 w 34"/>
                <a:gd name="T33" fmla="*/ 6 h 20"/>
                <a:gd name="T34" fmla="*/ 3 w 34"/>
                <a:gd name="T35" fmla="*/ 18 h 20"/>
                <a:gd name="T36" fmla="*/ 1 w 34"/>
                <a:gd name="T37" fmla="*/ 17 h 20"/>
                <a:gd name="T38" fmla="*/ 2 w 34"/>
                <a:gd name="T39"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20">
                  <a:moveTo>
                    <a:pt x="5" y="5"/>
                  </a:moveTo>
                  <a:cubicBezTo>
                    <a:pt x="3" y="5"/>
                    <a:pt x="2" y="5"/>
                    <a:pt x="1" y="5"/>
                  </a:cubicBezTo>
                  <a:cubicBezTo>
                    <a:pt x="0" y="17"/>
                    <a:pt x="0" y="17"/>
                    <a:pt x="0" y="17"/>
                  </a:cubicBezTo>
                  <a:cubicBezTo>
                    <a:pt x="0" y="19"/>
                    <a:pt x="1" y="19"/>
                    <a:pt x="2" y="19"/>
                  </a:cubicBezTo>
                  <a:cubicBezTo>
                    <a:pt x="15" y="20"/>
                    <a:pt x="25" y="18"/>
                    <a:pt x="33" y="14"/>
                  </a:cubicBezTo>
                  <a:cubicBezTo>
                    <a:pt x="34" y="2"/>
                    <a:pt x="34" y="2"/>
                    <a:pt x="34" y="2"/>
                  </a:cubicBezTo>
                  <a:cubicBezTo>
                    <a:pt x="34" y="1"/>
                    <a:pt x="33" y="1"/>
                    <a:pt x="32" y="0"/>
                  </a:cubicBezTo>
                  <a:cubicBezTo>
                    <a:pt x="28" y="2"/>
                    <a:pt x="28" y="2"/>
                    <a:pt x="28" y="2"/>
                  </a:cubicBezTo>
                  <a:cubicBezTo>
                    <a:pt x="26" y="3"/>
                    <a:pt x="25" y="3"/>
                    <a:pt x="24" y="4"/>
                  </a:cubicBezTo>
                  <a:cubicBezTo>
                    <a:pt x="24" y="11"/>
                    <a:pt x="24" y="11"/>
                    <a:pt x="24" y="11"/>
                  </a:cubicBezTo>
                  <a:cubicBezTo>
                    <a:pt x="19" y="16"/>
                    <a:pt x="19" y="16"/>
                    <a:pt x="19" y="16"/>
                  </a:cubicBezTo>
                  <a:cubicBezTo>
                    <a:pt x="16" y="14"/>
                    <a:pt x="16" y="14"/>
                    <a:pt x="16" y="14"/>
                  </a:cubicBezTo>
                  <a:cubicBezTo>
                    <a:pt x="15" y="13"/>
                    <a:pt x="15" y="13"/>
                    <a:pt x="15" y="13"/>
                  </a:cubicBezTo>
                  <a:cubicBezTo>
                    <a:pt x="15" y="6"/>
                    <a:pt x="15" y="6"/>
                    <a:pt x="15" y="6"/>
                  </a:cubicBezTo>
                  <a:cubicBezTo>
                    <a:pt x="11" y="6"/>
                    <a:pt x="8" y="6"/>
                    <a:pt x="5" y="5"/>
                  </a:cubicBezTo>
                  <a:close/>
                  <a:moveTo>
                    <a:pt x="2" y="6"/>
                  </a:moveTo>
                  <a:cubicBezTo>
                    <a:pt x="3" y="6"/>
                    <a:pt x="3" y="6"/>
                    <a:pt x="3" y="6"/>
                  </a:cubicBezTo>
                  <a:cubicBezTo>
                    <a:pt x="3" y="18"/>
                    <a:pt x="3" y="18"/>
                    <a:pt x="3" y="18"/>
                  </a:cubicBezTo>
                  <a:cubicBezTo>
                    <a:pt x="1" y="17"/>
                    <a:pt x="1" y="17"/>
                    <a:pt x="1" y="17"/>
                  </a:cubicBezTo>
                  <a:lnTo>
                    <a:pt x="2" y="6"/>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6" name="Freeform 681"/>
            <p:cNvSpPr>
              <a:spLocks/>
            </p:cNvSpPr>
            <p:nvPr/>
          </p:nvSpPr>
          <p:spPr bwMode="auto">
            <a:xfrm>
              <a:off x="66675" y="258763"/>
              <a:ext cx="7937" cy="44450"/>
            </a:xfrm>
            <a:custGeom>
              <a:avLst/>
              <a:gdLst>
                <a:gd name="T0" fmla="*/ 5 w 5"/>
                <a:gd name="T1" fmla="*/ 0 h 28"/>
                <a:gd name="T2" fmla="*/ 3 w 5"/>
                <a:gd name="T3" fmla="*/ 0 h 28"/>
                <a:gd name="T4" fmla="*/ 0 w 5"/>
                <a:gd name="T5" fmla="*/ 26 h 28"/>
                <a:gd name="T6" fmla="*/ 5 w 5"/>
                <a:gd name="T7" fmla="*/ 28 h 28"/>
                <a:gd name="T8" fmla="*/ 5 w 5"/>
                <a:gd name="T9" fmla="*/ 0 h 28"/>
              </a:gdLst>
              <a:ahLst/>
              <a:cxnLst>
                <a:cxn ang="0">
                  <a:pos x="T0" y="T1"/>
                </a:cxn>
                <a:cxn ang="0">
                  <a:pos x="T2" y="T3"/>
                </a:cxn>
                <a:cxn ang="0">
                  <a:pos x="T4" y="T5"/>
                </a:cxn>
                <a:cxn ang="0">
                  <a:pos x="T6" y="T7"/>
                </a:cxn>
                <a:cxn ang="0">
                  <a:pos x="T8" y="T9"/>
                </a:cxn>
              </a:cxnLst>
              <a:rect l="0" t="0" r="r" b="b"/>
              <a:pathLst>
                <a:path w="5" h="28">
                  <a:moveTo>
                    <a:pt x="5" y="0"/>
                  </a:moveTo>
                  <a:lnTo>
                    <a:pt x="3" y="0"/>
                  </a:lnTo>
                  <a:lnTo>
                    <a:pt x="0" y="26"/>
                  </a:lnTo>
                  <a:lnTo>
                    <a:pt x="5" y="28"/>
                  </a:lnTo>
                  <a:lnTo>
                    <a:pt x="5"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7" name="Freeform 682"/>
            <p:cNvSpPr>
              <a:spLocks/>
            </p:cNvSpPr>
            <p:nvPr/>
          </p:nvSpPr>
          <p:spPr bwMode="auto">
            <a:xfrm>
              <a:off x="44450" y="228600"/>
              <a:ext cx="123825" cy="30163"/>
            </a:xfrm>
            <a:custGeom>
              <a:avLst/>
              <a:gdLst>
                <a:gd name="T0" fmla="*/ 6 w 33"/>
                <a:gd name="T1" fmla="*/ 7 h 8"/>
                <a:gd name="T2" fmla="*/ 10 w 33"/>
                <a:gd name="T3" fmla="*/ 7 h 8"/>
                <a:gd name="T4" fmla="*/ 20 w 33"/>
                <a:gd name="T5" fmla="*/ 8 h 8"/>
                <a:gd name="T6" fmla="*/ 26 w 33"/>
                <a:gd name="T7" fmla="*/ 7 h 8"/>
                <a:gd name="T8" fmla="*/ 29 w 33"/>
                <a:gd name="T9" fmla="*/ 6 h 8"/>
                <a:gd name="T10" fmla="*/ 33 w 33"/>
                <a:gd name="T11" fmla="*/ 4 h 8"/>
                <a:gd name="T12" fmla="*/ 32 w 33"/>
                <a:gd name="T13" fmla="*/ 0 h 8"/>
                <a:gd name="T14" fmla="*/ 0 w 33"/>
                <a:gd name="T15" fmla="*/ 0 h 8"/>
                <a:gd name="T16" fmla="*/ 6 w 33"/>
                <a:gd name="T1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8">
                  <a:moveTo>
                    <a:pt x="6" y="7"/>
                  </a:moveTo>
                  <a:cubicBezTo>
                    <a:pt x="7" y="7"/>
                    <a:pt x="8" y="7"/>
                    <a:pt x="10" y="7"/>
                  </a:cubicBezTo>
                  <a:cubicBezTo>
                    <a:pt x="13" y="8"/>
                    <a:pt x="16" y="8"/>
                    <a:pt x="20" y="8"/>
                  </a:cubicBezTo>
                  <a:cubicBezTo>
                    <a:pt x="22" y="8"/>
                    <a:pt x="24" y="8"/>
                    <a:pt x="26" y="7"/>
                  </a:cubicBezTo>
                  <a:cubicBezTo>
                    <a:pt x="27" y="7"/>
                    <a:pt x="28" y="6"/>
                    <a:pt x="29" y="6"/>
                  </a:cubicBezTo>
                  <a:cubicBezTo>
                    <a:pt x="30" y="5"/>
                    <a:pt x="31" y="5"/>
                    <a:pt x="33" y="4"/>
                  </a:cubicBezTo>
                  <a:cubicBezTo>
                    <a:pt x="32" y="0"/>
                    <a:pt x="32" y="0"/>
                    <a:pt x="32" y="0"/>
                  </a:cubicBezTo>
                  <a:cubicBezTo>
                    <a:pt x="21" y="3"/>
                    <a:pt x="11" y="3"/>
                    <a:pt x="0" y="0"/>
                  </a:cubicBezTo>
                  <a:cubicBezTo>
                    <a:pt x="0" y="4"/>
                    <a:pt x="2" y="6"/>
                    <a:pt x="6" y="7"/>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8" name="Freeform 683"/>
            <p:cNvSpPr>
              <a:spLocks/>
            </p:cNvSpPr>
            <p:nvPr/>
          </p:nvSpPr>
          <p:spPr bwMode="auto">
            <a:xfrm>
              <a:off x="66675" y="303213"/>
              <a:ext cx="134937" cy="30163"/>
            </a:xfrm>
            <a:custGeom>
              <a:avLst/>
              <a:gdLst>
                <a:gd name="T0" fmla="*/ 1 w 36"/>
                <a:gd name="T1" fmla="*/ 1 h 8"/>
                <a:gd name="T2" fmla="*/ 0 w 36"/>
                <a:gd name="T3" fmla="*/ 5 h 8"/>
                <a:gd name="T4" fmla="*/ 36 w 36"/>
                <a:gd name="T5" fmla="*/ 5 h 8"/>
                <a:gd name="T6" fmla="*/ 35 w 36"/>
                <a:gd name="T7" fmla="*/ 0 h 8"/>
                <a:gd name="T8" fmla="*/ 1 w 36"/>
                <a:gd name="T9" fmla="*/ 1 h 8"/>
              </a:gdLst>
              <a:ahLst/>
              <a:cxnLst>
                <a:cxn ang="0">
                  <a:pos x="T0" y="T1"/>
                </a:cxn>
                <a:cxn ang="0">
                  <a:pos x="T2" y="T3"/>
                </a:cxn>
                <a:cxn ang="0">
                  <a:pos x="T4" y="T5"/>
                </a:cxn>
                <a:cxn ang="0">
                  <a:pos x="T6" y="T7"/>
                </a:cxn>
                <a:cxn ang="0">
                  <a:pos x="T8" y="T9"/>
                </a:cxn>
              </a:cxnLst>
              <a:rect l="0" t="0" r="r" b="b"/>
              <a:pathLst>
                <a:path w="36" h="8">
                  <a:moveTo>
                    <a:pt x="1" y="1"/>
                  </a:moveTo>
                  <a:cubicBezTo>
                    <a:pt x="0" y="5"/>
                    <a:pt x="0" y="5"/>
                    <a:pt x="0" y="5"/>
                  </a:cubicBezTo>
                  <a:cubicBezTo>
                    <a:pt x="13" y="8"/>
                    <a:pt x="24" y="8"/>
                    <a:pt x="36" y="5"/>
                  </a:cubicBezTo>
                  <a:cubicBezTo>
                    <a:pt x="35" y="0"/>
                    <a:pt x="35" y="0"/>
                    <a:pt x="35" y="0"/>
                  </a:cubicBezTo>
                  <a:cubicBezTo>
                    <a:pt x="24" y="4"/>
                    <a:pt x="12" y="4"/>
                    <a:pt x="1" y="1"/>
                  </a:cubicBezTo>
                  <a:close/>
                </a:path>
              </a:pathLst>
            </a:custGeom>
            <a:solidFill>
              <a:srgbClr val="82521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59" name="Freeform 684"/>
            <p:cNvSpPr>
              <a:spLocks/>
            </p:cNvSpPr>
            <p:nvPr/>
          </p:nvSpPr>
          <p:spPr bwMode="auto">
            <a:xfrm>
              <a:off x="138112" y="93663"/>
              <a:ext cx="30162" cy="44450"/>
            </a:xfrm>
            <a:custGeom>
              <a:avLst/>
              <a:gdLst>
                <a:gd name="T0" fmla="*/ 8 w 8"/>
                <a:gd name="T1" fmla="*/ 4 h 12"/>
                <a:gd name="T2" fmla="*/ 6 w 8"/>
                <a:gd name="T3" fmla="*/ 0 h 12"/>
                <a:gd name="T4" fmla="*/ 6 w 8"/>
                <a:gd name="T5" fmla="*/ 1 h 12"/>
                <a:gd name="T6" fmla="*/ 4 w 8"/>
                <a:gd name="T7" fmla="*/ 3 h 12"/>
                <a:gd name="T8" fmla="*/ 0 w 8"/>
                <a:gd name="T9" fmla="*/ 6 h 12"/>
                <a:gd name="T10" fmla="*/ 2 w 8"/>
                <a:gd name="T11" fmla="*/ 9 h 12"/>
                <a:gd name="T12" fmla="*/ 3 w 8"/>
                <a:gd name="T13" fmla="*/ 12 h 12"/>
                <a:gd name="T14" fmla="*/ 8 w 8"/>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8" y="4"/>
                  </a:moveTo>
                  <a:cubicBezTo>
                    <a:pt x="6" y="0"/>
                    <a:pt x="6" y="0"/>
                    <a:pt x="6" y="0"/>
                  </a:cubicBezTo>
                  <a:cubicBezTo>
                    <a:pt x="6" y="1"/>
                    <a:pt x="6" y="1"/>
                    <a:pt x="6" y="1"/>
                  </a:cubicBezTo>
                  <a:cubicBezTo>
                    <a:pt x="6" y="2"/>
                    <a:pt x="5" y="3"/>
                    <a:pt x="4" y="3"/>
                  </a:cubicBezTo>
                  <a:cubicBezTo>
                    <a:pt x="3" y="4"/>
                    <a:pt x="2" y="5"/>
                    <a:pt x="0" y="6"/>
                  </a:cubicBezTo>
                  <a:cubicBezTo>
                    <a:pt x="1" y="7"/>
                    <a:pt x="2" y="8"/>
                    <a:pt x="2" y="9"/>
                  </a:cubicBezTo>
                  <a:cubicBezTo>
                    <a:pt x="3" y="10"/>
                    <a:pt x="3" y="11"/>
                    <a:pt x="3" y="12"/>
                  </a:cubicBezTo>
                  <a:cubicBezTo>
                    <a:pt x="5" y="9"/>
                    <a:pt x="7" y="7"/>
                    <a:pt x="8" y="4"/>
                  </a:cubicBez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0" name="Freeform 685"/>
            <p:cNvSpPr>
              <a:spLocks noEditPoints="1"/>
            </p:cNvSpPr>
            <p:nvPr/>
          </p:nvSpPr>
          <p:spPr bwMode="auto">
            <a:xfrm>
              <a:off x="115887" y="85725"/>
              <a:ext cx="38100" cy="30163"/>
            </a:xfrm>
            <a:custGeom>
              <a:avLst/>
              <a:gdLst>
                <a:gd name="T0" fmla="*/ 10 w 10"/>
                <a:gd name="T1" fmla="*/ 4 h 8"/>
                <a:gd name="T2" fmla="*/ 9 w 10"/>
                <a:gd name="T3" fmla="*/ 4 h 8"/>
                <a:gd name="T4" fmla="*/ 6 w 10"/>
                <a:gd name="T5" fmla="*/ 4 h 8"/>
                <a:gd name="T6" fmla="*/ 0 w 10"/>
                <a:gd name="T7" fmla="*/ 0 h 8"/>
                <a:gd name="T8" fmla="*/ 0 w 10"/>
                <a:gd name="T9" fmla="*/ 4 h 8"/>
                <a:gd name="T10" fmla="*/ 6 w 10"/>
                <a:gd name="T11" fmla="*/ 8 h 8"/>
                <a:gd name="T12" fmla="*/ 10 w 10"/>
                <a:gd name="T13" fmla="*/ 4 h 8"/>
                <a:gd name="T14" fmla="*/ 1 w 10"/>
                <a:gd name="T15" fmla="*/ 2 h 8"/>
                <a:gd name="T16" fmla="*/ 2 w 10"/>
                <a:gd name="T17" fmla="*/ 3 h 8"/>
                <a:gd name="T18" fmla="*/ 2 w 10"/>
                <a:gd name="T19" fmla="*/ 5 h 8"/>
                <a:gd name="T20" fmla="*/ 1 w 10"/>
                <a:gd name="T21" fmla="*/ 4 h 8"/>
                <a:gd name="T22" fmla="*/ 1 w 10"/>
                <a:gd name="T2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8">
                  <a:moveTo>
                    <a:pt x="10" y="4"/>
                  </a:moveTo>
                  <a:cubicBezTo>
                    <a:pt x="9" y="4"/>
                    <a:pt x="9" y="4"/>
                    <a:pt x="9" y="4"/>
                  </a:cubicBezTo>
                  <a:cubicBezTo>
                    <a:pt x="9" y="4"/>
                    <a:pt x="7" y="4"/>
                    <a:pt x="6" y="4"/>
                  </a:cubicBezTo>
                  <a:cubicBezTo>
                    <a:pt x="3" y="4"/>
                    <a:pt x="1" y="2"/>
                    <a:pt x="0" y="0"/>
                  </a:cubicBezTo>
                  <a:cubicBezTo>
                    <a:pt x="0" y="4"/>
                    <a:pt x="0" y="4"/>
                    <a:pt x="0" y="4"/>
                  </a:cubicBezTo>
                  <a:cubicBezTo>
                    <a:pt x="1" y="5"/>
                    <a:pt x="3" y="7"/>
                    <a:pt x="6" y="8"/>
                  </a:cubicBezTo>
                  <a:lnTo>
                    <a:pt x="10" y="4"/>
                  </a:lnTo>
                  <a:close/>
                  <a:moveTo>
                    <a:pt x="1" y="2"/>
                  </a:moveTo>
                  <a:cubicBezTo>
                    <a:pt x="2" y="3"/>
                    <a:pt x="2" y="3"/>
                    <a:pt x="2" y="3"/>
                  </a:cubicBezTo>
                  <a:cubicBezTo>
                    <a:pt x="2" y="5"/>
                    <a:pt x="2" y="5"/>
                    <a:pt x="2" y="5"/>
                  </a:cubicBezTo>
                  <a:cubicBezTo>
                    <a:pt x="1" y="4"/>
                    <a:pt x="1" y="4"/>
                    <a:pt x="1" y="4"/>
                  </a:cubicBezTo>
                  <a:lnTo>
                    <a:pt x="1" y="2"/>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1" name="Freeform 686"/>
            <p:cNvSpPr>
              <a:spLocks/>
            </p:cNvSpPr>
            <p:nvPr/>
          </p:nvSpPr>
          <p:spPr bwMode="auto">
            <a:xfrm>
              <a:off x="119062" y="93663"/>
              <a:ext cx="4762" cy="11113"/>
            </a:xfrm>
            <a:custGeom>
              <a:avLst/>
              <a:gdLst>
                <a:gd name="T0" fmla="*/ 3 w 3"/>
                <a:gd name="T1" fmla="*/ 2 h 7"/>
                <a:gd name="T2" fmla="*/ 0 w 3"/>
                <a:gd name="T3" fmla="*/ 0 h 7"/>
                <a:gd name="T4" fmla="*/ 0 w 3"/>
                <a:gd name="T5" fmla="*/ 5 h 7"/>
                <a:gd name="T6" fmla="*/ 3 w 3"/>
                <a:gd name="T7" fmla="*/ 7 h 7"/>
                <a:gd name="T8" fmla="*/ 3 w 3"/>
                <a:gd name="T9" fmla="*/ 2 h 7"/>
              </a:gdLst>
              <a:ahLst/>
              <a:cxnLst>
                <a:cxn ang="0">
                  <a:pos x="T0" y="T1"/>
                </a:cxn>
                <a:cxn ang="0">
                  <a:pos x="T2" y="T3"/>
                </a:cxn>
                <a:cxn ang="0">
                  <a:pos x="T4" y="T5"/>
                </a:cxn>
                <a:cxn ang="0">
                  <a:pos x="T6" y="T7"/>
                </a:cxn>
                <a:cxn ang="0">
                  <a:pos x="T8" y="T9"/>
                </a:cxn>
              </a:cxnLst>
              <a:rect l="0" t="0" r="r" b="b"/>
              <a:pathLst>
                <a:path w="3" h="7">
                  <a:moveTo>
                    <a:pt x="3" y="2"/>
                  </a:moveTo>
                  <a:lnTo>
                    <a:pt x="0" y="0"/>
                  </a:lnTo>
                  <a:lnTo>
                    <a:pt x="0" y="5"/>
                  </a:lnTo>
                  <a:lnTo>
                    <a:pt x="3" y="7"/>
                  </a:lnTo>
                  <a:lnTo>
                    <a:pt x="3" y="2"/>
                  </a:lnTo>
                  <a:close/>
                </a:path>
              </a:pathLst>
            </a:custGeom>
            <a:solidFill>
              <a:srgbClr val="F2E6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2" name="Freeform 687"/>
            <p:cNvSpPr>
              <a:spLocks noEditPoints="1"/>
            </p:cNvSpPr>
            <p:nvPr/>
          </p:nvSpPr>
          <p:spPr bwMode="auto">
            <a:xfrm>
              <a:off x="107950" y="96838"/>
              <a:ext cx="30162" cy="41275"/>
            </a:xfrm>
            <a:custGeom>
              <a:avLst/>
              <a:gdLst>
                <a:gd name="T0" fmla="*/ 2 w 8"/>
                <a:gd name="T1" fmla="*/ 1 h 11"/>
                <a:gd name="T2" fmla="*/ 2 w 8"/>
                <a:gd name="T3" fmla="*/ 0 h 11"/>
                <a:gd name="T4" fmla="*/ 0 w 8"/>
                <a:gd name="T5" fmla="*/ 3 h 11"/>
                <a:gd name="T6" fmla="*/ 5 w 8"/>
                <a:gd name="T7" fmla="*/ 11 h 11"/>
                <a:gd name="T8" fmla="*/ 6 w 8"/>
                <a:gd name="T9" fmla="*/ 8 h 11"/>
                <a:gd name="T10" fmla="*/ 7 w 8"/>
                <a:gd name="T11" fmla="*/ 6 h 11"/>
                <a:gd name="T12" fmla="*/ 8 w 8"/>
                <a:gd name="T13" fmla="*/ 5 h 11"/>
                <a:gd name="T14" fmla="*/ 2 w 8"/>
                <a:gd name="T15" fmla="*/ 1 h 11"/>
                <a:gd name="T16" fmla="*/ 2 w 8"/>
                <a:gd name="T17" fmla="*/ 1 h 11"/>
                <a:gd name="T18" fmla="*/ 2 w 8"/>
                <a:gd name="T19" fmla="*/ 1 h 11"/>
                <a:gd name="T20" fmla="*/ 2 w 8"/>
                <a:gd name="T21" fmla="*/ 2 h 11"/>
                <a:gd name="T22" fmla="*/ 2 w 8"/>
                <a:gd name="T23" fmla="*/ 3 h 11"/>
                <a:gd name="T24" fmla="*/ 4 w 8"/>
                <a:gd name="T25" fmla="*/ 10 h 11"/>
                <a:gd name="T26" fmla="*/ 1 w 8"/>
                <a:gd name="T27" fmla="*/ 3 h 11"/>
                <a:gd name="T28" fmla="*/ 2 w 8"/>
                <a:gd name="T29"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1">
                  <a:moveTo>
                    <a:pt x="2" y="1"/>
                  </a:moveTo>
                  <a:cubicBezTo>
                    <a:pt x="2" y="0"/>
                    <a:pt x="2" y="0"/>
                    <a:pt x="2" y="0"/>
                  </a:cubicBezTo>
                  <a:cubicBezTo>
                    <a:pt x="0" y="3"/>
                    <a:pt x="0" y="3"/>
                    <a:pt x="0" y="3"/>
                  </a:cubicBezTo>
                  <a:cubicBezTo>
                    <a:pt x="1" y="6"/>
                    <a:pt x="3" y="9"/>
                    <a:pt x="5" y="11"/>
                  </a:cubicBezTo>
                  <a:cubicBezTo>
                    <a:pt x="5" y="10"/>
                    <a:pt x="5" y="9"/>
                    <a:pt x="6" y="8"/>
                  </a:cubicBezTo>
                  <a:cubicBezTo>
                    <a:pt x="6" y="7"/>
                    <a:pt x="7" y="7"/>
                    <a:pt x="7" y="6"/>
                  </a:cubicBezTo>
                  <a:cubicBezTo>
                    <a:pt x="8" y="5"/>
                    <a:pt x="8" y="5"/>
                    <a:pt x="8" y="5"/>
                  </a:cubicBezTo>
                  <a:cubicBezTo>
                    <a:pt x="5" y="4"/>
                    <a:pt x="3" y="2"/>
                    <a:pt x="2" y="1"/>
                  </a:cubicBezTo>
                  <a:close/>
                  <a:moveTo>
                    <a:pt x="2" y="1"/>
                  </a:moveTo>
                  <a:cubicBezTo>
                    <a:pt x="2" y="1"/>
                    <a:pt x="2" y="1"/>
                    <a:pt x="2" y="1"/>
                  </a:cubicBezTo>
                  <a:cubicBezTo>
                    <a:pt x="2" y="2"/>
                    <a:pt x="2" y="2"/>
                    <a:pt x="2" y="2"/>
                  </a:cubicBezTo>
                  <a:cubicBezTo>
                    <a:pt x="2" y="3"/>
                    <a:pt x="2" y="3"/>
                    <a:pt x="2" y="3"/>
                  </a:cubicBezTo>
                  <a:cubicBezTo>
                    <a:pt x="4" y="10"/>
                    <a:pt x="4" y="10"/>
                    <a:pt x="4" y="10"/>
                  </a:cubicBezTo>
                  <a:cubicBezTo>
                    <a:pt x="3" y="8"/>
                    <a:pt x="2" y="6"/>
                    <a:pt x="1" y="3"/>
                  </a:cubicBezTo>
                  <a:lnTo>
                    <a:pt x="2" y="1"/>
                  </a:lnTo>
                  <a:close/>
                </a:path>
              </a:pathLst>
            </a:custGeom>
            <a:solidFill>
              <a:srgbClr val="005F8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3" name="Freeform 688"/>
            <p:cNvSpPr>
              <a:spLocks/>
            </p:cNvSpPr>
            <p:nvPr/>
          </p:nvSpPr>
          <p:spPr bwMode="auto">
            <a:xfrm>
              <a:off x="112712" y="101600"/>
              <a:ext cx="11112" cy="33338"/>
            </a:xfrm>
            <a:custGeom>
              <a:avLst/>
              <a:gdLst>
                <a:gd name="T0" fmla="*/ 1 w 3"/>
                <a:gd name="T1" fmla="*/ 0 h 9"/>
                <a:gd name="T2" fmla="*/ 1 w 3"/>
                <a:gd name="T3" fmla="*/ 0 h 9"/>
                <a:gd name="T4" fmla="*/ 0 w 3"/>
                <a:gd name="T5" fmla="*/ 2 h 9"/>
                <a:gd name="T6" fmla="*/ 3 w 3"/>
                <a:gd name="T7" fmla="*/ 9 h 9"/>
                <a:gd name="T8" fmla="*/ 1 w 3"/>
                <a:gd name="T9" fmla="*/ 2 h 9"/>
                <a:gd name="T10" fmla="*/ 1 w 3"/>
                <a:gd name="T11" fmla="*/ 1 h 9"/>
                <a:gd name="T12" fmla="*/ 1 w 3"/>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 h="9">
                  <a:moveTo>
                    <a:pt x="1" y="0"/>
                  </a:moveTo>
                  <a:cubicBezTo>
                    <a:pt x="1" y="0"/>
                    <a:pt x="1" y="0"/>
                    <a:pt x="1" y="0"/>
                  </a:cubicBezTo>
                  <a:cubicBezTo>
                    <a:pt x="0" y="2"/>
                    <a:pt x="0" y="2"/>
                    <a:pt x="0" y="2"/>
                  </a:cubicBezTo>
                  <a:cubicBezTo>
                    <a:pt x="1" y="5"/>
                    <a:pt x="2" y="7"/>
                    <a:pt x="3" y="9"/>
                  </a:cubicBezTo>
                  <a:cubicBezTo>
                    <a:pt x="1" y="2"/>
                    <a:pt x="1" y="2"/>
                    <a:pt x="1" y="2"/>
                  </a:cubicBezTo>
                  <a:cubicBezTo>
                    <a:pt x="1" y="1"/>
                    <a:pt x="1" y="1"/>
                    <a:pt x="1" y="1"/>
                  </a:cubicBezTo>
                  <a:lnTo>
                    <a:pt x="1" y="0"/>
                  </a:lnTo>
                  <a:close/>
                </a:path>
              </a:pathLst>
            </a:custGeom>
            <a:solidFill>
              <a:srgbClr val="0086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4" name="Freeform 689"/>
            <p:cNvSpPr>
              <a:spLocks/>
            </p:cNvSpPr>
            <p:nvPr/>
          </p:nvSpPr>
          <p:spPr bwMode="auto">
            <a:xfrm>
              <a:off x="123825" y="115888"/>
              <a:ext cx="30162" cy="74613"/>
            </a:xfrm>
            <a:custGeom>
              <a:avLst/>
              <a:gdLst>
                <a:gd name="T0" fmla="*/ 4 w 8"/>
                <a:gd name="T1" fmla="*/ 3 h 20"/>
                <a:gd name="T2" fmla="*/ 3 w 8"/>
                <a:gd name="T3" fmla="*/ 4 h 20"/>
                <a:gd name="T4" fmla="*/ 4 w 8"/>
                <a:gd name="T5" fmla="*/ 4 h 20"/>
                <a:gd name="T6" fmla="*/ 5 w 8"/>
                <a:gd name="T7" fmla="*/ 13 h 20"/>
                <a:gd name="T8" fmla="*/ 0 w 8"/>
                <a:gd name="T9" fmla="*/ 20 h 20"/>
                <a:gd name="T10" fmla="*/ 8 w 8"/>
                <a:gd name="T11" fmla="*/ 20 h 20"/>
                <a:gd name="T12" fmla="*/ 7 w 8"/>
                <a:gd name="T13" fmla="*/ 10 h 20"/>
                <a:gd name="T14" fmla="*/ 6 w 8"/>
                <a:gd name="T15" fmla="*/ 8 h 20"/>
                <a:gd name="T16" fmla="*/ 5 w 8"/>
                <a:gd name="T17" fmla="*/ 4 h 20"/>
                <a:gd name="T18" fmla="*/ 6 w 8"/>
                <a:gd name="T19" fmla="*/ 3 h 20"/>
                <a:gd name="T20" fmla="*/ 4 w 8"/>
                <a:gd name="T21" fmla="*/ 0 h 20"/>
                <a:gd name="T22" fmla="*/ 3 w 8"/>
                <a:gd name="T23" fmla="*/ 1 h 20"/>
                <a:gd name="T24" fmla="*/ 4 w 8"/>
                <a:gd name="T2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0">
                  <a:moveTo>
                    <a:pt x="4" y="3"/>
                  </a:moveTo>
                  <a:cubicBezTo>
                    <a:pt x="3" y="4"/>
                    <a:pt x="3" y="4"/>
                    <a:pt x="3" y="4"/>
                  </a:cubicBezTo>
                  <a:cubicBezTo>
                    <a:pt x="4" y="4"/>
                    <a:pt x="4" y="4"/>
                    <a:pt x="4" y="4"/>
                  </a:cubicBezTo>
                  <a:cubicBezTo>
                    <a:pt x="5" y="13"/>
                    <a:pt x="5" y="13"/>
                    <a:pt x="5" y="13"/>
                  </a:cubicBezTo>
                  <a:cubicBezTo>
                    <a:pt x="6" y="17"/>
                    <a:pt x="4" y="19"/>
                    <a:pt x="0" y="20"/>
                  </a:cubicBezTo>
                  <a:cubicBezTo>
                    <a:pt x="8" y="20"/>
                    <a:pt x="8" y="20"/>
                    <a:pt x="8" y="20"/>
                  </a:cubicBezTo>
                  <a:cubicBezTo>
                    <a:pt x="7" y="10"/>
                    <a:pt x="7" y="10"/>
                    <a:pt x="7" y="10"/>
                  </a:cubicBezTo>
                  <a:cubicBezTo>
                    <a:pt x="6" y="8"/>
                    <a:pt x="6" y="8"/>
                    <a:pt x="6" y="8"/>
                  </a:cubicBezTo>
                  <a:cubicBezTo>
                    <a:pt x="5" y="4"/>
                    <a:pt x="5" y="4"/>
                    <a:pt x="5" y="4"/>
                  </a:cubicBezTo>
                  <a:cubicBezTo>
                    <a:pt x="6" y="3"/>
                    <a:pt x="6" y="3"/>
                    <a:pt x="6" y="3"/>
                  </a:cubicBezTo>
                  <a:cubicBezTo>
                    <a:pt x="6" y="2"/>
                    <a:pt x="5" y="1"/>
                    <a:pt x="4" y="0"/>
                  </a:cubicBezTo>
                  <a:cubicBezTo>
                    <a:pt x="3" y="1"/>
                    <a:pt x="3" y="1"/>
                    <a:pt x="3" y="1"/>
                  </a:cubicBezTo>
                  <a:lnTo>
                    <a:pt x="4" y="3"/>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5" name="Freeform 690"/>
            <p:cNvSpPr>
              <a:spLocks/>
            </p:cNvSpPr>
            <p:nvPr/>
          </p:nvSpPr>
          <p:spPr bwMode="auto">
            <a:xfrm>
              <a:off x="130175" y="119063"/>
              <a:ext cx="7937" cy="11113"/>
            </a:xfrm>
            <a:custGeom>
              <a:avLst/>
              <a:gdLst>
                <a:gd name="T0" fmla="*/ 1 w 2"/>
                <a:gd name="T1" fmla="*/ 3 h 3"/>
                <a:gd name="T2" fmla="*/ 2 w 2"/>
                <a:gd name="T3" fmla="*/ 2 h 3"/>
                <a:gd name="T4" fmla="*/ 1 w 2"/>
                <a:gd name="T5" fmla="*/ 0 h 3"/>
                <a:gd name="T6" fmla="*/ 0 w 2"/>
                <a:gd name="T7" fmla="*/ 2 h 3"/>
                <a:gd name="T8" fmla="*/ 1 w 2"/>
                <a:gd name="T9" fmla="*/ 3 h 3"/>
              </a:gdLst>
              <a:ahLst/>
              <a:cxnLst>
                <a:cxn ang="0">
                  <a:pos x="T0" y="T1"/>
                </a:cxn>
                <a:cxn ang="0">
                  <a:pos x="T2" y="T3"/>
                </a:cxn>
                <a:cxn ang="0">
                  <a:pos x="T4" y="T5"/>
                </a:cxn>
                <a:cxn ang="0">
                  <a:pos x="T6" y="T7"/>
                </a:cxn>
                <a:cxn ang="0">
                  <a:pos x="T8" y="T9"/>
                </a:cxn>
              </a:cxnLst>
              <a:rect l="0" t="0" r="r" b="b"/>
              <a:pathLst>
                <a:path w="2" h="3">
                  <a:moveTo>
                    <a:pt x="1" y="3"/>
                  </a:moveTo>
                  <a:cubicBezTo>
                    <a:pt x="2" y="2"/>
                    <a:pt x="2" y="2"/>
                    <a:pt x="2" y="2"/>
                  </a:cubicBezTo>
                  <a:cubicBezTo>
                    <a:pt x="1" y="0"/>
                    <a:pt x="1" y="0"/>
                    <a:pt x="1" y="0"/>
                  </a:cubicBezTo>
                  <a:cubicBezTo>
                    <a:pt x="1" y="1"/>
                    <a:pt x="0" y="1"/>
                    <a:pt x="0" y="2"/>
                  </a:cubicBezTo>
                  <a:lnTo>
                    <a:pt x="1" y="3"/>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6" name="Freeform 691"/>
            <p:cNvSpPr>
              <a:spLocks/>
            </p:cNvSpPr>
            <p:nvPr/>
          </p:nvSpPr>
          <p:spPr bwMode="auto">
            <a:xfrm>
              <a:off x="119062" y="130175"/>
              <a:ext cx="26987" cy="60325"/>
            </a:xfrm>
            <a:custGeom>
              <a:avLst/>
              <a:gdLst>
                <a:gd name="T0" fmla="*/ 5 w 7"/>
                <a:gd name="T1" fmla="*/ 0 h 16"/>
                <a:gd name="T2" fmla="*/ 4 w 7"/>
                <a:gd name="T3" fmla="*/ 0 h 16"/>
                <a:gd name="T4" fmla="*/ 2 w 7"/>
                <a:gd name="T5" fmla="*/ 4 h 16"/>
                <a:gd name="T6" fmla="*/ 0 w 7"/>
                <a:gd name="T7" fmla="*/ 16 h 16"/>
                <a:gd name="T8" fmla="*/ 1 w 7"/>
                <a:gd name="T9" fmla="*/ 16 h 16"/>
                <a:gd name="T10" fmla="*/ 6 w 7"/>
                <a:gd name="T11" fmla="*/ 9 h 16"/>
                <a:gd name="T12" fmla="*/ 5 w 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7" h="16">
                  <a:moveTo>
                    <a:pt x="5" y="0"/>
                  </a:moveTo>
                  <a:cubicBezTo>
                    <a:pt x="4" y="0"/>
                    <a:pt x="4" y="0"/>
                    <a:pt x="4" y="0"/>
                  </a:cubicBezTo>
                  <a:cubicBezTo>
                    <a:pt x="2" y="4"/>
                    <a:pt x="2" y="4"/>
                    <a:pt x="2" y="4"/>
                  </a:cubicBezTo>
                  <a:cubicBezTo>
                    <a:pt x="0" y="16"/>
                    <a:pt x="0" y="16"/>
                    <a:pt x="0" y="16"/>
                  </a:cubicBezTo>
                  <a:cubicBezTo>
                    <a:pt x="1" y="16"/>
                    <a:pt x="1" y="16"/>
                    <a:pt x="1" y="16"/>
                  </a:cubicBezTo>
                  <a:cubicBezTo>
                    <a:pt x="5" y="15"/>
                    <a:pt x="7" y="13"/>
                    <a:pt x="6" y="9"/>
                  </a:cubicBezTo>
                  <a:lnTo>
                    <a:pt x="5" y="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7" name="Freeform 692"/>
            <p:cNvSpPr>
              <a:spLocks/>
            </p:cNvSpPr>
            <p:nvPr/>
          </p:nvSpPr>
          <p:spPr bwMode="auto">
            <a:xfrm>
              <a:off x="141287" y="107950"/>
              <a:ext cx="34925" cy="38100"/>
            </a:xfrm>
            <a:custGeom>
              <a:avLst/>
              <a:gdLst>
                <a:gd name="T0" fmla="*/ 2 w 9"/>
                <a:gd name="T1" fmla="*/ 8 h 10"/>
                <a:gd name="T2" fmla="*/ 1 w 9"/>
                <a:gd name="T3" fmla="*/ 5 h 10"/>
                <a:gd name="T4" fmla="*/ 0 w 9"/>
                <a:gd name="T5" fmla="*/ 6 h 10"/>
                <a:gd name="T6" fmla="*/ 1 w 9"/>
                <a:gd name="T7" fmla="*/ 10 h 10"/>
                <a:gd name="T8" fmla="*/ 9 w 9"/>
                <a:gd name="T9" fmla="*/ 1 h 10"/>
                <a:gd name="T10" fmla="*/ 7 w 9"/>
                <a:gd name="T11" fmla="*/ 0 h 10"/>
                <a:gd name="T12" fmla="*/ 2 w 9"/>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2" y="8"/>
                  </a:moveTo>
                  <a:cubicBezTo>
                    <a:pt x="2" y="7"/>
                    <a:pt x="2" y="6"/>
                    <a:pt x="1" y="5"/>
                  </a:cubicBezTo>
                  <a:cubicBezTo>
                    <a:pt x="0" y="6"/>
                    <a:pt x="0" y="6"/>
                    <a:pt x="0" y="6"/>
                  </a:cubicBezTo>
                  <a:cubicBezTo>
                    <a:pt x="1" y="10"/>
                    <a:pt x="1" y="10"/>
                    <a:pt x="1" y="10"/>
                  </a:cubicBezTo>
                  <a:cubicBezTo>
                    <a:pt x="5" y="8"/>
                    <a:pt x="8" y="5"/>
                    <a:pt x="9" y="1"/>
                  </a:cubicBezTo>
                  <a:cubicBezTo>
                    <a:pt x="7" y="0"/>
                    <a:pt x="7" y="0"/>
                    <a:pt x="7" y="0"/>
                  </a:cubicBezTo>
                  <a:cubicBezTo>
                    <a:pt x="6" y="3"/>
                    <a:pt x="4" y="5"/>
                    <a:pt x="2" y="8"/>
                  </a:cubicBez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8" name="Freeform 693"/>
            <p:cNvSpPr>
              <a:spLocks/>
            </p:cNvSpPr>
            <p:nvPr/>
          </p:nvSpPr>
          <p:spPr bwMode="auto">
            <a:xfrm>
              <a:off x="187325" y="171450"/>
              <a:ext cx="19050" cy="15875"/>
            </a:xfrm>
            <a:custGeom>
              <a:avLst/>
              <a:gdLst>
                <a:gd name="T0" fmla="*/ 12 w 12"/>
                <a:gd name="T1" fmla="*/ 3 h 10"/>
                <a:gd name="T2" fmla="*/ 12 w 12"/>
                <a:gd name="T3" fmla="*/ 0 h 10"/>
                <a:gd name="T4" fmla="*/ 5 w 12"/>
                <a:gd name="T5" fmla="*/ 5 h 10"/>
                <a:gd name="T6" fmla="*/ 0 w 12"/>
                <a:gd name="T7" fmla="*/ 10 h 10"/>
                <a:gd name="T8" fmla="*/ 0 w 12"/>
                <a:gd name="T9" fmla="*/ 10 h 10"/>
                <a:gd name="T10" fmla="*/ 5 w 12"/>
                <a:gd name="T11" fmla="*/ 5 h 10"/>
                <a:gd name="T12" fmla="*/ 12 w 12"/>
                <a:gd name="T13" fmla="*/ 3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12" y="3"/>
                  </a:moveTo>
                  <a:lnTo>
                    <a:pt x="12" y="0"/>
                  </a:lnTo>
                  <a:lnTo>
                    <a:pt x="5" y="5"/>
                  </a:lnTo>
                  <a:lnTo>
                    <a:pt x="0" y="10"/>
                  </a:lnTo>
                  <a:lnTo>
                    <a:pt x="5" y="5"/>
                  </a:lnTo>
                  <a:lnTo>
                    <a:pt x="12" y="3"/>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69" name="Freeform 694"/>
            <p:cNvSpPr>
              <a:spLocks/>
            </p:cNvSpPr>
            <p:nvPr/>
          </p:nvSpPr>
          <p:spPr bwMode="auto">
            <a:xfrm>
              <a:off x="184150" y="171450"/>
              <a:ext cx="22225" cy="15875"/>
            </a:xfrm>
            <a:custGeom>
              <a:avLst/>
              <a:gdLst>
                <a:gd name="T0" fmla="*/ 14 w 14"/>
                <a:gd name="T1" fmla="*/ 0 h 10"/>
                <a:gd name="T2" fmla="*/ 14 w 14"/>
                <a:gd name="T3" fmla="*/ 0 h 10"/>
                <a:gd name="T4" fmla="*/ 4 w 14"/>
                <a:gd name="T5" fmla="*/ 3 h 10"/>
                <a:gd name="T6" fmla="*/ 0 w 14"/>
                <a:gd name="T7" fmla="*/ 10 h 10"/>
                <a:gd name="T8" fmla="*/ 2 w 14"/>
                <a:gd name="T9" fmla="*/ 10 h 10"/>
                <a:gd name="T10" fmla="*/ 7 w 14"/>
                <a:gd name="T11" fmla="*/ 5 h 10"/>
                <a:gd name="T12" fmla="*/ 14 w 1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4" h="10">
                  <a:moveTo>
                    <a:pt x="14" y="0"/>
                  </a:moveTo>
                  <a:lnTo>
                    <a:pt x="14" y="0"/>
                  </a:lnTo>
                  <a:lnTo>
                    <a:pt x="4" y="3"/>
                  </a:lnTo>
                  <a:lnTo>
                    <a:pt x="0" y="10"/>
                  </a:lnTo>
                  <a:lnTo>
                    <a:pt x="2" y="10"/>
                  </a:lnTo>
                  <a:lnTo>
                    <a:pt x="7" y="5"/>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0" name="Freeform 695"/>
            <p:cNvSpPr>
              <a:spLocks/>
            </p:cNvSpPr>
            <p:nvPr/>
          </p:nvSpPr>
          <p:spPr bwMode="auto">
            <a:xfrm>
              <a:off x="187325" y="171450"/>
              <a:ext cx="25400" cy="15875"/>
            </a:xfrm>
            <a:custGeom>
              <a:avLst/>
              <a:gdLst>
                <a:gd name="T0" fmla="*/ 12 w 16"/>
                <a:gd name="T1" fmla="*/ 3 h 10"/>
                <a:gd name="T2" fmla="*/ 5 w 16"/>
                <a:gd name="T3" fmla="*/ 5 h 10"/>
                <a:gd name="T4" fmla="*/ 0 w 16"/>
                <a:gd name="T5" fmla="*/ 10 h 10"/>
                <a:gd name="T6" fmla="*/ 2 w 16"/>
                <a:gd name="T7" fmla="*/ 10 h 10"/>
                <a:gd name="T8" fmla="*/ 7 w 16"/>
                <a:gd name="T9" fmla="*/ 5 h 10"/>
                <a:gd name="T10" fmla="*/ 16 w 16"/>
                <a:gd name="T11" fmla="*/ 3 h 10"/>
                <a:gd name="T12" fmla="*/ 16 w 16"/>
                <a:gd name="T13" fmla="*/ 0 h 10"/>
                <a:gd name="T14" fmla="*/ 12 w 16"/>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0">
                  <a:moveTo>
                    <a:pt x="12" y="3"/>
                  </a:moveTo>
                  <a:lnTo>
                    <a:pt x="5" y="5"/>
                  </a:lnTo>
                  <a:lnTo>
                    <a:pt x="0" y="10"/>
                  </a:lnTo>
                  <a:lnTo>
                    <a:pt x="2" y="10"/>
                  </a:lnTo>
                  <a:lnTo>
                    <a:pt x="7" y="5"/>
                  </a:lnTo>
                  <a:lnTo>
                    <a:pt x="16" y="3"/>
                  </a:lnTo>
                  <a:lnTo>
                    <a:pt x="16" y="0"/>
                  </a:lnTo>
                  <a:lnTo>
                    <a:pt x="12" y="3"/>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1" name="Freeform 696"/>
            <p:cNvSpPr>
              <a:spLocks/>
            </p:cNvSpPr>
            <p:nvPr/>
          </p:nvSpPr>
          <p:spPr bwMode="auto">
            <a:xfrm>
              <a:off x="195262" y="176213"/>
              <a:ext cx="22225" cy="11113"/>
            </a:xfrm>
            <a:custGeom>
              <a:avLst/>
              <a:gdLst>
                <a:gd name="T0" fmla="*/ 14 w 14"/>
                <a:gd name="T1" fmla="*/ 0 h 7"/>
                <a:gd name="T2" fmla="*/ 11 w 14"/>
                <a:gd name="T3" fmla="*/ 0 h 7"/>
                <a:gd name="T4" fmla="*/ 4 w 14"/>
                <a:gd name="T5" fmla="*/ 2 h 7"/>
                <a:gd name="T6" fmla="*/ 0 w 14"/>
                <a:gd name="T7" fmla="*/ 7 h 7"/>
                <a:gd name="T8" fmla="*/ 2 w 14"/>
                <a:gd name="T9" fmla="*/ 7 h 7"/>
                <a:gd name="T10" fmla="*/ 4 w 14"/>
                <a:gd name="T11" fmla="*/ 5 h 7"/>
                <a:gd name="T12" fmla="*/ 14 w 14"/>
                <a:gd name="T13" fmla="*/ 2 h 7"/>
                <a:gd name="T14" fmla="*/ 14 w 14"/>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0"/>
                  </a:moveTo>
                  <a:lnTo>
                    <a:pt x="11" y="0"/>
                  </a:lnTo>
                  <a:lnTo>
                    <a:pt x="4" y="2"/>
                  </a:lnTo>
                  <a:lnTo>
                    <a:pt x="0" y="7"/>
                  </a:lnTo>
                  <a:lnTo>
                    <a:pt x="2" y="7"/>
                  </a:lnTo>
                  <a:lnTo>
                    <a:pt x="4" y="5"/>
                  </a:lnTo>
                  <a:lnTo>
                    <a:pt x="14" y="2"/>
                  </a:lnTo>
                  <a:lnTo>
                    <a:pt x="14"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2" name="Freeform 697"/>
            <p:cNvSpPr>
              <a:spLocks/>
            </p:cNvSpPr>
            <p:nvPr/>
          </p:nvSpPr>
          <p:spPr bwMode="auto">
            <a:xfrm>
              <a:off x="198437" y="179388"/>
              <a:ext cx="19050" cy="7938"/>
            </a:xfrm>
            <a:custGeom>
              <a:avLst/>
              <a:gdLst>
                <a:gd name="T0" fmla="*/ 12 w 12"/>
                <a:gd name="T1" fmla="*/ 0 h 5"/>
                <a:gd name="T2" fmla="*/ 12 w 12"/>
                <a:gd name="T3" fmla="*/ 0 h 5"/>
                <a:gd name="T4" fmla="*/ 2 w 12"/>
                <a:gd name="T5" fmla="*/ 3 h 5"/>
                <a:gd name="T6" fmla="*/ 0 w 12"/>
                <a:gd name="T7" fmla="*/ 5 h 5"/>
                <a:gd name="T8" fmla="*/ 2 w 12"/>
                <a:gd name="T9" fmla="*/ 5 h 5"/>
                <a:gd name="T10" fmla="*/ 12 w 12"/>
                <a:gd name="T11" fmla="*/ 0 h 5"/>
              </a:gdLst>
              <a:ahLst/>
              <a:cxnLst>
                <a:cxn ang="0">
                  <a:pos x="T0" y="T1"/>
                </a:cxn>
                <a:cxn ang="0">
                  <a:pos x="T2" y="T3"/>
                </a:cxn>
                <a:cxn ang="0">
                  <a:pos x="T4" y="T5"/>
                </a:cxn>
                <a:cxn ang="0">
                  <a:pos x="T6" y="T7"/>
                </a:cxn>
                <a:cxn ang="0">
                  <a:pos x="T8" y="T9"/>
                </a:cxn>
                <a:cxn ang="0">
                  <a:pos x="T10" y="T11"/>
                </a:cxn>
              </a:cxnLst>
              <a:rect l="0" t="0" r="r" b="b"/>
              <a:pathLst>
                <a:path w="12" h="5">
                  <a:moveTo>
                    <a:pt x="12" y="0"/>
                  </a:moveTo>
                  <a:lnTo>
                    <a:pt x="12" y="0"/>
                  </a:lnTo>
                  <a:lnTo>
                    <a:pt x="2" y="3"/>
                  </a:lnTo>
                  <a:lnTo>
                    <a:pt x="0" y="5"/>
                  </a:lnTo>
                  <a:lnTo>
                    <a:pt x="2" y="5"/>
                  </a:lnTo>
                  <a:lnTo>
                    <a:pt x="12"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3" name="Freeform 698"/>
            <p:cNvSpPr>
              <a:spLocks/>
            </p:cNvSpPr>
            <p:nvPr/>
          </p:nvSpPr>
          <p:spPr bwMode="auto">
            <a:xfrm>
              <a:off x="190500" y="176213"/>
              <a:ext cx="22225" cy="11113"/>
            </a:xfrm>
            <a:custGeom>
              <a:avLst/>
              <a:gdLst>
                <a:gd name="T0" fmla="*/ 14 w 14"/>
                <a:gd name="T1" fmla="*/ 0 h 7"/>
                <a:gd name="T2" fmla="*/ 14 w 14"/>
                <a:gd name="T3" fmla="*/ 0 h 7"/>
                <a:gd name="T4" fmla="*/ 5 w 14"/>
                <a:gd name="T5" fmla="*/ 2 h 7"/>
                <a:gd name="T6" fmla="*/ 0 w 14"/>
                <a:gd name="T7" fmla="*/ 7 h 7"/>
                <a:gd name="T8" fmla="*/ 3 w 14"/>
                <a:gd name="T9" fmla="*/ 7 h 7"/>
                <a:gd name="T10" fmla="*/ 7 w 14"/>
                <a:gd name="T11" fmla="*/ 2 h 7"/>
                <a:gd name="T12" fmla="*/ 14 w 1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14" y="0"/>
                  </a:moveTo>
                  <a:lnTo>
                    <a:pt x="14" y="0"/>
                  </a:lnTo>
                  <a:lnTo>
                    <a:pt x="5" y="2"/>
                  </a:lnTo>
                  <a:lnTo>
                    <a:pt x="0" y="7"/>
                  </a:lnTo>
                  <a:lnTo>
                    <a:pt x="3" y="7"/>
                  </a:lnTo>
                  <a:lnTo>
                    <a:pt x="7" y="2"/>
                  </a:lnTo>
                  <a:lnTo>
                    <a:pt x="14" y="0"/>
                  </a:lnTo>
                  <a:close/>
                </a:path>
              </a:pathLst>
            </a:custGeom>
            <a:solidFill>
              <a:srgbClr val="B68B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4" name="Freeform 699"/>
            <p:cNvSpPr>
              <a:spLocks/>
            </p:cNvSpPr>
            <p:nvPr/>
          </p:nvSpPr>
          <p:spPr bwMode="auto">
            <a:xfrm>
              <a:off x="153987" y="149225"/>
              <a:ext cx="36512" cy="41275"/>
            </a:xfrm>
            <a:custGeom>
              <a:avLst/>
              <a:gdLst>
                <a:gd name="T0" fmla="*/ 19 w 23"/>
                <a:gd name="T1" fmla="*/ 24 h 26"/>
                <a:gd name="T2" fmla="*/ 23 w 23"/>
                <a:gd name="T3" fmla="*/ 17 h 26"/>
                <a:gd name="T4" fmla="*/ 23 w 23"/>
                <a:gd name="T5" fmla="*/ 0 h 26"/>
                <a:gd name="T6" fmla="*/ 21 w 23"/>
                <a:gd name="T7" fmla="*/ 19 h 26"/>
                <a:gd name="T8" fmla="*/ 0 w 23"/>
                <a:gd name="T9" fmla="*/ 26 h 26"/>
                <a:gd name="T10" fmla="*/ 19 w 23"/>
                <a:gd name="T11" fmla="*/ 24 h 26"/>
              </a:gdLst>
              <a:ahLst/>
              <a:cxnLst>
                <a:cxn ang="0">
                  <a:pos x="T0" y="T1"/>
                </a:cxn>
                <a:cxn ang="0">
                  <a:pos x="T2" y="T3"/>
                </a:cxn>
                <a:cxn ang="0">
                  <a:pos x="T4" y="T5"/>
                </a:cxn>
                <a:cxn ang="0">
                  <a:pos x="T6" y="T7"/>
                </a:cxn>
                <a:cxn ang="0">
                  <a:pos x="T8" y="T9"/>
                </a:cxn>
                <a:cxn ang="0">
                  <a:pos x="T10" y="T11"/>
                </a:cxn>
              </a:cxnLst>
              <a:rect l="0" t="0" r="r" b="b"/>
              <a:pathLst>
                <a:path w="23" h="26">
                  <a:moveTo>
                    <a:pt x="19" y="24"/>
                  </a:moveTo>
                  <a:lnTo>
                    <a:pt x="23" y="17"/>
                  </a:lnTo>
                  <a:lnTo>
                    <a:pt x="23" y="0"/>
                  </a:lnTo>
                  <a:lnTo>
                    <a:pt x="21" y="19"/>
                  </a:lnTo>
                  <a:lnTo>
                    <a:pt x="0" y="26"/>
                  </a:lnTo>
                  <a:lnTo>
                    <a:pt x="19" y="24"/>
                  </a:lnTo>
                  <a:close/>
                </a:path>
              </a:pathLst>
            </a:custGeom>
            <a:solidFill>
              <a:srgbClr val="003D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5" name="Freeform 700"/>
            <p:cNvSpPr>
              <a:spLocks/>
            </p:cNvSpPr>
            <p:nvPr/>
          </p:nvSpPr>
          <p:spPr bwMode="auto">
            <a:xfrm>
              <a:off x="165100" y="228600"/>
              <a:ext cx="19050" cy="14288"/>
            </a:xfrm>
            <a:custGeom>
              <a:avLst/>
              <a:gdLst>
                <a:gd name="T0" fmla="*/ 0 w 12"/>
                <a:gd name="T1" fmla="*/ 0 h 9"/>
                <a:gd name="T2" fmla="*/ 2 w 12"/>
                <a:gd name="T3" fmla="*/ 9 h 9"/>
                <a:gd name="T4" fmla="*/ 12 w 12"/>
                <a:gd name="T5" fmla="*/ 5 h 9"/>
                <a:gd name="T6" fmla="*/ 0 w 12"/>
                <a:gd name="T7" fmla="*/ 0 h 9"/>
              </a:gdLst>
              <a:ahLst/>
              <a:cxnLst>
                <a:cxn ang="0">
                  <a:pos x="T0" y="T1"/>
                </a:cxn>
                <a:cxn ang="0">
                  <a:pos x="T2" y="T3"/>
                </a:cxn>
                <a:cxn ang="0">
                  <a:pos x="T4" y="T5"/>
                </a:cxn>
                <a:cxn ang="0">
                  <a:pos x="T6" y="T7"/>
                </a:cxn>
              </a:cxnLst>
              <a:rect l="0" t="0" r="r" b="b"/>
              <a:pathLst>
                <a:path w="12" h="9">
                  <a:moveTo>
                    <a:pt x="0" y="0"/>
                  </a:moveTo>
                  <a:lnTo>
                    <a:pt x="2" y="9"/>
                  </a:lnTo>
                  <a:lnTo>
                    <a:pt x="12" y="5"/>
                  </a:lnTo>
                  <a:lnTo>
                    <a:pt x="0" y="0"/>
                  </a:lnTo>
                  <a:close/>
                </a:path>
              </a:pathLst>
            </a:custGeom>
            <a:solidFill>
              <a:srgbClr val="E2B9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6" name="Freeform 701"/>
            <p:cNvSpPr>
              <a:spLocks/>
            </p:cNvSpPr>
            <p:nvPr/>
          </p:nvSpPr>
          <p:spPr bwMode="auto">
            <a:xfrm>
              <a:off x="119062" y="254000"/>
              <a:ext cx="26987" cy="34925"/>
            </a:xfrm>
            <a:custGeom>
              <a:avLst/>
              <a:gdLst>
                <a:gd name="T0" fmla="*/ 7 w 7"/>
                <a:gd name="T1" fmla="*/ 5 h 9"/>
                <a:gd name="T2" fmla="*/ 6 w 7"/>
                <a:gd name="T3" fmla="*/ 0 h 9"/>
                <a:gd name="T4" fmla="*/ 0 w 7"/>
                <a:gd name="T5" fmla="*/ 1 h 9"/>
                <a:gd name="T6" fmla="*/ 0 w 7"/>
                <a:gd name="T7" fmla="*/ 8 h 9"/>
                <a:gd name="T8" fmla="*/ 1 w 7"/>
                <a:gd name="T9" fmla="*/ 9 h 9"/>
                <a:gd name="T10" fmla="*/ 7 w 7"/>
                <a:gd name="T11" fmla="*/ 5 h 9"/>
              </a:gdLst>
              <a:ahLst/>
              <a:cxnLst>
                <a:cxn ang="0">
                  <a:pos x="T0" y="T1"/>
                </a:cxn>
                <a:cxn ang="0">
                  <a:pos x="T2" y="T3"/>
                </a:cxn>
                <a:cxn ang="0">
                  <a:pos x="T4" y="T5"/>
                </a:cxn>
                <a:cxn ang="0">
                  <a:pos x="T6" y="T7"/>
                </a:cxn>
                <a:cxn ang="0">
                  <a:pos x="T8" y="T9"/>
                </a:cxn>
                <a:cxn ang="0">
                  <a:pos x="T10" y="T11"/>
                </a:cxn>
              </a:cxnLst>
              <a:rect l="0" t="0" r="r" b="b"/>
              <a:pathLst>
                <a:path w="7" h="9">
                  <a:moveTo>
                    <a:pt x="7" y="5"/>
                  </a:moveTo>
                  <a:cubicBezTo>
                    <a:pt x="6" y="0"/>
                    <a:pt x="6" y="0"/>
                    <a:pt x="6" y="0"/>
                  </a:cubicBezTo>
                  <a:cubicBezTo>
                    <a:pt x="4" y="1"/>
                    <a:pt x="2" y="1"/>
                    <a:pt x="0" y="1"/>
                  </a:cubicBezTo>
                  <a:cubicBezTo>
                    <a:pt x="0" y="8"/>
                    <a:pt x="0" y="8"/>
                    <a:pt x="0" y="8"/>
                  </a:cubicBezTo>
                  <a:cubicBezTo>
                    <a:pt x="1" y="9"/>
                    <a:pt x="1" y="9"/>
                    <a:pt x="1" y="9"/>
                  </a:cubicBezTo>
                  <a:lnTo>
                    <a:pt x="7" y="5"/>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7" name="Freeform 702"/>
            <p:cNvSpPr>
              <a:spLocks/>
            </p:cNvSpPr>
            <p:nvPr/>
          </p:nvSpPr>
          <p:spPr bwMode="auto">
            <a:xfrm>
              <a:off x="123825" y="250825"/>
              <a:ext cx="30162" cy="44450"/>
            </a:xfrm>
            <a:custGeom>
              <a:avLst/>
              <a:gdLst>
                <a:gd name="T0" fmla="*/ 5 w 8"/>
                <a:gd name="T1" fmla="*/ 1 h 12"/>
                <a:gd name="T2" fmla="*/ 6 w 8"/>
                <a:gd name="T3" fmla="*/ 6 h 12"/>
                <a:gd name="T4" fmla="*/ 0 w 8"/>
                <a:gd name="T5" fmla="*/ 10 h 12"/>
                <a:gd name="T6" fmla="*/ 3 w 8"/>
                <a:gd name="T7" fmla="*/ 12 h 12"/>
                <a:gd name="T8" fmla="*/ 8 w 8"/>
                <a:gd name="T9" fmla="*/ 7 h 12"/>
                <a:gd name="T10" fmla="*/ 8 w 8"/>
                <a:gd name="T11" fmla="*/ 0 h 12"/>
                <a:gd name="T12" fmla="*/ 5 w 8"/>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8" h="12">
                  <a:moveTo>
                    <a:pt x="5" y="1"/>
                  </a:moveTo>
                  <a:cubicBezTo>
                    <a:pt x="6" y="6"/>
                    <a:pt x="6" y="6"/>
                    <a:pt x="6" y="6"/>
                  </a:cubicBezTo>
                  <a:cubicBezTo>
                    <a:pt x="0" y="10"/>
                    <a:pt x="0" y="10"/>
                    <a:pt x="0" y="10"/>
                  </a:cubicBezTo>
                  <a:cubicBezTo>
                    <a:pt x="3" y="12"/>
                    <a:pt x="3" y="12"/>
                    <a:pt x="3" y="12"/>
                  </a:cubicBezTo>
                  <a:cubicBezTo>
                    <a:pt x="8" y="7"/>
                    <a:pt x="8" y="7"/>
                    <a:pt x="8" y="7"/>
                  </a:cubicBezTo>
                  <a:cubicBezTo>
                    <a:pt x="8" y="0"/>
                    <a:pt x="8" y="0"/>
                    <a:pt x="8" y="0"/>
                  </a:cubicBezTo>
                  <a:cubicBezTo>
                    <a:pt x="7" y="0"/>
                    <a:pt x="6" y="1"/>
                    <a:pt x="5" y="1"/>
                  </a:cubicBez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8" name="Freeform 703"/>
            <p:cNvSpPr>
              <a:spLocks/>
            </p:cNvSpPr>
            <p:nvPr/>
          </p:nvSpPr>
          <p:spPr bwMode="auto">
            <a:xfrm>
              <a:off x="66675" y="322263"/>
              <a:ext cx="165100" cy="412750"/>
            </a:xfrm>
            <a:custGeom>
              <a:avLst/>
              <a:gdLst>
                <a:gd name="T0" fmla="*/ 36 w 44"/>
                <a:gd name="T1" fmla="*/ 0 h 110"/>
                <a:gd name="T2" fmla="*/ 0 w 44"/>
                <a:gd name="T3" fmla="*/ 0 h 110"/>
                <a:gd name="T4" fmla="*/ 32 w 44"/>
                <a:gd name="T5" fmla="*/ 7 h 110"/>
                <a:gd name="T6" fmla="*/ 32 w 44"/>
                <a:gd name="T7" fmla="*/ 51 h 110"/>
                <a:gd name="T8" fmla="*/ 35 w 44"/>
                <a:gd name="T9" fmla="*/ 70 h 110"/>
                <a:gd name="T10" fmla="*/ 35 w 44"/>
                <a:gd name="T11" fmla="*/ 104 h 110"/>
                <a:gd name="T12" fmla="*/ 30 w 44"/>
                <a:gd name="T13" fmla="*/ 110 h 110"/>
                <a:gd name="T14" fmla="*/ 44 w 44"/>
                <a:gd name="T15" fmla="*/ 108 h 110"/>
                <a:gd name="T16" fmla="*/ 42 w 44"/>
                <a:gd name="T17" fmla="*/ 97 h 110"/>
                <a:gd name="T18" fmla="*/ 38 w 44"/>
                <a:gd name="T19" fmla="*/ 65 h 110"/>
                <a:gd name="T20" fmla="*/ 38 w 44"/>
                <a:gd name="T21" fmla="*/ 50 h 110"/>
                <a:gd name="T22" fmla="*/ 39 w 44"/>
                <a:gd name="T23" fmla="*/ 41 h 110"/>
                <a:gd name="T24" fmla="*/ 36 w 44"/>
                <a:gd name="T2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10">
                  <a:moveTo>
                    <a:pt x="36" y="0"/>
                  </a:moveTo>
                  <a:cubicBezTo>
                    <a:pt x="24" y="3"/>
                    <a:pt x="13" y="3"/>
                    <a:pt x="0" y="0"/>
                  </a:cubicBezTo>
                  <a:cubicBezTo>
                    <a:pt x="8" y="6"/>
                    <a:pt x="19" y="8"/>
                    <a:pt x="32" y="7"/>
                  </a:cubicBezTo>
                  <a:cubicBezTo>
                    <a:pt x="35" y="22"/>
                    <a:pt x="35" y="37"/>
                    <a:pt x="32" y="51"/>
                  </a:cubicBezTo>
                  <a:cubicBezTo>
                    <a:pt x="35" y="70"/>
                    <a:pt x="35" y="70"/>
                    <a:pt x="35" y="70"/>
                  </a:cubicBezTo>
                  <a:cubicBezTo>
                    <a:pt x="35" y="104"/>
                    <a:pt x="35" y="104"/>
                    <a:pt x="35" y="104"/>
                  </a:cubicBezTo>
                  <a:cubicBezTo>
                    <a:pt x="30" y="110"/>
                    <a:pt x="30" y="110"/>
                    <a:pt x="30" y="110"/>
                  </a:cubicBezTo>
                  <a:cubicBezTo>
                    <a:pt x="35" y="108"/>
                    <a:pt x="40" y="107"/>
                    <a:pt x="44" y="108"/>
                  </a:cubicBezTo>
                  <a:cubicBezTo>
                    <a:pt x="43" y="105"/>
                    <a:pt x="42" y="101"/>
                    <a:pt x="42" y="97"/>
                  </a:cubicBezTo>
                  <a:cubicBezTo>
                    <a:pt x="38" y="65"/>
                    <a:pt x="38" y="65"/>
                    <a:pt x="38" y="65"/>
                  </a:cubicBezTo>
                  <a:cubicBezTo>
                    <a:pt x="38" y="50"/>
                    <a:pt x="38" y="50"/>
                    <a:pt x="38" y="50"/>
                  </a:cubicBezTo>
                  <a:cubicBezTo>
                    <a:pt x="39" y="41"/>
                    <a:pt x="39" y="41"/>
                    <a:pt x="39" y="41"/>
                  </a:cubicBezTo>
                  <a:cubicBezTo>
                    <a:pt x="41" y="25"/>
                    <a:pt x="40" y="11"/>
                    <a:pt x="36" y="0"/>
                  </a:cubicBezTo>
                  <a:close/>
                </a:path>
              </a:pathLst>
            </a:custGeom>
            <a:solidFill>
              <a:srgbClr val="C2AC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79" name="Freeform 704"/>
            <p:cNvSpPr>
              <a:spLocks/>
            </p:cNvSpPr>
            <p:nvPr/>
          </p:nvSpPr>
          <p:spPr bwMode="auto">
            <a:xfrm>
              <a:off x="47625" y="374650"/>
              <a:ext cx="90487" cy="363538"/>
            </a:xfrm>
            <a:custGeom>
              <a:avLst/>
              <a:gdLst>
                <a:gd name="T0" fmla="*/ 24 w 24"/>
                <a:gd name="T1" fmla="*/ 13 h 97"/>
                <a:gd name="T2" fmla="*/ 24 w 24"/>
                <a:gd name="T3" fmla="*/ 0 h 97"/>
                <a:gd name="T4" fmla="*/ 15 w 24"/>
                <a:gd name="T5" fmla="*/ 26 h 97"/>
                <a:gd name="T6" fmla="*/ 15 w 24"/>
                <a:gd name="T7" fmla="*/ 46 h 97"/>
                <a:gd name="T8" fmla="*/ 10 w 24"/>
                <a:gd name="T9" fmla="*/ 87 h 97"/>
                <a:gd name="T10" fmla="*/ 0 w 24"/>
                <a:gd name="T11" fmla="*/ 96 h 97"/>
                <a:gd name="T12" fmla="*/ 14 w 24"/>
                <a:gd name="T13" fmla="*/ 96 h 97"/>
                <a:gd name="T14" fmla="*/ 17 w 24"/>
                <a:gd name="T15" fmla="*/ 84 h 97"/>
                <a:gd name="T16" fmla="*/ 17 w 24"/>
                <a:gd name="T17" fmla="*/ 75 h 97"/>
                <a:gd name="T18" fmla="*/ 18 w 24"/>
                <a:gd name="T19" fmla="*/ 47 h 97"/>
                <a:gd name="T20" fmla="*/ 21 w 24"/>
                <a:gd name="T21" fmla="*/ 35 h 97"/>
                <a:gd name="T22" fmla="*/ 24 w 24"/>
                <a:gd name="T23" fmla="*/ 1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97">
                  <a:moveTo>
                    <a:pt x="24" y="13"/>
                  </a:moveTo>
                  <a:cubicBezTo>
                    <a:pt x="24" y="0"/>
                    <a:pt x="24" y="0"/>
                    <a:pt x="24" y="0"/>
                  </a:cubicBezTo>
                  <a:cubicBezTo>
                    <a:pt x="15" y="26"/>
                    <a:pt x="15" y="26"/>
                    <a:pt x="15" y="26"/>
                  </a:cubicBezTo>
                  <a:cubicBezTo>
                    <a:pt x="15" y="46"/>
                    <a:pt x="15" y="46"/>
                    <a:pt x="15" y="46"/>
                  </a:cubicBezTo>
                  <a:cubicBezTo>
                    <a:pt x="10" y="87"/>
                    <a:pt x="10" y="87"/>
                    <a:pt x="10" y="87"/>
                  </a:cubicBezTo>
                  <a:cubicBezTo>
                    <a:pt x="8" y="93"/>
                    <a:pt x="5" y="96"/>
                    <a:pt x="0" y="96"/>
                  </a:cubicBezTo>
                  <a:cubicBezTo>
                    <a:pt x="5" y="97"/>
                    <a:pt x="10" y="97"/>
                    <a:pt x="14" y="96"/>
                  </a:cubicBezTo>
                  <a:cubicBezTo>
                    <a:pt x="17" y="84"/>
                    <a:pt x="17" y="84"/>
                    <a:pt x="17" y="84"/>
                  </a:cubicBezTo>
                  <a:cubicBezTo>
                    <a:pt x="17" y="75"/>
                    <a:pt x="17" y="75"/>
                    <a:pt x="17" y="75"/>
                  </a:cubicBezTo>
                  <a:cubicBezTo>
                    <a:pt x="18" y="47"/>
                    <a:pt x="18" y="47"/>
                    <a:pt x="18" y="47"/>
                  </a:cubicBezTo>
                  <a:cubicBezTo>
                    <a:pt x="20" y="44"/>
                    <a:pt x="21" y="40"/>
                    <a:pt x="21" y="35"/>
                  </a:cubicBezTo>
                  <a:lnTo>
                    <a:pt x="24" y="13"/>
                  </a:lnTo>
                  <a:close/>
                </a:path>
              </a:pathLst>
            </a:custGeom>
            <a:solidFill>
              <a:srgbClr val="C2AC7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80" name="Freeform 705"/>
            <p:cNvSpPr>
              <a:spLocks noEditPoints="1"/>
            </p:cNvSpPr>
            <p:nvPr/>
          </p:nvSpPr>
          <p:spPr bwMode="auto">
            <a:xfrm>
              <a:off x="33337" y="322263"/>
              <a:ext cx="165100" cy="412750"/>
            </a:xfrm>
            <a:custGeom>
              <a:avLst/>
              <a:gdLst>
                <a:gd name="T0" fmla="*/ 28 w 44"/>
                <a:gd name="T1" fmla="*/ 14 h 110"/>
                <a:gd name="T2" fmla="*/ 28 w 44"/>
                <a:gd name="T3" fmla="*/ 27 h 110"/>
                <a:gd name="T4" fmla="*/ 32 w 44"/>
                <a:gd name="T5" fmla="*/ 52 h 110"/>
                <a:gd name="T6" fmla="*/ 35 w 44"/>
                <a:gd name="T7" fmla="*/ 67 h 110"/>
                <a:gd name="T8" fmla="*/ 37 w 44"/>
                <a:gd name="T9" fmla="*/ 98 h 110"/>
                <a:gd name="T10" fmla="*/ 39 w 44"/>
                <a:gd name="T11" fmla="*/ 110 h 110"/>
                <a:gd name="T12" fmla="*/ 44 w 44"/>
                <a:gd name="T13" fmla="*/ 104 h 110"/>
                <a:gd name="T14" fmla="*/ 44 w 44"/>
                <a:gd name="T15" fmla="*/ 70 h 110"/>
                <a:gd name="T16" fmla="*/ 41 w 44"/>
                <a:gd name="T17" fmla="*/ 51 h 110"/>
                <a:gd name="T18" fmla="*/ 41 w 44"/>
                <a:gd name="T19" fmla="*/ 7 h 110"/>
                <a:gd name="T20" fmla="*/ 9 w 44"/>
                <a:gd name="T21" fmla="*/ 0 h 110"/>
                <a:gd name="T22" fmla="*/ 8 w 44"/>
                <a:gd name="T23" fmla="*/ 42 h 110"/>
                <a:gd name="T24" fmla="*/ 9 w 44"/>
                <a:gd name="T25" fmla="*/ 51 h 110"/>
                <a:gd name="T26" fmla="*/ 8 w 44"/>
                <a:gd name="T27" fmla="*/ 82 h 110"/>
                <a:gd name="T28" fmla="*/ 5 w 44"/>
                <a:gd name="T29" fmla="*/ 97 h 110"/>
                <a:gd name="T30" fmla="*/ 6 w 44"/>
                <a:gd name="T31" fmla="*/ 101 h 110"/>
                <a:gd name="T32" fmla="*/ 0 w 44"/>
                <a:gd name="T33" fmla="*/ 109 h 110"/>
                <a:gd name="T34" fmla="*/ 4 w 44"/>
                <a:gd name="T35" fmla="*/ 110 h 110"/>
                <a:gd name="T36" fmla="*/ 14 w 44"/>
                <a:gd name="T37" fmla="*/ 101 h 110"/>
                <a:gd name="T38" fmla="*/ 19 w 44"/>
                <a:gd name="T39" fmla="*/ 60 h 110"/>
                <a:gd name="T40" fmla="*/ 19 w 44"/>
                <a:gd name="T41" fmla="*/ 40 h 110"/>
                <a:gd name="T42" fmla="*/ 28 w 44"/>
                <a:gd name="T43" fmla="*/ 14 h 110"/>
                <a:gd name="T44" fmla="*/ 9 w 44"/>
                <a:gd name="T45" fmla="*/ 0 h 110"/>
                <a:gd name="T46" fmla="*/ 11 w 44"/>
                <a:gd name="T47" fmla="*/ 2 h 110"/>
                <a:gd name="T48" fmla="*/ 11 w 44"/>
                <a:gd name="T49" fmla="*/ 51 h 110"/>
                <a:gd name="T50" fmla="*/ 9 w 44"/>
                <a:gd name="T51" fmla="*/ 102 h 110"/>
                <a:gd name="T52" fmla="*/ 4 w 44"/>
                <a:gd name="T53" fmla="*/ 110 h 110"/>
                <a:gd name="T54" fmla="*/ 1 w 44"/>
                <a:gd name="T55" fmla="*/ 109 h 110"/>
                <a:gd name="T56" fmla="*/ 7 w 44"/>
                <a:gd name="T57" fmla="*/ 101 h 110"/>
                <a:gd name="T58" fmla="*/ 7 w 44"/>
                <a:gd name="T59" fmla="*/ 101 h 110"/>
                <a:gd name="T60" fmla="*/ 7 w 44"/>
                <a:gd name="T61" fmla="*/ 101 h 110"/>
                <a:gd name="T62" fmla="*/ 7 w 44"/>
                <a:gd name="T63" fmla="*/ 101 h 110"/>
                <a:gd name="T64" fmla="*/ 6 w 44"/>
                <a:gd name="T65" fmla="*/ 97 h 110"/>
                <a:gd name="T66" fmla="*/ 6 w 44"/>
                <a:gd name="T67" fmla="*/ 97 h 110"/>
                <a:gd name="T68" fmla="*/ 8 w 44"/>
                <a:gd name="T69" fmla="*/ 82 h 110"/>
                <a:gd name="T70" fmla="*/ 10 w 44"/>
                <a:gd name="T71" fmla="*/ 51 h 110"/>
                <a:gd name="T72" fmla="*/ 10 w 44"/>
                <a:gd name="T73" fmla="*/ 51 h 110"/>
                <a:gd name="T74" fmla="*/ 8 w 44"/>
                <a:gd name="T75" fmla="*/ 42 h 110"/>
                <a:gd name="T76" fmla="*/ 9 w 44"/>
                <a:gd name="T77" fmla="*/ 0 h 110"/>
                <a:gd name="T78" fmla="*/ 30 w 44"/>
                <a:gd name="T79" fmla="*/ 18 h 110"/>
                <a:gd name="T80" fmla="*/ 30 w 44"/>
                <a:gd name="T81" fmla="*/ 27 h 110"/>
                <a:gd name="T82" fmla="*/ 35 w 44"/>
                <a:gd name="T83" fmla="*/ 57 h 110"/>
                <a:gd name="T84" fmla="*/ 38 w 44"/>
                <a:gd name="T85" fmla="*/ 66 h 110"/>
                <a:gd name="T86" fmla="*/ 39 w 44"/>
                <a:gd name="T87" fmla="*/ 97 h 110"/>
                <a:gd name="T88" fmla="*/ 41 w 44"/>
                <a:gd name="T89" fmla="*/ 106 h 110"/>
                <a:gd name="T90" fmla="*/ 39 w 44"/>
                <a:gd name="T91" fmla="*/ 108 h 110"/>
                <a:gd name="T92" fmla="*/ 37 w 44"/>
                <a:gd name="T93" fmla="*/ 98 h 110"/>
                <a:gd name="T94" fmla="*/ 36 w 44"/>
                <a:gd name="T95" fmla="*/ 67 h 110"/>
                <a:gd name="T96" fmla="*/ 36 w 44"/>
                <a:gd name="T97" fmla="*/ 66 h 110"/>
                <a:gd name="T98" fmla="*/ 32 w 44"/>
                <a:gd name="T99" fmla="*/ 52 h 110"/>
                <a:gd name="T100" fmla="*/ 28 w 44"/>
                <a:gd name="T101" fmla="*/ 27 h 110"/>
                <a:gd name="T102" fmla="*/ 28 w 44"/>
                <a:gd name="T103" fmla="*/ 14 h 110"/>
                <a:gd name="T104" fmla="*/ 30 w 44"/>
                <a:gd name="T105" fmla="*/ 1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 h="110">
                  <a:moveTo>
                    <a:pt x="28" y="14"/>
                  </a:moveTo>
                  <a:cubicBezTo>
                    <a:pt x="28" y="27"/>
                    <a:pt x="28" y="27"/>
                    <a:pt x="28" y="27"/>
                  </a:cubicBezTo>
                  <a:cubicBezTo>
                    <a:pt x="32" y="52"/>
                    <a:pt x="32" y="52"/>
                    <a:pt x="32" y="52"/>
                  </a:cubicBezTo>
                  <a:cubicBezTo>
                    <a:pt x="32" y="57"/>
                    <a:pt x="33" y="62"/>
                    <a:pt x="35" y="67"/>
                  </a:cubicBezTo>
                  <a:cubicBezTo>
                    <a:pt x="37" y="98"/>
                    <a:pt x="37" y="98"/>
                    <a:pt x="37" y="98"/>
                  </a:cubicBezTo>
                  <a:cubicBezTo>
                    <a:pt x="39" y="110"/>
                    <a:pt x="39" y="110"/>
                    <a:pt x="39" y="110"/>
                  </a:cubicBezTo>
                  <a:cubicBezTo>
                    <a:pt x="44" y="104"/>
                    <a:pt x="44" y="104"/>
                    <a:pt x="44" y="104"/>
                  </a:cubicBezTo>
                  <a:cubicBezTo>
                    <a:pt x="44" y="70"/>
                    <a:pt x="44" y="70"/>
                    <a:pt x="44" y="70"/>
                  </a:cubicBezTo>
                  <a:cubicBezTo>
                    <a:pt x="41" y="51"/>
                    <a:pt x="41" y="51"/>
                    <a:pt x="41" y="51"/>
                  </a:cubicBezTo>
                  <a:cubicBezTo>
                    <a:pt x="44" y="37"/>
                    <a:pt x="44" y="22"/>
                    <a:pt x="41" y="7"/>
                  </a:cubicBezTo>
                  <a:cubicBezTo>
                    <a:pt x="28" y="8"/>
                    <a:pt x="17" y="6"/>
                    <a:pt x="9" y="0"/>
                  </a:cubicBezTo>
                  <a:cubicBezTo>
                    <a:pt x="7" y="10"/>
                    <a:pt x="6" y="24"/>
                    <a:pt x="8" y="42"/>
                  </a:cubicBezTo>
                  <a:cubicBezTo>
                    <a:pt x="9" y="51"/>
                    <a:pt x="9" y="51"/>
                    <a:pt x="9" y="51"/>
                  </a:cubicBezTo>
                  <a:cubicBezTo>
                    <a:pt x="8" y="82"/>
                    <a:pt x="8" y="82"/>
                    <a:pt x="8" y="82"/>
                  </a:cubicBezTo>
                  <a:cubicBezTo>
                    <a:pt x="5" y="97"/>
                    <a:pt x="5" y="97"/>
                    <a:pt x="5" y="97"/>
                  </a:cubicBezTo>
                  <a:cubicBezTo>
                    <a:pt x="4" y="98"/>
                    <a:pt x="5" y="100"/>
                    <a:pt x="6" y="101"/>
                  </a:cubicBezTo>
                  <a:cubicBezTo>
                    <a:pt x="0" y="109"/>
                    <a:pt x="0" y="109"/>
                    <a:pt x="0" y="109"/>
                  </a:cubicBezTo>
                  <a:cubicBezTo>
                    <a:pt x="1" y="109"/>
                    <a:pt x="3" y="110"/>
                    <a:pt x="4" y="110"/>
                  </a:cubicBezTo>
                  <a:cubicBezTo>
                    <a:pt x="9" y="110"/>
                    <a:pt x="12" y="107"/>
                    <a:pt x="14" y="101"/>
                  </a:cubicBezTo>
                  <a:cubicBezTo>
                    <a:pt x="19" y="60"/>
                    <a:pt x="19" y="60"/>
                    <a:pt x="19" y="60"/>
                  </a:cubicBezTo>
                  <a:cubicBezTo>
                    <a:pt x="19" y="40"/>
                    <a:pt x="19" y="40"/>
                    <a:pt x="19" y="40"/>
                  </a:cubicBezTo>
                  <a:lnTo>
                    <a:pt x="28" y="14"/>
                  </a:lnTo>
                  <a:close/>
                  <a:moveTo>
                    <a:pt x="9" y="0"/>
                  </a:moveTo>
                  <a:cubicBezTo>
                    <a:pt x="10" y="1"/>
                    <a:pt x="10" y="1"/>
                    <a:pt x="11" y="2"/>
                  </a:cubicBezTo>
                  <a:cubicBezTo>
                    <a:pt x="8" y="18"/>
                    <a:pt x="8" y="35"/>
                    <a:pt x="11" y="51"/>
                  </a:cubicBezTo>
                  <a:cubicBezTo>
                    <a:pt x="9" y="102"/>
                    <a:pt x="9" y="102"/>
                    <a:pt x="9" y="102"/>
                  </a:cubicBezTo>
                  <a:cubicBezTo>
                    <a:pt x="4" y="110"/>
                    <a:pt x="4" y="110"/>
                    <a:pt x="4" y="110"/>
                  </a:cubicBezTo>
                  <a:cubicBezTo>
                    <a:pt x="3" y="109"/>
                    <a:pt x="2" y="109"/>
                    <a:pt x="1" y="109"/>
                  </a:cubicBezTo>
                  <a:cubicBezTo>
                    <a:pt x="7" y="101"/>
                    <a:pt x="7" y="101"/>
                    <a:pt x="7" y="101"/>
                  </a:cubicBezTo>
                  <a:cubicBezTo>
                    <a:pt x="7" y="101"/>
                    <a:pt x="7" y="101"/>
                    <a:pt x="7" y="101"/>
                  </a:cubicBezTo>
                  <a:cubicBezTo>
                    <a:pt x="7" y="101"/>
                    <a:pt x="7" y="101"/>
                    <a:pt x="7" y="101"/>
                  </a:cubicBezTo>
                  <a:cubicBezTo>
                    <a:pt x="7" y="101"/>
                    <a:pt x="7" y="101"/>
                    <a:pt x="7" y="101"/>
                  </a:cubicBezTo>
                  <a:cubicBezTo>
                    <a:pt x="5" y="99"/>
                    <a:pt x="5" y="98"/>
                    <a:pt x="6" y="97"/>
                  </a:cubicBezTo>
                  <a:cubicBezTo>
                    <a:pt x="6" y="97"/>
                    <a:pt x="6" y="97"/>
                    <a:pt x="6" y="97"/>
                  </a:cubicBezTo>
                  <a:cubicBezTo>
                    <a:pt x="8" y="82"/>
                    <a:pt x="8" y="82"/>
                    <a:pt x="8" y="82"/>
                  </a:cubicBezTo>
                  <a:cubicBezTo>
                    <a:pt x="10" y="51"/>
                    <a:pt x="10" y="51"/>
                    <a:pt x="10" y="51"/>
                  </a:cubicBezTo>
                  <a:cubicBezTo>
                    <a:pt x="10" y="51"/>
                    <a:pt x="10" y="51"/>
                    <a:pt x="10" y="51"/>
                  </a:cubicBezTo>
                  <a:cubicBezTo>
                    <a:pt x="8" y="42"/>
                    <a:pt x="8" y="42"/>
                    <a:pt x="8" y="42"/>
                  </a:cubicBezTo>
                  <a:cubicBezTo>
                    <a:pt x="7" y="25"/>
                    <a:pt x="7" y="11"/>
                    <a:pt x="9" y="0"/>
                  </a:cubicBezTo>
                  <a:close/>
                  <a:moveTo>
                    <a:pt x="30" y="18"/>
                  </a:moveTo>
                  <a:cubicBezTo>
                    <a:pt x="30" y="27"/>
                    <a:pt x="30" y="27"/>
                    <a:pt x="30" y="27"/>
                  </a:cubicBezTo>
                  <a:cubicBezTo>
                    <a:pt x="35" y="57"/>
                    <a:pt x="35" y="57"/>
                    <a:pt x="35" y="57"/>
                  </a:cubicBezTo>
                  <a:cubicBezTo>
                    <a:pt x="38" y="66"/>
                    <a:pt x="38" y="66"/>
                    <a:pt x="38" y="66"/>
                  </a:cubicBezTo>
                  <a:cubicBezTo>
                    <a:pt x="39" y="97"/>
                    <a:pt x="39" y="97"/>
                    <a:pt x="39" y="97"/>
                  </a:cubicBezTo>
                  <a:cubicBezTo>
                    <a:pt x="41" y="106"/>
                    <a:pt x="41" y="106"/>
                    <a:pt x="41" y="106"/>
                  </a:cubicBezTo>
                  <a:cubicBezTo>
                    <a:pt x="39" y="108"/>
                    <a:pt x="39" y="108"/>
                    <a:pt x="39" y="108"/>
                  </a:cubicBezTo>
                  <a:cubicBezTo>
                    <a:pt x="37" y="98"/>
                    <a:pt x="37" y="98"/>
                    <a:pt x="37" y="98"/>
                  </a:cubicBezTo>
                  <a:cubicBezTo>
                    <a:pt x="36" y="67"/>
                    <a:pt x="36" y="67"/>
                    <a:pt x="36" y="67"/>
                  </a:cubicBezTo>
                  <a:cubicBezTo>
                    <a:pt x="36" y="66"/>
                    <a:pt x="36" y="66"/>
                    <a:pt x="36" y="66"/>
                  </a:cubicBezTo>
                  <a:cubicBezTo>
                    <a:pt x="34" y="62"/>
                    <a:pt x="33" y="57"/>
                    <a:pt x="32" y="52"/>
                  </a:cubicBezTo>
                  <a:cubicBezTo>
                    <a:pt x="28" y="27"/>
                    <a:pt x="28" y="27"/>
                    <a:pt x="28" y="27"/>
                  </a:cubicBezTo>
                  <a:cubicBezTo>
                    <a:pt x="28" y="14"/>
                    <a:pt x="28" y="14"/>
                    <a:pt x="28" y="14"/>
                  </a:cubicBezTo>
                  <a:lnTo>
                    <a:pt x="30" y="18"/>
                  </a:lnTo>
                  <a:close/>
                </a:path>
              </a:pathLst>
            </a:custGeom>
            <a:solidFill>
              <a:srgbClr val="D5C7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81" name="Freeform 706"/>
            <p:cNvSpPr>
              <a:spLocks/>
            </p:cNvSpPr>
            <p:nvPr/>
          </p:nvSpPr>
          <p:spPr bwMode="auto">
            <a:xfrm>
              <a:off x="36512" y="322263"/>
              <a:ext cx="38100" cy="412750"/>
            </a:xfrm>
            <a:custGeom>
              <a:avLst/>
              <a:gdLst>
                <a:gd name="T0" fmla="*/ 10 w 10"/>
                <a:gd name="T1" fmla="*/ 2 h 110"/>
                <a:gd name="T2" fmla="*/ 8 w 10"/>
                <a:gd name="T3" fmla="*/ 0 h 110"/>
                <a:gd name="T4" fmla="*/ 7 w 10"/>
                <a:gd name="T5" fmla="*/ 42 h 110"/>
                <a:gd name="T6" fmla="*/ 9 w 10"/>
                <a:gd name="T7" fmla="*/ 51 h 110"/>
                <a:gd name="T8" fmla="*/ 9 w 10"/>
                <a:gd name="T9" fmla="*/ 51 h 110"/>
                <a:gd name="T10" fmla="*/ 7 w 10"/>
                <a:gd name="T11" fmla="*/ 82 h 110"/>
                <a:gd name="T12" fmla="*/ 5 w 10"/>
                <a:gd name="T13" fmla="*/ 97 h 110"/>
                <a:gd name="T14" fmla="*/ 5 w 10"/>
                <a:gd name="T15" fmla="*/ 97 h 110"/>
                <a:gd name="T16" fmla="*/ 6 w 10"/>
                <a:gd name="T17" fmla="*/ 101 h 110"/>
                <a:gd name="T18" fmla="*/ 6 w 10"/>
                <a:gd name="T19" fmla="*/ 101 h 110"/>
                <a:gd name="T20" fmla="*/ 6 w 10"/>
                <a:gd name="T21" fmla="*/ 101 h 110"/>
                <a:gd name="T22" fmla="*/ 6 w 10"/>
                <a:gd name="T23" fmla="*/ 101 h 110"/>
                <a:gd name="T24" fmla="*/ 0 w 10"/>
                <a:gd name="T25" fmla="*/ 109 h 110"/>
                <a:gd name="T26" fmla="*/ 3 w 10"/>
                <a:gd name="T27" fmla="*/ 110 h 110"/>
                <a:gd name="T28" fmla="*/ 8 w 10"/>
                <a:gd name="T29" fmla="*/ 102 h 110"/>
                <a:gd name="T30" fmla="*/ 10 w 10"/>
                <a:gd name="T31" fmla="*/ 51 h 110"/>
                <a:gd name="T32" fmla="*/ 10 w 10"/>
                <a:gd name="T33" fmla="*/ 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110">
                  <a:moveTo>
                    <a:pt x="10" y="2"/>
                  </a:moveTo>
                  <a:cubicBezTo>
                    <a:pt x="9" y="1"/>
                    <a:pt x="9" y="1"/>
                    <a:pt x="8" y="0"/>
                  </a:cubicBezTo>
                  <a:cubicBezTo>
                    <a:pt x="6" y="11"/>
                    <a:pt x="6" y="25"/>
                    <a:pt x="7" y="42"/>
                  </a:cubicBezTo>
                  <a:cubicBezTo>
                    <a:pt x="9" y="51"/>
                    <a:pt x="9" y="51"/>
                    <a:pt x="9" y="51"/>
                  </a:cubicBezTo>
                  <a:cubicBezTo>
                    <a:pt x="9" y="51"/>
                    <a:pt x="9" y="51"/>
                    <a:pt x="9" y="51"/>
                  </a:cubicBezTo>
                  <a:cubicBezTo>
                    <a:pt x="7" y="82"/>
                    <a:pt x="7" y="82"/>
                    <a:pt x="7" y="82"/>
                  </a:cubicBezTo>
                  <a:cubicBezTo>
                    <a:pt x="5" y="97"/>
                    <a:pt x="5" y="97"/>
                    <a:pt x="5" y="97"/>
                  </a:cubicBezTo>
                  <a:cubicBezTo>
                    <a:pt x="5" y="97"/>
                    <a:pt x="5" y="97"/>
                    <a:pt x="5" y="97"/>
                  </a:cubicBezTo>
                  <a:cubicBezTo>
                    <a:pt x="4" y="98"/>
                    <a:pt x="4" y="99"/>
                    <a:pt x="6" y="101"/>
                  </a:cubicBezTo>
                  <a:cubicBezTo>
                    <a:pt x="6" y="101"/>
                    <a:pt x="6" y="101"/>
                    <a:pt x="6" y="101"/>
                  </a:cubicBezTo>
                  <a:cubicBezTo>
                    <a:pt x="6" y="101"/>
                    <a:pt x="6" y="101"/>
                    <a:pt x="6" y="101"/>
                  </a:cubicBezTo>
                  <a:cubicBezTo>
                    <a:pt x="6" y="101"/>
                    <a:pt x="6" y="101"/>
                    <a:pt x="6" y="101"/>
                  </a:cubicBezTo>
                  <a:cubicBezTo>
                    <a:pt x="0" y="109"/>
                    <a:pt x="0" y="109"/>
                    <a:pt x="0" y="109"/>
                  </a:cubicBezTo>
                  <a:cubicBezTo>
                    <a:pt x="1" y="109"/>
                    <a:pt x="2" y="109"/>
                    <a:pt x="3" y="110"/>
                  </a:cubicBezTo>
                  <a:cubicBezTo>
                    <a:pt x="8" y="102"/>
                    <a:pt x="8" y="102"/>
                    <a:pt x="8" y="102"/>
                  </a:cubicBezTo>
                  <a:cubicBezTo>
                    <a:pt x="10" y="51"/>
                    <a:pt x="10" y="51"/>
                    <a:pt x="10" y="51"/>
                  </a:cubicBezTo>
                  <a:cubicBezTo>
                    <a:pt x="7" y="35"/>
                    <a:pt x="7" y="18"/>
                    <a:pt x="10" y="2"/>
                  </a:cubicBezTo>
                  <a:close/>
                </a:path>
              </a:pathLst>
            </a:custGeom>
            <a:solidFill>
              <a:srgbClr val="EAE3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82" name="Freeform 707"/>
            <p:cNvSpPr>
              <a:spLocks/>
            </p:cNvSpPr>
            <p:nvPr/>
          </p:nvSpPr>
          <p:spPr bwMode="auto">
            <a:xfrm>
              <a:off x="138112" y="374650"/>
              <a:ext cx="49212" cy="352425"/>
            </a:xfrm>
            <a:custGeom>
              <a:avLst/>
              <a:gdLst>
                <a:gd name="T0" fmla="*/ 2 w 13"/>
                <a:gd name="T1" fmla="*/ 13 h 94"/>
                <a:gd name="T2" fmla="*/ 2 w 13"/>
                <a:gd name="T3" fmla="*/ 4 h 94"/>
                <a:gd name="T4" fmla="*/ 0 w 13"/>
                <a:gd name="T5" fmla="*/ 0 h 94"/>
                <a:gd name="T6" fmla="*/ 0 w 13"/>
                <a:gd name="T7" fmla="*/ 13 h 94"/>
                <a:gd name="T8" fmla="*/ 4 w 13"/>
                <a:gd name="T9" fmla="*/ 38 h 94"/>
                <a:gd name="T10" fmla="*/ 8 w 13"/>
                <a:gd name="T11" fmla="*/ 52 h 94"/>
                <a:gd name="T12" fmla="*/ 8 w 13"/>
                <a:gd name="T13" fmla="*/ 53 h 94"/>
                <a:gd name="T14" fmla="*/ 9 w 13"/>
                <a:gd name="T15" fmla="*/ 84 h 94"/>
                <a:gd name="T16" fmla="*/ 11 w 13"/>
                <a:gd name="T17" fmla="*/ 94 h 94"/>
                <a:gd name="T18" fmla="*/ 13 w 13"/>
                <a:gd name="T19" fmla="*/ 92 h 94"/>
                <a:gd name="T20" fmla="*/ 11 w 13"/>
                <a:gd name="T21" fmla="*/ 83 h 94"/>
                <a:gd name="T22" fmla="*/ 10 w 13"/>
                <a:gd name="T23" fmla="*/ 52 h 94"/>
                <a:gd name="T24" fmla="*/ 7 w 13"/>
                <a:gd name="T25" fmla="*/ 43 h 94"/>
                <a:gd name="T26" fmla="*/ 2 w 13"/>
                <a:gd name="T2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94">
                  <a:moveTo>
                    <a:pt x="2" y="13"/>
                  </a:moveTo>
                  <a:cubicBezTo>
                    <a:pt x="2" y="4"/>
                    <a:pt x="2" y="4"/>
                    <a:pt x="2" y="4"/>
                  </a:cubicBezTo>
                  <a:cubicBezTo>
                    <a:pt x="0" y="0"/>
                    <a:pt x="0" y="0"/>
                    <a:pt x="0" y="0"/>
                  </a:cubicBezTo>
                  <a:cubicBezTo>
                    <a:pt x="0" y="13"/>
                    <a:pt x="0" y="13"/>
                    <a:pt x="0" y="13"/>
                  </a:cubicBezTo>
                  <a:cubicBezTo>
                    <a:pt x="4" y="38"/>
                    <a:pt x="4" y="38"/>
                    <a:pt x="4" y="38"/>
                  </a:cubicBezTo>
                  <a:cubicBezTo>
                    <a:pt x="5" y="43"/>
                    <a:pt x="6" y="48"/>
                    <a:pt x="8" y="52"/>
                  </a:cubicBezTo>
                  <a:cubicBezTo>
                    <a:pt x="8" y="53"/>
                    <a:pt x="8" y="53"/>
                    <a:pt x="8" y="53"/>
                  </a:cubicBezTo>
                  <a:cubicBezTo>
                    <a:pt x="9" y="84"/>
                    <a:pt x="9" y="84"/>
                    <a:pt x="9" y="84"/>
                  </a:cubicBezTo>
                  <a:cubicBezTo>
                    <a:pt x="11" y="94"/>
                    <a:pt x="11" y="94"/>
                    <a:pt x="11" y="94"/>
                  </a:cubicBezTo>
                  <a:cubicBezTo>
                    <a:pt x="13" y="92"/>
                    <a:pt x="13" y="92"/>
                    <a:pt x="13" y="92"/>
                  </a:cubicBezTo>
                  <a:cubicBezTo>
                    <a:pt x="11" y="83"/>
                    <a:pt x="11" y="83"/>
                    <a:pt x="11" y="83"/>
                  </a:cubicBezTo>
                  <a:cubicBezTo>
                    <a:pt x="10" y="52"/>
                    <a:pt x="10" y="52"/>
                    <a:pt x="10" y="52"/>
                  </a:cubicBezTo>
                  <a:cubicBezTo>
                    <a:pt x="7" y="43"/>
                    <a:pt x="7" y="43"/>
                    <a:pt x="7" y="43"/>
                  </a:cubicBezTo>
                  <a:lnTo>
                    <a:pt x="2" y="13"/>
                  </a:lnTo>
                  <a:close/>
                </a:path>
              </a:pathLst>
            </a:custGeom>
            <a:solidFill>
              <a:srgbClr val="EAE3D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83" name="Freeform 708"/>
            <p:cNvSpPr>
              <a:spLocks/>
            </p:cNvSpPr>
            <p:nvPr/>
          </p:nvSpPr>
          <p:spPr bwMode="auto">
            <a:xfrm>
              <a:off x="0" y="731838"/>
              <a:ext cx="104775" cy="36513"/>
            </a:xfrm>
            <a:custGeom>
              <a:avLst/>
              <a:gdLst>
                <a:gd name="T0" fmla="*/ 13 w 28"/>
                <a:gd name="T1" fmla="*/ 1 h 10"/>
                <a:gd name="T2" fmla="*/ 9 w 28"/>
                <a:gd name="T3" fmla="*/ 0 h 10"/>
                <a:gd name="T4" fmla="*/ 2 w 28"/>
                <a:gd name="T5" fmla="*/ 3 h 10"/>
                <a:gd name="T6" fmla="*/ 1 w 28"/>
                <a:gd name="T7" fmla="*/ 8 h 10"/>
                <a:gd name="T8" fmla="*/ 19 w 28"/>
                <a:gd name="T9" fmla="*/ 6 h 10"/>
                <a:gd name="T10" fmla="*/ 28 w 28"/>
                <a:gd name="T11" fmla="*/ 6 h 10"/>
                <a:gd name="T12" fmla="*/ 27 w 28"/>
                <a:gd name="T13" fmla="*/ 1 h 10"/>
                <a:gd name="T14" fmla="*/ 13 w 28"/>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0">
                  <a:moveTo>
                    <a:pt x="13" y="1"/>
                  </a:moveTo>
                  <a:cubicBezTo>
                    <a:pt x="12" y="1"/>
                    <a:pt x="10" y="0"/>
                    <a:pt x="9" y="0"/>
                  </a:cubicBezTo>
                  <a:cubicBezTo>
                    <a:pt x="2" y="3"/>
                    <a:pt x="2" y="3"/>
                    <a:pt x="2" y="3"/>
                  </a:cubicBezTo>
                  <a:cubicBezTo>
                    <a:pt x="1" y="5"/>
                    <a:pt x="0" y="6"/>
                    <a:pt x="1" y="8"/>
                  </a:cubicBezTo>
                  <a:cubicBezTo>
                    <a:pt x="7" y="10"/>
                    <a:pt x="13" y="9"/>
                    <a:pt x="19" y="6"/>
                  </a:cubicBezTo>
                  <a:cubicBezTo>
                    <a:pt x="28" y="6"/>
                    <a:pt x="28" y="6"/>
                    <a:pt x="28" y="6"/>
                  </a:cubicBezTo>
                  <a:cubicBezTo>
                    <a:pt x="27" y="1"/>
                    <a:pt x="27" y="1"/>
                    <a:pt x="27" y="1"/>
                  </a:cubicBezTo>
                  <a:cubicBezTo>
                    <a:pt x="23" y="2"/>
                    <a:pt x="18" y="2"/>
                    <a:pt x="13"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84" name="Freeform 709"/>
            <p:cNvSpPr>
              <a:spLocks/>
            </p:cNvSpPr>
            <p:nvPr/>
          </p:nvSpPr>
          <p:spPr bwMode="auto">
            <a:xfrm>
              <a:off x="179387" y="723900"/>
              <a:ext cx="79375" cy="44450"/>
            </a:xfrm>
            <a:custGeom>
              <a:avLst/>
              <a:gdLst>
                <a:gd name="T0" fmla="*/ 0 w 21"/>
                <a:gd name="T1" fmla="*/ 7 h 12"/>
                <a:gd name="T2" fmla="*/ 6 w 21"/>
                <a:gd name="T3" fmla="*/ 7 h 12"/>
                <a:gd name="T4" fmla="*/ 21 w 21"/>
                <a:gd name="T5" fmla="*/ 10 h 12"/>
                <a:gd name="T6" fmla="*/ 20 w 21"/>
                <a:gd name="T7" fmla="*/ 6 h 12"/>
                <a:gd name="T8" fmla="*/ 14 w 21"/>
                <a:gd name="T9" fmla="*/ 1 h 12"/>
                <a:gd name="T10" fmla="*/ 0 w 21"/>
                <a:gd name="T11" fmla="*/ 3 h 12"/>
                <a:gd name="T12" fmla="*/ 0 w 21"/>
                <a:gd name="T13" fmla="*/ 7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0" y="7"/>
                  </a:moveTo>
                  <a:cubicBezTo>
                    <a:pt x="6" y="7"/>
                    <a:pt x="6" y="7"/>
                    <a:pt x="6" y="7"/>
                  </a:cubicBezTo>
                  <a:cubicBezTo>
                    <a:pt x="11" y="11"/>
                    <a:pt x="16" y="12"/>
                    <a:pt x="21" y="10"/>
                  </a:cubicBezTo>
                  <a:cubicBezTo>
                    <a:pt x="21" y="9"/>
                    <a:pt x="21" y="7"/>
                    <a:pt x="20" y="6"/>
                  </a:cubicBezTo>
                  <a:cubicBezTo>
                    <a:pt x="14" y="1"/>
                    <a:pt x="14" y="1"/>
                    <a:pt x="14" y="1"/>
                  </a:cubicBezTo>
                  <a:cubicBezTo>
                    <a:pt x="10" y="0"/>
                    <a:pt x="5" y="1"/>
                    <a:pt x="0" y="3"/>
                  </a:cubicBez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3085" name="Freeform 16"/>
          <p:cNvSpPr>
            <a:spLocks noChangeAspect="1" noEditPoints="1"/>
          </p:cNvSpPr>
          <p:nvPr/>
        </p:nvSpPr>
        <p:spPr bwMode="auto">
          <a:xfrm>
            <a:off x="2759132" y="2845851"/>
            <a:ext cx="163151" cy="186994"/>
          </a:xfrm>
          <a:custGeom>
            <a:avLst/>
            <a:gdLst>
              <a:gd name="T0" fmla="*/ 39 w 210"/>
              <a:gd name="T1" fmla="*/ 77 h 242"/>
              <a:gd name="T2" fmla="*/ 52 w 210"/>
              <a:gd name="T3" fmla="*/ 229 h 242"/>
              <a:gd name="T4" fmla="*/ 13 w 210"/>
              <a:gd name="T5" fmla="*/ 242 h 242"/>
              <a:gd name="T6" fmla="*/ 0 w 210"/>
              <a:gd name="T7" fmla="*/ 90 h 242"/>
              <a:gd name="T8" fmla="*/ 60 w 210"/>
              <a:gd name="T9" fmla="*/ 89 h 242"/>
              <a:gd name="T10" fmla="*/ 76 w 210"/>
              <a:gd name="T11" fmla="*/ 6 h 242"/>
              <a:gd name="T12" fmla="*/ 82 w 210"/>
              <a:gd name="T13" fmla="*/ 0 h 242"/>
              <a:gd name="T14" fmla="*/ 166 w 210"/>
              <a:gd name="T15" fmla="*/ 0 h 242"/>
              <a:gd name="T16" fmla="*/ 196 w 210"/>
              <a:gd name="T17" fmla="*/ 38 h 242"/>
              <a:gd name="T18" fmla="*/ 198 w 210"/>
              <a:gd name="T19" fmla="*/ 41 h 242"/>
              <a:gd name="T20" fmla="*/ 210 w 210"/>
              <a:gd name="T21" fmla="*/ 89 h 242"/>
              <a:gd name="T22" fmla="*/ 60 w 210"/>
              <a:gd name="T23" fmla="*/ 230 h 242"/>
              <a:gd name="T24" fmla="*/ 84 w 210"/>
              <a:gd name="T25" fmla="*/ 106 h 242"/>
              <a:gd name="T26" fmla="*/ 158 w 210"/>
              <a:gd name="T27" fmla="*/ 140 h 242"/>
              <a:gd name="T28" fmla="*/ 84 w 210"/>
              <a:gd name="T29" fmla="*/ 106 h 242"/>
              <a:gd name="T30" fmla="*/ 139 w 210"/>
              <a:gd name="T31" fmla="*/ 216 h 242"/>
              <a:gd name="T32" fmla="*/ 158 w 210"/>
              <a:gd name="T33" fmla="*/ 204 h 242"/>
              <a:gd name="T34" fmla="*/ 111 w 210"/>
              <a:gd name="T35" fmla="*/ 204 h 242"/>
              <a:gd name="T36" fmla="*/ 130 w 210"/>
              <a:gd name="T37" fmla="*/ 216 h 242"/>
              <a:gd name="T38" fmla="*/ 111 w 210"/>
              <a:gd name="T39" fmla="*/ 204 h 242"/>
              <a:gd name="T40" fmla="*/ 84 w 210"/>
              <a:gd name="T41" fmla="*/ 216 h 242"/>
              <a:gd name="T42" fmla="*/ 103 w 210"/>
              <a:gd name="T43" fmla="*/ 204 h 242"/>
              <a:gd name="T44" fmla="*/ 139 w 210"/>
              <a:gd name="T45" fmla="*/ 187 h 242"/>
              <a:gd name="T46" fmla="*/ 158 w 210"/>
              <a:gd name="T47" fmla="*/ 198 h 242"/>
              <a:gd name="T48" fmla="*/ 139 w 210"/>
              <a:gd name="T49" fmla="*/ 187 h 242"/>
              <a:gd name="T50" fmla="*/ 111 w 210"/>
              <a:gd name="T51" fmla="*/ 198 h 242"/>
              <a:gd name="T52" fmla="*/ 130 w 210"/>
              <a:gd name="T53" fmla="*/ 187 h 242"/>
              <a:gd name="T54" fmla="*/ 84 w 210"/>
              <a:gd name="T55" fmla="*/ 187 h 242"/>
              <a:gd name="T56" fmla="*/ 103 w 210"/>
              <a:gd name="T57" fmla="*/ 198 h 242"/>
              <a:gd name="T58" fmla="*/ 84 w 210"/>
              <a:gd name="T59" fmla="*/ 187 h 242"/>
              <a:gd name="T60" fmla="*/ 139 w 210"/>
              <a:gd name="T61" fmla="*/ 180 h 242"/>
              <a:gd name="T62" fmla="*/ 158 w 210"/>
              <a:gd name="T63" fmla="*/ 169 h 242"/>
              <a:gd name="T64" fmla="*/ 111 w 210"/>
              <a:gd name="T65" fmla="*/ 169 h 242"/>
              <a:gd name="T66" fmla="*/ 130 w 210"/>
              <a:gd name="T67" fmla="*/ 180 h 242"/>
              <a:gd name="T68" fmla="*/ 111 w 210"/>
              <a:gd name="T69" fmla="*/ 169 h 242"/>
              <a:gd name="T70" fmla="*/ 84 w 210"/>
              <a:gd name="T71" fmla="*/ 180 h 242"/>
              <a:gd name="T72" fmla="*/ 103 w 210"/>
              <a:gd name="T73" fmla="*/ 169 h 242"/>
              <a:gd name="T74" fmla="*/ 139 w 210"/>
              <a:gd name="T75" fmla="*/ 152 h 242"/>
              <a:gd name="T76" fmla="*/ 158 w 210"/>
              <a:gd name="T77" fmla="*/ 163 h 242"/>
              <a:gd name="T78" fmla="*/ 139 w 210"/>
              <a:gd name="T79" fmla="*/ 152 h 242"/>
              <a:gd name="T80" fmla="*/ 111 w 210"/>
              <a:gd name="T81" fmla="*/ 163 h 242"/>
              <a:gd name="T82" fmla="*/ 130 w 210"/>
              <a:gd name="T83" fmla="*/ 152 h 242"/>
              <a:gd name="T84" fmla="*/ 84 w 210"/>
              <a:gd name="T85" fmla="*/ 152 h 242"/>
              <a:gd name="T86" fmla="*/ 103 w 210"/>
              <a:gd name="T87" fmla="*/ 163 h 242"/>
              <a:gd name="T88" fmla="*/ 84 w 210"/>
              <a:gd name="T89" fmla="*/ 152 h 242"/>
              <a:gd name="T90" fmla="*/ 99 w 210"/>
              <a:gd name="T91" fmla="*/ 82 h 242"/>
              <a:gd name="T92" fmla="*/ 173 w 210"/>
              <a:gd name="T93" fmla="*/ 74 h 242"/>
              <a:gd name="T94" fmla="*/ 99 w 210"/>
              <a:gd name="T95" fmla="*/ 58 h 242"/>
              <a:gd name="T96" fmla="*/ 173 w 210"/>
              <a:gd name="T97" fmla="*/ 65 h 242"/>
              <a:gd name="T98" fmla="*/ 99 w 210"/>
              <a:gd name="T99" fmla="*/ 58 h 242"/>
              <a:gd name="T100" fmla="*/ 99 w 210"/>
              <a:gd name="T101" fmla="*/ 49 h 242"/>
              <a:gd name="T102" fmla="*/ 142 w 210"/>
              <a:gd name="T103" fmla="*/ 42 h 242"/>
              <a:gd name="T104" fmla="*/ 99 w 210"/>
              <a:gd name="T105" fmla="*/ 25 h 242"/>
              <a:gd name="T106" fmla="*/ 142 w 210"/>
              <a:gd name="T107" fmla="*/ 32 h 242"/>
              <a:gd name="T108" fmla="*/ 99 w 210"/>
              <a:gd name="T109" fmla="*/ 25 h 242"/>
              <a:gd name="T110" fmla="*/ 165 w 210"/>
              <a:gd name="T111" fmla="*/ 26 h 242"/>
              <a:gd name="T112" fmla="*/ 166 w 210"/>
              <a:gd name="T113" fmla="*/ 18 h 242"/>
              <a:gd name="T114" fmla="*/ 156 w 210"/>
              <a:gd name="T115" fmla="*/ 35 h 242"/>
              <a:gd name="T116" fmla="*/ 153 w 210"/>
              <a:gd name="T117" fmla="*/ 29 h 242"/>
              <a:gd name="T118" fmla="*/ 88 w 210"/>
              <a:gd name="T119" fmla="*/ 12 h 242"/>
              <a:gd name="T120" fmla="*/ 186 w 210"/>
              <a:gd name="T121" fmla="*/ 8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lstStyle/>
          <a:p>
            <a:endParaRPr lang="zh-CN" altLang="en-US"/>
          </a:p>
        </p:txBody>
      </p:sp>
      <p:sp>
        <p:nvSpPr>
          <p:cNvPr id="43086" name="Freeform 11"/>
          <p:cNvSpPr>
            <a:spLocks noChangeAspect="1" noEditPoints="1"/>
          </p:cNvSpPr>
          <p:nvPr/>
        </p:nvSpPr>
        <p:spPr bwMode="auto">
          <a:xfrm>
            <a:off x="2713875" y="3241278"/>
            <a:ext cx="253659" cy="189376"/>
          </a:xfrm>
          <a:custGeom>
            <a:avLst/>
            <a:gdLst>
              <a:gd name="T0" fmla="*/ 55 w 257"/>
              <a:gd name="T1" fmla="*/ 122 h 191"/>
              <a:gd name="T2" fmla="*/ 30 w 257"/>
              <a:gd name="T3" fmla="*/ 107 h 191"/>
              <a:gd name="T4" fmla="*/ 34 w 257"/>
              <a:gd name="T5" fmla="*/ 5 h 191"/>
              <a:gd name="T6" fmla="*/ 220 w 257"/>
              <a:gd name="T7" fmla="*/ 5 h 191"/>
              <a:gd name="T8" fmla="*/ 224 w 257"/>
              <a:gd name="T9" fmla="*/ 107 h 191"/>
              <a:gd name="T10" fmla="*/ 198 w 257"/>
              <a:gd name="T11" fmla="*/ 122 h 191"/>
              <a:gd name="T12" fmla="*/ 257 w 257"/>
              <a:gd name="T13" fmla="*/ 173 h 191"/>
              <a:gd name="T14" fmla="*/ 9 w 257"/>
              <a:gd name="T15" fmla="*/ 191 h 191"/>
              <a:gd name="T16" fmla="*/ 77 w 257"/>
              <a:gd name="T17" fmla="*/ 125 h 191"/>
              <a:gd name="T18" fmla="*/ 77 w 257"/>
              <a:gd name="T19" fmla="*/ 122 h 191"/>
              <a:gd name="T20" fmla="*/ 45 w 257"/>
              <a:gd name="T21" fmla="*/ 15 h 191"/>
              <a:gd name="T22" fmla="*/ 45 w 257"/>
              <a:gd name="T23" fmla="*/ 15 h 191"/>
              <a:gd name="T24" fmla="*/ 45 w 257"/>
              <a:gd name="T25" fmla="*/ 107 h 191"/>
              <a:gd name="T26" fmla="*/ 210 w 257"/>
              <a:gd name="T27" fmla="*/ 107 h 191"/>
              <a:gd name="T28" fmla="*/ 209 w 257"/>
              <a:gd name="T29" fmla="*/ 15 h 191"/>
              <a:gd name="T30" fmla="*/ 34 w 257"/>
              <a:gd name="T31" fmla="*/ 163 h 191"/>
              <a:gd name="T32" fmla="*/ 39 w 257"/>
              <a:gd name="T33" fmla="*/ 155 h 191"/>
              <a:gd name="T34" fmla="*/ 75 w 257"/>
              <a:gd name="T35" fmla="*/ 141 h 191"/>
              <a:gd name="T36" fmla="*/ 192 w 257"/>
              <a:gd name="T37" fmla="*/ 135 h 191"/>
              <a:gd name="T38" fmla="*/ 209 w 257"/>
              <a:gd name="T39" fmla="*/ 135 h 191"/>
              <a:gd name="T40" fmla="*/ 173 w 257"/>
              <a:gd name="T41" fmla="*/ 141 h 191"/>
              <a:gd name="T42" fmla="*/ 171 w 257"/>
              <a:gd name="T43" fmla="*/ 135 h 191"/>
              <a:gd name="T44" fmla="*/ 167 w 257"/>
              <a:gd name="T45" fmla="*/ 141 h 191"/>
              <a:gd name="T46" fmla="*/ 127 w 257"/>
              <a:gd name="T47" fmla="*/ 135 h 191"/>
              <a:gd name="T48" fmla="*/ 144 w 257"/>
              <a:gd name="T49" fmla="*/ 135 h 191"/>
              <a:gd name="T50" fmla="*/ 104 w 257"/>
              <a:gd name="T51" fmla="*/ 141 h 191"/>
              <a:gd name="T52" fmla="*/ 105 w 257"/>
              <a:gd name="T53" fmla="*/ 135 h 191"/>
              <a:gd name="T54" fmla="*/ 99 w 257"/>
              <a:gd name="T55" fmla="*/ 141 h 191"/>
              <a:gd name="T56" fmla="*/ 187 w 257"/>
              <a:gd name="T57" fmla="*/ 144 h 191"/>
              <a:gd name="T58" fmla="*/ 215 w 257"/>
              <a:gd name="T59" fmla="*/ 144 h 191"/>
              <a:gd name="T60" fmla="*/ 165 w 257"/>
              <a:gd name="T61" fmla="*/ 151 h 191"/>
              <a:gd name="T62" fmla="*/ 163 w 257"/>
              <a:gd name="T63" fmla="*/ 144 h 191"/>
              <a:gd name="T64" fmla="*/ 159 w 257"/>
              <a:gd name="T65" fmla="*/ 151 h 191"/>
              <a:gd name="T66" fmla="*/ 116 w 257"/>
              <a:gd name="T67" fmla="*/ 144 h 191"/>
              <a:gd name="T68" fmla="*/ 134 w 257"/>
              <a:gd name="T69" fmla="*/ 144 h 191"/>
              <a:gd name="T70" fmla="*/ 91 w 257"/>
              <a:gd name="T71" fmla="*/ 151 h 191"/>
              <a:gd name="T72" fmla="*/ 92 w 257"/>
              <a:gd name="T73" fmla="*/ 144 h 191"/>
              <a:gd name="T74" fmla="*/ 84 w 257"/>
              <a:gd name="T75" fmla="*/ 151 h 191"/>
              <a:gd name="T76" fmla="*/ 45 w 257"/>
              <a:gd name="T77" fmla="*/ 144 h 191"/>
              <a:gd name="T78" fmla="*/ 63 w 257"/>
              <a:gd name="T79" fmla="*/ 144 h 191"/>
              <a:gd name="T80" fmla="*/ 201 w 257"/>
              <a:gd name="T81" fmla="*/ 163 h 191"/>
              <a:gd name="T82" fmla="*/ 197 w 257"/>
              <a:gd name="T83" fmla="*/ 155 h 191"/>
              <a:gd name="T84" fmla="*/ 194 w 257"/>
              <a:gd name="T85" fmla="*/ 163 h 191"/>
              <a:gd name="T86" fmla="*/ 146 w 257"/>
              <a:gd name="T87" fmla="*/ 155 h 191"/>
              <a:gd name="T88" fmla="*/ 165 w 257"/>
              <a:gd name="T89" fmla="*/ 155 h 191"/>
              <a:gd name="T90" fmla="*/ 120 w 257"/>
              <a:gd name="T91" fmla="*/ 163 h 191"/>
              <a:gd name="T92" fmla="*/ 121 w 257"/>
              <a:gd name="T93" fmla="*/ 155 h 191"/>
              <a:gd name="T94" fmla="*/ 114 w 257"/>
              <a:gd name="T95" fmla="*/ 163 h 191"/>
              <a:gd name="T96" fmla="*/ 70 w 257"/>
              <a:gd name="T97" fmla="*/ 155 h 191"/>
              <a:gd name="T98" fmla="*/ 90 w 257"/>
              <a:gd name="T99" fmla="*/ 15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lstStyle/>
          <a:p>
            <a:endParaRPr lang="zh-CN" altLang="en-US"/>
          </a:p>
        </p:txBody>
      </p:sp>
      <p:sp>
        <p:nvSpPr>
          <p:cNvPr id="43087" name="Freeform 26"/>
          <p:cNvSpPr>
            <a:spLocks noChangeAspect="1" noEditPoints="1"/>
          </p:cNvSpPr>
          <p:nvPr/>
        </p:nvSpPr>
        <p:spPr bwMode="auto">
          <a:xfrm>
            <a:off x="2762701" y="3652192"/>
            <a:ext cx="138143" cy="189377"/>
          </a:xfrm>
          <a:custGeom>
            <a:avLst/>
            <a:gdLst>
              <a:gd name="T0" fmla="*/ 86 w 172"/>
              <a:gd name="T1" fmla="*/ 0 h 235"/>
              <a:gd name="T2" fmla="*/ 147 w 172"/>
              <a:gd name="T3" fmla="*/ 25 h 235"/>
              <a:gd name="T4" fmla="*/ 172 w 172"/>
              <a:gd name="T5" fmla="*/ 86 h 235"/>
              <a:gd name="T6" fmla="*/ 147 w 172"/>
              <a:gd name="T7" fmla="*/ 147 h 235"/>
              <a:gd name="T8" fmla="*/ 86 w 172"/>
              <a:gd name="T9" fmla="*/ 173 h 235"/>
              <a:gd name="T10" fmla="*/ 25 w 172"/>
              <a:gd name="T11" fmla="*/ 147 h 235"/>
              <a:gd name="T12" fmla="*/ 0 w 172"/>
              <a:gd name="T13" fmla="*/ 86 h 235"/>
              <a:gd name="T14" fmla="*/ 25 w 172"/>
              <a:gd name="T15" fmla="*/ 25 h 235"/>
              <a:gd name="T16" fmla="*/ 86 w 172"/>
              <a:gd name="T17" fmla="*/ 0 h 235"/>
              <a:gd name="T18" fmla="*/ 67 w 172"/>
              <a:gd name="T19" fmla="*/ 98 h 235"/>
              <a:gd name="T20" fmla="*/ 93 w 172"/>
              <a:gd name="T21" fmla="*/ 65 h 235"/>
              <a:gd name="T22" fmla="*/ 67 w 172"/>
              <a:gd name="T23" fmla="*/ 98 h 235"/>
              <a:gd name="T24" fmla="*/ 102 w 172"/>
              <a:gd name="T25" fmla="*/ 183 h 235"/>
              <a:gd name="T26" fmla="*/ 102 w 172"/>
              <a:gd name="T27" fmla="*/ 197 h 235"/>
              <a:gd name="T28" fmla="*/ 156 w 172"/>
              <a:gd name="T29" fmla="*/ 206 h 235"/>
              <a:gd name="T30" fmla="*/ 156 w 172"/>
              <a:gd name="T31" fmla="*/ 235 h 235"/>
              <a:gd name="T32" fmla="*/ 19 w 172"/>
              <a:gd name="T33" fmla="*/ 235 h 235"/>
              <a:gd name="T34" fmla="*/ 19 w 172"/>
              <a:gd name="T35" fmla="*/ 206 h 235"/>
              <a:gd name="T36" fmla="*/ 70 w 172"/>
              <a:gd name="T37" fmla="*/ 197 h 235"/>
              <a:gd name="T38" fmla="*/ 70 w 172"/>
              <a:gd name="T39" fmla="*/ 183 h 235"/>
              <a:gd name="T40" fmla="*/ 86 w 172"/>
              <a:gd name="T41" fmla="*/ 184 h 235"/>
              <a:gd name="T42" fmla="*/ 102 w 172"/>
              <a:gd name="T43" fmla="*/ 183 h 235"/>
              <a:gd name="T44" fmla="*/ 86 w 172"/>
              <a:gd name="T45" fmla="*/ 47 h 235"/>
              <a:gd name="T46" fmla="*/ 58 w 172"/>
              <a:gd name="T47" fmla="*/ 58 h 235"/>
              <a:gd name="T48" fmla="*/ 47 w 172"/>
              <a:gd name="T49" fmla="*/ 86 h 235"/>
              <a:gd name="T50" fmla="*/ 58 w 172"/>
              <a:gd name="T51" fmla="*/ 114 h 235"/>
              <a:gd name="T52" fmla="*/ 86 w 172"/>
              <a:gd name="T53" fmla="*/ 126 h 235"/>
              <a:gd name="T54" fmla="*/ 114 w 172"/>
              <a:gd name="T55" fmla="*/ 114 h 235"/>
              <a:gd name="T56" fmla="*/ 126 w 172"/>
              <a:gd name="T57" fmla="*/ 86 h 235"/>
              <a:gd name="T58" fmla="*/ 114 w 172"/>
              <a:gd name="T59" fmla="*/ 58 h 235"/>
              <a:gd name="T60" fmla="*/ 86 w 172"/>
              <a:gd name="T61" fmla="*/ 47 h 235"/>
              <a:gd name="T62" fmla="*/ 105 w 172"/>
              <a:gd name="T63" fmla="*/ 67 h 235"/>
              <a:gd name="T64" fmla="*/ 86 w 172"/>
              <a:gd name="T65" fmla="*/ 59 h 235"/>
              <a:gd name="T66" fmla="*/ 67 w 172"/>
              <a:gd name="T67" fmla="*/ 67 h 235"/>
              <a:gd name="T68" fmla="*/ 59 w 172"/>
              <a:gd name="T69" fmla="*/ 86 h 235"/>
              <a:gd name="T70" fmla="*/ 67 w 172"/>
              <a:gd name="T71" fmla="*/ 106 h 235"/>
              <a:gd name="T72" fmla="*/ 86 w 172"/>
              <a:gd name="T73" fmla="*/ 114 h 235"/>
              <a:gd name="T74" fmla="*/ 105 w 172"/>
              <a:gd name="T75" fmla="*/ 106 h 235"/>
              <a:gd name="T76" fmla="*/ 113 w 172"/>
              <a:gd name="T77" fmla="*/ 86 h 235"/>
              <a:gd name="T78" fmla="*/ 105 w 172"/>
              <a:gd name="T79" fmla="*/ 67 h 235"/>
              <a:gd name="T80" fmla="*/ 124 w 172"/>
              <a:gd name="T81" fmla="*/ 48 h 235"/>
              <a:gd name="T82" fmla="*/ 86 w 172"/>
              <a:gd name="T83" fmla="*/ 32 h 235"/>
              <a:gd name="T84" fmla="*/ 48 w 172"/>
              <a:gd name="T85" fmla="*/ 48 h 235"/>
              <a:gd name="T86" fmla="*/ 32 w 172"/>
              <a:gd name="T87" fmla="*/ 86 h 235"/>
              <a:gd name="T88" fmla="*/ 48 w 172"/>
              <a:gd name="T89" fmla="*/ 124 h 235"/>
              <a:gd name="T90" fmla="*/ 86 w 172"/>
              <a:gd name="T91" fmla="*/ 140 h 235"/>
              <a:gd name="T92" fmla="*/ 124 w 172"/>
              <a:gd name="T93" fmla="*/ 124 h 235"/>
              <a:gd name="T94" fmla="*/ 140 w 172"/>
              <a:gd name="T95" fmla="*/ 86 h 235"/>
              <a:gd name="T96" fmla="*/ 124 w 172"/>
              <a:gd name="T97" fmla="*/ 4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2" h="235">
                <a:moveTo>
                  <a:pt x="86" y="0"/>
                </a:moveTo>
                <a:cubicBezTo>
                  <a:pt x="110" y="0"/>
                  <a:pt x="132" y="10"/>
                  <a:pt x="147" y="25"/>
                </a:cubicBezTo>
                <a:cubicBezTo>
                  <a:pt x="163" y="41"/>
                  <a:pt x="172" y="62"/>
                  <a:pt x="172" y="86"/>
                </a:cubicBezTo>
                <a:cubicBezTo>
                  <a:pt x="172" y="110"/>
                  <a:pt x="163" y="132"/>
                  <a:pt x="147" y="147"/>
                </a:cubicBezTo>
                <a:cubicBezTo>
                  <a:pt x="132" y="163"/>
                  <a:pt x="110" y="173"/>
                  <a:pt x="86" y="173"/>
                </a:cubicBezTo>
                <a:cubicBezTo>
                  <a:pt x="62" y="173"/>
                  <a:pt x="41" y="163"/>
                  <a:pt x="25" y="147"/>
                </a:cubicBezTo>
                <a:cubicBezTo>
                  <a:pt x="9" y="132"/>
                  <a:pt x="0" y="110"/>
                  <a:pt x="0" y="86"/>
                </a:cubicBezTo>
                <a:cubicBezTo>
                  <a:pt x="0" y="62"/>
                  <a:pt x="9" y="41"/>
                  <a:pt x="25" y="25"/>
                </a:cubicBezTo>
                <a:cubicBezTo>
                  <a:pt x="41" y="10"/>
                  <a:pt x="62" y="0"/>
                  <a:pt x="86" y="0"/>
                </a:cubicBezTo>
                <a:close/>
                <a:moveTo>
                  <a:pt x="67" y="98"/>
                </a:moveTo>
                <a:cubicBezTo>
                  <a:pt x="72" y="84"/>
                  <a:pt x="78" y="74"/>
                  <a:pt x="93" y="65"/>
                </a:cubicBezTo>
                <a:cubicBezTo>
                  <a:pt x="77" y="61"/>
                  <a:pt x="59" y="78"/>
                  <a:pt x="67" y="98"/>
                </a:cubicBezTo>
                <a:close/>
                <a:moveTo>
                  <a:pt x="102" y="183"/>
                </a:moveTo>
                <a:cubicBezTo>
                  <a:pt x="102" y="197"/>
                  <a:pt x="102" y="197"/>
                  <a:pt x="102" y="197"/>
                </a:cubicBezTo>
                <a:cubicBezTo>
                  <a:pt x="156" y="206"/>
                  <a:pt x="156" y="206"/>
                  <a:pt x="156" y="206"/>
                </a:cubicBezTo>
                <a:cubicBezTo>
                  <a:pt x="156" y="235"/>
                  <a:pt x="156" y="235"/>
                  <a:pt x="156" y="235"/>
                </a:cubicBezTo>
                <a:cubicBezTo>
                  <a:pt x="19" y="235"/>
                  <a:pt x="19" y="235"/>
                  <a:pt x="19" y="235"/>
                </a:cubicBezTo>
                <a:cubicBezTo>
                  <a:pt x="19" y="206"/>
                  <a:pt x="19" y="206"/>
                  <a:pt x="19" y="206"/>
                </a:cubicBezTo>
                <a:cubicBezTo>
                  <a:pt x="70" y="197"/>
                  <a:pt x="70" y="197"/>
                  <a:pt x="70" y="197"/>
                </a:cubicBezTo>
                <a:cubicBezTo>
                  <a:pt x="70" y="183"/>
                  <a:pt x="70" y="183"/>
                  <a:pt x="70" y="183"/>
                </a:cubicBezTo>
                <a:cubicBezTo>
                  <a:pt x="75" y="184"/>
                  <a:pt x="81" y="184"/>
                  <a:pt x="86" y="184"/>
                </a:cubicBezTo>
                <a:cubicBezTo>
                  <a:pt x="91" y="184"/>
                  <a:pt x="97" y="184"/>
                  <a:pt x="102" y="183"/>
                </a:cubicBezTo>
                <a:close/>
                <a:moveTo>
                  <a:pt x="86" y="47"/>
                </a:moveTo>
                <a:cubicBezTo>
                  <a:pt x="75" y="47"/>
                  <a:pt x="65" y="51"/>
                  <a:pt x="58" y="58"/>
                </a:cubicBezTo>
                <a:cubicBezTo>
                  <a:pt x="51" y="66"/>
                  <a:pt x="47" y="75"/>
                  <a:pt x="47" y="86"/>
                </a:cubicBezTo>
                <a:cubicBezTo>
                  <a:pt x="47" y="97"/>
                  <a:pt x="51" y="107"/>
                  <a:pt x="58" y="114"/>
                </a:cubicBezTo>
                <a:cubicBezTo>
                  <a:pt x="65" y="121"/>
                  <a:pt x="75" y="126"/>
                  <a:pt x="86" y="126"/>
                </a:cubicBezTo>
                <a:cubicBezTo>
                  <a:pt x="97" y="126"/>
                  <a:pt x="107" y="121"/>
                  <a:pt x="114" y="114"/>
                </a:cubicBezTo>
                <a:cubicBezTo>
                  <a:pt x="121" y="107"/>
                  <a:pt x="126" y="97"/>
                  <a:pt x="126" y="86"/>
                </a:cubicBezTo>
                <a:cubicBezTo>
                  <a:pt x="126" y="75"/>
                  <a:pt x="121" y="66"/>
                  <a:pt x="114" y="58"/>
                </a:cubicBezTo>
                <a:cubicBezTo>
                  <a:pt x="107" y="51"/>
                  <a:pt x="97" y="47"/>
                  <a:pt x="86" y="47"/>
                </a:cubicBezTo>
                <a:close/>
                <a:moveTo>
                  <a:pt x="105" y="67"/>
                </a:moveTo>
                <a:cubicBezTo>
                  <a:pt x="100" y="62"/>
                  <a:pt x="94" y="59"/>
                  <a:pt x="86" y="59"/>
                </a:cubicBezTo>
                <a:cubicBezTo>
                  <a:pt x="78" y="59"/>
                  <a:pt x="72" y="62"/>
                  <a:pt x="67" y="67"/>
                </a:cubicBezTo>
                <a:cubicBezTo>
                  <a:pt x="62" y="72"/>
                  <a:pt x="59" y="79"/>
                  <a:pt x="59" y="86"/>
                </a:cubicBezTo>
                <a:cubicBezTo>
                  <a:pt x="59" y="94"/>
                  <a:pt x="62" y="101"/>
                  <a:pt x="67" y="106"/>
                </a:cubicBezTo>
                <a:cubicBezTo>
                  <a:pt x="72" y="111"/>
                  <a:pt x="78" y="114"/>
                  <a:pt x="86" y="114"/>
                </a:cubicBezTo>
                <a:cubicBezTo>
                  <a:pt x="94" y="114"/>
                  <a:pt x="100" y="111"/>
                  <a:pt x="105" y="106"/>
                </a:cubicBezTo>
                <a:cubicBezTo>
                  <a:pt x="110" y="101"/>
                  <a:pt x="113" y="94"/>
                  <a:pt x="113" y="86"/>
                </a:cubicBezTo>
                <a:cubicBezTo>
                  <a:pt x="113" y="79"/>
                  <a:pt x="110" y="72"/>
                  <a:pt x="105" y="67"/>
                </a:cubicBezTo>
                <a:close/>
                <a:moveTo>
                  <a:pt x="124" y="48"/>
                </a:moveTo>
                <a:cubicBezTo>
                  <a:pt x="114" y="38"/>
                  <a:pt x="101" y="32"/>
                  <a:pt x="86" y="32"/>
                </a:cubicBezTo>
                <a:cubicBezTo>
                  <a:pt x="71" y="32"/>
                  <a:pt x="58" y="38"/>
                  <a:pt x="48" y="48"/>
                </a:cubicBezTo>
                <a:cubicBezTo>
                  <a:pt x="38" y="58"/>
                  <a:pt x="32" y="71"/>
                  <a:pt x="32" y="86"/>
                </a:cubicBezTo>
                <a:cubicBezTo>
                  <a:pt x="32" y="101"/>
                  <a:pt x="38" y="115"/>
                  <a:pt x="48" y="124"/>
                </a:cubicBezTo>
                <a:cubicBezTo>
                  <a:pt x="58" y="134"/>
                  <a:pt x="71" y="140"/>
                  <a:pt x="86" y="140"/>
                </a:cubicBezTo>
                <a:cubicBezTo>
                  <a:pt x="101" y="140"/>
                  <a:pt x="114" y="134"/>
                  <a:pt x="124" y="124"/>
                </a:cubicBezTo>
                <a:cubicBezTo>
                  <a:pt x="134" y="115"/>
                  <a:pt x="140" y="101"/>
                  <a:pt x="140" y="86"/>
                </a:cubicBezTo>
                <a:cubicBezTo>
                  <a:pt x="140" y="71"/>
                  <a:pt x="134" y="58"/>
                  <a:pt x="124"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lstStyle/>
          <a:p>
            <a:endParaRPr lang="zh-CN" altLang="en-US"/>
          </a:p>
        </p:txBody>
      </p:sp>
      <p:grpSp>
        <p:nvGrpSpPr>
          <p:cNvPr id="43088" name="组合 87"/>
          <p:cNvGrpSpPr>
            <a:grpSpLocks/>
          </p:cNvGrpSpPr>
          <p:nvPr/>
        </p:nvGrpSpPr>
        <p:grpSpPr bwMode="auto">
          <a:xfrm>
            <a:off x="2753177" y="4057149"/>
            <a:ext cx="158389" cy="189377"/>
            <a:chOff x="0" y="0"/>
            <a:chExt cx="302644" cy="360000"/>
          </a:xfrm>
        </p:grpSpPr>
        <p:sp>
          <p:nvSpPr>
            <p:cNvPr id="43089" name="Freeform 31"/>
            <p:cNvSpPr>
              <a:spLocks noEditPoints="1"/>
            </p:cNvSpPr>
            <p:nvPr/>
          </p:nvSpPr>
          <p:spPr bwMode="auto">
            <a:xfrm>
              <a:off x="0" y="129356"/>
              <a:ext cx="134237" cy="230644"/>
            </a:xfrm>
            <a:custGeom>
              <a:avLst/>
              <a:gdLst>
                <a:gd name="T0" fmla="*/ 8 w 93"/>
                <a:gd name="T1" fmla="*/ 0 h 160"/>
                <a:gd name="T2" fmla="*/ 85 w 93"/>
                <a:gd name="T3" fmla="*/ 0 h 160"/>
                <a:gd name="T4" fmla="*/ 93 w 93"/>
                <a:gd name="T5" fmla="*/ 0 h 160"/>
                <a:gd name="T6" fmla="*/ 93 w 93"/>
                <a:gd name="T7" fmla="*/ 8 h 160"/>
                <a:gd name="T8" fmla="*/ 93 w 93"/>
                <a:gd name="T9" fmla="*/ 136 h 160"/>
                <a:gd name="T10" fmla="*/ 93 w 93"/>
                <a:gd name="T11" fmla="*/ 142 h 160"/>
                <a:gd name="T12" fmla="*/ 88 w 93"/>
                <a:gd name="T13" fmla="*/ 144 h 160"/>
                <a:gd name="T14" fmla="*/ 4 w 93"/>
                <a:gd name="T15" fmla="*/ 144 h 160"/>
                <a:gd name="T16" fmla="*/ 0 w 93"/>
                <a:gd name="T17" fmla="*/ 141 h 160"/>
                <a:gd name="T18" fmla="*/ 0 w 93"/>
                <a:gd name="T19" fmla="*/ 136 h 160"/>
                <a:gd name="T20" fmla="*/ 0 w 93"/>
                <a:gd name="T21" fmla="*/ 8 h 160"/>
                <a:gd name="T22" fmla="*/ 0 w 93"/>
                <a:gd name="T23" fmla="*/ 0 h 160"/>
                <a:gd name="T24" fmla="*/ 8 w 93"/>
                <a:gd name="T25" fmla="*/ 0 h 160"/>
                <a:gd name="T26" fmla="*/ 76 w 93"/>
                <a:gd name="T27" fmla="*/ 17 h 160"/>
                <a:gd name="T28" fmla="*/ 17 w 93"/>
                <a:gd name="T29" fmla="*/ 17 h 160"/>
                <a:gd name="T30" fmla="*/ 17 w 93"/>
                <a:gd name="T31" fmla="*/ 131 h 160"/>
                <a:gd name="T32" fmla="*/ 76 w 93"/>
                <a:gd name="T33" fmla="*/ 131 h 160"/>
                <a:gd name="T34" fmla="*/ 76 w 93"/>
                <a:gd name="T35" fmla="*/ 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160">
                  <a:moveTo>
                    <a:pt x="8" y="0"/>
                  </a:moveTo>
                  <a:cubicBezTo>
                    <a:pt x="85" y="0"/>
                    <a:pt x="85" y="0"/>
                    <a:pt x="85" y="0"/>
                  </a:cubicBezTo>
                  <a:cubicBezTo>
                    <a:pt x="93" y="0"/>
                    <a:pt x="93" y="0"/>
                    <a:pt x="93" y="0"/>
                  </a:cubicBezTo>
                  <a:cubicBezTo>
                    <a:pt x="93" y="8"/>
                    <a:pt x="93" y="8"/>
                    <a:pt x="93" y="8"/>
                  </a:cubicBezTo>
                  <a:cubicBezTo>
                    <a:pt x="93" y="136"/>
                    <a:pt x="93" y="136"/>
                    <a:pt x="93" y="136"/>
                  </a:cubicBezTo>
                  <a:cubicBezTo>
                    <a:pt x="93" y="142"/>
                    <a:pt x="93" y="142"/>
                    <a:pt x="93" y="142"/>
                  </a:cubicBezTo>
                  <a:cubicBezTo>
                    <a:pt x="88" y="144"/>
                    <a:pt x="88" y="144"/>
                    <a:pt x="88" y="144"/>
                  </a:cubicBezTo>
                  <a:cubicBezTo>
                    <a:pt x="60" y="158"/>
                    <a:pt x="32" y="160"/>
                    <a:pt x="4" y="144"/>
                  </a:cubicBezTo>
                  <a:cubicBezTo>
                    <a:pt x="0" y="141"/>
                    <a:pt x="0" y="141"/>
                    <a:pt x="0" y="141"/>
                  </a:cubicBezTo>
                  <a:cubicBezTo>
                    <a:pt x="0" y="136"/>
                    <a:pt x="0" y="136"/>
                    <a:pt x="0" y="136"/>
                  </a:cubicBezTo>
                  <a:cubicBezTo>
                    <a:pt x="0" y="8"/>
                    <a:pt x="0" y="8"/>
                    <a:pt x="0" y="8"/>
                  </a:cubicBezTo>
                  <a:cubicBezTo>
                    <a:pt x="0" y="0"/>
                    <a:pt x="0" y="0"/>
                    <a:pt x="0" y="0"/>
                  </a:cubicBezTo>
                  <a:cubicBezTo>
                    <a:pt x="8" y="0"/>
                    <a:pt x="8" y="0"/>
                    <a:pt x="8" y="0"/>
                  </a:cubicBezTo>
                  <a:close/>
                  <a:moveTo>
                    <a:pt x="76" y="17"/>
                  </a:moveTo>
                  <a:cubicBezTo>
                    <a:pt x="17" y="17"/>
                    <a:pt x="17" y="17"/>
                    <a:pt x="17" y="17"/>
                  </a:cubicBezTo>
                  <a:cubicBezTo>
                    <a:pt x="17" y="131"/>
                    <a:pt x="17" y="131"/>
                    <a:pt x="17" y="131"/>
                  </a:cubicBezTo>
                  <a:cubicBezTo>
                    <a:pt x="36" y="141"/>
                    <a:pt x="56" y="139"/>
                    <a:pt x="76" y="131"/>
                  </a:cubicBezTo>
                  <a:lnTo>
                    <a:pt x="76"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90" name="Freeform 32"/>
            <p:cNvSpPr>
              <a:spLocks noEditPoints="1"/>
            </p:cNvSpPr>
            <p:nvPr/>
          </p:nvSpPr>
          <p:spPr bwMode="auto">
            <a:xfrm>
              <a:off x="24407" y="56136"/>
              <a:ext cx="82373" cy="84814"/>
            </a:xfrm>
            <a:custGeom>
              <a:avLst/>
              <a:gdLst>
                <a:gd name="T0" fmla="*/ 0 w 135"/>
                <a:gd name="T1" fmla="*/ 139 h 139"/>
                <a:gd name="T2" fmla="*/ 135 w 135"/>
                <a:gd name="T3" fmla="*/ 139 h 139"/>
                <a:gd name="T4" fmla="*/ 135 w 135"/>
                <a:gd name="T5" fmla="*/ 0 h 139"/>
                <a:gd name="T6" fmla="*/ 0 w 135"/>
                <a:gd name="T7" fmla="*/ 0 h 139"/>
                <a:gd name="T8" fmla="*/ 0 w 135"/>
                <a:gd name="T9" fmla="*/ 139 h 139"/>
                <a:gd name="T10" fmla="*/ 0 w 135"/>
                <a:gd name="T11" fmla="*/ 139 h 139"/>
                <a:gd name="T12" fmla="*/ 22 w 135"/>
                <a:gd name="T13" fmla="*/ 57 h 139"/>
                <a:gd name="T14" fmla="*/ 55 w 135"/>
                <a:gd name="T15" fmla="*/ 57 h 139"/>
                <a:gd name="T16" fmla="*/ 55 w 135"/>
                <a:gd name="T17" fmla="*/ 71 h 139"/>
                <a:gd name="T18" fmla="*/ 22 w 135"/>
                <a:gd name="T19" fmla="*/ 71 h 139"/>
                <a:gd name="T20" fmla="*/ 22 w 135"/>
                <a:gd name="T21" fmla="*/ 57 h 139"/>
                <a:gd name="T22" fmla="*/ 22 w 135"/>
                <a:gd name="T23" fmla="*/ 57 h 139"/>
                <a:gd name="T24" fmla="*/ 81 w 135"/>
                <a:gd name="T25" fmla="*/ 57 h 139"/>
                <a:gd name="T26" fmla="*/ 114 w 135"/>
                <a:gd name="T27" fmla="*/ 57 h 139"/>
                <a:gd name="T28" fmla="*/ 114 w 135"/>
                <a:gd name="T29" fmla="*/ 71 h 139"/>
                <a:gd name="T30" fmla="*/ 81 w 135"/>
                <a:gd name="T31" fmla="*/ 71 h 139"/>
                <a:gd name="T32" fmla="*/ 81 w 135"/>
                <a:gd name="T33" fmla="*/ 5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5" h="139">
                  <a:moveTo>
                    <a:pt x="0" y="139"/>
                  </a:moveTo>
                  <a:lnTo>
                    <a:pt x="135" y="139"/>
                  </a:lnTo>
                  <a:lnTo>
                    <a:pt x="135" y="0"/>
                  </a:lnTo>
                  <a:lnTo>
                    <a:pt x="0" y="0"/>
                  </a:lnTo>
                  <a:lnTo>
                    <a:pt x="0" y="139"/>
                  </a:lnTo>
                  <a:close/>
                  <a:moveTo>
                    <a:pt x="22" y="57"/>
                  </a:moveTo>
                  <a:lnTo>
                    <a:pt x="55" y="57"/>
                  </a:lnTo>
                  <a:lnTo>
                    <a:pt x="55" y="71"/>
                  </a:lnTo>
                  <a:lnTo>
                    <a:pt x="22" y="71"/>
                  </a:lnTo>
                  <a:lnTo>
                    <a:pt x="22" y="57"/>
                  </a:lnTo>
                  <a:close/>
                  <a:moveTo>
                    <a:pt x="81" y="57"/>
                  </a:moveTo>
                  <a:lnTo>
                    <a:pt x="114" y="57"/>
                  </a:lnTo>
                  <a:lnTo>
                    <a:pt x="114" y="71"/>
                  </a:lnTo>
                  <a:lnTo>
                    <a:pt x="81" y="71"/>
                  </a:lnTo>
                  <a:lnTo>
                    <a:pt x="81" y="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91" name="Freeform 33"/>
            <p:cNvSpPr>
              <a:spLocks noEditPoints="1"/>
            </p:cNvSpPr>
            <p:nvPr/>
          </p:nvSpPr>
          <p:spPr bwMode="auto">
            <a:xfrm>
              <a:off x="167186" y="129356"/>
              <a:ext cx="135458" cy="230644"/>
            </a:xfrm>
            <a:custGeom>
              <a:avLst/>
              <a:gdLst>
                <a:gd name="T0" fmla="*/ 9 w 94"/>
                <a:gd name="T1" fmla="*/ 0 h 160"/>
                <a:gd name="T2" fmla="*/ 85 w 94"/>
                <a:gd name="T3" fmla="*/ 0 h 160"/>
                <a:gd name="T4" fmla="*/ 94 w 94"/>
                <a:gd name="T5" fmla="*/ 0 h 160"/>
                <a:gd name="T6" fmla="*/ 94 w 94"/>
                <a:gd name="T7" fmla="*/ 8 h 160"/>
                <a:gd name="T8" fmla="*/ 94 w 94"/>
                <a:gd name="T9" fmla="*/ 136 h 160"/>
                <a:gd name="T10" fmla="*/ 94 w 94"/>
                <a:gd name="T11" fmla="*/ 142 h 160"/>
                <a:gd name="T12" fmla="*/ 89 w 94"/>
                <a:gd name="T13" fmla="*/ 144 h 160"/>
                <a:gd name="T14" fmla="*/ 4 w 94"/>
                <a:gd name="T15" fmla="*/ 144 h 160"/>
                <a:gd name="T16" fmla="*/ 0 w 94"/>
                <a:gd name="T17" fmla="*/ 141 h 160"/>
                <a:gd name="T18" fmla="*/ 0 w 94"/>
                <a:gd name="T19" fmla="*/ 136 h 160"/>
                <a:gd name="T20" fmla="*/ 0 w 94"/>
                <a:gd name="T21" fmla="*/ 8 h 160"/>
                <a:gd name="T22" fmla="*/ 0 w 94"/>
                <a:gd name="T23" fmla="*/ 0 h 160"/>
                <a:gd name="T24" fmla="*/ 9 w 94"/>
                <a:gd name="T25" fmla="*/ 0 h 160"/>
                <a:gd name="T26" fmla="*/ 76 w 94"/>
                <a:gd name="T27" fmla="*/ 17 h 160"/>
                <a:gd name="T28" fmla="*/ 17 w 94"/>
                <a:gd name="T29" fmla="*/ 17 h 160"/>
                <a:gd name="T30" fmla="*/ 17 w 94"/>
                <a:gd name="T31" fmla="*/ 131 h 160"/>
                <a:gd name="T32" fmla="*/ 76 w 94"/>
                <a:gd name="T33" fmla="*/ 131 h 160"/>
                <a:gd name="T34" fmla="*/ 76 w 94"/>
                <a:gd name="T35" fmla="*/ 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160">
                  <a:moveTo>
                    <a:pt x="9" y="0"/>
                  </a:moveTo>
                  <a:cubicBezTo>
                    <a:pt x="85" y="0"/>
                    <a:pt x="85" y="0"/>
                    <a:pt x="85" y="0"/>
                  </a:cubicBezTo>
                  <a:cubicBezTo>
                    <a:pt x="94" y="0"/>
                    <a:pt x="94" y="0"/>
                    <a:pt x="94" y="0"/>
                  </a:cubicBezTo>
                  <a:cubicBezTo>
                    <a:pt x="94" y="8"/>
                    <a:pt x="94" y="8"/>
                    <a:pt x="94" y="8"/>
                  </a:cubicBezTo>
                  <a:cubicBezTo>
                    <a:pt x="94" y="136"/>
                    <a:pt x="94" y="136"/>
                    <a:pt x="94" y="136"/>
                  </a:cubicBezTo>
                  <a:cubicBezTo>
                    <a:pt x="94" y="142"/>
                    <a:pt x="94" y="142"/>
                    <a:pt x="94" y="142"/>
                  </a:cubicBezTo>
                  <a:cubicBezTo>
                    <a:pt x="89" y="144"/>
                    <a:pt x="89" y="144"/>
                    <a:pt x="89" y="144"/>
                  </a:cubicBezTo>
                  <a:cubicBezTo>
                    <a:pt x="61" y="158"/>
                    <a:pt x="33" y="160"/>
                    <a:pt x="4" y="144"/>
                  </a:cubicBezTo>
                  <a:cubicBezTo>
                    <a:pt x="0" y="141"/>
                    <a:pt x="0" y="141"/>
                    <a:pt x="0" y="141"/>
                  </a:cubicBezTo>
                  <a:cubicBezTo>
                    <a:pt x="0" y="136"/>
                    <a:pt x="0" y="136"/>
                    <a:pt x="0" y="136"/>
                  </a:cubicBezTo>
                  <a:cubicBezTo>
                    <a:pt x="0" y="8"/>
                    <a:pt x="0" y="8"/>
                    <a:pt x="0" y="8"/>
                  </a:cubicBezTo>
                  <a:cubicBezTo>
                    <a:pt x="0" y="0"/>
                    <a:pt x="0" y="0"/>
                    <a:pt x="0" y="0"/>
                  </a:cubicBezTo>
                  <a:cubicBezTo>
                    <a:pt x="9" y="0"/>
                    <a:pt x="9" y="0"/>
                    <a:pt x="9" y="0"/>
                  </a:cubicBezTo>
                  <a:close/>
                  <a:moveTo>
                    <a:pt x="76" y="17"/>
                  </a:moveTo>
                  <a:cubicBezTo>
                    <a:pt x="17" y="17"/>
                    <a:pt x="17" y="17"/>
                    <a:pt x="17" y="17"/>
                  </a:cubicBezTo>
                  <a:cubicBezTo>
                    <a:pt x="17" y="131"/>
                    <a:pt x="17" y="131"/>
                    <a:pt x="17" y="131"/>
                  </a:cubicBezTo>
                  <a:cubicBezTo>
                    <a:pt x="37" y="141"/>
                    <a:pt x="57" y="139"/>
                    <a:pt x="76" y="131"/>
                  </a:cubicBezTo>
                  <a:lnTo>
                    <a:pt x="76"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92" name="Freeform 34"/>
            <p:cNvSpPr>
              <a:spLocks noEditPoints="1"/>
            </p:cNvSpPr>
            <p:nvPr/>
          </p:nvSpPr>
          <p:spPr bwMode="auto">
            <a:xfrm>
              <a:off x="167186" y="0"/>
              <a:ext cx="135458" cy="120813"/>
            </a:xfrm>
            <a:custGeom>
              <a:avLst/>
              <a:gdLst>
                <a:gd name="T0" fmla="*/ 85 w 94"/>
                <a:gd name="T1" fmla="*/ 84 h 84"/>
                <a:gd name="T2" fmla="*/ 9 w 94"/>
                <a:gd name="T3" fmla="*/ 84 h 84"/>
                <a:gd name="T4" fmla="*/ 0 w 94"/>
                <a:gd name="T5" fmla="*/ 84 h 84"/>
                <a:gd name="T6" fmla="*/ 0 w 94"/>
                <a:gd name="T7" fmla="*/ 76 h 84"/>
                <a:gd name="T8" fmla="*/ 0 w 94"/>
                <a:gd name="T9" fmla="*/ 24 h 84"/>
                <a:gd name="T10" fmla="*/ 0 w 94"/>
                <a:gd name="T11" fmla="*/ 19 h 84"/>
                <a:gd name="T12" fmla="*/ 5 w 94"/>
                <a:gd name="T13" fmla="*/ 17 h 84"/>
                <a:gd name="T14" fmla="*/ 89 w 94"/>
                <a:gd name="T15" fmla="*/ 17 h 84"/>
                <a:gd name="T16" fmla="*/ 94 w 94"/>
                <a:gd name="T17" fmla="*/ 19 h 84"/>
                <a:gd name="T18" fmla="*/ 94 w 94"/>
                <a:gd name="T19" fmla="*/ 24 h 84"/>
                <a:gd name="T20" fmla="*/ 94 w 94"/>
                <a:gd name="T21" fmla="*/ 76 h 84"/>
                <a:gd name="T22" fmla="*/ 94 w 94"/>
                <a:gd name="T23" fmla="*/ 84 h 84"/>
                <a:gd name="T24" fmla="*/ 85 w 94"/>
                <a:gd name="T25" fmla="*/ 84 h 84"/>
                <a:gd name="T26" fmla="*/ 17 w 94"/>
                <a:gd name="T27" fmla="*/ 67 h 84"/>
                <a:gd name="T28" fmla="*/ 76 w 94"/>
                <a:gd name="T29" fmla="*/ 67 h 84"/>
                <a:gd name="T30" fmla="*/ 76 w 94"/>
                <a:gd name="T31" fmla="*/ 29 h 84"/>
                <a:gd name="T32" fmla="*/ 17 w 94"/>
                <a:gd name="T33" fmla="*/ 30 h 84"/>
                <a:gd name="T34" fmla="*/ 17 w 94"/>
                <a:gd name="T35" fmla="*/ 6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84">
                  <a:moveTo>
                    <a:pt x="85" y="84"/>
                  </a:moveTo>
                  <a:cubicBezTo>
                    <a:pt x="9" y="84"/>
                    <a:pt x="9" y="84"/>
                    <a:pt x="9" y="84"/>
                  </a:cubicBezTo>
                  <a:cubicBezTo>
                    <a:pt x="0" y="84"/>
                    <a:pt x="0" y="84"/>
                    <a:pt x="0" y="84"/>
                  </a:cubicBezTo>
                  <a:cubicBezTo>
                    <a:pt x="0" y="76"/>
                    <a:pt x="0" y="76"/>
                    <a:pt x="0" y="76"/>
                  </a:cubicBezTo>
                  <a:cubicBezTo>
                    <a:pt x="0" y="24"/>
                    <a:pt x="0" y="24"/>
                    <a:pt x="0" y="24"/>
                  </a:cubicBezTo>
                  <a:cubicBezTo>
                    <a:pt x="0" y="19"/>
                    <a:pt x="0" y="19"/>
                    <a:pt x="0" y="19"/>
                  </a:cubicBezTo>
                  <a:cubicBezTo>
                    <a:pt x="5" y="17"/>
                    <a:pt x="5" y="17"/>
                    <a:pt x="5" y="17"/>
                  </a:cubicBezTo>
                  <a:cubicBezTo>
                    <a:pt x="33" y="3"/>
                    <a:pt x="61" y="0"/>
                    <a:pt x="89" y="17"/>
                  </a:cubicBezTo>
                  <a:cubicBezTo>
                    <a:pt x="94" y="19"/>
                    <a:pt x="94" y="19"/>
                    <a:pt x="94" y="19"/>
                  </a:cubicBezTo>
                  <a:cubicBezTo>
                    <a:pt x="94" y="24"/>
                    <a:pt x="94" y="24"/>
                    <a:pt x="94" y="24"/>
                  </a:cubicBezTo>
                  <a:cubicBezTo>
                    <a:pt x="94" y="76"/>
                    <a:pt x="94" y="76"/>
                    <a:pt x="94" y="76"/>
                  </a:cubicBezTo>
                  <a:cubicBezTo>
                    <a:pt x="94" y="84"/>
                    <a:pt x="94" y="84"/>
                    <a:pt x="94" y="84"/>
                  </a:cubicBezTo>
                  <a:cubicBezTo>
                    <a:pt x="85" y="84"/>
                    <a:pt x="85" y="84"/>
                    <a:pt x="85" y="84"/>
                  </a:cubicBezTo>
                  <a:close/>
                  <a:moveTo>
                    <a:pt x="17" y="67"/>
                  </a:moveTo>
                  <a:cubicBezTo>
                    <a:pt x="76" y="67"/>
                    <a:pt x="76" y="67"/>
                    <a:pt x="76" y="67"/>
                  </a:cubicBezTo>
                  <a:cubicBezTo>
                    <a:pt x="76" y="29"/>
                    <a:pt x="76" y="29"/>
                    <a:pt x="76" y="29"/>
                  </a:cubicBezTo>
                  <a:cubicBezTo>
                    <a:pt x="57" y="20"/>
                    <a:pt x="37" y="21"/>
                    <a:pt x="17" y="30"/>
                  </a:cubicBezTo>
                  <a:lnTo>
                    <a:pt x="17"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3093" name="Freeform 21"/>
          <p:cNvSpPr>
            <a:spLocks noChangeAspect="1" noEditPoints="1"/>
          </p:cNvSpPr>
          <p:nvPr/>
        </p:nvSpPr>
        <p:spPr bwMode="auto">
          <a:xfrm>
            <a:off x="2738884" y="4456147"/>
            <a:ext cx="194115" cy="188185"/>
          </a:xfrm>
          <a:custGeom>
            <a:avLst/>
            <a:gdLst>
              <a:gd name="T0" fmla="*/ 36 w 219"/>
              <a:gd name="T1" fmla="*/ 0 h 213"/>
              <a:gd name="T2" fmla="*/ 183 w 219"/>
              <a:gd name="T3" fmla="*/ 0 h 213"/>
              <a:gd name="T4" fmla="*/ 219 w 219"/>
              <a:gd name="T5" fmla="*/ 36 h 213"/>
              <a:gd name="T6" fmla="*/ 219 w 219"/>
              <a:gd name="T7" fmla="*/ 126 h 213"/>
              <a:gd name="T8" fmla="*/ 164 w 219"/>
              <a:gd name="T9" fmla="*/ 126 h 213"/>
              <a:gd name="T10" fmla="*/ 164 w 219"/>
              <a:gd name="T11" fmla="*/ 104 h 213"/>
              <a:gd name="T12" fmla="*/ 105 w 219"/>
              <a:gd name="T13" fmla="*/ 152 h 213"/>
              <a:gd name="T14" fmla="*/ 164 w 219"/>
              <a:gd name="T15" fmla="*/ 200 h 213"/>
              <a:gd name="T16" fmla="*/ 164 w 219"/>
              <a:gd name="T17" fmla="*/ 179 h 213"/>
              <a:gd name="T18" fmla="*/ 219 w 219"/>
              <a:gd name="T19" fmla="*/ 179 h 213"/>
              <a:gd name="T20" fmla="*/ 183 w 219"/>
              <a:gd name="T21" fmla="*/ 213 h 213"/>
              <a:gd name="T22" fmla="*/ 36 w 219"/>
              <a:gd name="T23" fmla="*/ 213 h 213"/>
              <a:gd name="T24" fmla="*/ 0 w 219"/>
              <a:gd name="T25" fmla="*/ 176 h 213"/>
              <a:gd name="T26" fmla="*/ 0 w 219"/>
              <a:gd name="T27" fmla="*/ 36 h 213"/>
              <a:gd name="T28" fmla="*/ 36 w 219"/>
              <a:gd name="T29" fmla="*/ 0 h 213"/>
              <a:gd name="T30" fmla="*/ 172 w 219"/>
              <a:gd name="T31" fmla="*/ 19 h 213"/>
              <a:gd name="T32" fmla="*/ 46 w 219"/>
              <a:gd name="T33" fmla="*/ 19 h 213"/>
              <a:gd name="T34" fmla="*/ 46 w 219"/>
              <a:gd name="T35" fmla="*/ 86 h 213"/>
              <a:gd name="T36" fmla="*/ 172 w 219"/>
              <a:gd name="T37" fmla="*/ 86 h 213"/>
              <a:gd name="T38" fmla="*/ 172 w 219"/>
              <a:gd name="T39" fmla="*/ 19 h 213"/>
              <a:gd name="T40" fmla="*/ 93 w 219"/>
              <a:gd name="T41" fmla="*/ 30 h 213"/>
              <a:gd name="T42" fmla="*/ 65 w 219"/>
              <a:gd name="T43" fmla="*/ 30 h 213"/>
              <a:gd name="T44" fmla="*/ 65 w 219"/>
              <a:gd name="T45" fmla="*/ 72 h 213"/>
              <a:gd name="T46" fmla="*/ 93 w 219"/>
              <a:gd name="T47" fmla="*/ 72 h 213"/>
              <a:gd name="T48" fmla="*/ 93 w 219"/>
              <a:gd name="T49" fmla="*/ 30 h 213"/>
              <a:gd name="T50" fmla="*/ 22 w 219"/>
              <a:gd name="T51" fmla="*/ 168 h 213"/>
              <a:gd name="T52" fmla="*/ 22 w 219"/>
              <a:gd name="T53" fmla="*/ 191 h 213"/>
              <a:gd name="T54" fmla="*/ 43 w 219"/>
              <a:gd name="T55" fmla="*/ 191 h 213"/>
              <a:gd name="T56" fmla="*/ 43 w 219"/>
              <a:gd name="T57" fmla="*/ 168 h 213"/>
              <a:gd name="T58" fmla="*/ 22 w 219"/>
              <a:gd name="T59" fmla="*/ 1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lstStyle/>
          <a:p>
            <a:endParaRPr lang="zh-CN" altLang="en-US"/>
          </a:p>
        </p:txBody>
      </p:sp>
      <p:cxnSp>
        <p:nvCxnSpPr>
          <p:cNvPr id="43094" name="直接连接符 93"/>
          <p:cNvCxnSpPr>
            <a:cxnSpLocks noChangeShapeType="1"/>
            <a:stCxn id="43022" idx="3"/>
          </p:cNvCxnSpPr>
          <p:nvPr/>
        </p:nvCxnSpPr>
        <p:spPr bwMode="auto">
          <a:xfrm flipV="1">
            <a:off x="3323612" y="2935179"/>
            <a:ext cx="1699394" cy="0"/>
          </a:xfrm>
          <a:prstGeom prst="line">
            <a:avLst/>
          </a:prstGeom>
          <a:noFill/>
          <a:ln w="12700" cmpd="sng">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43095" name="组合 94"/>
          <p:cNvGrpSpPr>
            <a:grpSpLocks/>
          </p:cNvGrpSpPr>
          <p:nvPr/>
        </p:nvGrpSpPr>
        <p:grpSpPr bwMode="auto">
          <a:xfrm>
            <a:off x="5234985" y="2856573"/>
            <a:ext cx="165533" cy="165556"/>
            <a:chOff x="0" y="0"/>
            <a:chExt cx="220522" cy="220522"/>
          </a:xfrm>
        </p:grpSpPr>
        <p:sp>
          <p:nvSpPr>
            <p:cNvPr id="43096" name="椭圆 95"/>
            <p:cNvSpPr>
              <a:spLocks noChangeArrowheads="1"/>
            </p:cNvSpPr>
            <p:nvPr/>
          </p:nvSpPr>
          <p:spPr bwMode="auto">
            <a:xfrm>
              <a:off x="0" y="0"/>
              <a:ext cx="220522" cy="220522"/>
            </a:xfrm>
            <a:prstGeom prst="ellipse">
              <a:avLst/>
            </a:prstGeom>
            <a:noFill/>
            <a:ln w="25400"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097" name="椭圆 96"/>
            <p:cNvSpPr>
              <a:spLocks noChangeArrowheads="1"/>
            </p:cNvSpPr>
            <p:nvPr/>
          </p:nvSpPr>
          <p:spPr bwMode="auto">
            <a:xfrm>
              <a:off x="44805" y="44805"/>
              <a:ext cx="130911" cy="130911"/>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3098" name="矩形 97"/>
          <p:cNvSpPr>
            <a:spLocks noChangeArrowheads="1"/>
          </p:cNvSpPr>
          <p:nvPr/>
        </p:nvSpPr>
        <p:spPr bwMode="auto">
          <a:xfrm>
            <a:off x="5400519" y="2789870"/>
            <a:ext cx="2577631" cy="303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1050" b="0" dirty="0">
                <a:solidFill>
                  <a:srgbClr val="000000"/>
                </a:solidFill>
                <a:latin typeface="微软雅黑" pitchFamily="34" charset="-122"/>
                <a:ea typeface="微软雅黑" pitchFamily="34" charset="-122"/>
              </a:rPr>
              <a:t>文字内容介绍文字内容介绍文字内容介绍文字内容介绍文字内容介绍文字内容介绍</a:t>
            </a:r>
            <a:endParaRPr lang="en-US" altLang="zh-CN" sz="1050" b="0" dirty="0">
              <a:solidFill>
                <a:srgbClr val="000000"/>
              </a:solidFill>
              <a:latin typeface="微软雅黑" pitchFamily="34" charset="-122"/>
              <a:ea typeface="微软雅黑" pitchFamily="34" charset="-122"/>
            </a:endParaRPr>
          </a:p>
        </p:txBody>
      </p:sp>
      <p:cxnSp>
        <p:nvCxnSpPr>
          <p:cNvPr id="43099" name="直接连接符 98"/>
          <p:cNvCxnSpPr>
            <a:cxnSpLocks noChangeShapeType="1"/>
            <a:stCxn id="43025" idx="3"/>
          </p:cNvCxnSpPr>
          <p:nvPr/>
        </p:nvCxnSpPr>
        <p:spPr bwMode="auto">
          <a:xfrm>
            <a:off x="3484379" y="3336562"/>
            <a:ext cx="1538625" cy="0"/>
          </a:xfrm>
          <a:prstGeom prst="line">
            <a:avLst/>
          </a:prstGeom>
          <a:noFill/>
          <a:ln w="12700" cmpd="sng">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43100" name="组合 99"/>
          <p:cNvGrpSpPr>
            <a:grpSpLocks/>
          </p:cNvGrpSpPr>
          <p:nvPr/>
        </p:nvGrpSpPr>
        <p:grpSpPr bwMode="auto">
          <a:xfrm>
            <a:off x="5234985" y="3257953"/>
            <a:ext cx="165533" cy="165555"/>
            <a:chOff x="0" y="0"/>
            <a:chExt cx="220522" cy="220522"/>
          </a:xfrm>
        </p:grpSpPr>
        <p:sp>
          <p:nvSpPr>
            <p:cNvPr id="43101" name="椭圆 100"/>
            <p:cNvSpPr>
              <a:spLocks noChangeArrowheads="1"/>
            </p:cNvSpPr>
            <p:nvPr/>
          </p:nvSpPr>
          <p:spPr bwMode="auto">
            <a:xfrm>
              <a:off x="0" y="0"/>
              <a:ext cx="220522" cy="220522"/>
            </a:xfrm>
            <a:prstGeom prst="ellipse">
              <a:avLst/>
            </a:prstGeom>
            <a:noFill/>
            <a:ln w="25400"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102" name="椭圆 101"/>
            <p:cNvSpPr>
              <a:spLocks noChangeArrowheads="1"/>
            </p:cNvSpPr>
            <p:nvPr/>
          </p:nvSpPr>
          <p:spPr bwMode="auto">
            <a:xfrm>
              <a:off x="44805" y="44805"/>
              <a:ext cx="130911" cy="130911"/>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3103" name="矩形 102"/>
          <p:cNvSpPr>
            <a:spLocks noChangeArrowheads="1"/>
          </p:cNvSpPr>
          <p:nvPr/>
        </p:nvSpPr>
        <p:spPr bwMode="auto">
          <a:xfrm>
            <a:off x="5400519" y="3190063"/>
            <a:ext cx="2577631" cy="303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1050" b="0" dirty="0">
                <a:solidFill>
                  <a:srgbClr val="000000"/>
                </a:solidFill>
                <a:latin typeface="微软雅黑" pitchFamily="34" charset="-122"/>
                <a:ea typeface="微软雅黑" pitchFamily="34" charset="-122"/>
              </a:rPr>
              <a:t>文字内容介绍文字内容介绍文字内容介绍文字内容介绍文字内容介绍文字内容介绍</a:t>
            </a:r>
            <a:endParaRPr lang="en-US" altLang="zh-CN" sz="1050" b="0" dirty="0">
              <a:solidFill>
                <a:srgbClr val="000000"/>
              </a:solidFill>
              <a:latin typeface="微软雅黑" pitchFamily="34" charset="-122"/>
              <a:ea typeface="微软雅黑" pitchFamily="34" charset="-122"/>
            </a:endParaRPr>
          </a:p>
        </p:txBody>
      </p:sp>
      <p:cxnSp>
        <p:nvCxnSpPr>
          <p:cNvPr id="43104" name="直接连接符 103"/>
          <p:cNvCxnSpPr>
            <a:cxnSpLocks noChangeShapeType="1"/>
            <a:stCxn id="43028" idx="3"/>
          </p:cNvCxnSpPr>
          <p:nvPr/>
        </p:nvCxnSpPr>
        <p:spPr bwMode="auto">
          <a:xfrm flipV="1">
            <a:off x="3646342" y="3741518"/>
            <a:ext cx="1376665" cy="0"/>
          </a:xfrm>
          <a:prstGeom prst="line">
            <a:avLst/>
          </a:prstGeom>
          <a:noFill/>
          <a:ln w="12700" cmpd="sng">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43105" name="组合 104"/>
          <p:cNvGrpSpPr>
            <a:grpSpLocks/>
          </p:cNvGrpSpPr>
          <p:nvPr/>
        </p:nvGrpSpPr>
        <p:grpSpPr bwMode="auto">
          <a:xfrm>
            <a:off x="5234985" y="3662909"/>
            <a:ext cx="165533" cy="165555"/>
            <a:chOff x="0" y="0"/>
            <a:chExt cx="220522" cy="220522"/>
          </a:xfrm>
        </p:grpSpPr>
        <p:sp>
          <p:nvSpPr>
            <p:cNvPr id="43106" name="椭圆 105"/>
            <p:cNvSpPr>
              <a:spLocks noChangeArrowheads="1"/>
            </p:cNvSpPr>
            <p:nvPr/>
          </p:nvSpPr>
          <p:spPr bwMode="auto">
            <a:xfrm>
              <a:off x="0" y="0"/>
              <a:ext cx="220522" cy="220522"/>
            </a:xfrm>
            <a:prstGeom prst="ellipse">
              <a:avLst/>
            </a:prstGeom>
            <a:noFill/>
            <a:ln w="25400"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107" name="椭圆 106"/>
            <p:cNvSpPr>
              <a:spLocks noChangeArrowheads="1"/>
            </p:cNvSpPr>
            <p:nvPr/>
          </p:nvSpPr>
          <p:spPr bwMode="auto">
            <a:xfrm>
              <a:off x="44805" y="44805"/>
              <a:ext cx="130911" cy="130911"/>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3108" name="矩形 107"/>
          <p:cNvSpPr>
            <a:spLocks noChangeArrowheads="1"/>
          </p:cNvSpPr>
          <p:nvPr/>
        </p:nvSpPr>
        <p:spPr bwMode="auto">
          <a:xfrm>
            <a:off x="5400519" y="3595019"/>
            <a:ext cx="2577631" cy="303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1050" b="0" dirty="0">
                <a:solidFill>
                  <a:srgbClr val="000000"/>
                </a:solidFill>
                <a:latin typeface="微软雅黑" pitchFamily="34" charset="-122"/>
                <a:ea typeface="微软雅黑" pitchFamily="34" charset="-122"/>
              </a:rPr>
              <a:t>文字内容介绍文字内容介绍文字内容介绍文字内容介绍文字内容介绍文字内容介绍</a:t>
            </a:r>
            <a:endParaRPr lang="en-US" altLang="zh-CN" sz="1050" b="0" dirty="0">
              <a:solidFill>
                <a:srgbClr val="000000"/>
              </a:solidFill>
              <a:latin typeface="微软雅黑" pitchFamily="34" charset="-122"/>
              <a:ea typeface="微软雅黑" pitchFamily="34" charset="-122"/>
            </a:endParaRPr>
          </a:p>
        </p:txBody>
      </p:sp>
      <p:cxnSp>
        <p:nvCxnSpPr>
          <p:cNvPr id="43109" name="直接连接符 108"/>
          <p:cNvCxnSpPr>
            <a:cxnSpLocks noChangeShapeType="1"/>
            <a:stCxn id="43031" idx="3"/>
          </p:cNvCxnSpPr>
          <p:nvPr/>
        </p:nvCxnSpPr>
        <p:spPr bwMode="auto">
          <a:xfrm>
            <a:off x="3808303" y="4142901"/>
            <a:ext cx="1214704" cy="0"/>
          </a:xfrm>
          <a:prstGeom prst="line">
            <a:avLst/>
          </a:prstGeom>
          <a:noFill/>
          <a:ln w="12700" cmpd="sng">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43110" name="组合 109"/>
          <p:cNvGrpSpPr>
            <a:grpSpLocks/>
          </p:cNvGrpSpPr>
          <p:nvPr/>
        </p:nvGrpSpPr>
        <p:grpSpPr bwMode="auto">
          <a:xfrm>
            <a:off x="5234985" y="4064295"/>
            <a:ext cx="165533" cy="165556"/>
            <a:chOff x="0" y="0"/>
            <a:chExt cx="220522" cy="220522"/>
          </a:xfrm>
        </p:grpSpPr>
        <p:sp>
          <p:nvSpPr>
            <p:cNvPr id="43111" name="椭圆 110"/>
            <p:cNvSpPr>
              <a:spLocks noChangeArrowheads="1"/>
            </p:cNvSpPr>
            <p:nvPr/>
          </p:nvSpPr>
          <p:spPr bwMode="auto">
            <a:xfrm>
              <a:off x="0" y="0"/>
              <a:ext cx="220522" cy="220522"/>
            </a:xfrm>
            <a:prstGeom prst="ellipse">
              <a:avLst/>
            </a:prstGeom>
            <a:noFill/>
            <a:ln w="25400"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112" name="椭圆 111"/>
            <p:cNvSpPr>
              <a:spLocks noChangeArrowheads="1"/>
            </p:cNvSpPr>
            <p:nvPr/>
          </p:nvSpPr>
          <p:spPr bwMode="auto">
            <a:xfrm>
              <a:off x="44805" y="44805"/>
              <a:ext cx="130911" cy="130911"/>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3113" name="矩形 112"/>
          <p:cNvSpPr>
            <a:spLocks noChangeArrowheads="1"/>
          </p:cNvSpPr>
          <p:nvPr/>
        </p:nvSpPr>
        <p:spPr bwMode="auto">
          <a:xfrm>
            <a:off x="5400519" y="3996402"/>
            <a:ext cx="2577631" cy="303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1050" b="0" dirty="0">
                <a:solidFill>
                  <a:srgbClr val="000000"/>
                </a:solidFill>
                <a:latin typeface="微软雅黑" pitchFamily="34" charset="-122"/>
                <a:ea typeface="微软雅黑" pitchFamily="34" charset="-122"/>
              </a:rPr>
              <a:t>文字内容介绍文字内容介绍文字内容介绍文字内容介绍文字内容介绍文字内容介绍</a:t>
            </a:r>
            <a:endParaRPr lang="en-US" altLang="zh-CN" sz="1050" b="0" dirty="0">
              <a:solidFill>
                <a:srgbClr val="000000"/>
              </a:solidFill>
              <a:latin typeface="微软雅黑" pitchFamily="34" charset="-122"/>
              <a:ea typeface="微软雅黑" pitchFamily="34" charset="-122"/>
            </a:endParaRPr>
          </a:p>
        </p:txBody>
      </p:sp>
      <p:cxnSp>
        <p:nvCxnSpPr>
          <p:cNvPr id="43114" name="直接连接符 113"/>
          <p:cNvCxnSpPr>
            <a:cxnSpLocks noChangeShapeType="1"/>
            <a:stCxn id="43034" idx="3"/>
          </p:cNvCxnSpPr>
          <p:nvPr/>
        </p:nvCxnSpPr>
        <p:spPr bwMode="auto">
          <a:xfrm>
            <a:off x="3976215" y="4544284"/>
            <a:ext cx="1046789" cy="0"/>
          </a:xfrm>
          <a:prstGeom prst="line">
            <a:avLst/>
          </a:prstGeom>
          <a:noFill/>
          <a:ln w="12700" cmpd="sng">
            <a:solidFill>
              <a:schemeClr val="tx1"/>
            </a:solidFill>
            <a:round/>
            <a:headEnd type="oval" w="med" len="med"/>
            <a:tailEnd type="oval" w="med" len="med"/>
          </a:ln>
          <a:extLst>
            <a:ext uri="{909E8E84-426E-40DD-AFC4-6F175D3DCCD1}">
              <a14:hiddenFill xmlns:a14="http://schemas.microsoft.com/office/drawing/2010/main">
                <a:noFill/>
              </a14:hiddenFill>
            </a:ext>
          </a:extLst>
        </p:spPr>
      </p:cxnSp>
      <p:grpSp>
        <p:nvGrpSpPr>
          <p:cNvPr id="43115" name="组合 114"/>
          <p:cNvGrpSpPr>
            <a:grpSpLocks/>
          </p:cNvGrpSpPr>
          <p:nvPr/>
        </p:nvGrpSpPr>
        <p:grpSpPr bwMode="auto">
          <a:xfrm>
            <a:off x="5234985" y="4465675"/>
            <a:ext cx="165533" cy="165555"/>
            <a:chOff x="0" y="0"/>
            <a:chExt cx="220522" cy="220522"/>
          </a:xfrm>
        </p:grpSpPr>
        <p:sp>
          <p:nvSpPr>
            <p:cNvPr id="43116" name="椭圆 115"/>
            <p:cNvSpPr>
              <a:spLocks noChangeArrowheads="1"/>
            </p:cNvSpPr>
            <p:nvPr/>
          </p:nvSpPr>
          <p:spPr bwMode="auto">
            <a:xfrm>
              <a:off x="0" y="0"/>
              <a:ext cx="220522" cy="220522"/>
            </a:xfrm>
            <a:prstGeom prst="ellipse">
              <a:avLst/>
            </a:prstGeom>
            <a:noFill/>
            <a:ln w="25400"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3117" name="椭圆 116"/>
            <p:cNvSpPr>
              <a:spLocks noChangeArrowheads="1"/>
            </p:cNvSpPr>
            <p:nvPr/>
          </p:nvSpPr>
          <p:spPr bwMode="auto">
            <a:xfrm>
              <a:off x="44805" y="44805"/>
              <a:ext cx="130911" cy="130911"/>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3118" name="矩形 117"/>
          <p:cNvSpPr>
            <a:spLocks noChangeArrowheads="1"/>
          </p:cNvSpPr>
          <p:nvPr/>
        </p:nvSpPr>
        <p:spPr bwMode="auto">
          <a:xfrm>
            <a:off x="5400519" y="4398976"/>
            <a:ext cx="2577631" cy="303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1050" b="0" dirty="0">
                <a:solidFill>
                  <a:srgbClr val="000000"/>
                </a:solidFill>
                <a:latin typeface="微软雅黑" pitchFamily="34" charset="-122"/>
                <a:ea typeface="微软雅黑" pitchFamily="34" charset="-122"/>
              </a:rPr>
              <a:t>文字内容介绍文字内容介绍文字内容介绍文字内容介绍文字内容介绍文字内容介绍</a:t>
            </a:r>
            <a:endParaRPr lang="en-US" altLang="zh-CN" sz="1050" b="0" dirty="0">
              <a:solidFill>
                <a:srgbClr val="000000"/>
              </a:solidFill>
              <a:latin typeface="微软雅黑" pitchFamily="34" charset="-122"/>
              <a:ea typeface="微软雅黑" pitchFamily="34" charset="-122"/>
            </a:endParaRPr>
          </a:p>
        </p:txBody>
      </p:sp>
      <p:pic>
        <p:nvPicPr>
          <p:cNvPr id="106" name="Picture 28">
            <a:extLst>
              <a:ext uri="{FF2B5EF4-FFF2-40B4-BE49-F238E27FC236}">
                <a16:creationId xmlns:a16="http://schemas.microsoft.com/office/drawing/2014/main" id="{4BC884CC-76C4-4E11-B95F-53000C7A44C8}"/>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107" name="组合 3">
            <a:extLst>
              <a:ext uri="{FF2B5EF4-FFF2-40B4-BE49-F238E27FC236}">
                <a16:creationId xmlns:a16="http://schemas.microsoft.com/office/drawing/2014/main" id="{17734348-455C-457F-A109-7A30D94E32D1}"/>
              </a:ext>
            </a:extLst>
          </p:cNvPr>
          <p:cNvGrpSpPr>
            <a:grpSpLocks/>
          </p:cNvGrpSpPr>
          <p:nvPr/>
        </p:nvGrpSpPr>
        <p:grpSpPr bwMode="auto">
          <a:xfrm>
            <a:off x="348449" y="124052"/>
            <a:ext cx="325018" cy="401604"/>
            <a:chOff x="10675" y="7633"/>
            <a:chExt cx="433171" cy="534549"/>
          </a:xfrm>
        </p:grpSpPr>
        <p:sp>
          <p:nvSpPr>
            <p:cNvPr id="108" name="圆角矩形 10">
              <a:extLst>
                <a:ext uri="{FF2B5EF4-FFF2-40B4-BE49-F238E27FC236}">
                  <a16:creationId xmlns:a16="http://schemas.microsoft.com/office/drawing/2014/main" id="{EB8FC30C-7990-4D78-89DF-F837B3C7A676}"/>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109" name="图片 50">
              <a:extLst>
                <a:ext uri="{FF2B5EF4-FFF2-40B4-BE49-F238E27FC236}">
                  <a16:creationId xmlns:a16="http://schemas.microsoft.com/office/drawing/2014/main" id="{AF0027F0-7E7C-446D-8583-6A13058FF25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0" name="图片 109">
            <a:extLst>
              <a:ext uri="{FF2B5EF4-FFF2-40B4-BE49-F238E27FC236}">
                <a16:creationId xmlns:a16="http://schemas.microsoft.com/office/drawing/2014/main" id="{01CB1E7E-4B8E-4106-AE25-48022706D42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111" name="TextBox 29">
            <a:extLst>
              <a:ext uri="{FF2B5EF4-FFF2-40B4-BE49-F238E27FC236}">
                <a16:creationId xmlns:a16="http://schemas.microsoft.com/office/drawing/2014/main" id="{A627A0B1-A1B0-444B-A4AA-02879078E402}"/>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31890321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4045" name="组合 12"/>
          <p:cNvGrpSpPr>
            <a:grpSpLocks/>
          </p:cNvGrpSpPr>
          <p:nvPr/>
        </p:nvGrpSpPr>
        <p:grpSpPr bwMode="auto">
          <a:xfrm>
            <a:off x="4054814" y="2268192"/>
            <a:ext cx="3706039" cy="1008080"/>
            <a:chOff x="0" y="0"/>
            <a:chExt cx="4939991" cy="1345221"/>
          </a:xfrm>
        </p:grpSpPr>
        <p:grpSp>
          <p:nvGrpSpPr>
            <p:cNvPr id="44046" name="组合 13"/>
            <p:cNvGrpSpPr>
              <a:grpSpLocks/>
            </p:cNvGrpSpPr>
            <p:nvPr/>
          </p:nvGrpSpPr>
          <p:grpSpPr bwMode="auto">
            <a:xfrm>
              <a:off x="0" y="0"/>
              <a:ext cx="4939991" cy="1110978"/>
              <a:chOff x="0" y="0"/>
              <a:chExt cx="4939991" cy="1110978"/>
            </a:xfrm>
          </p:grpSpPr>
          <p:sp>
            <p:nvSpPr>
              <p:cNvPr id="44047" name="矩形 17"/>
              <p:cNvSpPr>
                <a:spLocks noChangeArrowheads="1"/>
              </p:cNvSpPr>
              <p:nvPr/>
            </p:nvSpPr>
            <p:spPr bwMode="auto">
              <a:xfrm>
                <a:off x="2456223" y="0"/>
                <a:ext cx="2483768" cy="74521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4048" name="矩形 38"/>
              <p:cNvSpPr>
                <a:spLocks/>
              </p:cNvSpPr>
              <p:nvPr/>
            </p:nvSpPr>
            <p:spPr bwMode="auto">
              <a:xfrm>
                <a:off x="1737247" y="0"/>
                <a:ext cx="718976" cy="1110978"/>
              </a:xfrm>
              <a:custGeom>
                <a:avLst/>
                <a:gdLst>
                  <a:gd name="T0" fmla="*/ 0 w 718976"/>
                  <a:gd name="T1" fmla="*/ 685800 h 1110978"/>
                  <a:gd name="T2" fmla="*/ 718976 w 718976"/>
                  <a:gd name="T3" fmla="*/ 0 h 1110978"/>
                  <a:gd name="T4" fmla="*/ 718976 w 718976"/>
                  <a:gd name="T5" fmla="*/ 745218 h 1110978"/>
                  <a:gd name="T6" fmla="*/ 0 w 718976"/>
                  <a:gd name="T7" fmla="*/ 1110978 h 1110978"/>
                  <a:gd name="T8" fmla="*/ 0 w 718976"/>
                  <a:gd name="T9" fmla="*/ 685800 h 1110978"/>
                </a:gdLst>
                <a:ahLst/>
                <a:cxnLst>
                  <a:cxn ang="0">
                    <a:pos x="T0" y="T1"/>
                  </a:cxn>
                  <a:cxn ang="0">
                    <a:pos x="T2" y="T3"/>
                  </a:cxn>
                  <a:cxn ang="0">
                    <a:pos x="T4" y="T5"/>
                  </a:cxn>
                  <a:cxn ang="0">
                    <a:pos x="T6" y="T7"/>
                  </a:cxn>
                  <a:cxn ang="0">
                    <a:pos x="T8" y="T9"/>
                  </a:cxn>
                </a:cxnLst>
                <a:rect l="0" t="0" r="r" b="b"/>
                <a:pathLst>
                  <a:path w="718976" h="1110978">
                    <a:moveTo>
                      <a:pt x="0" y="685800"/>
                    </a:moveTo>
                    <a:lnTo>
                      <a:pt x="718976" y="0"/>
                    </a:lnTo>
                    <a:lnTo>
                      <a:pt x="718976" y="745218"/>
                    </a:lnTo>
                    <a:lnTo>
                      <a:pt x="0" y="1110978"/>
                    </a:lnTo>
                    <a:lnTo>
                      <a:pt x="0" y="68580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049" name="矩形 38"/>
              <p:cNvSpPr>
                <a:spLocks/>
              </p:cNvSpPr>
              <p:nvPr/>
            </p:nvSpPr>
            <p:spPr bwMode="auto">
              <a:xfrm flipH="1">
                <a:off x="629735" y="689228"/>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Lst>
                <a:ahLst/>
                <a:cxnLst>
                  <a:cxn ang="0">
                    <a:pos x="T0" y="T1"/>
                  </a:cxn>
                  <a:cxn ang="0">
                    <a:pos x="T2" y="T3"/>
                  </a:cxn>
                  <a:cxn ang="0">
                    <a:pos x="T4" y="T5"/>
                  </a:cxn>
                  <a:cxn ang="0">
                    <a:pos x="T6" y="T7"/>
                  </a:cxn>
                  <a:cxn ang="0">
                    <a:pos x="T8" y="T9"/>
                  </a:cxn>
                </a:cxnLst>
                <a:rect l="0" t="0" r="r" b="b"/>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050" name="等腰三角形 29"/>
              <p:cNvSpPr>
                <a:spLocks/>
              </p:cNvSpPr>
              <p:nvPr/>
            </p:nvSpPr>
            <p:spPr bwMode="auto">
              <a:xfrm>
                <a:off x="0" y="328034"/>
                <a:ext cx="632018" cy="777419"/>
              </a:xfrm>
              <a:custGeom>
                <a:avLst/>
                <a:gdLst>
                  <a:gd name="T0" fmla="*/ 0 w 632018"/>
                  <a:gd name="T1" fmla="*/ 777228 h 777419"/>
                  <a:gd name="T2" fmla="*/ 629192 w 632018"/>
                  <a:gd name="T3" fmla="*/ 0 h 777419"/>
                  <a:gd name="T4" fmla="*/ 632018 w 632018"/>
                  <a:gd name="T5" fmla="*/ 777419 h 777419"/>
                  <a:gd name="T6" fmla="*/ 0 w 632018"/>
                  <a:gd name="T7" fmla="*/ 777228 h 777419"/>
                </a:gdLst>
                <a:ahLst/>
                <a:cxnLst>
                  <a:cxn ang="0">
                    <a:pos x="T0" y="T1"/>
                  </a:cxn>
                  <a:cxn ang="0">
                    <a:pos x="T2" y="T3"/>
                  </a:cxn>
                  <a:cxn ang="0">
                    <a:pos x="T4" y="T5"/>
                  </a:cxn>
                  <a:cxn ang="0">
                    <a:pos x="T6" y="T7"/>
                  </a:cxn>
                </a:cxnLst>
                <a:rect l="0" t="0" r="r" b="b"/>
                <a:pathLst>
                  <a:path w="632018" h="777419">
                    <a:moveTo>
                      <a:pt x="0" y="777228"/>
                    </a:moveTo>
                    <a:lnTo>
                      <a:pt x="629192" y="0"/>
                    </a:lnTo>
                    <a:cubicBezTo>
                      <a:pt x="631658" y="257552"/>
                      <a:pt x="629552" y="519867"/>
                      <a:pt x="632018" y="777419"/>
                    </a:cubicBezTo>
                    <a:lnTo>
                      <a:pt x="0" y="777228"/>
                    </a:lnTo>
                    <a:close/>
                  </a:path>
                </a:pathLst>
              </a:custGeom>
              <a:solidFill>
                <a:srgbClr val="5DD4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4051" name="TextBox 14"/>
            <p:cNvSpPr txBox="1">
              <a:spLocks noChangeArrowheads="1"/>
            </p:cNvSpPr>
            <p:nvPr/>
          </p:nvSpPr>
          <p:spPr bwMode="auto">
            <a:xfrm>
              <a:off x="167503" y="689228"/>
              <a:ext cx="528200" cy="49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01</a:t>
              </a:r>
              <a:endParaRPr lang="zh-CN" altLang="en-US">
                <a:solidFill>
                  <a:srgbClr val="FFFFFF"/>
                </a:solidFill>
                <a:latin typeface="Impact" pitchFamily="34" charset="0"/>
              </a:endParaRPr>
            </a:p>
          </p:txBody>
        </p:sp>
        <p:sp>
          <p:nvSpPr>
            <p:cNvPr id="44052" name="标题层"/>
            <p:cNvSpPr txBox="1">
              <a:spLocks noChangeArrowheads="1"/>
            </p:cNvSpPr>
            <p:nvPr/>
          </p:nvSpPr>
          <p:spPr bwMode="auto">
            <a:xfrm>
              <a:off x="632018" y="729157"/>
              <a:ext cx="1050505" cy="616064"/>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200">
                  <a:solidFill>
                    <a:srgbClr val="FFFFFF"/>
                  </a:solidFill>
                  <a:latin typeface="Arial" pitchFamily="34" charset="0"/>
                  <a:ea typeface="微软雅黑" pitchFamily="34" charset="-122"/>
                </a:rPr>
                <a:t>填写标题</a:t>
              </a:r>
            </a:p>
          </p:txBody>
        </p:sp>
        <p:sp>
          <p:nvSpPr>
            <p:cNvPr id="44053" name="矩形 16"/>
            <p:cNvSpPr>
              <a:spLocks noChangeArrowheads="1"/>
            </p:cNvSpPr>
            <p:nvPr/>
          </p:nvSpPr>
          <p:spPr bwMode="auto">
            <a:xfrm>
              <a:off x="2838729" y="95610"/>
              <a:ext cx="1692009" cy="728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675">
                  <a:solidFill>
                    <a:srgbClr val="FFFFFF"/>
                  </a:solidFill>
                  <a:latin typeface="微软雅黑" pitchFamily="34" charset="-122"/>
                  <a:ea typeface="微软雅黑" pitchFamily="34" charset="-122"/>
                </a:rPr>
                <a:t>随着计算机技术的发展及印刷技术的进步，平面设计在感观领域的表现和应用也越来越长。</a:t>
              </a:r>
            </a:p>
          </p:txBody>
        </p:sp>
      </p:grpSp>
      <p:grpSp>
        <p:nvGrpSpPr>
          <p:cNvPr id="44054" name="组合 21"/>
          <p:cNvGrpSpPr>
            <a:grpSpLocks/>
          </p:cNvGrpSpPr>
          <p:nvPr/>
        </p:nvGrpSpPr>
        <p:grpSpPr bwMode="auto">
          <a:xfrm>
            <a:off x="3754713" y="2906594"/>
            <a:ext cx="4006142" cy="741621"/>
            <a:chOff x="0" y="0"/>
            <a:chExt cx="5339273" cy="987068"/>
          </a:xfrm>
        </p:grpSpPr>
        <p:grpSp>
          <p:nvGrpSpPr>
            <p:cNvPr id="44055" name="组合 22"/>
            <p:cNvGrpSpPr>
              <a:grpSpLocks/>
            </p:cNvGrpSpPr>
            <p:nvPr/>
          </p:nvGrpSpPr>
          <p:grpSpPr bwMode="auto">
            <a:xfrm>
              <a:off x="0" y="0"/>
              <a:ext cx="5339273" cy="746647"/>
              <a:chOff x="0" y="0"/>
              <a:chExt cx="5339273" cy="746647"/>
            </a:xfrm>
          </p:grpSpPr>
          <p:sp>
            <p:nvSpPr>
              <p:cNvPr id="44056" name="矩形 26"/>
              <p:cNvSpPr>
                <a:spLocks noChangeArrowheads="1"/>
              </p:cNvSpPr>
              <p:nvPr/>
            </p:nvSpPr>
            <p:spPr bwMode="auto">
              <a:xfrm>
                <a:off x="2855505" y="1"/>
                <a:ext cx="2483768" cy="74521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4057" name="矩形 38"/>
              <p:cNvSpPr>
                <a:spLocks/>
              </p:cNvSpPr>
              <p:nvPr/>
            </p:nvSpPr>
            <p:spPr bwMode="auto">
              <a:xfrm>
                <a:off x="2134147" y="0"/>
                <a:ext cx="721357" cy="746647"/>
              </a:xfrm>
              <a:custGeom>
                <a:avLst/>
                <a:gdLst>
                  <a:gd name="T0" fmla="*/ 2381 w 721357"/>
                  <a:gd name="T1" fmla="*/ 326231 h 746647"/>
                  <a:gd name="T2" fmla="*/ 721357 w 721357"/>
                  <a:gd name="T3" fmla="*/ 0 h 746647"/>
                  <a:gd name="T4" fmla="*/ 721357 w 721357"/>
                  <a:gd name="T5" fmla="*/ 745218 h 746647"/>
                  <a:gd name="T6" fmla="*/ 0 w 721357"/>
                  <a:gd name="T7" fmla="*/ 746647 h 746647"/>
                  <a:gd name="T8" fmla="*/ 2381 w 721357"/>
                  <a:gd name="T9" fmla="*/ 326231 h 746647"/>
                </a:gdLst>
                <a:ahLst/>
                <a:cxnLst>
                  <a:cxn ang="0">
                    <a:pos x="T0" y="T1"/>
                  </a:cxn>
                  <a:cxn ang="0">
                    <a:pos x="T2" y="T3"/>
                  </a:cxn>
                  <a:cxn ang="0">
                    <a:pos x="T4" y="T5"/>
                  </a:cxn>
                  <a:cxn ang="0">
                    <a:pos x="T6" y="T7"/>
                  </a:cxn>
                  <a:cxn ang="0">
                    <a:pos x="T8" y="T9"/>
                  </a:cxn>
                </a:cxnLst>
                <a:rect l="0" t="0" r="r" b="b"/>
                <a:pathLst>
                  <a:path w="721357" h="746647">
                    <a:moveTo>
                      <a:pt x="2381" y="326231"/>
                    </a:moveTo>
                    <a:lnTo>
                      <a:pt x="721357" y="0"/>
                    </a:lnTo>
                    <a:lnTo>
                      <a:pt x="721357" y="745218"/>
                    </a:lnTo>
                    <a:lnTo>
                      <a:pt x="0" y="746647"/>
                    </a:lnTo>
                    <a:cubicBezTo>
                      <a:pt x="794" y="606508"/>
                      <a:pt x="1587" y="466370"/>
                      <a:pt x="2381" y="32623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058" name="矩形 38"/>
              <p:cNvSpPr>
                <a:spLocks noChangeArrowheads="1"/>
              </p:cNvSpPr>
              <p:nvPr/>
            </p:nvSpPr>
            <p:spPr bwMode="auto">
              <a:xfrm flipH="1">
                <a:off x="1031300" y="328232"/>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 name="T10" fmla="*/ 0 60000 65536"/>
                  <a:gd name="T11" fmla="*/ 0 60000 65536"/>
                  <a:gd name="T12" fmla="*/ 0 60000 65536"/>
                  <a:gd name="T13" fmla="*/ 0 60000 65536"/>
                  <a:gd name="T14" fmla="*/ 0 60000 65536"/>
                  <a:gd name="T15" fmla="*/ 0 w 1107786"/>
                  <a:gd name="T16" fmla="*/ 0 h 418415"/>
                  <a:gd name="T17" fmla="*/ 1107786 w 1107786"/>
                  <a:gd name="T18" fmla="*/ 418415 h 418415"/>
                </a:gdLst>
                <a:ahLst/>
                <a:cxnLst>
                  <a:cxn ang="T10">
                    <a:pos x="T0" y="T1"/>
                  </a:cxn>
                  <a:cxn ang="T11">
                    <a:pos x="T2" y="T3"/>
                  </a:cxn>
                  <a:cxn ang="T12">
                    <a:pos x="T4" y="T5"/>
                  </a:cxn>
                  <a:cxn ang="T13">
                    <a:pos x="T6" y="T7"/>
                  </a:cxn>
                  <a:cxn ang="T14">
                    <a:pos x="T8" y="T9"/>
                  </a:cxn>
                </a:cxnLst>
                <a:rect l="T15" t="T16" r="T17" b="T18"/>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a:solidFill>
                      <a:srgbClr val="FFFFFF"/>
                    </a:solidFill>
                  </a:rPr>
                  <a:t>    </a:t>
                </a:r>
                <a:endParaRPr lang="zh-CN" altLang="en-US">
                  <a:solidFill>
                    <a:srgbClr val="FFFFFF"/>
                  </a:solidFill>
                </a:endParaRPr>
              </a:p>
            </p:txBody>
          </p:sp>
          <p:sp>
            <p:nvSpPr>
              <p:cNvPr id="44059" name="矩形 38"/>
              <p:cNvSpPr>
                <a:spLocks noChangeArrowheads="1"/>
              </p:cNvSpPr>
              <p:nvPr/>
            </p:nvSpPr>
            <p:spPr bwMode="auto">
              <a:xfrm flipH="1">
                <a:off x="0" y="325851"/>
                <a:ext cx="1031299" cy="420796"/>
              </a:xfrm>
              <a:custGeom>
                <a:avLst/>
                <a:gdLst>
                  <a:gd name="T0" fmla="*/ 190 w 1029016"/>
                  <a:gd name="T1" fmla="*/ 2381 h 420796"/>
                  <a:gd name="T2" fmla="*/ 685442 w 1029016"/>
                  <a:gd name="T3" fmla="*/ 0 h 420796"/>
                  <a:gd name="T4" fmla="*/ 1031299 w 1029016"/>
                  <a:gd name="T5" fmla="*/ 420796 h 420796"/>
                  <a:gd name="T6" fmla="*/ 0 w 1029016"/>
                  <a:gd name="T7" fmla="*/ 420796 h 420796"/>
                  <a:gd name="T8" fmla="*/ 190 w 1029016"/>
                  <a:gd name="T9" fmla="*/ 2381 h 420796"/>
                  <a:gd name="T10" fmla="*/ 0 60000 65536"/>
                  <a:gd name="T11" fmla="*/ 0 60000 65536"/>
                  <a:gd name="T12" fmla="*/ 0 60000 65536"/>
                  <a:gd name="T13" fmla="*/ 0 60000 65536"/>
                  <a:gd name="T14" fmla="*/ 0 60000 65536"/>
                  <a:gd name="T15" fmla="*/ 0 w 1029016"/>
                  <a:gd name="T16" fmla="*/ 0 h 420796"/>
                  <a:gd name="T17" fmla="*/ 1029016 w 1029016"/>
                  <a:gd name="T18" fmla="*/ 420796 h 420796"/>
                </a:gdLst>
                <a:ahLst/>
                <a:cxnLst>
                  <a:cxn ang="T10">
                    <a:pos x="T0" y="T1"/>
                  </a:cxn>
                  <a:cxn ang="T11">
                    <a:pos x="T2" y="T3"/>
                  </a:cxn>
                  <a:cxn ang="T12">
                    <a:pos x="T4" y="T5"/>
                  </a:cxn>
                  <a:cxn ang="T13">
                    <a:pos x="T6" y="T7"/>
                  </a:cxn>
                  <a:cxn ang="T14">
                    <a:pos x="T8" y="T9"/>
                  </a:cxn>
                </a:cxnLst>
                <a:rect l="T15" t="T16" r="T17" b="T18"/>
                <a:pathLst>
                  <a:path w="1029016" h="420796">
                    <a:moveTo>
                      <a:pt x="190" y="2381"/>
                    </a:moveTo>
                    <a:lnTo>
                      <a:pt x="683925" y="0"/>
                    </a:lnTo>
                    <a:lnTo>
                      <a:pt x="1029016" y="420796"/>
                    </a:lnTo>
                    <a:lnTo>
                      <a:pt x="0" y="420796"/>
                    </a:lnTo>
                    <a:cubicBezTo>
                      <a:pt x="63" y="281324"/>
                      <a:pt x="127" y="141853"/>
                      <a:pt x="190" y="2381"/>
                    </a:cubicBezTo>
                    <a:close/>
                  </a:path>
                </a:pathLst>
              </a:custGeom>
              <a:solidFill>
                <a:srgbClr val="5DD4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a:solidFill>
                      <a:srgbClr val="FFFFFF"/>
                    </a:solidFill>
                  </a:rPr>
                  <a:t>    </a:t>
                </a:r>
                <a:endParaRPr lang="zh-CN" altLang="en-US">
                  <a:solidFill>
                    <a:srgbClr val="FFFFFF"/>
                  </a:solidFill>
                </a:endParaRPr>
              </a:p>
            </p:txBody>
          </p:sp>
        </p:grpSp>
        <p:sp>
          <p:nvSpPr>
            <p:cNvPr id="44060" name="TextBox 23"/>
            <p:cNvSpPr txBox="1">
              <a:spLocks noChangeArrowheads="1"/>
            </p:cNvSpPr>
            <p:nvPr/>
          </p:nvSpPr>
          <p:spPr bwMode="auto">
            <a:xfrm>
              <a:off x="562288" y="351584"/>
              <a:ext cx="564448" cy="491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02</a:t>
              </a:r>
              <a:endParaRPr lang="zh-CN" altLang="en-US">
                <a:solidFill>
                  <a:srgbClr val="FFFFFF"/>
                </a:solidFill>
                <a:latin typeface="Impact" pitchFamily="34" charset="0"/>
              </a:endParaRPr>
            </a:p>
          </p:txBody>
        </p:sp>
        <p:sp>
          <p:nvSpPr>
            <p:cNvPr id="44061" name="标题层"/>
            <p:cNvSpPr txBox="1">
              <a:spLocks noChangeArrowheads="1"/>
            </p:cNvSpPr>
            <p:nvPr/>
          </p:nvSpPr>
          <p:spPr bwMode="auto">
            <a:xfrm>
              <a:off x="1031300" y="372610"/>
              <a:ext cx="1050505" cy="614458"/>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200">
                  <a:solidFill>
                    <a:srgbClr val="FFFFFF"/>
                  </a:solidFill>
                  <a:latin typeface="Arial" pitchFamily="34" charset="0"/>
                  <a:ea typeface="微软雅黑" pitchFamily="34" charset="-122"/>
                </a:rPr>
                <a:t>填写标题</a:t>
              </a:r>
            </a:p>
          </p:txBody>
        </p:sp>
        <p:sp>
          <p:nvSpPr>
            <p:cNvPr id="44062" name="矩形 25"/>
            <p:cNvSpPr>
              <a:spLocks noChangeArrowheads="1"/>
            </p:cNvSpPr>
            <p:nvPr/>
          </p:nvSpPr>
          <p:spPr bwMode="auto">
            <a:xfrm>
              <a:off x="3238012" y="96324"/>
              <a:ext cx="1692008" cy="726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675">
                  <a:solidFill>
                    <a:srgbClr val="FFFFFF"/>
                  </a:solidFill>
                  <a:latin typeface="微软雅黑" pitchFamily="34" charset="-122"/>
                  <a:ea typeface="微软雅黑" pitchFamily="34" charset="-122"/>
                </a:rPr>
                <a:t>随着计算机技术的发展及印刷技术的进步，平面设计在感观领域的表现和应用也越来越长。</a:t>
              </a:r>
            </a:p>
          </p:txBody>
        </p:sp>
      </p:grpSp>
      <p:grpSp>
        <p:nvGrpSpPr>
          <p:cNvPr id="44063" name="组合 31"/>
          <p:cNvGrpSpPr>
            <a:grpSpLocks/>
          </p:cNvGrpSpPr>
          <p:nvPr/>
        </p:nvGrpSpPr>
        <p:grpSpPr bwMode="auto">
          <a:xfrm>
            <a:off x="3754713" y="3511649"/>
            <a:ext cx="4006142" cy="617945"/>
            <a:chOff x="0" y="0"/>
            <a:chExt cx="5339273" cy="824211"/>
          </a:xfrm>
        </p:grpSpPr>
        <p:grpSp>
          <p:nvGrpSpPr>
            <p:cNvPr id="44064" name="组合 32"/>
            <p:cNvGrpSpPr>
              <a:grpSpLocks/>
            </p:cNvGrpSpPr>
            <p:nvPr/>
          </p:nvGrpSpPr>
          <p:grpSpPr bwMode="auto">
            <a:xfrm flipV="1">
              <a:off x="0" y="0"/>
              <a:ext cx="5339273" cy="746647"/>
              <a:chOff x="0" y="0"/>
              <a:chExt cx="5339273" cy="746647"/>
            </a:xfrm>
          </p:grpSpPr>
          <p:sp>
            <p:nvSpPr>
              <p:cNvPr id="44065" name="矩形 36"/>
              <p:cNvSpPr>
                <a:spLocks noChangeArrowheads="1"/>
              </p:cNvSpPr>
              <p:nvPr/>
            </p:nvSpPr>
            <p:spPr bwMode="auto">
              <a:xfrm>
                <a:off x="2855505" y="1"/>
                <a:ext cx="2483768" cy="74521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4066" name="矩形 38"/>
              <p:cNvSpPr>
                <a:spLocks/>
              </p:cNvSpPr>
              <p:nvPr/>
            </p:nvSpPr>
            <p:spPr bwMode="auto">
              <a:xfrm>
                <a:off x="2134147" y="0"/>
                <a:ext cx="721357" cy="746647"/>
              </a:xfrm>
              <a:custGeom>
                <a:avLst/>
                <a:gdLst>
                  <a:gd name="T0" fmla="*/ 2381 w 721357"/>
                  <a:gd name="T1" fmla="*/ 326231 h 746647"/>
                  <a:gd name="T2" fmla="*/ 721357 w 721357"/>
                  <a:gd name="T3" fmla="*/ 0 h 746647"/>
                  <a:gd name="T4" fmla="*/ 721357 w 721357"/>
                  <a:gd name="T5" fmla="*/ 745218 h 746647"/>
                  <a:gd name="T6" fmla="*/ 0 w 721357"/>
                  <a:gd name="T7" fmla="*/ 746647 h 746647"/>
                  <a:gd name="T8" fmla="*/ 2381 w 721357"/>
                  <a:gd name="T9" fmla="*/ 326231 h 746647"/>
                </a:gdLst>
                <a:ahLst/>
                <a:cxnLst>
                  <a:cxn ang="0">
                    <a:pos x="T0" y="T1"/>
                  </a:cxn>
                  <a:cxn ang="0">
                    <a:pos x="T2" y="T3"/>
                  </a:cxn>
                  <a:cxn ang="0">
                    <a:pos x="T4" y="T5"/>
                  </a:cxn>
                  <a:cxn ang="0">
                    <a:pos x="T6" y="T7"/>
                  </a:cxn>
                  <a:cxn ang="0">
                    <a:pos x="T8" y="T9"/>
                  </a:cxn>
                </a:cxnLst>
                <a:rect l="0" t="0" r="r" b="b"/>
                <a:pathLst>
                  <a:path w="721357" h="746647">
                    <a:moveTo>
                      <a:pt x="2381" y="326231"/>
                    </a:moveTo>
                    <a:lnTo>
                      <a:pt x="721357" y="0"/>
                    </a:lnTo>
                    <a:lnTo>
                      <a:pt x="721357" y="745218"/>
                    </a:lnTo>
                    <a:lnTo>
                      <a:pt x="0" y="746647"/>
                    </a:lnTo>
                    <a:cubicBezTo>
                      <a:pt x="794" y="606508"/>
                      <a:pt x="1587" y="466370"/>
                      <a:pt x="2381" y="326231"/>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067" name="矩形 38"/>
              <p:cNvSpPr>
                <a:spLocks noChangeArrowheads="1"/>
              </p:cNvSpPr>
              <p:nvPr/>
            </p:nvSpPr>
            <p:spPr bwMode="auto">
              <a:xfrm flipH="1">
                <a:off x="1031300" y="328232"/>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 name="T10" fmla="*/ 0 60000 65536"/>
                  <a:gd name="T11" fmla="*/ 0 60000 65536"/>
                  <a:gd name="T12" fmla="*/ 0 60000 65536"/>
                  <a:gd name="T13" fmla="*/ 0 60000 65536"/>
                  <a:gd name="T14" fmla="*/ 0 60000 65536"/>
                  <a:gd name="T15" fmla="*/ 0 w 1107786"/>
                  <a:gd name="T16" fmla="*/ 0 h 418415"/>
                  <a:gd name="T17" fmla="*/ 1107786 w 1107786"/>
                  <a:gd name="T18" fmla="*/ 418415 h 418415"/>
                </a:gdLst>
                <a:ahLst/>
                <a:cxnLst>
                  <a:cxn ang="T10">
                    <a:pos x="T0" y="T1"/>
                  </a:cxn>
                  <a:cxn ang="T11">
                    <a:pos x="T2" y="T3"/>
                  </a:cxn>
                  <a:cxn ang="T12">
                    <a:pos x="T4" y="T5"/>
                  </a:cxn>
                  <a:cxn ang="T13">
                    <a:pos x="T6" y="T7"/>
                  </a:cxn>
                  <a:cxn ang="T14">
                    <a:pos x="T8" y="T9"/>
                  </a:cxn>
                </a:cxnLst>
                <a:rect l="T15" t="T16" r="T17" b="T18"/>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a:solidFill>
                      <a:srgbClr val="FFFFFF"/>
                    </a:solidFill>
                  </a:rPr>
                  <a:t>    </a:t>
                </a:r>
                <a:endParaRPr lang="zh-CN" altLang="en-US">
                  <a:solidFill>
                    <a:srgbClr val="FFFFFF"/>
                  </a:solidFill>
                </a:endParaRPr>
              </a:p>
            </p:txBody>
          </p:sp>
          <p:sp>
            <p:nvSpPr>
              <p:cNvPr id="44068" name="矩形 38"/>
              <p:cNvSpPr>
                <a:spLocks noChangeArrowheads="1"/>
              </p:cNvSpPr>
              <p:nvPr/>
            </p:nvSpPr>
            <p:spPr bwMode="auto">
              <a:xfrm flipH="1">
                <a:off x="0" y="325851"/>
                <a:ext cx="1031299" cy="420796"/>
              </a:xfrm>
              <a:custGeom>
                <a:avLst/>
                <a:gdLst>
                  <a:gd name="T0" fmla="*/ 190 w 1029016"/>
                  <a:gd name="T1" fmla="*/ 2381 h 420796"/>
                  <a:gd name="T2" fmla="*/ 685442 w 1029016"/>
                  <a:gd name="T3" fmla="*/ 0 h 420796"/>
                  <a:gd name="T4" fmla="*/ 1031299 w 1029016"/>
                  <a:gd name="T5" fmla="*/ 420796 h 420796"/>
                  <a:gd name="T6" fmla="*/ 0 w 1029016"/>
                  <a:gd name="T7" fmla="*/ 420796 h 420796"/>
                  <a:gd name="T8" fmla="*/ 190 w 1029016"/>
                  <a:gd name="T9" fmla="*/ 2381 h 420796"/>
                  <a:gd name="T10" fmla="*/ 0 60000 65536"/>
                  <a:gd name="T11" fmla="*/ 0 60000 65536"/>
                  <a:gd name="T12" fmla="*/ 0 60000 65536"/>
                  <a:gd name="T13" fmla="*/ 0 60000 65536"/>
                  <a:gd name="T14" fmla="*/ 0 60000 65536"/>
                  <a:gd name="T15" fmla="*/ 0 w 1029016"/>
                  <a:gd name="T16" fmla="*/ 0 h 420796"/>
                  <a:gd name="T17" fmla="*/ 1029016 w 1029016"/>
                  <a:gd name="T18" fmla="*/ 420796 h 420796"/>
                </a:gdLst>
                <a:ahLst/>
                <a:cxnLst>
                  <a:cxn ang="T10">
                    <a:pos x="T0" y="T1"/>
                  </a:cxn>
                  <a:cxn ang="T11">
                    <a:pos x="T2" y="T3"/>
                  </a:cxn>
                  <a:cxn ang="T12">
                    <a:pos x="T4" y="T5"/>
                  </a:cxn>
                  <a:cxn ang="T13">
                    <a:pos x="T6" y="T7"/>
                  </a:cxn>
                  <a:cxn ang="T14">
                    <a:pos x="T8" y="T9"/>
                  </a:cxn>
                </a:cxnLst>
                <a:rect l="T15" t="T16" r="T17" b="T18"/>
                <a:pathLst>
                  <a:path w="1029016" h="420796">
                    <a:moveTo>
                      <a:pt x="190" y="2381"/>
                    </a:moveTo>
                    <a:lnTo>
                      <a:pt x="683925" y="0"/>
                    </a:lnTo>
                    <a:lnTo>
                      <a:pt x="1029016" y="420796"/>
                    </a:lnTo>
                    <a:lnTo>
                      <a:pt x="0" y="420796"/>
                    </a:lnTo>
                    <a:cubicBezTo>
                      <a:pt x="63" y="281324"/>
                      <a:pt x="127" y="141853"/>
                      <a:pt x="190" y="2381"/>
                    </a:cubicBezTo>
                    <a:close/>
                  </a:path>
                </a:pathLst>
              </a:custGeom>
              <a:solidFill>
                <a:srgbClr val="5DD4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a:solidFill>
                      <a:srgbClr val="FFFFFF"/>
                    </a:solidFill>
                  </a:rPr>
                  <a:t>    </a:t>
                </a:r>
                <a:endParaRPr lang="zh-CN" altLang="en-US">
                  <a:solidFill>
                    <a:srgbClr val="FFFFFF"/>
                  </a:solidFill>
                </a:endParaRPr>
              </a:p>
            </p:txBody>
          </p:sp>
        </p:grpSp>
        <p:sp>
          <p:nvSpPr>
            <p:cNvPr id="44069" name="TextBox 33"/>
            <p:cNvSpPr txBox="1">
              <a:spLocks noChangeArrowheads="1"/>
            </p:cNvSpPr>
            <p:nvPr/>
          </p:nvSpPr>
          <p:spPr bwMode="auto">
            <a:xfrm>
              <a:off x="561221" y="25732"/>
              <a:ext cx="572993" cy="4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03</a:t>
              </a:r>
              <a:endParaRPr lang="zh-CN" altLang="en-US">
                <a:solidFill>
                  <a:srgbClr val="FFFFFF"/>
                </a:solidFill>
                <a:latin typeface="Impact" pitchFamily="34" charset="0"/>
              </a:endParaRPr>
            </a:p>
          </p:txBody>
        </p:sp>
        <p:sp>
          <p:nvSpPr>
            <p:cNvPr id="44070" name="标题层"/>
            <p:cNvSpPr txBox="1">
              <a:spLocks noChangeArrowheads="1"/>
            </p:cNvSpPr>
            <p:nvPr/>
          </p:nvSpPr>
          <p:spPr bwMode="auto">
            <a:xfrm>
              <a:off x="1031300" y="41120"/>
              <a:ext cx="1050505" cy="615766"/>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200">
                  <a:solidFill>
                    <a:srgbClr val="FFFFFF"/>
                  </a:solidFill>
                  <a:latin typeface="Arial" pitchFamily="34" charset="0"/>
                  <a:ea typeface="微软雅黑" pitchFamily="34" charset="-122"/>
                </a:rPr>
                <a:t>填写标题</a:t>
              </a:r>
            </a:p>
          </p:txBody>
        </p:sp>
        <p:sp>
          <p:nvSpPr>
            <p:cNvPr id="44071" name="矩形 35"/>
            <p:cNvSpPr>
              <a:spLocks noChangeArrowheads="1"/>
            </p:cNvSpPr>
            <p:nvPr/>
          </p:nvSpPr>
          <p:spPr bwMode="auto">
            <a:xfrm>
              <a:off x="3238012" y="96324"/>
              <a:ext cx="1692008" cy="72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675">
                  <a:solidFill>
                    <a:srgbClr val="FFFFFF"/>
                  </a:solidFill>
                  <a:latin typeface="微软雅黑" pitchFamily="34" charset="-122"/>
                  <a:ea typeface="微软雅黑" pitchFamily="34" charset="-122"/>
                </a:rPr>
                <a:t>随着计算机技术的发展及印刷技术的进步，平面设计在感观领域的表现和应用也越来越长。</a:t>
              </a:r>
            </a:p>
          </p:txBody>
        </p:sp>
      </p:grpSp>
      <p:grpSp>
        <p:nvGrpSpPr>
          <p:cNvPr id="44072" name="组合 40"/>
          <p:cNvGrpSpPr>
            <a:grpSpLocks/>
          </p:cNvGrpSpPr>
          <p:nvPr/>
        </p:nvGrpSpPr>
        <p:grpSpPr bwMode="auto">
          <a:xfrm>
            <a:off x="4054814" y="3866581"/>
            <a:ext cx="3706039" cy="891962"/>
            <a:chOff x="0" y="0"/>
            <a:chExt cx="4939991" cy="1188570"/>
          </a:xfrm>
        </p:grpSpPr>
        <p:grpSp>
          <p:nvGrpSpPr>
            <p:cNvPr id="44073" name="组合 41"/>
            <p:cNvGrpSpPr>
              <a:grpSpLocks/>
            </p:cNvGrpSpPr>
            <p:nvPr/>
          </p:nvGrpSpPr>
          <p:grpSpPr bwMode="auto">
            <a:xfrm flipV="1">
              <a:off x="0" y="0"/>
              <a:ext cx="4939991" cy="1110978"/>
              <a:chOff x="0" y="0"/>
              <a:chExt cx="4939991" cy="1110978"/>
            </a:xfrm>
          </p:grpSpPr>
          <p:sp>
            <p:nvSpPr>
              <p:cNvPr id="44074" name="矩形 52"/>
              <p:cNvSpPr>
                <a:spLocks noChangeArrowheads="1"/>
              </p:cNvSpPr>
              <p:nvPr/>
            </p:nvSpPr>
            <p:spPr bwMode="auto">
              <a:xfrm>
                <a:off x="2456223" y="0"/>
                <a:ext cx="2483768" cy="74521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44075" name="矩形 38"/>
              <p:cNvSpPr>
                <a:spLocks/>
              </p:cNvSpPr>
              <p:nvPr/>
            </p:nvSpPr>
            <p:spPr bwMode="auto">
              <a:xfrm>
                <a:off x="1737247" y="0"/>
                <a:ext cx="718976" cy="1110978"/>
              </a:xfrm>
              <a:custGeom>
                <a:avLst/>
                <a:gdLst>
                  <a:gd name="T0" fmla="*/ 0 w 718976"/>
                  <a:gd name="T1" fmla="*/ 685800 h 1110978"/>
                  <a:gd name="T2" fmla="*/ 718976 w 718976"/>
                  <a:gd name="T3" fmla="*/ 0 h 1110978"/>
                  <a:gd name="T4" fmla="*/ 718976 w 718976"/>
                  <a:gd name="T5" fmla="*/ 745218 h 1110978"/>
                  <a:gd name="T6" fmla="*/ 0 w 718976"/>
                  <a:gd name="T7" fmla="*/ 1110978 h 1110978"/>
                  <a:gd name="T8" fmla="*/ 0 w 718976"/>
                  <a:gd name="T9" fmla="*/ 685800 h 1110978"/>
                </a:gdLst>
                <a:ahLst/>
                <a:cxnLst>
                  <a:cxn ang="0">
                    <a:pos x="T0" y="T1"/>
                  </a:cxn>
                  <a:cxn ang="0">
                    <a:pos x="T2" y="T3"/>
                  </a:cxn>
                  <a:cxn ang="0">
                    <a:pos x="T4" y="T5"/>
                  </a:cxn>
                  <a:cxn ang="0">
                    <a:pos x="T6" y="T7"/>
                  </a:cxn>
                  <a:cxn ang="0">
                    <a:pos x="T8" y="T9"/>
                  </a:cxn>
                </a:cxnLst>
                <a:rect l="0" t="0" r="r" b="b"/>
                <a:pathLst>
                  <a:path w="718976" h="1110978">
                    <a:moveTo>
                      <a:pt x="0" y="685800"/>
                    </a:moveTo>
                    <a:lnTo>
                      <a:pt x="718976" y="0"/>
                    </a:lnTo>
                    <a:lnTo>
                      <a:pt x="718976" y="745218"/>
                    </a:lnTo>
                    <a:lnTo>
                      <a:pt x="0" y="1110978"/>
                    </a:lnTo>
                    <a:lnTo>
                      <a:pt x="0" y="68580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076" name="矩形 38"/>
              <p:cNvSpPr>
                <a:spLocks/>
              </p:cNvSpPr>
              <p:nvPr/>
            </p:nvSpPr>
            <p:spPr bwMode="auto">
              <a:xfrm flipH="1">
                <a:off x="629735" y="689228"/>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Lst>
                <a:ahLst/>
                <a:cxnLst>
                  <a:cxn ang="0">
                    <a:pos x="T0" y="T1"/>
                  </a:cxn>
                  <a:cxn ang="0">
                    <a:pos x="T2" y="T3"/>
                  </a:cxn>
                  <a:cxn ang="0">
                    <a:pos x="T4" y="T5"/>
                  </a:cxn>
                  <a:cxn ang="0">
                    <a:pos x="T6" y="T7"/>
                  </a:cxn>
                  <a:cxn ang="0">
                    <a:pos x="T8" y="T9"/>
                  </a:cxn>
                </a:cxnLst>
                <a:rect l="0" t="0" r="r" b="b"/>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4077" name="等腰三角形 29"/>
              <p:cNvSpPr>
                <a:spLocks/>
              </p:cNvSpPr>
              <p:nvPr/>
            </p:nvSpPr>
            <p:spPr bwMode="auto">
              <a:xfrm>
                <a:off x="0" y="328034"/>
                <a:ext cx="632018" cy="777419"/>
              </a:xfrm>
              <a:custGeom>
                <a:avLst/>
                <a:gdLst>
                  <a:gd name="T0" fmla="*/ 0 w 632018"/>
                  <a:gd name="T1" fmla="*/ 777228 h 777419"/>
                  <a:gd name="T2" fmla="*/ 629192 w 632018"/>
                  <a:gd name="T3" fmla="*/ 0 h 777419"/>
                  <a:gd name="T4" fmla="*/ 632018 w 632018"/>
                  <a:gd name="T5" fmla="*/ 777419 h 777419"/>
                  <a:gd name="T6" fmla="*/ 0 w 632018"/>
                  <a:gd name="T7" fmla="*/ 777228 h 777419"/>
                </a:gdLst>
                <a:ahLst/>
                <a:cxnLst>
                  <a:cxn ang="0">
                    <a:pos x="T0" y="T1"/>
                  </a:cxn>
                  <a:cxn ang="0">
                    <a:pos x="T2" y="T3"/>
                  </a:cxn>
                  <a:cxn ang="0">
                    <a:pos x="T4" y="T5"/>
                  </a:cxn>
                  <a:cxn ang="0">
                    <a:pos x="T6" y="T7"/>
                  </a:cxn>
                </a:cxnLst>
                <a:rect l="0" t="0" r="r" b="b"/>
                <a:pathLst>
                  <a:path w="632018" h="777419">
                    <a:moveTo>
                      <a:pt x="0" y="777228"/>
                    </a:moveTo>
                    <a:lnTo>
                      <a:pt x="629192" y="0"/>
                    </a:lnTo>
                    <a:cubicBezTo>
                      <a:pt x="631658" y="257552"/>
                      <a:pt x="629552" y="519867"/>
                      <a:pt x="632018" y="777419"/>
                    </a:cubicBezTo>
                    <a:lnTo>
                      <a:pt x="0" y="777228"/>
                    </a:lnTo>
                    <a:close/>
                  </a:path>
                </a:pathLst>
              </a:custGeom>
              <a:solidFill>
                <a:srgbClr val="5DD4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4078" name="TextBox 43"/>
            <p:cNvSpPr txBox="1">
              <a:spLocks noChangeArrowheads="1"/>
            </p:cNvSpPr>
            <p:nvPr/>
          </p:nvSpPr>
          <p:spPr bwMode="auto">
            <a:xfrm>
              <a:off x="162967" y="27877"/>
              <a:ext cx="564526" cy="49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a:solidFill>
                    <a:srgbClr val="FFFFFF"/>
                  </a:solidFill>
                  <a:latin typeface="Impact" pitchFamily="34" charset="0"/>
                </a:rPr>
                <a:t>04</a:t>
              </a:r>
              <a:endParaRPr lang="zh-CN" altLang="en-US">
                <a:solidFill>
                  <a:srgbClr val="FFFFFF"/>
                </a:solidFill>
                <a:latin typeface="Impact" pitchFamily="34" charset="0"/>
              </a:endParaRPr>
            </a:p>
          </p:txBody>
        </p:sp>
        <p:sp>
          <p:nvSpPr>
            <p:cNvPr id="44079" name="标题层"/>
            <p:cNvSpPr txBox="1">
              <a:spLocks noChangeArrowheads="1"/>
            </p:cNvSpPr>
            <p:nvPr/>
          </p:nvSpPr>
          <p:spPr bwMode="auto">
            <a:xfrm>
              <a:off x="632018" y="43263"/>
              <a:ext cx="1050505" cy="615185"/>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200">
                  <a:solidFill>
                    <a:srgbClr val="FFFFFF"/>
                  </a:solidFill>
                  <a:latin typeface="Arial" pitchFamily="34" charset="0"/>
                  <a:ea typeface="微软雅黑" pitchFamily="34" charset="-122"/>
                </a:rPr>
                <a:t>填写标题</a:t>
              </a:r>
            </a:p>
          </p:txBody>
        </p:sp>
        <p:sp>
          <p:nvSpPr>
            <p:cNvPr id="44080" name="矩形 51"/>
            <p:cNvSpPr>
              <a:spLocks noChangeArrowheads="1"/>
            </p:cNvSpPr>
            <p:nvPr/>
          </p:nvSpPr>
          <p:spPr bwMode="auto">
            <a:xfrm>
              <a:off x="2838729" y="461370"/>
              <a:ext cx="1692009" cy="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675">
                  <a:solidFill>
                    <a:srgbClr val="FFFFFF"/>
                  </a:solidFill>
                  <a:latin typeface="微软雅黑" pitchFamily="34" charset="-122"/>
                  <a:ea typeface="微软雅黑" pitchFamily="34" charset="-122"/>
                </a:rPr>
                <a:t>随着计算机技术的发展及印刷技术的进步，平面设计在感观领域的表现和应用也越来越长。</a:t>
              </a:r>
            </a:p>
          </p:txBody>
        </p:sp>
      </p:grpSp>
      <p:grpSp>
        <p:nvGrpSpPr>
          <p:cNvPr id="44081" name="组合 56"/>
          <p:cNvGrpSpPr>
            <a:grpSpLocks/>
          </p:cNvGrpSpPr>
          <p:nvPr/>
        </p:nvGrpSpPr>
        <p:grpSpPr bwMode="auto">
          <a:xfrm>
            <a:off x="1241943" y="2387300"/>
            <a:ext cx="431101" cy="432351"/>
            <a:chOff x="0" y="0"/>
            <a:chExt cx="576064" cy="576064"/>
          </a:xfrm>
        </p:grpSpPr>
        <p:sp>
          <p:nvSpPr>
            <p:cNvPr id="44082" name="泪滴形 57"/>
            <p:cNvSpPr>
              <a:spLocks/>
            </p:cNvSpPr>
            <p:nvPr/>
          </p:nvSpPr>
          <p:spPr bwMode="auto">
            <a:xfrm>
              <a:off x="0" y="0"/>
              <a:ext cx="576064" cy="576064"/>
            </a:xfrm>
            <a:custGeom>
              <a:avLst/>
              <a:gdLst>
                <a:gd name="T0" fmla="*/ 0 w 576064"/>
                <a:gd name="T1" fmla="*/ 288032 h 576064"/>
                <a:gd name="T2" fmla="*/ 288032 w 576064"/>
                <a:gd name="T3" fmla="*/ 0 h 576064"/>
                <a:gd name="T4" fmla="*/ 576064 w 576064"/>
                <a:gd name="T5" fmla="*/ 0 h 576064"/>
                <a:gd name="T6" fmla="*/ 576064 w 576064"/>
                <a:gd name="T7" fmla="*/ 288032 h 576064"/>
                <a:gd name="T8" fmla="*/ 288032 w 576064"/>
                <a:gd name="T9" fmla="*/ 576064 h 576064"/>
                <a:gd name="T10" fmla="*/ 0 w 576064"/>
                <a:gd name="T11" fmla="*/ 288032 h 576064"/>
              </a:gdLst>
              <a:ahLst/>
              <a:cxnLst>
                <a:cxn ang="0">
                  <a:pos x="T0" y="T1"/>
                </a:cxn>
                <a:cxn ang="0">
                  <a:pos x="T2" y="T3"/>
                </a:cxn>
                <a:cxn ang="0">
                  <a:pos x="T4" y="T5"/>
                </a:cxn>
                <a:cxn ang="0">
                  <a:pos x="T6" y="T7"/>
                </a:cxn>
                <a:cxn ang="0">
                  <a:pos x="T8" y="T9"/>
                </a:cxn>
                <a:cxn ang="0">
                  <a:pos x="T10" y="T11"/>
                </a:cxn>
              </a:cxnLst>
              <a:rect l="0" t="0" r="r" b="b"/>
              <a:pathLst>
                <a:path w="576064" h="576064">
                  <a:moveTo>
                    <a:pt x="0" y="288032"/>
                  </a:moveTo>
                  <a:cubicBezTo>
                    <a:pt x="0" y="128956"/>
                    <a:pt x="128956" y="0"/>
                    <a:pt x="288032" y="0"/>
                  </a:cubicBezTo>
                  <a:lnTo>
                    <a:pt x="576064" y="0"/>
                  </a:lnTo>
                  <a:lnTo>
                    <a:pt x="576064" y="288032"/>
                  </a:lnTo>
                  <a:cubicBezTo>
                    <a:pt x="576064" y="447108"/>
                    <a:pt x="447108" y="576064"/>
                    <a:pt x="288032" y="576064"/>
                  </a:cubicBezTo>
                  <a:cubicBezTo>
                    <a:pt x="128956" y="576064"/>
                    <a:pt x="0" y="447108"/>
                    <a:pt x="0" y="288032"/>
                  </a:cubicBezTo>
                  <a:close/>
                </a:path>
              </a:pathLst>
            </a:custGeom>
            <a:gradFill rotWithShape="1">
              <a:gsLst>
                <a:gs pos="0">
                  <a:schemeClr val="bg1"/>
                </a:gs>
                <a:gs pos="100000">
                  <a:srgbClr val="D9D9D9"/>
                </a:gs>
              </a:gsLst>
              <a:lin ang="2700000" scaled="1"/>
            </a:gradFill>
            <a:ln w="12700" cap="flat" cmpd="sng">
              <a:solidFill>
                <a:schemeClr val="bg1"/>
              </a:solidFill>
              <a:round/>
              <a:headEnd/>
              <a:tailEnd/>
            </a:ln>
            <a:effectLst>
              <a:outerShdw dist="63500" dir="8100000" algn="ctr" rotWithShape="0">
                <a:srgbClr val="000000">
                  <a:alpha val="25000"/>
                </a:srgbClr>
              </a:outerShdw>
            </a:effectLst>
          </p:spPr>
          <p:txBody>
            <a:bodyPr anchor="ctr"/>
            <a:lstStyle/>
            <a:p>
              <a:endParaRPr lang="zh-CN" altLang="en-US"/>
            </a:p>
          </p:txBody>
        </p:sp>
        <p:pic>
          <p:nvPicPr>
            <p:cNvPr id="44083" name="图片 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532" y="108570"/>
              <a:ext cx="360041" cy="358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84" name="矩形 1"/>
          <p:cNvSpPr>
            <a:spLocks noChangeArrowheads="1"/>
          </p:cNvSpPr>
          <p:nvPr/>
        </p:nvSpPr>
        <p:spPr bwMode="auto">
          <a:xfrm>
            <a:off x="1819520" y="2395635"/>
            <a:ext cx="1836347" cy="41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75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grpSp>
        <p:nvGrpSpPr>
          <p:cNvPr id="44085" name="组合 60"/>
          <p:cNvGrpSpPr>
            <a:grpSpLocks/>
          </p:cNvGrpSpPr>
          <p:nvPr/>
        </p:nvGrpSpPr>
        <p:grpSpPr bwMode="auto">
          <a:xfrm>
            <a:off x="1241943" y="2969720"/>
            <a:ext cx="431101" cy="432350"/>
            <a:chOff x="0" y="0"/>
            <a:chExt cx="576064" cy="576064"/>
          </a:xfrm>
        </p:grpSpPr>
        <p:sp>
          <p:nvSpPr>
            <p:cNvPr id="44086" name="泪滴形 61"/>
            <p:cNvSpPr>
              <a:spLocks/>
            </p:cNvSpPr>
            <p:nvPr/>
          </p:nvSpPr>
          <p:spPr bwMode="auto">
            <a:xfrm>
              <a:off x="0" y="0"/>
              <a:ext cx="576064" cy="576064"/>
            </a:xfrm>
            <a:custGeom>
              <a:avLst/>
              <a:gdLst>
                <a:gd name="T0" fmla="*/ 0 w 576064"/>
                <a:gd name="T1" fmla="*/ 288032 h 576064"/>
                <a:gd name="T2" fmla="*/ 288032 w 576064"/>
                <a:gd name="T3" fmla="*/ 0 h 576064"/>
                <a:gd name="T4" fmla="*/ 576064 w 576064"/>
                <a:gd name="T5" fmla="*/ 0 h 576064"/>
                <a:gd name="T6" fmla="*/ 576064 w 576064"/>
                <a:gd name="T7" fmla="*/ 288032 h 576064"/>
                <a:gd name="T8" fmla="*/ 288032 w 576064"/>
                <a:gd name="T9" fmla="*/ 576064 h 576064"/>
                <a:gd name="T10" fmla="*/ 0 w 576064"/>
                <a:gd name="T11" fmla="*/ 288032 h 576064"/>
              </a:gdLst>
              <a:ahLst/>
              <a:cxnLst>
                <a:cxn ang="0">
                  <a:pos x="T0" y="T1"/>
                </a:cxn>
                <a:cxn ang="0">
                  <a:pos x="T2" y="T3"/>
                </a:cxn>
                <a:cxn ang="0">
                  <a:pos x="T4" y="T5"/>
                </a:cxn>
                <a:cxn ang="0">
                  <a:pos x="T6" y="T7"/>
                </a:cxn>
                <a:cxn ang="0">
                  <a:pos x="T8" y="T9"/>
                </a:cxn>
                <a:cxn ang="0">
                  <a:pos x="T10" y="T11"/>
                </a:cxn>
              </a:cxnLst>
              <a:rect l="0" t="0" r="r" b="b"/>
              <a:pathLst>
                <a:path w="576064" h="576064">
                  <a:moveTo>
                    <a:pt x="0" y="288032"/>
                  </a:moveTo>
                  <a:cubicBezTo>
                    <a:pt x="0" y="128956"/>
                    <a:pt x="128956" y="0"/>
                    <a:pt x="288032" y="0"/>
                  </a:cubicBezTo>
                  <a:lnTo>
                    <a:pt x="576064" y="0"/>
                  </a:lnTo>
                  <a:lnTo>
                    <a:pt x="576064" y="288032"/>
                  </a:lnTo>
                  <a:cubicBezTo>
                    <a:pt x="576064" y="447108"/>
                    <a:pt x="447108" y="576064"/>
                    <a:pt x="288032" y="576064"/>
                  </a:cubicBezTo>
                  <a:cubicBezTo>
                    <a:pt x="128956" y="576064"/>
                    <a:pt x="0" y="447108"/>
                    <a:pt x="0" y="288032"/>
                  </a:cubicBezTo>
                  <a:close/>
                </a:path>
              </a:pathLst>
            </a:custGeom>
            <a:gradFill rotWithShape="1">
              <a:gsLst>
                <a:gs pos="0">
                  <a:schemeClr val="bg1"/>
                </a:gs>
                <a:gs pos="100000">
                  <a:srgbClr val="D9D9D9"/>
                </a:gs>
              </a:gsLst>
              <a:lin ang="2700000" scaled="1"/>
            </a:gradFill>
            <a:ln w="12700" cap="flat" cmpd="sng">
              <a:solidFill>
                <a:schemeClr val="bg1"/>
              </a:solidFill>
              <a:round/>
              <a:headEnd/>
              <a:tailEnd/>
            </a:ln>
            <a:effectLst>
              <a:outerShdw dist="63500" dir="8100000" algn="ctr" rotWithShape="0">
                <a:srgbClr val="000000">
                  <a:alpha val="25000"/>
                </a:srgbClr>
              </a:outerShdw>
            </a:effectLst>
          </p:spPr>
          <p:txBody>
            <a:bodyPr anchor="ctr"/>
            <a:lstStyle/>
            <a:p>
              <a:endParaRPr lang="zh-CN" altLang="en-US"/>
            </a:p>
          </p:txBody>
        </p:sp>
        <p:pic>
          <p:nvPicPr>
            <p:cNvPr id="44087" name="图片 6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532" y="108570"/>
              <a:ext cx="360041" cy="358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88" name="矩形 1"/>
          <p:cNvSpPr>
            <a:spLocks noChangeArrowheads="1"/>
          </p:cNvSpPr>
          <p:nvPr/>
        </p:nvSpPr>
        <p:spPr bwMode="auto">
          <a:xfrm>
            <a:off x="1819520" y="2978059"/>
            <a:ext cx="1836347" cy="41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75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grpSp>
        <p:nvGrpSpPr>
          <p:cNvPr id="44089" name="组合 64"/>
          <p:cNvGrpSpPr>
            <a:grpSpLocks/>
          </p:cNvGrpSpPr>
          <p:nvPr/>
        </p:nvGrpSpPr>
        <p:grpSpPr bwMode="auto">
          <a:xfrm>
            <a:off x="1241943" y="3575963"/>
            <a:ext cx="431101" cy="431159"/>
            <a:chOff x="0" y="0"/>
            <a:chExt cx="576064" cy="576064"/>
          </a:xfrm>
        </p:grpSpPr>
        <p:sp>
          <p:nvSpPr>
            <p:cNvPr id="44090" name="泪滴形 65"/>
            <p:cNvSpPr>
              <a:spLocks/>
            </p:cNvSpPr>
            <p:nvPr/>
          </p:nvSpPr>
          <p:spPr bwMode="auto">
            <a:xfrm>
              <a:off x="0" y="0"/>
              <a:ext cx="576064" cy="576064"/>
            </a:xfrm>
            <a:custGeom>
              <a:avLst/>
              <a:gdLst>
                <a:gd name="T0" fmla="*/ 0 w 576064"/>
                <a:gd name="T1" fmla="*/ 288032 h 576064"/>
                <a:gd name="T2" fmla="*/ 288032 w 576064"/>
                <a:gd name="T3" fmla="*/ 0 h 576064"/>
                <a:gd name="T4" fmla="*/ 576064 w 576064"/>
                <a:gd name="T5" fmla="*/ 0 h 576064"/>
                <a:gd name="T6" fmla="*/ 576064 w 576064"/>
                <a:gd name="T7" fmla="*/ 288032 h 576064"/>
                <a:gd name="T8" fmla="*/ 288032 w 576064"/>
                <a:gd name="T9" fmla="*/ 576064 h 576064"/>
                <a:gd name="T10" fmla="*/ 0 w 576064"/>
                <a:gd name="T11" fmla="*/ 288032 h 576064"/>
              </a:gdLst>
              <a:ahLst/>
              <a:cxnLst>
                <a:cxn ang="0">
                  <a:pos x="T0" y="T1"/>
                </a:cxn>
                <a:cxn ang="0">
                  <a:pos x="T2" y="T3"/>
                </a:cxn>
                <a:cxn ang="0">
                  <a:pos x="T4" y="T5"/>
                </a:cxn>
                <a:cxn ang="0">
                  <a:pos x="T6" y="T7"/>
                </a:cxn>
                <a:cxn ang="0">
                  <a:pos x="T8" y="T9"/>
                </a:cxn>
                <a:cxn ang="0">
                  <a:pos x="T10" y="T11"/>
                </a:cxn>
              </a:cxnLst>
              <a:rect l="0" t="0" r="r" b="b"/>
              <a:pathLst>
                <a:path w="576064" h="576064">
                  <a:moveTo>
                    <a:pt x="0" y="288032"/>
                  </a:moveTo>
                  <a:cubicBezTo>
                    <a:pt x="0" y="128956"/>
                    <a:pt x="128956" y="0"/>
                    <a:pt x="288032" y="0"/>
                  </a:cubicBezTo>
                  <a:lnTo>
                    <a:pt x="576064" y="0"/>
                  </a:lnTo>
                  <a:lnTo>
                    <a:pt x="576064" y="288032"/>
                  </a:lnTo>
                  <a:cubicBezTo>
                    <a:pt x="576064" y="447108"/>
                    <a:pt x="447108" y="576064"/>
                    <a:pt x="288032" y="576064"/>
                  </a:cubicBezTo>
                  <a:cubicBezTo>
                    <a:pt x="128956" y="576064"/>
                    <a:pt x="0" y="447108"/>
                    <a:pt x="0" y="288032"/>
                  </a:cubicBezTo>
                  <a:close/>
                </a:path>
              </a:pathLst>
            </a:custGeom>
            <a:gradFill rotWithShape="1">
              <a:gsLst>
                <a:gs pos="0">
                  <a:schemeClr val="bg1"/>
                </a:gs>
                <a:gs pos="100000">
                  <a:srgbClr val="D9D9D9"/>
                </a:gs>
              </a:gsLst>
              <a:lin ang="2700000" scaled="1"/>
            </a:gradFill>
            <a:ln w="12700" cap="flat" cmpd="sng">
              <a:solidFill>
                <a:schemeClr val="bg1"/>
              </a:solidFill>
              <a:round/>
              <a:headEnd/>
              <a:tailEnd/>
            </a:ln>
            <a:effectLst>
              <a:outerShdw dist="63500" dir="8100000" algn="ctr" rotWithShape="0">
                <a:srgbClr val="000000">
                  <a:alpha val="25000"/>
                </a:srgbClr>
              </a:outerShdw>
            </a:effectLst>
          </p:spPr>
          <p:txBody>
            <a:bodyPr anchor="ctr"/>
            <a:lstStyle/>
            <a:p>
              <a:endParaRPr lang="zh-CN" altLang="en-US"/>
            </a:p>
          </p:txBody>
        </p:sp>
        <p:pic>
          <p:nvPicPr>
            <p:cNvPr id="44091" name="图片 6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532" y="108570"/>
              <a:ext cx="360041" cy="358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92" name="矩形 1"/>
          <p:cNvSpPr>
            <a:spLocks noChangeArrowheads="1"/>
          </p:cNvSpPr>
          <p:nvPr/>
        </p:nvSpPr>
        <p:spPr bwMode="auto">
          <a:xfrm>
            <a:off x="1819520" y="3584300"/>
            <a:ext cx="1836347" cy="41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75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grpSp>
        <p:nvGrpSpPr>
          <p:cNvPr id="44093" name="组合 68"/>
          <p:cNvGrpSpPr>
            <a:grpSpLocks/>
          </p:cNvGrpSpPr>
          <p:nvPr/>
        </p:nvGrpSpPr>
        <p:grpSpPr bwMode="auto">
          <a:xfrm>
            <a:off x="1241943" y="4158385"/>
            <a:ext cx="431101" cy="432350"/>
            <a:chOff x="0" y="0"/>
            <a:chExt cx="576064" cy="576064"/>
          </a:xfrm>
        </p:grpSpPr>
        <p:sp>
          <p:nvSpPr>
            <p:cNvPr id="44094" name="泪滴形 69"/>
            <p:cNvSpPr>
              <a:spLocks/>
            </p:cNvSpPr>
            <p:nvPr/>
          </p:nvSpPr>
          <p:spPr bwMode="auto">
            <a:xfrm>
              <a:off x="0" y="0"/>
              <a:ext cx="576064" cy="576064"/>
            </a:xfrm>
            <a:custGeom>
              <a:avLst/>
              <a:gdLst>
                <a:gd name="T0" fmla="*/ 0 w 576064"/>
                <a:gd name="T1" fmla="*/ 288032 h 576064"/>
                <a:gd name="T2" fmla="*/ 288032 w 576064"/>
                <a:gd name="T3" fmla="*/ 0 h 576064"/>
                <a:gd name="T4" fmla="*/ 576064 w 576064"/>
                <a:gd name="T5" fmla="*/ 0 h 576064"/>
                <a:gd name="T6" fmla="*/ 576064 w 576064"/>
                <a:gd name="T7" fmla="*/ 288032 h 576064"/>
                <a:gd name="T8" fmla="*/ 288032 w 576064"/>
                <a:gd name="T9" fmla="*/ 576064 h 576064"/>
                <a:gd name="T10" fmla="*/ 0 w 576064"/>
                <a:gd name="T11" fmla="*/ 288032 h 576064"/>
              </a:gdLst>
              <a:ahLst/>
              <a:cxnLst>
                <a:cxn ang="0">
                  <a:pos x="T0" y="T1"/>
                </a:cxn>
                <a:cxn ang="0">
                  <a:pos x="T2" y="T3"/>
                </a:cxn>
                <a:cxn ang="0">
                  <a:pos x="T4" y="T5"/>
                </a:cxn>
                <a:cxn ang="0">
                  <a:pos x="T6" y="T7"/>
                </a:cxn>
                <a:cxn ang="0">
                  <a:pos x="T8" y="T9"/>
                </a:cxn>
                <a:cxn ang="0">
                  <a:pos x="T10" y="T11"/>
                </a:cxn>
              </a:cxnLst>
              <a:rect l="0" t="0" r="r" b="b"/>
              <a:pathLst>
                <a:path w="576064" h="576064">
                  <a:moveTo>
                    <a:pt x="0" y="288032"/>
                  </a:moveTo>
                  <a:cubicBezTo>
                    <a:pt x="0" y="128956"/>
                    <a:pt x="128956" y="0"/>
                    <a:pt x="288032" y="0"/>
                  </a:cubicBezTo>
                  <a:lnTo>
                    <a:pt x="576064" y="0"/>
                  </a:lnTo>
                  <a:lnTo>
                    <a:pt x="576064" y="288032"/>
                  </a:lnTo>
                  <a:cubicBezTo>
                    <a:pt x="576064" y="447108"/>
                    <a:pt x="447108" y="576064"/>
                    <a:pt x="288032" y="576064"/>
                  </a:cubicBezTo>
                  <a:cubicBezTo>
                    <a:pt x="128956" y="576064"/>
                    <a:pt x="0" y="447108"/>
                    <a:pt x="0" y="288032"/>
                  </a:cubicBezTo>
                  <a:close/>
                </a:path>
              </a:pathLst>
            </a:custGeom>
            <a:gradFill rotWithShape="1">
              <a:gsLst>
                <a:gs pos="0">
                  <a:schemeClr val="bg1"/>
                </a:gs>
                <a:gs pos="100000">
                  <a:srgbClr val="D9D9D9"/>
                </a:gs>
              </a:gsLst>
              <a:lin ang="2700000" scaled="1"/>
            </a:gradFill>
            <a:ln w="12700" cap="flat" cmpd="sng">
              <a:solidFill>
                <a:schemeClr val="bg1"/>
              </a:solidFill>
              <a:round/>
              <a:headEnd/>
              <a:tailEnd/>
            </a:ln>
            <a:effectLst>
              <a:outerShdw dist="63500" dir="8100000" algn="ctr" rotWithShape="0">
                <a:srgbClr val="000000">
                  <a:alpha val="25000"/>
                </a:srgbClr>
              </a:outerShdw>
            </a:effectLst>
          </p:spPr>
          <p:txBody>
            <a:bodyPr anchor="ctr"/>
            <a:lstStyle/>
            <a:p>
              <a:endParaRPr lang="zh-CN" altLang="en-US"/>
            </a:p>
          </p:txBody>
        </p:sp>
        <p:pic>
          <p:nvPicPr>
            <p:cNvPr id="44095" name="图片 7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532" y="108570"/>
              <a:ext cx="360041" cy="358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096" name="矩形 1"/>
          <p:cNvSpPr>
            <a:spLocks noChangeArrowheads="1"/>
          </p:cNvSpPr>
          <p:nvPr/>
        </p:nvSpPr>
        <p:spPr bwMode="auto">
          <a:xfrm>
            <a:off x="1819520" y="4166724"/>
            <a:ext cx="1836347" cy="41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750" dirty="0">
                <a:solidFill>
                  <a:srgbClr val="595959"/>
                </a:solidFill>
                <a:latin typeface="微软雅黑" pitchFamily="34" charset="-122"/>
                <a:ea typeface="微软雅黑" pitchFamily="34" charset="-122"/>
              </a:rPr>
              <a:t>文字内容介绍文字内容介绍文字内容介绍文字内容介绍文字内容介绍文字内容介绍文字内容介绍文字内容介绍</a:t>
            </a:r>
          </a:p>
        </p:txBody>
      </p:sp>
      <p:pic>
        <p:nvPicPr>
          <p:cNvPr id="60" name="Picture 28">
            <a:extLst>
              <a:ext uri="{FF2B5EF4-FFF2-40B4-BE49-F238E27FC236}">
                <a16:creationId xmlns:a16="http://schemas.microsoft.com/office/drawing/2014/main" id="{EE9B6C89-ED1D-45D6-B04F-ADE3ADB8F268}"/>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61" name="组合 3">
            <a:extLst>
              <a:ext uri="{FF2B5EF4-FFF2-40B4-BE49-F238E27FC236}">
                <a16:creationId xmlns:a16="http://schemas.microsoft.com/office/drawing/2014/main" id="{AB356E07-F070-4415-A181-9DF089DD9E0B}"/>
              </a:ext>
            </a:extLst>
          </p:cNvPr>
          <p:cNvGrpSpPr>
            <a:grpSpLocks/>
          </p:cNvGrpSpPr>
          <p:nvPr/>
        </p:nvGrpSpPr>
        <p:grpSpPr bwMode="auto">
          <a:xfrm>
            <a:off x="348449" y="124052"/>
            <a:ext cx="325018" cy="401604"/>
            <a:chOff x="10675" y="7633"/>
            <a:chExt cx="433171" cy="534549"/>
          </a:xfrm>
        </p:grpSpPr>
        <p:sp>
          <p:nvSpPr>
            <p:cNvPr id="62" name="圆角矩形 10">
              <a:extLst>
                <a:ext uri="{FF2B5EF4-FFF2-40B4-BE49-F238E27FC236}">
                  <a16:creationId xmlns:a16="http://schemas.microsoft.com/office/drawing/2014/main" id="{10B8E688-C0CA-4478-8DE7-686DBD0A28F0}"/>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63" name="图片 50">
              <a:extLst>
                <a:ext uri="{FF2B5EF4-FFF2-40B4-BE49-F238E27FC236}">
                  <a16:creationId xmlns:a16="http://schemas.microsoft.com/office/drawing/2014/main" id="{D0336025-93E9-486D-81AA-39AE46ABC00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4" name="图片 63">
            <a:extLst>
              <a:ext uri="{FF2B5EF4-FFF2-40B4-BE49-F238E27FC236}">
                <a16:creationId xmlns:a16="http://schemas.microsoft.com/office/drawing/2014/main" id="{7531822F-3623-4536-A9A4-7AE07AD6706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65" name="TextBox 29">
            <a:extLst>
              <a:ext uri="{FF2B5EF4-FFF2-40B4-BE49-F238E27FC236}">
                <a16:creationId xmlns:a16="http://schemas.microsoft.com/office/drawing/2014/main" id="{FE88B855-6D33-47A2-84A7-E58C45AB51B4}"/>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6336849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5069" name="椭圆 6"/>
          <p:cNvGrpSpPr>
            <a:grpSpLocks/>
          </p:cNvGrpSpPr>
          <p:nvPr/>
        </p:nvGrpSpPr>
        <p:grpSpPr bwMode="auto">
          <a:xfrm>
            <a:off x="3172370" y="3135278"/>
            <a:ext cx="718105" cy="718202"/>
            <a:chOff x="0" y="0"/>
            <a:chExt cx="603" cy="603"/>
          </a:xfrm>
        </p:grpSpPr>
        <p:pic>
          <p:nvPicPr>
            <p:cNvPr id="45070" name="椭圆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03"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071" name="Text Box 15"/>
            <p:cNvSpPr txBox="1">
              <a:spLocks noChangeArrowheads="1"/>
            </p:cNvSpPr>
            <p:nvPr/>
          </p:nvSpPr>
          <p:spPr bwMode="auto">
            <a:xfrm rot="2700000">
              <a:off x="121" y="15"/>
              <a:ext cx="34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grpSp>
      <p:grpSp>
        <p:nvGrpSpPr>
          <p:cNvPr id="45072" name="椭圆 6"/>
          <p:cNvGrpSpPr>
            <a:grpSpLocks/>
          </p:cNvGrpSpPr>
          <p:nvPr/>
        </p:nvGrpSpPr>
        <p:grpSpPr bwMode="auto">
          <a:xfrm>
            <a:off x="2509046" y="3140042"/>
            <a:ext cx="722867" cy="722966"/>
            <a:chOff x="0" y="0"/>
            <a:chExt cx="607" cy="607"/>
          </a:xfrm>
        </p:grpSpPr>
        <p:pic>
          <p:nvPicPr>
            <p:cNvPr id="45073" name="椭圆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07" cy="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074" name="Text Box 18"/>
            <p:cNvSpPr txBox="1">
              <a:spLocks noChangeArrowheads="1"/>
            </p:cNvSpPr>
            <p:nvPr/>
          </p:nvSpPr>
          <p:spPr bwMode="auto">
            <a:xfrm rot="8100000">
              <a:off x="124" y="11"/>
              <a:ext cx="344"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grpSp>
      <p:grpSp>
        <p:nvGrpSpPr>
          <p:cNvPr id="45075" name="椭圆 6"/>
          <p:cNvGrpSpPr>
            <a:grpSpLocks/>
          </p:cNvGrpSpPr>
          <p:nvPr/>
        </p:nvGrpSpPr>
        <p:grpSpPr bwMode="auto">
          <a:xfrm>
            <a:off x="1832619" y="3135278"/>
            <a:ext cx="718104" cy="718202"/>
            <a:chOff x="0" y="0"/>
            <a:chExt cx="603" cy="603"/>
          </a:xfrm>
        </p:grpSpPr>
        <p:pic>
          <p:nvPicPr>
            <p:cNvPr id="45076" name="椭圆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03"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077" name="Text Box 21"/>
            <p:cNvSpPr txBox="1">
              <a:spLocks noChangeArrowheads="1"/>
            </p:cNvSpPr>
            <p:nvPr/>
          </p:nvSpPr>
          <p:spPr bwMode="auto">
            <a:xfrm rot="2700000">
              <a:off x="122" y="15"/>
              <a:ext cx="344"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grpSp>
      <p:grpSp>
        <p:nvGrpSpPr>
          <p:cNvPr id="45078" name="椭圆 6"/>
          <p:cNvGrpSpPr>
            <a:grpSpLocks/>
          </p:cNvGrpSpPr>
          <p:nvPr/>
        </p:nvGrpSpPr>
        <p:grpSpPr bwMode="auto">
          <a:xfrm>
            <a:off x="3830927" y="3130512"/>
            <a:ext cx="732395" cy="732494"/>
            <a:chOff x="0" y="0"/>
            <a:chExt cx="615" cy="615"/>
          </a:xfrm>
        </p:grpSpPr>
        <p:pic>
          <p:nvPicPr>
            <p:cNvPr id="45079" name="椭圆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15" cy="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080" name="Text Box 24"/>
            <p:cNvSpPr txBox="1">
              <a:spLocks noChangeArrowheads="1"/>
            </p:cNvSpPr>
            <p:nvPr/>
          </p:nvSpPr>
          <p:spPr bwMode="auto">
            <a:xfrm rot="8100000">
              <a:off x="128" y="10"/>
              <a:ext cx="344"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grpSp>
      <p:sp>
        <p:nvSpPr>
          <p:cNvPr id="45081" name="矩形 1"/>
          <p:cNvSpPr>
            <a:spLocks noChangeArrowheads="1"/>
          </p:cNvSpPr>
          <p:nvPr/>
        </p:nvSpPr>
        <p:spPr bwMode="auto">
          <a:xfrm>
            <a:off x="1312205" y="4236996"/>
            <a:ext cx="1076561" cy="5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文字内容介绍文字内容介绍文字内容介绍</a:t>
            </a:r>
          </a:p>
        </p:txBody>
      </p:sp>
      <p:sp>
        <p:nvSpPr>
          <p:cNvPr id="45082" name="矩形 1"/>
          <p:cNvSpPr>
            <a:spLocks noChangeArrowheads="1"/>
          </p:cNvSpPr>
          <p:nvPr/>
        </p:nvSpPr>
        <p:spPr bwMode="auto">
          <a:xfrm>
            <a:off x="2661479" y="4236996"/>
            <a:ext cx="1076561" cy="5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文字内容介绍文字内容介绍文字内容介绍</a:t>
            </a:r>
          </a:p>
        </p:txBody>
      </p:sp>
      <p:sp>
        <p:nvSpPr>
          <p:cNvPr id="45083" name="矩形 1"/>
          <p:cNvSpPr>
            <a:spLocks noChangeArrowheads="1"/>
          </p:cNvSpPr>
          <p:nvPr/>
        </p:nvSpPr>
        <p:spPr bwMode="auto">
          <a:xfrm>
            <a:off x="4000036" y="4236996"/>
            <a:ext cx="1076561" cy="5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文字内容介绍文字内容介绍文字内容介绍</a:t>
            </a:r>
          </a:p>
        </p:txBody>
      </p:sp>
      <p:sp>
        <p:nvSpPr>
          <p:cNvPr id="45084" name="矩形 1"/>
          <p:cNvSpPr>
            <a:spLocks noChangeArrowheads="1"/>
          </p:cNvSpPr>
          <p:nvPr/>
        </p:nvSpPr>
        <p:spPr bwMode="auto">
          <a:xfrm>
            <a:off x="1981480" y="2189586"/>
            <a:ext cx="1077753" cy="5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文字内容介绍文字内容介绍文字内容介绍</a:t>
            </a:r>
          </a:p>
        </p:txBody>
      </p:sp>
      <p:sp>
        <p:nvSpPr>
          <p:cNvPr id="45085" name="矩形 1"/>
          <p:cNvSpPr>
            <a:spLocks noChangeArrowheads="1"/>
          </p:cNvSpPr>
          <p:nvPr/>
        </p:nvSpPr>
        <p:spPr bwMode="auto">
          <a:xfrm>
            <a:off x="3320040" y="2189586"/>
            <a:ext cx="1076561" cy="5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7" tIns="34298" rIns="68597" bIns="3429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050" b="0" dirty="0">
                <a:latin typeface="微软雅黑" pitchFamily="34" charset="-122"/>
                <a:ea typeface="微软雅黑" pitchFamily="34" charset="-122"/>
              </a:rPr>
              <a:t>文字内容介绍文字内容介绍文字内容介绍</a:t>
            </a:r>
          </a:p>
        </p:txBody>
      </p:sp>
      <p:grpSp>
        <p:nvGrpSpPr>
          <p:cNvPr id="45086" name="组合 21"/>
          <p:cNvGrpSpPr>
            <a:grpSpLocks/>
          </p:cNvGrpSpPr>
          <p:nvPr/>
        </p:nvGrpSpPr>
        <p:grpSpPr bwMode="auto">
          <a:xfrm>
            <a:off x="1556337" y="3528321"/>
            <a:ext cx="588298" cy="589569"/>
            <a:chOff x="0" y="0"/>
            <a:chExt cx="784661" cy="784660"/>
          </a:xfrm>
        </p:grpSpPr>
        <p:sp>
          <p:nvSpPr>
            <p:cNvPr id="45087" name="椭圆 22"/>
            <p:cNvSpPr>
              <a:spLocks noChangeArrowheads="1"/>
            </p:cNvSpPr>
            <p:nvPr/>
          </p:nvSpPr>
          <p:spPr bwMode="auto">
            <a:xfrm rot="2700000">
              <a:off x="1" y="-1"/>
              <a:ext cx="784660" cy="784661"/>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p>
          </p:txBody>
        </p:sp>
        <p:pic>
          <p:nvPicPr>
            <p:cNvPr id="45088" name="图片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0304" y="115667"/>
              <a:ext cx="451104" cy="505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45089" name="组合 24"/>
          <p:cNvGrpSpPr>
            <a:grpSpLocks/>
          </p:cNvGrpSpPr>
          <p:nvPr/>
        </p:nvGrpSpPr>
        <p:grpSpPr bwMode="auto">
          <a:xfrm>
            <a:off x="2225612" y="2868484"/>
            <a:ext cx="589488" cy="588377"/>
            <a:chOff x="0" y="0"/>
            <a:chExt cx="784661" cy="784660"/>
          </a:xfrm>
        </p:grpSpPr>
        <p:sp>
          <p:nvSpPr>
            <p:cNvPr id="45090" name="椭圆 25"/>
            <p:cNvSpPr>
              <a:spLocks noChangeArrowheads="1"/>
            </p:cNvSpPr>
            <p:nvPr/>
          </p:nvSpPr>
          <p:spPr bwMode="auto">
            <a:xfrm rot="2700000">
              <a:off x="1" y="-1"/>
              <a:ext cx="784660" cy="784661"/>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p>
          </p:txBody>
        </p:sp>
        <p:pic>
          <p:nvPicPr>
            <p:cNvPr id="45091" name="图片 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864" y="197120"/>
              <a:ext cx="463296" cy="46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45092" name="组合 27"/>
          <p:cNvGrpSpPr>
            <a:grpSpLocks/>
          </p:cNvGrpSpPr>
          <p:nvPr/>
        </p:nvGrpSpPr>
        <p:grpSpPr bwMode="auto">
          <a:xfrm>
            <a:off x="2905611" y="3528321"/>
            <a:ext cx="588298" cy="589569"/>
            <a:chOff x="0" y="0"/>
            <a:chExt cx="784661" cy="784660"/>
          </a:xfrm>
        </p:grpSpPr>
        <p:sp>
          <p:nvSpPr>
            <p:cNvPr id="45093" name="椭圆 28"/>
            <p:cNvSpPr>
              <a:spLocks noChangeArrowheads="1"/>
            </p:cNvSpPr>
            <p:nvPr/>
          </p:nvSpPr>
          <p:spPr bwMode="auto">
            <a:xfrm rot="2700000">
              <a:off x="1" y="-1"/>
              <a:ext cx="784660" cy="784661"/>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p>
          </p:txBody>
        </p:sp>
        <p:pic>
          <p:nvPicPr>
            <p:cNvPr id="45094" name="图片 3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2972" y="243683"/>
              <a:ext cx="438912" cy="32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45095" name="组合 31"/>
          <p:cNvGrpSpPr>
            <a:grpSpLocks/>
          </p:cNvGrpSpPr>
          <p:nvPr/>
        </p:nvGrpSpPr>
        <p:grpSpPr bwMode="auto">
          <a:xfrm>
            <a:off x="3564172" y="2864911"/>
            <a:ext cx="588298" cy="588377"/>
            <a:chOff x="0" y="0"/>
            <a:chExt cx="784661" cy="784660"/>
          </a:xfrm>
        </p:grpSpPr>
        <p:sp>
          <p:nvSpPr>
            <p:cNvPr id="45096" name="椭圆 32"/>
            <p:cNvSpPr>
              <a:spLocks noChangeArrowheads="1"/>
            </p:cNvSpPr>
            <p:nvPr/>
          </p:nvSpPr>
          <p:spPr bwMode="auto">
            <a:xfrm rot="2700000">
              <a:off x="1" y="-1"/>
              <a:ext cx="784660" cy="784661"/>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p>
          </p:txBody>
        </p:sp>
        <p:pic>
          <p:nvPicPr>
            <p:cNvPr id="45097" name="图片 3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3523" y="184113"/>
              <a:ext cx="420624" cy="420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45098" name="组合 34"/>
          <p:cNvGrpSpPr>
            <a:grpSpLocks/>
          </p:cNvGrpSpPr>
          <p:nvPr/>
        </p:nvGrpSpPr>
        <p:grpSpPr bwMode="auto">
          <a:xfrm>
            <a:off x="4244167" y="3528321"/>
            <a:ext cx="588298" cy="589569"/>
            <a:chOff x="0" y="0"/>
            <a:chExt cx="784661" cy="784660"/>
          </a:xfrm>
        </p:grpSpPr>
        <p:sp>
          <p:nvSpPr>
            <p:cNvPr id="45099" name="椭圆 35"/>
            <p:cNvSpPr>
              <a:spLocks noChangeArrowheads="1"/>
            </p:cNvSpPr>
            <p:nvPr/>
          </p:nvSpPr>
          <p:spPr bwMode="auto">
            <a:xfrm rot="2700000">
              <a:off x="1" y="-1"/>
              <a:ext cx="784660" cy="784661"/>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p>
          </p:txBody>
        </p:sp>
        <p:pic>
          <p:nvPicPr>
            <p:cNvPr id="45100" name="图片 3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5576" y="225394"/>
              <a:ext cx="371856" cy="40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45101" name="组合 37"/>
          <p:cNvGrpSpPr>
            <a:grpSpLocks/>
          </p:cNvGrpSpPr>
          <p:nvPr/>
        </p:nvGrpSpPr>
        <p:grpSpPr bwMode="auto">
          <a:xfrm>
            <a:off x="5108748" y="2206261"/>
            <a:ext cx="2128115" cy="1573374"/>
            <a:chOff x="0" y="0"/>
            <a:chExt cx="1656183" cy="1224135"/>
          </a:xfrm>
        </p:grpSpPr>
        <p:sp>
          <p:nvSpPr>
            <p:cNvPr id="45102" name="矩形 38"/>
            <p:cNvSpPr>
              <a:spLocks noChangeArrowheads="1"/>
            </p:cNvSpPr>
            <p:nvPr/>
          </p:nvSpPr>
          <p:spPr bwMode="auto">
            <a:xfrm>
              <a:off x="96866" y="0"/>
              <a:ext cx="1466356" cy="962526"/>
            </a:xfrm>
            <a:prstGeom prst="rect">
              <a:avLst/>
            </a:prstGeom>
            <a:blipFill dpi="0" rotWithShape="1">
              <a:blip r:embed="rId12"/>
              <a:srcRect/>
              <a:stretch>
                <a:fillRect/>
              </a:stretch>
            </a:blipFill>
            <a:ln w="25400" cmpd="sng">
              <a:solidFill>
                <a:schemeClr val="bg2"/>
              </a:solidFill>
              <a:miter lim="800000"/>
              <a:headEnd/>
              <a:tailEnd/>
            </a:ln>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nvGrpSpPr>
            <p:cNvPr id="45103" name="组合 39"/>
            <p:cNvGrpSpPr>
              <a:grpSpLocks/>
            </p:cNvGrpSpPr>
            <p:nvPr/>
          </p:nvGrpSpPr>
          <p:grpSpPr bwMode="auto">
            <a:xfrm>
              <a:off x="0" y="936103"/>
              <a:ext cx="1656183" cy="288032"/>
              <a:chOff x="0" y="0"/>
              <a:chExt cx="1656183" cy="288032"/>
            </a:xfrm>
          </p:grpSpPr>
          <p:grpSp>
            <p:nvGrpSpPr>
              <p:cNvPr id="45104" name="组合 40"/>
              <p:cNvGrpSpPr>
                <a:grpSpLocks/>
              </p:cNvGrpSpPr>
              <p:nvPr/>
            </p:nvGrpSpPr>
            <p:grpSpPr bwMode="auto">
              <a:xfrm>
                <a:off x="72007" y="0"/>
                <a:ext cx="1512168" cy="288032"/>
                <a:chOff x="0" y="0"/>
                <a:chExt cx="1512168" cy="288032"/>
              </a:xfrm>
            </p:grpSpPr>
            <p:grpSp>
              <p:nvGrpSpPr>
                <p:cNvPr id="45105" name="圆角矩形 43"/>
                <p:cNvGrpSpPr>
                  <a:grpSpLocks/>
                </p:cNvGrpSpPr>
                <p:nvPr/>
              </p:nvGrpSpPr>
              <p:grpSpPr bwMode="auto">
                <a:xfrm>
                  <a:off x="-16778" y="-17473"/>
                  <a:ext cx="1580078" cy="355873"/>
                  <a:chOff x="0" y="0"/>
                  <a:chExt cx="2706624" cy="609600"/>
                </a:xfrm>
              </p:grpSpPr>
              <p:pic>
                <p:nvPicPr>
                  <p:cNvPr id="45106" name="圆角矩形 43"/>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2706624"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107" name="Text Box 51"/>
                  <p:cNvSpPr txBox="1">
                    <a:spLocks noChangeArrowheads="1"/>
                  </p:cNvSpPr>
                  <p:nvPr/>
                </p:nvSpPr>
                <p:spPr bwMode="auto">
                  <a:xfrm>
                    <a:off x="46143" y="47333"/>
                    <a:ext cx="2555491" cy="45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grpSp>
              <p:nvGrpSpPr>
                <p:cNvPr id="45108" name="椭圆 4"/>
                <p:cNvGrpSpPr>
                  <a:grpSpLocks/>
                </p:cNvGrpSpPr>
                <p:nvPr/>
              </p:nvGrpSpPr>
              <p:grpSpPr bwMode="auto">
                <a:xfrm>
                  <a:off x="22368" y="21673"/>
                  <a:ext cx="1469757" cy="209965"/>
                  <a:chOff x="0" y="0"/>
                  <a:chExt cx="2517648" cy="359664"/>
                </a:xfrm>
              </p:grpSpPr>
              <p:pic>
                <p:nvPicPr>
                  <p:cNvPr id="45109" name="椭圆 4"/>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2517648" cy="359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110" name="Text Box 54"/>
                  <p:cNvSpPr txBox="1">
                    <a:spLocks noChangeArrowheads="1"/>
                  </p:cNvSpPr>
                  <p:nvPr/>
                </p:nvSpPr>
                <p:spPr bwMode="auto">
                  <a:xfrm>
                    <a:off x="-2424" y="2581"/>
                    <a:ext cx="2518513" cy="35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grpSp>
          <p:sp>
            <p:nvSpPr>
              <p:cNvPr id="45111" name="标题层"/>
              <p:cNvSpPr txBox="1">
                <a:spLocks noChangeArrowheads="1"/>
              </p:cNvSpPr>
              <p:nvPr/>
            </p:nvSpPr>
            <p:spPr bwMode="auto">
              <a:xfrm>
                <a:off x="0" y="37265"/>
                <a:ext cx="1656183" cy="215514"/>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200" dirty="0">
                    <a:solidFill>
                      <a:schemeClr val="bg1"/>
                    </a:solidFill>
                    <a:latin typeface="Arial" pitchFamily="34" charset="0"/>
                    <a:ea typeface="微软雅黑" pitchFamily="34" charset="-122"/>
                  </a:rPr>
                  <a:t>文字内容介绍文字</a:t>
                </a:r>
              </a:p>
            </p:txBody>
          </p:sp>
        </p:grpSp>
      </p:grpSp>
      <p:grpSp>
        <p:nvGrpSpPr>
          <p:cNvPr id="45112" name="组合 51"/>
          <p:cNvGrpSpPr>
            <a:grpSpLocks/>
          </p:cNvGrpSpPr>
          <p:nvPr/>
        </p:nvGrpSpPr>
        <p:grpSpPr bwMode="auto">
          <a:xfrm>
            <a:off x="5205213" y="3865388"/>
            <a:ext cx="1935190" cy="268681"/>
            <a:chOff x="0" y="0"/>
            <a:chExt cx="3266713" cy="359359"/>
          </a:xfrm>
        </p:grpSpPr>
        <p:grpSp>
          <p:nvGrpSpPr>
            <p:cNvPr id="45113" name="组合 52"/>
            <p:cNvGrpSpPr>
              <a:grpSpLocks/>
            </p:cNvGrpSpPr>
            <p:nvPr/>
          </p:nvGrpSpPr>
          <p:grpSpPr bwMode="auto">
            <a:xfrm>
              <a:off x="0" y="0"/>
              <a:ext cx="3266713" cy="347277"/>
              <a:chOff x="0" y="0"/>
              <a:chExt cx="3024336" cy="346740"/>
            </a:xfrm>
          </p:grpSpPr>
          <p:grpSp>
            <p:nvGrpSpPr>
              <p:cNvPr id="45114" name="圆角矩形 54"/>
              <p:cNvGrpSpPr>
                <a:grpSpLocks/>
              </p:cNvGrpSpPr>
              <p:nvPr/>
            </p:nvGrpSpPr>
            <p:grpSpPr bwMode="auto">
              <a:xfrm>
                <a:off x="-32998" y="-33348"/>
                <a:ext cx="3159333" cy="462580"/>
                <a:chOff x="0" y="0"/>
                <a:chExt cx="2694432" cy="463296"/>
              </a:xfrm>
            </p:grpSpPr>
            <p:pic>
              <p:nvPicPr>
                <p:cNvPr id="45115" name="圆角矩形 54"/>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2694432" cy="46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116" name="Text Box 60"/>
                <p:cNvSpPr txBox="1">
                  <a:spLocks noChangeArrowheads="1"/>
                </p:cNvSpPr>
                <p:nvPr/>
              </p:nvSpPr>
              <p:spPr bwMode="auto">
                <a:xfrm>
                  <a:off x="45095" y="50353"/>
                  <a:ext cx="2545394" cy="313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5117" name="椭圆 14"/>
              <p:cNvSpPr>
                <a:spLocks/>
              </p:cNvSpPr>
              <p:nvPr/>
            </p:nvSpPr>
            <p:spPr bwMode="auto">
              <a:xfrm>
                <a:off x="17931" y="10211"/>
                <a:ext cx="2988474" cy="283802"/>
              </a:xfrm>
              <a:custGeom>
                <a:avLst/>
                <a:gdLst>
                  <a:gd name="T0" fmla="*/ 57791 w 3024336"/>
                  <a:gd name="T1" fmla="*/ 0 h 288032"/>
                  <a:gd name="T2" fmla="*/ 2966545 w 3024336"/>
                  <a:gd name="T3" fmla="*/ 0 h 288032"/>
                  <a:gd name="T4" fmla="*/ 3024336 w 3024336"/>
                  <a:gd name="T5" fmla="*/ 57791 h 288032"/>
                  <a:gd name="T6" fmla="*/ 3024336 w 3024336"/>
                  <a:gd name="T7" fmla="*/ 141731 h 288032"/>
                  <a:gd name="T8" fmla="*/ 1512169 w 3024336"/>
                  <a:gd name="T9" fmla="*/ 288032 h 288032"/>
                  <a:gd name="T10" fmla="*/ 0 w 3024336"/>
                  <a:gd name="T11" fmla="*/ 141731 h 288032"/>
                  <a:gd name="T12" fmla="*/ 0 w 3024336"/>
                  <a:gd name="T13" fmla="*/ 57791 h 288032"/>
                  <a:gd name="T14" fmla="*/ 57791 w 3024336"/>
                  <a:gd name="T15" fmla="*/ 0 h 2880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24336" h="288032">
                    <a:moveTo>
                      <a:pt x="57791" y="0"/>
                    </a:moveTo>
                    <a:lnTo>
                      <a:pt x="2966545" y="0"/>
                    </a:lnTo>
                    <a:cubicBezTo>
                      <a:pt x="2998462" y="0"/>
                      <a:pt x="3024336" y="25874"/>
                      <a:pt x="3024336" y="57791"/>
                    </a:cubicBezTo>
                    <a:lnTo>
                      <a:pt x="3024336" y="141731"/>
                    </a:lnTo>
                    <a:cubicBezTo>
                      <a:pt x="2725568" y="229254"/>
                      <a:pt x="2160294" y="288032"/>
                      <a:pt x="1512169" y="288032"/>
                    </a:cubicBezTo>
                    <a:cubicBezTo>
                      <a:pt x="864044" y="288032"/>
                      <a:pt x="298767" y="229254"/>
                      <a:pt x="0" y="141731"/>
                    </a:cubicBezTo>
                    <a:lnTo>
                      <a:pt x="0" y="57791"/>
                    </a:lnTo>
                    <a:cubicBezTo>
                      <a:pt x="0" y="25874"/>
                      <a:pt x="25874" y="0"/>
                      <a:pt x="57791" y="0"/>
                    </a:cubicBezTo>
                    <a:close/>
                  </a:path>
                </a:pathLst>
              </a:custGeom>
              <a:solidFill>
                <a:srgbClr val="FFFFFF">
                  <a:alpha val="14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5118" name="Freeform 6"/>
              <p:cNvSpPr>
                <a:spLocks/>
              </p:cNvSpPr>
              <p:nvPr/>
            </p:nvSpPr>
            <p:spPr bwMode="auto">
              <a:xfrm>
                <a:off x="587926" y="31546"/>
                <a:ext cx="1800000" cy="16963"/>
              </a:xfrm>
              <a:custGeom>
                <a:avLst/>
                <a:gdLst>
                  <a:gd name="T0" fmla="*/ 10 w 1718"/>
                  <a:gd name="T1" fmla="*/ 0 h 462"/>
                  <a:gd name="T2" fmla="*/ 10 w 1718"/>
                  <a:gd name="T3" fmla="*/ 0 h 462"/>
                  <a:gd name="T4" fmla="*/ 6 w 1718"/>
                  <a:gd name="T5" fmla="*/ 14 h 462"/>
                  <a:gd name="T6" fmla="*/ 2 w 1718"/>
                  <a:gd name="T7" fmla="*/ 30 h 462"/>
                  <a:gd name="T8" fmla="*/ 0 w 1718"/>
                  <a:gd name="T9" fmla="*/ 46 h 462"/>
                  <a:gd name="T10" fmla="*/ 0 w 1718"/>
                  <a:gd name="T11" fmla="*/ 62 h 462"/>
                  <a:gd name="T12" fmla="*/ 0 w 1718"/>
                  <a:gd name="T13" fmla="*/ 62 h 462"/>
                  <a:gd name="T14" fmla="*/ 2 w 1718"/>
                  <a:gd name="T15" fmla="*/ 82 h 462"/>
                  <a:gd name="T16" fmla="*/ 4 w 1718"/>
                  <a:gd name="T17" fmla="*/ 102 h 462"/>
                  <a:gd name="T18" fmla="*/ 10 w 1718"/>
                  <a:gd name="T19" fmla="*/ 122 h 462"/>
                  <a:gd name="T20" fmla="*/ 18 w 1718"/>
                  <a:gd name="T21" fmla="*/ 142 h 462"/>
                  <a:gd name="T22" fmla="*/ 28 w 1718"/>
                  <a:gd name="T23" fmla="*/ 162 h 462"/>
                  <a:gd name="T24" fmla="*/ 38 w 1718"/>
                  <a:gd name="T25" fmla="*/ 180 h 462"/>
                  <a:gd name="T26" fmla="*/ 52 w 1718"/>
                  <a:gd name="T27" fmla="*/ 198 h 462"/>
                  <a:gd name="T28" fmla="*/ 68 w 1718"/>
                  <a:gd name="T29" fmla="*/ 216 h 462"/>
                  <a:gd name="T30" fmla="*/ 84 w 1718"/>
                  <a:gd name="T31" fmla="*/ 234 h 462"/>
                  <a:gd name="T32" fmla="*/ 104 w 1718"/>
                  <a:gd name="T33" fmla="*/ 252 h 462"/>
                  <a:gd name="T34" fmla="*/ 124 w 1718"/>
                  <a:gd name="T35" fmla="*/ 268 h 462"/>
                  <a:gd name="T36" fmla="*/ 146 w 1718"/>
                  <a:gd name="T37" fmla="*/ 284 h 462"/>
                  <a:gd name="T38" fmla="*/ 170 w 1718"/>
                  <a:gd name="T39" fmla="*/ 300 h 462"/>
                  <a:gd name="T40" fmla="*/ 196 w 1718"/>
                  <a:gd name="T41" fmla="*/ 316 h 462"/>
                  <a:gd name="T42" fmla="*/ 224 w 1718"/>
                  <a:gd name="T43" fmla="*/ 330 h 462"/>
                  <a:gd name="T44" fmla="*/ 252 w 1718"/>
                  <a:gd name="T45" fmla="*/ 344 h 462"/>
                  <a:gd name="T46" fmla="*/ 312 w 1718"/>
                  <a:gd name="T47" fmla="*/ 370 h 462"/>
                  <a:gd name="T48" fmla="*/ 378 w 1718"/>
                  <a:gd name="T49" fmla="*/ 392 h 462"/>
                  <a:gd name="T50" fmla="*/ 450 w 1718"/>
                  <a:gd name="T51" fmla="*/ 412 h 462"/>
                  <a:gd name="T52" fmla="*/ 524 w 1718"/>
                  <a:gd name="T53" fmla="*/ 430 h 462"/>
                  <a:gd name="T54" fmla="*/ 604 w 1718"/>
                  <a:gd name="T55" fmla="*/ 444 h 462"/>
                  <a:gd name="T56" fmla="*/ 686 w 1718"/>
                  <a:gd name="T57" fmla="*/ 452 h 462"/>
                  <a:gd name="T58" fmla="*/ 772 w 1718"/>
                  <a:gd name="T59" fmla="*/ 458 h 462"/>
                  <a:gd name="T60" fmla="*/ 860 w 1718"/>
                  <a:gd name="T61" fmla="*/ 462 h 462"/>
                  <a:gd name="T62" fmla="*/ 860 w 1718"/>
                  <a:gd name="T63" fmla="*/ 462 h 462"/>
                  <a:gd name="T64" fmla="*/ 948 w 1718"/>
                  <a:gd name="T65" fmla="*/ 458 h 462"/>
                  <a:gd name="T66" fmla="*/ 1032 w 1718"/>
                  <a:gd name="T67" fmla="*/ 452 h 462"/>
                  <a:gd name="T68" fmla="*/ 1116 w 1718"/>
                  <a:gd name="T69" fmla="*/ 444 h 462"/>
                  <a:gd name="T70" fmla="*/ 1194 w 1718"/>
                  <a:gd name="T71" fmla="*/ 430 h 462"/>
                  <a:gd name="T72" fmla="*/ 1270 w 1718"/>
                  <a:gd name="T73" fmla="*/ 412 h 462"/>
                  <a:gd name="T74" fmla="*/ 1340 w 1718"/>
                  <a:gd name="T75" fmla="*/ 392 h 462"/>
                  <a:gd name="T76" fmla="*/ 1406 w 1718"/>
                  <a:gd name="T77" fmla="*/ 370 h 462"/>
                  <a:gd name="T78" fmla="*/ 1468 w 1718"/>
                  <a:gd name="T79" fmla="*/ 344 h 462"/>
                  <a:gd name="T80" fmla="*/ 1496 w 1718"/>
                  <a:gd name="T81" fmla="*/ 330 h 462"/>
                  <a:gd name="T82" fmla="*/ 1522 w 1718"/>
                  <a:gd name="T83" fmla="*/ 316 h 462"/>
                  <a:gd name="T84" fmla="*/ 1548 w 1718"/>
                  <a:gd name="T85" fmla="*/ 300 h 462"/>
                  <a:gd name="T86" fmla="*/ 1572 w 1718"/>
                  <a:gd name="T87" fmla="*/ 284 h 462"/>
                  <a:gd name="T88" fmla="*/ 1594 w 1718"/>
                  <a:gd name="T89" fmla="*/ 268 h 462"/>
                  <a:gd name="T90" fmla="*/ 1616 w 1718"/>
                  <a:gd name="T91" fmla="*/ 252 h 462"/>
                  <a:gd name="T92" fmla="*/ 1634 w 1718"/>
                  <a:gd name="T93" fmla="*/ 234 h 462"/>
                  <a:gd name="T94" fmla="*/ 1652 w 1718"/>
                  <a:gd name="T95" fmla="*/ 216 h 462"/>
                  <a:gd name="T96" fmla="*/ 1666 w 1718"/>
                  <a:gd name="T97" fmla="*/ 198 h 462"/>
                  <a:gd name="T98" fmla="*/ 1680 w 1718"/>
                  <a:gd name="T99" fmla="*/ 180 h 462"/>
                  <a:gd name="T100" fmla="*/ 1692 w 1718"/>
                  <a:gd name="T101" fmla="*/ 162 h 462"/>
                  <a:gd name="T102" fmla="*/ 1702 w 1718"/>
                  <a:gd name="T103" fmla="*/ 142 h 462"/>
                  <a:gd name="T104" fmla="*/ 1710 w 1718"/>
                  <a:gd name="T105" fmla="*/ 122 h 462"/>
                  <a:gd name="T106" fmla="*/ 1714 w 1718"/>
                  <a:gd name="T107" fmla="*/ 102 h 462"/>
                  <a:gd name="T108" fmla="*/ 1718 w 1718"/>
                  <a:gd name="T109" fmla="*/ 82 h 462"/>
                  <a:gd name="T110" fmla="*/ 1718 w 1718"/>
                  <a:gd name="T111" fmla="*/ 62 h 462"/>
                  <a:gd name="T112" fmla="*/ 1718 w 1718"/>
                  <a:gd name="T113" fmla="*/ 62 h 462"/>
                  <a:gd name="T114" fmla="*/ 1718 w 1718"/>
                  <a:gd name="T115" fmla="*/ 46 h 462"/>
                  <a:gd name="T116" fmla="*/ 1716 w 1718"/>
                  <a:gd name="T117" fmla="*/ 30 h 462"/>
                  <a:gd name="T118" fmla="*/ 1714 w 1718"/>
                  <a:gd name="T119" fmla="*/ 14 h 462"/>
                  <a:gd name="T120" fmla="*/ 1708 w 1718"/>
                  <a:gd name="T121" fmla="*/ 0 h 462"/>
                  <a:gd name="T122" fmla="*/ 10 w 1718"/>
                  <a:gd name="T123"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18" h="462">
                    <a:moveTo>
                      <a:pt x="10" y="0"/>
                    </a:moveTo>
                    <a:lnTo>
                      <a:pt x="10" y="0"/>
                    </a:lnTo>
                    <a:lnTo>
                      <a:pt x="6" y="14"/>
                    </a:lnTo>
                    <a:lnTo>
                      <a:pt x="2" y="30"/>
                    </a:lnTo>
                    <a:lnTo>
                      <a:pt x="0" y="46"/>
                    </a:lnTo>
                    <a:lnTo>
                      <a:pt x="0" y="62"/>
                    </a:lnTo>
                    <a:lnTo>
                      <a:pt x="2" y="82"/>
                    </a:lnTo>
                    <a:lnTo>
                      <a:pt x="4" y="102"/>
                    </a:lnTo>
                    <a:lnTo>
                      <a:pt x="10" y="122"/>
                    </a:lnTo>
                    <a:lnTo>
                      <a:pt x="18" y="142"/>
                    </a:lnTo>
                    <a:lnTo>
                      <a:pt x="28" y="162"/>
                    </a:lnTo>
                    <a:lnTo>
                      <a:pt x="38" y="180"/>
                    </a:lnTo>
                    <a:lnTo>
                      <a:pt x="52" y="198"/>
                    </a:lnTo>
                    <a:lnTo>
                      <a:pt x="68" y="216"/>
                    </a:lnTo>
                    <a:lnTo>
                      <a:pt x="84" y="234"/>
                    </a:lnTo>
                    <a:lnTo>
                      <a:pt x="104" y="252"/>
                    </a:lnTo>
                    <a:lnTo>
                      <a:pt x="124" y="268"/>
                    </a:lnTo>
                    <a:lnTo>
                      <a:pt x="146" y="284"/>
                    </a:lnTo>
                    <a:lnTo>
                      <a:pt x="170" y="300"/>
                    </a:lnTo>
                    <a:lnTo>
                      <a:pt x="196" y="316"/>
                    </a:lnTo>
                    <a:lnTo>
                      <a:pt x="224" y="330"/>
                    </a:lnTo>
                    <a:lnTo>
                      <a:pt x="252" y="344"/>
                    </a:lnTo>
                    <a:lnTo>
                      <a:pt x="312" y="370"/>
                    </a:lnTo>
                    <a:lnTo>
                      <a:pt x="378" y="392"/>
                    </a:lnTo>
                    <a:lnTo>
                      <a:pt x="450" y="412"/>
                    </a:lnTo>
                    <a:lnTo>
                      <a:pt x="524" y="430"/>
                    </a:lnTo>
                    <a:lnTo>
                      <a:pt x="604" y="444"/>
                    </a:lnTo>
                    <a:lnTo>
                      <a:pt x="686" y="452"/>
                    </a:lnTo>
                    <a:lnTo>
                      <a:pt x="772" y="458"/>
                    </a:lnTo>
                    <a:lnTo>
                      <a:pt x="860" y="462"/>
                    </a:lnTo>
                    <a:lnTo>
                      <a:pt x="948" y="458"/>
                    </a:lnTo>
                    <a:lnTo>
                      <a:pt x="1032" y="452"/>
                    </a:lnTo>
                    <a:lnTo>
                      <a:pt x="1116" y="444"/>
                    </a:lnTo>
                    <a:lnTo>
                      <a:pt x="1194" y="430"/>
                    </a:lnTo>
                    <a:lnTo>
                      <a:pt x="1270" y="412"/>
                    </a:lnTo>
                    <a:lnTo>
                      <a:pt x="1340" y="392"/>
                    </a:lnTo>
                    <a:lnTo>
                      <a:pt x="1406" y="370"/>
                    </a:lnTo>
                    <a:lnTo>
                      <a:pt x="1468" y="344"/>
                    </a:lnTo>
                    <a:lnTo>
                      <a:pt x="1496" y="330"/>
                    </a:lnTo>
                    <a:lnTo>
                      <a:pt x="1522" y="316"/>
                    </a:lnTo>
                    <a:lnTo>
                      <a:pt x="1548" y="300"/>
                    </a:lnTo>
                    <a:lnTo>
                      <a:pt x="1572" y="284"/>
                    </a:lnTo>
                    <a:lnTo>
                      <a:pt x="1594" y="268"/>
                    </a:lnTo>
                    <a:lnTo>
                      <a:pt x="1616" y="252"/>
                    </a:lnTo>
                    <a:lnTo>
                      <a:pt x="1634" y="234"/>
                    </a:lnTo>
                    <a:lnTo>
                      <a:pt x="1652" y="216"/>
                    </a:lnTo>
                    <a:lnTo>
                      <a:pt x="1666" y="198"/>
                    </a:lnTo>
                    <a:lnTo>
                      <a:pt x="1680" y="180"/>
                    </a:lnTo>
                    <a:lnTo>
                      <a:pt x="1692" y="162"/>
                    </a:lnTo>
                    <a:lnTo>
                      <a:pt x="1702" y="142"/>
                    </a:lnTo>
                    <a:lnTo>
                      <a:pt x="1710" y="122"/>
                    </a:lnTo>
                    <a:lnTo>
                      <a:pt x="1714" y="102"/>
                    </a:lnTo>
                    <a:lnTo>
                      <a:pt x="1718" y="82"/>
                    </a:lnTo>
                    <a:lnTo>
                      <a:pt x="1718" y="62"/>
                    </a:lnTo>
                    <a:lnTo>
                      <a:pt x="1718" y="46"/>
                    </a:lnTo>
                    <a:lnTo>
                      <a:pt x="1716" y="30"/>
                    </a:lnTo>
                    <a:lnTo>
                      <a:pt x="1714" y="14"/>
                    </a:lnTo>
                    <a:lnTo>
                      <a:pt x="1708" y="0"/>
                    </a:lnTo>
                    <a:lnTo>
                      <a:pt x="10" y="0"/>
                    </a:lnTo>
                    <a:close/>
                  </a:path>
                </a:pathLst>
              </a:custGeom>
              <a:gradFill rotWithShape="1">
                <a:gsLst>
                  <a:gs pos="0">
                    <a:srgbClr val="FFFFFF">
                      <a:alpha val="79999"/>
                    </a:srgbClr>
                  </a:gs>
                  <a:gs pos="10001">
                    <a:srgbClr val="FFFFFF">
                      <a:alpha val="71998"/>
                    </a:srgbClr>
                  </a:gs>
                  <a:gs pos="100000">
                    <a:srgbClr val="000000">
                      <a:alpha val="0"/>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5119" name="标题层"/>
            <p:cNvSpPr txBox="1">
              <a:spLocks noChangeArrowheads="1"/>
            </p:cNvSpPr>
            <p:nvPr/>
          </p:nvSpPr>
          <p:spPr bwMode="auto">
            <a:xfrm>
              <a:off x="72451" y="19749"/>
              <a:ext cx="3122256" cy="339610"/>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50" dirty="0">
                  <a:solidFill>
                    <a:srgbClr val="FFFFFF"/>
                  </a:solidFill>
                  <a:latin typeface="Arial" pitchFamily="34" charset="0"/>
                  <a:ea typeface="微软雅黑" pitchFamily="34" charset="-122"/>
                </a:rPr>
                <a:t>文字内容介绍文字</a:t>
              </a:r>
            </a:p>
          </p:txBody>
        </p:sp>
      </p:grpSp>
      <p:grpSp>
        <p:nvGrpSpPr>
          <p:cNvPr id="45120" name="组合 57"/>
          <p:cNvGrpSpPr>
            <a:grpSpLocks/>
          </p:cNvGrpSpPr>
          <p:nvPr/>
        </p:nvGrpSpPr>
        <p:grpSpPr bwMode="auto">
          <a:xfrm>
            <a:off x="5205213" y="4194117"/>
            <a:ext cx="1935190" cy="268681"/>
            <a:chOff x="0" y="0"/>
            <a:chExt cx="3266713" cy="359359"/>
          </a:xfrm>
        </p:grpSpPr>
        <p:grpSp>
          <p:nvGrpSpPr>
            <p:cNvPr id="45121" name="组合 58"/>
            <p:cNvGrpSpPr>
              <a:grpSpLocks/>
            </p:cNvGrpSpPr>
            <p:nvPr/>
          </p:nvGrpSpPr>
          <p:grpSpPr bwMode="auto">
            <a:xfrm>
              <a:off x="0" y="0"/>
              <a:ext cx="3266713" cy="347277"/>
              <a:chOff x="0" y="0"/>
              <a:chExt cx="3024336" cy="346740"/>
            </a:xfrm>
          </p:grpSpPr>
          <p:grpSp>
            <p:nvGrpSpPr>
              <p:cNvPr id="45122" name="圆角矩形 60"/>
              <p:cNvGrpSpPr>
                <a:grpSpLocks/>
              </p:cNvGrpSpPr>
              <p:nvPr/>
            </p:nvGrpSpPr>
            <p:grpSpPr bwMode="auto">
              <a:xfrm>
                <a:off x="-32998" y="-32867"/>
                <a:ext cx="3159333" cy="462580"/>
                <a:chOff x="0" y="0"/>
                <a:chExt cx="2694432" cy="463296"/>
              </a:xfrm>
            </p:grpSpPr>
            <p:pic>
              <p:nvPicPr>
                <p:cNvPr id="45123" name="圆角矩形 60"/>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2694432" cy="46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124" name="Text Box 68"/>
                <p:cNvSpPr txBox="1">
                  <a:spLocks noChangeArrowheads="1"/>
                </p:cNvSpPr>
                <p:nvPr/>
              </p:nvSpPr>
              <p:spPr bwMode="auto">
                <a:xfrm>
                  <a:off x="45095" y="49871"/>
                  <a:ext cx="2545394" cy="313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5125" name="椭圆 14"/>
              <p:cNvSpPr>
                <a:spLocks/>
              </p:cNvSpPr>
              <p:nvPr/>
            </p:nvSpPr>
            <p:spPr bwMode="auto">
              <a:xfrm>
                <a:off x="17931" y="10211"/>
                <a:ext cx="2988474" cy="283802"/>
              </a:xfrm>
              <a:custGeom>
                <a:avLst/>
                <a:gdLst>
                  <a:gd name="T0" fmla="*/ 57791 w 3024336"/>
                  <a:gd name="T1" fmla="*/ 0 h 288032"/>
                  <a:gd name="T2" fmla="*/ 2966545 w 3024336"/>
                  <a:gd name="T3" fmla="*/ 0 h 288032"/>
                  <a:gd name="T4" fmla="*/ 3024336 w 3024336"/>
                  <a:gd name="T5" fmla="*/ 57791 h 288032"/>
                  <a:gd name="T6" fmla="*/ 3024336 w 3024336"/>
                  <a:gd name="T7" fmla="*/ 141731 h 288032"/>
                  <a:gd name="T8" fmla="*/ 1512169 w 3024336"/>
                  <a:gd name="T9" fmla="*/ 288032 h 288032"/>
                  <a:gd name="T10" fmla="*/ 0 w 3024336"/>
                  <a:gd name="T11" fmla="*/ 141731 h 288032"/>
                  <a:gd name="T12" fmla="*/ 0 w 3024336"/>
                  <a:gd name="T13" fmla="*/ 57791 h 288032"/>
                  <a:gd name="T14" fmla="*/ 57791 w 3024336"/>
                  <a:gd name="T15" fmla="*/ 0 h 2880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24336" h="288032">
                    <a:moveTo>
                      <a:pt x="57791" y="0"/>
                    </a:moveTo>
                    <a:lnTo>
                      <a:pt x="2966545" y="0"/>
                    </a:lnTo>
                    <a:cubicBezTo>
                      <a:pt x="2998462" y="0"/>
                      <a:pt x="3024336" y="25874"/>
                      <a:pt x="3024336" y="57791"/>
                    </a:cubicBezTo>
                    <a:lnTo>
                      <a:pt x="3024336" y="141731"/>
                    </a:lnTo>
                    <a:cubicBezTo>
                      <a:pt x="2725568" y="229254"/>
                      <a:pt x="2160294" y="288032"/>
                      <a:pt x="1512169" y="288032"/>
                    </a:cubicBezTo>
                    <a:cubicBezTo>
                      <a:pt x="864044" y="288032"/>
                      <a:pt x="298767" y="229254"/>
                      <a:pt x="0" y="141731"/>
                    </a:cubicBezTo>
                    <a:lnTo>
                      <a:pt x="0" y="57791"/>
                    </a:lnTo>
                    <a:cubicBezTo>
                      <a:pt x="0" y="25874"/>
                      <a:pt x="25874" y="0"/>
                      <a:pt x="57791" y="0"/>
                    </a:cubicBezTo>
                    <a:close/>
                  </a:path>
                </a:pathLst>
              </a:custGeom>
              <a:solidFill>
                <a:srgbClr val="FFFFFF">
                  <a:alpha val="14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5126" name="Freeform 6"/>
              <p:cNvSpPr>
                <a:spLocks/>
              </p:cNvSpPr>
              <p:nvPr/>
            </p:nvSpPr>
            <p:spPr bwMode="auto">
              <a:xfrm>
                <a:off x="587926" y="31546"/>
                <a:ext cx="1800000" cy="16963"/>
              </a:xfrm>
              <a:custGeom>
                <a:avLst/>
                <a:gdLst>
                  <a:gd name="T0" fmla="*/ 10 w 1718"/>
                  <a:gd name="T1" fmla="*/ 0 h 462"/>
                  <a:gd name="T2" fmla="*/ 10 w 1718"/>
                  <a:gd name="T3" fmla="*/ 0 h 462"/>
                  <a:gd name="T4" fmla="*/ 6 w 1718"/>
                  <a:gd name="T5" fmla="*/ 14 h 462"/>
                  <a:gd name="T6" fmla="*/ 2 w 1718"/>
                  <a:gd name="T7" fmla="*/ 30 h 462"/>
                  <a:gd name="T8" fmla="*/ 0 w 1718"/>
                  <a:gd name="T9" fmla="*/ 46 h 462"/>
                  <a:gd name="T10" fmla="*/ 0 w 1718"/>
                  <a:gd name="T11" fmla="*/ 62 h 462"/>
                  <a:gd name="T12" fmla="*/ 0 w 1718"/>
                  <a:gd name="T13" fmla="*/ 62 h 462"/>
                  <a:gd name="T14" fmla="*/ 2 w 1718"/>
                  <a:gd name="T15" fmla="*/ 82 h 462"/>
                  <a:gd name="T16" fmla="*/ 4 w 1718"/>
                  <a:gd name="T17" fmla="*/ 102 h 462"/>
                  <a:gd name="T18" fmla="*/ 10 w 1718"/>
                  <a:gd name="T19" fmla="*/ 122 h 462"/>
                  <a:gd name="T20" fmla="*/ 18 w 1718"/>
                  <a:gd name="T21" fmla="*/ 142 h 462"/>
                  <a:gd name="T22" fmla="*/ 28 w 1718"/>
                  <a:gd name="T23" fmla="*/ 162 h 462"/>
                  <a:gd name="T24" fmla="*/ 38 w 1718"/>
                  <a:gd name="T25" fmla="*/ 180 h 462"/>
                  <a:gd name="T26" fmla="*/ 52 w 1718"/>
                  <a:gd name="T27" fmla="*/ 198 h 462"/>
                  <a:gd name="T28" fmla="*/ 68 w 1718"/>
                  <a:gd name="T29" fmla="*/ 216 h 462"/>
                  <a:gd name="T30" fmla="*/ 84 w 1718"/>
                  <a:gd name="T31" fmla="*/ 234 h 462"/>
                  <a:gd name="T32" fmla="*/ 104 w 1718"/>
                  <a:gd name="T33" fmla="*/ 252 h 462"/>
                  <a:gd name="T34" fmla="*/ 124 w 1718"/>
                  <a:gd name="T35" fmla="*/ 268 h 462"/>
                  <a:gd name="T36" fmla="*/ 146 w 1718"/>
                  <a:gd name="T37" fmla="*/ 284 h 462"/>
                  <a:gd name="T38" fmla="*/ 170 w 1718"/>
                  <a:gd name="T39" fmla="*/ 300 h 462"/>
                  <a:gd name="T40" fmla="*/ 196 w 1718"/>
                  <a:gd name="T41" fmla="*/ 316 h 462"/>
                  <a:gd name="T42" fmla="*/ 224 w 1718"/>
                  <a:gd name="T43" fmla="*/ 330 h 462"/>
                  <a:gd name="T44" fmla="*/ 252 w 1718"/>
                  <a:gd name="T45" fmla="*/ 344 h 462"/>
                  <a:gd name="T46" fmla="*/ 312 w 1718"/>
                  <a:gd name="T47" fmla="*/ 370 h 462"/>
                  <a:gd name="T48" fmla="*/ 378 w 1718"/>
                  <a:gd name="T49" fmla="*/ 392 h 462"/>
                  <a:gd name="T50" fmla="*/ 450 w 1718"/>
                  <a:gd name="T51" fmla="*/ 412 h 462"/>
                  <a:gd name="T52" fmla="*/ 524 w 1718"/>
                  <a:gd name="T53" fmla="*/ 430 h 462"/>
                  <a:gd name="T54" fmla="*/ 604 w 1718"/>
                  <a:gd name="T55" fmla="*/ 444 h 462"/>
                  <a:gd name="T56" fmla="*/ 686 w 1718"/>
                  <a:gd name="T57" fmla="*/ 452 h 462"/>
                  <a:gd name="T58" fmla="*/ 772 w 1718"/>
                  <a:gd name="T59" fmla="*/ 458 h 462"/>
                  <a:gd name="T60" fmla="*/ 860 w 1718"/>
                  <a:gd name="T61" fmla="*/ 462 h 462"/>
                  <a:gd name="T62" fmla="*/ 860 w 1718"/>
                  <a:gd name="T63" fmla="*/ 462 h 462"/>
                  <a:gd name="T64" fmla="*/ 948 w 1718"/>
                  <a:gd name="T65" fmla="*/ 458 h 462"/>
                  <a:gd name="T66" fmla="*/ 1032 w 1718"/>
                  <a:gd name="T67" fmla="*/ 452 h 462"/>
                  <a:gd name="T68" fmla="*/ 1116 w 1718"/>
                  <a:gd name="T69" fmla="*/ 444 h 462"/>
                  <a:gd name="T70" fmla="*/ 1194 w 1718"/>
                  <a:gd name="T71" fmla="*/ 430 h 462"/>
                  <a:gd name="T72" fmla="*/ 1270 w 1718"/>
                  <a:gd name="T73" fmla="*/ 412 h 462"/>
                  <a:gd name="T74" fmla="*/ 1340 w 1718"/>
                  <a:gd name="T75" fmla="*/ 392 h 462"/>
                  <a:gd name="T76" fmla="*/ 1406 w 1718"/>
                  <a:gd name="T77" fmla="*/ 370 h 462"/>
                  <a:gd name="T78" fmla="*/ 1468 w 1718"/>
                  <a:gd name="T79" fmla="*/ 344 h 462"/>
                  <a:gd name="T80" fmla="*/ 1496 w 1718"/>
                  <a:gd name="T81" fmla="*/ 330 h 462"/>
                  <a:gd name="T82" fmla="*/ 1522 w 1718"/>
                  <a:gd name="T83" fmla="*/ 316 h 462"/>
                  <a:gd name="T84" fmla="*/ 1548 w 1718"/>
                  <a:gd name="T85" fmla="*/ 300 h 462"/>
                  <a:gd name="T86" fmla="*/ 1572 w 1718"/>
                  <a:gd name="T87" fmla="*/ 284 h 462"/>
                  <a:gd name="T88" fmla="*/ 1594 w 1718"/>
                  <a:gd name="T89" fmla="*/ 268 h 462"/>
                  <a:gd name="T90" fmla="*/ 1616 w 1718"/>
                  <a:gd name="T91" fmla="*/ 252 h 462"/>
                  <a:gd name="T92" fmla="*/ 1634 w 1718"/>
                  <a:gd name="T93" fmla="*/ 234 h 462"/>
                  <a:gd name="T94" fmla="*/ 1652 w 1718"/>
                  <a:gd name="T95" fmla="*/ 216 h 462"/>
                  <a:gd name="T96" fmla="*/ 1666 w 1718"/>
                  <a:gd name="T97" fmla="*/ 198 h 462"/>
                  <a:gd name="T98" fmla="*/ 1680 w 1718"/>
                  <a:gd name="T99" fmla="*/ 180 h 462"/>
                  <a:gd name="T100" fmla="*/ 1692 w 1718"/>
                  <a:gd name="T101" fmla="*/ 162 h 462"/>
                  <a:gd name="T102" fmla="*/ 1702 w 1718"/>
                  <a:gd name="T103" fmla="*/ 142 h 462"/>
                  <a:gd name="T104" fmla="*/ 1710 w 1718"/>
                  <a:gd name="T105" fmla="*/ 122 h 462"/>
                  <a:gd name="T106" fmla="*/ 1714 w 1718"/>
                  <a:gd name="T107" fmla="*/ 102 h 462"/>
                  <a:gd name="T108" fmla="*/ 1718 w 1718"/>
                  <a:gd name="T109" fmla="*/ 82 h 462"/>
                  <a:gd name="T110" fmla="*/ 1718 w 1718"/>
                  <a:gd name="T111" fmla="*/ 62 h 462"/>
                  <a:gd name="T112" fmla="*/ 1718 w 1718"/>
                  <a:gd name="T113" fmla="*/ 62 h 462"/>
                  <a:gd name="T114" fmla="*/ 1718 w 1718"/>
                  <a:gd name="T115" fmla="*/ 46 h 462"/>
                  <a:gd name="T116" fmla="*/ 1716 w 1718"/>
                  <a:gd name="T117" fmla="*/ 30 h 462"/>
                  <a:gd name="T118" fmla="*/ 1714 w 1718"/>
                  <a:gd name="T119" fmla="*/ 14 h 462"/>
                  <a:gd name="T120" fmla="*/ 1708 w 1718"/>
                  <a:gd name="T121" fmla="*/ 0 h 462"/>
                  <a:gd name="T122" fmla="*/ 10 w 1718"/>
                  <a:gd name="T123"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18" h="462">
                    <a:moveTo>
                      <a:pt x="10" y="0"/>
                    </a:moveTo>
                    <a:lnTo>
                      <a:pt x="10" y="0"/>
                    </a:lnTo>
                    <a:lnTo>
                      <a:pt x="6" y="14"/>
                    </a:lnTo>
                    <a:lnTo>
                      <a:pt x="2" y="30"/>
                    </a:lnTo>
                    <a:lnTo>
                      <a:pt x="0" y="46"/>
                    </a:lnTo>
                    <a:lnTo>
                      <a:pt x="0" y="62"/>
                    </a:lnTo>
                    <a:lnTo>
                      <a:pt x="2" y="82"/>
                    </a:lnTo>
                    <a:lnTo>
                      <a:pt x="4" y="102"/>
                    </a:lnTo>
                    <a:lnTo>
                      <a:pt x="10" y="122"/>
                    </a:lnTo>
                    <a:lnTo>
                      <a:pt x="18" y="142"/>
                    </a:lnTo>
                    <a:lnTo>
                      <a:pt x="28" y="162"/>
                    </a:lnTo>
                    <a:lnTo>
                      <a:pt x="38" y="180"/>
                    </a:lnTo>
                    <a:lnTo>
                      <a:pt x="52" y="198"/>
                    </a:lnTo>
                    <a:lnTo>
                      <a:pt x="68" y="216"/>
                    </a:lnTo>
                    <a:lnTo>
                      <a:pt x="84" y="234"/>
                    </a:lnTo>
                    <a:lnTo>
                      <a:pt x="104" y="252"/>
                    </a:lnTo>
                    <a:lnTo>
                      <a:pt x="124" y="268"/>
                    </a:lnTo>
                    <a:lnTo>
                      <a:pt x="146" y="284"/>
                    </a:lnTo>
                    <a:lnTo>
                      <a:pt x="170" y="300"/>
                    </a:lnTo>
                    <a:lnTo>
                      <a:pt x="196" y="316"/>
                    </a:lnTo>
                    <a:lnTo>
                      <a:pt x="224" y="330"/>
                    </a:lnTo>
                    <a:lnTo>
                      <a:pt x="252" y="344"/>
                    </a:lnTo>
                    <a:lnTo>
                      <a:pt x="312" y="370"/>
                    </a:lnTo>
                    <a:lnTo>
                      <a:pt x="378" y="392"/>
                    </a:lnTo>
                    <a:lnTo>
                      <a:pt x="450" y="412"/>
                    </a:lnTo>
                    <a:lnTo>
                      <a:pt x="524" y="430"/>
                    </a:lnTo>
                    <a:lnTo>
                      <a:pt x="604" y="444"/>
                    </a:lnTo>
                    <a:lnTo>
                      <a:pt x="686" y="452"/>
                    </a:lnTo>
                    <a:lnTo>
                      <a:pt x="772" y="458"/>
                    </a:lnTo>
                    <a:lnTo>
                      <a:pt x="860" y="462"/>
                    </a:lnTo>
                    <a:lnTo>
                      <a:pt x="948" y="458"/>
                    </a:lnTo>
                    <a:lnTo>
                      <a:pt x="1032" y="452"/>
                    </a:lnTo>
                    <a:lnTo>
                      <a:pt x="1116" y="444"/>
                    </a:lnTo>
                    <a:lnTo>
                      <a:pt x="1194" y="430"/>
                    </a:lnTo>
                    <a:lnTo>
                      <a:pt x="1270" y="412"/>
                    </a:lnTo>
                    <a:lnTo>
                      <a:pt x="1340" y="392"/>
                    </a:lnTo>
                    <a:lnTo>
                      <a:pt x="1406" y="370"/>
                    </a:lnTo>
                    <a:lnTo>
                      <a:pt x="1468" y="344"/>
                    </a:lnTo>
                    <a:lnTo>
                      <a:pt x="1496" y="330"/>
                    </a:lnTo>
                    <a:lnTo>
                      <a:pt x="1522" y="316"/>
                    </a:lnTo>
                    <a:lnTo>
                      <a:pt x="1548" y="300"/>
                    </a:lnTo>
                    <a:lnTo>
                      <a:pt x="1572" y="284"/>
                    </a:lnTo>
                    <a:lnTo>
                      <a:pt x="1594" y="268"/>
                    </a:lnTo>
                    <a:lnTo>
                      <a:pt x="1616" y="252"/>
                    </a:lnTo>
                    <a:lnTo>
                      <a:pt x="1634" y="234"/>
                    </a:lnTo>
                    <a:lnTo>
                      <a:pt x="1652" y="216"/>
                    </a:lnTo>
                    <a:lnTo>
                      <a:pt x="1666" y="198"/>
                    </a:lnTo>
                    <a:lnTo>
                      <a:pt x="1680" y="180"/>
                    </a:lnTo>
                    <a:lnTo>
                      <a:pt x="1692" y="162"/>
                    </a:lnTo>
                    <a:lnTo>
                      <a:pt x="1702" y="142"/>
                    </a:lnTo>
                    <a:lnTo>
                      <a:pt x="1710" y="122"/>
                    </a:lnTo>
                    <a:lnTo>
                      <a:pt x="1714" y="102"/>
                    </a:lnTo>
                    <a:lnTo>
                      <a:pt x="1718" y="82"/>
                    </a:lnTo>
                    <a:lnTo>
                      <a:pt x="1718" y="62"/>
                    </a:lnTo>
                    <a:lnTo>
                      <a:pt x="1718" y="46"/>
                    </a:lnTo>
                    <a:lnTo>
                      <a:pt x="1716" y="30"/>
                    </a:lnTo>
                    <a:lnTo>
                      <a:pt x="1714" y="14"/>
                    </a:lnTo>
                    <a:lnTo>
                      <a:pt x="1708" y="0"/>
                    </a:lnTo>
                    <a:lnTo>
                      <a:pt x="10" y="0"/>
                    </a:lnTo>
                    <a:close/>
                  </a:path>
                </a:pathLst>
              </a:custGeom>
              <a:gradFill rotWithShape="1">
                <a:gsLst>
                  <a:gs pos="0">
                    <a:srgbClr val="FFFFFF">
                      <a:alpha val="79999"/>
                    </a:srgbClr>
                  </a:gs>
                  <a:gs pos="10001">
                    <a:srgbClr val="FFFFFF">
                      <a:alpha val="71998"/>
                    </a:srgbClr>
                  </a:gs>
                  <a:gs pos="100000">
                    <a:srgbClr val="000000">
                      <a:alpha val="0"/>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5127" name="标题层"/>
            <p:cNvSpPr txBox="1">
              <a:spLocks noChangeArrowheads="1"/>
            </p:cNvSpPr>
            <p:nvPr/>
          </p:nvSpPr>
          <p:spPr bwMode="auto">
            <a:xfrm>
              <a:off x="72451" y="19749"/>
              <a:ext cx="3122256" cy="339610"/>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50" dirty="0">
                  <a:solidFill>
                    <a:srgbClr val="FFFFFF"/>
                  </a:solidFill>
                  <a:latin typeface="Arial" pitchFamily="34" charset="0"/>
                  <a:ea typeface="微软雅黑" pitchFamily="34" charset="-122"/>
                </a:rPr>
                <a:t>文字内容介绍文字</a:t>
              </a:r>
            </a:p>
          </p:txBody>
        </p:sp>
      </p:grpSp>
      <p:grpSp>
        <p:nvGrpSpPr>
          <p:cNvPr id="45128" name="组合 63"/>
          <p:cNvGrpSpPr>
            <a:grpSpLocks/>
          </p:cNvGrpSpPr>
          <p:nvPr/>
        </p:nvGrpSpPr>
        <p:grpSpPr bwMode="auto">
          <a:xfrm>
            <a:off x="5205213" y="4522848"/>
            <a:ext cx="1935190" cy="268749"/>
            <a:chOff x="0" y="0"/>
            <a:chExt cx="3266713" cy="357808"/>
          </a:xfrm>
        </p:grpSpPr>
        <p:grpSp>
          <p:nvGrpSpPr>
            <p:cNvPr id="45129" name="组合 64"/>
            <p:cNvGrpSpPr>
              <a:grpSpLocks/>
            </p:cNvGrpSpPr>
            <p:nvPr/>
          </p:nvGrpSpPr>
          <p:grpSpPr bwMode="auto">
            <a:xfrm>
              <a:off x="0" y="0"/>
              <a:ext cx="3266713" cy="347277"/>
              <a:chOff x="0" y="0"/>
              <a:chExt cx="3024336" cy="346740"/>
            </a:xfrm>
          </p:grpSpPr>
          <p:grpSp>
            <p:nvGrpSpPr>
              <p:cNvPr id="45130" name="圆角矩形 66"/>
              <p:cNvGrpSpPr>
                <a:grpSpLocks/>
              </p:cNvGrpSpPr>
              <p:nvPr/>
            </p:nvGrpSpPr>
            <p:grpSpPr bwMode="auto">
              <a:xfrm>
                <a:off x="-32998" y="-32385"/>
                <a:ext cx="3159333" cy="462580"/>
                <a:chOff x="0" y="0"/>
                <a:chExt cx="2694432" cy="463296"/>
              </a:xfrm>
            </p:grpSpPr>
            <p:pic>
              <p:nvPicPr>
                <p:cNvPr id="45131" name="圆角矩形 66"/>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2694432" cy="463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45132" name="Text Box 76"/>
                <p:cNvSpPr txBox="1">
                  <a:spLocks noChangeArrowheads="1"/>
                </p:cNvSpPr>
                <p:nvPr/>
              </p:nvSpPr>
              <p:spPr bwMode="auto">
                <a:xfrm>
                  <a:off x="45095" y="49388"/>
                  <a:ext cx="2545394" cy="313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45133" name="椭圆 14"/>
              <p:cNvSpPr>
                <a:spLocks/>
              </p:cNvSpPr>
              <p:nvPr/>
            </p:nvSpPr>
            <p:spPr bwMode="auto">
              <a:xfrm>
                <a:off x="17931" y="10211"/>
                <a:ext cx="2988474" cy="283802"/>
              </a:xfrm>
              <a:custGeom>
                <a:avLst/>
                <a:gdLst>
                  <a:gd name="T0" fmla="*/ 57791 w 3024336"/>
                  <a:gd name="T1" fmla="*/ 0 h 288032"/>
                  <a:gd name="T2" fmla="*/ 2966545 w 3024336"/>
                  <a:gd name="T3" fmla="*/ 0 h 288032"/>
                  <a:gd name="T4" fmla="*/ 3024336 w 3024336"/>
                  <a:gd name="T5" fmla="*/ 57791 h 288032"/>
                  <a:gd name="T6" fmla="*/ 3024336 w 3024336"/>
                  <a:gd name="T7" fmla="*/ 141731 h 288032"/>
                  <a:gd name="T8" fmla="*/ 1512169 w 3024336"/>
                  <a:gd name="T9" fmla="*/ 288032 h 288032"/>
                  <a:gd name="T10" fmla="*/ 0 w 3024336"/>
                  <a:gd name="T11" fmla="*/ 141731 h 288032"/>
                  <a:gd name="T12" fmla="*/ 0 w 3024336"/>
                  <a:gd name="T13" fmla="*/ 57791 h 288032"/>
                  <a:gd name="T14" fmla="*/ 57791 w 3024336"/>
                  <a:gd name="T15" fmla="*/ 0 h 2880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24336" h="288032">
                    <a:moveTo>
                      <a:pt x="57791" y="0"/>
                    </a:moveTo>
                    <a:lnTo>
                      <a:pt x="2966545" y="0"/>
                    </a:lnTo>
                    <a:cubicBezTo>
                      <a:pt x="2998462" y="0"/>
                      <a:pt x="3024336" y="25874"/>
                      <a:pt x="3024336" y="57791"/>
                    </a:cubicBezTo>
                    <a:lnTo>
                      <a:pt x="3024336" y="141731"/>
                    </a:lnTo>
                    <a:cubicBezTo>
                      <a:pt x="2725568" y="229254"/>
                      <a:pt x="2160294" y="288032"/>
                      <a:pt x="1512169" y="288032"/>
                    </a:cubicBezTo>
                    <a:cubicBezTo>
                      <a:pt x="864044" y="288032"/>
                      <a:pt x="298767" y="229254"/>
                      <a:pt x="0" y="141731"/>
                    </a:cubicBezTo>
                    <a:lnTo>
                      <a:pt x="0" y="57791"/>
                    </a:lnTo>
                    <a:cubicBezTo>
                      <a:pt x="0" y="25874"/>
                      <a:pt x="25874" y="0"/>
                      <a:pt x="57791" y="0"/>
                    </a:cubicBezTo>
                    <a:close/>
                  </a:path>
                </a:pathLst>
              </a:custGeom>
              <a:solidFill>
                <a:srgbClr val="FFFFFF">
                  <a:alpha val="14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5134" name="Freeform 6"/>
              <p:cNvSpPr>
                <a:spLocks/>
              </p:cNvSpPr>
              <p:nvPr/>
            </p:nvSpPr>
            <p:spPr bwMode="auto">
              <a:xfrm>
                <a:off x="587926" y="31546"/>
                <a:ext cx="1800000" cy="16963"/>
              </a:xfrm>
              <a:custGeom>
                <a:avLst/>
                <a:gdLst>
                  <a:gd name="T0" fmla="*/ 10 w 1718"/>
                  <a:gd name="T1" fmla="*/ 0 h 462"/>
                  <a:gd name="T2" fmla="*/ 10 w 1718"/>
                  <a:gd name="T3" fmla="*/ 0 h 462"/>
                  <a:gd name="T4" fmla="*/ 6 w 1718"/>
                  <a:gd name="T5" fmla="*/ 14 h 462"/>
                  <a:gd name="T6" fmla="*/ 2 w 1718"/>
                  <a:gd name="T7" fmla="*/ 30 h 462"/>
                  <a:gd name="T8" fmla="*/ 0 w 1718"/>
                  <a:gd name="T9" fmla="*/ 46 h 462"/>
                  <a:gd name="T10" fmla="*/ 0 w 1718"/>
                  <a:gd name="T11" fmla="*/ 62 h 462"/>
                  <a:gd name="T12" fmla="*/ 0 w 1718"/>
                  <a:gd name="T13" fmla="*/ 62 h 462"/>
                  <a:gd name="T14" fmla="*/ 2 w 1718"/>
                  <a:gd name="T15" fmla="*/ 82 h 462"/>
                  <a:gd name="T16" fmla="*/ 4 w 1718"/>
                  <a:gd name="T17" fmla="*/ 102 h 462"/>
                  <a:gd name="T18" fmla="*/ 10 w 1718"/>
                  <a:gd name="T19" fmla="*/ 122 h 462"/>
                  <a:gd name="T20" fmla="*/ 18 w 1718"/>
                  <a:gd name="T21" fmla="*/ 142 h 462"/>
                  <a:gd name="T22" fmla="*/ 28 w 1718"/>
                  <a:gd name="T23" fmla="*/ 162 h 462"/>
                  <a:gd name="T24" fmla="*/ 38 w 1718"/>
                  <a:gd name="T25" fmla="*/ 180 h 462"/>
                  <a:gd name="T26" fmla="*/ 52 w 1718"/>
                  <a:gd name="T27" fmla="*/ 198 h 462"/>
                  <a:gd name="T28" fmla="*/ 68 w 1718"/>
                  <a:gd name="T29" fmla="*/ 216 h 462"/>
                  <a:gd name="T30" fmla="*/ 84 w 1718"/>
                  <a:gd name="T31" fmla="*/ 234 h 462"/>
                  <a:gd name="T32" fmla="*/ 104 w 1718"/>
                  <a:gd name="T33" fmla="*/ 252 h 462"/>
                  <a:gd name="T34" fmla="*/ 124 w 1718"/>
                  <a:gd name="T35" fmla="*/ 268 h 462"/>
                  <a:gd name="T36" fmla="*/ 146 w 1718"/>
                  <a:gd name="T37" fmla="*/ 284 h 462"/>
                  <a:gd name="T38" fmla="*/ 170 w 1718"/>
                  <a:gd name="T39" fmla="*/ 300 h 462"/>
                  <a:gd name="T40" fmla="*/ 196 w 1718"/>
                  <a:gd name="T41" fmla="*/ 316 h 462"/>
                  <a:gd name="T42" fmla="*/ 224 w 1718"/>
                  <a:gd name="T43" fmla="*/ 330 h 462"/>
                  <a:gd name="T44" fmla="*/ 252 w 1718"/>
                  <a:gd name="T45" fmla="*/ 344 h 462"/>
                  <a:gd name="T46" fmla="*/ 312 w 1718"/>
                  <a:gd name="T47" fmla="*/ 370 h 462"/>
                  <a:gd name="T48" fmla="*/ 378 w 1718"/>
                  <a:gd name="T49" fmla="*/ 392 h 462"/>
                  <a:gd name="T50" fmla="*/ 450 w 1718"/>
                  <a:gd name="T51" fmla="*/ 412 h 462"/>
                  <a:gd name="T52" fmla="*/ 524 w 1718"/>
                  <a:gd name="T53" fmla="*/ 430 h 462"/>
                  <a:gd name="T54" fmla="*/ 604 w 1718"/>
                  <a:gd name="T55" fmla="*/ 444 h 462"/>
                  <a:gd name="T56" fmla="*/ 686 w 1718"/>
                  <a:gd name="T57" fmla="*/ 452 h 462"/>
                  <a:gd name="T58" fmla="*/ 772 w 1718"/>
                  <a:gd name="T59" fmla="*/ 458 h 462"/>
                  <a:gd name="T60" fmla="*/ 860 w 1718"/>
                  <a:gd name="T61" fmla="*/ 462 h 462"/>
                  <a:gd name="T62" fmla="*/ 860 w 1718"/>
                  <a:gd name="T63" fmla="*/ 462 h 462"/>
                  <a:gd name="T64" fmla="*/ 948 w 1718"/>
                  <a:gd name="T65" fmla="*/ 458 h 462"/>
                  <a:gd name="T66" fmla="*/ 1032 w 1718"/>
                  <a:gd name="T67" fmla="*/ 452 h 462"/>
                  <a:gd name="T68" fmla="*/ 1116 w 1718"/>
                  <a:gd name="T69" fmla="*/ 444 h 462"/>
                  <a:gd name="T70" fmla="*/ 1194 w 1718"/>
                  <a:gd name="T71" fmla="*/ 430 h 462"/>
                  <a:gd name="T72" fmla="*/ 1270 w 1718"/>
                  <a:gd name="T73" fmla="*/ 412 h 462"/>
                  <a:gd name="T74" fmla="*/ 1340 w 1718"/>
                  <a:gd name="T75" fmla="*/ 392 h 462"/>
                  <a:gd name="T76" fmla="*/ 1406 w 1718"/>
                  <a:gd name="T77" fmla="*/ 370 h 462"/>
                  <a:gd name="T78" fmla="*/ 1468 w 1718"/>
                  <a:gd name="T79" fmla="*/ 344 h 462"/>
                  <a:gd name="T80" fmla="*/ 1496 w 1718"/>
                  <a:gd name="T81" fmla="*/ 330 h 462"/>
                  <a:gd name="T82" fmla="*/ 1522 w 1718"/>
                  <a:gd name="T83" fmla="*/ 316 h 462"/>
                  <a:gd name="T84" fmla="*/ 1548 w 1718"/>
                  <a:gd name="T85" fmla="*/ 300 h 462"/>
                  <a:gd name="T86" fmla="*/ 1572 w 1718"/>
                  <a:gd name="T87" fmla="*/ 284 h 462"/>
                  <a:gd name="T88" fmla="*/ 1594 w 1718"/>
                  <a:gd name="T89" fmla="*/ 268 h 462"/>
                  <a:gd name="T90" fmla="*/ 1616 w 1718"/>
                  <a:gd name="T91" fmla="*/ 252 h 462"/>
                  <a:gd name="T92" fmla="*/ 1634 w 1718"/>
                  <a:gd name="T93" fmla="*/ 234 h 462"/>
                  <a:gd name="T94" fmla="*/ 1652 w 1718"/>
                  <a:gd name="T95" fmla="*/ 216 h 462"/>
                  <a:gd name="T96" fmla="*/ 1666 w 1718"/>
                  <a:gd name="T97" fmla="*/ 198 h 462"/>
                  <a:gd name="T98" fmla="*/ 1680 w 1718"/>
                  <a:gd name="T99" fmla="*/ 180 h 462"/>
                  <a:gd name="T100" fmla="*/ 1692 w 1718"/>
                  <a:gd name="T101" fmla="*/ 162 h 462"/>
                  <a:gd name="T102" fmla="*/ 1702 w 1718"/>
                  <a:gd name="T103" fmla="*/ 142 h 462"/>
                  <a:gd name="T104" fmla="*/ 1710 w 1718"/>
                  <a:gd name="T105" fmla="*/ 122 h 462"/>
                  <a:gd name="T106" fmla="*/ 1714 w 1718"/>
                  <a:gd name="T107" fmla="*/ 102 h 462"/>
                  <a:gd name="T108" fmla="*/ 1718 w 1718"/>
                  <a:gd name="T109" fmla="*/ 82 h 462"/>
                  <a:gd name="T110" fmla="*/ 1718 w 1718"/>
                  <a:gd name="T111" fmla="*/ 62 h 462"/>
                  <a:gd name="T112" fmla="*/ 1718 w 1718"/>
                  <a:gd name="T113" fmla="*/ 62 h 462"/>
                  <a:gd name="T114" fmla="*/ 1718 w 1718"/>
                  <a:gd name="T115" fmla="*/ 46 h 462"/>
                  <a:gd name="T116" fmla="*/ 1716 w 1718"/>
                  <a:gd name="T117" fmla="*/ 30 h 462"/>
                  <a:gd name="T118" fmla="*/ 1714 w 1718"/>
                  <a:gd name="T119" fmla="*/ 14 h 462"/>
                  <a:gd name="T120" fmla="*/ 1708 w 1718"/>
                  <a:gd name="T121" fmla="*/ 0 h 462"/>
                  <a:gd name="T122" fmla="*/ 10 w 1718"/>
                  <a:gd name="T123"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18" h="462">
                    <a:moveTo>
                      <a:pt x="10" y="0"/>
                    </a:moveTo>
                    <a:lnTo>
                      <a:pt x="10" y="0"/>
                    </a:lnTo>
                    <a:lnTo>
                      <a:pt x="6" y="14"/>
                    </a:lnTo>
                    <a:lnTo>
                      <a:pt x="2" y="30"/>
                    </a:lnTo>
                    <a:lnTo>
                      <a:pt x="0" y="46"/>
                    </a:lnTo>
                    <a:lnTo>
                      <a:pt x="0" y="62"/>
                    </a:lnTo>
                    <a:lnTo>
                      <a:pt x="2" y="82"/>
                    </a:lnTo>
                    <a:lnTo>
                      <a:pt x="4" y="102"/>
                    </a:lnTo>
                    <a:lnTo>
                      <a:pt x="10" y="122"/>
                    </a:lnTo>
                    <a:lnTo>
                      <a:pt x="18" y="142"/>
                    </a:lnTo>
                    <a:lnTo>
                      <a:pt x="28" y="162"/>
                    </a:lnTo>
                    <a:lnTo>
                      <a:pt x="38" y="180"/>
                    </a:lnTo>
                    <a:lnTo>
                      <a:pt x="52" y="198"/>
                    </a:lnTo>
                    <a:lnTo>
                      <a:pt x="68" y="216"/>
                    </a:lnTo>
                    <a:lnTo>
                      <a:pt x="84" y="234"/>
                    </a:lnTo>
                    <a:lnTo>
                      <a:pt x="104" y="252"/>
                    </a:lnTo>
                    <a:lnTo>
                      <a:pt x="124" y="268"/>
                    </a:lnTo>
                    <a:lnTo>
                      <a:pt x="146" y="284"/>
                    </a:lnTo>
                    <a:lnTo>
                      <a:pt x="170" y="300"/>
                    </a:lnTo>
                    <a:lnTo>
                      <a:pt x="196" y="316"/>
                    </a:lnTo>
                    <a:lnTo>
                      <a:pt x="224" y="330"/>
                    </a:lnTo>
                    <a:lnTo>
                      <a:pt x="252" y="344"/>
                    </a:lnTo>
                    <a:lnTo>
                      <a:pt x="312" y="370"/>
                    </a:lnTo>
                    <a:lnTo>
                      <a:pt x="378" y="392"/>
                    </a:lnTo>
                    <a:lnTo>
                      <a:pt x="450" y="412"/>
                    </a:lnTo>
                    <a:lnTo>
                      <a:pt x="524" y="430"/>
                    </a:lnTo>
                    <a:lnTo>
                      <a:pt x="604" y="444"/>
                    </a:lnTo>
                    <a:lnTo>
                      <a:pt x="686" y="452"/>
                    </a:lnTo>
                    <a:lnTo>
                      <a:pt x="772" y="458"/>
                    </a:lnTo>
                    <a:lnTo>
                      <a:pt x="860" y="462"/>
                    </a:lnTo>
                    <a:lnTo>
                      <a:pt x="948" y="458"/>
                    </a:lnTo>
                    <a:lnTo>
                      <a:pt x="1032" y="452"/>
                    </a:lnTo>
                    <a:lnTo>
                      <a:pt x="1116" y="444"/>
                    </a:lnTo>
                    <a:lnTo>
                      <a:pt x="1194" y="430"/>
                    </a:lnTo>
                    <a:lnTo>
                      <a:pt x="1270" y="412"/>
                    </a:lnTo>
                    <a:lnTo>
                      <a:pt x="1340" y="392"/>
                    </a:lnTo>
                    <a:lnTo>
                      <a:pt x="1406" y="370"/>
                    </a:lnTo>
                    <a:lnTo>
                      <a:pt x="1468" y="344"/>
                    </a:lnTo>
                    <a:lnTo>
                      <a:pt x="1496" y="330"/>
                    </a:lnTo>
                    <a:lnTo>
                      <a:pt x="1522" y="316"/>
                    </a:lnTo>
                    <a:lnTo>
                      <a:pt x="1548" y="300"/>
                    </a:lnTo>
                    <a:lnTo>
                      <a:pt x="1572" y="284"/>
                    </a:lnTo>
                    <a:lnTo>
                      <a:pt x="1594" y="268"/>
                    </a:lnTo>
                    <a:lnTo>
                      <a:pt x="1616" y="252"/>
                    </a:lnTo>
                    <a:lnTo>
                      <a:pt x="1634" y="234"/>
                    </a:lnTo>
                    <a:lnTo>
                      <a:pt x="1652" y="216"/>
                    </a:lnTo>
                    <a:lnTo>
                      <a:pt x="1666" y="198"/>
                    </a:lnTo>
                    <a:lnTo>
                      <a:pt x="1680" y="180"/>
                    </a:lnTo>
                    <a:lnTo>
                      <a:pt x="1692" y="162"/>
                    </a:lnTo>
                    <a:lnTo>
                      <a:pt x="1702" y="142"/>
                    </a:lnTo>
                    <a:lnTo>
                      <a:pt x="1710" y="122"/>
                    </a:lnTo>
                    <a:lnTo>
                      <a:pt x="1714" y="102"/>
                    </a:lnTo>
                    <a:lnTo>
                      <a:pt x="1718" y="82"/>
                    </a:lnTo>
                    <a:lnTo>
                      <a:pt x="1718" y="62"/>
                    </a:lnTo>
                    <a:lnTo>
                      <a:pt x="1718" y="46"/>
                    </a:lnTo>
                    <a:lnTo>
                      <a:pt x="1716" y="30"/>
                    </a:lnTo>
                    <a:lnTo>
                      <a:pt x="1714" y="14"/>
                    </a:lnTo>
                    <a:lnTo>
                      <a:pt x="1708" y="0"/>
                    </a:lnTo>
                    <a:lnTo>
                      <a:pt x="10" y="0"/>
                    </a:lnTo>
                    <a:close/>
                  </a:path>
                </a:pathLst>
              </a:custGeom>
              <a:gradFill rotWithShape="1">
                <a:gsLst>
                  <a:gs pos="0">
                    <a:srgbClr val="FFFFFF">
                      <a:alpha val="79999"/>
                    </a:srgbClr>
                  </a:gs>
                  <a:gs pos="10001">
                    <a:srgbClr val="FFFFFF">
                      <a:alpha val="71998"/>
                    </a:srgbClr>
                  </a:gs>
                  <a:gs pos="100000">
                    <a:srgbClr val="000000">
                      <a:alpha val="0"/>
                    </a:srgbClr>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5135" name="标题层"/>
            <p:cNvSpPr txBox="1">
              <a:spLocks noChangeArrowheads="1"/>
            </p:cNvSpPr>
            <p:nvPr/>
          </p:nvSpPr>
          <p:spPr bwMode="auto">
            <a:xfrm>
              <a:off x="72451" y="19748"/>
              <a:ext cx="3122256" cy="338060"/>
            </a:xfrm>
            <a:prstGeom prst="rect">
              <a:avLst/>
            </a:prstGeom>
            <a:noFill/>
            <a:ln>
              <a:noFill/>
            </a:ln>
            <a:effectLst>
              <a:outerShdw dist="12700" dir="4380026"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1050" dirty="0">
                  <a:solidFill>
                    <a:srgbClr val="FFFFFF"/>
                  </a:solidFill>
                  <a:latin typeface="Arial" pitchFamily="34" charset="0"/>
                  <a:ea typeface="微软雅黑" pitchFamily="34" charset="-122"/>
                </a:rPr>
                <a:t>文字内容介绍文字</a:t>
              </a:r>
            </a:p>
          </p:txBody>
        </p:sp>
      </p:grpSp>
      <p:pic>
        <p:nvPicPr>
          <p:cNvPr id="75" name="Picture 28">
            <a:extLst>
              <a:ext uri="{FF2B5EF4-FFF2-40B4-BE49-F238E27FC236}">
                <a16:creationId xmlns:a16="http://schemas.microsoft.com/office/drawing/2014/main" id="{240E5F1D-EB9F-46DE-9197-330FBE4D1853}"/>
              </a:ext>
            </a:extLst>
          </p:cNvPr>
          <p:cNvPicPr>
            <a:picLocks noChangeAspect="1" noChangeArrowheads="1"/>
          </p:cNvPicPr>
          <p:nvPr/>
        </p:nvPicPr>
        <p:blipFill rotWithShape="1">
          <a:blip r:embed="rId16">
            <a:extLst>
              <a:ext uri="{BEBA8EAE-BF5A-486C-A8C5-ECC9F3942E4B}">
                <a14:imgProps xmlns:a14="http://schemas.microsoft.com/office/drawing/2010/main">
                  <a14:imgLayer r:embed="rId17">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76" name="组合 3">
            <a:extLst>
              <a:ext uri="{FF2B5EF4-FFF2-40B4-BE49-F238E27FC236}">
                <a16:creationId xmlns:a16="http://schemas.microsoft.com/office/drawing/2014/main" id="{990E4079-C11E-4E7A-83C0-C6606FF66542}"/>
              </a:ext>
            </a:extLst>
          </p:cNvPr>
          <p:cNvGrpSpPr>
            <a:grpSpLocks/>
          </p:cNvGrpSpPr>
          <p:nvPr/>
        </p:nvGrpSpPr>
        <p:grpSpPr bwMode="auto">
          <a:xfrm>
            <a:off x="348449" y="124052"/>
            <a:ext cx="325018" cy="401604"/>
            <a:chOff x="10675" y="7633"/>
            <a:chExt cx="433171" cy="534549"/>
          </a:xfrm>
        </p:grpSpPr>
        <p:sp>
          <p:nvSpPr>
            <p:cNvPr id="77" name="圆角矩形 10">
              <a:extLst>
                <a:ext uri="{FF2B5EF4-FFF2-40B4-BE49-F238E27FC236}">
                  <a16:creationId xmlns:a16="http://schemas.microsoft.com/office/drawing/2014/main" id="{7CA461AB-C20F-4DC7-B57A-14CFC38EEB23}"/>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78" name="图片 50">
              <a:extLst>
                <a:ext uri="{FF2B5EF4-FFF2-40B4-BE49-F238E27FC236}">
                  <a16:creationId xmlns:a16="http://schemas.microsoft.com/office/drawing/2014/main" id="{DE7A15E3-1751-4BBF-8367-817E16BC8972}"/>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9" name="图片 78">
            <a:extLst>
              <a:ext uri="{FF2B5EF4-FFF2-40B4-BE49-F238E27FC236}">
                <a16:creationId xmlns:a16="http://schemas.microsoft.com/office/drawing/2014/main" id="{F94EB00C-981D-4965-8662-8FD8BC42BB59}"/>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80" name="TextBox 29">
            <a:extLst>
              <a:ext uri="{FF2B5EF4-FFF2-40B4-BE49-F238E27FC236}">
                <a16:creationId xmlns:a16="http://schemas.microsoft.com/office/drawing/2014/main" id="{7438056B-1565-427D-961F-4E435DF0560C}"/>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3387909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reeform 8"/>
          <p:cNvSpPr>
            <a:spLocks/>
          </p:cNvSpPr>
          <p:nvPr/>
        </p:nvSpPr>
        <p:spPr bwMode="gray">
          <a:xfrm flipH="1">
            <a:off x="1566905" y="2053795"/>
            <a:ext cx="2777792" cy="1378998"/>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headEnd/>
            <a:tailEnd/>
          </a:ln>
          <a:effectLst/>
        </p:spPr>
        <p:txBody>
          <a:bodyPr lIns="72016" tIns="48011" rIns="72016" bIns="96022" anchor="b" anchorCtr="0"/>
          <a:lstStyle/>
          <a:p>
            <a:pPr lvl="0" algn="l"/>
            <a:r>
              <a:rPr lang="zh-CN" altLang="en-US" sz="1050" b="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05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l"/>
            <a:r>
              <a:rPr lang="zh-CN" altLang="en-US" sz="1050" b="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05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l"/>
            <a:r>
              <a:rPr lang="zh-CN" altLang="en-US" sz="1050" b="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5" name="Freeform 9"/>
          <p:cNvSpPr>
            <a:spLocks/>
          </p:cNvSpPr>
          <p:nvPr/>
        </p:nvSpPr>
        <p:spPr bwMode="gray">
          <a:xfrm>
            <a:off x="1566905" y="3521979"/>
            <a:ext cx="2777792" cy="1378998"/>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chemeClr val="bg1"/>
          </a:solidFill>
          <a:ln w="12700">
            <a:solidFill>
              <a:schemeClr val="bg1">
                <a:lumMod val="65000"/>
              </a:schemeClr>
            </a:solidFill>
            <a:miter lim="800000"/>
            <a:headEnd/>
            <a:tailEnd/>
          </a:ln>
          <a:effectLst/>
        </p:spPr>
        <p:txBody>
          <a:bodyPr lIns="72016" tIns="96022" rIns="72016" bIns="96022" anchor="t" anchorCtr="0"/>
          <a:lstStyle/>
          <a:p>
            <a:pPr lvl="0" algn="l"/>
            <a:r>
              <a:rPr lang="zh-CN" altLang="en-US" sz="1050" b="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05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l"/>
            <a:r>
              <a:rPr lang="zh-CN" altLang="en-US" sz="1050" b="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05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l"/>
            <a:r>
              <a:rPr lang="zh-CN" altLang="en-US" sz="1050" b="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6" name="Freeform 10"/>
          <p:cNvSpPr>
            <a:spLocks/>
          </p:cNvSpPr>
          <p:nvPr/>
        </p:nvSpPr>
        <p:spPr bwMode="gray">
          <a:xfrm>
            <a:off x="4439951" y="3521979"/>
            <a:ext cx="2777792" cy="1378998"/>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chemeClr val="bg1"/>
          </a:solidFill>
          <a:ln w="12700">
            <a:solidFill>
              <a:schemeClr val="bg1">
                <a:lumMod val="65000"/>
              </a:schemeClr>
            </a:solidFill>
            <a:miter lim="800000"/>
            <a:headEnd/>
            <a:tailEnd/>
          </a:ln>
          <a:effectLst/>
        </p:spPr>
        <p:txBody>
          <a:bodyPr lIns="72016" tIns="96022" rIns="72016" bIns="96022" anchor="t" anchorCtr="0"/>
          <a:lstStyle/>
          <a:p>
            <a:pPr lvl="0" algn="r"/>
            <a:r>
              <a:rPr lang="zh-CN" altLang="en-US" sz="1050" b="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05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050" b="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05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050" b="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7" name="Freeform 8"/>
          <p:cNvSpPr>
            <a:spLocks/>
          </p:cNvSpPr>
          <p:nvPr/>
        </p:nvSpPr>
        <p:spPr bwMode="gray">
          <a:xfrm>
            <a:off x="4439953" y="2053795"/>
            <a:ext cx="2777173" cy="1378998"/>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headEnd/>
            <a:tailEnd/>
          </a:ln>
          <a:effectLst/>
        </p:spPr>
        <p:txBody>
          <a:bodyPr lIns="72016" tIns="48011" rIns="72016" bIns="96022" anchor="b" anchorCtr="0"/>
          <a:lstStyle/>
          <a:p>
            <a:pPr lvl="0" algn="r"/>
            <a:r>
              <a:rPr lang="zh-CN" altLang="en-US" sz="1050" b="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05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050" b="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050" b="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050" b="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8" name="Rectangle 19"/>
          <p:cNvSpPr>
            <a:spLocks noChangeArrowheads="1"/>
          </p:cNvSpPr>
          <p:nvPr/>
        </p:nvSpPr>
        <p:spPr bwMode="gray">
          <a:xfrm>
            <a:off x="1566905" y="4659592"/>
            <a:ext cx="2772762" cy="241384"/>
          </a:xfrm>
          <a:prstGeom prst="rect">
            <a:avLst/>
          </a:prstGeom>
          <a:solidFill>
            <a:schemeClr val="accent1">
              <a:lumMod val="60000"/>
              <a:lumOff val="40000"/>
            </a:schemeClr>
          </a:solidFill>
          <a:ln w="12700">
            <a:noFill/>
            <a:miter lim="800000"/>
            <a:headEnd/>
            <a:tailEnd/>
          </a:ln>
          <a:effectLst/>
        </p:spPr>
        <p:txBody>
          <a:bodyPr lIns="72016" tIns="48011" rIns="72016" bIns="48011" anchor="ctr"/>
          <a:lstStyle/>
          <a:p>
            <a:pPr defTabSz="534628" eaLnBrk="0" hangingPunct="0"/>
            <a:r>
              <a:rPr lang="zh-CN" altLang="en-US" sz="1050" noProof="1">
                <a:solidFill>
                  <a:srgbClr val="FFFFFF"/>
                </a:solidFill>
                <a:latin typeface="微软雅黑" pitchFamily="34" charset="-122"/>
                <a:ea typeface="微软雅黑" pitchFamily="34" charset="-122"/>
                <a:cs typeface="Arial" charset="0"/>
              </a:rPr>
              <a:t>点击添加标题</a:t>
            </a:r>
            <a:endParaRPr lang="de-DE" altLang="zh-CN" sz="1050" noProof="1">
              <a:solidFill>
                <a:srgbClr val="FFFFFF"/>
              </a:solidFill>
              <a:latin typeface="微软雅黑" pitchFamily="34" charset="-122"/>
              <a:ea typeface="微软雅黑" pitchFamily="34" charset="-122"/>
              <a:cs typeface="Arial" charset="0"/>
            </a:endParaRPr>
          </a:p>
        </p:txBody>
      </p:sp>
      <p:sp>
        <p:nvSpPr>
          <p:cNvPr id="9" name="Rectangle 19"/>
          <p:cNvSpPr>
            <a:spLocks noChangeArrowheads="1"/>
          </p:cNvSpPr>
          <p:nvPr/>
        </p:nvSpPr>
        <p:spPr bwMode="gray">
          <a:xfrm>
            <a:off x="4444979" y="4659592"/>
            <a:ext cx="2772762" cy="241384"/>
          </a:xfrm>
          <a:prstGeom prst="rect">
            <a:avLst/>
          </a:prstGeom>
          <a:solidFill>
            <a:srgbClr val="0282D0"/>
          </a:solidFill>
          <a:ln w="12700">
            <a:noFill/>
            <a:miter lim="800000"/>
            <a:headEnd/>
            <a:tailEnd/>
          </a:ln>
          <a:effectLst/>
        </p:spPr>
        <p:txBody>
          <a:bodyPr lIns="72016" tIns="48011" rIns="72016" bIns="48011" anchor="ctr"/>
          <a:lstStyle/>
          <a:p>
            <a:pPr defTabSz="534628" eaLnBrk="0" hangingPunct="0"/>
            <a:r>
              <a:rPr lang="zh-CN" altLang="en-US" sz="1050" noProof="1">
                <a:solidFill>
                  <a:srgbClr val="FFFFFF"/>
                </a:solidFill>
                <a:latin typeface="微软雅黑" pitchFamily="34" charset="-122"/>
                <a:ea typeface="微软雅黑" pitchFamily="34" charset="-122"/>
                <a:cs typeface="Arial" charset="0"/>
              </a:rPr>
              <a:t>点击添加标题</a:t>
            </a:r>
            <a:endParaRPr lang="de-DE" altLang="zh-CN" sz="1050" noProof="1">
              <a:solidFill>
                <a:srgbClr val="FFFFFF"/>
              </a:solidFill>
              <a:latin typeface="微软雅黑" pitchFamily="34" charset="-122"/>
              <a:ea typeface="微软雅黑" pitchFamily="34" charset="-122"/>
              <a:cs typeface="Arial" charset="0"/>
            </a:endParaRPr>
          </a:p>
        </p:txBody>
      </p:sp>
      <p:sp>
        <p:nvSpPr>
          <p:cNvPr id="10" name="Rectangle 19"/>
          <p:cNvSpPr>
            <a:spLocks noChangeArrowheads="1"/>
          </p:cNvSpPr>
          <p:nvPr/>
        </p:nvSpPr>
        <p:spPr bwMode="gray">
          <a:xfrm>
            <a:off x="4444979" y="2053793"/>
            <a:ext cx="2772762" cy="241384"/>
          </a:xfrm>
          <a:prstGeom prst="rect">
            <a:avLst/>
          </a:prstGeom>
          <a:solidFill>
            <a:schemeClr val="accent1">
              <a:lumMod val="60000"/>
              <a:lumOff val="40000"/>
            </a:schemeClr>
          </a:solidFill>
          <a:ln w="12700">
            <a:noFill/>
            <a:miter lim="800000"/>
            <a:headEnd/>
            <a:tailEnd/>
          </a:ln>
          <a:effectLst/>
        </p:spPr>
        <p:txBody>
          <a:bodyPr lIns="72016" tIns="48011" rIns="72016" bIns="48011" anchor="ctr"/>
          <a:lstStyle/>
          <a:p>
            <a:pPr defTabSz="534628" eaLnBrk="0" hangingPunct="0"/>
            <a:r>
              <a:rPr lang="zh-CN" altLang="en-US" sz="1050" noProof="1">
                <a:solidFill>
                  <a:srgbClr val="FFFFFF"/>
                </a:solidFill>
                <a:latin typeface="微软雅黑" pitchFamily="34" charset="-122"/>
                <a:ea typeface="微软雅黑" pitchFamily="34" charset="-122"/>
                <a:cs typeface="Arial" charset="0"/>
              </a:rPr>
              <a:t>点击添加标题</a:t>
            </a:r>
          </a:p>
        </p:txBody>
      </p:sp>
      <p:sp>
        <p:nvSpPr>
          <p:cNvPr id="11" name="Rectangle 19"/>
          <p:cNvSpPr>
            <a:spLocks noChangeArrowheads="1"/>
          </p:cNvSpPr>
          <p:nvPr/>
        </p:nvSpPr>
        <p:spPr bwMode="gray">
          <a:xfrm>
            <a:off x="1566905" y="2053793"/>
            <a:ext cx="2772762" cy="241384"/>
          </a:xfrm>
          <a:prstGeom prst="rect">
            <a:avLst/>
          </a:prstGeom>
          <a:solidFill>
            <a:srgbClr val="0282D0"/>
          </a:solidFill>
          <a:ln w="12700">
            <a:noFill/>
            <a:round/>
            <a:headEnd/>
            <a:tailEnd/>
          </a:ln>
          <a:effectLst/>
        </p:spPr>
        <p:txBody>
          <a:bodyPr wrap="none" lIns="60974" tIns="30487" rIns="60974" bIns="30487" anchor="ctr"/>
          <a:lstStyle/>
          <a:p>
            <a:r>
              <a:rPr lang="zh-CN" altLang="en-US" sz="1050" noProof="1">
                <a:solidFill>
                  <a:schemeClr val="bg1"/>
                </a:solidFill>
                <a:latin typeface="微软雅黑" pitchFamily="34" charset="-122"/>
                <a:ea typeface="微软雅黑" pitchFamily="34" charset="-122"/>
              </a:rPr>
              <a:t>点击添加标题</a:t>
            </a:r>
            <a:endParaRPr lang="de-DE" sz="1050" noProof="1">
              <a:solidFill>
                <a:schemeClr val="bg1"/>
              </a:solidFill>
              <a:latin typeface="微软雅黑" pitchFamily="34" charset="-122"/>
              <a:ea typeface="微软雅黑" pitchFamily="34" charset="-122"/>
            </a:endParaRPr>
          </a:p>
        </p:txBody>
      </p:sp>
      <p:grpSp>
        <p:nvGrpSpPr>
          <p:cNvPr id="12" name="Gruppieren 43"/>
          <p:cNvGrpSpPr/>
          <p:nvPr/>
        </p:nvGrpSpPr>
        <p:grpSpPr bwMode="gray">
          <a:xfrm>
            <a:off x="3739964" y="2810096"/>
            <a:ext cx="1291226" cy="1300556"/>
            <a:chOff x="2804400" y="1911431"/>
            <a:chExt cx="3535200" cy="3535200"/>
          </a:xfrm>
          <a:solidFill>
            <a:srgbClr val="005DA2"/>
          </a:solidFill>
          <a:effectLst/>
        </p:grpSpPr>
        <p:sp>
          <p:nvSpPr>
            <p:cNvPr id="13"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headEnd/>
              <a:tailEnd/>
            </a:ln>
          </p:spPr>
          <p:txBody>
            <a:bodyPr/>
            <a:lstStyle/>
            <a:p>
              <a:endParaRPr lang="de-DE"/>
            </a:p>
          </p:txBody>
        </p:sp>
        <p:sp>
          <p:nvSpPr>
            <p:cNvPr id="14"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solidFill>
              <a:schemeClr val="accent1">
                <a:lumMod val="60000"/>
                <a:lumOff val="40000"/>
              </a:schemeClr>
            </a:solidFill>
            <a:ln w="9525">
              <a:noFill/>
              <a:round/>
              <a:headEnd/>
              <a:tailEnd/>
            </a:ln>
          </p:spPr>
          <p:txBody>
            <a:bodyPr/>
            <a:lstStyle/>
            <a:p>
              <a:endParaRPr lang="de-DE"/>
            </a:p>
          </p:txBody>
        </p:sp>
        <p:sp>
          <p:nvSpPr>
            <p:cNvPr id="15"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solidFill>
              <a:schemeClr val="accent1">
                <a:lumMod val="60000"/>
                <a:lumOff val="40000"/>
              </a:schemeClr>
            </a:solidFill>
            <a:ln w="9525" cap="flat" cmpd="sng">
              <a:noFill/>
              <a:prstDash val="solid"/>
              <a:round/>
              <a:headEnd type="none" w="med" len="med"/>
              <a:tailEnd type="none" w="med" len="med"/>
            </a:ln>
            <a:effectLst/>
          </p:spPr>
          <p:txBody>
            <a:bodyPr/>
            <a:lstStyle/>
            <a:p>
              <a:endParaRPr lang="de-DE"/>
            </a:p>
          </p:txBody>
        </p:sp>
      </p:grpSp>
      <p:pic>
        <p:nvPicPr>
          <p:cNvPr id="20" name="Picture 28">
            <a:extLst>
              <a:ext uri="{FF2B5EF4-FFF2-40B4-BE49-F238E27FC236}">
                <a16:creationId xmlns:a16="http://schemas.microsoft.com/office/drawing/2014/main" id="{9EC0840F-5884-4930-80D9-F6FF1E6A1FA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组合 3">
            <a:extLst>
              <a:ext uri="{FF2B5EF4-FFF2-40B4-BE49-F238E27FC236}">
                <a16:creationId xmlns:a16="http://schemas.microsoft.com/office/drawing/2014/main" id="{7B840ECD-110B-4ADD-A257-2006F4014B87}"/>
              </a:ext>
            </a:extLst>
          </p:cNvPr>
          <p:cNvGrpSpPr>
            <a:grpSpLocks/>
          </p:cNvGrpSpPr>
          <p:nvPr/>
        </p:nvGrpSpPr>
        <p:grpSpPr bwMode="auto">
          <a:xfrm>
            <a:off x="348449" y="124052"/>
            <a:ext cx="325018" cy="401604"/>
            <a:chOff x="10675" y="7633"/>
            <a:chExt cx="433171" cy="534549"/>
          </a:xfrm>
        </p:grpSpPr>
        <p:sp>
          <p:nvSpPr>
            <p:cNvPr id="22" name="圆角矩形 10">
              <a:extLst>
                <a:ext uri="{FF2B5EF4-FFF2-40B4-BE49-F238E27FC236}">
                  <a16:creationId xmlns:a16="http://schemas.microsoft.com/office/drawing/2014/main" id="{E8893674-830C-489C-BB6F-8475E573E2E6}"/>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23" name="图片 50">
              <a:extLst>
                <a:ext uri="{FF2B5EF4-FFF2-40B4-BE49-F238E27FC236}">
                  <a16:creationId xmlns:a16="http://schemas.microsoft.com/office/drawing/2014/main" id="{9F43FA03-6B54-4F4B-BD3C-9640B7A07AD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4" name="图片 23">
            <a:extLst>
              <a:ext uri="{FF2B5EF4-FFF2-40B4-BE49-F238E27FC236}">
                <a16:creationId xmlns:a16="http://schemas.microsoft.com/office/drawing/2014/main" id="{79CA5E45-1A1B-44A8-BC76-F176BC2F22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25" name="TextBox 29">
            <a:extLst>
              <a:ext uri="{FF2B5EF4-FFF2-40B4-BE49-F238E27FC236}">
                <a16:creationId xmlns:a16="http://schemas.microsoft.com/office/drawing/2014/main" id="{775875CA-C1CA-422F-810C-C4E57CFE8577}"/>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734097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93" name="椭圆 12"/>
          <p:cNvSpPr>
            <a:spLocks noChangeArrowheads="1"/>
          </p:cNvSpPr>
          <p:nvPr/>
        </p:nvSpPr>
        <p:spPr bwMode="auto">
          <a:xfrm>
            <a:off x="2886556" y="4241759"/>
            <a:ext cx="2744993" cy="134588"/>
          </a:xfrm>
          <a:prstGeom prst="ellipse">
            <a:avLst/>
          </a:prstGeom>
          <a:gradFill rotWithShape="1">
            <a:gsLst>
              <a:gs pos="0">
                <a:schemeClr val="tx1">
                  <a:alpha val="50999"/>
                </a:schemeClr>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lIns="68597" tIns="34298" rIns="68597" bIns="34298"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grpSp>
        <p:nvGrpSpPr>
          <p:cNvPr id="46094" name="组合 13"/>
          <p:cNvGrpSpPr>
            <a:grpSpLocks/>
          </p:cNvGrpSpPr>
          <p:nvPr/>
        </p:nvGrpSpPr>
        <p:grpSpPr bwMode="auto">
          <a:xfrm>
            <a:off x="3274785" y="2720794"/>
            <a:ext cx="2097151" cy="1607914"/>
            <a:chOff x="0" y="0"/>
            <a:chExt cx="3488042" cy="2672758"/>
          </a:xfrm>
        </p:grpSpPr>
        <p:pic>
          <p:nvPicPr>
            <p:cNvPr id="46095" name="Picture 2" descr="F:\工作夹\PPT设计\ppt网店\banner\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488042" cy="2672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7" name="矩形 16"/>
            <p:cNvSpPr>
              <a:spLocks noChangeArrowheads="1"/>
            </p:cNvSpPr>
            <p:nvPr/>
          </p:nvSpPr>
          <p:spPr bwMode="auto">
            <a:xfrm>
              <a:off x="92607" y="102185"/>
              <a:ext cx="3314700" cy="1795759"/>
            </a:xfrm>
            <a:prstGeom prst="rect">
              <a:avLst/>
            </a:prstGeom>
            <a:gradFill rotWithShape="1">
              <a:gsLst>
                <a:gs pos="0">
                  <a:srgbClr val="FFFFFF"/>
                </a:gs>
                <a:gs pos="100000">
                  <a:srgbClr val="D9D9D9"/>
                </a:gs>
              </a:gsLst>
              <a:lin ang="2700000" scaled="1"/>
            </a:gradFill>
            <a:ln w="12700" cmpd="sng">
              <a:solidFill>
                <a:srgbClr val="FFFFFF"/>
              </a:solidFill>
              <a:miter lim="800000"/>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solidFill>
                  <a:srgbClr val="FFFFFF"/>
                </a:solidFill>
              </a:endParaRPr>
            </a:p>
          </p:txBody>
        </p:sp>
      </p:grpSp>
      <p:grpSp>
        <p:nvGrpSpPr>
          <p:cNvPr id="46099" name="组合 18"/>
          <p:cNvGrpSpPr>
            <a:grpSpLocks/>
          </p:cNvGrpSpPr>
          <p:nvPr/>
        </p:nvGrpSpPr>
        <p:grpSpPr bwMode="auto">
          <a:xfrm>
            <a:off x="834071" y="2483775"/>
            <a:ext cx="2195393" cy="836556"/>
            <a:chOff x="0" y="0"/>
            <a:chExt cx="2925888" cy="1115550"/>
          </a:xfrm>
        </p:grpSpPr>
        <p:grpSp>
          <p:nvGrpSpPr>
            <p:cNvPr id="46100" name="组合 19"/>
            <p:cNvGrpSpPr>
              <a:grpSpLocks/>
            </p:cNvGrpSpPr>
            <p:nvPr/>
          </p:nvGrpSpPr>
          <p:grpSpPr bwMode="auto">
            <a:xfrm>
              <a:off x="482961" y="0"/>
              <a:ext cx="2442927" cy="1115550"/>
              <a:chOff x="-127973" y="0"/>
              <a:chExt cx="2442927" cy="1115550"/>
            </a:xfrm>
          </p:grpSpPr>
          <p:sp>
            <p:nvSpPr>
              <p:cNvPr id="46101" name="TextBox 23"/>
              <p:cNvSpPr txBox="1">
                <a:spLocks noChangeArrowheads="1"/>
              </p:cNvSpPr>
              <p:nvPr/>
            </p:nvSpPr>
            <p:spPr bwMode="auto">
              <a:xfrm>
                <a:off x="-127973" y="0"/>
                <a:ext cx="1322851" cy="33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050" dirty="0">
                    <a:latin typeface="微软雅黑" pitchFamily="34" charset="-122"/>
                    <a:ea typeface="微软雅黑" pitchFamily="34" charset="-122"/>
                  </a:rPr>
                  <a:t>点击添加标题</a:t>
                </a:r>
              </a:p>
            </p:txBody>
          </p:sp>
          <p:sp>
            <p:nvSpPr>
              <p:cNvPr id="46102" name="矩形 24"/>
              <p:cNvSpPr>
                <a:spLocks noChangeArrowheads="1"/>
              </p:cNvSpPr>
              <p:nvPr/>
            </p:nvSpPr>
            <p:spPr bwMode="auto">
              <a:xfrm>
                <a:off x="-1" y="372517"/>
                <a:ext cx="2314955" cy="743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1050" b="0" dirty="0">
                    <a:latin typeface="微软雅黑" pitchFamily="34" charset="-122"/>
                    <a:ea typeface="微软雅黑" pitchFamily="34" charset="-122"/>
                  </a:rPr>
                  <a:t>文字内容介绍文字内容介绍文字内容介绍文字内容介绍文字内容介绍文字内容介绍</a:t>
                </a:r>
              </a:p>
            </p:txBody>
          </p:sp>
        </p:grpSp>
        <p:grpSp>
          <p:nvGrpSpPr>
            <p:cNvPr id="46103" name="组合 20"/>
            <p:cNvGrpSpPr>
              <a:grpSpLocks/>
            </p:cNvGrpSpPr>
            <p:nvPr/>
          </p:nvGrpSpPr>
          <p:grpSpPr bwMode="auto">
            <a:xfrm>
              <a:off x="0" y="43802"/>
              <a:ext cx="517976" cy="517976"/>
              <a:chOff x="0" y="0"/>
              <a:chExt cx="517976" cy="517976"/>
            </a:xfrm>
          </p:grpSpPr>
          <p:sp>
            <p:nvSpPr>
              <p:cNvPr id="46104" name="椭圆 21"/>
              <p:cNvSpPr>
                <a:spLocks noChangeArrowheads="1"/>
              </p:cNvSpPr>
              <p:nvPr/>
            </p:nvSpPr>
            <p:spPr bwMode="auto">
              <a:xfrm>
                <a:off x="0" y="0"/>
                <a:ext cx="517976" cy="517976"/>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p>
            </p:txBody>
          </p:sp>
          <p:sp>
            <p:nvSpPr>
              <p:cNvPr id="46105" name="Freeform 35"/>
              <p:cNvSpPr>
                <a:spLocks noEditPoints="1"/>
              </p:cNvSpPr>
              <p:nvPr/>
            </p:nvSpPr>
            <p:spPr bwMode="auto">
              <a:xfrm>
                <a:off x="127920" y="95413"/>
                <a:ext cx="262135" cy="327149"/>
              </a:xfrm>
              <a:custGeom>
                <a:avLst/>
                <a:gdLst>
                  <a:gd name="T0" fmla="*/ 136 w 160"/>
                  <a:gd name="T1" fmla="*/ 200 h 200"/>
                  <a:gd name="T2" fmla="*/ 136 w 160"/>
                  <a:gd name="T3" fmla="*/ 120 h 200"/>
                  <a:gd name="T4" fmla="*/ 128 w 160"/>
                  <a:gd name="T5" fmla="*/ 112 h 200"/>
                  <a:gd name="T6" fmla="*/ 120 w 160"/>
                  <a:gd name="T7" fmla="*/ 120 h 200"/>
                  <a:gd name="T8" fmla="*/ 120 w 160"/>
                  <a:gd name="T9" fmla="*/ 200 h 200"/>
                  <a:gd name="T10" fmla="*/ 24 w 160"/>
                  <a:gd name="T11" fmla="*/ 200 h 200"/>
                  <a:gd name="T12" fmla="*/ 24 w 160"/>
                  <a:gd name="T13" fmla="*/ 172 h 200"/>
                  <a:gd name="T14" fmla="*/ 20 w 160"/>
                  <a:gd name="T15" fmla="*/ 172 h 200"/>
                  <a:gd name="T16" fmla="*/ 0 w 160"/>
                  <a:gd name="T17" fmla="*/ 152 h 200"/>
                  <a:gd name="T18" fmla="*/ 0 w 160"/>
                  <a:gd name="T19" fmla="*/ 116 h 200"/>
                  <a:gd name="T20" fmla="*/ 0 w 160"/>
                  <a:gd name="T21" fmla="*/ 92 h 200"/>
                  <a:gd name="T22" fmla="*/ 0 w 160"/>
                  <a:gd name="T23" fmla="*/ 88 h 200"/>
                  <a:gd name="T24" fmla="*/ 0 w 160"/>
                  <a:gd name="T25" fmla="*/ 88 h 200"/>
                  <a:gd name="T26" fmla="*/ 20 w 160"/>
                  <a:gd name="T27" fmla="*/ 72 h 200"/>
                  <a:gd name="T28" fmla="*/ 90 w 160"/>
                  <a:gd name="T29" fmla="*/ 72 h 200"/>
                  <a:gd name="T30" fmla="*/ 30 w 160"/>
                  <a:gd name="T31" fmla="*/ 170 h 200"/>
                  <a:gd name="T32" fmla="*/ 118 w 160"/>
                  <a:gd name="T33" fmla="*/ 72 h 200"/>
                  <a:gd name="T34" fmla="*/ 140 w 160"/>
                  <a:gd name="T35" fmla="*/ 72 h 200"/>
                  <a:gd name="T36" fmla="*/ 160 w 160"/>
                  <a:gd name="T37" fmla="*/ 92 h 200"/>
                  <a:gd name="T38" fmla="*/ 160 w 160"/>
                  <a:gd name="T39" fmla="*/ 200 h 200"/>
                  <a:gd name="T40" fmla="*/ 136 w 160"/>
                  <a:gd name="T41" fmla="*/ 200 h 200"/>
                  <a:gd name="T42" fmla="*/ 36 w 160"/>
                  <a:gd name="T43" fmla="*/ 136 h 200"/>
                  <a:gd name="T44" fmla="*/ 36 w 160"/>
                  <a:gd name="T45" fmla="*/ 112 h 200"/>
                  <a:gd name="T46" fmla="*/ 24 w 160"/>
                  <a:gd name="T47" fmla="*/ 112 h 200"/>
                  <a:gd name="T48" fmla="*/ 24 w 160"/>
                  <a:gd name="T49" fmla="*/ 136 h 200"/>
                  <a:gd name="T50" fmla="*/ 36 w 160"/>
                  <a:gd name="T51" fmla="*/ 136 h 200"/>
                  <a:gd name="T52" fmla="*/ 79 w 160"/>
                  <a:gd name="T53" fmla="*/ 63 h 200"/>
                  <a:gd name="T54" fmla="*/ 47 w 160"/>
                  <a:gd name="T55" fmla="*/ 31 h 200"/>
                  <a:gd name="T56" fmla="*/ 79 w 160"/>
                  <a:gd name="T57" fmla="*/ 0 h 200"/>
                  <a:gd name="T58" fmla="*/ 111 w 160"/>
                  <a:gd name="T59" fmla="*/ 31 h 200"/>
                  <a:gd name="T60" fmla="*/ 79 w 160"/>
                  <a:gd name="T61" fmla="*/ 6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0" h="200">
                    <a:moveTo>
                      <a:pt x="136" y="200"/>
                    </a:moveTo>
                    <a:cubicBezTo>
                      <a:pt x="136" y="120"/>
                      <a:pt x="136" y="120"/>
                      <a:pt x="136" y="120"/>
                    </a:cubicBezTo>
                    <a:cubicBezTo>
                      <a:pt x="136" y="115"/>
                      <a:pt x="132" y="112"/>
                      <a:pt x="128" y="112"/>
                    </a:cubicBezTo>
                    <a:cubicBezTo>
                      <a:pt x="123" y="112"/>
                      <a:pt x="120" y="115"/>
                      <a:pt x="120" y="120"/>
                    </a:cubicBezTo>
                    <a:cubicBezTo>
                      <a:pt x="120" y="200"/>
                      <a:pt x="120" y="200"/>
                      <a:pt x="120" y="200"/>
                    </a:cubicBezTo>
                    <a:cubicBezTo>
                      <a:pt x="24" y="200"/>
                      <a:pt x="24" y="200"/>
                      <a:pt x="24" y="200"/>
                    </a:cubicBezTo>
                    <a:cubicBezTo>
                      <a:pt x="24" y="172"/>
                      <a:pt x="24" y="172"/>
                      <a:pt x="24" y="172"/>
                    </a:cubicBezTo>
                    <a:cubicBezTo>
                      <a:pt x="20" y="172"/>
                      <a:pt x="20" y="172"/>
                      <a:pt x="20" y="172"/>
                    </a:cubicBezTo>
                    <a:cubicBezTo>
                      <a:pt x="8" y="172"/>
                      <a:pt x="0" y="163"/>
                      <a:pt x="0" y="152"/>
                    </a:cubicBezTo>
                    <a:cubicBezTo>
                      <a:pt x="0" y="116"/>
                      <a:pt x="0" y="116"/>
                      <a:pt x="0" y="116"/>
                    </a:cubicBezTo>
                    <a:cubicBezTo>
                      <a:pt x="0" y="92"/>
                      <a:pt x="0" y="92"/>
                      <a:pt x="0" y="92"/>
                    </a:cubicBezTo>
                    <a:cubicBezTo>
                      <a:pt x="0" y="88"/>
                      <a:pt x="0" y="88"/>
                      <a:pt x="0" y="88"/>
                    </a:cubicBezTo>
                    <a:cubicBezTo>
                      <a:pt x="0" y="88"/>
                      <a:pt x="0" y="88"/>
                      <a:pt x="0" y="88"/>
                    </a:cubicBezTo>
                    <a:cubicBezTo>
                      <a:pt x="2" y="79"/>
                      <a:pt x="10" y="72"/>
                      <a:pt x="20" y="72"/>
                    </a:cubicBezTo>
                    <a:cubicBezTo>
                      <a:pt x="90" y="72"/>
                      <a:pt x="90" y="72"/>
                      <a:pt x="90" y="72"/>
                    </a:cubicBezTo>
                    <a:cubicBezTo>
                      <a:pt x="30" y="170"/>
                      <a:pt x="30" y="170"/>
                      <a:pt x="30" y="170"/>
                    </a:cubicBezTo>
                    <a:cubicBezTo>
                      <a:pt x="30" y="170"/>
                      <a:pt x="110" y="181"/>
                      <a:pt x="118" y="72"/>
                    </a:cubicBezTo>
                    <a:cubicBezTo>
                      <a:pt x="140" y="72"/>
                      <a:pt x="140" y="72"/>
                      <a:pt x="140" y="72"/>
                    </a:cubicBezTo>
                    <a:cubicBezTo>
                      <a:pt x="151" y="72"/>
                      <a:pt x="160" y="81"/>
                      <a:pt x="160" y="92"/>
                    </a:cubicBezTo>
                    <a:cubicBezTo>
                      <a:pt x="160" y="200"/>
                      <a:pt x="160" y="200"/>
                      <a:pt x="160" y="200"/>
                    </a:cubicBezTo>
                    <a:lnTo>
                      <a:pt x="136" y="200"/>
                    </a:lnTo>
                    <a:close/>
                    <a:moveTo>
                      <a:pt x="36" y="136"/>
                    </a:moveTo>
                    <a:cubicBezTo>
                      <a:pt x="36" y="112"/>
                      <a:pt x="36" y="112"/>
                      <a:pt x="36" y="112"/>
                    </a:cubicBezTo>
                    <a:cubicBezTo>
                      <a:pt x="24" y="112"/>
                      <a:pt x="24" y="112"/>
                      <a:pt x="24" y="112"/>
                    </a:cubicBezTo>
                    <a:cubicBezTo>
                      <a:pt x="24" y="136"/>
                      <a:pt x="24" y="136"/>
                      <a:pt x="24" y="136"/>
                    </a:cubicBezTo>
                    <a:lnTo>
                      <a:pt x="36" y="136"/>
                    </a:lnTo>
                    <a:close/>
                    <a:moveTo>
                      <a:pt x="79" y="63"/>
                    </a:moveTo>
                    <a:cubicBezTo>
                      <a:pt x="61" y="63"/>
                      <a:pt x="47" y="49"/>
                      <a:pt x="47" y="31"/>
                    </a:cubicBezTo>
                    <a:cubicBezTo>
                      <a:pt x="47" y="14"/>
                      <a:pt x="61" y="0"/>
                      <a:pt x="79" y="0"/>
                    </a:cubicBezTo>
                    <a:cubicBezTo>
                      <a:pt x="96" y="0"/>
                      <a:pt x="111" y="14"/>
                      <a:pt x="111" y="31"/>
                    </a:cubicBezTo>
                    <a:cubicBezTo>
                      <a:pt x="111" y="49"/>
                      <a:pt x="96" y="63"/>
                      <a:pt x="79" y="6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grpSp>
      </p:grpSp>
      <p:grpSp>
        <p:nvGrpSpPr>
          <p:cNvPr id="46106" name="组合 25"/>
          <p:cNvGrpSpPr>
            <a:grpSpLocks/>
          </p:cNvGrpSpPr>
          <p:nvPr/>
        </p:nvGrpSpPr>
        <p:grpSpPr bwMode="auto">
          <a:xfrm>
            <a:off x="834071" y="3228177"/>
            <a:ext cx="2195393" cy="835139"/>
            <a:chOff x="0" y="0"/>
            <a:chExt cx="2925888" cy="1111373"/>
          </a:xfrm>
        </p:grpSpPr>
        <p:grpSp>
          <p:nvGrpSpPr>
            <p:cNvPr id="46107" name="组合 26"/>
            <p:cNvGrpSpPr>
              <a:grpSpLocks/>
            </p:cNvGrpSpPr>
            <p:nvPr/>
          </p:nvGrpSpPr>
          <p:grpSpPr bwMode="auto">
            <a:xfrm>
              <a:off x="0" y="0"/>
              <a:ext cx="2925888" cy="1111373"/>
              <a:chOff x="0" y="0"/>
              <a:chExt cx="2925888" cy="1111373"/>
            </a:xfrm>
          </p:grpSpPr>
          <p:grpSp>
            <p:nvGrpSpPr>
              <p:cNvPr id="46108" name="组合 28"/>
              <p:cNvGrpSpPr>
                <a:grpSpLocks/>
              </p:cNvGrpSpPr>
              <p:nvPr/>
            </p:nvGrpSpPr>
            <p:grpSpPr bwMode="auto">
              <a:xfrm>
                <a:off x="482960" y="0"/>
                <a:ext cx="2442928" cy="1111373"/>
                <a:chOff x="-127974" y="0"/>
                <a:chExt cx="2442928" cy="1111373"/>
              </a:xfrm>
            </p:grpSpPr>
            <p:sp>
              <p:nvSpPr>
                <p:cNvPr id="46109" name="TextBox 31"/>
                <p:cNvSpPr txBox="1">
                  <a:spLocks noChangeArrowheads="1"/>
                </p:cNvSpPr>
                <p:nvPr/>
              </p:nvSpPr>
              <p:spPr bwMode="auto">
                <a:xfrm>
                  <a:off x="-127974" y="0"/>
                  <a:ext cx="1322851" cy="337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050" dirty="0">
                      <a:latin typeface="微软雅黑" pitchFamily="34" charset="-122"/>
                      <a:ea typeface="微软雅黑" pitchFamily="34" charset="-122"/>
                    </a:rPr>
                    <a:t>点击添加标题</a:t>
                  </a:r>
                </a:p>
              </p:txBody>
            </p:sp>
            <p:sp>
              <p:nvSpPr>
                <p:cNvPr id="46110" name="矩形 32"/>
                <p:cNvSpPr>
                  <a:spLocks noChangeArrowheads="1"/>
                </p:cNvSpPr>
                <p:nvPr/>
              </p:nvSpPr>
              <p:spPr bwMode="auto">
                <a:xfrm>
                  <a:off x="0" y="369866"/>
                  <a:ext cx="2314954" cy="741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1050" b="0" dirty="0">
                      <a:latin typeface="微软雅黑" pitchFamily="34" charset="-122"/>
                      <a:ea typeface="微软雅黑" pitchFamily="34" charset="-122"/>
                    </a:rPr>
                    <a:t>文字内容介绍文字内容介绍文字内容介绍文字内容介绍文字内容介绍文字内容介绍</a:t>
                  </a:r>
                </a:p>
              </p:txBody>
            </p:sp>
          </p:grpSp>
          <p:sp>
            <p:nvSpPr>
              <p:cNvPr id="46111" name="椭圆 30"/>
              <p:cNvSpPr>
                <a:spLocks noChangeArrowheads="1"/>
              </p:cNvSpPr>
              <p:nvPr/>
            </p:nvSpPr>
            <p:spPr bwMode="auto">
              <a:xfrm>
                <a:off x="0" y="43802"/>
                <a:ext cx="517976" cy="517976"/>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p>
            </p:txBody>
          </p:sp>
        </p:grpSp>
        <p:sp>
          <p:nvSpPr>
            <p:cNvPr id="46112" name="Freeform 19"/>
            <p:cNvSpPr>
              <a:spLocks noEditPoints="1"/>
            </p:cNvSpPr>
            <p:nvPr/>
          </p:nvSpPr>
          <p:spPr bwMode="auto">
            <a:xfrm>
              <a:off x="69361" y="173896"/>
              <a:ext cx="379253" cy="284440"/>
            </a:xfrm>
            <a:custGeom>
              <a:avLst/>
              <a:gdLst>
                <a:gd name="T0" fmla="*/ 6 w 200"/>
                <a:gd name="T1" fmla="*/ 66 h 150"/>
                <a:gd name="T2" fmla="*/ 40 w 200"/>
                <a:gd name="T3" fmla="*/ 78 h 150"/>
                <a:gd name="T4" fmla="*/ 40 w 200"/>
                <a:gd name="T5" fmla="*/ 103 h 150"/>
                <a:gd name="T6" fmla="*/ 44 w 200"/>
                <a:gd name="T7" fmla="*/ 115 h 150"/>
                <a:gd name="T8" fmla="*/ 116 w 200"/>
                <a:gd name="T9" fmla="*/ 150 h 150"/>
                <a:gd name="T10" fmla="*/ 198 w 200"/>
                <a:gd name="T11" fmla="*/ 105 h 150"/>
                <a:gd name="T12" fmla="*/ 116 w 200"/>
                <a:gd name="T13" fmla="*/ 43 h 150"/>
                <a:gd name="T14" fmla="*/ 112 w 200"/>
                <a:gd name="T15" fmla="*/ 43 h 150"/>
                <a:gd name="T16" fmla="*/ 112 w 200"/>
                <a:gd name="T17" fmla="*/ 27 h 150"/>
                <a:gd name="T18" fmla="*/ 72 w 200"/>
                <a:gd name="T19" fmla="*/ 27 h 150"/>
                <a:gd name="T20" fmla="*/ 59 w 200"/>
                <a:gd name="T21" fmla="*/ 43 h 150"/>
                <a:gd name="T22" fmla="*/ 44 w 200"/>
                <a:gd name="T23" fmla="*/ 51 h 150"/>
                <a:gd name="T24" fmla="*/ 22 w 200"/>
                <a:gd name="T25" fmla="*/ 51 h 150"/>
                <a:gd name="T26" fmla="*/ 16 w 200"/>
                <a:gd name="T27" fmla="*/ 27 h 150"/>
                <a:gd name="T28" fmla="*/ 0 w 200"/>
                <a:gd name="T29" fmla="*/ 27 h 150"/>
                <a:gd name="T30" fmla="*/ 6 w 200"/>
                <a:gd name="T31" fmla="*/ 66 h 150"/>
                <a:gd name="T32" fmla="*/ 128 w 200"/>
                <a:gd name="T33" fmla="*/ 53 h 150"/>
                <a:gd name="T34" fmla="*/ 183 w 200"/>
                <a:gd name="T35" fmla="*/ 99 h 150"/>
                <a:gd name="T36" fmla="*/ 128 w 200"/>
                <a:gd name="T37" fmla="*/ 99 h 150"/>
                <a:gd name="T38" fmla="*/ 128 w 200"/>
                <a:gd name="T39" fmla="*/ 53 h 150"/>
                <a:gd name="T40" fmla="*/ 84 w 200"/>
                <a:gd name="T41" fmla="*/ 49 h 150"/>
                <a:gd name="T42" fmla="*/ 109 w 200"/>
                <a:gd name="T43" fmla="*/ 74 h 150"/>
                <a:gd name="T44" fmla="*/ 84 w 200"/>
                <a:gd name="T45" fmla="*/ 99 h 150"/>
                <a:gd name="T46" fmla="*/ 59 w 200"/>
                <a:gd name="T47" fmla="*/ 74 h 150"/>
                <a:gd name="T48" fmla="*/ 84 w 200"/>
                <a:gd name="T49" fmla="*/ 49 h 150"/>
                <a:gd name="T50" fmla="*/ 80 w 200"/>
                <a:gd name="T51" fmla="*/ 91 h 150"/>
                <a:gd name="T52" fmla="*/ 88 w 200"/>
                <a:gd name="T53" fmla="*/ 91 h 150"/>
                <a:gd name="T54" fmla="*/ 88 w 200"/>
                <a:gd name="T55" fmla="*/ 79 h 150"/>
                <a:gd name="T56" fmla="*/ 100 w 200"/>
                <a:gd name="T57" fmla="*/ 79 h 150"/>
                <a:gd name="T58" fmla="*/ 100 w 200"/>
                <a:gd name="T59" fmla="*/ 71 h 150"/>
                <a:gd name="T60" fmla="*/ 88 w 200"/>
                <a:gd name="T61" fmla="*/ 71 h 150"/>
                <a:gd name="T62" fmla="*/ 88 w 200"/>
                <a:gd name="T63" fmla="*/ 59 h 150"/>
                <a:gd name="T64" fmla="*/ 80 w 200"/>
                <a:gd name="T65" fmla="*/ 59 h 150"/>
                <a:gd name="T66" fmla="*/ 80 w 200"/>
                <a:gd name="T67" fmla="*/ 71 h 150"/>
                <a:gd name="T68" fmla="*/ 68 w 200"/>
                <a:gd name="T69" fmla="*/ 71 h 150"/>
                <a:gd name="T70" fmla="*/ 68 w 200"/>
                <a:gd name="T71" fmla="*/ 79 h 150"/>
                <a:gd name="T72" fmla="*/ 80 w 200"/>
                <a:gd name="T73" fmla="*/ 79 h 150"/>
                <a:gd name="T74" fmla="*/ 80 w 200"/>
                <a:gd name="T75" fmla="*/ 91 h 150"/>
                <a:gd name="T76" fmla="*/ 88 w 200"/>
                <a:gd name="T77" fmla="*/ 3 h 150"/>
                <a:gd name="T78" fmla="*/ 0 w 200"/>
                <a:gd name="T79" fmla="*/ 3 h 150"/>
                <a:gd name="T80" fmla="*/ 0 w 200"/>
                <a:gd name="T81" fmla="*/ 11 h 150"/>
                <a:gd name="T82" fmla="*/ 88 w 200"/>
                <a:gd name="T83" fmla="*/ 11 h 150"/>
                <a:gd name="T84" fmla="*/ 88 w 200"/>
                <a:gd name="T85" fmla="*/ 3 h 150"/>
                <a:gd name="T86" fmla="*/ 99 w 200"/>
                <a:gd name="T87" fmla="*/ 16 h 150"/>
                <a:gd name="T88" fmla="*/ 107 w 200"/>
                <a:gd name="T89" fmla="*/ 8 h 150"/>
                <a:gd name="T90" fmla="*/ 99 w 200"/>
                <a:gd name="T91" fmla="*/ 0 h 150"/>
                <a:gd name="T92" fmla="*/ 92 w 200"/>
                <a:gd name="T93" fmla="*/ 8 h 150"/>
                <a:gd name="T94" fmla="*/ 99 w 200"/>
                <a:gd name="T95" fmla="*/ 16 h 150"/>
                <a:gd name="T96" fmla="*/ 200 w 200"/>
                <a:gd name="T97" fmla="*/ 3 h 150"/>
                <a:gd name="T98" fmla="*/ 112 w 200"/>
                <a:gd name="T99" fmla="*/ 3 h 150"/>
                <a:gd name="T100" fmla="*/ 112 w 200"/>
                <a:gd name="T101" fmla="*/ 11 h 150"/>
                <a:gd name="T102" fmla="*/ 200 w 200"/>
                <a:gd name="T103" fmla="*/ 11 h 150"/>
                <a:gd name="T104" fmla="*/ 200 w 200"/>
                <a:gd name="T105" fmla="*/ 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50">
                  <a:moveTo>
                    <a:pt x="6" y="66"/>
                  </a:moveTo>
                  <a:cubicBezTo>
                    <a:pt x="40" y="78"/>
                    <a:pt x="40" y="78"/>
                    <a:pt x="40" y="78"/>
                  </a:cubicBezTo>
                  <a:cubicBezTo>
                    <a:pt x="40" y="103"/>
                    <a:pt x="40" y="103"/>
                    <a:pt x="40" y="103"/>
                  </a:cubicBezTo>
                  <a:cubicBezTo>
                    <a:pt x="40" y="107"/>
                    <a:pt x="41" y="112"/>
                    <a:pt x="44" y="115"/>
                  </a:cubicBezTo>
                  <a:cubicBezTo>
                    <a:pt x="50" y="141"/>
                    <a:pt x="76" y="150"/>
                    <a:pt x="116" y="150"/>
                  </a:cubicBezTo>
                  <a:cubicBezTo>
                    <a:pt x="162" y="150"/>
                    <a:pt x="198" y="139"/>
                    <a:pt x="198" y="105"/>
                  </a:cubicBezTo>
                  <a:cubicBezTo>
                    <a:pt x="198" y="72"/>
                    <a:pt x="162" y="43"/>
                    <a:pt x="116" y="43"/>
                  </a:cubicBezTo>
                  <a:cubicBezTo>
                    <a:pt x="115" y="43"/>
                    <a:pt x="113" y="43"/>
                    <a:pt x="112" y="43"/>
                  </a:cubicBezTo>
                  <a:cubicBezTo>
                    <a:pt x="112" y="27"/>
                    <a:pt x="112" y="27"/>
                    <a:pt x="112" y="27"/>
                  </a:cubicBezTo>
                  <a:cubicBezTo>
                    <a:pt x="72" y="27"/>
                    <a:pt x="72" y="27"/>
                    <a:pt x="72" y="27"/>
                  </a:cubicBezTo>
                  <a:cubicBezTo>
                    <a:pt x="59" y="43"/>
                    <a:pt x="59" y="43"/>
                    <a:pt x="59" y="43"/>
                  </a:cubicBezTo>
                  <a:cubicBezTo>
                    <a:pt x="53" y="43"/>
                    <a:pt x="47" y="46"/>
                    <a:pt x="44" y="51"/>
                  </a:cubicBezTo>
                  <a:cubicBezTo>
                    <a:pt x="22" y="51"/>
                    <a:pt x="22" y="51"/>
                    <a:pt x="22" y="51"/>
                  </a:cubicBezTo>
                  <a:cubicBezTo>
                    <a:pt x="16" y="27"/>
                    <a:pt x="16" y="27"/>
                    <a:pt x="16" y="27"/>
                  </a:cubicBezTo>
                  <a:cubicBezTo>
                    <a:pt x="0" y="27"/>
                    <a:pt x="0" y="27"/>
                    <a:pt x="0" y="27"/>
                  </a:cubicBezTo>
                  <a:lnTo>
                    <a:pt x="6" y="66"/>
                  </a:lnTo>
                  <a:close/>
                  <a:moveTo>
                    <a:pt x="128" y="53"/>
                  </a:moveTo>
                  <a:cubicBezTo>
                    <a:pt x="160" y="58"/>
                    <a:pt x="180" y="75"/>
                    <a:pt x="183" y="99"/>
                  </a:cubicBezTo>
                  <a:cubicBezTo>
                    <a:pt x="128" y="99"/>
                    <a:pt x="128" y="99"/>
                    <a:pt x="128" y="99"/>
                  </a:cubicBezTo>
                  <a:lnTo>
                    <a:pt x="128" y="53"/>
                  </a:lnTo>
                  <a:close/>
                  <a:moveTo>
                    <a:pt x="84" y="49"/>
                  </a:moveTo>
                  <a:cubicBezTo>
                    <a:pt x="98" y="49"/>
                    <a:pt x="109" y="60"/>
                    <a:pt x="109" y="74"/>
                  </a:cubicBezTo>
                  <a:cubicBezTo>
                    <a:pt x="109" y="88"/>
                    <a:pt x="98" y="99"/>
                    <a:pt x="84" y="99"/>
                  </a:cubicBezTo>
                  <a:cubicBezTo>
                    <a:pt x="70" y="99"/>
                    <a:pt x="59" y="88"/>
                    <a:pt x="59" y="74"/>
                  </a:cubicBezTo>
                  <a:cubicBezTo>
                    <a:pt x="59" y="60"/>
                    <a:pt x="70" y="49"/>
                    <a:pt x="84" y="49"/>
                  </a:cubicBezTo>
                  <a:close/>
                  <a:moveTo>
                    <a:pt x="80" y="91"/>
                  </a:moveTo>
                  <a:cubicBezTo>
                    <a:pt x="88" y="91"/>
                    <a:pt x="88" y="91"/>
                    <a:pt x="88" y="91"/>
                  </a:cubicBezTo>
                  <a:cubicBezTo>
                    <a:pt x="88" y="79"/>
                    <a:pt x="88" y="79"/>
                    <a:pt x="88" y="79"/>
                  </a:cubicBezTo>
                  <a:cubicBezTo>
                    <a:pt x="100" y="79"/>
                    <a:pt x="100" y="79"/>
                    <a:pt x="100" y="79"/>
                  </a:cubicBezTo>
                  <a:cubicBezTo>
                    <a:pt x="100" y="71"/>
                    <a:pt x="100" y="71"/>
                    <a:pt x="100" y="71"/>
                  </a:cubicBezTo>
                  <a:cubicBezTo>
                    <a:pt x="88" y="71"/>
                    <a:pt x="88" y="71"/>
                    <a:pt x="88" y="71"/>
                  </a:cubicBezTo>
                  <a:cubicBezTo>
                    <a:pt x="88" y="59"/>
                    <a:pt x="88" y="59"/>
                    <a:pt x="88" y="59"/>
                  </a:cubicBezTo>
                  <a:cubicBezTo>
                    <a:pt x="80" y="59"/>
                    <a:pt x="80" y="59"/>
                    <a:pt x="80" y="59"/>
                  </a:cubicBezTo>
                  <a:cubicBezTo>
                    <a:pt x="80" y="71"/>
                    <a:pt x="80" y="71"/>
                    <a:pt x="80" y="71"/>
                  </a:cubicBezTo>
                  <a:cubicBezTo>
                    <a:pt x="68" y="71"/>
                    <a:pt x="68" y="71"/>
                    <a:pt x="68" y="71"/>
                  </a:cubicBezTo>
                  <a:cubicBezTo>
                    <a:pt x="68" y="79"/>
                    <a:pt x="68" y="79"/>
                    <a:pt x="68" y="79"/>
                  </a:cubicBezTo>
                  <a:cubicBezTo>
                    <a:pt x="80" y="79"/>
                    <a:pt x="80" y="79"/>
                    <a:pt x="80" y="79"/>
                  </a:cubicBezTo>
                  <a:lnTo>
                    <a:pt x="80" y="91"/>
                  </a:lnTo>
                  <a:close/>
                  <a:moveTo>
                    <a:pt x="88" y="3"/>
                  </a:moveTo>
                  <a:cubicBezTo>
                    <a:pt x="0" y="3"/>
                    <a:pt x="0" y="3"/>
                    <a:pt x="0" y="3"/>
                  </a:cubicBezTo>
                  <a:cubicBezTo>
                    <a:pt x="0" y="11"/>
                    <a:pt x="0" y="11"/>
                    <a:pt x="0" y="11"/>
                  </a:cubicBezTo>
                  <a:cubicBezTo>
                    <a:pt x="88" y="11"/>
                    <a:pt x="88" y="11"/>
                    <a:pt x="88" y="11"/>
                  </a:cubicBezTo>
                  <a:lnTo>
                    <a:pt x="88" y="3"/>
                  </a:lnTo>
                  <a:close/>
                  <a:moveTo>
                    <a:pt x="99" y="16"/>
                  </a:moveTo>
                  <a:cubicBezTo>
                    <a:pt x="104" y="16"/>
                    <a:pt x="107" y="12"/>
                    <a:pt x="107" y="8"/>
                  </a:cubicBezTo>
                  <a:cubicBezTo>
                    <a:pt x="107" y="3"/>
                    <a:pt x="104" y="0"/>
                    <a:pt x="99" y="0"/>
                  </a:cubicBezTo>
                  <a:cubicBezTo>
                    <a:pt x="95" y="0"/>
                    <a:pt x="92" y="3"/>
                    <a:pt x="92" y="8"/>
                  </a:cubicBezTo>
                  <a:cubicBezTo>
                    <a:pt x="92" y="12"/>
                    <a:pt x="95" y="16"/>
                    <a:pt x="99" y="16"/>
                  </a:cubicBezTo>
                  <a:close/>
                  <a:moveTo>
                    <a:pt x="200" y="3"/>
                  </a:moveTo>
                  <a:cubicBezTo>
                    <a:pt x="112" y="3"/>
                    <a:pt x="112" y="3"/>
                    <a:pt x="112" y="3"/>
                  </a:cubicBezTo>
                  <a:cubicBezTo>
                    <a:pt x="112" y="11"/>
                    <a:pt x="112" y="11"/>
                    <a:pt x="112" y="11"/>
                  </a:cubicBezTo>
                  <a:cubicBezTo>
                    <a:pt x="200" y="11"/>
                    <a:pt x="200" y="11"/>
                    <a:pt x="200" y="11"/>
                  </a:cubicBezTo>
                  <a:lnTo>
                    <a:pt x="200" y="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grpSp>
      <p:grpSp>
        <p:nvGrpSpPr>
          <p:cNvPr id="46113" name="组合 33"/>
          <p:cNvGrpSpPr>
            <a:grpSpLocks/>
          </p:cNvGrpSpPr>
          <p:nvPr/>
        </p:nvGrpSpPr>
        <p:grpSpPr bwMode="auto">
          <a:xfrm>
            <a:off x="834071" y="3973775"/>
            <a:ext cx="2189434" cy="832524"/>
            <a:chOff x="0" y="0"/>
            <a:chExt cx="2917947" cy="1110173"/>
          </a:xfrm>
        </p:grpSpPr>
        <p:grpSp>
          <p:nvGrpSpPr>
            <p:cNvPr id="46114" name="组合 34"/>
            <p:cNvGrpSpPr>
              <a:grpSpLocks/>
            </p:cNvGrpSpPr>
            <p:nvPr/>
          </p:nvGrpSpPr>
          <p:grpSpPr bwMode="auto">
            <a:xfrm>
              <a:off x="0" y="0"/>
              <a:ext cx="2917947" cy="1110173"/>
              <a:chOff x="0" y="0"/>
              <a:chExt cx="2917947" cy="1110173"/>
            </a:xfrm>
          </p:grpSpPr>
          <p:grpSp>
            <p:nvGrpSpPr>
              <p:cNvPr id="46115" name="组合 36"/>
              <p:cNvGrpSpPr>
                <a:grpSpLocks/>
              </p:cNvGrpSpPr>
              <p:nvPr/>
            </p:nvGrpSpPr>
            <p:grpSpPr bwMode="auto">
              <a:xfrm>
                <a:off x="482961" y="0"/>
                <a:ext cx="2434986" cy="1110173"/>
                <a:chOff x="-127973" y="0"/>
                <a:chExt cx="2434986" cy="1110173"/>
              </a:xfrm>
            </p:grpSpPr>
            <p:sp>
              <p:nvSpPr>
                <p:cNvPr id="46116" name="TextBox 38"/>
                <p:cNvSpPr txBox="1">
                  <a:spLocks noChangeArrowheads="1"/>
                </p:cNvSpPr>
                <p:nvPr/>
              </p:nvSpPr>
              <p:spPr bwMode="auto">
                <a:xfrm>
                  <a:off x="-127973" y="0"/>
                  <a:ext cx="1322852" cy="338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050" dirty="0">
                      <a:latin typeface="微软雅黑" pitchFamily="34" charset="-122"/>
                      <a:ea typeface="微软雅黑" pitchFamily="34" charset="-122"/>
                    </a:rPr>
                    <a:t>点击添加标题</a:t>
                  </a:r>
                </a:p>
              </p:txBody>
            </p:sp>
            <p:sp>
              <p:nvSpPr>
                <p:cNvPr id="46117" name="矩形 39"/>
                <p:cNvSpPr>
                  <a:spLocks noChangeArrowheads="1"/>
                </p:cNvSpPr>
                <p:nvPr/>
              </p:nvSpPr>
              <p:spPr bwMode="auto">
                <a:xfrm>
                  <a:off x="-1" y="367140"/>
                  <a:ext cx="2307014" cy="743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1050" b="0" dirty="0">
                      <a:latin typeface="微软雅黑" pitchFamily="34" charset="-122"/>
                      <a:ea typeface="微软雅黑" pitchFamily="34" charset="-122"/>
                    </a:rPr>
                    <a:t>文字内容介绍文字内容介绍文字内容介绍文字内容介绍文字内容介绍文字内容介绍</a:t>
                  </a:r>
                </a:p>
              </p:txBody>
            </p:sp>
          </p:grpSp>
          <p:sp>
            <p:nvSpPr>
              <p:cNvPr id="46118" name="椭圆 37"/>
              <p:cNvSpPr>
                <a:spLocks noChangeArrowheads="1"/>
              </p:cNvSpPr>
              <p:nvPr/>
            </p:nvSpPr>
            <p:spPr bwMode="auto">
              <a:xfrm>
                <a:off x="0" y="43802"/>
                <a:ext cx="517976" cy="517976"/>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p>
            </p:txBody>
          </p:sp>
        </p:grpSp>
        <p:sp>
          <p:nvSpPr>
            <p:cNvPr id="46119" name="Freeform 7"/>
            <p:cNvSpPr>
              <a:spLocks noEditPoints="1"/>
            </p:cNvSpPr>
            <p:nvPr/>
          </p:nvSpPr>
          <p:spPr bwMode="auto">
            <a:xfrm>
              <a:off x="111154" y="138499"/>
              <a:ext cx="295665" cy="345878"/>
            </a:xfrm>
            <a:custGeom>
              <a:avLst/>
              <a:gdLst>
                <a:gd name="T0" fmla="*/ 117 w 161"/>
                <a:gd name="T1" fmla="*/ 144 h 200"/>
                <a:gd name="T2" fmla="*/ 81 w 161"/>
                <a:gd name="T3" fmla="*/ 155 h 200"/>
                <a:gd name="T4" fmla="*/ 49 w 161"/>
                <a:gd name="T5" fmla="*/ 146 h 200"/>
                <a:gd name="T6" fmla="*/ 0 w 161"/>
                <a:gd name="T7" fmla="*/ 148 h 200"/>
                <a:gd name="T8" fmla="*/ 18 w 161"/>
                <a:gd name="T9" fmla="*/ 84 h 200"/>
                <a:gd name="T10" fmla="*/ 37 w 161"/>
                <a:gd name="T11" fmla="*/ 46 h 200"/>
                <a:gd name="T12" fmla="*/ 40 w 161"/>
                <a:gd name="T13" fmla="*/ 56 h 200"/>
                <a:gd name="T14" fmla="*/ 95 w 161"/>
                <a:gd name="T15" fmla="*/ 56 h 200"/>
                <a:gd name="T16" fmla="*/ 33 w 161"/>
                <a:gd name="T17" fmla="*/ 92 h 200"/>
                <a:gd name="T18" fmla="*/ 81 w 161"/>
                <a:gd name="T19" fmla="*/ 140 h 200"/>
                <a:gd name="T20" fmla="*/ 130 w 161"/>
                <a:gd name="T21" fmla="*/ 92 h 200"/>
                <a:gd name="T22" fmla="*/ 99 w 161"/>
                <a:gd name="T23" fmla="*/ 56 h 200"/>
                <a:gd name="T24" fmla="*/ 125 w 161"/>
                <a:gd name="T25" fmla="*/ 56 h 200"/>
                <a:gd name="T26" fmla="*/ 127 w 161"/>
                <a:gd name="T27" fmla="*/ 48 h 200"/>
                <a:gd name="T28" fmla="*/ 144 w 161"/>
                <a:gd name="T29" fmla="*/ 83 h 200"/>
                <a:gd name="T30" fmla="*/ 161 w 161"/>
                <a:gd name="T31" fmla="*/ 151 h 200"/>
                <a:gd name="T32" fmla="*/ 117 w 161"/>
                <a:gd name="T33" fmla="*/ 144 h 200"/>
                <a:gd name="T34" fmla="*/ 46 w 161"/>
                <a:gd name="T35" fmla="*/ 52 h 200"/>
                <a:gd name="T36" fmla="*/ 36 w 161"/>
                <a:gd name="T37" fmla="*/ 16 h 200"/>
                <a:gd name="T38" fmla="*/ 46 w 161"/>
                <a:gd name="T39" fmla="*/ 0 h 200"/>
                <a:gd name="T40" fmla="*/ 121 w 161"/>
                <a:gd name="T41" fmla="*/ 0 h 200"/>
                <a:gd name="T42" fmla="*/ 129 w 161"/>
                <a:gd name="T43" fmla="*/ 11 h 200"/>
                <a:gd name="T44" fmla="*/ 119 w 161"/>
                <a:gd name="T45" fmla="*/ 52 h 200"/>
                <a:gd name="T46" fmla="*/ 46 w 161"/>
                <a:gd name="T47" fmla="*/ 52 h 200"/>
                <a:gd name="T48" fmla="*/ 111 w 161"/>
                <a:gd name="T49" fmla="*/ 8 h 200"/>
                <a:gd name="T50" fmla="*/ 55 w 161"/>
                <a:gd name="T51" fmla="*/ 8 h 200"/>
                <a:gd name="T52" fmla="*/ 47 w 161"/>
                <a:gd name="T53" fmla="*/ 20 h 200"/>
                <a:gd name="T54" fmla="*/ 55 w 161"/>
                <a:gd name="T55" fmla="*/ 44 h 200"/>
                <a:gd name="T56" fmla="*/ 110 w 161"/>
                <a:gd name="T57" fmla="*/ 44 h 200"/>
                <a:gd name="T58" fmla="*/ 117 w 161"/>
                <a:gd name="T59" fmla="*/ 16 h 200"/>
                <a:gd name="T60" fmla="*/ 111 w 161"/>
                <a:gd name="T61" fmla="*/ 8 h 200"/>
                <a:gd name="T62" fmla="*/ 87 w 161"/>
                <a:gd name="T63" fmla="*/ 40 h 200"/>
                <a:gd name="T64" fmla="*/ 75 w 161"/>
                <a:gd name="T65" fmla="*/ 40 h 200"/>
                <a:gd name="T66" fmla="*/ 75 w 161"/>
                <a:gd name="T67" fmla="*/ 32 h 200"/>
                <a:gd name="T68" fmla="*/ 67 w 161"/>
                <a:gd name="T69" fmla="*/ 32 h 200"/>
                <a:gd name="T70" fmla="*/ 67 w 161"/>
                <a:gd name="T71" fmla="*/ 20 h 200"/>
                <a:gd name="T72" fmla="*/ 75 w 161"/>
                <a:gd name="T73" fmla="*/ 20 h 200"/>
                <a:gd name="T74" fmla="*/ 75 w 161"/>
                <a:gd name="T75" fmla="*/ 12 h 200"/>
                <a:gd name="T76" fmla="*/ 87 w 161"/>
                <a:gd name="T77" fmla="*/ 12 h 200"/>
                <a:gd name="T78" fmla="*/ 87 w 161"/>
                <a:gd name="T79" fmla="*/ 20 h 200"/>
                <a:gd name="T80" fmla="*/ 95 w 161"/>
                <a:gd name="T81" fmla="*/ 20 h 200"/>
                <a:gd name="T82" fmla="*/ 95 w 161"/>
                <a:gd name="T83" fmla="*/ 32 h 200"/>
                <a:gd name="T84" fmla="*/ 87 w 161"/>
                <a:gd name="T85" fmla="*/ 32 h 200"/>
                <a:gd name="T86" fmla="*/ 87 w 161"/>
                <a:gd name="T87" fmla="*/ 40 h 200"/>
                <a:gd name="T88" fmla="*/ 19 w 161"/>
                <a:gd name="T89" fmla="*/ 180 h 200"/>
                <a:gd name="T90" fmla="*/ 35 w 161"/>
                <a:gd name="T91" fmla="*/ 164 h 200"/>
                <a:gd name="T92" fmla="*/ 134 w 161"/>
                <a:gd name="T93" fmla="*/ 164 h 200"/>
                <a:gd name="T94" fmla="*/ 150 w 161"/>
                <a:gd name="T95" fmla="*/ 180 h 200"/>
                <a:gd name="T96" fmla="*/ 157 w 161"/>
                <a:gd name="T97" fmla="*/ 200 h 200"/>
                <a:gd name="T98" fmla="*/ 147 w 161"/>
                <a:gd name="T99" fmla="*/ 200 h 200"/>
                <a:gd name="T100" fmla="*/ 147 w 161"/>
                <a:gd name="T101" fmla="*/ 200 h 200"/>
                <a:gd name="T102" fmla="*/ 15 w 161"/>
                <a:gd name="T103" fmla="*/ 200 h 200"/>
                <a:gd name="T104" fmla="*/ 15 w 161"/>
                <a:gd name="T105" fmla="*/ 200 h 200"/>
                <a:gd name="T106" fmla="*/ 11 w 161"/>
                <a:gd name="T107" fmla="*/ 200 h 200"/>
                <a:gd name="T108" fmla="*/ 19 w 161"/>
                <a:gd name="T109" fmla="*/ 180 h 200"/>
                <a:gd name="T110" fmla="*/ 124 w 161"/>
                <a:gd name="T111" fmla="*/ 172 h 200"/>
                <a:gd name="T112" fmla="*/ 44 w 161"/>
                <a:gd name="T113" fmla="*/ 172 h 200"/>
                <a:gd name="T114" fmla="*/ 31 w 161"/>
                <a:gd name="T115" fmla="*/ 185 h 200"/>
                <a:gd name="T116" fmla="*/ 28 w 161"/>
                <a:gd name="T117" fmla="*/ 192 h 200"/>
                <a:gd name="T118" fmla="*/ 139 w 161"/>
                <a:gd name="T119" fmla="*/ 192 h 200"/>
                <a:gd name="T120" fmla="*/ 137 w 161"/>
                <a:gd name="T121" fmla="*/ 185 h 200"/>
                <a:gd name="T122" fmla="*/ 124 w 161"/>
                <a:gd name="T123" fmla="*/ 17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200">
                  <a:moveTo>
                    <a:pt x="117" y="144"/>
                  </a:moveTo>
                  <a:cubicBezTo>
                    <a:pt x="107" y="151"/>
                    <a:pt x="95" y="155"/>
                    <a:pt x="81" y="155"/>
                  </a:cubicBezTo>
                  <a:cubicBezTo>
                    <a:pt x="69" y="155"/>
                    <a:pt x="58" y="152"/>
                    <a:pt x="49" y="146"/>
                  </a:cubicBezTo>
                  <a:cubicBezTo>
                    <a:pt x="42" y="151"/>
                    <a:pt x="25" y="161"/>
                    <a:pt x="0" y="148"/>
                  </a:cubicBezTo>
                  <a:cubicBezTo>
                    <a:pt x="29" y="137"/>
                    <a:pt x="5" y="115"/>
                    <a:pt x="18" y="84"/>
                  </a:cubicBezTo>
                  <a:cubicBezTo>
                    <a:pt x="20" y="69"/>
                    <a:pt x="27" y="56"/>
                    <a:pt x="37" y="46"/>
                  </a:cubicBezTo>
                  <a:cubicBezTo>
                    <a:pt x="39" y="52"/>
                    <a:pt x="40" y="56"/>
                    <a:pt x="40" y="56"/>
                  </a:cubicBezTo>
                  <a:cubicBezTo>
                    <a:pt x="95" y="56"/>
                    <a:pt x="95" y="56"/>
                    <a:pt x="95" y="56"/>
                  </a:cubicBezTo>
                  <a:cubicBezTo>
                    <a:pt x="78" y="100"/>
                    <a:pt x="50" y="91"/>
                    <a:pt x="33" y="92"/>
                  </a:cubicBezTo>
                  <a:cubicBezTo>
                    <a:pt x="33" y="118"/>
                    <a:pt x="55" y="140"/>
                    <a:pt x="81" y="140"/>
                  </a:cubicBezTo>
                  <a:cubicBezTo>
                    <a:pt x="108" y="140"/>
                    <a:pt x="130" y="118"/>
                    <a:pt x="130" y="92"/>
                  </a:cubicBezTo>
                  <a:cubicBezTo>
                    <a:pt x="99" y="85"/>
                    <a:pt x="112" y="68"/>
                    <a:pt x="99" y="56"/>
                  </a:cubicBezTo>
                  <a:cubicBezTo>
                    <a:pt x="125" y="56"/>
                    <a:pt x="125" y="56"/>
                    <a:pt x="125" y="56"/>
                  </a:cubicBezTo>
                  <a:cubicBezTo>
                    <a:pt x="125" y="56"/>
                    <a:pt x="126" y="53"/>
                    <a:pt x="127" y="48"/>
                  </a:cubicBezTo>
                  <a:cubicBezTo>
                    <a:pt x="136" y="57"/>
                    <a:pt x="142" y="69"/>
                    <a:pt x="144" y="83"/>
                  </a:cubicBezTo>
                  <a:cubicBezTo>
                    <a:pt x="155" y="118"/>
                    <a:pt x="135" y="130"/>
                    <a:pt x="161" y="151"/>
                  </a:cubicBezTo>
                  <a:cubicBezTo>
                    <a:pt x="136" y="159"/>
                    <a:pt x="123" y="149"/>
                    <a:pt x="117" y="144"/>
                  </a:cubicBezTo>
                  <a:close/>
                  <a:moveTo>
                    <a:pt x="46" y="52"/>
                  </a:moveTo>
                  <a:cubicBezTo>
                    <a:pt x="46" y="52"/>
                    <a:pt x="39" y="29"/>
                    <a:pt x="36" y="16"/>
                  </a:cubicBezTo>
                  <a:cubicBezTo>
                    <a:pt x="32" y="3"/>
                    <a:pt x="46" y="0"/>
                    <a:pt x="46" y="0"/>
                  </a:cubicBezTo>
                  <a:cubicBezTo>
                    <a:pt x="121" y="0"/>
                    <a:pt x="121" y="0"/>
                    <a:pt x="121" y="0"/>
                  </a:cubicBezTo>
                  <a:cubicBezTo>
                    <a:pt x="121" y="0"/>
                    <a:pt x="130" y="1"/>
                    <a:pt x="129" y="11"/>
                  </a:cubicBezTo>
                  <a:cubicBezTo>
                    <a:pt x="128" y="21"/>
                    <a:pt x="119" y="52"/>
                    <a:pt x="119" y="52"/>
                  </a:cubicBezTo>
                  <a:lnTo>
                    <a:pt x="46" y="52"/>
                  </a:lnTo>
                  <a:close/>
                  <a:moveTo>
                    <a:pt x="111" y="8"/>
                  </a:moveTo>
                  <a:cubicBezTo>
                    <a:pt x="55" y="8"/>
                    <a:pt x="55" y="8"/>
                    <a:pt x="55" y="8"/>
                  </a:cubicBezTo>
                  <a:cubicBezTo>
                    <a:pt x="55" y="8"/>
                    <a:pt x="44" y="10"/>
                    <a:pt x="47" y="20"/>
                  </a:cubicBezTo>
                  <a:cubicBezTo>
                    <a:pt x="50" y="30"/>
                    <a:pt x="55" y="44"/>
                    <a:pt x="55" y="44"/>
                  </a:cubicBezTo>
                  <a:cubicBezTo>
                    <a:pt x="110" y="44"/>
                    <a:pt x="110" y="44"/>
                    <a:pt x="110" y="44"/>
                  </a:cubicBezTo>
                  <a:cubicBezTo>
                    <a:pt x="110" y="44"/>
                    <a:pt x="116" y="23"/>
                    <a:pt x="117" y="16"/>
                  </a:cubicBezTo>
                  <a:cubicBezTo>
                    <a:pt x="118" y="8"/>
                    <a:pt x="111" y="8"/>
                    <a:pt x="111" y="8"/>
                  </a:cubicBezTo>
                  <a:close/>
                  <a:moveTo>
                    <a:pt x="87" y="40"/>
                  </a:moveTo>
                  <a:cubicBezTo>
                    <a:pt x="75" y="40"/>
                    <a:pt x="75" y="40"/>
                    <a:pt x="75" y="40"/>
                  </a:cubicBezTo>
                  <a:cubicBezTo>
                    <a:pt x="75" y="32"/>
                    <a:pt x="75" y="32"/>
                    <a:pt x="75" y="32"/>
                  </a:cubicBezTo>
                  <a:cubicBezTo>
                    <a:pt x="67" y="32"/>
                    <a:pt x="67" y="32"/>
                    <a:pt x="67" y="32"/>
                  </a:cubicBezTo>
                  <a:cubicBezTo>
                    <a:pt x="67" y="20"/>
                    <a:pt x="67" y="20"/>
                    <a:pt x="67" y="20"/>
                  </a:cubicBezTo>
                  <a:cubicBezTo>
                    <a:pt x="75" y="20"/>
                    <a:pt x="75" y="20"/>
                    <a:pt x="75" y="20"/>
                  </a:cubicBezTo>
                  <a:cubicBezTo>
                    <a:pt x="75" y="12"/>
                    <a:pt x="75" y="12"/>
                    <a:pt x="75" y="12"/>
                  </a:cubicBezTo>
                  <a:cubicBezTo>
                    <a:pt x="87" y="12"/>
                    <a:pt x="87" y="12"/>
                    <a:pt x="87" y="12"/>
                  </a:cubicBezTo>
                  <a:cubicBezTo>
                    <a:pt x="87" y="20"/>
                    <a:pt x="87" y="20"/>
                    <a:pt x="87" y="20"/>
                  </a:cubicBezTo>
                  <a:cubicBezTo>
                    <a:pt x="95" y="20"/>
                    <a:pt x="95" y="20"/>
                    <a:pt x="95" y="20"/>
                  </a:cubicBezTo>
                  <a:cubicBezTo>
                    <a:pt x="95" y="32"/>
                    <a:pt x="95" y="32"/>
                    <a:pt x="95" y="32"/>
                  </a:cubicBezTo>
                  <a:cubicBezTo>
                    <a:pt x="87" y="32"/>
                    <a:pt x="87" y="32"/>
                    <a:pt x="87" y="32"/>
                  </a:cubicBezTo>
                  <a:lnTo>
                    <a:pt x="87" y="40"/>
                  </a:lnTo>
                  <a:close/>
                  <a:moveTo>
                    <a:pt x="19" y="180"/>
                  </a:moveTo>
                  <a:cubicBezTo>
                    <a:pt x="19" y="180"/>
                    <a:pt x="26" y="164"/>
                    <a:pt x="35" y="164"/>
                  </a:cubicBezTo>
                  <a:cubicBezTo>
                    <a:pt x="134" y="164"/>
                    <a:pt x="134" y="164"/>
                    <a:pt x="134" y="164"/>
                  </a:cubicBezTo>
                  <a:cubicBezTo>
                    <a:pt x="143" y="164"/>
                    <a:pt x="150" y="180"/>
                    <a:pt x="150" y="180"/>
                  </a:cubicBezTo>
                  <a:cubicBezTo>
                    <a:pt x="157" y="200"/>
                    <a:pt x="157" y="200"/>
                    <a:pt x="157" y="200"/>
                  </a:cubicBezTo>
                  <a:cubicBezTo>
                    <a:pt x="147" y="200"/>
                    <a:pt x="147" y="200"/>
                    <a:pt x="147" y="200"/>
                  </a:cubicBezTo>
                  <a:cubicBezTo>
                    <a:pt x="147" y="200"/>
                    <a:pt x="147" y="200"/>
                    <a:pt x="147" y="200"/>
                  </a:cubicBezTo>
                  <a:cubicBezTo>
                    <a:pt x="15" y="200"/>
                    <a:pt x="15" y="200"/>
                    <a:pt x="15" y="200"/>
                  </a:cubicBezTo>
                  <a:cubicBezTo>
                    <a:pt x="15" y="200"/>
                    <a:pt x="15" y="200"/>
                    <a:pt x="15" y="200"/>
                  </a:cubicBezTo>
                  <a:cubicBezTo>
                    <a:pt x="11" y="200"/>
                    <a:pt x="11" y="200"/>
                    <a:pt x="11" y="200"/>
                  </a:cubicBezTo>
                  <a:lnTo>
                    <a:pt x="19" y="180"/>
                  </a:lnTo>
                  <a:close/>
                  <a:moveTo>
                    <a:pt x="124" y="172"/>
                  </a:moveTo>
                  <a:cubicBezTo>
                    <a:pt x="44" y="172"/>
                    <a:pt x="44" y="172"/>
                    <a:pt x="44" y="172"/>
                  </a:cubicBezTo>
                  <a:cubicBezTo>
                    <a:pt x="37" y="172"/>
                    <a:pt x="31" y="185"/>
                    <a:pt x="31" y="185"/>
                  </a:cubicBezTo>
                  <a:cubicBezTo>
                    <a:pt x="28" y="192"/>
                    <a:pt x="28" y="192"/>
                    <a:pt x="28" y="192"/>
                  </a:cubicBezTo>
                  <a:cubicBezTo>
                    <a:pt x="139" y="192"/>
                    <a:pt x="139" y="192"/>
                    <a:pt x="139" y="192"/>
                  </a:cubicBezTo>
                  <a:cubicBezTo>
                    <a:pt x="137" y="185"/>
                    <a:pt x="137" y="185"/>
                    <a:pt x="137" y="185"/>
                  </a:cubicBezTo>
                  <a:cubicBezTo>
                    <a:pt x="137" y="185"/>
                    <a:pt x="131" y="172"/>
                    <a:pt x="124" y="17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grpSp>
      <p:grpSp>
        <p:nvGrpSpPr>
          <p:cNvPr id="46120" name="组合 40"/>
          <p:cNvGrpSpPr>
            <a:grpSpLocks/>
          </p:cNvGrpSpPr>
          <p:nvPr/>
        </p:nvGrpSpPr>
        <p:grpSpPr bwMode="auto">
          <a:xfrm>
            <a:off x="5617257" y="2483775"/>
            <a:ext cx="2093450" cy="836556"/>
            <a:chOff x="0" y="0"/>
            <a:chExt cx="2790026" cy="1115550"/>
          </a:xfrm>
        </p:grpSpPr>
        <p:grpSp>
          <p:nvGrpSpPr>
            <p:cNvPr id="46121" name="组合 41"/>
            <p:cNvGrpSpPr>
              <a:grpSpLocks/>
            </p:cNvGrpSpPr>
            <p:nvPr/>
          </p:nvGrpSpPr>
          <p:grpSpPr bwMode="auto">
            <a:xfrm>
              <a:off x="0" y="0"/>
              <a:ext cx="2790026" cy="1115550"/>
              <a:chOff x="0" y="0"/>
              <a:chExt cx="2790026" cy="1115550"/>
            </a:xfrm>
          </p:grpSpPr>
          <p:grpSp>
            <p:nvGrpSpPr>
              <p:cNvPr id="46122" name="组合 47"/>
              <p:cNvGrpSpPr>
                <a:grpSpLocks/>
              </p:cNvGrpSpPr>
              <p:nvPr/>
            </p:nvGrpSpPr>
            <p:grpSpPr bwMode="auto">
              <a:xfrm>
                <a:off x="482961" y="0"/>
                <a:ext cx="2307065" cy="1115550"/>
                <a:chOff x="-127973" y="0"/>
                <a:chExt cx="2307065" cy="1115550"/>
              </a:xfrm>
            </p:grpSpPr>
            <p:sp>
              <p:nvSpPr>
                <p:cNvPr id="46123" name="TextBox 52"/>
                <p:cNvSpPr txBox="1">
                  <a:spLocks noChangeArrowheads="1"/>
                </p:cNvSpPr>
                <p:nvPr/>
              </p:nvSpPr>
              <p:spPr bwMode="auto">
                <a:xfrm>
                  <a:off x="-127973" y="0"/>
                  <a:ext cx="1322852" cy="33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050" dirty="0">
                      <a:latin typeface="微软雅黑" pitchFamily="34" charset="-122"/>
                      <a:ea typeface="微软雅黑" pitchFamily="34" charset="-122"/>
                    </a:rPr>
                    <a:t>点击添加标题</a:t>
                  </a:r>
                </a:p>
              </p:txBody>
            </p:sp>
            <p:sp>
              <p:nvSpPr>
                <p:cNvPr id="46124" name="矩形 53"/>
                <p:cNvSpPr>
                  <a:spLocks noChangeArrowheads="1"/>
                </p:cNvSpPr>
                <p:nvPr/>
              </p:nvSpPr>
              <p:spPr bwMode="auto">
                <a:xfrm>
                  <a:off x="-1" y="372517"/>
                  <a:ext cx="2179093" cy="743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1050" b="0" dirty="0">
                      <a:latin typeface="微软雅黑" pitchFamily="34" charset="-122"/>
                      <a:ea typeface="微软雅黑" pitchFamily="34" charset="-122"/>
                    </a:rPr>
                    <a:t>文字内容介绍文字内容介绍文字内容介绍文字内容介绍文字内容介绍文字内容介绍</a:t>
                  </a:r>
                </a:p>
              </p:txBody>
            </p:sp>
          </p:grpSp>
          <p:sp>
            <p:nvSpPr>
              <p:cNvPr id="46125" name="椭圆 51"/>
              <p:cNvSpPr>
                <a:spLocks noChangeArrowheads="1"/>
              </p:cNvSpPr>
              <p:nvPr/>
            </p:nvSpPr>
            <p:spPr bwMode="auto">
              <a:xfrm>
                <a:off x="0" y="43802"/>
                <a:ext cx="517976" cy="517976"/>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p>
            </p:txBody>
          </p:sp>
        </p:grpSp>
        <p:sp>
          <p:nvSpPr>
            <p:cNvPr id="46126" name="Freeform 25"/>
            <p:cNvSpPr>
              <a:spLocks noEditPoints="1"/>
            </p:cNvSpPr>
            <p:nvPr/>
          </p:nvSpPr>
          <p:spPr bwMode="auto">
            <a:xfrm>
              <a:off x="122594" y="193546"/>
              <a:ext cx="272788" cy="272217"/>
            </a:xfrm>
            <a:custGeom>
              <a:avLst/>
              <a:gdLst>
                <a:gd name="T0" fmla="*/ 12 w 202"/>
                <a:gd name="T1" fmla="*/ 179 h 202"/>
                <a:gd name="T2" fmla="*/ 66 w 202"/>
                <a:gd name="T3" fmla="*/ 190 h 202"/>
                <a:gd name="T4" fmla="*/ 39 w 202"/>
                <a:gd name="T5" fmla="*/ 109 h 202"/>
                <a:gd name="T6" fmla="*/ 44 w 202"/>
                <a:gd name="T7" fmla="*/ 104 h 202"/>
                <a:gd name="T8" fmla="*/ 163 w 202"/>
                <a:gd name="T9" fmla="*/ 93 h 202"/>
                <a:gd name="T10" fmla="*/ 44 w 202"/>
                <a:gd name="T11" fmla="*/ 104 h 202"/>
                <a:gd name="T12" fmla="*/ 66 w 202"/>
                <a:gd name="T13" fmla="*/ 104 h 202"/>
                <a:gd name="T14" fmla="*/ 77 w 202"/>
                <a:gd name="T15" fmla="*/ 93 h 202"/>
                <a:gd name="T16" fmla="*/ 93 w 202"/>
                <a:gd name="T17" fmla="*/ 120 h 202"/>
                <a:gd name="T18" fmla="*/ 82 w 202"/>
                <a:gd name="T19" fmla="*/ 109 h 202"/>
                <a:gd name="T20" fmla="*/ 93 w 202"/>
                <a:gd name="T21" fmla="*/ 120 h 202"/>
                <a:gd name="T22" fmla="*/ 82 w 202"/>
                <a:gd name="T23" fmla="*/ 88 h 202"/>
                <a:gd name="T24" fmla="*/ 93 w 202"/>
                <a:gd name="T25" fmla="*/ 77 h 202"/>
                <a:gd name="T26" fmla="*/ 109 w 202"/>
                <a:gd name="T27" fmla="*/ 136 h 202"/>
                <a:gd name="T28" fmla="*/ 98 w 202"/>
                <a:gd name="T29" fmla="*/ 125 h 202"/>
                <a:gd name="T30" fmla="*/ 109 w 202"/>
                <a:gd name="T31" fmla="*/ 136 h 202"/>
                <a:gd name="T32" fmla="*/ 141 w 202"/>
                <a:gd name="T33" fmla="*/ 93 h 202"/>
                <a:gd name="T34" fmla="*/ 131 w 202"/>
                <a:gd name="T35" fmla="*/ 104 h 202"/>
                <a:gd name="T36" fmla="*/ 114 w 202"/>
                <a:gd name="T37" fmla="*/ 77 h 202"/>
                <a:gd name="T38" fmla="*/ 125 w 202"/>
                <a:gd name="T39" fmla="*/ 88 h 202"/>
                <a:gd name="T40" fmla="*/ 114 w 202"/>
                <a:gd name="T41" fmla="*/ 77 h 202"/>
                <a:gd name="T42" fmla="*/ 125 w 202"/>
                <a:gd name="T43" fmla="*/ 109 h 202"/>
                <a:gd name="T44" fmla="*/ 114 w 202"/>
                <a:gd name="T45" fmla="*/ 120 h 202"/>
                <a:gd name="T46" fmla="*/ 109 w 202"/>
                <a:gd name="T47" fmla="*/ 104 h 202"/>
                <a:gd name="T48" fmla="*/ 98 w 202"/>
                <a:gd name="T49" fmla="*/ 93 h 202"/>
                <a:gd name="T50" fmla="*/ 109 w 202"/>
                <a:gd name="T51" fmla="*/ 104 h 202"/>
                <a:gd name="T52" fmla="*/ 98 w 202"/>
                <a:gd name="T53" fmla="*/ 71 h 202"/>
                <a:gd name="T54" fmla="*/ 109 w 202"/>
                <a:gd name="T55" fmla="*/ 61 h 202"/>
                <a:gd name="T56" fmla="*/ 190 w 202"/>
                <a:gd name="T57" fmla="*/ 23 h 202"/>
                <a:gd name="T58" fmla="*/ 136 w 202"/>
                <a:gd name="T59" fmla="*/ 12 h 202"/>
                <a:gd name="T60" fmla="*/ 168 w 202"/>
                <a:gd name="T61" fmla="*/ 88 h 202"/>
                <a:gd name="T62" fmla="*/ 190 w 202"/>
                <a:gd name="T63" fmla="*/ 23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 h="202">
                  <a:moveTo>
                    <a:pt x="12" y="136"/>
                  </a:moveTo>
                  <a:cubicBezTo>
                    <a:pt x="0" y="148"/>
                    <a:pt x="0" y="167"/>
                    <a:pt x="12" y="179"/>
                  </a:cubicBezTo>
                  <a:cubicBezTo>
                    <a:pt x="23" y="190"/>
                    <a:pt x="23" y="190"/>
                    <a:pt x="23" y="190"/>
                  </a:cubicBezTo>
                  <a:cubicBezTo>
                    <a:pt x="35" y="202"/>
                    <a:pt x="54" y="202"/>
                    <a:pt x="66" y="190"/>
                  </a:cubicBezTo>
                  <a:cubicBezTo>
                    <a:pt x="93" y="163"/>
                    <a:pt x="93" y="163"/>
                    <a:pt x="93" y="163"/>
                  </a:cubicBezTo>
                  <a:cubicBezTo>
                    <a:pt x="39" y="109"/>
                    <a:pt x="39" y="109"/>
                    <a:pt x="39" y="109"/>
                  </a:cubicBezTo>
                  <a:lnTo>
                    <a:pt x="12" y="136"/>
                  </a:lnTo>
                  <a:close/>
                  <a:moveTo>
                    <a:pt x="44" y="104"/>
                  </a:moveTo>
                  <a:cubicBezTo>
                    <a:pt x="98" y="158"/>
                    <a:pt x="98" y="158"/>
                    <a:pt x="98" y="158"/>
                  </a:cubicBezTo>
                  <a:cubicBezTo>
                    <a:pt x="163" y="93"/>
                    <a:pt x="163" y="93"/>
                    <a:pt x="163" y="93"/>
                  </a:cubicBezTo>
                  <a:cubicBezTo>
                    <a:pt x="109" y="39"/>
                    <a:pt x="109" y="39"/>
                    <a:pt x="109" y="39"/>
                  </a:cubicBezTo>
                  <a:lnTo>
                    <a:pt x="44" y="104"/>
                  </a:lnTo>
                  <a:close/>
                  <a:moveTo>
                    <a:pt x="77" y="104"/>
                  </a:moveTo>
                  <a:cubicBezTo>
                    <a:pt x="74" y="107"/>
                    <a:pt x="69" y="107"/>
                    <a:pt x="66" y="104"/>
                  </a:cubicBezTo>
                  <a:cubicBezTo>
                    <a:pt x="63" y="101"/>
                    <a:pt x="63" y="96"/>
                    <a:pt x="66" y="93"/>
                  </a:cubicBezTo>
                  <a:cubicBezTo>
                    <a:pt x="69" y="90"/>
                    <a:pt x="74" y="90"/>
                    <a:pt x="77" y="93"/>
                  </a:cubicBezTo>
                  <a:cubicBezTo>
                    <a:pt x="80" y="96"/>
                    <a:pt x="80" y="101"/>
                    <a:pt x="77" y="104"/>
                  </a:cubicBezTo>
                  <a:close/>
                  <a:moveTo>
                    <a:pt x="93" y="120"/>
                  </a:moveTo>
                  <a:cubicBezTo>
                    <a:pt x="90" y="123"/>
                    <a:pt x="85" y="123"/>
                    <a:pt x="82" y="120"/>
                  </a:cubicBezTo>
                  <a:cubicBezTo>
                    <a:pt x="79" y="117"/>
                    <a:pt x="79" y="112"/>
                    <a:pt x="82" y="109"/>
                  </a:cubicBezTo>
                  <a:cubicBezTo>
                    <a:pt x="85" y="106"/>
                    <a:pt x="90" y="106"/>
                    <a:pt x="93" y="109"/>
                  </a:cubicBezTo>
                  <a:cubicBezTo>
                    <a:pt x="96" y="112"/>
                    <a:pt x="96" y="117"/>
                    <a:pt x="93" y="120"/>
                  </a:cubicBezTo>
                  <a:close/>
                  <a:moveTo>
                    <a:pt x="93" y="88"/>
                  </a:moveTo>
                  <a:cubicBezTo>
                    <a:pt x="90" y="91"/>
                    <a:pt x="85" y="91"/>
                    <a:pt x="82" y="88"/>
                  </a:cubicBezTo>
                  <a:cubicBezTo>
                    <a:pt x="79" y="85"/>
                    <a:pt x="79" y="80"/>
                    <a:pt x="82" y="77"/>
                  </a:cubicBezTo>
                  <a:cubicBezTo>
                    <a:pt x="85" y="74"/>
                    <a:pt x="90" y="74"/>
                    <a:pt x="93" y="77"/>
                  </a:cubicBezTo>
                  <a:cubicBezTo>
                    <a:pt x="96" y="80"/>
                    <a:pt x="96" y="85"/>
                    <a:pt x="93" y="88"/>
                  </a:cubicBezTo>
                  <a:close/>
                  <a:moveTo>
                    <a:pt x="109" y="136"/>
                  </a:moveTo>
                  <a:cubicBezTo>
                    <a:pt x="106" y="139"/>
                    <a:pt x="101" y="139"/>
                    <a:pt x="98" y="136"/>
                  </a:cubicBezTo>
                  <a:cubicBezTo>
                    <a:pt x="95" y="133"/>
                    <a:pt x="95" y="128"/>
                    <a:pt x="98" y="125"/>
                  </a:cubicBezTo>
                  <a:cubicBezTo>
                    <a:pt x="101" y="122"/>
                    <a:pt x="106" y="122"/>
                    <a:pt x="109" y="125"/>
                  </a:cubicBezTo>
                  <a:cubicBezTo>
                    <a:pt x="112" y="128"/>
                    <a:pt x="112" y="133"/>
                    <a:pt x="109" y="136"/>
                  </a:cubicBezTo>
                  <a:close/>
                  <a:moveTo>
                    <a:pt x="131" y="93"/>
                  </a:moveTo>
                  <a:cubicBezTo>
                    <a:pt x="134" y="90"/>
                    <a:pt x="138" y="90"/>
                    <a:pt x="141" y="93"/>
                  </a:cubicBezTo>
                  <a:cubicBezTo>
                    <a:pt x="144" y="96"/>
                    <a:pt x="144" y="101"/>
                    <a:pt x="141" y="104"/>
                  </a:cubicBezTo>
                  <a:cubicBezTo>
                    <a:pt x="138" y="107"/>
                    <a:pt x="134" y="107"/>
                    <a:pt x="131" y="104"/>
                  </a:cubicBezTo>
                  <a:cubicBezTo>
                    <a:pt x="128" y="101"/>
                    <a:pt x="128" y="96"/>
                    <a:pt x="131" y="93"/>
                  </a:cubicBezTo>
                  <a:close/>
                  <a:moveTo>
                    <a:pt x="114" y="77"/>
                  </a:moveTo>
                  <a:cubicBezTo>
                    <a:pt x="117" y="74"/>
                    <a:pt x="122" y="74"/>
                    <a:pt x="125" y="77"/>
                  </a:cubicBezTo>
                  <a:cubicBezTo>
                    <a:pt x="128" y="80"/>
                    <a:pt x="128" y="85"/>
                    <a:pt x="125" y="88"/>
                  </a:cubicBezTo>
                  <a:cubicBezTo>
                    <a:pt x="122" y="91"/>
                    <a:pt x="117" y="91"/>
                    <a:pt x="114" y="88"/>
                  </a:cubicBezTo>
                  <a:cubicBezTo>
                    <a:pt x="111" y="85"/>
                    <a:pt x="111" y="80"/>
                    <a:pt x="114" y="77"/>
                  </a:cubicBezTo>
                  <a:close/>
                  <a:moveTo>
                    <a:pt x="114" y="109"/>
                  </a:moveTo>
                  <a:cubicBezTo>
                    <a:pt x="117" y="106"/>
                    <a:pt x="122" y="106"/>
                    <a:pt x="125" y="109"/>
                  </a:cubicBezTo>
                  <a:cubicBezTo>
                    <a:pt x="128" y="112"/>
                    <a:pt x="128" y="117"/>
                    <a:pt x="125" y="120"/>
                  </a:cubicBezTo>
                  <a:cubicBezTo>
                    <a:pt x="122" y="123"/>
                    <a:pt x="117" y="123"/>
                    <a:pt x="114" y="120"/>
                  </a:cubicBezTo>
                  <a:cubicBezTo>
                    <a:pt x="111" y="117"/>
                    <a:pt x="111" y="112"/>
                    <a:pt x="114" y="109"/>
                  </a:cubicBezTo>
                  <a:close/>
                  <a:moveTo>
                    <a:pt x="109" y="104"/>
                  </a:moveTo>
                  <a:cubicBezTo>
                    <a:pt x="106" y="107"/>
                    <a:pt x="101" y="107"/>
                    <a:pt x="98" y="104"/>
                  </a:cubicBezTo>
                  <a:cubicBezTo>
                    <a:pt x="95" y="101"/>
                    <a:pt x="95" y="96"/>
                    <a:pt x="98" y="93"/>
                  </a:cubicBezTo>
                  <a:cubicBezTo>
                    <a:pt x="101" y="90"/>
                    <a:pt x="106" y="90"/>
                    <a:pt x="109" y="93"/>
                  </a:cubicBezTo>
                  <a:cubicBezTo>
                    <a:pt x="112" y="96"/>
                    <a:pt x="112" y="101"/>
                    <a:pt x="109" y="104"/>
                  </a:cubicBezTo>
                  <a:close/>
                  <a:moveTo>
                    <a:pt x="109" y="71"/>
                  </a:moveTo>
                  <a:cubicBezTo>
                    <a:pt x="106" y="74"/>
                    <a:pt x="101" y="74"/>
                    <a:pt x="98" y="71"/>
                  </a:cubicBezTo>
                  <a:cubicBezTo>
                    <a:pt x="95" y="68"/>
                    <a:pt x="95" y="64"/>
                    <a:pt x="98" y="61"/>
                  </a:cubicBezTo>
                  <a:cubicBezTo>
                    <a:pt x="101" y="58"/>
                    <a:pt x="106" y="58"/>
                    <a:pt x="109" y="61"/>
                  </a:cubicBezTo>
                  <a:cubicBezTo>
                    <a:pt x="112" y="64"/>
                    <a:pt x="112" y="68"/>
                    <a:pt x="109" y="71"/>
                  </a:cubicBezTo>
                  <a:close/>
                  <a:moveTo>
                    <a:pt x="190" y="23"/>
                  </a:moveTo>
                  <a:cubicBezTo>
                    <a:pt x="179" y="12"/>
                    <a:pt x="179" y="12"/>
                    <a:pt x="179" y="12"/>
                  </a:cubicBezTo>
                  <a:cubicBezTo>
                    <a:pt x="167" y="0"/>
                    <a:pt x="148" y="0"/>
                    <a:pt x="136" y="12"/>
                  </a:cubicBezTo>
                  <a:cubicBezTo>
                    <a:pt x="114" y="34"/>
                    <a:pt x="114" y="34"/>
                    <a:pt x="114" y="34"/>
                  </a:cubicBezTo>
                  <a:cubicBezTo>
                    <a:pt x="168" y="88"/>
                    <a:pt x="168" y="88"/>
                    <a:pt x="168" y="88"/>
                  </a:cubicBezTo>
                  <a:cubicBezTo>
                    <a:pt x="190" y="66"/>
                    <a:pt x="190" y="66"/>
                    <a:pt x="190" y="66"/>
                  </a:cubicBezTo>
                  <a:cubicBezTo>
                    <a:pt x="202" y="54"/>
                    <a:pt x="202" y="35"/>
                    <a:pt x="190" y="2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grpSp>
      <p:grpSp>
        <p:nvGrpSpPr>
          <p:cNvPr id="46127" name="组合 54"/>
          <p:cNvGrpSpPr>
            <a:grpSpLocks/>
          </p:cNvGrpSpPr>
          <p:nvPr/>
        </p:nvGrpSpPr>
        <p:grpSpPr bwMode="auto">
          <a:xfrm>
            <a:off x="5617257" y="3228177"/>
            <a:ext cx="2189432" cy="835139"/>
            <a:chOff x="0" y="0"/>
            <a:chExt cx="2917945" cy="1111373"/>
          </a:xfrm>
        </p:grpSpPr>
        <p:grpSp>
          <p:nvGrpSpPr>
            <p:cNvPr id="46128" name="组合 55"/>
            <p:cNvGrpSpPr>
              <a:grpSpLocks/>
            </p:cNvGrpSpPr>
            <p:nvPr/>
          </p:nvGrpSpPr>
          <p:grpSpPr bwMode="auto">
            <a:xfrm>
              <a:off x="0" y="0"/>
              <a:ext cx="2917945" cy="1111373"/>
              <a:chOff x="0" y="0"/>
              <a:chExt cx="2917945" cy="1111373"/>
            </a:xfrm>
          </p:grpSpPr>
          <p:grpSp>
            <p:nvGrpSpPr>
              <p:cNvPr id="46129" name="组合 57"/>
              <p:cNvGrpSpPr>
                <a:grpSpLocks/>
              </p:cNvGrpSpPr>
              <p:nvPr/>
            </p:nvGrpSpPr>
            <p:grpSpPr bwMode="auto">
              <a:xfrm>
                <a:off x="482960" y="0"/>
                <a:ext cx="2434985" cy="1111373"/>
                <a:chOff x="-127974" y="0"/>
                <a:chExt cx="2434985" cy="1111373"/>
              </a:xfrm>
            </p:grpSpPr>
            <p:sp>
              <p:nvSpPr>
                <p:cNvPr id="46130" name="TextBox 59"/>
                <p:cNvSpPr txBox="1">
                  <a:spLocks noChangeArrowheads="1"/>
                </p:cNvSpPr>
                <p:nvPr/>
              </p:nvSpPr>
              <p:spPr bwMode="auto">
                <a:xfrm>
                  <a:off x="-127974" y="0"/>
                  <a:ext cx="1322851" cy="337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050" dirty="0">
                      <a:latin typeface="微软雅黑" pitchFamily="34" charset="-122"/>
                      <a:ea typeface="微软雅黑" pitchFamily="34" charset="-122"/>
                    </a:rPr>
                    <a:t>点击添加标题</a:t>
                  </a:r>
                </a:p>
              </p:txBody>
            </p:sp>
            <p:sp>
              <p:nvSpPr>
                <p:cNvPr id="46131" name="矩形 60"/>
                <p:cNvSpPr>
                  <a:spLocks noChangeArrowheads="1"/>
                </p:cNvSpPr>
                <p:nvPr/>
              </p:nvSpPr>
              <p:spPr bwMode="auto">
                <a:xfrm>
                  <a:off x="0" y="369866"/>
                  <a:ext cx="2307011" cy="741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1050" b="0" dirty="0">
                      <a:latin typeface="微软雅黑" pitchFamily="34" charset="-122"/>
                      <a:ea typeface="微软雅黑" pitchFamily="34" charset="-122"/>
                    </a:rPr>
                    <a:t>文字内容介绍文字内容介绍文字内容介绍文字内容介绍文字内容介绍文字内容介绍</a:t>
                  </a:r>
                </a:p>
              </p:txBody>
            </p:sp>
          </p:grpSp>
          <p:sp>
            <p:nvSpPr>
              <p:cNvPr id="46132" name="椭圆 58"/>
              <p:cNvSpPr>
                <a:spLocks noChangeArrowheads="1"/>
              </p:cNvSpPr>
              <p:nvPr/>
            </p:nvSpPr>
            <p:spPr bwMode="auto">
              <a:xfrm>
                <a:off x="0" y="43802"/>
                <a:ext cx="517976" cy="517976"/>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p>
            </p:txBody>
          </p:sp>
        </p:grpSp>
        <p:sp>
          <p:nvSpPr>
            <p:cNvPr id="46133" name="Freeform 6"/>
            <p:cNvSpPr>
              <a:spLocks noEditPoints="1"/>
            </p:cNvSpPr>
            <p:nvPr/>
          </p:nvSpPr>
          <p:spPr bwMode="auto">
            <a:xfrm>
              <a:off x="111154" y="146529"/>
              <a:ext cx="303779" cy="313750"/>
            </a:xfrm>
            <a:custGeom>
              <a:avLst/>
              <a:gdLst>
                <a:gd name="T0" fmla="*/ 93 w 193"/>
                <a:gd name="T1" fmla="*/ 105 h 200"/>
                <a:gd name="T2" fmla="*/ 93 w 193"/>
                <a:gd name="T3" fmla="*/ 183 h 200"/>
                <a:gd name="T4" fmla="*/ 123 w 193"/>
                <a:gd name="T5" fmla="*/ 144 h 200"/>
                <a:gd name="T6" fmla="*/ 64 w 193"/>
                <a:gd name="T7" fmla="*/ 144 h 200"/>
                <a:gd name="T8" fmla="*/ 123 w 193"/>
                <a:gd name="T9" fmla="*/ 144 h 200"/>
                <a:gd name="T10" fmla="*/ 93 w 193"/>
                <a:gd name="T11" fmla="*/ 120 h 200"/>
                <a:gd name="T12" fmla="*/ 96 w 193"/>
                <a:gd name="T13" fmla="*/ 131 h 200"/>
                <a:gd name="T14" fmla="*/ 115 w 193"/>
                <a:gd name="T15" fmla="*/ 134 h 200"/>
                <a:gd name="T16" fmla="*/ 93 w 193"/>
                <a:gd name="T17" fmla="*/ 167 h 200"/>
                <a:gd name="T18" fmla="*/ 81 w 193"/>
                <a:gd name="T19" fmla="*/ 163 h 200"/>
                <a:gd name="T20" fmla="*/ 81 w 193"/>
                <a:gd name="T21" fmla="*/ 149 h 200"/>
                <a:gd name="T22" fmla="*/ 74 w 193"/>
                <a:gd name="T23" fmla="*/ 157 h 200"/>
                <a:gd name="T24" fmla="*/ 93 w 193"/>
                <a:gd name="T25" fmla="*/ 200 h 200"/>
                <a:gd name="T26" fmla="*/ 93 w 193"/>
                <a:gd name="T27" fmla="*/ 89 h 200"/>
                <a:gd name="T28" fmla="*/ 138 w 193"/>
                <a:gd name="T29" fmla="*/ 111 h 200"/>
                <a:gd name="T30" fmla="*/ 18 w 193"/>
                <a:gd name="T31" fmla="*/ 144 h 200"/>
                <a:gd name="T32" fmla="*/ 167 w 193"/>
                <a:gd name="T33" fmla="*/ 154 h 200"/>
                <a:gd name="T34" fmla="*/ 193 w 193"/>
                <a:gd name="T35" fmla="*/ 144 h 200"/>
                <a:gd name="T36" fmla="*/ 165 w 193"/>
                <a:gd name="T37" fmla="*/ 144 h 200"/>
                <a:gd name="T38" fmla="*/ 165 w 193"/>
                <a:gd name="T39" fmla="*/ 80 h 200"/>
                <a:gd name="T40" fmla="*/ 165 w 193"/>
                <a:gd name="T41" fmla="*/ 144 h 200"/>
                <a:gd name="T42" fmla="*/ 143 w 193"/>
                <a:gd name="T43" fmla="*/ 75 h 200"/>
                <a:gd name="T44" fmla="*/ 50 w 193"/>
                <a:gd name="T45" fmla="*/ 56 h 200"/>
                <a:gd name="T46" fmla="*/ 39 w 193"/>
                <a:gd name="T47" fmla="*/ 78 h 200"/>
                <a:gd name="T48" fmla="*/ 30 w 193"/>
                <a:gd name="T49" fmla="*/ 71 h 200"/>
                <a:gd name="T50" fmla="*/ 20 w 193"/>
                <a:gd name="T51" fmla="*/ 53 h 200"/>
                <a:gd name="T52" fmla="*/ 30 w 193"/>
                <a:gd name="T53" fmla="*/ 15 h 200"/>
                <a:gd name="T54" fmla="*/ 48 w 193"/>
                <a:gd name="T55" fmla="*/ 5 h 200"/>
                <a:gd name="T56" fmla="*/ 59 w 193"/>
                <a:gd name="T57" fmla="*/ 3 h 200"/>
                <a:gd name="T58" fmla="*/ 57 w 193"/>
                <a:gd name="T59" fmla="*/ 27 h 200"/>
                <a:gd name="T60" fmla="*/ 148 w 193"/>
                <a:gd name="T61" fmla="*/ 57 h 200"/>
                <a:gd name="T62" fmla="*/ 162 w 193"/>
                <a:gd name="T63" fmla="*/ 70 h 200"/>
                <a:gd name="T64" fmla="*/ 136 w 193"/>
                <a:gd name="T65" fmla="*/ 53 h 200"/>
                <a:gd name="T66" fmla="*/ 51 w 193"/>
                <a:gd name="T67" fmla="*/ 51 h 200"/>
                <a:gd name="T68" fmla="*/ 142 w 193"/>
                <a:gd name="T69" fmla="*/ 65 h 200"/>
                <a:gd name="T70" fmla="*/ 153 w 193"/>
                <a:gd name="T71" fmla="*/ 63 h 200"/>
                <a:gd name="T72" fmla="*/ 147 w 193"/>
                <a:gd name="T73" fmla="*/ 67 h 200"/>
                <a:gd name="T74" fmla="*/ 151 w 193"/>
                <a:gd name="T75" fmla="*/ 73 h 200"/>
                <a:gd name="T76" fmla="*/ 153 w 193"/>
                <a:gd name="T77" fmla="*/ 6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3" h="200">
                  <a:moveTo>
                    <a:pt x="54" y="144"/>
                  </a:moveTo>
                  <a:cubicBezTo>
                    <a:pt x="54" y="122"/>
                    <a:pt x="72" y="105"/>
                    <a:pt x="93" y="105"/>
                  </a:cubicBezTo>
                  <a:cubicBezTo>
                    <a:pt x="115" y="105"/>
                    <a:pt x="132" y="122"/>
                    <a:pt x="132" y="144"/>
                  </a:cubicBezTo>
                  <a:cubicBezTo>
                    <a:pt x="132" y="165"/>
                    <a:pt x="115" y="183"/>
                    <a:pt x="93" y="183"/>
                  </a:cubicBezTo>
                  <a:cubicBezTo>
                    <a:pt x="72" y="183"/>
                    <a:pt x="54" y="165"/>
                    <a:pt x="54" y="144"/>
                  </a:cubicBezTo>
                  <a:close/>
                  <a:moveTo>
                    <a:pt x="123" y="144"/>
                  </a:moveTo>
                  <a:cubicBezTo>
                    <a:pt x="123" y="127"/>
                    <a:pt x="110" y="114"/>
                    <a:pt x="93" y="114"/>
                  </a:cubicBezTo>
                  <a:cubicBezTo>
                    <a:pt x="77" y="114"/>
                    <a:pt x="64" y="127"/>
                    <a:pt x="64" y="144"/>
                  </a:cubicBezTo>
                  <a:cubicBezTo>
                    <a:pt x="64" y="160"/>
                    <a:pt x="77" y="173"/>
                    <a:pt x="93" y="173"/>
                  </a:cubicBezTo>
                  <a:cubicBezTo>
                    <a:pt x="110" y="173"/>
                    <a:pt x="123" y="160"/>
                    <a:pt x="123" y="144"/>
                  </a:cubicBezTo>
                  <a:close/>
                  <a:moveTo>
                    <a:pt x="70" y="144"/>
                  </a:moveTo>
                  <a:cubicBezTo>
                    <a:pt x="70" y="131"/>
                    <a:pt x="80" y="120"/>
                    <a:pt x="93" y="120"/>
                  </a:cubicBezTo>
                  <a:cubicBezTo>
                    <a:pt x="96" y="120"/>
                    <a:pt x="99" y="121"/>
                    <a:pt x="102" y="122"/>
                  </a:cubicBezTo>
                  <a:cubicBezTo>
                    <a:pt x="99" y="123"/>
                    <a:pt x="96" y="127"/>
                    <a:pt x="96" y="131"/>
                  </a:cubicBezTo>
                  <a:cubicBezTo>
                    <a:pt x="96" y="136"/>
                    <a:pt x="101" y="140"/>
                    <a:pt x="106" y="140"/>
                  </a:cubicBezTo>
                  <a:cubicBezTo>
                    <a:pt x="110" y="140"/>
                    <a:pt x="113" y="138"/>
                    <a:pt x="115" y="134"/>
                  </a:cubicBezTo>
                  <a:cubicBezTo>
                    <a:pt x="116" y="137"/>
                    <a:pt x="117" y="140"/>
                    <a:pt x="117" y="144"/>
                  </a:cubicBezTo>
                  <a:cubicBezTo>
                    <a:pt x="117" y="157"/>
                    <a:pt x="106" y="167"/>
                    <a:pt x="93" y="167"/>
                  </a:cubicBezTo>
                  <a:cubicBezTo>
                    <a:pt x="88" y="167"/>
                    <a:pt x="83" y="165"/>
                    <a:pt x="80" y="163"/>
                  </a:cubicBezTo>
                  <a:cubicBezTo>
                    <a:pt x="80" y="163"/>
                    <a:pt x="81" y="163"/>
                    <a:pt x="81" y="163"/>
                  </a:cubicBezTo>
                  <a:cubicBezTo>
                    <a:pt x="85" y="163"/>
                    <a:pt x="88" y="160"/>
                    <a:pt x="88" y="156"/>
                  </a:cubicBezTo>
                  <a:cubicBezTo>
                    <a:pt x="88" y="152"/>
                    <a:pt x="85" y="149"/>
                    <a:pt x="81" y="149"/>
                  </a:cubicBezTo>
                  <a:cubicBezTo>
                    <a:pt x="77" y="149"/>
                    <a:pt x="74" y="152"/>
                    <a:pt x="74" y="156"/>
                  </a:cubicBezTo>
                  <a:cubicBezTo>
                    <a:pt x="74" y="156"/>
                    <a:pt x="74" y="157"/>
                    <a:pt x="74" y="157"/>
                  </a:cubicBezTo>
                  <a:cubicBezTo>
                    <a:pt x="72" y="153"/>
                    <a:pt x="70" y="149"/>
                    <a:pt x="70" y="144"/>
                  </a:cubicBezTo>
                  <a:close/>
                  <a:moveTo>
                    <a:pt x="93" y="200"/>
                  </a:moveTo>
                  <a:cubicBezTo>
                    <a:pt x="27" y="200"/>
                    <a:pt x="0" y="144"/>
                    <a:pt x="0" y="144"/>
                  </a:cubicBezTo>
                  <a:cubicBezTo>
                    <a:pt x="0" y="144"/>
                    <a:pt x="27" y="89"/>
                    <a:pt x="93" y="89"/>
                  </a:cubicBezTo>
                  <a:cubicBezTo>
                    <a:pt x="112" y="89"/>
                    <a:pt x="129" y="94"/>
                    <a:pt x="143" y="101"/>
                  </a:cubicBezTo>
                  <a:cubicBezTo>
                    <a:pt x="141" y="104"/>
                    <a:pt x="139" y="108"/>
                    <a:pt x="138" y="111"/>
                  </a:cubicBezTo>
                  <a:cubicBezTo>
                    <a:pt x="126" y="105"/>
                    <a:pt x="111" y="100"/>
                    <a:pt x="94" y="100"/>
                  </a:cubicBezTo>
                  <a:cubicBezTo>
                    <a:pt x="40" y="100"/>
                    <a:pt x="18" y="144"/>
                    <a:pt x="18" y="144"/>
                  </a:cubicBezTo>
                  <a:cubicBezTo>
                    <a:pt x="18" y="144"/>
                    <a:pt x="40" y="190"/>
                    <a:pt x="94" y="190"/>
                  </a:cubicBezTo>
                  <a:cubicBezTo>
                    <a:pt x="131" y="190"/>
                    <a:pt x="156" y="168"/>
                    <a:pt x="167" y="154"/>
                  </a:cubicBezTo>
                  <a:cubicBezTo>
                    <a:pt x="177" y="153"/>
                    <a:pt x="185" y="147"/>
                    <a:pt x="189" y="138"/>
                  </a:cubicBezTo>
                  <a:cubicBezTo>
                    <a:pt x="191" y="142"/>
                    <a:pt x="193" y="144"/>
                    <a:pt x="193" y="144"/>
                  </a:cubicBezTo>
                  <a:cubicBezTo>
                    <a:pt x="193" y="144"/>
                    <a:pt x="159" y="200"/>
                    <a:pt x="93" y="200"/>
                  </a:cubicBezTo>
                  <a:close/>
                  <a:moveTo>
                    <a:pt x="165" y="144"/>
                  </a:moveTo>
                  <a:cubicBezTo>
                    <a:pt x="154" y="144"/>
                    <a:pt x="145" y="135"/>
                    <a:pt x="145" y="124"/>
                  </a:cubicBezTo>
                  <a:cubicBezTo>
                    <a:pt x="145" y="113"/>
                    <a:pt x="165" y="80"/>
                    <a:pt x="165" y="80"/>
                  </a:cubicBezTo>
                  <a:cubicBezTo>
                    <a:pt x="165" y="80"/>
                    <a:pt x="185" y="113"/>
                    <a:pt x="185" y="124"/>
                  </a:cubicBezTo>
                  <a:cubicBezTo>
                    <a:pt x="185" y="135"/>
                    <a:pt x="176" y="144"/>
                    <a:pt x="165" y="144"/>
                  </a:cubicBezTo>
                  <a:close/>
                  <a:moveTo>
                    <a:pt x="149" y="78"/>
                  </a:moveTo>
                  <a:cubicBezTo>
                    <a:pt x="143" y="75"/>
                    <a:pt x="143" y="75"/>
                    <a:pt x="143" y="75"/>
                  </a:cubicBezTo>
                  <a:cubicBezTo>
                    <a:pt x="142" y="77"/>
                    <a:pt x="140" y="78"/>
                    <a:pt x="139" y="80"/>
                  </a:cubicBezTo>
                  <a:cubicBezTo>
                    <a:pt x="50" y="56"/>
                    <a:pt x="50" y="56"/>
                    <a:pt x="50" y="56"/>
                  </a:cubicBezTo>
                  <a:cubicBezTo>
                    <a:pt x="45" y="75"/>
                    <a:pt x="45" y="75"/>
                    <a:pt x="45" y="75"/>
                  </a:cubicBezTo>
                  <a:cubicBezTo>
                    <a:pt x="45" y="75"/>
                    <a:pt x="43" y="79"/>
                    <a:pt x="39" y="78"/>
                  </a:cubicBezTo>
                  <a:cubicBezTo>
                    <a:pt x="34" y="77"/>
                    <a:pt x="34" y="77"/>
                    <a:pt x="34" y="77"/>
                  </a:cubicBezTo>
                  <a:cubicBezTo>
                    <a:pt x="34" y="77"/>
                    <a:pt x="29" y="75"/>
                    <a:pt x="30" y="71"/>
                  </a:cubicBezTo>
                  <a:cubicBezTo>
                    <a:pt x="36" y="52"/>
                    <a:pt x="36" y="52"/>
                    <a:pt x="36" y="52"/>
                  </a:cubicBezTo>
                  <a:cubicBezTo>
                    <a:pt x="20" y="53"/>
                    <a:pt x="20" y="53"/>
                    <a:pt x="20" y="53"/>
                  </a:cubicBezTo>
                  <a:cubicBezTo>
                    <a:pt x="10" y="50"/>
                    <a:pt x="3" y="39"/>
                    <a:pt x="6" y="29"/>
                  </a:cubicBezTo>
                  <a:cubicBezTo>
                    <a:pt x="9" y="18"/>
                    <a:pt x="20" y="12"/>
                    <a:pt x="30" y="15"/>
                  </a:cubicBezTo>
                  <a:cubicBezTo>
                    <a:pt x="43" y="24"/>
                    <a:pt x="43" y="24"/>
                    <a:pt x="43" y="24"/>
                  </a:cubicBezTo>
                  <a:cubicBezTo>
                    <a:pt x="48" y="5"/>
                    <a:pt x="48" y="5"/>
                    <a:pt x="48" y="5"/>
                  </a:cubicBezTo>
                  <a:cubicBezTo>
                    <a:pt x="48" y="5"/>
                    <a:pt x="50" y="0"/>
                    <a:pt x="54" y="1"/>
                  </a:cubicBezTo>
                  <a:cubicBezTo>
                    <a:pt x="59" y="3"/>
                    <a:pt x="59" y="3"/>
                    <a:pt x="59" y="3"/>
                  </a:cubicBezTo>
                  <a:cubicBezTo>
                    <a:pt x="59" y="3"/>
                    <a:pt x="63" y="5"/>
                    <a:pt x="62" y="9"/>
                  </a:cubicBezTo>
                  <a:cubicBezTo>
                    <a:pt x="57" y="27"/>
                    <a:pt x="57" y="27"/>
                    <a:pt x="57" y="27"/>
                  </a:cubicBezTo>
                  <a:cubicBezTo>
                    <a:pt x="146" y="51"/>
                    <a:pt x="146" y="51"/>
                    <a:pt x="146" y="51"/>
                  </a:cubicBezTo>
                  <a:cubicBezTo>
                    <a:pt x="146" y="51"/>
                    <a:pt x="148" y="53"/>
                    <a:pt x="148" y="57"/>
                  </a:cubicBezTo>
                  <a:cubicBezTo>
                    <a:pt x="154" y="59"/>
                    <a:pt x="154" y="59"/>
                    <a:pt x="154" y="59"/>
                  </a:cubicBezTo>
                  <a:cubicBezTo>
                    <a:pt x="154" y="59"/>
                    <a:pt x="164" y="61"/>
                    <a:pt x="162" y="70"/>
                  </a:cubicBezTo>
                  <a:cubicBezTo>
                    <a:pt x="162" y="70"/>
                    <a:pt x="159" y="80"/>
                    <a:pt x="149" y="78"/>
                  </a:cubicBezTo>
                  <a:close/>
                  <a:moveTo>
                    <a:pt x="136" y="53"/>
                  </a:moveTo>
                  <a:cubicBezTo>
                    <a:pt x="56" y="32"/>
                    <a:pt x="56" y="32"/>
                    <a:pt x="56" y="32"/>
                  </a:cubicBezTo>
                  <a:cubicBezTo>
                    <a:pt x="51" y="51"/>
                    <a:pt x="51" y="51"/>
                    <a:pt x="51" y="51"/>
                  </a:cubicBezTo>
                  <a:cubicBezTo>
                    <a:pt x="131" y="72"/>
                    <a:pt x="131" y="72"/>
                    <a:pt x="131" y="72"/>
                  </a:cubicBezTo>
                  <a:cubicBezTo>
                    <a:pt x="139" y="75"/>
                    <a:pt x="140" y="73"/>
                    <a:pt x="142" y="65"/>
                  </a:cubicBezTo>
                  <a:cubicBezTo>
                    <a:pt x="144" y="58"/>
                    <a:pt x="144" y="56"/>
                    <a:pt x="136" y="53"/>
                  </a:cubicBezTo>
                  <a:close/>
                  <a:moveTo>
                    <a:pt x="153" y="63"/>
                  </a:moveTo>
                  <a:cubicBezTo>
                    <a:pt x="148" y="62"/>
                    <a:pt x="148" y="62"/>
                    <a:pt x="148" y="62"/>
                  </a:cubicBezTo>
                  <a:cubicBezTo>
                    <a:pt x="148" y="62"/>
                    <a:pt x="148" y="65"/>
                    <a:pt x="147" y="67"/>
                  </a:cubicBezTo>
                  <a:cubicBezTo>
                    <a:pt x="147" y="67"/>
                    <a:pt x="147" y="68"/>
                    <a:pt x="146" y="71"/>
                  </a:cubicBezTo>
                  <a:cubicBezTo>
                    <a:pt x="151" y="73"/>
                    <a:pt x="151" y="73"/>
                    <a:pt x="151" y="73"/>
                  </a:cubicBezTo>
                  <a:cubicBezTo>
                    <a:pt x="155" y="74"/>
                    <a:pt x="157" y="69"/>
                    <a:pt x="157" y="69"/>
                  </a:cubicBezTo>
                  <a:cubicBezTo>
                    <a:pt x="158" y="64"/>
                    <a:pt x="153" y="63"/>
                    <a:pt x="153" y="6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grpSp>
      <p:grpSp>
        <p:nvGrpSpPr>
          <p:cNvPr id="46134" name="组合 61"/>
          <p:cNvGrpSpPr>
            <a:grpSpLocks/>
          </p:cNvGrpSpPr>
          <p:nvPr/>
        </p:nvGrpSpPr>
        <p:grpSpPr bwMode="auto">
          <a:xfrm>
            <a:off x="5617257" y="3973775"/>
            <a:ext cx="2189434" cy="832524"/>
            <a:chOff x="0" y="0"/>
            <a:chExt cx="2917947" cy="1110173"/>
          </a:xfrm>
        </p:grpSpPr>
        <p:grpSp>
          <p:nvGrpSpPr>
            <p:cNvPr id="46135" name="组合 62"/>
            <p:cNvGrpSpPr>
              <a:grpSpLocks/>
            </p:cNvGrpSpPr>
            <p:nvPr/>
          </p:nvGrpSpPr>
          <p:grpSpPr bwMode="auto">
            <a:xfrm>
              <a:off x="0" y="0"/>
              <a:ext cx="2917947" cy="1110173"/>
              <a:chOff x="0" y="0"/>
              <a:chExt cx="2917947" cy="1110173"/>
            </a:xfrm>
          </p:grpSpPr>
          <p:grpSp>
            <p:nvGrpSpPr>
              <p:cNvPr id="46136" name="组合 64"/>
              <p:cNvGrpSpPr>
                <a:grpSpLocks/>
              </p:cNvGrpSpPr>
              <p:nvPr/>
            </p:nvGrpSpPr>
            <p:grpSpPr bwMode="auto">
              <a:xfrm>
                <a:off x="482962" y="0"/>
                <a:ext cx="2434985" cy="1110173"/>
                <a:chOff x="-127972" y="0"/>
                <a:chExt cx="2434985" cy="1110173"/>
              </a:xfrm>
            </p:grpSpPr>
            <p:sp>
              <p:nvSpPr>
                <p:cNvPr id="46137" name="TextBox 66"/>
                <p:cNvSpPr txBox="1">
                  <a:spLocks noChangeArrowheads="1"/>
                </p:cNvSpPr>
                <p:nvPr/>
              </p:nvSpPr>
              <p:spPr bwMode="auto">
                <a:xfrm>
                  <a:off x="-127972" y="0"/>
                  <a:ext cx="1322851" cy="338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050" dirty="0">
                      <a:latin typeface="微软雅黑" pitchFamily="34" charset="-122"/>
                      <a:ea typeface="微软雅黑" pitchFamily="34" charset="-122"/>
                    </a:rPr>
                    <a:t>点击添加标题</a:t>
                  </a:r>
                </a:p>
              </p:txBody>
            </p:sp>
            <p:sp>
              <p:nvSpPr>
                <p:cNvPr id="46138" name="矩形 67"/>
                <p:cNvSpPr>
                  <a:spLocks noChangeArrowheads="1"/>
                </p:cNvSpPr>
                <p:nvPr/>
              </p:nvSpPr>
              <p:spPr bwMode="auto">
                <a:xfrm>
                  <a:off x="0" y="367140"/>
                  <a:ext cx="2307013" cy="743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lnSpc>
                      <a:spcPts val="900"/>
                    </a:lnSpc>
                  </a:pPr>
                  <a:r>
                    <a:rPr lang="zh-CN" altLang="en-US" sz="1050" b="0" dirty="0">
                      <a:latin typeface="微软雅黑" pitchFamily="34" charset="-122"/>
                      <a:ea typeface="微软雅黑" pitchFamily="34" charset="-122"/>
                    </a:rPr>
                    <a:t>文字内容介绍文字内容介绍文字内容介绍文字内容介绍文字内容介绍文字内容介绍</a:t>
                  </a:r>
                </a:p>
              </p:txBody>
            </p:sp>
          </p:grpSp>
          <p:sp>
            <p:nvSpPr>
              <p:cNvPr id="46139" name="椭圆 65"/>
              <p:cNvSpPr>
                <a:spLocks noChangeArrowheads="1"/>
              </p:cNvSpPr>
              <p:nvPr/>
            </p:nvSpPr>
            <p:spPr bwMode="auto">
              <a:xfrm>
                <a:off x="0" y="43802"/>
                <a:ext cx="517976" cy="517976"/>
              </a:xfrm>
              <a:prstGeom prst="ellipse">
                <a:avLst/>
              </a:prstGeom>
              <a:gradFill rotWithShape="1">
                <a:gsLst>
                  <a:gs pos="0">
                    <a:schemeClr val="bg1"/>
                  </a:gs>
                  <a:gs pos="100000">
                    <a:srgbClr val="D9D9D9"/>
                  </a:gs>
                </a:gsLst>
                <a:lin ang="2700000" scaled="1"/>
              </a:gradFill>
              <a:ln w="12700" cmpd="sng">
                <a:solidFill>
                  <a:schemeClr val="bg1"/>
                </a:solidFill>
                <a:round/>
                <a:headEnd/>
                <a:tailEnd/>
              </a:ln>
              <a:effectLst>
                <a:outerShdw dist="63500" dir="8100000" algn="ctr" rotWithShape="0">
                  <a:srgbClr val="000000">
                    <a:alpha val="25000"/>
                  </a:srgbClr>
                </a:outerShdw>
              </a:effectLst>
            </p:spPr>
            <p:txBody>
              <a:bodyPr anchor="ct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050" b="0"/>
              </a:p>
            </p:txBody>
          </p:sp>
        </p:grpSp>
        <p:sp>
          <p:nvSpPr>
            <p:cNvPr id="46140" name="Freeform 11"/>
            <p:cNvSpPr>
              <a:spLocks/>
            </p:cNvSpPr>
            <p:nvPr/>
          </p:nvSpPr>
          <p:spPr bwMode="auto">
            <a:xfrm>
              <a:off x="119162" y="154712"/>
              <a:ext cx="335075" cy="340186"/>
            </a:xfrm>
            <a:custGeom>
              <a:avLst/>
              <a:gdLst>
                <a:gd name="T0" fmla="*/ 95 w 194"/>
                <a:gd name="T1" fmla="*/ 95 h 197"/>
                <a:gd name="T2" fmla="*/ 99 w 194"/>
                <a:gd name="T3" fmla="*/ 88 h 197"/>
                <a:gd name="T4" fmla="*/ 69 w 194"/>
                <a:gd name="T5" fmla="*/ 71 h 197"/>
                <a:gd name="T6" fmla="*/ 66 w 194"/>
                <a:gd name="T7" fmla="*/ 78 h 197"/>
                <a:gd name="T8" fmla="*/ 53 w 194"/>
                <a:gd name="T9" fmla="*/ 70 h 197"/>
                <a:gd name="T10" fmla="*/ 46 w 194"/>
                <a:gd name="T11" fmla="*/ 97 h 197"/>
                <a:gd name="T12" fmla="*/ 98 w 194"/>
                <a:gd name="T13" fmla="*/ 149 h 197"/>
                <a:gd name="T14" fmla="*/ 139 w 194"/>
                <a:gd name="T15" fmla="*/ 129 h 197"/>
                <a:gd name="T16" fmla="*/ 126 w 194"/>
                <a:gd name="T17" fmla="*/ 129 h 197"/>
                <a:gd name="T18" fmla="*/ 106 w 194"/>
                <a:gd name="T19" fmla="*/ 109 h 197"/>
                <a:gd name="T20" fmla="*/ 194 w 194"/>
                <a:gd name="T21" fmla="*/ 109 h 197"/>
                <a:gd name="T22" fmla="*/ 174 w 194"/>
                <a:gd name="T23" fmla="*/ 129 h 197"/>
                <a:gd name="T24" fmla="*/ 161 w 194"/>
                <a:gd name="T25" fmla="*/ 129 h 197"/>
                <a:gd name="T26" fmla="*/ 114 w 194"/>
                <a:gd name="T27" fmla="*/ 166 h 197"/>
                <a:gd name="T28" fmla="*/ 114 w 194"/>
                <a:gd name="T29" fmla="*/ 181 h 197"/>
                <a:gd name="T30" fmla="*/ 129 w 194"/>
                <a:gd name="T31" fmla="*/ 181 h 197"/>
                <a:gd name="T32" fmla="*/ 138 w 194"/>
                <a:gd name="T33" fmla="*/ 197 h 197"/>
                <a:gd name="T34" fmla="*/ 58 w 194"/>
                <a:gd name="T35" fmla="*/ 197 h 197"/>
                <a:gd name="T36" fmla="*/ 66 w 194"/>
                <a:gd name="T37" fmla="*/ 181 h 197"/>
                <a:gd name="T38" fmla="*/ 82 w 194"/>
                <a:gd name="T39" fmla="*/ 181 h 197"/>
                <a:gd name="T40" fmla="*/ 82 w 194"/>
                <a:gd name="T41" fmla="*/ 166 h 197"/>
                <a:gd name="T42" fmla="*/ 27 w 194"/>
                <a:gd name="T43" fmla="*/ 97 h 197"/>
                <a:gd name="T44" fmla="*/ 37 w 194"/>
                <a:gd name="T45" fmla="*/ 61 h 197"/>
                <a:gd name="T46" fmla="*/ 32 w 194"/>
                <a:gd name="T47" fmla="*/ 58 h 197"/>
                <a:gd name="T48" fmla="*/ 36 w 194"/>
                <a:gd name="T49" fmla="*/ 51 h 197"/>
                <a:gd name="T50" fmla="*/ 22 w 194"/>
                <a:gd name="T51" fmla="*/ 43 h 197"/>
                <a:gd name="T52" fmla="*/ 22 w 194"/>
                <a:gd name="T53" fmla="*/ 43 h 197"/>
                <a:gd name="T54" fmla="*/ 0 w 194"/>
                <a:gd name="T55" fmla="*/ 40 h 197"/>
                <a:gd name="T56" fmla="*/ 24 w 194"/>
                <a:gd name="T57" fmla="*/ 0 h 197"/>
                <a:gd name="T58" fmla="*/ 38 w 194"/>
                <a:gd name="T59" fmla="*/ 16 h 197"/>
                <a:gd name="T60" fmla="*/ 38 w 194"/>
                <a:gd name="T61" fmla="*/ 16 h 197"/>
                <a:gd name="T62" fmla="*/ 52 w 194"/>
                <a:gd name="T63" fmla="*/ 24 h 197"/>
                <a:gd name="T64" fmla="*/ 55 w 194"/>
                <a:gd name="T65" fmla="*/ 18 h 197"/>
                <a:gd name="T66" fmla="*/ 89 w 194"/>
                <a:gd name="T67" fmla="*/ 37 h 197"/>
                <a:gd name="T68" fmla="*/ 85 w 194"/>
                <a:gd name="T69" fmla="*/ 44 h 197"/>
                <a:gd name="T70" fmla="*/ 115 w 194"/>
                <a:gd name="T71" fmla="*/ 61 h 197"/>
                <a:gd name="T72" fmla="*/ 118 w 194"/>
                <a:gd name="T73" fmla="*/ 54 h 197"/>
                <a:gd name="T74" fmla="*/ 136 w 194"/>
                <a:gd name="T75" fmla="*/ 64 h 197"/>
                <a:gd name="T76" fmla="*/ 113 w 194"/>
                <a:gd name="T77" fmla="*/ 105 h 197"/>
                <a:gd name="T78" fmla="*/ 95 w 194"/>
                <a:gd name="T79" fmla="*/ 9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4" h="197">
                  <a:moveTo>
                    <a:pt x="95" y="95"/>
                  </a:moveTo>
                  <a:cubicBezTo>
                    <a:pt x="99" y="88"/>
                    <a:pt x="99" y="88"/>
                    <a:pt x="99" y="88"/>
                  </a:cubicBezTo>
                  <a:cubicBezTo>
                    <a:pt x="69" y="71"/>
                    <a:pt x="69" y="71"/>
                    <a:pt x="69" y="71"/>
                  </a:cubicBezTo>
                  <a:cubicBezTo>
                    <a:pt x="66" y="78"/>
                    <a:pt x="66" y="78"/>
                    <a:pt x="66" y="78"/>
                  </a:cubicBezTo>
                  <a:cubicBezTo>
                    <a:pt x="53" y="70"/>
                    <a:pt x="53" y="70"/>
                    <a:pt x="53" y="70"/>
                  </a:cubicBezTo>
                  <a:cubicBezTo>
                    <a:pt x="48" y="78"/>
                    <a:pt x="46" y="88"/>
                    <a:pt x="46" y="97"/>
                  </a:cubicBezTo>
                  <a:cubicBezTo>
                    <a:pt x="46" y="126"/>
                    <a:pt x="69" y="149"/>
                    <a:pt x="98" y="149"/>
                  </a:cubicBezTo>
                  <a:cubicBezTo>
                    <a:pt x="114" y="149"/>
                    <a:pt x="129" y="141"/>
                    <a:pt x="139" y="129"/>
                  </a:cubicBezTo>
                  <a:cubicBezTo>
                    <a:pt x="126" y="129"/>
                    <a:pt x="126" y="129"/>
                    <a:pt x="126" y="129"/>
                  </a:cubicBezTo>
                  <a:cubicBezTo>
                    <a:pt x="115" y="129"/>
                    <a:pt x="106" y="120"/>
                    <a:pt x="106" y="109"/>
                  </a:cubicBezTo>
                  <a:cubicBezTo>
                    <a:pt x="143" y="109"/>
                    <a:pt x="162" y="109"/>
                    <a:pt x="194" y="109"/>
                  </a:cubicBezTo>
                  <a:cubicBezTo>
                    <a:pt x="194" y="120"/>
                    <a:pt x="185" y="129"/>
                    <a:pt x="174" y="129"/>
                  </a:cubicBezTo>
                  <a:cubicBezTo>
                    <a:pt x="161" y="129"/>
                    <a:pt x="161" y="129"/>
                    <a:pt x="161" y="129"/>
                  </a:cubicBezTo>
                  <a:cubicBezTo>
                    <a:pt x="152" y="147"/>
                    <a:pt x="135" y="161"/>
                    <a:pt x="114" y="166"/>
                  </a:cubicBezTo>
                  <a:cubicBezTo>
                    <a:pt x="114" y="181"/>
                    <a:pt x="114" y="181"/>
                    <a:pt x="114" y="181"/>
                  </a:cubicBezTo>
                  <a:cubicBezTo>
                    <a:pt x="114" y="181"/>
                    <a:pt x="122" y="181"/>
                    <a:pt x="129" y="181"/>
                  </a:cubicBezTo>
                  <a:cubicBezTo>
                    <a:pt x="137" y="181"/>
                    <a:pt x="138" y="197"/>
                    <a:pt x="138" y="197"/>
                  </a:cubicBezTo>
                  <a:cubicBezTo>
                    <a:pt x="58" y="197"/>
                    <a:pt x="58" y="197"/>
                    <a:pt x="58" y="197"/>
                  </a:cubicBezTo>
                  <a:cubicBezTo>
                    <a:pt x="58" y="197"/>
                    <a:pt x="56" y="181"/>
                    <a:pt x="66" y="181"/>
                  </a:cubicBezTo>
                  <a:cubicBezTo>
                    <a:pt x="76" y="181"/>
                    <a:pt x="82" y="181"/>
                    <a:pt x="82" y="181"/>
                  </a:cubicBezTo>
                  <a:cubicBezTo>
                    <a:pt x="82" y="166"/>
                    <a:pt x="82" y="166"/>
                    <a:pt x="82" y="166"/>
                  </a:cubicBezTo>
                  <a:cubicBezTo>
                    <a:pt x="50" y="159"/>
                    <a:pt x="27" y="131"/>
                    <a:pt x="27" y="97"/>
                  </a:cubicBezTo>
                  <a:cubicBezTo>
                    <a:pt x="27" y="84"/>
                    <a:pt x="31" y="72"/>
                    <a:pt x="37" y="61"/>
                  </a:cubicBezTo>
                  <a:cubicBezTo>
                    <a:pt x="32" y="58"/>
                    <a:pt x="32" y="58"/>
                    <a:pt x="32" y="58"/>
                  </a:cubicBezTo>
                  <a:cubicBezTo>
                    <a:pt x="36" y="51"/>
                    <a:pt x="36" y="51"/>
                    <a:pt x="36" y="51"/>
                  </a:cubicBezTo>
                  <a:cubicBezTo>
                    <a:pt x="22" y="43"/>
                    <a:pt x="22" y="43"/>
                    <a:pt x="22" y="43"/>
                  </a:cubicBezTo>
                  <a:cubicBezTo>
                    <a:pt x="22" y="43"/>
                    <a:pt x="22" y="43"/>
                    <a:pt x="22" y="43"/>
                  </a:cubicBezTo>
                  <a:cubicBezTo>
                    <a:pt x="0" y="40"/>
                    <a:pt x="0" y="40"/>
                    <a:pt x="0" y="40"/>
                  </a:cubicBezTo>
                  <a:cubicBezTo>
                    <a:pt x="24" y="0"/>
                    <a:pt x="24" y="0"/>
                    <a:pt x="24" y="0"/>
                  </a:cubicBezTo>
                  <a:cubicBezTo>
                    <a:pt x="38" y="16"/>
                    <a:pt x="38" y="16"/>
                    <a:pt x="38" y="16"/>
                  </a:cubicBezTo>
                  <a:cubicBezTo>
                    <a:pt x="38" y="16"/>
                    <a:pt x="38" y="16"/>
                    <a:pt x="38" y="16"/>
                  </a:cubicBezTo>
                  <a:cubicBezTo>
                    <a:pt x="52" y="24"/>
                    <a:pt x="52" y="24"/>
                    <a:pt x="52" y="24"/>
                  </a:cubicBezTo>
                  <a:cubicBezTo>
                    <a:pt x="55" y="18"/>
                    <a:pt x="55" y="18"/>
                    <a:pt x="55" y="18"/>
                  </a:cubicBezTo>
                  <a:cubicBezTo>
                    <a:pt x="89" y="37"/>
                    <a:pt x="89" y="37"/>
                    <a:pt x="89" y="37"/>
                  </a:cubicBezTo>
                  <a:cubicBezTo>
                    <a:pt x="85" y="44"/>
                    <a:pt x="85" y="44"/>
                    <a:pt x="85" y="44"/>
                  </a:cubicBezTo>
                  <a:cubicBezTo>
                    <a:pt x="115" y="61"/>
                    <a:pt x="115" y="61"/>
                    <a:pt x="115" y="61"/>
                  </a:cubicBezTo>
                  <a:cubicBezTo>
                    <a:pt x="118" y="54"/>
                    <a:pt x="118" y="54"/>
                    <a:pt x="118" y="54"/>
                  </a:cubicBezTo>
                  <a:cubicBezTo>
                    <a:pt x="136" y="64"/>
                    <a:pt x="136" y="64"/>
                    <a:pt x="136" y="64"/>
                  </a:cubicBezTo>
                  <a:cubicBezTo>
                    <a:pt x="113" y="105"/>
                    <a:pt x="113" y="105"/>
                    <a:pt x="113" y="105"/>
                  </a:cubicBezTo>
                  <a:lnTo>
                    <a:pt x="95" y="9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50" b="0"/>
            </a:p>
          </p:txBody>
        </p:sp>
      </p:grpSp>
      <p:pic>
        <p:nvPicPr>
          <p:cNvPr id="3" name="图片 2">
            <a:extLst>
              <a:ext uri="{FF2B5EF4-FFF2-40B4-BE49-F238E27FC236}">
                <a16:creationId xmlns:a16="http://schemas.microsoft.com/office/drawing/2014/main" id="{DABE4A8F-D43E-4FAD-BDFC-A478D432FD5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683" b="9991"/>
          <a:stretch/>
        </p:blipFill>
        <p:spPr>
          <a:xfrm>
            <a:off x="3337978" y="2786143"/>
            <a:ext cx="1985416" cy="1076441"/>
          </a:xfrm>
          <a:prstGeom prst="rect">
            <a:avLst/>
          </a:prstGeom>
        </p:spPr>
      </p:pic>
      <p:pic>
        <p:nvPicPr>
          <p:cNvPr id="55" name="Picture 28">
            <a:extLst>
              <a:ext uri="{FF2B5EF4-FFF2-40B4-BE49-F238E27FC236}">
                <a16:creationId xmlns:a16="http://schemas.microsoft.com/office/drawing/2014/main" id="{6094378A-1AF8-4F7B-85DA-7244C7D0CFA9}"/>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colorTemperature colorTemp="8800"/>
                    </a14:imgEffect>
                  </a14:imgLayer>
                </a14:imgProps>
              </a:ext>
              <a:ext uri="{28A0092B-C50C-407E-A947-70E740481C1C}">
                <a14:useLocalDpi xmlns:a14="http://schemas.microsoft.com/office/drawing/2010/main" val="0"/>
              </a:ext>
            </a:extLst>
          </a:blip>
          <a:srcRect l="36452" t="56544" b="34700"/>
          <a:stretch/>
        </p:blipFill>
        <p:spPr bwMode="auto">
          <a:xfrm>
            <a:off x="-1" y="0"/>
            <a:ext cx="8640763" cy="655444"/>
          </a:xfrm>
          <a:prstGeom prst="rect">
            <a:avLst/>
          </a:prstGeom>
          <a:noFill/>
          <a:extLst>
            <a:ext uri="{909E8E84-426E-40DD-AFC4-6F175D3DCCD1}">
              <a14:hiddenFill xmlns:a14="http://schemas.microsoft.com/office/drawing/2010/main">
                <a:solidFill>
                  <a:srgbClr val="FFFFFF"/>
                </a:solidFill>
              </a14:hiddenFill>
            </a:ext>
          </a:extLst>
        </p:spPr>
      </p:pic>
      <p:grpSp>
        <p:nvGrpSpPr>
          <p:cNvPr id="56" name="组合 3">
            <a:extLst>
              <a:ext uri="{FF2B5EF4-FFF2-40B4-BE49-F238E27FC236}">
                <a16:creationId xmlns:a16="http://schemas.microsoft.com/office/drawing/2014/main" id="{7B28EB67-EA0C-4651-BB93-619E7F4927B8}"/>
              </a:ext>
            </a:extLst>
          </p:cNvPr>
          <p:cNvGrpSpPr>
            <a:grpSpLocks/>
          </p:cNvGrpSpPr>
          <p:nvPr/>
        </p:nvGrpSpPr>
        <p:grpSpPr bwMode="auto">
          <a:xfrm>
            <a:off x="348449" y="124052"/>
            <a:ext cx="325018" cy="401604"/>
            <a:chOff x="10675" y="7633"/>
            <a:chExt cx="433171" cy="534549"/>
          </a:xfrm>
        </p:grpSpPr>
        <p:sp>
          <p:nvSpPr>
            <p:cNvPr id="57" name="圆角矩形 10">
              <a:extLst>
                <a:ext uri="{FF2B5EF4-FFF2-40B4-BE49-F238E27FC236}">
                  <a16:creationId xmlns:a16="http://schemas.microsoft.com/office/drawing/2014/main" id="{67078316-D99F-402F-8BFA-EA03E5F4CAEF}"/>
                </a:ext>
              </a:extLst>
            </p:cNvPr>
            <p:cNvSpPr>
              <a:spLocks/>
            </p:cNvSpPr>
            <p:nvPr/>
          </p:nvSpPr>
          <p:spPr bwMode="auto">
            <a:xfrm>
              <a:off x="10675" y="7633"/>
              <a:ext cx="433171" cy="534549"/>
            </a:xfrm>
            <a:custGeom>
              <a:avLst/>
              <a:gdLst>
                <a:gd name="T0" fmla="*/ 96013 w 567277"/>
                <a:gd name="T1" fmla="*/ 0 h 849176"/>
                <a:gd name="T2" fmla="*/ 480051 w 567277"/>
                <a:gd name="T3" fmla="*/ 0 h 849176"/>
                <a:gd name="T4" fmla="*/ 567277 w 567277"/>
                <a:gd name="T5" fmla="*/ 56798 h 849176"/>
                <a:gd name="T6" fmla="*/ 1834 w 567277"/>
                <a:gd name="T7" fmla="*/ 849176 h 849176"/>
                <a:gd name="T8" fmla="*/ 0 w 567277"/>
                <a:gd name="T9" fmla="*/ 840091 h 849176"/>
                <a:gd name="T10" fmla="*/ 0 w 567277"/>
                <a:gd name="T11" fmla="*/ 96013 h 849176"/>
                <a:gd name="T12" fmla="*/ 96013 w 567277"/>
                <a:gd name="T13" fmla="*/ 0 h 849176"/>
              </a:gdLst>
              <a:ahLst/>
              <a:cxnLst>
                <a:cxn ang="0">
                  <a:pos x="T0" y="T1"/>
                </a:cxn>
                <a:cxn ang="0">
                  <a:pos x="T2" y="T3"/>
                </a:cxn>
                <a:cxn ang="0">
                  <a:pos x="T4" y="T5"/>
                </a:cxn>
                <a:cxn ang="0">
                  <a:pos x="T6" y="T7"/>
                </a:cxn>
                <a:cxn ang="0">
                  <a:pos x="T8" y="T9"/>
                </a:cxn>
                <a:cxn ang="0">
                  <a:pos x="T10" y="T11"/>
                </a:cxn>
                <a:cxn ang="0">
                  <a:pos x="T12" y="T13"/>
                </a:cxn>
              </a:cxnLst>
              <a:rect l="0" t="0" r="r" b="b"/>
              <a:pathLst>
                <a:path w="567277" h="849176">
                  <a:moveTo>
                    <a:pt x="96013" y="0"/>
                  </a:moveTo>
                  <a:lnTo>
                    <a:pt x="480051" y="0"/>
                  </a:lnTo>
                  <a:cubicBezTo>
                    <a:pt x="519045" y="0"/>
                    <a:pt x="552609" y="23245"/>
                    <a:pt x="567277" y="56798"/>
                  </a:cubicBezTo>
                  <a:cubicBezTo>
                    <a:pt x="244152" y="189919"/>
                    <a:pt x="14842" y="493018"/>
                    <a:pt x="1834" y="849176"/>
                  </a:cubicBezTo>
                  <a:cubicBezTo>
                    <a:pt x="148" y="846275"/>
                    <a:pt x="0" y="843200"/>
                    <a:pt x="0" y="840091"/>
                  </a:cubicBezTo>
                  <a:lnTo>
                    <a:pt x="0" y="96013"/>
                  </a:lnTo>
                  <a:cubicBezTo>
                    <a:pt x="0" y="42986"/>
                    <a:pt x="42986" y="0"/>
                    <a:pt x="96013" y="0"/>
                  </a:cubicBezTo>
                  <a:close/>
                </a:path>
              </a:pathLst>
            </a:custGeom>
            <a:gradFill rotWithShape="0">
              <a:gsLst>
                <a:gs pos="0">
                  <a:schemeClr val="bg1">
                    <a:alpha val="34999"/>
                  </a:schemeClr>
                </a:gs>
                <a:gs pos="100000">
                  <a:schemeClr val="tx2"/>
                </a:gs>
              </a:gsLst>
              <a:lin ang="12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pic>
          <p:nvPicPr>
            <p:cNvPr id="58" name="图片 50">
              <a:extLst>
                <a:ext uri="{FF2B5EF4-FFF2-40B4-BE49-F238E27FC236}">
                  <a16:creationId xmlns:a16="http://schemas.microsoft.com/office/drawing/2014/main" id="{BF977B48-3801-4998-BEEC-78428B3B0C6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703" y="114282"/>
              <a:ext cx="321250" cy="321250"/>
            </a:xfrm>
            <a:prstGeom prst="rect">
              <a:avLst/>
            </a:prstGeom>
            <a:noFill/>
            <a:ln>
              <a:noFill/>
            </a:ln>
            <a:effectLst>
              <a:outerShdw dist="127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9" name="图片 58">
            <a:extLst>
              <a:ext uri="{FF2B5EF4-FFF2-40B4-BE49-F238E27FC236}">
                <a16:creationId xmlns:a16="http://schemas.microsoft.com/office/drawing/2014/main" id="{E7CF8AAF-B4C1-4389-976C-34F40E1188D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20860" y="157998"/>
            <a:ext cx="1418415" cy="363848"/>
          </a:xfrm>
          <a:prstGeom prst="rect">
            <a:avLst/>
          </a:prstGeom>
        </p:spPr>
      </p:pic>
      <p:sp>
        <p:nvSpPr>
          <p:cNvPr id="60" name="TextBox 29">
            <a:extLst>
              <a:ext uri="{FF2B5EF4-FFF2-40B4-BE49-F238E27FC236}">
                <a16:creationId xmlns:a16="http://schemas.microsoft.com/office/drawing/2014/main" id="{FC186425-04C5-447C-A35F-0D3B98C28955}"/>
              </a:ext>
            </a:extLst>
          </p:cNvPr>
          <p:cNvSpPr txBox="1">
            <a:spLocks noChangeArrowheads="1"/>
          </p:cNvSpPr>
          <p:nvPr/>
        </p:nvSpPr>
        <p:spPr bwMode="auto">
          <a:xfrm>
            <a:off x="691158" y="99548"/>
            <a:ext cx="57968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l" eaLnBrk="1" hangingPunct="1"/>
            <a:r>
              <a:rPr lang="zh-CN" altLang="en-US" sz="2100" b="0" dirty="0">
                <a:solidFill>
                  <a:schemeClr val="bg1"/>
                </a:solidFill>
                <a:effectLst>
                  <a:outerShdw blurRad="38100" dist="38100" dir="2700000" algn="tl">
                    <a:srgbClr val="C0C0C0"/>
                  </a:outerShdw>
                </a:effectLst>
                <a:latin typeface="微软雅黑" pitchFamily="34" charset="-122"/>
                <a:ea typeface="微软雅黑" pitchFamily="34" charset="-122"/>
              </a:rPr>
              <a:t>大标题文字内容</a:t>
            </a:r>
          </a:p>
        </p:txBody>
      </p:sp>
    </p:spTree>
    <p:extLst>
      <p:ext uri="{BB962C8B-B14F-4D97-AF65-F5344CB8AC3E}">
        <p14:creationId xmlns:p14="http://schemas.microsoft.com/office/powerpoint/2010/main" val="21056275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69488D88-7688-449E-A14E-B235D7567F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7328" y="3068629"/>
            <a:ext cx="3714921" cy="3714921"/>
          </a:xfrm>
          <a:prstGeom prst="rect">
            <a:avLst/>
          </a:prstGeom>
          <a:noFill/>
          <a:extLst>
            <a:ext uri="{909E8E84-426E-40DD-AFC4-6F175D3DCCD1}">
              <a14:hiddenFill xmlns:a14="http://schemas.microsoft.com/office/drawing/2010/main">
                <a:solidFill>
                  <a:srgbClr val="FFFFFF"/>
                </a:solidFill>
              </a14:hiddenFill>
            </a:ext>
          </a:extLst>
        </p:spPr>
      </p:pic>
      <p:pic>
        <p:nvPicPr>
          <p:cNvPr id="19" name="纯音乐--跳伞.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36924" y="1210826"/>
            <a:ext cx="342975" cy="343022"/>
          </a:xfrm>
          <a:prstGeom prst="rect">
            <a:avLst/>
          </a:prstGeom>
        </p:spPr>
      </p:pic>
      <p:sp>
        <p:nvSpPr>
          <p:cNvPr id="4" name="TextBox 3"/>
          <p:cNvSpPr txBox="1"/>
          <p:nvPr/>
        </p:nvSpPr>
        <p:spPr>
          <a:xfrm>
            <a:off x="1319868" y="2242997"/>
            <a:ext cx="3972107" cy="1477328"/>
          </a:xfrm>
          <a:prstGeom prst="rect">
            <a:avLst/>
          </a:prstGeom>
          <a:noFill/>
        </p:spPr>
        <p:txBody>
          <a:bodyPr wrap="square" rtlCol="0">
            <a:spAutoFit/>
          </a:bodyPr>
          <a:lstStyle/>
          <a:p>
            <a:pPr algn="l"/>
            <a:r>
              <a:rPr lang="zh-CN" altLang="en-US" sz="4500" dirty="0">
                <a:solidFill>
                  <a:srgbClr val="0067B4"/>
                </a:solidFill>
                <a:latin typeface="微软雅黑" panose="020B0503020204020204" pitchFamily="34" charset="-122"/>
                <a:ea typeface="微软雅黑" panose="020B0503020204020204" pitchFamily="34" charset="-122"/>
              </a:rPr>
              <a:t>演讲完毕 </a:t>
            </a:r>
            <a:endParaRPr lang="en-US" altLang="zh-CN" sz="4500" dirty="0">
              <a:solidFill>
                <a:srgbClr val="0067B4"/>
              </a:solidFill>
              <a:latin typeface="微软雅黑" panose="020B0503020204020204" pitchFamily="34" charset="-122"/>
              <a:ea typeface="微软雅黑" panose="020B0503020204020204" pitchFamily="34" charset="-122"/>
            </a:endParaRPr>
          </a:p>
          <a:p>
            <a:pPr algn="l"/>
            <a:r>
              <a:rPr lang="zh-CN" altLang="en-US" sz="4500" dirty="0">
                <a:solidFill>
                  <a:srgbClr val="0067B4"/>
                </a:solidFill>
                <a:latin typeface="微软雅黑" panose="020B0503020204020204" pitchFamily="34" charset="-122"/>
                <a:ea typeface="微软雅黑" panose="020B0503020204020204" pitchFamily="34" charset="-122"/>
              </a:rPr>
              <a:t>谢谢聆听</a:t>
            </a:r>
          </a:p>
        </p:txBody>
      </p:sp>
      <p:sp>
        <p:nvSpPr>
          <p:cNvPr id="10" name="TextBox 9"/>
          <p:cNvSpPr txBox="1"/>
          <p:nvPr/>
        </p:nvSpPr>
        <p:spPr>
          <a:xfrm>
            <a:off x="1119834" y="4483112"/>
            <a:ext cx="5000855" cy="323165"/>
          </a:xfrm>
          <a:prstGeom prst="rect">
            <a:avLst/>
          </a:prstGeom>
          <a:noFill/>
        </p:spPr>
        <p:txBody>
          <a:bodyPr wrap="square" rtlCol="0">
            <a:spAutoFit/>
          </a:bodyPr>
          <a:lstStyle/>
          <a:p>
            <a:pPr algn="l"/>
            <a:r>
              <a:rPr lang="zh-CN" altLang="en-US" sz="1500" dirty="0">
                <a:latin typeface="微软雅黑" panose="020B0503020204020204" pitchFamily="34" charset="-122"/>
                <a:ea typeface="微软雅黑" panose="020B0503020204020204" pitchFamily="34" charset="-122"/>
              </a:rPr>
              <a:t>学院或部门名称  </a:t>
            </a:r>
            <a:r>
              <a:rPr lang="en-US" altLang="zh-CN" sz="1500" dirty="0">
                <a:latin typeface="微软雅黑" panose="020B0503020204020204" pitchFamily="34" charset="-122"/>
                <a:ea typeface="微软雅黑" panose="020B0503020204020204" pitchFamily="34" charset="-122"/>
              </a:rPr>
              <a:t>2020</a:t>
            </a:r>
            <a:r>
              <a:rPr lang="zh-CN" altLang="en-US" sz="1500" dirty="0">
                <a:latin typeface="微软雅黑" panose="020B0503020204020204" pitchFamily="34" charset="-122"/>
                <a:ea typeface="微软雅黑" panose="020B0503020204020204" pitchFamily="34" charset="-122"/>
              </a:rPr>
              <a:t>年</a:t>
            </a:r>
            <a:r>
              <a:rPr lang="en-US" altLang="zh-CN" sz="1500" dirty="0">
                <a:latin typeface="微软雅黑" panose="020B0503020204020204" pitchFamily="34" charset="-122"/>
                <a:ea typeface="微软雅黑" panose="020B0503020204020204" pitchFamily="34" charset="-122"/>
              </a:rPr>
              <a:t>9</a:t>
            </a:r>
            <a:r>
              <a:rPr lang="zh-CN" altLang="en-US" sz="1500" dirty="0">
                <a:latin typeface="微软雅黑" panose="020B0503020204020204" pitchFamily="34" charset="-122"/>
                <a:ea typeface="微软雅黑" panose="020B0503020204020204" pitchFamily="34" charset="-122"/>
              </a:rPr>
              <a:t>月</a:t>
            </a:r>
          </a:p>
        </p:txBody>
      </p:sp>
      <p:pic>
        <p:nvPicPr>
          <p:cNvPr id="7" name="Picture 2">
            <a:extLst>
              <a:ext uri="{FF2B5EF4-FFF2-40B4-BE49-F238E27FC236}">
                <a16:creationId xmlns:a16="http://schemas.microsoft.com/office/drawing/2014/main" id="{9629EA57-F056-46FC-9D3A-DA61560E01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0381" y="1011135"/>
            <a:ext cx="4554691" cy="4457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876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audio>
              <p:cMediaNode vol="80000" numSld="999" showWhenStopped="0">
                <p:cTn id="2" repeatCount="indefinite" fill="remove" display="0">
                  <p:stCondLst>
                    <p:cond delay="indefinite"/>
                  </p:stCondLst>
                  <p:endCondLst>
                    <p:cond evt="onStopAudio" delay="0">
                      <p:tgtEl>
                        <p:sldTgt/>
                      </p:tgtEl>
                    </p:cond>
                  </p:endCondLst>
                </p:cTn>
                <p:tgtEl>
                  <p:spTgt spid="19"/>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Templat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主管人员">
  <a:themeElements>
    <a:clrScheme name="1111">
      <a:dk1>
        <a:sysClr val="windowText" lastClr="000000"/>
      </a:dk1>
      <a:lt1>
        <a:sysClr val="window" lastClr="FFFFFF"/>
      </a:lt1>
      <a:dk2>
        <a:srgbClr val="2F5897"/>
      </a:dk2>
      <a:lt2>
        <a:srgbClr val="E4E9EF"/>
      </a:lt2>
      <a:accent1>
        <a:srgbClr val="172B4B"/>
      </a:accent1>
      <a:accent2>
        <a:srgbClr val="FFC000"/>
      </a:accent2>
      <a:accent3>
        <a:srgbClr val="7F7F7F"/>
      </a:accent3>
      <a:accent4>
        <a:srgbClr val="FFFFFF"/>
      </a:accent4>
      <a:accent5>
        <a:srgbClr val="FFFFFF"/>
      </a:accent5>
      <a:accent6>
        <a:srgbClr val="FFFFFF"/>
      </a:accent6>
      <a:hlink>
        <a:srgbClr val="FFFFFF"/>
      </a:hlink>
      <a:folHlink>
        <a:srgbClr val="B2B2B2"/>
      </a:folHlink>
    </a:clrScheme>
    <a:fontScheme name="主管人员">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主管人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8939</TotalTime>
  <Words>2677</Words>
  <Application>Microsoft Office PowerPoint</Application>
  <PresentationFormat>自定义</PresentationFormat>
  <Paragraphs>290</Paragraphs>
  <Slides>29</Slides>
  <Notes>29</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29</vt:i4>
      </vt:variant>
    </vt:vector>
  </HeadingPairs>
  <TitlesOfParts>
    <vt:vector size="37" baseType="lpstr">
      <vt:lpstr>Courier New</vt:lpstr>
      <vt:lpstr>Century Gothic</vt:lpstr>
      <vt:lpstr>Calibri</vt:lpstr>
      <vt:lpstr>Arial</vt:lpstr>
      <vt:lpstr>微软雅黑</vt:lpstr>
      <vt:lpstr>Impact</vt:lpstr>
      <vt:lpstr>Palatino Linotype</vt:lpstr>
      <vt:lpstr>主管人员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大侠素材铺</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Porchen</cp:lastModifiedBy>
  <cp:revision>980</cp:revision>
  <dcterms:created xsi:type="dcterms:W3CDTF">2004-08-26T06:30:40Z</dcterms:created>
  <dcterms:modified xsi:type="dcterms:W3CDTF">2020-11-16T06:29:41Z</dcterms:modified>
</cp:coreProperties>
</file>