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87" r:id="rId1"/>
  </p:sldMasterIdLst>
  <p:notesMasterIdLst>
    <p:notesMasterId r:id="rId31"/>
  </p:notesMasterIdLst>
  <p:handoutMasterIdLst>
    <p:handoutMasterId r:id="rId32"/>
  </p:handoutMasterIdLst>
  <p:sldIdLst>
    <p:sldId id="570" r:id="rId2"/>
    <p:sldId id="576" r:id="rId3"/>
    <p:sldId id="511" r:id="rId4"/>
    <p:sldId id="578" r:id="rId5"/>
    <p:sldId id="579" r:id="rId6"/>
    <p:sldId id="580" r:id="rId7"/>
    <p:sldId id="581" r:id="rId8"/>
    <p:sldId id="582" r:id="rId9"/>
    <p:sldId id="583" r:id="rId10"/>
    <p:sldId id="584" r:id="rId11"/>
    <p:sldId id="585" r:id="rId12"/>
    <p:sldId id="586" r:id="rId13"/>
    <p:sldId id="587" r:id="rId14"/>
    <p:sldId id="588" r:id="rId15"/>
    <p:sldId id="589" r:id="rId16"/>
    <p:sldId id="590" r:id="rId17"/>
    <p:sldId id="591" r:id="rId18"/>
    <p:sldId id="592" r:id="rId19"/>
    <p:sldId id="593" r:id="rId20"/>
    <p:sldId id="594" r:id="rId21"/>
    <p:sldId id="595" r:id="rId22"/>
    <p:sldId id="596" r:id="rId23"/>
    <p:sldId id="597" r:id="rId24"/>
    <p:sldId id="598" r:id="rId25"/>
    <p:sldId id="599" r:id="rId26"/>
    <p:sldId id="600" r:id="rId27"/>
    <p:sldId id="601" r:id="rId28"/>
    <p:sldId id="602" r:id="rId29"/>
    <p:sldId id="604" r:id="rId30"/>
  </p:sldIdLst>
  <p:sldSz cx="11520488" cy="6480175"/>
  <p:notesSz cx="6858000" cy="9144000"/>
  <p:embeddedFontLst>
    <p:embeddedFont>
      <p:font typeface="Calibri" panose="020F0502020204030204" pitchFamily="34" charset="0"/>
      <p:regular r:id="rId33"/>
      <p:bold r:id="rId34"/>
      <p:italic r:id="rId35"/>
      <p:boldItalic r:id="rId36"/>
    </p:embeddedFont>
    <p:embeddedFont>
      <p:font typeface="Century Gothic" panose="020B0502020202020204" pitchFamily="34" charset="0"/>
      <p:regular r:id="rId37"/>
      <p:bold r:id="rId38"/>
      <p:italic r:id="rId39"/>
      <p:boldItalic r:id="rId40"/>
    </p:embeddedFont>
    <p:embeddedFont>
      <p:font typeface="Impact" panose="020B0806030902050204" pitchFamily="34" charset="0"/>
      <p:regular r:id="rId41"/>
    </p:embeddedFont>
    <p:embeddedFont>
      <p:font typeface="Palatino Linotype" panose="02040502050505030304" pitchFamily="18" charset="0"/>
      <p:regular r:id="rId42"/>
      <p:bold r:id="rId43"/>
      <p:italic r:id="rId44"/>
      <p:boldItalic r:id="rId45"/>
    </p:embeddedFont>
    <p:embeddedFont>
      <p:font typeface="微软雅黑" panose="020B0503020204020204" pitchFamily="34" charset="-122"/>
      <p:regular r:id="rId46"/>
      <p:bold r:id="rId47"/>
    </p:embeddedFont>
  </p:embeddedFontLst>
  <p:custDataLst>
    <p:tags r:id="rId48"/>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575815"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1151628"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727443"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2303258"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879073" algn="l" defTabSz="1151628" rtl="0" eaLnBrk="1" latinLnBrk="0" hangingPunct="1">
      <a:defRPr b="1" kern="1200">
        <a:solidFill>
          <a:schemeClr val="tx1"/>
        </a:solidFill>
        <a:latin typeface="Arial" pitchFamily="34" charset="0"/>
        <a:ea typeface="黑体" pitchFamily="49" charset="-122"/>
        <a:cs typeface="+mn-cs"/>
      </a:defRPr>
    </a:lvl6pPr>
    <a:lvl7pPr marL="3454888" algn="l" defTabSz="1151628" rtl="0" eaLnBrk="1" latinLnBrk="0" hangingPunct="1">
      <a:defRPr b="1" kern="1200">
        <a:solidFill>
          <a:schemeClr val="tx1"/>
        </a:solidFill>
        <a:latin typeface="Arial" pitchFamily="34" charset="0"/>
        <a:ea typeface="黑体" pitchFamily="49" charset="-122"/>
        <a:cs typeface="+mn-cs"/>
      </a:defRPr>
    </a:lvl7pPr>
    <a:lvl8pPr marL="4030702" algn="l" defTabSz="1151628" rtl="0" eaLnBrk="1" latinLnBrk="0" hangingPunct="1">
      <a:defRPr b="1" kern="1200">
        <a:solidFill>
          <a:schemeClr val="tx1"/>
        </a:solidFill>
        <a:latin typeface="Arial" pitchFamily="34" charset="0"/>
        <a:ea typeface="黑体" pitchFamily="49" charset="-122"/>
        <a:cs typeface="+mn-cs"/>
      </a:defRPr>
    </a:lvl8pPr>
    <a:lvl9pPr marL="4606516" algn="l" defTabSz="1151628"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042" userDrawn="1">
          <p15:clr>
            <a:srgbClr val="A4A3A4"/>
          </p15:clr>
        </p15:guide>
        <p15:guide id="2" pos="362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D2"/>
    <a:srgbClr val="0282D0"/>
    <a:srgbClr val="004D86"/>
    <a:srgbClr val="0067B4"/>
    <a:srgbClr val="FF9900"/>
    <a:srgbClr val="0547A7"/>
    <a:srgbClr val="202A36"/>
    <a:srgbClr val="FFFFFF"/>
    <a:srgbClr val="FF66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72" autoAdjust="0"/>
    <p:restoredTop sz="89111" autoAdjust="0"/>
  </p:normalViewPr>
  <p:slideViewPr>
    <p:cSldViewPr>
      <p:cViewPr varScale="1">
        <p:scale>
          <a:sx n="107" d="100"/>
          <a:sy n="107" d="100"/>
        </p:scale>
        <p:origin x="474" y="78"/>
      </p:cViewPr>
      <p:guideLst>
        <p:guide orient="horz" pos="2042"/>
        <p:guide pos="3629"/>
      </p:guideLst>
    </p:cSldViewPr>
  </p:slideViewPr>
  <p:notesTextViewPr>
    <p:cViewPr>
      <p:scale>
        <a:sx n="100" d="100"/>
        <a:sy n="100" d="100"/>
      </p:scale>
      <p:origin x="0" y="0"/>
    </p:cViewPr>
  </p:notesTextViewPr>
  <p:sorterViewPr>
    <p:cViewPr>
      <p:scale>
        <a:sx n="200" d="100"/>
        <a:sy n="200" d="100"/>
      </p:scale>
      <p:origin x="0" y="14736"/>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2020/11/23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512" kern="1200">
        <a:solidFill>
          <a:schemeClr val="tx1"/>
        </a:solidFill>
        <a:latin typeface="Arial" pitchFamily="34" charset="0"/>
        <a:ea typeface="+mn-ea"/>
        <a:cs typeface="+mn-cs"/>
      </a:defRPr>
    </a:lvl1pPr>
    <a:lvl2pPr marL="575815" algn="l" rtl="0" fontAlgn="base">
      <a:spcBef>
        <a:spcPct val="30000"/>
      </a:spcBef>
      <a:spcAft>
        <a:spcPct val="0"/>
      </a:spcAft>
      <a:defRPr sz="1512" kern="1200">
        <a:solidFill>
          <a:schemeClr val="tx1"/>
        </a:solidFill>
        <a:latin typeface="Arial" pitchFamily="34" charset="0"/>
        <a:ea typeface="+mn-ea"/>
        <a:cs typeface="+mn-cs"/>
      </a:defRPr>
    </a:lvl2pPr>
    <a:lvl3pPr marL="1151628" algn="l" rtl="0" fontAlgn="base">
      <a:spcBef>
        <a:spcPct val="30000"/>
      </a:spcBef>
      <a:spcAft>
        <a:spcPct val="0"/>
      </a:spcAft>
      <a:defRPr sz="1512" kern="1200">
        <a:solidFill>
          <a:schemeClr val="tx1"/>
        </a:solidFill>
        <a:latin typeface="Arial" pitchFamily="34" charset="0"/>
        <a:ea typeface="+mn-ea"/>
        <a:cs typeface="+mn-cs"/>
      </a:defRPr>
    </a:lvl3pPr>
    <a:lvl4pPr marL="1727443" algn="l" rtl="0" fontAlgn="base">
      <a:spcBef>
        <a:spcPct val="30000"/>
      </a:spcBef>
      <a:spcAft>
        <a:spcPct val="0"/>
      </a:spcAft>
      <a:defRPr sz="1512" kern="1200">
        <a:solidFill>
          <a:schemeClr val="tx1"/>
        </a:solidFill>
        <a:latin typeface="Arial" pitchFamily="34" charset="0"/>
        <a:ea typeface="+mn-ea"/>
        <a:cs typeface="+mn-cs"/>
      </a:defRPr>
    </a:lvl4pPr>
    <a:lvl5pPr marL="2303258" algn="l" rtl="0" fontAlgn="base">
      <a:spcBef>
        <a:spcPct val="30000"/>
      </a:spcBef>
      <a:spcAft>
        <a:spcPct val="0"/>
      </a:spcAft>
      <a:defRPr sz="1512" kern="1200">
        <a:solidFill>
          <a:schemeClr val="tx1"/>
        </a:solidFill>
        <a:latin typeface="Arial" pitchFamily="34" charset="0"/>
        <a:ea typeface="+mn-ea"/>
        <a:cs typeface="+mn-cs"/>
      </a:defRPr>
    </a:lvl5pPr>
    <a:lvl6pPr marL="2879073" algn="l" defTabSz="1151628" rtl="0" eaLnBrk="1" latinLnBrk="0" hangingPunct="1">
      <a:defRPr sz="1512" kern="1200">
        <a:solidFill>
          <a:schemeClr val="tx1"/>
        </a:solidFill>
        <a:latin typeface="+mn-lt"/>
        <a:ea typeface="+mn-ea"/>
        <a:cs typeface="+mn-cs"/>
      </a:defRPr>
    </a:lvl6pPr>
    <a:lvl7pPr marL="3454888" algn="l" defTabSz="1151628" rtl="0" eaLnBrk="1" latinLnBrk="0" hangingPunct="1">
      <a:defRPr sz="1512" kern="1200">
        <a:solidFill>
          <a:schemeClr val="tx1"/>
        </a:solidFill>
        <a:latin typeface="+mn-lt"/>
        <a:ea typeface="+mn-ea"/>
        <a:cs typeface="+mn-cs"/>
      </a:defRPr>
    </a:lvl7pPr>
    <a:lvl8pPr marL="4030702" algn="l" defTabSz="1151628" rtl="0" eaLnBrk="1" latinLnBrk="0" hangingPunct="1">
      <a:defRPr sz="1512" kern="1200">
        <a:solidFill>
          <a:schemeClr val="tx1"/>
        </a:solidFill>
        <a:latin typeface="+mn-lt"/>
        <a:ea typeface="+mn-ea"/>
        <a:cs typeface="+mn-cs"/>
      </a:defRPr>
    </a:lvl8pPr>
    <a:lvl9pPr marL="4606516" algn="l" defTabSz="1151628" rtl="0" eaLnBrk="1" latinLnBrk="0" hangingPunct="1">
      <a:defRPr sz="151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t>1</a:t>
            </a:fld>
            <a:endParaRPr lang="zh-CN" altLang="en-US"/>
          </a:p>
        </p:txBody>
      </p:sp>
    </p:spTree>
    <p:extLst>
      <p:ext uri="{BB962C8B-B14F-4D97-AF65-F5344CB8AC3E}">
        <p14:creationId xmlns:p14="http://schemas.microsoft.com/office/powerpoint/2010/main" val="2955868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a:t>
            </a:fld>
            <a:endParaRPr lang="zh-CN" altLang="en-US"/>
          </a:p>
        </p:txBody>
      </p:sp>
    </p:spTree>
    <p:extLst>
      <p:ext uri="{BB962C8B-B14F-4D97-AF65-F5344CB8AC3E}">
        <p14:creationId xmlns:p14="http://schemas.microsoft.com/office/powerpoint/2010/main" val="2293141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364438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4</a:t>
            </a:fld>
            <a:endParaRPr lang="zh-CN" altLang="en-US"/>
          </a:p>
        </p:txBody>
      </p:sp>
    </p:spTree>
    <p:extLst>
      <p:ext uri="{BB962C8B-B14F-4D97-AF65-F5344CB8AC3E}">
        <p14:creationId xmlns:p14="http://schemas.microsoft.com/office/powerpoint/2010/main" val="4077953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5</a:t>
            </a:fld>
            <a:endParaRPr lang="zh-CN" altLang="en-US"/>
          </a:p>
        </p:txBody>
      </p:sp>
    </p:spTree>
    <p:extLst>
      <p:ext uri="{BB962C8B-B14F-4D97-AF65-F5344CB8AC3E}">
        <p14:creationId xmlns:p14="http://schemas.microsoft.com/office/powerpoint/2010/main" val="900467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6</a:t>
            </a:fld>
            <a:endParaRPr lang="zh-CN" altLang="en-US"/>
          </a:p>
        </p:txBody>
      </p:sp>
    </p:spTree>
    <p:extLst>
      <p:ext uri="{BB962C8B-B14F-4D97-AF65-F5344CB8AC3E}">
        <p14:creationId xmlns:p14="http://schemas.microsoft.com/office/powerpoint/2010/main" val="2753742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7</a:t>
            </a:fld>
            <a:endParaRPr lang="zh-CN" altLang="en-US"/>
          </a:p>
        </p:txBody>
      </p:sp>
    </p:spTree>
    <p:extLst>
      <p:ext uri="{BB962C8B-B14F-4D97-AF65-F5344CB8AC3E}">
        <p14:creationId xmlns:p14="http://schemas.microsoft.com/office/powerpoint/2010/main" val="422149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8</a:t>
            </a:fld>
            <a:endParaRPr lang="zh-CN" altLang="en-US"/>
          </a:p>
        </p:txBody>
      </p:sp>
    </p:spTree>
    <p:extLst>
      <p:ext uri="{BB962C8B-B14F-4D97-AF65-F5344CB8AC3E}">
        <p14:creationId xmlns:p14="http://schemas.microsoft.com/office/powerpoint/2010/main" val="861235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9</a:t>
            </a:fld>
            <a:endParaRPr lang="zh-CN" altLang="en-US"/>
          </a:p>
        </p:txBody>
      </p:sp>
    </p:spTree>
    <p:extLst>
      <p:ext uri="{BB962C8B-B14F-4D97-AF65-F5344CB8AC3E}">
        <p14:creationId xmlns:p14="http://schemas.microsoft.com/office/powerpoint/2010/main" val="176149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10</a:t>
            </a:fld>
            <a:endParaRPr lang="zh-CN" altLang="en-US"/>
          </a:p>
        </p:txBody>
      </p:sp>
    </p:spTree>
    <p:extLst>
      <p:ext uri="{BB962C8B-B14F-4D97-AF65-F5344CB8AC3E}">
        <p14:creationId xmlns:p14="http://schemas.microsoft.com/office/powerpoint/2010/main" val="3490200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11</a:t>
            </a:fld>
            <a:endParaRPr lang="zh-CN" altLang="en-US"/>
          </a:p>
        </p:txBody>
      </p:sp>
    </p:spTree>
    <p:extLst>
      <p:ext uri="{BB962C8B-B14F-4D97-AF65-F5344CB8AC3E}">
        <p14:creationId xmlns:p14="http://schemas.microsoft.com/office/powerpoint/2010/main" val="890671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12</a:t>
            </a:fld>
            <a:endParaRPr lang="zh-CN" altLang="en-US"/>
          </a:p>
        </p:txBody>
      </p:sp>
    </p:spTree>
    <p:extLst>
      <p:ext uri="{BB962C8B-B14F-4D97-AF65-F5344CB8AC3E}">
        <p14:creationId xmlns:p14="http://schemas.microsoft.com/office/powerpoint/2010/main" val="246836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13</a:t>
            </a:fld>
            <a:endParaRPr lang="zh-CN" altLang="en-US"/>
          </a:p>
        </p:txBody>
      </p:sp>
    </p:spTree>
    <p:extLst>
      <p:ext uri="{BB962C8B-B14F-4D97-AF65-F5344CB8AC3E}">
        <p14:creationId xmlns:p14="http://schemas.microsoft.com/office/powerpoint/2010/main" val="4224112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14</a:t>
            </a:fld>
            <a:endParaRPr lang="zh-CN" altLang="en-US"/>
          </a:p>
        </p:txBody>
      </p:sp>
    </p:spTree>
    <p:extLst>
      <p:ext uri="{BB962C8B-B14F-4D97-AF65-F5344CB8AC3E}">
        <p14:creationId xmlns:p14="http://schemas.microsoft.com/office/powerpoint/2010/main" val="3401264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15</a:t>
            </a:fld>
            <a:endParaRPr lang="zh-CN" altLang="en-US"/>
          </a:p>
        </p:txBody>
      </p:sp>
    </p:spTree>
    <p:extLst>
      <p:ext uri="{BB962C8B-B14F-4D97-AF65-F5344CB8AC3E}">
        <p14:creationId xmlns:p14="http://schemas.microsoft.com/office/powerpoint/2010/main" val="564291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16</a:t>
            </a:fld>
            <a:endParaRPr lang="zh-CN" altLang="en-US"/>
          </a:p>
        </p:txBody>
      </p:sp>
    </p:spTree>
    <p:extLst>
      <p:ext uri="{BB962C8B-B14F-4D97-AF65-F5344CB8AC3E}">
        <p14:creationId xmlns:p14="http://schemas.microsoft.com/office/powerpoint/2010/main" val="3865457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17</a:t>
            </a:fld>
            <a:endParaRPr lang="zh-CN" altLang="en-US"/>
          </a:p>
        </p:txBody>
      </p:sp>
    </p:spTree>
    <p:extLst>
      <p:ext uri="{BB962C8B-B14F-4D97-AF65-F5344CB8AC3E}">
        <p14:creationId xmlns:p14="http://schemas.microsoft.com/office/powerpoint/2010/main" val="3635463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3994839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19</a:t>
            </a:fld>
            <a:endParaRPr lang="zh-CN" altLang="en-US"/>
          </a:p>
        </p:txBody>
      </p:sp>
    </p:spTree>
    <p:extLst>
      <p:ext uri="{BB962C8B-B14F-4D97-AF65-F5344CB8AC3E}">
        <p14:creationId xmlns:p14="http://schemas.microsoft.com/office/powerpoint/2010/main" val="1656012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20</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21</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22</a:t>
            </a:fld>
            <a:endParaRPr lang="zh-CN" altLang="en-US"/>
          </a:p>
        </p:txBody>
      </p:sp>
    </p:spTree>
    <p:extLst>
      <p:ext uri="{BB962C8B-B14F-4D97-AF65-F5344CB8AC3E}">
        <p14:creationId xmlns:p14="http://schemas.microsoft.com/office/powerpoint/2010/main" val="2691333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23</a:t>
            </a:fld>
            <a:endParaRPr lang="zh-CN" altLang="en-US"/>
          </a:p>
        </p:txBody>
      </p:sp>
    </p:spTree>
    <p:extLst>
      <p:ext uri="{BB962C8B-B14F-4D97-AF65-F5344CB8AC3E}">
        <p14:creationId xmlns:p14="http://schemas.microsoft.com/office/powerpoint/2010/main" val="1140372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24</a:t>
            </a:fld>
            <a:endParaRPr lang="zh-CN" altLang="en-US"/>
          </a:p>
        </p:txBody>
      </p:sp>
    </p:spTree>
    <p:extLst>
      <p:ext uri="{BB962C8B-B14F-4D97-AF65-F5344CB8AC3E}">
        <p14:creationId xmlns:p14="http://schemas.microsoft.com/office/powerpoint/2010/main" val="3379179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25</a:t>
            </a:fld>
            <a:endParaRPr lang="zh-CN" altLang="en-US"/>
          </a:p>
        </p:txBody>
      </p:sp>
    </p:spTree>
    <p:extLst>
      <p:ext uri="{BB962C8B-B14F-4D97-AF65-F5344CB8AC3E}">
        <p14:creationId xmlns:p14="http://schemas.microsoft.com/office/powerpoint/2010/main" val="3261682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26</a:t>
            </a:fld>
            <a:endParaRPr lang="zh-CN" altLang="en-US"/>
          </a:p>
        </p:txBody>
      </p:sp>
    </p:spTree>
    <p:extLst>
      <p:ext uri="{BB962C8B-B14F-4D97-AF65-F5344CB8AC3E}">
        <p14:creationId xmlns:p14="http://schemas.microsoft.com/office/powerpoint/2010/main" val="3659604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extLst>
      <p:ext uri="{BB962C8B-B14F-4D97-AF65-F5344CB8AC3E}">
        <p14:creationId xmlns:p14="http://schemas.microsoft.com/office/powerpoint/2010/main" val="3036978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28</a:t>
            </a:fld>
            <a:endParaRPr lang="zh-CN" altLang="en-US"/>
          </a:p>
        </p:txBody>
      </p:sp>
    </p:spTree>
    <p:extLst>
      <p:ext uri="{BB962C8B-B14F-4D97-AF65-F5344CB8AC3E}">
        <p14:creationId xmlns:p14="http://schemas.microsoft.com/office/powerpoint/2010/main" val="92697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t>29</a:t>
            </a:fld>
            <a:endParaRPr lang="zh-CN" altLang="en-US"/>
          </a:p>
        </p:txBody>
      </p:sp>
    </p:spTree>
    <p:extLst>
      <p:ext uri="{BB962C8B-B14F-4D97-AF65-F5344CB8AC3E}">
        <p14:creationId xmlns:p14="http://schemas.microsoft.com/office/powerpoint/2010/main" val="2955868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864038" y="576018"/>
            <a:ext cx="9792415" cy="4032109"/>
          </a:xfrm>
          <a:prstGeom prst="rect">
            <a:avLst/>
          </a:prstGeom>
        </p:spPr>
        <p:txBody>
          <a:bodyPr lIns="91432" tIns="45716" rIns="91432" bIns="45716" anchor="b">
            <a:noAutofit/>
          </a:bodyPr>
          <a:lstStyle>
            <a:lvl1pPr>
              <a:lnSpc>
                <a:spcPct val="100000"/>
              </a:lnSpc>
              <a:defRPr sz="8000"/>
            </a:lvl1pPr>
          </a:lstStyle>
          <a:p>
            <a:r>
              <a:rPr lang="zh-CN" altLang="en-US"/>
              <a:t>单击此处编辑母版标题样式</a:t>
            </a:r>
            <a:endParaRPr lang="en-US" dirty="0"/>
          </a:p>
        </p:txBody>
      </p:sp>
      <p:sp>
        <p:nvSpPr>
          <p:cNvPr id="3" name="Subtitle 2"/>
          <p:cNvSpPr>
            <a:spLocks noGrp="1"/>
          </p:cNvSpPr>
          <p:nvPr>
            <p:ph type="subTitle" idx="1"/>
          </p:nvPr>
        </p:nvSpPr>
        <p:spPr>
          <a:xfrm>
            <a:off x="1728073" y="4680126"/>
            <a:ext cx="8064342" cy="1152031"/>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7" name="Date Placeholder 6"/>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dirty="0">
              <a:solidFill>
                <a:srgbClr val="FFFFFF"/>
              </a:solidFill>
            </a:endParaRPr>
          </a:p>
        </p:txBody>
      </p:sp>
      <p:sp>
        <p:nvSpPr>
          <p:cNvPr id="8" name="Slide Number Placeholder 7"/>
          <p:cNvSpPr>
            <a:spLocks noGrp="1"/>
          </p:cNvSpPr>
          <p:nvPr>
            <p:ph type="sldNum" sz="quarter" idx="11"/>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dirty="0">
              <a:solidFill>
                <a:srgbClr val="FFFFFF"/>
              </a:solidFill>
            </a:endParaRPr>
          </a:p>
        </p:txBody>
      </p:sp>
      <p:sp>
        <p:nvSpPr>
          <p:cNvPr id="9" name="Footer Placeholder 8"/>
          <p:cNvSpPr>
            <a:spLocks noGrp="1"/>
          </p:cNvSpPr>
          <p:nvPr>
            <p:ph type="ftr" sz="quarter" idx="12"/>
          </p:nvPr>
        </p:nvSpPr>
        <p:spPr>
          <a:xfrm>
            <a:off x="830481" y="6006163"/>
            <a:ext cx="3588153" cy="345009"/>
          </a:xfrm>
          <a:prstGeom prst="rect">
            <a:avLst/>
          </a:prstGeom>
        </p:spPr>
        <p:txBody>
          <a:bodyPr lIns="91432" tIns="45716" rIns="91432" bIns="45716"/>
          <a:lstStyle/>
          <a:p>
            <a:endParaRPr kumimoji="0" lang="en-US">
              <a:solidFill>
                <a:schemeClr val="accent1">
                  <a:tint val="2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576030" y="5"/>
            <a:ext cx="10368439" cy="1512041"/>
          </a:xfrm>
          <a:prstGeom prst="rect">
            <a:avLst/>
          </a:prstGeom>
        </p:spPr>
        <p:txBody>
          <a:bodyPr lIns="91432" tIns="45716" rIns="91432" bIns="45716"/>
          <a:lstStyle/>
          <a:p>
            <a:r>
              <a:rPr lang="zh-CN" altLang="en-US"/>
              <a:t>单击此处编辑母版标题样式</a:t>
            </a:r>
            <a:endParaRPr lang="en-US" dirty="0"/>
          </a:p>
        </p:txBody>
      </p:sp>
      <p:sp>
        <p:nvSpPr>
          <p:cNvPr id="3" name="Content Placeholder 2"/>
          <p:cNvSpPr>
            <a:spLocks noGrp="1"/>
          </p:cNvSpPr>
          <p:nvPr>
            <p:ph idx="1"/>
          </p:nvPr>
        </p:nvSpPr>
        <p:spPr>
          <a:xfrm>
            <a:off x="576030" y="1512041"/>
            <a:ext cx="10368439" cy="4276616"/>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5" name="Footer Placeholder 4"/>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10040" y="1296035"/>
            <a:ext cx="9792415" cy="2367064"/>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910040" y="3844607"/>
            <a:ext cx="9792415" cy="1069528"/>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5" name="Footer Placeholder 4"/>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7" name="Oval 6"/>
          <p:cNvSpPr/>
          <p:nvPr/>
        </p:nvSpPr>
        <p:spPr>
          <a:xfrm>
            <a:off x="5664243" y="3708101"/>
            <a:ext cx="106804" cy="8010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5916252" y="3708101"/>
            <a:ext cx="106804" cy="8010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5413434" y="3708101"/>
            <a:ext cx="106804" cy="8010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576030" y="5"/>
            <a:ext cx="10368439" cy="1512041"/>
          </a:xfrm>
          <a:prstGeom prst="rect">
            <a:avLst/>
          </a:prstGeom>
        </p:spPr>
        <p:txBody>
          <a:bodyPr lIns="91432" tIns="45716" rIns="91432" bIns="45716"/>
          <a:lstStyle/>
          <a:p>
            <a:r>
              <a:rPr lang="zh-CN" altLang="en-US"/>
              <a:t>单击此处编辑母版标题样式</a:t>
            </a:r>
            <a:endParaRPr lang="en-US"/>
          </a:p>
        </p:txBody>
      </p:sp>
      <p:sp>
        <p:nvSpPr>
          <p:cNvPr id="4" name="Content Placeholder 3"/>
          <p:cNvSpPr>
            <a:spLocks noGrp="1"/>
          </p:cNvSpPr>
          <p:nvPr>
            <p:ph sz="half" idx="2"/>
          </p:nvPr>
        </p:nvSpPr>
        <p:spPr>
          <a:xfrm>
            <a:off x="5856250" y="1512041"/>
            <a:ext cx="5088215" cy="4276616"/>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6" name="Footer Placeholder 5"/>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460819" y="1512043"/>
            <a:ext cx="5092056" cy="4276915"/>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76030" y="5"/>
            <a:ext cx="10368439" cy="1512041"/>
          </a:xfrm>
          <a:prstGeom prst="rect">
            <a:avLst/>
          </a:prstGeom>
        </p:spPr>
        <p:txBody>
          <a:bodyPr lIns="91432" tIns="45716" rIns="91432" bIns="45716"/>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576025" y="1512046"/>
            <a:ext cx="5090217" cy="576015"/>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5856251" y="1512046"/>
            <a:ext cx="5092216" cy="576015"/>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7" name="Date Placeholder 6"/>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8" name="Footer Placeholder 7"/>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11" name="Content Placeholder 10"/>
          <p:cNvSpPr>
            <a:spLocks noGrp="1"/>
          </p:cNvSpPr>
          <p:nvPr>
            <p:ph sz="quarter" idx="13"/>
          </p:nvPr>
        </p:nvSpPr>
        <p:spPr>
          <a:xfrm>
            <a:off x="576024" y="2090937"/>
            <a:ext cx="5092056" cy="3698020"/>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3" name="Content Placeholder 12"/>
          <p:cNvSpPr>
            <a:spLocks noGrp="1"/>
          </p:cNvSpPr>
          <p:nvPr>
            <p:ph sz="quarter" idx="14"/>
          </p:nvPr>
        </p:nvSpPr>
        <p:spPr>
          <a:xfrm>
            <a:off x="5886969" y="2090937"/>
            <a:ext cx="5092056" cy="3697599"/>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576030" y="5"/>
            <a:ext cx="10368439" cy="1512041"/>
          </a:xfrm>
          <a:prstGeom prst="rect">
            <a:avLst/>
          </a:prstGeom>
        </p:spPr>
        <p:txBody>
          <a:bodyPr lIns="91432" tIns="45716" rIns="91432" bIns="45716"/>
          <a:lstStyle/>
          <a:p>
            <a:r>
              <a:rPr lang="zh-CN" altLang="en-US"/>
              <a:t>单击此处编辑母版标题样式</a:t>
            </a:r>
            <a:endParaRPr lang="en-US" dirty="0"/>
          </a:p>
        </p:txBody>
      </p:sp>
      <p:sp>
        <p:nvSpPr>
          <p:cNvPr id="3" name="Date Placeholder 2"/>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4" name="Footer Placeholder 3"/>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442318" y="252007"/>
            <a:ext cx="3790161" cy="1980053"/>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a:t>单击此处编辑母版标题样式</a:t>
            </a:r>
            <a:endParaRPr lang="en-US" dirty="0"/>
          </a:p>
        </p:txBody>
      </p:sp>
      <p:sp>
        <p:nvSpPr>
          <p:cNvPr id="3" name="Content Placeholder 2"/>
          <p:cNvSpPr>
            <a:spLocks noGrp="1"/>
          </p:cNvSpPr>
          <p:nvPr>
            <p:ph idx="1"/>
          </p:nvPr>
        </p:nvSpPr>
        <p:spPr>
          <a:xfrm>
            <a:off x="906042" y="258007"/>
            <a:ext cx="6294268" cy="553065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7442318" y="2304063"/>
            <a:ext cx="3790161" cy="3484594"/>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6" name="Footer Placeholder 5"/>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116091" y="216006"/>
            <a:ext cx="7196304" cy="846023"/>
          </a:xfrm>
          <a:prstGeom prst="rect">
            <a:avLst/>
          </a:prstGeom>
        </p:spPr>
        <p:txBody>
          <a:bodyPr lIns="91432" tIns="45716" rIns="91432" bIns="45716" anchor="b"/>
          <a:lstStyle>
            <a:lvl1pPr algn="ctr">
              <a:lnSpc>
                <a:spcPct val="100000"/>
              </a:lnSpc>
              <a:defRPr sz="28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1900086" y="1080031"/>
            <a:ext cx="7628321" cy="4290865"/>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2116091" y="5490149"/>
            <a:ext cx="7196304" cy="50401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solidFill>
                <a:schemeClr val="tx1"/>
              </a:solidFill>
            </a:endParaRPr>
          </a:p>
        </p:txBody>
      </p:sp>
      <p:sp>
        <p:nvSpPr>
          <p:cNvPr id="6" name="Footer Placeholder 5"/>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576030" y="5"/>
            <a:ext cx="10368439" cy="1512041"/>
          </a:xfrm>
          <a:prstGeom prst="rect">
            <a:avLst/>
          </a:prstGeom>
        </p:spPr>
        <p:txBody>
          <a:bodyPr lIns="91432" tIns="45716" rIns="91432" bIns="4571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76030" y="1512041"/>
            <a:ext cx="10368439" cy="4276616"/>
          </a:xfrm>
          <a:prstGeom prst="rect">
            <a:avLst/>
          </a:prstGeom>
        </p:spPr>
        <p:txBody>
          <a:bodyPr vert="eaVert"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5" name="Footer Placeholder 4"/>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52356" y="259510"/>
            <a:ext cx="2592109" cy="5529150"/>
          </a:xfrm>
          <a:prstGeom prst="rect">
            <a:avLst/>
          </a:prstGeom>
        </p:spPr>
        <p:txBody>
          <a:bodyPr vert="eaVert" lIns="91432" tIns="45716" rIns="91432" bIns="4571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76029" y="259510"/>
            <a:ext cx="7584321" cy="5529150"/>
          </a:xfrm>
          <a:prstGeom prst="rect">
            <a:avLst/>
          </a:prstGeom>
        </p:spPr>
        <p:txBody>
          <a:bodyPr vert="eaVert"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8017158" y="6006163"/>
            <a:ext cx="2628111"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11/23/2020</a:t>
            </a:fld>
            <a:endParaRPr lang="en-US"/>
          </a:p>
        </p:txBody>
      </p:sp>
      <p:sp>
        <p:nvSpPr>
          <p:cNvPr id="5" name="Footer Placeholder 4"/>
          <p:cNvSpPr>
            <a:spLocks noGrp="1"/>
          </p:cNvSpPr>
          <p:nvPr>
            <p:ph type="ftr" sz="quarter" idx="11"/>
          </p:nvPr>
        </p:nvSpPr>
        <p:spPr>
          <a:xfrm>
            <a:off x="830481" y="6006163"/>
            <a:ext cx="3588153"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10763643" y="6006163"/>
            <a:ext cx="708031"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89424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9953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319724" y="-25119"/>
            <a:ext cx="850160" cy="748278"/>
            <a:chOff x="2506532" y="465192"/>
            <a:chExt cx="675190" cy="593837"/>
          </a:xfrm>
        </p:grpSpPr>
        <p:sp>
          <p:nvSpPr>
            <p:cNvPr id="4" name="文本框 2"/>
            <p:cNvSpPr txBox="1">
              <a:spLocks noChangeArrowheads="1"/>
            </p:cNvSpPr>
            <p:nvPr/>
          </p:nvSpPr>
          <p:spPr bwMode="auto">
            <a:xfrm>
              <a:off x="2506532" y="465192"/>
              <a:ext cx="236653" cy="512932"/>
            </a:xfrm>
            <a:prstGeom prst="rect">
              <a:avLst/>
            </a:prstGeom>
            <a:noFill/>
            <a:ln w="9525">
              <a:noFill/>
              <a:miter lim="800000"/>
              <a:headEnd/>
              <a:tailEnd/>
            </a:ln>
          </p:spPr>
          <p:txBody>
            <a:bodyPr>
              <a:spAutoFit/>
            </a:bodyPr>
            <a:lstStyle/>
            <a:p>
              <a:r>
                <a:rPr lang="en-US" altLang="zh-CN" sz="3600" dirty="0">
                  <a:solidFill>
                    <a:srgbClr val="005292"/>
                  </a:solidFill>
                  <a:latin typeface="Impact" pitchFamily="34" charset="0"/>
                </a:rPr>
                <a:t>4</a:t>
              </a:r>
              <a:endParaRPr lang="zh-CN" altLang="en-US" sz="36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3" y="720834"/>
            <a:ext cx="11512992" cy="43190"/>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268023665"/>
      </p:ext>
    </p:extLst>
  </p:cSld>
  <p:clrMapOvr>
    <a:masterClrMapping/>
  </p:clrMapOvr>
  <p:transition spd="med"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319724" y="-25119"/>
            <a:ext cx="850160" cy="748278"/>
            <a:chOff x="2506532" y="465192"/>
            <a:chExt cx="675190" cy="593837"/>
          </a:xfrm>
        </p:grpSpPr>
        <p:sp>
          <p:nvSpPr>
            <p:cNvPr id="4" name="文本框 2"/>
            <p:cNvSpPr txBox="1">
              <a:spLocks noChangeArrowheads="1"/>
            </p:cNvSpPr>
            <p:nvPr/>
          </p:nvSpPr>
          <p:spPr bwMode="auto">
            <a:xfrm>
              <a:off x="2506532" y="465192"/>
              <a:ext cx="236653" cy="512932"/>
            </a:xfrm>
            <a:prstGeom prst="rect">
              <a:avLst/>
            </a:prstGeom>
            <a:noFill/>
            <a:ln w="9525">
              <a:noFill/>
              <a:miter lim="800000"/>
              <a:headEnd/>
              <a:tailEnd/>
            </a:ln>
          </p:spPr>
          <p:txBody>
            <a:bodyPr>
              <a:spAutoFit/>
            </a:bodyPr>
            <a:lstStyle/>
            <a:p>
              <a:r>
                <a:rPr lang="en-US" altLang="zh-CN" sz="3600" dirty="0">
                  <a:solidFill>
                    <a:srgbClr val="005292"/>
                  </a:solidFill>
                  <a:latin typeface="Impact" pitchFamily="34" charset="0"/>
                </a:rPr>
                <a:t>2</a:t>
              </a:r>
              <a:endParaRPr lang="zh-CN" altLang="en-US" sz="36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3" y="720834"/>
            <a:ext cx="11512992" cy="43190"/>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1794047852"/>
      </p:ext>
    </p:extLst>
  </p:cSld>
  <p:clrMapOvr>
    <a:masterClrMapping/>
  </p:clrMapOvr>
  <p:transition spd="med"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319724" y="-25119"/>
            <a:ext cx="850160" cy="748278"/>
            <a:chOff x="2506532" y="465192"/>
            <a:chExt cx="675190" cy="593837"/>
          </a:xfrm>
        </p:grpSpPr>
        <p:sp>
          <p:nvSpPr>
            <p:cNvPr id="4" name="文本框 2"/>
            <p:cNvSpPr txBox="1">
              <a:spLocks noChangeArrowheads="1"/>
            </p:cNvSpPr>
            <p:nvPr/>
          </p:nvSpPr>
          <p:spPr bwMode="auto">
            <a:xfrm>
              <a:off x="2506532" y="465192"/>
              <a:ext cx="236653" cy="512932"/>
            </a:xfrm>
            <a:prstGeom prst="rect">
              <a:avLst/>
            </a:prstGeom>
            <a:noFill/>
            <a:ln w="9525">
              <a:noFill/>
              <a:miter lim="800000"/>
              <a:headEnd/>
              <a:tailEnd/>
            </a:ln>
          </p:spPr>
          <p:txBody>
            <a:bodyPr>
              <a:spAutoFit/>
            </a:bodyPr>
            <a:lstStyle/>
            <a:p>
              <a:r>
                <a:rPr lang="en-US" altLang="zh-CN" sz="3600" dirty="0">
                  <a:solidFill>
                    <a:srgbClr val="005292"/>
                  </a:solidFill>
                  <a:latin typeface="Impact" pitchFamily="34" charset="0"/>
                </a:rPr>
                <a:t>5</a:t>
              </a:r>
              <a:endParaRPr lang="zh-CN" altLang="en-US" sz="36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3" y="720834"/>
            <a:ext cx="11512992" cy="43190"/>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464757093"/>
      </p:ext>
    </p:extLst>
  </p:cSld>
  <p:clrMapOvr>
    <a:masterClrMapping/>
  </p:clrMapOvr>
  <p:transition spd="med"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11998" y="-4998"/>
            <a:ext cx="11508491" cy="648517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 id="2147483700" r:id="rId14"/>
    <p:sldLayoutId id="2147483702" r:id="rId15"/>
    <p:sldLayoutId id="2147483703" r:id="rId16"/>
    <p:sldLayoutId id="2147483704" r:id="rId17"/>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14.png"/><Relationship Id="rId5" Type="http://schemas.openxmlformats.org/officeDocument/2006/relationships/image" Target="../media/image23.png"/><Relationship Id="rId10" Type="http://schemas.openxmlformats.org/officeDocument/2006/relationships/image" Target="../media/image13.png"/><Relationship Id="rId4" Type="http://schemas.openxmlformats.org/officeDocument/2006/relationships/image" Target="../media/image22.png"/><Relationship Id="rId9"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7.pn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29.JPG"/><Relationship Id="rId4" Type="http://schemas.openxmlformats.org/officeDocument/2006/relationships/image" Target="../media/image28.JP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2.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14.png"/><Relationship Id="rId4" Type="http://schemas.openxmlformats.org/officeDocument/2006/relationships/image" Target="../media/image33.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6.png"/><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14.png"/><Relationship Id="rId4" Type="http://schemas.openxmlformats.org/officeDocument/2006/relationships/image" Target="../media/image37.png"/><Relationship Id="rId9"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13.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JPG"/><Relationship Id="rId17" Type="http://schemas.microsoft.com/office/2007/relationships/hdphoto" Target="../media/hdphoto1.wdp"/><Relationship Id="rId2" Type="http://schemas.openxmlformats.org/officeDocument/2006/relationships/notesSlide" Target="../notesSlides/notesSlide26.xml"/><Relationship Id="rId16"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14.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3.png"/><Relationship Id="rId7"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454944" y="3183622"/>
            <a:ext cx="5295900" cy="646331"/>
          </a:xfrm>
          <a:prstGeom prst="rect">
            <a:avLst/>
          </a:prstGeom>
          <a:noFill/>
        </p:spPr>
        <p:txBody>
          <a:bodyPr wrap="square" rtlCol="0">
            <a:spAutoFit/>
          </a:bodyPr>
          <a:lstStyle/>
          <a:p>
            <a:pPr algn="l"/>
            <a:r>
              <a:rPr lang="zh-CN" altLang="en-US" sz="3600" dirty="0">
                <a:solidFill>
                  <a:srgbClr val="0067B4"/>
                </a:solidFill>
                <a:latin typeface="微软雅黑" panose="020B0503020204020204" pitchFamily="34" charset="-122"/>
                <a:ea typeface="微软雅黑" panose="020B0503020204020204" pitchFamily="34" charset="-122"/>
              </a:rPr>
              <a:t>哈尔滨工程大学</a:t>
            </a:r>
            <a:r>
              <a:rPr lang="en-US" altLang="zh-CN" sz="3600" dirty="0">
                <a:solidFill>
                  <a:srgbClr val="0067B4"/>
                </a:solidFill>
                <a:latin typeface="微软雅黑" panose="020B0503020204020204" pitchFamily="34" charset="-122"/>
                <a:ea typeface="微软雅黑" panose="020B0503020204020204" pitchFamily="34" charset="-122"/>
              </a:rPr>
              <a:t>PPT</a:t>
            </a:r>
            <a:r>
              <a:rPr lang="zh-CN" altLang="en-US" sz="3600" dirty="0">
                <a:solidFill>
                  <a:srgbClr val="0067B4"/>
                </a:solidFill>
                <a:latin typeface="微软雅黑" panose="020B0503020204020204" pitchFamily="34" charset="-122"/>
                <a:ea typeface="微软雅黑" panose="020B0503020204020204" pitchFamily="34" charset="-122"/>
              </a:rPr>
              <a:t>模板</a:t>
            </a:r>
          </a:p>
        </p:txBody>
      </p:sp>
      <p:sp>
        <p:nvSpPr>
          <p:cNvPr id="16" name="TextBox 15"/>
          <p:cNvSpPr txBox="1"/>
          <p:nvPr/>
        </p:nvSpPr>
        <p:spPr>
          <a:xfrm>
            <a:off x="1493044" y="3677550"/>
            <a:ext cx="5791200" cy="523220"/>
          </a:xfrm>
          <a:prstGeom prst="rect">
            <a:avLst/>
          </a:prstGeom>
          <a:noFill/>
        </p:spPr>
        <p:txBody>
          <a:bodyPr wrap="square" rtlCol="0">
            <a:spAutoFit/>
          </a:bodyPr>
          <a:lstStyle/>
          <a:p>
            <a:pPr algn="l"/>
            <a:r>
              <a:rPr lang="en-US" altLang="zh-CN" sz="2800" b="0" dirty="0">
                <a:ln w="12700">
                  <a:noFill/>
                </a:ln>
                <a:solidFill>
                  <a:srgbClr val="0070C0"/>
                </a:solidFill>
                <a:latin typeface="Impact" pitchFamily="34" charset="0"/>
                <a:cs typeface="Times New Roman" pitchFamily="18" charset="0"/>
              </a:rPr>
              <a:t>HARBIN ENGINEERING UNIVERSITY</a:t>
            </a:r>
          </a:p>
        </p:txBody>
      </p:sp>
      <p:sp>
        <p:nvSpPr>
          <p:cNvPr id="3" name="TextBox 2"/>
          <p:cNvSpPr txBox="1"/>
          <p:nvPr/>
        </p:nvSpPr>
        <p:spPr>
          <a:xfrm>
            <a:off x="1416844" y="1838570"/>
            <a:ext cx="5410200" cy="1631216"/>
          </a:xfrm>
          <a:prstGeom prst="rect">
            <a:avLst/>
          </a:prstGeom>
          <a:noFill/>
        </p:spPr>
        <p:txBody>
          <a:bodyPr wrap="square" rtlCol="0">
            <a:spAutoFit/>
          </a:bodyPr>
          <a:lstStyle/>
          <a:p>
            <a:pPr algn="l"/>
            <a:r>
              <a:rPr lang="en-US" altLang="zh-CN" sz="10000" dirty="0">
                <a:solidFill>
                  <a:srgbClr val="00B0F0"/>
                </a:solidFill>
                <a:latin typeface="微软雅黑" panose="020B0503020204020204" pitchFamily="34" charset="-122"/>
                <a:ea typeface="微软雅黑" panose="020B0503020204020204" pitchFamily="34" charset="-122"/>
              </a:rPr>
              <a:t>2020</a:t>
            </a:r>
            <a:endParaRPr lang="zh-CN" altLang="en-US" sz="10000" dirty="0">
              <a:solidFill>
                <a:srgbClr val="00B0F0"/>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0244" y="268287"/>
            <a:ext cx="6072642" cy="5943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6244" y="3011487"/>
            <a:ext cx="4953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493044" y="4897377"/>
            <a:ext cx="6667500" cy="707886"/>
          </a:xfrm>
          <a:prstGeom prst="rect">
            <a:avLst/>
          </a:prstGeom>
          <a:noFill/>
        </p:spPr>
        <p:txBody>
          <a:bodyPr wrap="square" rtlCol="0">
            <a:spAutoFit/>
          </a:bodyPr>
          <a:lstStyle/>
          <a:p>
            <a:pPr algn="l"/>
            <a:r>
              <a:rPr lang="zh-CN" altLang="en-US" sz="2000" dirty="0">
                <a:latin typeface="微软雅黑" panose="020B0503020204020204" pitchFamily="34" charset="-122"/>
                <a:ea typeface="微软雅黑" panose="020B0503020204020204" pitchFamily="34" charset="-122"/>
              </a:rPr>
              <a:t>学院或部门名称</a:t>
            </a:r>
          </a:p>
          <a:p>
            <a:pPr algn="l"/>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月</a:t>
            </a:r>
          </a:p>
        </p:txBody>
      </p:sp>
      <p:pic>
        <p:nvPicPr>
          <p:cNvPr id="5" name="图片 4">
            <a:extLst>
              <a:ext uri="{FF2B5EF4-FFF2-40B4-BE49-F238E27FC236}">
                <a16:creationId xmlns:a16="http://schemas.microsoft.com/office/drawing/2014/main" id="{FE2F7760-7E34-4588-A578-199FF7E56E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535824" y="2748251"/>
            <a:ext cx="1953419" cy="3057525"/>
          </a:xfrm>
          <a:prstGeom prst="rect">
            <a:avLst/>
          </a:prstGeom>
        </p:spPr>
      </p:pic>
      <p:pic>
        <p:nvPicPr>
          <p:cNvPr id="7" name="图片 6">
            <a:extLst>
              <a:ext uri="{FF2B5EF4-FFF2-40B4-BE49-F238E27FC236}">
                <a16:creationId xmlns:a16="http://schemas.microsoft.com/office/drawing/2014/main" id="{9E8F9693-A891-424B-A546-25FFB32F72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3844" y="285475"/>
            <a:ext cx="3048000" cy="914400"/>
          </a:xfrm>
          <a:prstGeom prst="rect">
            <a:avLst/>
          </a:prstGeom>
        </p:spPr>
      </p:pic>
    </p:spTree>
    <p:extLst>
      <p:ext uri="{BB962C8B-B14F-4D97-AF65-F5344CB8AC3E}">
        <p14:creationId xmlns:p14="http://schemas.microsoft.com/office/powerpoint/2010/main" val="2586584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A6ADD4C-A7C8-4A1C-B2E2-EF9AA45F52B2}"/>
              </a:ext>
            </a:extLst>
          </p:cNvPr>
          <p:cNvPicPr>
            <a:picLocks noChangeAspect="1"/>
          </p:cNvPicPr>
          <p:nvPr/>
        </p:nvPicPr>
        <p:blipFill rotWithShape="1">
          <a:blip r:embed="rId3">
            <a:extLst>
              <a:ext uri="{28A0092B-C50C-407E-A947-70E740481C1C}">
                <a14:useLocalDpi xmlns:a14="http://schemas.microsoft.com/office/drawing/2010/main" val="0"/>
              </a:ext>
            </a:extLst>
          </a:blip>
          <a:srcRect t="-1" b="36605"/>
          <a:stretch/>
        </p:blipFill>
        <p:spPr>
          <a:xfrm>
            <a:off x="1264445" y="913637"/>
            <a:ext cx="8991598" cy="5566538"/>
          </a:xfrm>
          <a:prstGeom prst="rect">
            <a:avLst/>
          </a:prstGeom>
        </p:spPr>
      </p:pic>
      <p:sp>
        <p:nvSpPr>
          <p:cNvPr id="24578" name="圆角矩形 10"/>
          <p:cNvSpPr>
            <a:spLocks noChangeArrowheads="1"/>
          </p:cNvSpPr>
          <p:nvPr/>
        </p:nvSpPr>
        <p:spPr bwMode="auto">
          <a:xfrm>
            <a:off x="2286194" y="1795019"/>
            <a:ext cx="6642955" cy="3036237"/>
          </a:xfrm>
          <a:prstGeom prst="roundRect">
            <a:avLst>
              <a:gd name="adj" fmla="val 2759"/>
            </a:avLst>
          </a:prstGeom>
          <a:solidFill>
            <a:schemeClr val="bg1">
              <a:alpha val="31000"/>
            </a:schemeClr>
          </a:solidFill>
          <a:ln w="1270" cmpd="sng">
            <a:solidFill>
              <a:srgbClr val="004D86"/>
            </a:solidFill>
            <a:round/>
            <a:headEnd/>
            <a:tailEnd/>
          </a:ln>
          <a:effectLst>
            <a:outerShdw dist="25401" dir="2700000" algn="ctr" rotWithShape="0">
              <a:srgbClr val="000000">
                <a:alpha val="39000"/>
              </a:srgbClr>
            </a:outerShdw>
          </a:effec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nvGrpSpPr>
          <p:cNvPr id="24579" name="组合 11"/>
          <p:cNvGrpSpPr>
            <a:grpSpLocks/>
          </p:cNvGrpSpPr>
          <p:nvPr/>
        </p:nvGrpSpPr>
        <p:grpSpPr bwMode="auto">
          <a:xfrm flipH="1">
            <a:off x="8929146" y="1800462"/>
            <a:ext cx="946314" cy="1054425"/>
            <a:chOff x="0" y="0"/>
            <a:chExt cx="947188" cy="1052975"/>
          </a:xfrm>
        </p:grpSpPr>
        <p:grpSp>
          <p:nvGrpSpPr>
            <p:cNvPr id="24580" name="组合 13"/>
            <p:cNvGrpSpPr>
              <a:grpSpLocks/>
            </p:cNvGrpSpPr>
            <p:nvPr/>
          </p:nvGrpSpPr>
          <p:grpSpPr bwMode="auto">
            <a:xfrm>
              <a:off x="137207" y="0"/>
              <a:ext cx="809981" cy="1052975"/>
              <a:chOff x="0" y="0"/>
              <a:chExt cx="720080" cy="936104"/>
            </a:xfrm>
          </p:grpSpPr>
          <p:grpSp>
            <p:nvGrpSpPr>
              <p:cNvPr id="24581" name="组合 15"/>
              <p:cNvGrpSpPr>
                <a:grpSpLocks/>
              </p:cNvGrpSpPr>
              <p:nvPr/>
            </p:nvGrpSpPr>
            <p:grpSpPr bwMode="auto">
              <a:xfrm>
                <a:off x="0" y="0"/>
                <a:ext cx="576064" cy="936104"/>
                <a:chOff x="0" y="0"/>
                <a:chExt cx="576064" cy="936104"/>
              </a:xfrm>
            </p:grpSpPr>
            <p:sp>
              <p:nvSpPr>
                <p:cNvPr id="24582" name="圆角矩形 19"/>
                <p:cNvSpPr>
                  <a:spLocks noChangeArrowheads="1"/>
                </p:cNvSpPr>
                <p:nvPr/>
              </p:nvSpPr>
              <p:spPr bwMode="auto">
                <a:xfrm>
                  <a:off x="0" y="0"/>
                  <a:ext cx="576064" cy="936104"/>
                </a:xfrm>
                <a:prstGeom prst="roundRect">
                  <a:avLst>
                    <a:gd name="adj" fmla="val 16667"/>
                  </a:avLst>
                </a:prstGeom>
                <a:solidFill>
                  <a:schemeClr val="accent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4583" name="圆角矩形 10"/>
                <p:cNvSpPr>
                  <a:spLocks/>
                </p:cNvSpPr>
                <p:nvPr/>
              </p:nvSpPr>
              <p:spPr bwMode="auto">
                <a:xfrm>
                  <a:off x="13321" y="9525"/>
                  <a:ext cx="540517" cy="849176"/>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pic>
            <p:nvPicPr>
              <p:cNvPr id="24584" name="图片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1133" y="144017"/>
                <a:ext cx="318947" cy="1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图片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1133" y="396045"/>
                <a:ext cx="318947" cy="1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图片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1133" y="648072"/>
                <a:ext cx="318947" cy="1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7" name="矩形 2"/>
            <p:cNvSpPr>
              <a:spLocks noChangeArrowheads="1"/>
            </p:cNvSpPr>
            <p:nvPr/>
          </p:nvSpPr>
          <p:spPr bwMode="auto">
            <a:xfrm>
              <a:off x="0" y="66934"/>
              <a:ext cx="792088" cy="892552"/>
            </a:xfrm>
            <a:prstGeom prst="rect">
              <a:avLst/>
            </a:prstGeom>
            <a:noFill/>
            <a:ln>
              <a:noFill/>
            </a:ln>
            <a:effectLst>
              <a:outerShdw dist="25401"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2600" dirty="0">
                  <a:solidFill>
                    <a:schemeClr val="bg1"/>
                  </a:solidFill>
                  <a:latin typeface="微软雅黑" pitchFamily="34" charset="-122"/>
                  <a:ea typeface="微软雅黑" pitchFamily="34" charset="-122"/>
                </a:rPr>
                <a:t>前言</a:t>
              </a:r>
              <a:endParaRPr lang="en-US" altLang="zh-CN" sz="2600" dirty="0">
                <a:solidFill>
                  <a:schemeClr val="bg1"/>
                </a:solidFill>
                <a:latin typeface="微软雅黑" pitchFamily="34" charset="-122"/>
                <a:ea typeface="微软雅黑" pitchFamily="34" charset="-122"/>
              </a:endParaRPr>
            </a:p>
          </p:txBody>
        </p:sp>
      </p:grpSp>
      <p:sp>
        <p:nvSpPr>
          <p:cNvPr id="24588" name="矩形 21"/>
          <p:cNvSpPr>
            <a:spLocks noChangeArrowheads="1"/>
          </p:cNvSpPr>
          <p:nvPr/>
        </p:nvSpPr>
        <p:spPr bwMode="auto">
          <a:xfrm>
            <a:off x="2581519" y="2173287"/>
            <a:ext cx="6131569" cy="263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a:lnSpc>
                <a:spcPct val="150000"/>
              </a:lnSpc>
            </a:pPr>
            <a:r>
              <a:rPr lang="zh-CN" altLang="en-US" sz="1600" b="0" dirty="0">
                <a:solidFill>
                  <a:schemeClr val="tx1">
                    <a:lumMod val="95000"/>
                    <a:lumOff val="5000"/>
                  </a:schemeClr>
                </a:solidFill>
                <a:latin typeface="微软雅黑" pitchFamily="34" charset="-122"/>
                <a:ea typeface="微软雅黑" pitchFamily="34" charset="-122"/>
                <a:sym typeface="微软雅黑" pitchFamily="34" charset="-122"/>
              </a:rPr>
              <a:t>  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p>
        </p:txBody>
      </p:sp>
      <p:sp>
        <p:nvSpPr>
          <p:cNvPr id="24589" name="TextBox 22"/>
          <p:cNvSpPr txBox="1">
            <a:spLocks noChangeArrowheads="1"/>
          </p:cNvSpPr>
          <p:nvPr/>
        </p:nvSpPr>
        <p:spPr bwMode="auto">
          <a:xfrm>
            <a:off x="2407447" y="1864007"/>
            <a:ext cx="1539881" cy="46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dirty="0">
                <a:solidFill>
                  <a:srgbClr val="0282D0"/>
                </a:solidFill>
                <a:latin typeface="微软雅黑" panose="020B0503020204020204" pitchFamily="34" charset="-122"/>
                <a:ea typeface="微软雅黑" panose="020B0503020204020204" pitchFamily="34" charset="-122"/>
              </a:rPr>
              <a:t>PREFACE</a:t>
            </a:r>
          </a:p>
        </p:txBody>
      </p:sp>
      <p:pic>
        <p:nvPicPr>
          <p:cNvPr id="14" name="Picture 28"/>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805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975" y="663575"/>
            <a:ext cx="9136064" cy="5149056"/>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a:extLst>
              <a:ext uri="{FF2B5EF4-FFF2-40B4-BE49-F238E27FC236}">
                <a16:creationId xmlns:a16="http://schemas.microsoft.com/office/drawing/2014/main" id="{326C8462-613A-46DC-B735-41CD468F0B5E}"/>
              </a:ext>
            </a:extLst>
          </p:cNvPr>
          <p:cNvPicPr>
            <a:picLocks noChangeAspect="1"/>
          </p:cNvPicPr>
          <p:nvPr/>
        </p:nvPicPr>
        <p:blipFill rotWithShape="1">
          <a:blip r:embed="rId4">
            <a:extLst>
              <a:ext uri="{28A0092B-C50C-407E-A947-70E740481C1C}">
                <a14:useLocalDpi xmlns:a14="http://schemas.microsoft.com/office/drawing/2010/main" val="0"/>
              </a:ext>
            </a:extLst>
          </a:blip>
          <a:srcRect t="-1" b="36605"/>
          <a:stretch/>
        </p:blipFill>
        <p:spPr>
          <a:xfrm>
            <a:off x="1264445" y="913637"/>
            <a:ext cx="8991598" cy="5566538"/>
          </a:xfrm>
          <a:prstGeom prst="rect">
            <a:avLst/>
          </a:prstGeom>
        </p:spPr>
      </p:pic>
      <p:sp>
        <p:nvSpPr>
          <p:cNvPr id="26" name="TextBox 25"/>
          <p:cNvSpPr txBox="1"/>
          <p:nvPr/>
        </p:nvSpPr>
        <p:spPr>
          <a:xfrm>
            <a:off x="2493167" y="954087"/>
            <a:ext cx="1159292" cy="677108"/>
          </a:xfrm>
          <a:prstGeom prst="rect">
            <a:avLst/>
          </a:prstGeom>
          <a:noFill/>
        </p:spPr>
        <p:txBody>
          <a:bodyPr wrap="none" rtlCol="0">
            <a:spAutoFit/>
          </a:bodyPr>
          <a:lstStyle/>
          <a:p>
            <a:pPr defTabSz="914492" fontAlgn="auto">
              <a:spcBef>
                <a:spcPts val="0"/>
              </a:spcBef>
              <a:spcAft>
                <a:spcPts val="0"/>
              </a:spcAft>
            </a:pPr>
            <a:r>
              <a:rPr lang="zh-CN" altLang="en-US" sz="3800" dirty="0">
                <a:solidFill>
                  <a:srgbClr val="0282D0"/>
                </a:solidFill>
                <a:latin typeface="微软雅黑" pitchFamily="34" charset="-122"/>
                <a:ea typeface="微软雅黑" pitchFamily="34" charset="-122"/>
              </a:rPr>
              <a:t>目录</a:t>
            </a:r>
          </a:p>
        </p:txBody>
      </p:sp>
      <p:sp>
        <p:nvSpPr>
          <p:cNvPr id="27" name="TextBox 26"/>
          <p:cNvSpPr txBox="1"/>
          <p:nvPr/>
        </p:nvSpPr>
        <p:spPr>
          <a:xfrm>
            <a:off x="2026447" y="1631195"/>
            <a:ext cx="2997615" cy="477054"/>
          </a:xfrm>
          <a:prstGeom prst="rect">
            <a:avLst/>
          </a:prstGeom>
          <a:noFill/>
        </p:spPr>
        <p:txBody>
          <a:bodyPr wrap="none" rtlCol="0">
            <a:spAutoFit/>
          </a:bodyPr>
          <a:lstStyle/>
          <a:p>
            <a:pPr defTabSz="914492" fontAlgn="auto">
              <a:spcBef>
                <a:spcPts val="0"/>
              </a:spcBef>
              <a:spcAft>
                <a:spcPts val="0"/>
              </a:spcAft>
            </a:pPr>
            <a:r>
              <a:rPr lang="en-US" altLang="zh-CN" sz="2500" dirty="0">
                <a:solidFill>
                  <a:schemeClr val="accent6">
                    <a:lumMod val="65000"/>
                  </a:schemeClr>
                </a:solidFill>
                <a:latin typeface="微软雅黑" pitchFamily="34" charset="-122"/>
                <a:ea typeface="微软雅黑" pitchFamily="34" charset="-122"/>
              </a:rPr>
              <a:t>PAGE DIRECTORY</a:t>
            </a:r>
            <a:endParaRPr lang="zh-CN" altLang="en-US" sz="2500" dirty="0">
              <a:solidFill>
                <a:schemeClr val="accent6">
                  <a:lumMod val="65000"/>
                </a:schemeClr>
              </a:solidFill>
              <a:latin typeface="微软雅黑" pitchFamily="34" charset="-122"/>
              <a:ea typeface="微软雅黑" pitchFamily="34" charset="-122"/>
            </a:endParaRPr>
          </a:p>
        </p:txBody>
      </p:sp>
      <p:sp>
        <p:nvSpPr>
          <p:cNvPr id="33" name="矩形 7"/>
          <p:cNvSpPr/>
          <p:nvPr/>
        </p:nvSpPr>
        <p:spPr>
          <a:xfrm>
            <a:off x="2829786" y="2313877"/>
            <a:ext cx="2997614"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algn="l" defTabSz="914492"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34" name="组合 33"/>
          <p:cNvGrpSpPr/>
          <p:nvPr/>
        </p:nvGrpSpPr>
        <p:grpSpPr>
          <a:xfrm>
            <a:off x="2331247" y="2402124"/>
            <a:ext cx="460019" cy="396623"/>
            <a:chOff x="2051142" y="1275606"/>
            <a:chExt cx="607778" cy="523947"/>
          </a:xfrm>
        </p:grpSpPr>
        <p:sp>
          <p:nvSpPr>
            <p:cNvPr id="35" name="六边形 34"/>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914492" fontAlgn="auto">
                <a:spcBef>
                  <a:spcPts val="0"/>
                </a:spcBef>
                <a:spcAft>
                  <a:spcPts val="0"/>
                </a:spcAft>
                <a:defRPr/>
              </a:pPr>
              <a:endParaRPr lang="zh-CN" altLang="en-US" kern="0" dirty="0">
                <a:solidFill>
                  <a:prstClr val="white"/>
                </a:solidFill>
                <a:latin typeface="Calibri"/>
                <a:ea typeface="宋体"/>
              </a:endParaRPr>
            </a:p>
          </p:txBody>
        </p:sp>
        <p:sp>
          <p:nvSpPr>
            <p:cNvPr id="36" name="TextBox 35"/>
            <p:cNvSpPr txBox="1"/>
            <p:nvPr/>
          </p:nvSpPr>
          <p:spPr>
            <a:xfrm>
              <a:off x="2085608" y="1293630"/>
              <a:ext cx="553193" cy="487897"/>
            </a:xfrm>
            <a:prstGeom prst="rect">
              <a:avLst/>
            </a:prstGeom>
            <a:noFill/>
          </p:spPr>
          <p:txBody>
            <a:bodyPr wrap="none" rtlCol="0">
              <a:spAutoFit/>
            </a:bodyPr>
            <a:lstStyle/>
            <a:p>
              <a:pPr defTabSz="914492" fontAlgn="auto">
                <a:spcBef>
                  <a:spcPts val="0"/>
                </a:spcBef>
                <a:spcAft>
                  <a:spcPts val="0"/>
                </a:spcAft>
                <a:defRPr/>
              </a:pPr>
              <a:r>
                <a:rPr lang="en-US" altLang="zh-CN" kern="0" dirty="0">
                  <a:solidFill>
                    <a:srgbClr val="FFFFFF"/>
                  </a:solidFill>
                  <a:latin typeface="Calibri"/>
                  <a:ea typeface="宋体"/>
                </a:rPr>
                <a:t>01</a:t>
              </a:r>
              <a:endParaRPr lang="zh-CN" altLang="en-US" kern="0" dirty="0">
                <a:solidFill>
                  <a:srgbClr val="FFFFFF"/>
                </a:solidFill>
                <a:latin typeface="Calibri"/>
                <a:ea typeface="宋体"/>
              </a:endParaRPr>
            </a:p>
          </p:txBody>
        </p:sp>
      </p:grpSp>
      <p:sp>
        <p:nvSpPr>
          <p:cNvPr id="37" name="矩形 7"/>
          <p:cNvSpPr/>
          <p:nvPr/>
        </p:nvSpPr>
        <p:spPr>
          <a:xfrm>
            <a:off x="2829786" y="2771077"/>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algn="l" defTabSz="914492"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38" name="组合 37"/>
          <p:cNvGrpSpPr/>
          <p:nvPr/>
        </p:nvGrpSpPr>
        <p:grpSpPr>
          <a:xfrm>
            <a:off x="2331247" y="2859324"/>
            <a:ext cx="460019" cy="396623"/>
            <a:chOff x="2051142" y="1275606"/>
            <a:chExt cx="607778" cy="523947"/>
          </a:xfrm>
        </p:grpSpPr>
        <p:sp>
          <p:nvSpPr>
            <p:cNvPr id="39" name="六边形 38"/>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914492" fontAlgn="auto">
                <a:spcBef>
                  <a:spcPts val="0"/>
                </a:spcBef>
                <a:spcAft>
                  <a:spcPts val="0"/>
                </a:spcAft>
                <a:defRPr/>
              </a:pPr>
              <a:endParaRPr lang="zh-CN" altLang="en-US" kern="0" dirty="0">
                <a:solidFill>
                  <a:prstClr val="white"/>
                </a:solidFill>
                <a:latin typeface="Calibri"/>
                <a:ea typeface="宋体"/>
              </a:endParaRPr>
            </a:p>
          </p:txBody>
        </p:sp>
        <p:sp>
          <p:nvSpPr>
            <p:cNvPr id="40" name="TextBox 39"/>
            <p:cNvSpPr txBox="1"/>
            <p:nvPr/>
          </p:nvSpPr>
          <p:spPr>
            <a:xfrm>
              <a:off x="2085608" y="1293630"/>
              <a:ext cx="553193" cy="487897"/>
            </a:xfrm>
            <a:prstGeom prst="rect">
              <a:avLst/>
            </a:prstGeom>
            <a:noFill/>
          </p:spPr>
          <p:txBody>
            <a:bodyPr wrap="none" rtlCol="0">
              <a:spAutoFit/>
            </a:bodyPr>
            <a:lstStyle/>
            <a:p>
              <a:pPr defTabSz="914492" fontAlgn="auto">
                <a:spcBef>
                  <a:spcPts val="0"/>
                </a:spcBef>
                <a:spcAft>
                  <a:spcPts val="0"/>
                </a:spcAft>
                <a:defRPr/>
              </a:pPr>
              <a:r>
                <a:rPr lang="en-US" altLang="zh-CN" kern="0" dirty="0">
                  <a:solidFill>
                    <a:srgbClr val="FFFFFF"/>
                  </a:solidFill>
                  <a:latin typeface="Calibri"/>
                  <a:ea typeface="宋体"/>
                </a:rPr>
                <a:t>02</a:t>
              </a:r>
              <a:endParaRPr lang="zh-CN" altLang="en-US" kern="0" dirty="0">
                <a:solidFill>
                  <a:srgbClr val="FFFFFF"/>
                </a:solidFill>
                <a:latin typeface="Calibri"/>
                <a:ea typeface="宋体"/>
              </a:endParaRPr>
            </a:p>
          </p:txBody>
        </p:sp>
      </p:grpSp>
      <p:sp>
        <p:nvSpPr>
          <p:cNvPr id="41" name="矩形 7"/>
          <p:cNvSpPr/>
          <p:nvPr/>
        </p:nvSpPr>
        <p:spPr>
          <a:xfrm>
            <a:off x="2829786" y="3228277"/>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algn="l" defTabSz="914492"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42" name="组合 41"/>
          <p:cNvGrpSpPr/>
          <p:nvPr/>
        </p:nvGrpSpPr>
        <p:grpSpPr>
          <a:xfrm>
            <a:off x="2331247" y="3316524"/>
            <a:ext cx="460019" cy="396623"/>
            <a:chOff x="2051142" y="1275606"/>
            <a:chExt cx="607778" cy="523947"/>
          </a:xfrm>
        </p:grpSpPr>
        <p:sp>
          <p:nvSpPr>
            <p:cNvPr id="43" name="六边形 42"/>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914492" fontAlgn="auto">
                <a:spcBef>
                  <a:spcPts val="0"/>
                </a:spcBef>
                <a:spcAft>
                  <a:spcPts val="0"/>
                </a:spcAft>
                <a:defRPr/>
              </a:pPr>
              <a:endParaRPr lang="zh-CN" altLang="en-US" kern="0" dirty="0">
                <a:solidFill>
                  <a:prstClr val="white"/>
                </a:solidFill>
                <a:latin typeface="Calibri"/>
                <a:ea typeface="宋体"/>
              </a:endParaRPr>
            </a:p>
          </p:txBody>
        </p:sp>
        <p:sp>
          <p:nvSpPr>
            <p:cNvPr id="44" name="TextBox 43"/>
            <p:cNvSpPr txBox="1"/>
            <p:nvPr/>
          </p:nvSpPr>
          <p:spPr>
            <a:xfrm>
              <a:off x="2085608" y="1293630"/>
              <a:ext cx="553193" cy="487895"/>
            </a:xfrm>
            <a:prstGeom prst="rect">
              <a:avLst/>
            </a:prstGeom>
            <a:noFill/>
          </p:spPr>
          <p:txBody>
            <a:bodyPr wrap="none" rtlCol="0">
              <a:spAutoFit/>
            </a:bodyPr>
            <a:lstStyle/>
            <a:p>
              <a:pPr defTabSz="914492" fontAlgn="auto">
                <a:spcBef>
                  <a:spcPts val="0"/>
                </a:spcBef>
                <a:spcAft>
                  <a:spcPts val="0"/>
                </a:spcAft>
                <a:defRPr/>
              </a:pPr>
              <a:r>
                <a:rPr lang="en-US" altLang="zh-CN" kern="0" dirty="0">
                  <a:solidFill>
                    <a:srgbClr val="FFFFFF"/>
                  </a:solidFill>
                  <a:latin typeface="Calibri"/>
                  <a:ea typeface="宋体"/>
                </a:rPr>
                <a:t>03</a:t>
              </a:r>
              <a:endParaRPr lang="zh-CN" altLang="en-US" kern="0" dirty="0">
                <a:solidFill>
                  <a:srgbClr val="FFFFFF"/>
                </a:solidFill>
                <a:latin typeface="Calibri"/>
                <a:ea typeface="宋体"/>
              </a:endParaRPr>
            </a:p>
          </p:txBody>
        </p:sp>
      </p:grpSp>
      <p:sp>
        <p:nvSpPr>
          <p:cNvPr id="59" name="矩形 7"/>
          <p:cNvSpPr/>
          <p:nvPr/>
        </p:nvSpPr>
        <p:spPr>
          <a:xfrm>
            <a:off x="2829786" y="37131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algn="l" defTabSz="914492"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60" name="组合 59"/>
          <p:cNvGrpSpPr/>
          <p:nvPr/>
        </p:nvGrpSpPr>
        <p:grpSpPr>
          <a:xfrm>
            <a:off x="2331247" y="3764432"/>
            <a:ext cx="460019" cy="396623"/>
            <a:chOff x="2051142" y="1275606"/>
            <a:chExt cx="607778" cy="523947"/>
          </a:xfrm>
        </p:grpSpPr>
        <p:sp>
          <p:nvSpPr>
            <p:cNvPr id="61" name="六边形 60"/>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914492" fontAlgn="auto">
                <a:spcBef>
                  <a:spcPts val="0"/>
                </a:spcBef>
                <a:spcAft>
                  <a:spcPts val="0"/>
                </a:spcAft>
                <a:defRPr/>
              </a:pPr>
              <a:endParaRPr lang="zh-CN" altLang="en-US" kern="0" dirty="0">
                <a:solidFill>
                  <a:prstClr val="white"/>
                </a:solidFill>
                <a:latin typeface="Calibri"/>
                <a:ea typeface="宋体"/>
              </a:endParaRPr>
            </a:p>
          </p:txBody>
        </p:sp>
        <p:sp>
          <p:nvSpPr>
            <p:cNvPr id="64" name="TextBox 63"/>
            <p:cNvSpPr txBox="1"/>
            <p:nvPr/>
          </p:nvSpPr>
          <p:spPr>
            <a:xfrm>
              <a:off x="2085608" y="1293630"/>
              <a:ext cx="553193" cy="487895"/>
            </a:xfrm>
            <a:prstGeom prst="rect">
              <a:avLst/>
            </a:prstGeom>
            <a:noFill/>
          </p:spPr>
          <p:txBody>
            <a:bodyPr wrap="none" rtlCol="0">
              <a:spAutoFit/>
            </a:bodyPr>
            <a:lstStyle/>
            <a:p>
              <a:pPr defTabSz="914492" fontAlgn="auto">
                <a:spcBef>
                  <a:spcPts val="0"/>
                </a:spcBef>
                <a:spcAft>
                  <a:spcPts val="0"/>
                </a:spcAft>
                <a:defRPr/>
              </a:pPr>
              <a:r>
                <a:rPr lang="en-US" altLang="zh-CN" kern="0" dirty="0">
                  <a:solidFill>
                    <a:srgbClr val="FFFFFF"/>
                  </a:solidFill>
                  <a:latin typeface="Calibri"/>
                  <a:ea typeface="宋体"/>
                </a:rPr>
                <a:t>04</a:t>
              </a:r>
              <a:endParaRPr lang="zh-CN" altLang="en-US" kern="0" dirty="0">
                <a:solidFill>
                  <a:srgbClr val="FFFFFF"/>
                </a:solidFill>
                <a:latin typeface="Calibri"/>
                <a:ea typeface="宋体"/>
              </a:endParaRPr>
            </a:p>
          </p:txBody>
        </p:sp>
      </p:grpSp>
      <p:sp>
        <p:nvSpPr>
          <p:cNvPr id="82" name="矩形 7"/>
          <p:cNvSpPr/>
          <p:nvPr/>
        </p:nvSpPr>
        <p:spPr>
          <a:xfrm>
            <a:off x="2829786" y="4167521"/>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algn="l" defTabSz="914492"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83" name="组合 82"/>
          <p:cNvGrpSpPr/>
          <p:nvPr/>
        </p:nvGrpSpPr>
        <p:grpSpPr>
          <a:xfrm>
            <a:off x="2331247" y="4218809"/>
            <a:ext cx="460019" cy="396623"/>
            <a:chOff x="2051142" y="1275606"/>
            <a:chExt cx="607778" cy="523947"/>
          </a:xfrm>
        </p:grpSpPr>
        <p:sp>
          <p:nvSpPr>
            <p:cNvPr id="84" name="六边形 83"/>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914492" fontAlgn="auto">
                <a:spcBef>
                  <a:spcPts val="0"/>
                </a:spcBef>
                <a:spcAft>
                  <a:spcPts val="0"/>
                </a:spcAft>
                <a:defRPr/>
              </a:pPr>
              <a:endParaRPr lang="zh-CN" altLang="en-US" kern="0" dirty="0">
                <a:solidFill>
                  <a:prstClr val="white"/>
                </a:solidFill>
                <a:latin typeface="Calibri"/>
                <a:ea typeface="宋体"/>
              </a:endParaRPr>
            </a:p>
          </p:txBody>
        </p:sp>
        <p:sp>
          <p:nvSpPr>
            <p:cNvPr id="85" name="TextBox 84"/>
            <p:cNvSpPr txBox="1"/>
            <p:nvPr/>
          </p:nvSpPr>
          <p:spPr>
            <a:xfrm>
              <a:off x="2085608" y="1293630"/>
              <a:ext cx="553193" cy="487895"/>
            </a:xfrm>
            <a:prstGeom prst="rect">
              <a:avLst/>
            </a:prstGeom>
            <a:noFill/>
          </p:spPr>
          <p:txBody>
            <a:bodyPr wrap="none" rtlCol="0">
              <a:spAutoFit/>
            </a:bodyPr>
            <a:lstStyle/>
            <a:p>
              <a:pPr defTabSz="914492" fontAlgn="auto">
                <a:spcBef>
                  <a:spcPts val="0"/>
                </a:spcBef>
                <a:spcAft>
                  <a:spcPts val="0"/>
                </a:spcAft>
                <a:defRPr/>
              </a:pPr>
              <a:r>
                <a:rPr lang="en-US" altLang="zh-CN" kern="0" dirty="0">
                  <a:solidFill>
                    <a:srgbClr val="FFFFFF"/>
                  </a:solidFill>
                  <a:latin typeface="Calibri"/>
                  <a:ea typeface="宋体"/>
                </a:rPr>
                <a:t>05</a:t>
              </a:r>
              <a:endParaRPr lang="zh-CN" altLang="en-US" kern="0" dirty="0">
                <a:solidFill>
                  <a:srgbClr val="FFFFFF"/>
                </a:solidFill>
                <a:latin typeface="Calibri"/>
                <a:ea typeface="宋体"/>
              </a:endParaRPr>
            </a:p>
          </p:txBody>
        </p:sp>
      </p:grpSp>
      <p:sp>
        <p:nvSpPr>
          <p:cNvPr id="86" name="矩形 7"/>
          <p:cNvSpPr/>
          <p:nvPr/>
        </p:nvSpPr>
        <p:spPr>
          <a:xfrm>
            <a:off x="2829786" y="4620979"/>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algn="l" defTabSz="914492"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87" name="组合 86"/>
          <p:cNvGrpSpPr/>
          <p:nvPr/>
        </p:nvGrpSpPr>
        <p:grpSpPr>
          <a:xfrm>
            <a:off x="2331247" y="4672267"/>
            <a:ext cx="460019" cy="396623"/>
            <a:chOff x="2051142" y="1275606"/>
            <a:chExt cx="607778" cy="523947"/>
          </a:xfrm>
        </p:grpSpPr>
        <p:sp>
          <p:nvSpPr>
            <p:cNvPr id="88" name="六边形 87"/>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914492" fontAlgn="auto">
                <a:spcBef>
                  <a:spcPts val="0"/>
                </a:spcBef>
                <a:spcAft>
                  <a:spcPts val="0"/>
                </a:spcAft>
                <a:defRPr/>
              </a:pPr>
              <a:endParaRPr lang="zh-CN" altLang="en-US" kern="0" dirty="0">
                <a:solidFill>
                  <a:prstClr val="white"/>
                </a:solidFill>
                <a:latin typeface="Calibri"/>
                <a:ea typeface="宋体"/>
              </a:endParaRPr>
            </a:p>
          </p:txBody>
        </p:sp>
        <p:sp>
          <p:nvSpPr>
            <p:cNvPr id="89" name="TextBox 88"/>
            <p:cNvSpPr txBox="1"/>
            <p:nvPr/>
          </p:nvSpPr>
          <p:spPr>
            <a:xfrm>
              <a:off x="2085608" y="1293630"/>
              <a:ext cx="553193" cy="487895"/>
            </a:xfrm>
            <a:prstGeom prst="rect">
              <a:avLst/>
            </a:prstGeom>
            <a:noFill/>
          </p:spPr>
          <p:txBody>
            <a:bodyPr wrap="none" rtlCol="0">
              <a:spAutoFit/>
            </a:bodyPr>
            <a:lstStyle/>
            <a:p>
              <a:pPr defTabSz="914492" fontAlgn="auto">
                <a:spcBef>
                  <a:spcPts val="0"/>
                </a:spcBef>
                <a:spcAft>
                  <a:spcPts val="0"/>
                </a:spcAft>
                <a:defRPr/>
              </a:pPr>
              <a:r>
                <a:rPr lang="en-US" altLang="zh-CN" kern="0" dirty="0">
                  <a:solidFill>
                    <a:srgbClr val="FFFFFF"/>
                  </a:solidFill>
                  <a:latin typeface="Calibri"/>
                  <a:ea typeface="宋体"/>
                </a:rPr>
                <a:t>06</a:t>
              </a:r>
              <a:endParaRPr lang="zh-CN" altLang="en-US" kern="0" dirty="0">
                <a:solidFill>
                  <a:srgbClr val="FFFFFF"/>
                </a:solidFill>
                <a:latin typeface="Calibri"/>
                <a:ea typeface="宋体"/>
              </a:endParaRPr>
            </a:p>
          </p:txBody>
        </p:sp>
      </p:grpSp>
      <p:pic>
        <p:nvPicPr>
          <p:cNvPr id="1026" name="Picture 2" descr="C:\Users\Administrator\Desktop\3456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5007" y="1070769"/>
            <a:ext cx="4297362" cy="474186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8" descr="E:\熊猫PPT\00001PNG素材\底边条\分层菱形.png">
            <a:extLst>
              <a:ext uri="{FF2B5EF4-FFF2-40B4-BE49-F238E27FC236}">
                <a16:creationId xmlns:a16="http://schemas.microsoft.com/office/drawing/2014/main" id="{3C888521-BC86-4CCE-9611-DA395F07B360}"/>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504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椭圆 11"/>
          <p:cNvSpPr>
            <a:spLocks noChangeArrowheads="1"/>
          </p:cNvSpPr>
          <p:nvPr/>
        </p:nvSpPr>
        <p:spPr bwMode="auto">
          <a:xfrm>
            <a:off x="4572591" y="4782029"/>
            <a:ext cx="1992659" cy="438285"/>
          </a:xfrm>
          <a:prstGeom prst="ellipse">
            <a:avLst/>
          </a:prstGeom>
          <a:gradFill rotWithShape="1">
            <a:gsLst>
              <a:gs pos="0">
                <a:schemeClr val="tx1">
                  <a:alpha val="50999"/>
                </a:scheme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pic>
        <p:nvPicPr>
          <p:cNvPr id="26638"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8231" y="3070176"/>
            <a:ext cx="700210" cy="84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9" name="组合 12"/>
          <p:cNvGrpSpPr>
            <a:grpSpLocks/>
          </p:cNvGrpSpPr>
          <p:nvPr/>
        </p:nvGrpSpPr>
        <p:grpSpPr bwMode="auto">
          <a:xfrm>
            <a:off x="4410638" y="1979227"/>
            <a:ext cx="1624295" cy="1148117"/>
            <a:chOff x="0" y="0"/>
            <a:chExt cx="1624019" cy="1147515"/>
          </a:xfrm>
        </p:grpSpPr>
        <p:grpSp>
          <p:nvGrpSpPr>
            <p:cNvPr id="26640" name="组合 7"/>
            <p:cNvGrpSpPr>
              <a:grpSpLocks/>
            </p:cNvGrpSpPr>
            <p:nvPr/>
          </p:nvGrpSpPr>
          <p:grpSpPr bwMode="auto">
            <a:xfrm>
              <a:off x="0" y="0"/>
              <a:ext cx="1624019" cy="1147515"/>
              <a:chOff x="0" y="0"/>
              <a:chExt cx="2070437" cy="1462949"/>
            </a:xfrm>
          </p:grpSpPr>
          <p:sp>
            <p:nvSpPr>
              <p:cNvPr id="26641"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2"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43" name="Freeform 6"/>
            <p:cNvSpPr>
              <a:spLocks noEditPoints="1"/>
            </p:cNvSpPr>
            <p:nvPr/>
          </p:nvSpPr>
          <p:spPr bwMode="auto">
            <a:xfrm>
              <a:off x="1055100" y="277244"/>
              <a:ext cx="282917" cy="367363"/>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644" name="组合 13"/>
          <p:cNvGrpSpPr>
            <a:grpSpLocks/>
          </p:cNvGrpSpPr>
          <p:nvPr/>
        </p:nvGrpSpPr>
        <p:grpSpPr bwMode="auto">
          <a:xfrm>
            <a:off x="6050811" y="2160254"/>
            <a:ext cx="1147961" cy="1624514"/>
            <a:chOff x="0" y="0"/>
            <a:chExt cx="1147515" cy="1624019"/>
          </a:xfrm>
        </p:grpSpPr>
        <p:grpSp>
          <p:nvGrpSpPr>
            <p:cNvPr id="26645" name="组合 16"/>
            <p:cNvGrpSpPr>
              <a:grpSpLocks/>
            </p:cNvGrpSpPr>
            <p:nvPr/>
          </p:nvGrpSpPr>
          <p:grpSpPr bwMode="auto">
            <a:xfrm rot="5400000">
              <a:off x="-238252" y="238252"/>
              <a:ext cx="1624019" cy="1147515"/>
              <a:chOff x="0" y="0"/>
              <a:chExt cx="2070437" cy="1462949"/>
            </a:xfrm>
          </p:grpSpPr>
          <p:sp>
            <p:nvSpPr>
              <p:cNvPr id="26646"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7"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48" name="Freeform 11"/>
            <p:cNvSpPr>
              <a:spLocks noEditPoints="1"/>
            </p:cNvSpPr>
            <p:nvPr/>
          </p:nvSpPr>
          <p:spPr bwMode="auto">
            <a:xfrm>
              <a:off x="511104" y="1045227"/>
              <a:ext cx="350967" cy="288563"/>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649" name="组合 14"/>
          <p:cNvGrpSpPr>
            <a:grpSpLocks/>
          </p:cNvGrpSpPr>
          <p:nvPr/>
        </p:nvGrpSpPr>
        <p:grpSpPr bwMode="auto">
          <a:xfrm>
            <a:off x="5404586" y="3748248"/>
            <a:ext cx="1624295" cy="1148117"/>
            <a:chOff x="0" y="0"/>
            <a:chExt cx="1624019" cy="1147515"/>
          </a:xfrm>
        </p:grpSpPr>
        <p:grpSp>
          <p:nvGrpSpPr>
            <p:cNvPr id="26650" name="组合 19"/>
            <p:cNvGrpSpPr>
              <a:grpSpLocks/>
            </p:cNvGrpSpPr>
            <p:nvPr/>
          </p:nvGrpSpPr>
          <p:grpSpPr bwMode="auto">
            <a:xfrm rot="10800000">
              <a:off x="0" y="0"/>
              <a:ext cx="1624019" cy="1147515"/>
              <a:chOff x="0" y="0"/>
              <a:chExt cx="2070437" cy="1462949"/>
            </a:xfrm>
          </p:grpSpPr>
          <p:sp>
            <p:nvSpPr>
              <p:cNvPr id="26651"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52"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53" name="Freeform 16"/>
            <p:cNvSpPr>
              <a:spLocks noEditPoints="1"/>
            </p:cNvSpPr>
            <p:nvPr/>
          </p:nvSpPr>
          <p:spPr bwMode="auto">
            <a:xfrm>
              <a:off x="256299" y="532166"/>
              <a:ext cx="372990" cy="308845"/>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654" name="组合 15"/>
          <p:cNvGrpSpPr>
            <a:grpSpLocks/>
          </p:cNvGrpSpPr>
          <p:nvPr/>
        </p:nvGrpSpPr>
        <p:grpSpPr bwMode="auto">
          <a:xfrm>
            <a:off x="4250273" y="3070176"/>
            <a:ext cx="1147961" cy="1624513"/>
            <a:chOff x="0" y="0"/>
            <a:chExt cx="1147515" cy="1624019"/>
          </a:xfrm>
        </p:grpSpPr>
        <p:grpSp>
          <p:nvGrpSpPr>
            <p:cNvPr id="26655" name="组合 22"/>
            <p:cNvGrpSpPr>
              <a:grpSpLocks/>
            </p:cNvGrpSpPr>
            <p:nvPr/>
          </p:nvGrpSpPr>
          <p:grpSpPr bwMode="auto">
            <a:xfrm rot="-5400000">
              <a:off x="-238252" y="238252"/>
              <a:ext cx="1624019" cy="1147515"/>
              <a:chOff x="0" y="0"/>
              <a:chExt cx="2070437" cy="1462949"/>
            </a:xfrm>
          </p:grpSpPr>
          <p:sp>
            <p:nvSpPr>
              <p:cNvPr id="26656"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57"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58" name="Freeform 21"/>
            <p:cNvSpPr>
              <a:spLocks noEditPoints="1"/>
            </p:cNvSpPr>
            <p:nvPr/>
          </p:nvSpPr>
          <p:spPr bwMode="auto">
            <a:xfrm>
              <a:off x="296372" y="279498"/>
              <a:ext cx="391200" cy="256623"/>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6659" name="TextBox 37"/>
          <p:cNvSpPr txBox="1">
            <a:spLocks noChangeArrowheads="1"/>
          </p:cNvSpPr>
          <p:nvPr/>
        </p:nvSpPr>
        <p:spPr bwMode="auto">
          <a:xfrm>
            <a:off x="1463884" y="2020887"/>
            <a:ext cx="1433442" cy="46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0">
                <a:latin typeface="Impact" pitchFamily="34" charset="0"/>
              </a:rPr>
              <a:t>KEY WORD</a:t>
            </a:r>
            <a:endParaRPr lang="zh-CN" altLang="en-US" sz="2400" b="0">
              <a:latin typeface="Impact" pitchFamily="34" charset="0"/>
            </a:endParaRPr>
          </a:p>
        </p:txBody>
      </p:sp>
      <p:sp>
        <p:nvSpPr>
          <p:cNvPr id="26660" name="矩形 1"/>
          <p:cNvSpPr>
            <a:spLocks noChangeArrowheads="1"/>
          </p:cNvSpPr>
          <p:nvPr/>
        </p:nvSpPr>
        <p:spPr bwMode="auto">
          <a:xfrm>
            <a:off x="1724118" y="2501673"/>
            <a:ext cx="2453114"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6661" name="TextBox 39"/>
          <p:cNvSpPr txBox="1">
            <a:spLocks noChangeArrowheads="1"/>
          </p:cNvSpPr>
          <p:nvPr/>
        </p:nvSpPr>
        <p:spPr bwMode="auto">
          <a:xfrm>
            <a:off x="1463884" y="3416730"/>
            <a:ext cx="1433442" cy="46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0">
                <a:latin typeface="Impact" pitchFamily="34" charset="0"/>
              </a:rPr>
              <a:t>KEY WORD</a:t>
            </a:r>
            <a:endParaRPr lang="zh-CN" altLang="en-US" sz="2400" b="0">
              <a:latin typeface="Impact" pitchFamily="34" charset="0"/>
            </a:endParaRPr>
          </a:p>
        </p:txBody>
      </p:sp>
      <p:sp>
        <p:nvSpPr>
          <p:cNvPr id="26662" name="矩形 1"/>
          <p:cNvSpPr>
            <a:spLocks noChangeArrowheads="1"/>
          </p:cNvSpPr>
          <p:nvPr/>
        </p:nvSpPr>
        <p:spPr bwMode="auto">
          <a:xfrm>
            <a:off x="1724118" y="3897518"/>
            <a:ext cx="2453114"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6663" name="TextBox 41"/>
          <p:cNvSpPr txBox="1">
            <a:spLocks noChangeArrowheads="1"/>
          </p:cNvSpPr>
          <p:nvPr/>
        </p:nvSpPr>
        <p:spPr bwMode="auto">
          <a:xfrm>
            <a:off x="7079850" y="2020887"/>
            <a:ext cx="1433442" cy="46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0">
                <a:latin typeface="Impact" pitchFamily="34" charset="0"/>
              </a:rPr>
              <a:t>KEY WORD</a:t>
            </a:r>
            <a:endParaRPr lang="zh-CN" altLang="en-US" sz="2400" b="0">
              <a:latin typeface="Impact" pitchFamily="34" charset="0"/>
            </a:endParaRPr>
          </a:p>
        </p:txBody>
      </p:sp>
      <p:sp>
        <p:nvSpPr>
          <p:cNvPr id="26664" name="矩形 1"/>
          <p:cNvSpPr>
            <a:spLocks noChangeArrowheads="1"/>
          </p:cNvSpPr>
          <p:nvPr/>
        </p:nvSpPr>
        <p:spPr bwMode="auto">
          <a:xfrm>
            <a:off x="7340085" y="2501673"/>
            <a:ext cx="2453113"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6665" name="TextBox 47"/>
          <p:cNvSpPr txBox="1">
            <a:spLocks noChangeArrowheads="1"/>
          </p:cNvSpPr>
          <p:nvPr/>
        </p:nvSpPr>
        <p:spPr bwMode="auto">
          <a:xfrm>
            <a:off x="7079850" y="3554886"/>
            <a:ext cx="1433442" cy="46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b="0">
                <a:latin typeface="Impact" pitchFamily="34" charset="0"/>
              </a:rPr>
              <a:t>KEY WORD</a:t>
            </a:r>
            <a:endParaRPr lang="zh-CN" altLang="en-US" sz="2400" b="0">
              <a:latin typeface="Impact" pitchFamily="34" charset="0"/>
            </a:endParaRPr>
          </a:p>
        </p:txBody>
      </p:sp>
      <p:sp>
        <p:nvSpPr>
          <p:cNvPr id="26666" name="矩形 1"/>
          <p:cNvSpPr>
            <a:spLocks noChangeArrowheads="1"/>
          </p:cNvSpPr>
          <p:nvPr/>
        </p:nvSpPr>
        <p:spPr bwMode="auto">
          <a:xfrm>
            <a:off x="7340085" y="4035671"/>
            <a:ext cx="2453113"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45" name="Picture 28">
            <a:extLst>
              <a:ext uri="{FF2B5EF4-FFF2-40B4-BE49-F238E27FC236}">
                <a16:creationId xmlns:a16="http://schemas.microsoft.com/office/drawing/2014/main" id="{24ECA756-EFDC-42CA-A897-B1E9EC427FB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26627" name="组合 3"/>
          <p:cNvGrpSpPr>
            <a:grpSpLocks/>
          </p:cNvGrpSpPr>
          <p:nvPr/>
        </p:nvGrpSpPr>
        <p:grpSpPr bwMode="auto">
          <a:xfrm>
            <a:off x="464577" y="165395"/>
            <a:ext cx="433338" cy="535447"/>
            <a:chOff x="10675" y="7633"/>
            <a:chExt cx="433171" cy="534549"/>
          </a:xfrm>
        </p:grpSpPr>
        <p:sp>
          <p:nvSpPr>
            <p:cNvPr id="26634" name="圆角矩形 10"/>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6637" name="图片 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 2">
            <a:extLst>
              <a:ext uri="{FF2B5EF4-FFF2-40B4-BE49-F238E27FC236}">
                <a16:creationId xmlns:a16="http://schemas.microsoft.com/office/drawing/2014/main" id="{65317DBB-CE01-4556-B623-DEE24C6F6E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 name="TextBox 29">
            <a:extLst>
              <a:ext uri="{FF2B5EF4-FFF2-40B4-BE49-F238E27FC236}">
                <a16:creationId xmlns:a16="http://schemas.microsoft.com/office/drawing/2014/main" id="{008FEA60-A811-4F1A-A7B6-F5873F04FFCC}"/>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4115498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61" name="平行四边形 9"/>
          <p:cNvSpPr>
            <a:spLocks/>
          </p:cNvSpPr>
          <p:nvPr/>
        </p:nvSpPr>
        <p:spPr bwMode="auto">
          <a:xfrm>
            <a:off x="2559289" y="2614420"/>
            <a:ext cx="3046942" cy="328714"/>
          </a:xfrm>
          <a:custGeom>
            <a:avLst/>
            <a:gdLst>
              <a:gd name="T0" fmla="*/ 0 w 2628384"/>
              <a:gd name="T1" fmla="*/ 293696 h 297324"/>
              <a:gd name="T2" fmla="*/ 721536 w 2628384"/>
              <a:gd name="T3" fmla="*/ 0 h 297324"/>
              <a:gd name="T4" fmla="*/ 2628384 w 2628384"/>
              <a:gd name="T5" fmla="*/ 0 h 297324"/>
              <a:gd name="T6" fmla="*/ 1750820 w 2628384"/>
              <a:gd name="T7" fmla="*/ 297324 h 297324"/>
              <a:gd name="T8" fmla="*/ 0 w 2628384"/>
              <a:gd name="T9" fmla="*/ 293696 h 297324"/>
            </a:gdLst>
            <a:ahLst/>
            <a:cxnLst>
              <a:cxn ang="0">
                <a:pos x="T0" y="T1"/>
              </a:cxn>
              <a:cxn ang="0">
                <a:pos x="T2" y="T3"/>
              </a:cxn>
              <a:cxn ang="0">
                <a:pos x="T4" y="T5"/>
              </a:cxn>
              <a:cxn ang="0">
                <a:pos x="T6" y="T7"/>
              </a:cxn>
              <a:cxn ang="0">
                <a:pos x="T8" y="T9"/>
              </a:cxn>
            </a:cxnLst>
            <a:rect l="0" t="0" r="r" b="b"/>
            <a:pathLst>
              <a:path w="2628384" h="297324">
                <a:moveTo>
                  <a:pt x="0" y="293696"/>
                </a:moveTo>
                <a:lnTo>
                  <a:pt x="721536" y="0"/>
                </a:lnTo>
                <a:lnTo>
                  <a:pt x="2628384" y="0"/>
                </a:lnTo>
                <a:lnTo>
                  <a:pt x="1750820" y="297324"/>
                </a:lnTo>
                <a:lnTo>
                  <a:pt x="0" y="293696"/>
                </a:lnTo>
                <a:close/>
              </a:path>
            </a:pathLst>
          </a:custGeom>
          <a:gradFill rotWithShape="0">
            <a:gsLst>
              <a:gs pos="0">
                <a:srgbClr val="7F7F7F"/>
              </a:gs>
              <a:gs pos="47000">
                <a:srgbClr val="BFBFBF"/>
              </a:gs>
              <a:gs pos="100000">
                <a:srgbClr val="96969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27662" name="平行四边形 9"/>
          <p:cNvSpPr>
            <a:spLocks/>
          </p:cNvSpPr>
          <p:nvPr/>
        </p:nvSpPr>
        <p:spPr bwMode="auto">
          <a:xfrm>
            <a:off x="2398924" y="4440608"/>
            <a:ext cx="3045354" cy="323950"/>
          </a:xfrm>
          <a:custGeom>
            <a:avLst/>
            <a:gdLst>
              <a:gd name="T0" fmla="*/ 0 w 2628384"/>
              <a:gd name="T1" fmla="*/ 293696 h 297324"/>
              <a:gd name="T2" fmla="*/ 721536 w 2628384"/>
              <a:gd name="T3" fmla="*/ 0 h 297324"/>
              <a:gd name="T4" fmla="*/ 2628384 w 2628384"/>
              <a:gd name="T5" fmla="*/ 0 h 297324"/>
              <a:gd name="T6" fmla="*/ 1750820 w 2628384"/>
              <a:gd name="T7" fmla="*/ 297324 h 297324"/>
              <a:gd name="T8" fmla="*/ 0 w 2628384"/>
              <a:gd name="T9" fmla="*/ 293696 h 297324"/>
            </a:gdLst>
            <a:ahLst/>
            <a:cxnLst>
              <a:cxn ang="0">
                <a:pos x="T0" y="T1"/>
              </a:cxn>
              <a:cxn ang="0">
                <a:pos x="T2" y="T3"/>
              </a:cxn>
              <a:cxn ang="0">
                <a:pos x="T4" y="T5"/>
              </a:cxn>
              <a:cxn ang="0">
                <a:pos x="T6" y="T7"/>
              </a:cxn>
              <a:cxn ang="0">
                <a:pos x="T8" y="T9"/>
              </a:cxn>
            </a:cxnLst>
            <a:rect l="0" t="0" r="r" b="b"/>
            <a:pathLst>
              <a:path w="2628384" h="297324">
                <a:moveTo>
                  <a:pt x="0" y="293696"/>
                </a:moveTo>
                <a:lnTo>
                  <a:pt x="721536" y="0"/>
                </a:lnTo>
                <a:lnTo>
                  <a:pt x="2628384" y="0"/>
                </a:lnTo>
                <a:lnTo>
                  <a:pt x="1750820" y="297324"/>
                </a:lnTo>
                <a:lnTo>
                  <a:pt x="0" y="293696"/>
                </a:lnTo>
                <a:close/>
              </a:path>
            </a:pathLst>
          </a:custGeom>
          <a:gradFill rotWithShape="0">
            <a:gsLst>
              <a:gs pos="0">
                <a:srgbClr val="7F7F7F"/>
              </a:gs>
              <a:gs pos="47000">
                <a:srgbClr val="BFBFBF"/>
              </a:gs>
              <a:gs pos="100000">
                <a:srgbClr val="96969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27663" name="平行四边形 9"/>
          <p:cNvSpPr>
            <a:spLocks/>
          </p:cNvSpPr>
          <p:nvPr/>
        </p:nvSpPr>
        <p:spPr bwMode="auto">
          <a:xfrm>
            <a:off x="2559291" y="3535453"/>
            <a:ext cx="2884989" cy="323950"/>
          </a:xfrm>
          <a:custGeom>
            <a:avLst/>
            <a:gdLst>
              <a:gd name="T0" fmla="*/ 0 w 2628384"/>
              <a:gd name="T1" fmla="*/ 293696 h 297324"/>
              <a:gd name="T2" fmla="*/ 721536 w 2628384"/>
              <a:gd name="T3" fmla="*/ 0 h 297324"/>
              <a:gd name="T4" fmla="*/ 2628384 w 2628384"/>
              <a:gd name="T5" fmla="*/ 0 h 297324"/>
              <a:gd name="T6" fmla="*/ 1750820 w 2628384"/>
              <a:gd name="T7" fmla="*/ 297324 h 297324"/>
              <a:gd name="T8" fmla="*/ 0 w 2628384"/>
              <a:gd name="T9" fmla="*/ 293696 h 297324"/>
            </a:gdLst>
            <a:ahLst/>
            <a:cxnLst>
              <a:cxn ang="0">
                <a:pos x="T0" y="T1"/>
              </a:cxn>
              <a:cxn ang="0">
                <a:pos x="T2" y="T3"/>
              </a:cxn>
              <a:cxn ang="0">
                <a:pos x="T4" y="T5"/>
              </a:cxn>
              <a:cxn ang="0">
                <a:pos x="T6" y="T7"/>
              </a:cxn>
              <a:cxn ang="0">
                <a:pos x="T8" y="T9"/>
              </a:cxn>
            </a:cxnLst>
            <a:rect l="0" t="0" r="r" b="b"/>
            <a:pathLst>
              <a:path w="2628384" h="297324">
                <a:moveTo>
                  <a:pt x="0" y="293696"/>
                </a:moveTo>
                <a:lnTo>
                  <a:pt x="721536" y="0"/>
                </a:lnTo>
                <a:lnTo>
                  <a:pt x="2628384" y="0"/>
                </a:lnTo>
                <a:lnTo>
                  <a:pt x="1750820" y="297324"/>
                </a:lnTo>
                <a:lnTo>
                  <a:pt x="0" y="293696"/>
                </a:lnTo>
                <a:close/>
              </a:path>
            </a:pathLst>
          </a:custGeom>
          <a:gradFill rotWithShape="0">
            <a:gsLst>
              <a:gs pos="0">
                <a:srgbClr val="7F7F7F"/>
              </a:gs>
              <a:gs pos="47000">
                <a:srgbClr val="BFBFBF"/>
              </a:gs>
              <a:gs pos="100000">
                <a:srgbClr val="96969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pic>
        <p:nvPicPr>
          <p:cNvPr id="27664" name="组合 5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6694" y="4728035"/>
            <a:ext cx="3499458" cy="70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7665" name="组合 6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7920" y="2026863"/>
            <a:ext cx="3493107" cy="70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7666" name="组合 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5475" y="2911377"/>
            <a:ext cx="3035827" cy="7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7667" name="组合 6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5475" y="3819707"/>
            <a:ext cx="3035827" cy="73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7668" name="Freeform 6"/>
          <p:cNvSpPr>
            <a:spLocks noEditPoints="1"/>
          </p:cNvSpPr>
          <p:nvPr/>
        </p:nvSpPr>
        <p:spPr bwMode="auto">
          <a:xfrm>
            <a:off x="4852037" y="2153902"/>
            <a:ext cx="282624" cy="366826"/>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27669" name="Freeform 11"/>
          <p:cNvSpPr>
            <a:spLocks noEditPoints="1"/>
          </p:cNvSpPr>
          <p:nvPr/>
        </p:nvSpPr>
        <p:spPr bwMode="auto">
          <a:xfrm>
            <a:off x="4817106" y="3095581"/>
            <a:ext cx="352486" cy="289014"/>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27670" name="Freeform 16"/>
          <p:cNvSpPr>
            <a:spLocks noEditPoints="1"/>
          </p:cNvSpPr>
          <p:nvPr/>
        </p:nvSpPr>
        <p:spPr bwMode="auto">
          <a:xfrm>
            <a:off x="4807579" y="3989622"/>
            <a:ext cx="371540" cy="309659"/>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27671" name="Freeform 21"/>
          <p:cNvSpPr>
            <a:spLocks noEditPoints="1"/>
          </p:cNvSpPr>
          <p:nvPr/>
        </p:nvSpPr>
        <p:spPr bwMode="auto">
          <a:xfrm>
            <a:off x="4798055" y="4902714"/>
            <a:ext cx="390593" cy="25725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27672" name="TextBox 75"/>
          <p:cNvSpPr txBox="1">
            <a:spLocks noChangeArrowheads="1"/>
          </p:cNvSpPr>
          <p:nvPr/>
        </p:nvSpPr>
        <p:spPr bwMode="auto">
          <a:xfrm>
            <a:off x="3308719" y="2152314"/>
            <a:ext cx="1120970" cy="3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sp>
        <p:nvSpPr>
          <p:cNvPr id="27673" name="TextBox 76"/>
          <p:cNvSpPr txBox="1">
            <a:spLocks noChangeArrowheads="1"/>
          </p:cNvSpPr>
          <p:nvPr/>
        </p:nvSpPr>
        <p:spPr bwMode="auto">
          <a:xfrm>
            <a:off x="3308719" y="3028888"/>
            <a:ext cx="1120970" cy="37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sp>
        <p:nvSpPr>
          <p:cNvPr id="27674" name="TextBox 77"/>
          <p:cNvSpPr txBox="1">
            <a:spLocks noChangeArrowheads="1"/>
          </p:cNvSpPr>
          <p:nvPr/>
        </p:nvSpPr>
        <p:spPr bwMode="auto">
          <a:xfrm>
            <a:off x="3308719" y="3959451"/>
            <a:ext cx="1120970" cy="37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sp>
        <p:nvSpPr>
          <p:cNvPr id="27675" name="TextBox 78"/>
          <p:cNvSpPr txBox="1">
            <a:spLocks noChangeArrowheads="1"/>
          </p:cNvSpPr>
          <p:nvPr/>
        </p:nvSpPr>
        <p:spPr bwMode="auto">
          <a:xfrm>
            <a:off x="3308719" y="4847133"/>
            <a:ext cx="1120970" cy="3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cxnSp>
        <p:nvCxnSpPr>
          <p:cNvPr id="27676" name="直接连接符 79"/>
          <p:cNvCxnSpPr>
            <a:cxnSpLocks noChangeShapeType="1"/>
          </p:cNvCxnSpPr>
          <p:nvPr/>
        </p:nvCxnSpPr>
        <p:spPr bwMode="auto">
          <a:xfrm>
            <a:off x="5377594" y="2339697"/>
            <a:ext cx="1319441"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27677" name="直接连接符 80"/>
          <p:cNvCxnSpPr>
            <a:cxnSpLocks noChangeShapeType="1"/>
          </p:cNvCxnSpPr>
          <p:nvPr/>
        </p:nvCxnSpPr>
        <p:spPr bwMode="auto">
          <a:xfrm>
            <a:off x="5377594" y="5023400"/>
            <a:ext cx="1319441"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27678" name="直接连接符 81"/>
          <p:cNvCxnSpPr>
            <a:cxnSpLocks noChangeShapeType="1"/>
          </p:cNvCxnSpPr>
          <p:nvPr/>
        </p:nvCxnSpPr>
        <p:spPr bwMode="auto">
          <a:xfrm>
            <a:off x="5377594" y="4145241"/>
            <a:ext cx="1319441"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27679" name="直接连接符 82"/>
          <p:cNvCxnSpPr>
            <a:cxnSpLocks noChangeShapeType="1"/>
          </p:cNvCxnSpPr>
          <p:nvPr/>
        </p:nvCxnSpPr>
        <p:spPr bwMode="auto">
          <a:xfrm>
            <a:off x="5377594" y="3260731"/>
            <a:ext cx="1319441"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27680" name="矩形 83"/>
          <p:cNvSpPr>
            <a:spLocks noChangeArrowheads="1"/>
          </p:cNvSpPr>
          <p:nvPr/>
        </p:nvSpPr>
        <p:spPr bwMode="auto">
          <a:xfrm>
            <a:off x="6984423" y="2060211"/>
            <a:ext cx="3424021"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7681" name="矩形 84"/>
          <p:cNvSpPr>
            <a:spLocks noChangeArrowheads="1"/>
          </p:cNvSpPr>
          <p:nvPr/>
        </p:nvSpPr>
        <p:spPr bwMode="auto">
          <a:xfrm>
            <a:off x="6984423" y="2982836"/>
            <a:ext cx="3424021"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7682" name="矩形 85"/>
          <p:cNvSpPr>
            <a:spLocks noChangeArrowheads="1"/>
          </p:cNvSpPr>
          <p:nvPr/>
        </p:nvSpPr>
        <p:spPr bwMode="auto">
          <a:xfrm>
            <a:off x="6984423" y="3867344"/>
            <a:ext cx="3424021"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7683" name="矩形 86"/>
          <p:cNvSpPr>
            <a:spLocks noChangeArrowheads="1"/>
          </p:cNvSpPr>
          <p:nvPr/>
        </p:nvSpPr>
        <p:spPr bwMode="auto">
          <a:xfrm>
            <a:off x="6984423" y="4743915"/>
            <a:ext cx="3424021"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38" name="Picture 28">
            <a:extLst>
              <a:ext uri="{FF2B5EF4-FFF2-40B4-BE49-F238E27FC236}">
                <a16:creationId xmlns:a16="http://schemas.microsoft.com/office/drawing/2014/main" id="{DE15D756-5344-4687-BE66-8325BE74C54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组合 3">
            <a:extLst>
              <a:ext uri="{FF2B5EF4-FFF2-40B4-BE49-F238E27FC236}">
                <a16:creationId xmlns:a16="http://schemas.microsoft.com/office/drawing/2014/main" id="{FDC42AA5-43F0-4791-89DF-B043900D9AFB}"/>
              </a:ext>
            </a:extLst>
          </p:cNvPr>
          <p:cNvGrpSpPr>
            <a:grpSpLocks/>
          </p:cNvGrpSpPr>
          <p:nvPr/>
        </p:nvGrpSpPr>
        <p:grpSpPr bwMode="auto">
          <a:xfrm>
            <a:off x="464577" y="165395"/>
            <a:ext cx="433338" cy="535447"/>
            <a:chOff x="10675" y="7633"/>
            <a:chExt cx="433171" cy="534549"/>
          </a:xfrm>
        </p:grpSpPr>
        <p:sp>
          <p:nvSpPr>
            <p:cNvPr id="42" name="圆角矩形 10">
              <a:extLst>
                <a:ext uri="{FF2B5EF4-FFF2-40B4-BE49-F238E27FC236}">
                  <a16:creationId xmlns:a16="http://schemas.microsoft.com/office/drawing/2014/main" id="{078E8895-033B-4CDB-A427-0ACA8AECC745}"/>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3" name="图片 50">
              <a:extLst>
                <a:ext uri="{FF2B5EF4-FFF2-40B4-BE49-F238E27FC236}">
                  <a16:creationId xmlns:a16="http://schemas.microsoft.com/office/drawing/2014/main" id="{A8CBBFDC-B21C-421A-88EC-C62CF4FF1F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4" name="图片 43">
            <a:extLst>
              <a:ext uri="{FF2B5EF4-FFF2-40B4-BE49-F238E27FC236}">
                <a16:creationId xmlns:a16="http://schemas.microsoft.com/office/drawing/2014/main" id="{28644653-D622-448A-8E21-E7FDAE1E401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5" name="TextBox 29">
            <a:extLst>
              <a:ext uri="{FF2B5EF4-FFF2-40B4-BE49-F238E27FC236}">
                <a16:creationId xmlns:a16="http://schemas.microsoft.com/office/drawing/2014/main" id="{BA475A5F-3447-4D38-8A79-FF8EB93660A8}"/>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149102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85" name="组合 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254" y="3398889"/>
            <a:ext cx="5334926" cy="57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8686" name="矩形 68"/>
          <p:cNvSpPr>
            <a:spLocks noChangeArrowheads="1"/>
          </p:cNvSpPr>
          <p:nvPr/>
        </p:nvSpPr>
        <p:spPr bwMode="auto">
          <a:xfrm>
            <a:off x="5944429" y="3422710"/>
            <a:ext cx="1876751" cy="149271"/>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87" name="矩形 69"/>
          <p:cNvSpPr>
            <a:spLocks noChangeArrowheads="1"/>
          </p:cNvSpPr>
          <p:nvPr/>
        </p:nvSpPr>
        <p:spPr bwMode="auto">
          <a:xfrm>
            <a:off x="4504317" y="3571978"/>
            <a:ext cx="3316863" cy="17309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88" name="矩形 70"/>
          <p:cNvSpPr>
            <a:spLocks noChangeArrowheads="1"/>
          </p:cNvSpPr>
          <p:nvPr/>
        </p:nvSpPr>
        <p:spPr bwMode="auto">
          <a:xfrm>
            <a:off x="6882805" y="3740308"/>
            <a:ext cx="938375" cy="154035"/>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cxnSp>
        <p:nvCxnSpPr>
          <p:cNvPr id="28689" name="直接连接符 71"/>
          <p:cNvCxnSpPr>
            <a:cxnSpLocks noChangeShapeType="1"/>
          </p:cNvCxnSpPr>
          <p:nvPr/>
        </p:nvCxnSpPr>
        <p:spPr bwMode="auto">
          <a:xfrm flipV="1">
            <a:off x="5944426" y="3044765"/>
            <a:ext cx="0" cy="381118"/>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cxnSp>
      <p:grpSp>
        <p:nvGrpSpPr>
          <p:cNvPr id="28690" name="组合 72"/>
          <p:cNvGrpSpPr>
            <a:grpSpLocks/>
          </p:cNvGrpSpPr>
          <p:nvPr/>
        </p:nvGrpSpPr>
        <p:grpSpPr bwMode="auto">
          <a:xfrm>
            <a:off x="5691973" y="2539787"/>
            <a:ext cx="504913" cy="504981"/>
            <a:chOff x="0" y="0"/>
            <a:chExt cx="504056" cy="504056"/>
          </a:xfrm>
        </p:grpSpPr>
        <p:sp>
          <p:nvSpPr>
            <p:cNvPr id="28691" name="椭圆 73"/>
            <p:cNvSpPr>
              <a:spLocks noChangeArrowheads="1"/>
            </p:cNvSpPr>
            <p:nvPr/>
          </p:nvSpPr>
          <p:spPr bwMode="auto">
            <a:xfrm>
              <a:off x="0" y="0"/>
              <a:ext cx="504056" cy="50405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92" name="Freeform 6"/>
            <p:cNvSpPr>
              <a:spLocks noEditPoints="1"/>
            </p:cNvSpPr>
            <p:nvPr/>
          </p:nvSpPr>
          <p:spPr bwMode="auto">
            <a:xfrm>
              <a:off x="110569" y="68346"/>
              <a:ext cx="282917" cy="367363"/>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693" name="矩形 75"/>
          <p:cNvSpPr>
            <a:spLocks noChangeArrowheads="1"/>
          </p:cNvSpPr>
          <p:nvPr/>
        </p:nvSpPr>
        <p:spPr bwMode="auto">
          <a:xfrm>
            <a:off x="6811351" y="2501673"/>
            <a:ext cx="3063694"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8694" name="TextBox 76"/>
          <p:cNvSpPr txBox="1">
            <a:spLocks noChangeArrowheads="1"/>
          </p:cNvSpPr>
          <p:nvPr/>
        </p:nvSpPr>
        <p:spPr bwMode="auto">
          <a:xfrm>
            <a:off x="6227053" y="2604891"/>
            <a:ext cx="628759"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latin typeface="Impact" pitchFamily="34" charset="0"/>
              </a:rPr>
              <a:t>45%</a:t>
            </a:r>
            <a:endParaRPr lang="zh-CN" altLang="en-US" sz="2000">
              <a:latin typeface="Impact" pitchFamily="34" charset="0"/>
            </a:endParaRPr>
          </a:p>
        </p:txBody>
      </p:sp>
      <p:cxnSp>
        <p:nvCxnSpPr>
          <p:cNvPr id="28695" name="直接连接符 77"/>
          <p:cNvCxnSpPr>
            <a:cxnSpLocks noChangeShapeType="1"/>
          </p:cNvCxnSpPr>
          <p:nvPr/>
        </p:nvCxnSpPr>
        <p:spPr bwMode="auto">
          <a:xfrm flipV="1">
            <a:off x="4504314" y="3745068"/>
            <a:ext cx="0" cy="381118"/>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cxnSp>
      <p:grpSp>
        <p:nvGrpSpPr>
          <p:cNvPr id="28696" name="组合 78"/>
          <p:cNvGrpSpPr>
            <a:grpSpLocks/>
          </p:cNvGrpSpPr>
          <p:nvPr/>
        </p:nvGrpSpPr>
        <p:grpSpPr bwMode="auto">
          <a:xfrm>
            <a:off x="4251860" y="4124601"/>
            <a:ext cx="504913" cy="504981"/>
            <a:chOff x="0" y="0"/>
            <a:chExt cx="504056" cy="504056"/>
          </a:xfrm>
        </p:grpSpPr>
        <p:sp>
          <p:nvSpPr>
            <p:cNvPr id="28697" name="椭圆 79"/>
            <p:cNvSpPr>
              <a:spLocks noChangeArrowheads="1"/>
            </p:cNvSpPr>
            <p:nvPr/>
          </p:nvSpPr>
          <p:spPr bwMode="auto">
            <a:xfrm>
              <a:off x="0" y="0"/>
              <a:ext cx="504056" cy="50405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98" name="Freeform 11"/>
            <p:cNvSpPr>
              <a:spLocks noEditPoints="1"/>
            </p:cNvSpPr>
            <p:nvPr/>
          </p:nvSpPr>
          <p:spPr bwMode="auto">
            <a:xfrm>
              <a:off x="76544" y="107746"/>
              <a:ext cx="350967" cy="288563"/>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699" name="矩形 81"/>
          <p:cNvSpPr>
            <a:spLocks noChangeArrowheads="1"/>
          </p:cNvSpPr>
          <p:nvPr/>
        </p:nvSpPr>
        <p:spPr bwMode="auto">
          <a:xfrm>
            <a:off x="1231910" y="4126189"/>
            <a:ext cx="2409657"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8700" name="TextBox 82"/>
          <p:cNvSpPr txBox="1">
            <a:spLocks noChangeArrowheads="1"/>
          </p:cNvSpPr>
          <p:nvPr/>
        </p:nvSpPr>
        <p:spPr bwMode="auto">
          <a:xfrm>
            <a:off x="3586580" y="4188117"/>
            <a:ext cx="638286"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latin typeface="Impact" pitchFamily="34" charset="0"/>
              </a:rPr>
              <a:t>85%</a:t>
            </a:r>
            <a:endParaRPr lang="zh-CN" altLang="en-US" sz="2000">
              <a:latin typeface="Impact" pitchFamily="34" charset="0"/>
            </a:endParaRPr>
          </a:p>
        </p:txBody>
      </p:sp>
      <p:cxnSp>
        <p:nvCxnSpPr>
          <p:cNvPr id="28701" name="直接连接符 83"/>
          <p:cNvCxnSpPr>
            <a:cxnSpLocks noChangeShapeType="1"/>
            <a:stCxn id="28703" idx="0"/>
          </p:cNvCxnSpPr>
          <p:nvPr/>
        </p:nvCxnSpPr>
        <p:spPr bwMode="auto">
          <a:xfrm flipV="1">
            <a:off x="6882802" y="3887987"/>
            <a:ext cx="0" cy="247726"/>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cxnSp>
      <p:grpSp>
        <p:nvGrpSpPr>
          <p:cNvPr id="28702" name="组合 84"/>
          <p:cNvGrpSpPr>
            <a:grpSpLocks/>
          </p:cNvGrpSpPr>
          <p:nvPr/>
        </p:nvGrpSpPr>
        <p:grpSpPr bwMode="auto">
          <a:xfrm>
            <a:off x="6630348" y="4135717"/>
            <a:ext cx="504913" cy="504981"/>
            <a:chOff x="0" y="0"/>
            <a:chExt cx="504056" cy="504056"/>
          </a:xfrm>
        </p:grpSpPr>
        <p:sp>
          <p:nvSpPr>
            <p:cNvPr id="28703" name="椭圆 85"/>
            <p:cNvSpPr>
              <a:spLocks noChangeArrowheads="1"/>
            </p:cNvSpPr>
            <p:nvPr/>
          </p:nvSpPr>
          <p:spPr bwMode="auto">
            <a:xfrm>
              <a:off x="0" y="0"/>
              <a:ext cx="504056" cy="50405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704" name="Freeform 21"/>
            <p:cNvSpPr>
              <a:spLocks noEditPoints="1"/>
            </p:cNvSpPr>
            <p:nvPr/>
          </p:nvSpPr>
          <p:spPr bwMode="auto">
            <a:xfrm>
              <a:off x="56428" y="139487"/>
              <a:ext cx="391200" cy="256623"/>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705" name="矩形 87"/>
          <p:cNvSpPr>
            <a:spLocks noChangeArrowheads="1"/>
          </p:cNvSpPr>
          <p:nvPr/>
        </p:nvSpPr>
        <p:spPr bwMode="auto">
          <a:xfrm>
            <a:off x="7776724" y="4073783"/>
            <a:ext cx="2347318"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8706" name="TextBox 88"/>
          <p:cNvSpPr txBox="1">
            <a:spLocks noChangeArrowheads="1"/>
          </p:cNvSpPr>
          <p:nvPr/>
        </p:nvSpPr>
        <p:spPr bwMode="auto">
          <a:xfrm>
            <a:off x="7192421" y="4177001"/>
            <a:ext cx="628759"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latin typeface="Impact" pitchFamily="34" charset="0"/>
              </a:rPr>
              <a:t>25%</a:t>
            </a:r>
            <a:endParaRPr lang="zh-CN" altLang="en-US" sz="2000">
              <a:latin typeface="Impact" pitchFamily="34" charset="0"/>
            </a:endParaRPr>
          </a:p>
        </p:txBody>
      </p:sp>
      <p:pic>
        <p:nvPicPr>
          <p:cNvPr id="37" name="Picture 28">
            <a:extLst>
              <a:ext uri="{FF2B5EF4-FFF2-40B4-BE49-F238E27FC236}">
                <a16:creationId xmlns:a16="http://schemas.microsoft.com/office/drawing/2014/main" id="{0DE3B30C-CCFA-4082-862E-5CDDAB43F4D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
            <a:extLst>
              <a:ext uri="{FF2B5EF4-FFF2-40B4-BE49-F238E27FC236}">
                <a16:creationId xmlns:a16="http://schemas.microsoft.com/office/drawing/2014/main" id="{6FAE7A4F-F550-45D7-8CBF-C9D60AD5D09A}"/>
              </a:ext>
            </a:extLst>
          </p:cNvPr>
          <p:cNvGrpSpPr>
            <a:grpSpLocks/>
          </p:cNvGrpSpPr>
          <p:nvPr/>
        </p:nvGrpSpPr>
        <p:grpSpPr bwMode="auto">
          <a:xfrm>
            <a:off x="464577" y="165395"/>
            <a:ext cx="433338" cy="535447"/>
            <a:chOff x="10675" y="7633"/>
            <a:chExt cx="433171" cy="534549"/>
          </a:xfrm>
        </p:grpSpPr>
        <p:sp>
          <p:nvSpPr>
            <p:cNvPr id="41" name="圆角矩形 10">
              <a:extLst>
                <a:ext uri="{FF2B5EF4-FFF2-40B4-BE49-F238E27FC236}">
                  <a16:creationId xmlns:a16="http://schemas.microsoft.com/office/drawing/2014/main" id="{67B5745D-3550-4A8D-9D62-8E3056946B23}"/>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2" name="图片 50">
              <a:extLst>
                <a:ext uri="{FF2B5EF4-FFF2-40B4-BE49-F238E27FC236}">
                  <a16:creationId xmlns:a16="http://schemas.microsoft.com/office/drawing/2014/main" id="{614BE0DA-736C-408D-9ECA-CEA3191F2A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 name="图片 42">
            <a:extLst>
              <a:ext uri="{FF2B5EF4-FFF2-40B4-BE49-F238E27FC236}">
                <a16:creationId xmlns:a16="http://schemas.microsoft.com/office/drawing/2014/main" id="{F58933FA-2D62-4C86-885A-3B4709CE764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4" name="TextBox 29">
            <a:extLst>
              <a:ext uri="{FF2B5EF4-FFF2-40B4-BE49-F238E27FC236}">
                <a16:creationId xmlns:a16="http://schemas.microsoft.com/office/drawing/2014/main" id="{5EBB1B56-9682-44B3-8542-726FCFEB8639}"/>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287488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79734F6-FCD7-442B-8A00-DF49F0F7E7CC}"/>
              </a:ext>
            </a:extLst>
          </p:cNvPr>
          <p:cNvGrpSpPr/>
          <p:nvPr/>
        </p:nvGrpSpPr>
        <p:grpSpPr>
          <a:xfrm>
            <a:off x="331413" y="2020887"/>
            <a:ext cx="10857662" cy="3561058"/>
            <a:chOff x="1655847" y="2269829"/>
            <a:chExt cx="8231026" cy="2699583"/>
          </a:xfrm>
        </p:grpSpPr>
        <p:grpSp>
          <p:nvGrpSpPr>
            <p:cNvPr id="29709" name="组合 13"/>
            <p:cNvGrpSpPr>
              <a:grpSpLocks/>
            </p:cNvGrpSpPr>
            <p:nvPr/>
          </p:nvGrpSpPr>
          <p:grpSpPr bwMode="auto">
            <a:xfrm>
              <a:off x="8087923" y="3745071"/>
              <a:ext cx="1436938" cy="1224341"/>
              <a:chOff x="0" y="0"/>
              <a:chExt cx="1435510" cy="1224136"/>
            </a:xfrm>
            <a:solidFill>
              <a:schemeClr val="accent1">
                <a:lumMod val="75000"/>
                <a:lumOff val="25000"/>
              </a:schemeClr>
            </a:solidFill>
          </p:grpSpPr>
          <p:sp>
            <p:nvSpPr>
              <p:cNvPr id="29710" name="矩形 14"/>
              <p:cNvSpPr>
                <a:spLocks noChangeArrowheads="1"/>
              </p:cNvSpPr>
              <p:nvPr/>
            </p:nvSpPr>
            <p:spPr bwMode="auto">
              <a:xfrm>
                <a:off x="0" y="0"/>
                <a:ext cx="1435510" cy="12241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11" name="Text Box 11"/>
              <p:cNvSpPr txBox="1">
                <a:spLocks noChangeArrowheads="1"/>
              </p:cNvSpPr>
              <p:nvPr/>
            </p:nvSpPr>
            <p:spPr bwMode="auto">
              <a:xfrm>
                <a:off x="120485" y="264756"/>
                <a:ext cx="1250196" cy="886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b="0" dirty="0">
                    <a:solidFill>
                      <a:schemeClr val="bg1"/>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chemeClr val="bg1"/>
                  </a:solidFill>
                  <a:latin typeface="微软雅黑" pitchFamily="34" charset="-122"/>
                  <a:ea typeface="微软雅黑" pitchFamily="34" charset="-122"/>
                </a:endParaRPr>
              </a:p>
            </p:txBody>
          </p:sp>
        </p:grpSp>
        <p:grpSp>
          <p:nvGrpSpPr>
            <p:cNvPr id="29712" name="组合 16"/>
            <p:cNvGrpSpPr>
              <a:grpSpLocks/>
            </p:cNvGrpSpPr>
            <p:nvPr/>
          </p:nvGrpSpPr>
          <p:grpSpPr bwMode="auto">
            <a:xfrm>
              <a:off x="1655848" y="2269829"/>
              <a:ext cx="1798949" cy="1443483"/>
              <a:chOff x="0" y="0"/>
              <a:chExt cx="1798637" cy="1443040"/>
            </a:xfrm>
          </p:grpSpPr>
          <p:grpSp>
            <p:nvGrpSpPr>
              <p:cNvPr id="29713" name="组合 17"/>
              <p:cNvGrpSpPr>
                <a:grpSpLocks/>
              </p:cNvGrpSpPr>
              <p:nvPr/>
            </p:nvGrpSpPr>
            <p:grpSpPr bwMode="auto">
              <a:xfrm>
                <a:off x="0" y="0"/>
                <a:ext cx="1798637" cy="1443040"/>
                <a:chOff x="0" y="0"/>
                <a:chExt cx="1798637" cy="1443040"/>
              </a:xfrm>
            </p:grpSpPr>
            <p:sp>
              <p:nvSpPr>
                <p:cNvPr id="29714" name="平行四边形 20"/>
                <p:cNvSpPr>
                  <a:spLocks noChangeArrowheads="1"/>
                </p:cNvSpPr>
                <p:nvPr/>
              </p:nvSpPr>
              <p:spPr bwMode="auto">
                <a:xfrm>
                  <a:off x="0" y="721520"/>
                  <a:ext cx="1789988" cy="721520"/>
                </a:xfrm>
                <a:prstGeom prst="parallelogram">
                  <a:avLst>
                    <a:gd name="adj" fmla="val 49250"/>
                  </a:avLst>
                </a:prstGeom>
                <a:solidFill>
                  <a:srgbClr val="0282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15" name="平行四边形 21"/>
                <p:cNvSpPr>
                  <a:spLocks noChangeArrowheads="1"/>
                </p:cNvSpPr>
                <p:nvPr/>
              </p:nvSpPr>
              <p:spPr bwMode="auto">
                <a:xfrm flipH="1">
                  <a:off x="8649" y="0"/>
                  <a:ext cx="1789988" cy="721520"/>
                </a:xfrm>
                <a:prstGeom prst="parallelogram">
                  <a:avLst>
                    <a:gd name="adj" fmla="val 4925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sp>
            <p:nvSpPr>
              <p:cNvPr id="29716" name="Freeform 6"/>
              <p:cNvSpPr>
                <a:spLocks noEditPoints="1"/>
              </p:cNvSpPr>
              <p:nvPr/>
            </p:nvSpPr>
            <p:spPr bwMode="auto">
              <a:xfrm>
                <a:off x="717633" y="90091"/>
                <a:ext cx="416900" cy="541338"/>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29717" name="TextBox 19"/>
              <p:cNvSpPr txBox="1">
                <a:spLocks noChangeArrowheads="1"/>
              </p:cNvSpPr>
              <p:nvPr/>
            </p:nvSpPr>
            <p:spPr bwMode="auto">
              <a:xfrm>
                <a:off x="557853" y="943779"/>
                <a:ext cx="691578" cy="23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ea typeface="微软雅黑" pitchFamily="34" charset="-122"/>
                  </a:rPr>
                  <a:t>KEY WORD</a:t>
                </a:r>
                <a:endParaRPr lang="zh-CN" altLang="en-US" sz="1400" b="0">
                  <a:solidFill>
                    <a:schemeClr val="bg1"/>
                  </a:solidFill>
                  <a:latin typeface="Impact" pitchFamily="34" charset="0"/>
                  <a:ea typeface="微软雅黑" pitchFamily="34" charset="-122"/>
                </a:endParaRPr>
              </a:p>
            </p:txBody>
          </p:sp>
        </p:grpSp>
        <p:grpSp>
          <p:nvGrpSpPr>
            <p:cNvPr id="29718" name="组合 22"/>
            <p:cNvGrpSpPr>
              <a:grpSpLocks/>
            </p:cNvGrpSpPr>
            <p:nvPr/>
          </p:nvGrpSpPr>
          <p:grpSpPr bwMode="auto">
            <a:xfrm>
              <a:off x="3257910" y="2269829"/>
              <a:ext cx="1798950" cy="1443483"/>
              <a:chOff x="0" y="0"/>
              <a:chExt cx="1798637" cy="1443040"/>
            </a:xfrm>
          </p:grpSpPr>
          <p:grpSp>
            <p:nvGrpSpPr>
              <p:cNvPr id="29719" name="组合 23"/>
              <p:cNvGrpSpPr>
                <a:grpSpLocks/>
              </p:cNvGrpSpPr>
              <p:nvPr/>
            </p:nvGrpSpPr>
            <p:grpSpPr bwMode="auto">
              <a:xfrm>
                <a:off x="0" y="0"/>
                <a:ext cx="1798637" cy="1443040"/>
                <a:chOff x="0" y="0"/>
                <a:chExt cx="1798637" cy="1443040"/>
              </a:xfrm>
            </p:grpSpPr>
            <p:sp>
              <p:nvSpPr>
                <p:cNvPr id="29720" name="平行四边形 26"/>
                <p:cNvSpPr>
                  <a:spLocks noChangeArrowheads="1"/>
                </p:cNvSpPr>
                <p:nvPr/>
              </p:nvSpPr>
              <p:spPr bwMode="auto">
                <a:xfrm>
                  <a:off x="0" y="721520"/>
                  <a:ext cx="1789988" cy="721520"/>
                </a:xfrm>
                <a:prstGeom prst="parallelogram">
                  <a:avLst>
                    <a:gd name="adj" fmla="val 4925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21" name="平行四边形 27"/>
                <p:cNvSpPr>
                  <a:spLocks noChangeArrowheads="1"/>
                </p:cNvSpPr>
                <p:nvPr/>
              </p:nvSpPr>
              <p:spPr bwMode="auto">
                <a:xfrm flipH="1">
                  <a:off x="8649" y="0"/>
                  <a:ext cx="1789988" cy="721520"/>
                </a:xfrm>
                <a:prstGeom prst="parallelogram">
                  <a:avLst>
                    <a:gd name="adj" fmla="val 4925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sp>
            <p:nvSpPr>
              <p:cNvPr id="29722" name="Freeform 11"/>
              <p:cNvSpPr>
                <a:spLocks noEditPoints="1"/>
              </p:cNvSpPr>
              <p:nvPr/>
            </p:nvSpPr>
            <p:spPr bwMode="auto">
              <a:xfrm>
                <a:off x="626702" y="140172"/>
                <a:ext cx="536583" cy="441176"/>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29723" name="TextBox 25"/>
              <p:cNvSpPr txBox="1">
                <a:spLocks noChangeArrowheads="1"/>
              </p:cNvSpPr>
              <p:nvPr/>
            </p:nvSpPr>
            <p:spPr bwMode="auto">
              <a:xfrm>
                <a:off x="557853" y="943779"/>
                <a:ext cx="691578" cy="23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dirty="0">
                    <a:latin typeface="Impact" pitchFamily="34" charset="0"/>
                    <a:ea typeface="微软雅黑" pitchFamily="34" charset="-122"/>
                  </a:rPr>
                  <a:t>KEY WORD</a:t>
                </a:r>
                <a:endParaRPr lang="zh-CN" altLang="en-US" sz="1400" b="0" dirty="0">
                  <a:latin typeface="Impact" pitchFamily="34" charset="0"/>
                  <a:ea typeface="微软雅黑" pitchFamily="34" charset="-122"/>
                </a:endParaRPr>
              </a:p>
            </p:txBody>
          </p:sp>
        </p:grpSp>
        <p:grpSp>
          <p:nvGrpSpPr>
            <p:cNvPr id="29724" name="组合 28"/>
            <p:cNvGrpSpPr>
              <a:grpSpLocks/>
            </p:cNvGrpSpPr>
            <p:nvPr/>
          </p:nvGrpSpPr>
          <p:grpSpPr bwMode="auto">
            <a:xfrm>
              <a:off x="4896494" y="2269829"/>
              <a:ext cx="1798950" cy="1443483"/>
              <a:chOff x="0" y="0"/>
              <a:chExt cx="1798637" cy="1443040"/>
            </a:xfrm>
          </p:grpSpPr>
          <p:grpSp>
            <p:nvGrpSpPr>
              <p:cNvPr id="29725" name="组合 30"/>
              <p:cNvGrpSpPr>
                <a:grpSpLocks/>
              </p:cNvGrpSpPr>
              <p:nvPr/>
            </p:nvGrpSpPr>
            <p:grpSpPr bwMode="auto">
              <a:xfrm>
                <a:off x="0" y="0"/>
                <a:ext cx="1798637" cy="1443040"/>
                <a:chOff x="0" y="0"/>
                <a:chExt cx="1798637" cy="1443040"/>
              </a:xfrm>
            </p:grpSpPr>
            <p:sp>
              <p:nvSpPr>
                <p:cNvPr id="29726" name="平行四边形 33"/>
                <p:cNvSpPr>
                  <a:spLocks noChangeArrowheads="1"/>
                </p:cNvSpPr>
                <p:nvPr/>
              </p:nvSpPr>
              <p:spPr bwMode="auto">
                <a:xfrm>
                  <a:off x="0" y="721520"/>
                  <a:ext cx="1789988" cy="721520"/>
                </a:xfrm>
                <a:prstGeom prst="parallelogram">
                  <a:avLst>
                    <a:gd name="adj" fmla="val 49250"/>
                  </a:avLst>
                </a:prstGeom>
                <a:solidFill>
                  <a:srgbClr val="0282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27" name="平行四边形 34"/>
                <p:cNvSpPr>
                  <a:spLocks noChangeArrowheads="1"/>
                </p:cNvSpPr>
                <p:nvPr/>
              </p:nvSpPr>
              <p:spPr bwMode="auto">
                <a:xfrm flipH="1">
                  <a:off x="8649" y="0"/>
                  <a:ext cx="1789988" cy="721520"/>
                </a:xfrm>
                <a:prstGeom prst="parallelogram">
                  <a:avLst>
                    <a:gd name="adj" fmla="val 4925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sp>
            <p:nvSpPr>
              <p:cNvPr id="29728" name="Freeform 16"/>
              <p:cNvSpPr>
                <a:spLocks noEditPoints="1"/>
              </p:cNvSpPr>
              <p:nvPr/>
            </p:nvSpPr>
            <p:spPr bwMode="auto">
              <a:xfrm>
                <a:off x="611247" y="111450"/>
                <a:ext cx="567493" cy="469898"/>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29729" name="TextBox 32"/>
              <p:cNvSpPr txBox="1">
                <a:spLocks noChangeArrowheads="1"/>
              </p:cNvSpPr>
              <p:nvPr/>
            </p:nvSpPr>
            <p:spPr bwMode="auto">
              <a:xfrm>
                <a:off x="549203" y="943779"/>
                <a:ext cx="691578" cy="23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ea typeface="微软雅黑" pitchFamily="34" charset="-122"/>
                  </a:rPr>
                  <a:t>KEY WORD</a:t>
                </a:r>
                <a:endParaRPr lang="zh-CN" altLang="en-US" sz="1400" b="0">
                  <a:solidFill>
                    <a:schemeClr val="bg1"/>
                  </a:solidFill>
                  <a:latin typeface="Impact" pitchFamily="34" charset="0"/>
                  <a:ea typeface="微软雅黑" pitchFamily="34" charset="-122"/>
                </a:endParaRPr>
              </a:p>
            </p:txBody>
          </p:sp>
        </p:grpSp>
        <p:grpSp>
          <p:nvGrpSpPr>
            <p:cNvPr id="29730" name="组合 35"/>
            <p:cNvGrpSpPr>
              <a:grpSpLocks/>
            </p:cNvGrpSpPr>
            <p:nvPr/>
          </p:nvGrpSpPr>
          <p:grpSpPr bwMode="auto">
            <a:xfrm>
              <a:off x="6487445" y="2269829"/>
              <a:ext cx="1798950" cy="1443483"/>
              <a:chOff x="0" y="0"/>
              <a:chExt cx="1798637" cy="1443040"/>
            </a:xfrm>
          </p:grpSpPr>
          <p:grpSp>
            <p:nvGrpSpPr>
              <p:cNvPr id="29731" name="组合 36"/>
              <p:cNvGrpSpPr>
                <a:grpSpLocks/>
              </p:cNvGrpSpPr>
              <p:nvPr/>
            </p:nvGrpSpPr>
            <p:grpSpPr bwMode="auto">
              <a:xfrm>
                <a:off x="0" y="0"/>
                <a:ext cx="1798637" cy="1443040"/>
                <a:chOff x="0" y="0"/>
                <a:chExt cx="1798637" cy="1443040"/>
              </a:xfrm>
            </p:grpSpPr>
            <p:sp>
              <p:nvSpPr>
                <p:cNvPr id="29732" name="平行四边形 39"/>
                <p:cNvSpPr>
                  <a:spLocks noChangeArrowheads="1"/>
                </p:cNvSpPr>
                <p:nvPr/>
              </p:nvSpPr>
              <p:spPr bwMode="auto">
                <a:xfrm>
                  <a:off x="0" y="721520"/>
                  <a:ext cx="1789988" cy="721520"/>
                </a:xfrm>
                <a:prstGeom prst="parallelogram">
                  <a:avLst>
                    <a:gd name="adj" fmla="val 4925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33" name="平行四边形 40"/>
                <p:cNvSpPr>
                  <a:spLocks noChangeArrowheads="1"/>
                </p:cNvSpPr>
                <p:nvPr/>
              </p:nvSpPr>
              <p:spPr bwMode="auto">
                <a:xfrm flipH="1">
                  <a:off x="8649" y="0"/>
                  <a:ext cx="1789988" cy="721520"/>
                </a:xfrm>
                <a:prstGeom prst="parallelogram">
                  <a:avLst>
                    <a:gd name="adj" fmla="val 4925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sp>
            <p:nvSpPr>
              <p:cNvPr id="29734" name="Freeform 21"/>
              <p:cNvSpPr>
                <a:spLocks noEditPoints="1"/>
              </p:cNvSpPr>
              <p:nvPr/>
            </p:nvSpPr>
            <p:spPr bwMode="auto">
              <a:xfrm>
                <a:off x="590073" y="181298"/>
                <a:ext cx="609842" cy="400050"/>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29735" name="TextBox 38"/>
              <p:cNvSpPr txBox="1">
                <a:spLocks noChangeArrowheads="1"/>
              </p:cNvSpPr>
              <p:nvPr/>
            </p:nvSpPr>
            <p:spPr bwMode="auto">
              <a:xfrm>
                <a:off x="549204" y="943779"/>
                <a:ext cx="691578" cy="23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dirty="0">
                    <a:latin typeface="Impact" pitchFamily="34" charset="0"/>
                    <a:ea typeface="微软雅黑" pitchFamily="34" charset="-122"/>
                  </a:rPr>
                  <a:t>KEY WORD</a:t>
                </a:r>
                <a:endParaRPr lang="zh-CN" altLang="en-US" sz="1400" b="0" dirty="0">
                  <a:latin typeface="Impact" pitchFamily="34" charset="0"/>
                  <a:ea typeface="微软雅黑" pitchFamily="34" charset="-122"/>
                </a:endParaRPr>
              </a:p>
            </p:txBody>
          </p:sp>
        </p:grpSp>
        <p:grpSp>
          <p:nvGrpSpPr>
            <p:cNvPr id="29736" name="组合 41"/>
            <p:cNvGrpSpPr>
              <a:grpSpLocks/>
            </p:cNvGrpSpPr>
            <p:nvPr/>
          </p:nvGrpSpPr>
          <p:grpSpPr bwMode="auto">
            <a:xfrm>
              <a:off x="8087923" y="2269829"/>
              <a:ext cx="1798950" cy="1443483"/>
              <a:chOff x="0" y="0"/>
              <a:chExt cx="1798637" cy="1443040"/>
            </a:xfrm>
          </p:grpSpPr>
          <p:grpSp>
            <p:nvGrpSpPr>
              <p:cNvPr id="29737" name="组合 43"/>
              <p:cNvGrpSpPr>
                <a:grpSpLocks/>
              </p:cNvGrpSpPr>
              <p:nvPr/>
            </p:nvGrpSpPr>
            <p:grpSpPr bwMode="auto">
              <a:xfrm>
                <a:off x="0" y="0"/>
                <a:ext cx="1798637" cy="1443040"/>
                <a:chOff x="0" y="0"/>
                <a:chExt cx="1798637" cy="1443040"/>
              </a:xfrm>
            </p:grpSpPr>
            <p:sp>
              <p:nvSpPr>
                <p:cNvPr id="29738" name="平行四边形 52"/>
                <p:cNvSpPr>
                  <a:spLocks noChangeArrowheads="1"/>
                </p:cNvSpPr>
                <p:nvPr/>
              </p:nvSpPr>
              <p:spPr bwMode="auto">
                <a:xfrm>
                  <a:off x="0" y="721520"/>
                  <a:ext cx="1789988" cy="721520"/>
                </a:xfrm>
                <a:prstGeom prst="parallelogram">
                  <a:avLst>
                    <a:gd name="adj" fmla="val 49250"/>
                  </a:avLst>
                </a:prstGeom>
                <a:solidFill>
                  <a:srgbClr val="0282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39" name="平行四边形 53"/>
                <p:cNvSpPr>
                  <a:spLocks noChangeArrowheads="1"/>
                </p:cNvSpPr>
                <p:nvPr/>
              </p:nvSpPr>
              <p:spPr bwMode="auto">
                <a:xfrm flipH="1">
                  <a:off x="8649" y="0"/>
                  <a:ext cx="1789988" cy="721520"/>
                </a:xfrm>
                <a:prstGeom prst="parallelogram">
                  <a:avLst>
                    <a:gd name="adj" fmla="val 4925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sp>
            <p:nvSpPr>
              <p:cNvPr id="29740" name="Freeform 26"/>
              <p:cNvSpPr>
                <a:spLocks noEditPoints="1"/>
              </p:cNvSpPr>
              <p:nvPr/>
            </p:nvSpPr>
            <p:spPr bwMode="auto">
              <a:xfrm>
                <a:off x="683612" y="140659"/>
                <a:ext cx="422763" cy="440201"/>
              </a:xfrm>
              <a:custGeom>
                <a:avLst/>
                <a:gdLst>
                  <a:gd name="T0" fmla="*/ 671 w 671"/>
                  <a:gd name="T1" fmla="*/ 199 h 739"/>
                  <a:gd name="T2" fmla="*/ 350 w 671"/>
                  <a:gd name="T3" fmla="*/ 180 h 739"/>
                  <a:gd name="T4" fmla="*/ 338 w 671"/>
                  <a:gd name="T5" fmla="*/ 371 h 739"/>
                  <a:gd name="T6" fmla="*/ 266 w 671"/>
                  <a:gd name="T7" fmla="*/ 404 h 739"/>
                  <a:gd name="T8" fmla="*/ 253 w 671"/>
                  <a:gd name="T9" fmla="*/ 270 h 739"/>
                  <a:gd name="T10" fmla="*/ 222 w 671"/>
                  <a:gd name="T11" fmla="*/ 295 h 739"/>
                  <a:gd name="T12" fmla="*/ 116 w 671"/>
                  <a:gd name="T13" fmla="*/ 405 h 739"/>
                  <a:gd name="T14" fmla="*/ 132 w 671"/>
                  <a:gd name="T15" fmla="*/ 359 h 739"/>
                  <a:gd name="T16" fmla="*/ 116 w 671"/>
                  <a:gd name="T17" fmla="*/ 343 h 739"/>
                  <a:gd name="T18" fmla="*/ 105 w 671"/>
                  <a:gd name="T19" fmla="*/ 365 h 739"/>
                  <a:gd name="T20" fmla="*/ 88 w 671"/>
                  <a:gd name="T21" fmla="*/ 405 h 739"/>
                  <a:gd name="T22" fmla="*/ 175 w 671"/>
                  <a:gd name="T23" fmla="*/ 281 h 739"/>
                  <a:gd name="T24" fmla="*/ 195 w 671"/>
                  <a:gd name="T25" fmla="*/ 266 h 739"/>
                  <a:gd name="T26" fmla="*/ 167 w 671"/>
                  <a:gd name="T27" fmla="*/ 262 h 739"/>
                  <a:gd name="T28" fmla="*/ 82 w 671"/>
                  <a:gd name="T29" fmla="*/ 298 h 739"/>
                  <a:gd name="T30" fmla="*/ 13 w 671"/>
                  <a:gd name="T31" fmla="*/ 405 h 739"/>
                  <a:gd name="T32" fmla="*/ 56 w 671"/>
                  <a:gd name="T33" fmla="*/ 528 h 739"/>
                  <a:gd name="T34" fmla="*/ 69 w 671"/>
                  <a:gd name="T35" fmla="*/ 467 h 739"/>
                  <a:gd name="T36" fmla="*/ 69 w 671"/>
                  <a:gd name="T37" fmla="*/ 479 h 739"/>
                  <a:gd name="T38" fmla="*/ 398 w 671"/>
                  <a:gd name="T39" fmla="*/ 739 h 739"/>
                  <a:gd name="T40" fmla="*/ 409 w 671"/>
                  <a:gd name="T41" fmla="*/ 488 h 739"/>
                  <a:gd name="T42" fmla="*/ 468 w 671"/>
                  <a:gd name="T43" fmla="*/ 426 h 739"/>
                  <a:gd name="T44" fmla="*/ 398 w 671"/>
                  <a:gd name="T45" fmla="*/ 357 h 739"/>
                  <a:gd name="T46" fmla="*/ 377 w 671"/>
                  <a:gd name="T47" fmla="*/ 293 h 739"/>
                  <a:gd name="T48" fmla="*/ 274 w 671"/>
                  <a:gd name="T49" fmla="*/ 246 h 739"/>
                  <a:gd name="T50" fmla="*/ 287 w 671"/>
                  <a:gd name="T51" fmla="*/ 281 h 739"/>
                  <a:gd name="T52" fmla="*/ 378 w 671"/>
                  <a:gd name="T53" fmla="*/ 359 h 739"/>
                  <a:gd name="T54" fmla="*/ 352 w 671"/>
                  <a:gd name="T55" fmla="*/ 367 h 739"/>
                  <a:gd name="T56" fmla="*/ 338 w 671"/>
                  <a:gd name="T57" fmla="*/ 350 h 739"/>
                  <a:gd name="T58" fmla="*/ 308 w 671"/>
                  <a:gd name="T59" fmla="*/ 343 h 739"/>
                  <a:gd name="T60" fmla="*/ 174 w 671"/>
                  <a:gd name="T61" fmla="*/ 183 h 739"/>
                  <a:gd name="T62" fmla="*/ 288 w 671"/>
                  <a:gd name="T63" fmla="*/ 131 h 739"/>
                  <a:gd name="T64" fmla="*/ 302 w 671"/>
                  <a:gd name="T65" fmla="*/ 89 h 739"/>
                  <a:gd name="T66" fmla="*/ 157 w 671"/>
                  <a:gd name="T67" fmla="*/ 169 h 739"/>
                  <a:gd name="T68" fmla="*/ 386 w 671"/>
                  <a:gd name="T69" fmla="*/ 48 h 739"/>
                  <a:gd name="T70" fmla="*/ 386 w 671"/>
                  <a:gd name="T71" fmla="*/ 37 h 739"/>
                  <a:gd name="T72" fmla="*/ 567 w 671"/>
                  <a:gd name="T73" fmla="*/ 140 h 739"/>
                  <a:gd name="T74" fmla="*/ 542 w 671"/>
                  <a:gd name="T75" fmla="*/ 129 h 739"/>
                  <a:gd name="T76" fmla="*/ 542 w 671"/>
                  <a:gd name="T77" fmla="*/ 140 h 739"/>
                  <a:gd name="T78" fmla="*/ 386 w 671"/>
                  <a:gd name="T79" fmla="*/ 84 h 739"/>
                  <a:gd name="T80" fmla="*/ 499 w 671"/>
                  <a:gd name="T81" fmla="*/ 84 h 739"/>
                  <a:gd name="T82" fmla="*/ 517 w 671"/>
                  <a:gd name="T83" fmla="*/ 94 h 739"/>
                  <a:gd name="T84" fmla="*/ 640 w 671"/>
                  <a:gd name="T85" fmla="*/ 84 h 739"/>
                  <a:gd name="T86" fmla="*/ 640 w 671"/>
                  <a:gd name="T87" fmla="*/ 94 h 739"/>
                  <a:gd name="T88" fmla="*/ 526 w 671"/>
                  <a:gd name="T89" fmla="*/ 48 h 739"/>
                  <a:gd name="T90" fmla="*/ 526 w 671"/>
                  <a:gd name="T91" fmla="*/ 37 h 739"/>
                  <a:gd name="T92" fmla="*/ 509 w 671"/>
                  <a:gd name="T93" fmla="*/ 4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1" h="739">
                    <a:moveTo>
                      <a:pt x="350" y="0"/>
                    </a:moveTo>
                    <a:cubicBezTo>
                      <a:pt x="671" y="0"/>
                      <a:pt x="671" y="0"/>
                      <a:pt x="671" y="0"/>
                    </a:cubicBezTo>
                    <a:cubicBezTo>
                      <a:pt x="671" y="199"/>
                      <a:pt x="671" y="199"/>
                      <a:pt x="671" y="199"/>
                    </a:cubicBezTo>
                    <a:cubicBezTo>
                      <a:pt x="399" y="199"/>
                      <a:pt x="399" y="199"/>
                      <a:pt x="399" y="199"/>
                    </a:cubicBezTo>
                    <a:cubicBezTo>
                      <a:pt x="312" y="220"/>
                      <a:pt x="312" y="220"/>
                      <a:pt x="312" y="220"/>
                    </a:cubicBezTo>
                    <a:cubicBezTo>
                      <a:pt x="350" y="180"/>
                      <a:pt x="350" y="180"/>
                      <a:pt x="350" y="180"/>
                    </a:cubicBezTo>
                    <a:cubicBezTo>
                      <a:pt x="350" y="0"/>
                      <a:pt x="350" y="0"/>
                      <a:pt x="350" y="0"/>
                    </a:cubicBezTo>
                    <a:close/>
                    <a:moveTo>
                      <a:pt x="328" y="359"/>
                    </a:moveTo>
                    <a:cubicBezTo>
                      <a:pt x="338" y="371"/>
                      <a:pt x="338" y="371"/>
                      <a:pt x="338" y="371"/>
                    </a:cubicBezTo>
                    <a:cubicBezTo>
                      <a:pt x="340" y="405"/>
                      <a:pt x="340" y="405"/>
                      <a:pt x="340" y="405"/>
                    </a:cubicBezTo>
                    <a:cubicBezTo>
                      <a:pt x="265" y="405"/>
                      <a:pt x="265" y="405"/>
                      <a:pt x="265" y="405"/>
                    </a:cubicBezTo>
                    <a:cubicBezTo>
                      <a:pt x="266" y="404"/>
                      <a:pt x="266" y="404"/>
                      <a:pt x="266" y="404"/>
                    </a:cubicBezTo>
                    <a:cubicBezTo>
                      <a:pt x="242" y="295"/>
                      <a:pt x="242" y="295"/>
                      <a:pt x="242" y="295"/>
                    </a:cubicBezTo>
                    <a:cubicBezTo>
                      <a:pt x="253" y="295"/>
                      <a:pt x="253" y="295"/>
                      <a:pt x="253" y="295"/>
                    </a:cubicBezTo>
                    <a:cubicBezTo>
                      <a:pt x="253" y="270"/>
                      <a:pt x="253" y="270"/>
                      <a:pt x="253" y="270"/>
                    </a:cubicBezTo>
                    <a:cubicBezTo>
                      <a:pt x="211" y="270"/>
                      <a:pt x="211" y="270"/>
                      <a:pt x="211" y="270"/>
                    </a:cubicBezTo>
                    <a:cubicBezTo>
                      <a:pt x="211" y="295"/>
                      <a:pt x="211" y="295"/>
                      <a:pt x="211" y="295"/>
                    </a:cubicBezTo>
                    <a:cubicBezTo>
                      <a:pt x="222" y="295"/>
                      <a:pt x="222" y="295"/>
                      <a:pt x="222" y="295"/>
                    </a:cubicBezTo>
                    <a:cubicBezTo>
                      <a:pt x="198" y="404"/>
                      <a:pt x="198" y="404"/>
                      <a:pt x="198" y="404"/>
                    </a:cubicBezTo>
                    <a:cubicBezTo>
                      <a:pt x="198" y="405"/>
                      <a:pt x="198" y="405"/>
                      <a:pt x="198" y="405"/>
                    </a:cubicBezTo>
                    <a:cubicBezTo>
                      <a:pt x="116" y="405"/>
                      <a:pt x="116" y="405"/>
                      <a:pt x="116" y="405"/>
                    </a:cubicBezTo>
                    <a:cubicBezTo>
                      <a:pt x="118" y="371"/>
                      <a:pt x="118" y="371"/>
                      <a:pt x="118" y="371"/>
                    </a:cubicBezTo>
                    <a:cubicBezTo>
                      <a:pt x="128" y="359"/>
                      <a:pt x="128" y="359"/>
                      <a:pt x="128" y="359"/>
                    </a:cubicBezTo>
                    <a:cubicBezTo>
                      <a:pt x="130" y="359"/>
                      <a:pt x="131" y="359"/>
                      <a:pt x="132" y="359"/>
                    </a:cubicBezTo>
                    <a:cubicBezTo>
                      <a:pt x="141" y="359"/>
                      <a:pt x="149" y="352"/>
                      <a:pt x="149" y="343"/>
                    </a:cubicBezTo>
                    <a:cubicBezTo>
                      <a:pt x="149" y="334"/>
                      <a:pt x="141" y="327"/>
                      <a:pt x="132" y="327"/>
                    </a:cubicBezTo>
                    <a:cubicBezTo>
                      <a:pt x="123" y="327"/>
                      <a:pt x="116" y="334"/>
                      <a:pt x="116" y="343"/>
                    </a:cubicBezTo>
                    <a:cubicBezTo>
                      <a:pt x="116" y="346"/>
                      <a:pt x="117" y="348"/>
                      <a:pt x="118" y="350"/>
                    </a:cubicBezTo>
                    <a:cubicBezTo>
                      <a:pt x="106" y="363"/>
                      <a:pt x="106" y="363"/>
                      <a:pt x="106" y="363"/>
                    </a:cubicBezTo>
                    <a:cubicBezTo>
                      <a:pt x="105" y="365"/>
                      <a:pt x="105" y="365"/>
                      <a:pt x="105" y="365"/>
                    </a:cubicBezTo>
                    <a:cubicBezTo>
                      <a:pt x="105" y="367"/>
                      <a:pt x="105" y="367"/>
                      <a:pt x="105" y="367"/>
                    </a:cubicBezTo>
                    <a:cubicBezTo>
                      <a:pt x="102" y="405"/>
                      <a:pt x="102" y="405"/>
                      <a:pt x="102" y="405"/>
                    </a:cubicBezTo>
                    <a:cubicBezTo>
                      <a:pt x="88" y="405"/>
                      <a:pt x="88" y="405"/>
                      <a:pt x="88" y="405"/>
                    </a:cubicBezTo>
                    <a:cubicBezTo>
                      <a:pt x="88" y="384"/>
                      <a:pt x="88" y="366"/>
                      <a:pt x="90" y="350"/>
                    </a:cubicBezTo>
                    <a:cubicBezTo>
                      <a:pt x="92" y="334"/>
                      <a:pt x="95" y="320"/>
                      <a:pt x="99" y="311"/>
                    </a:cubicBezTo>
                    <a:cubicBezTo>
                      <a:pt x="175" y="281"/>
                      <a:pt x="175" y="281"/>
                      <a:pt x="175" y="281"/>
                    </a:cubicBezTo>
                    <a:cubicBezTo>
                      <a:pt x="177" y="280"/>
                      <a:pt x="177" y="280"/>
                      <a:pt x="177" y="280"/>
                    </a:cubicBezTo>
                    <a:cubicBezTo>
                      <a:pt x="178" y="279"/>
                      <a:pt x="178" y="279"/>
                      <a:pt x="178" y="279"/>
                    </a:cubicBezTo>
                    <a:cubicBezTo>
                      <a:pt x="195" y="266"/>
                      <a:pt x="195" y="266"/>
                      <a:pt x="195" y="266"/>
                    </a:cubicBezTo>
                    <a:cubicBezTo>
                      <a:pt x="188" y="246"/>
                      <a:pt x="188" y="246"/>
                      <a:pt x="188" y="246"/>
                    </a:cubicBezTo>
                    <a:cubicBezTo>
                      <a:pt x="186" y="248"/>
                      <a:pt x="186" y="248"/>
                      <a:pt x="186" y="248"/>
                    </a:cubicBezTo>
                    <a:cubicBezTo>
                      <a:pt x="167" y="262"/>
                      <a:pt x="167" y="262"/>
                      <a:pt x="167" y="262"/>
                    </a:cubicBezTo>
                    <a:cubicBezTo>
                      <a:pt x="87" y="293"/>
                      <a:pt x="87" y="293"/>
                      <a:pt x="87" y="293"/>
                    </a:cubicBezTo>
                    <a:cubicBezTo>
                      <a:pt x="84" y="294"/>
                      <a:pt x="84" y="294"/>
                      <a:pt x="84" y="294"/>
                    </a:cubicBezTo>
                    <a:cubicBezTo>
                      <a:pt x="82" y="298"/>
                      <a:pt x="82" y="298"/>
                      <a:pt x="82" y="298"/>
                    </a:cubicBezTo>
                    <a:cubicBezTo>
                      <a:pt x="76" y="310"/>
                      <a:pt x="71" y="327"/>
                      <a:pt x="69" y="348"/>
                    </a:cubicBezTo>
                    <a:cubicBezTo>
                      <a:pt x="68" y="364"/>
                      <a:pt x="67" y="383"/>
                      <a:pt x="67" y="405"/>
                    </a:cubicBezTo>
                    <a:cubicBezTo>
                      <a:pt x="13" y="405"/>
                      <a:pt x="13" y="405"/>
                      <a:pt x="13" y="405"/>
                    </a:cubicBezTo>
                    <a:cubicBezTo>
                      <a:pt x="0" y="426"/>
                      <a:pt x="0" y="426"/>
                      <a:pt x="0" y="426"/>
                    </a:cubicBezTo>
                    <a:cubicBezTo>
                      <a:pt x="49" y="528"/>
                      <a:pt x="49" y="528"/>
                      <a:pt x="49" y="528"/>
                    </a:cubicBezTo>
                    <a:cubicBezTo>
                      <a:pt x="56" y="528"/>
                      <a:pt x="56" y="528"/>
                      <a:pt x="56" y="528"/>
                    </a:cubicBezTo>
                    <a:cubicBezTo>
                      <a:pt x="56" y="479"/>
                      <a:pt x="56" y="479"/>
                      <a:pt x="56" y="479"/>
                    </a:cubicBezTo>
                    <a:cubicBezTo>
                      <a:pt x="56" y="467"/>
                      <a:pt x="56" y="467"/>
                      <a:pt x="56" y="467"/>
                    </a:cubicBezTo>
                    <a:cubicBezTo>
                      <a:pt x="69" y="467"/>
                      <a:pt x="69" y="467"/>
                      <a:pt x="69" y="467"/>
                    </a:cubicBezTo>
                    <a:cubicBezTo>
                      <a:pt x="242" y="467"/>
                      <a:pt x="242" y="467"/>
                      <a:pt x="242" y="467"/>
                    </a:cubicBezTo>
                    <a:cubicBezTo>
                      <a:pt x="242" y="479"/>
                      <a:pt x="242" y="479"/>
                      <a:pt x="242" y="479"/>
                    </a:cubicBezTo>
                    <a:cubicBezTo>
                      <a:pt x="69" y="479"/>
                      <a:pt x="69" y="479"/>
                      <a:pt x="69" y="479"/>
                    </a:cubicBezTo>
                    <a:cubicBezTo>
                      <a:pt x="69" y="528"/>
                      <a:pt x="69" y="528"/>
                      <a:pt x="69" y="528"/>
                    </a:cubicBezTo>
                    <a:cubicBezTo>
                      <a:pt x="69" y="739"/>
                      <a:pt x="69" y="739"/>
                      <a:pt x="69" y="739"/>
                    </a:cubicBezTo>
                    <a:cubicBezTo>
                      <a:pt x="398" y="739"/>
                      <a:pt x="398" y="739"/>
                      <a:pt x="398" y="739"/>
                    </a:cubicBezTo>
                    <a:cubicBezTo>
                      <a:pt x="398" y="528"/>
                      <a:pt x="398" y="528"/>
                      <a:pt x="398" y="528"/>
                    </a:cubicBezTo>
                    <a:cubicBezTo>
                      <a:pt x="398" y="488"/>
                      <a:pt x="398" y="488"/>
                      <a:pt x="398" y="488"/>
                    </a:cubicBezTo>
                    <a:cubicBezTo>
                      <a:pt x="409" y="488"/>
                      <a:pt x="409" y="488"/>
                      <a:pt x="409" y="488"/>
                    </a:cubicBezTo>
                    <a:cubicBezTo>
                      <a:pt x="409" y="528"/>
                      <a:pt x="409" y="528"/>
                      <a:pt x="409" y="528"/>
                    </a:cubicBezTo>
                    <a:cubicBezTo>
                      <a:pt x="425" y="528"/>
                      <a:pt x="425" y="528"/>
                      <a:pt x="425" y="528"/>
                    </a:cubicBezTo>
                    <a:cubicBezTo>
                      <a:pt x="468" y="426"/>
                      <a:pt x="468" y="426"/>
                      <a:pt x="468" y="426"/>
                    </a:cubicBezTo>
                    <a:cubicBezTo>
                      <a:pt x="454" y="405"/>
                      <a:pt x="454" y="405"/>
                      <a:pt x="454" y="405"/>
                    </a:cubicBezTo>
                    <a:cubicBezTo>
                      <a:pt x="400" y="405"/>
                      <a:pt x="400" y="405"/>
                      <a:pt x="400" y="405"/>
                    </a:cubicBezTo>
                    <a:cubicBezTo>
                      <a:pt x="400" y="388"/>
                      <a:pt x="400" y="372"/>
                      <a:pt x="398" y="357"/>
                    </a:cubicBezTo>
                    <a:cubicBezTo>
                      <a:pt x="396" y="335"/>
                      <a:pt x="392" y="315"/>
                      <a:pt x="383" y="298"/>
                    </a:cubicBezTo>
                    <a:cubicBezTo>
                      <a:pt x="381" y="294"/>
                      <a:pt x="381" y="294"/>
                      <a:pt x="381" y="294"/>
                    </a:cubicBezTo>
                    <a:cubicBezTo>
                      <a:pt x="377" y="293"/>
                      <a:pt x="377" y="293"/>
                      <a:pt x="377" y="293"/>
                    </a:cubicBezTo>
                    <a:cubicBezTo>
                      <a:pt x="297" y="262"/>
                      <a:pt x="297" y="262"/>
                      <a:pt x="297" y="262"/>
                    </a:cubicBezTo>
                    <a:cubicBezTo>
                      <a:pt x="277" y="248"/>
                      <a:pt x="277" y="248"/>
                      <a:pt x="277" y="248"/>
                    </a:cubicBezTo>
                    <a:cubicBezTo>
                      <a:pt x="274" y="246"/>
                      <a:pt x="274" y="246"/>
                      <a:pt x="274" y="246"/>
                    </a:cubicBezTo>
                    <a:cubicBezTo>
                      <a:pt x="267" y="266"/>
                      <a:pt x="267" y="266"/>
                      <a:pt x="267" y="266"/>
                    </a:cubicBezTo>
                    <a:cubicBezTo>
                      <a:pt x="285" y="280"/>
                      <a:pt x="285" y="280"/>
                      <a:pt x="285" y="280"/>
                    </a:cubicBezTo>
                    <a:cubicBezTo>
                      <a:pt x="287" y="281"/>
                      <a:pt x="287" y="281"/>
                      <a:pt x="287" y="281"/>
                    </a:cubicBezTo>
                    <a:cubicBezTo>
                      <a:pt x="288" y="281"/>
                      <a:pt x="288" y="281"/>
                      <a:pt x="288" y="281"/>
                    </a:cubicBezTo>
                    <a:cubicBezTo>
                      <a:pt x="366" y="311"/>
                      <a:pt x="366" y="311"/>
                      <a:pt x="366" y="311"/>
                    </a:cubicBezTo>
                    <a:cubicBezTo>
                      <a:pt x="373" y="324"/>
                      <a:pt x="376" y="341"/>
                      <a:pt x="378" y="359"/>
                    </a:cubicBezTo>
                    <a:cubicBezTo>
                      <a:pt x="379" y="373"/>
                      <a:pt x="379" y="389"/>
                      <a:pt x="379" y="405"/>
                    </a:cubicBezTo>
                    <a:cubicBezTo>
                      <a:pt x="354" y="405"/>
                      <a:pt x="354" y="405"/>
                      <a:pt x="354" y="405"/>
                    </a:cubicBezTo>
                    <a:cubicBezTo>
                      <a:pt x="352" y="367"/>
                      <a:pt x="352" y="367"/>
                      <a:pt x="352" y="367"/>
                    </a:cubicBezTo>
                    <a:cubicBezTo>
                      <a:pt x="351" y="365"/>
                      <a:pt x="351" y="365"/>
                      <a:pt x="351" y="365"/>
                    </a:cubicBezTo>
                    <a:cubicBezTo>
                      <a:pt x="350" y="363"/>
                      <a:pt x="350" y="363"/>
                      <a:pt x="350" y="363"/>
                    </a:cubicBezTo>
                    <a:cubicBezTo>
                      <a:pt x="338" y="350"/>
                      <a:pt x="338" y="350"/>
                      <a:pt x="338" y="350"/>
                    </a:cubicBezTo>
                    <a:cubicBezTo>
                      <a:pt x="340" y="348"/>
                      <a:pt x="340" y="346"/>
                      <a:pt x="340" y="343"/>
                    </a:cubicBezTo>
                    <a:cubicBezTo>
                      <a:pt x="340" y="334"/>
                      <a:pt x="333" y="327"/>
                      <a:pt x="324" y="327"/>
                    </a:cubicBezTo>
                    <a:cubicBezTo>
                      <a:pt x="315" y="327"/>
                      <a:pt x="308" y="334"/>
                      <a:pt x="308" y="343"/>
                    </a:cubicBezTo>
                    <a:cubicBezTo>
                      <a:pt x="308" y="352"/>
                      <a:pt x="315" y="359"/>
                      <a:pt x="324" y="359"/>
                    </a:cubicBezTo>
                    <a:cubicBezTo>
                      <a:pt x="325" y="359"/>
                      <a:pt x="327" y="359"/>
                      <a:pt x="328" y="359"/>
                    </a:cubicBezTo>
                    <a:close/>
                    <a:moveTo>
                      <a:pt x="174" y="183"/>
                    </a:moveTo>
                    <a:cubicBezTo>
                      <a:pt x="171" y="158"/>
                      <a:pt x="170" y="147"/>
                      <a:pt x="178" y="122"/>
                    </a:cubicBezTo>
                    <a:cubicBezTo>
                      <a:pt x="194" y="132"/>
                      <a:pt x="232" y="126"/>
                      <a:pt x="249" y="120"/>
                    </a:cubicBezTo>
                    <a:cubicBezTo>
                      <a:pt x="257" y="132"/>
                      <a:pt x="273" y="136"/>
                      <a:pt x="288" y="131"/>
                    </a:cubicBezTo>
                    <a:cubicBezTo>
                      <a:pt x="292" y="152"/>
                      <a:pt x="292" y="155"/>
                      <a:pt x="291" y="185"/>
                    </a:cubicBezTo>
                    <a:cubicBezTo>
                      <a:pt x="291" y="185"/>
                      <a:pt x="308" y="170"/>
                      <a:pt x="310" y="158"/>
                    </a:cubicBezTo>
                    <a:cubicBezTo>
                      <a:pt x="312" y="145"/>
                      <a:pt x="308" y="98"/>
                      <a:pt x="302" y="89"/>
                    </a:cubicBezTo>
                    <a:cubicBezTo>
                      <a:pt x="295" y="72"/>
                      <a:pt x="278" y="61"/>
                      <a:pt x="246" y="65"/>
                    </a:cubicBezTo>
                    <a:cubicBezTo>
                      <a:pt x="215" y="53"/>
                      <a:pt x="179" y="66"/>
                      <a:pt x="165" y="83"/>
                    </a:cubicBezTo>
                    <a:cubicBezTo>
                      <a:pt x="158" y="91"/>
                      <a:pt x="150" y="159"/>
                      <a:pt x="157" y="169"/>
                    </a:cubicBezTo>
                    <a:cubicBezTo>
                      <a:pt x="165" y="179"/>
                      <a:pt x="174" y="183"/>
                      <a:pt x="174" y="183"/>
                    </a:cubicBezTo>
                    <a:close/>
                    <a:moveTo>
                      <a:pt x="386" y="37"/>
                    </a:moveTo>
                    <a:cubicBezTo>
                      <a:pt x="386" y="48"/>
                      <a:pt x="386" y="48"/>
                      <a:pt x="386" y="48"/>
                    </a:cubicBezTo>
                    <a:cubicBezTo>
                      <a:pt x="449" y="48"/>
                      <a:pt x="449" y="48"/>
                      <a:pt x="449" y="48"/>
                    </a:cubicBezTo>
                    <a:cubicBezTo>
                      <a:pt x="449" y="37"/>
                      <a:pt x="449" y="37"/>
                      <a:pt x="449" y="37"/>
                    </a:cubicBezTo>
                    <a:cubicBezTo>
                      <a:pt x="386" y="37"/>
                      <a:pt x="386" y="37"/>
                      <a:pt x="386" y="37"/>
                    </a:cubicBezTo>
                    <a:close/>
                    <a:moveTo>
                      <a:pt x="640" y="129"/>
                    </a:moveTo>
                    <a:cubicBezTo>
                      <a:pt x="567" y="129"/>
                      <a:pt x="567" y="129"/>
                      <a:pt x="567" y="129"/>
                    </a:cubicBezTo>
                    <a:cubicBezTo>
                      <a:pt x="567" y="140"/>
                      <a:pt x="567" y="140"/>
                      <a:pt x="567" y="140"/>
                    </a:cubicBezTo>
                    <a:cubicBezTo>
                      <a:pt x="640" y="140"/>
                      <a:pt x="640" y="140"/>
                      <a:pt x="640" y="140"/>
                    </a:cubicBezTo>
                    <a:cubicBezTo>
                      <a:pt x="640" y="129"/>
                      <a:pt x="640" y="129"/>
                      <a:pt x="640" y="129"/>
                    </a:cubicBezTo>
                    <a:close/>
                    <a:moveTo>
                      <a:pt x="542" y="129"/>
                    </a:moveTo>
                    <a:cubicBezTo>
                      <a:pt x="386" y="129"/>
                      <a:pt x="386" y="129"/>
                      <a:pt x="386" y="129"/>
                    </a:cubicBezTo>
                    <a:cubicBezTo>
                      <a:pt x="386" y="140"/>
                      <a:pt x="386" y="140"/>
                      <a:pt x="386" y="140"/>
                    </a:cubicBezTo>
                    <a:cubicBezTo>
                      <a:pt x="542" y="140"/>
                      <a:pt x="542" y="140"/>
                      <a:pt x="542" y="140"/>
                    </a:cubicBezTo>
                    <a:cubicBezTo>
                      <a:pt x="542" y="129"/>
                      <a:pt x="542" y="129"/>
                      <a:pt x="542" y="129"/>
                    </a:cubicBezTo>
                    <a:close/>
                    <a:moveTo>
                      <a:pt x="499" y="84"/>
                    </a:moveTo>
                    <a:cubicBezTo>
                      <a:pt x="386" y="84"/>
                      <a:pt x="386" y="84"/>
                      <a:pt x="386" y="84"/>
                    </a:cubicBezTo>
                    <a:cubicBezTo>
                      <a:pt x="386" y="94"/>
                      <a:pt x="386" y="94"/>
                      <a:pt x="386" y="94"/>
                    </a:cubicBezTo>
                    <a:cubicBezTo>
                      <a:pt x="499" y="94"/>
                      <a:pt x="499" y="94"/>
                      <a:pt x="499" y="94"/>
                    </a:cubicBezTo>
                    <a:cubicBezTo>
                      <a:pt x="499" y="84"/>
                      <a:pt x="499" y="84"/>
                      <a:pt x="499" y="84"/>
                    </a:cubicBezTo>
                    <a:close/>
                    <a:moveTo>
                      <a:pt x="558" y="84"/>
                    </a:moveTo>
                    <a:cubicBezTo>
                      <a:pt x="517" y="84"/>
                      <a:pt x="517" y="84"/>
                      <a:pt x="517" y="84"/>
                    </a:cubicBezTo>
                    <a:cubicBezTo>
                      <a:pt x="517" y="94"/>
                      <a:pt x="517" y="94"/>
                      <a:pt x="517" y="94"/>
                    </a:cubicBezTo>
                    <a:cubicBezTo>
                      <a:pt x="558" y="94"/>
                      <a:pt x="558" y="94"/>
                      <a:pt x="558" y="94"/>
                    </a:cubicBezTo>
                    <a:cubicBezTo>
                      <a:pt x="558" y="84"/>
                      <a:pt x="558" y="84"/>
                      <a:pt x="558" y="84"/>
                    </a:cubicBezTo>
                    <a:close/>
                    <a:moveTo>
                      <a:pt x="640" y="84"/>
                    </a:moveTo>
                    <a:cubicBezTo>
                      <a:pt x="577" y="84"/>
                      <a:pt x="577" y="84"/>
                      <a:pt x="577" y="84"/>
                    </a:cubicBezTo>
                    <a:cubicBezTo>
                      <a:pt x="577" y="94"/>
                      <a:pt x="577" y="94"/>
                      <a:pt x="577" y="94"/>
                    </a:cubicBezTo>
                    <a:cubicBezTo>
                      <a:pt x="640" y="94"/>
                      <a:pt x="640" y="94"/>
                      <a:pt x="640" y="94"/>
                    </a:cubicBezTo>
                    <a:cubicBezTo>
                      <a:pt x="640" y="84"/>
                      <a:pt x="640" y="84"/>
                      <a:pt x="640" y="84"/>
                    </a:cubicBezTo>
                    <a:close/>
                    <a:moveTo>
                      <a:pt x="526" y="37"/>
                    </a:moveTo>
                    <a:cubicBezTo>
                      <a:pt x="526" y="48"/>
                      <a:pt x="526" y="48"/>
                      <a:pt x="526" y="48"/>
                    </a:cubicBezTo>
                    <a:cubicBezTo>
                      <a:pt x="640" y="48"/>
                      <a:pt x="640" y="48"/>
                      <a:pt x="640" y="48"/>
                    </a:cubicBezTo>
                    <a:cubicBezTo>
                      <a:pt x="640" y="37"/>
                      <a:pt x="640" y="37"/>
                      <a:pt x="640" y="37"/>
                    </a:cubicBezTo>
                    <a:cubicBezTo>
                      <a:pt x="526" y="37"/>
                      <a:pt x="526" y="37"/>
                      <a:pt x="526" y="37"/>
                    </a:cubicBezTo>
                    <a:close/>
                    <a:moveTo>
                      <a:pt x="468" y="37"/>
                    </a:moveTo>
                    <a:cubicBezTo>
                      <a:pt x="468" y="48"/>
                      <a:pt x="468" y="48"/>
                      <a:pt x="468" y="48"/>
                    </a:cubicBezTo>
                    <a:cubicBezTo>
                      <a:pt x="509" y="48"/>
                      <a:pt x="509" y="48"/>
                      <a:pt x="509" y="48"/>
                    </a:cubicBezTo>
                    <a:cubicBezTo>
                      <a:pt x="509" y="37"/>
                      <a:pt x="509" y="37"/>
                      <a:pt x="509" y="37"/>
                    </a:cubicBezTo>
                    <a:lnTo>
                      <a:pt x="468"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29741" name="TextBox 51"/>
              <p:cNvSpPr txBox="1">
                <a:spLocks noChangeArrowheads="1"/>
              </p:cNvSpPr>
              <p:nvPr/>
            </p:nvSpPr>
            <p:spPr bwMode="auto">
              <a:xfrm>
                <a:off x="549203" y="943779"/>
                <a:ext cx="691578" cy="23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ea typeface="微软雅黑" pitchFamily="34" charset="-122"/>
                  </a:rPr>
                  <a:t>KEY WORD</a:t>
                </a:r>
                <a:endParaRPr lang="zh-CN" altLang="en-US" sz="1400" b="0">
                  <a:solidFill>
                    <a:schemeClr val="bg1"/>
                  </a:solidFill>
                  <a:latin typeface="Impact" pitchFamily="34" charset="0"/>
                  <a:ea typeface="微软雅黑" pitchFamily="34" charset="-122"/>
                </a:endParaRPr>
              </a:p>
            </p:txBody>
          </p:sp>
        </p:grpSp>
        <p:pic>
          <p:nvPicPr>
            <p:cNvPr id="29742" name="图片 5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7148"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43" name="组合 55"/>
            <p:cNvGrpSpPr>
              <a:grpSpLocks/>
            </p:cNvGrpSpPr>
            <p:nvPr/>
          </p:nvGrpSpPr>
          <p:grpSpPr bwMode="auto">
            <a:xfrm>
              <a:off x="6487445" y="3745071"/>
              <a:ext cx="1436938" cy="1224341"/>
              <a:chOff x="0" y="0"/>
              <a:chExt cx="1435510" cy="1224136"/>
            </a:xfrm>
          </p:grpSpPr>
          <p:sp>
            <p:nvSpPr>
              <p:cNvPr id="29744" name="矩形 56"/>
              <p:cNvSpPr>
                <a:spLocks noChangeArrowheads="1"/>
              </p:cNvSpPr>
              <p:nvPr/>
            </p:nvSpPr>
            <p:spPr bwMode="auto">
              <a:xfrm>
                <a:off x="0" y="0"/>
                <a:ext cx="1435510" cy="12241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45" name="Text Box 11"/>
              <p:cNvSpPr txBox="1">
                <a:spLocks noChangeArrowheads="1"/>
              </p:cNvSpPr>
              <p:nvPr/>
            </p:nvSpPr>
            <p:spPr bwMode="auto">
              <a:xfrm>
                <a:off x="120485" y="264756"/>
                <a:ext cx="1250196" cy="8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a:t>
                </a:r>
                <a:endParaRPr lang="en-US" altLang="zh-CN" sz="1400" b="0" dirty="0">
                  <a:latin typeface="微软雅黑" pitchFamily="34" charset="-122"/>
                  <a:ea typeface="微软雅黑" pitchFamily="34" charset="-122"/>
                </a:endParaRPr>
              </a:p>
            </p:txBody>
          </p:sp>
        </p:grpSp>
        <p:pic>
          <p:nvPicPr>
            <p:cNvPr id="29746" name="图片 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6670"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47" name="组合 59"/>
            <p:cNvGrpSpPr>
              <a:grpSpLocks/>
            </p:cNvGrpSpPr>
            <p:nvPr/>
          </p:nvGrpSpPr>
          <p:grpSpPr bwMode="auto">
            <a:xfrm>
              <a:off x="4894910" y="3745071"/>
              <a:ext cx="1435349" cy="1224341"/>
              <a:chOff x="0" y="0"/>
              <a:chExt cx="1435510" cy="1224136"/>
            </a:xfrm>
          </p:grpSpPr>
          <p:sp>
            <p:nvSpPr>
              <p:cNvPr id="29748" name="矩形 60"/>
              <p:cNvSpPr>
                <a:spLocks noChangeArrowheads="1"/>
              </p:cNvSpPr>
              <p:nvPr/>
            </p:nvSpPr>
            <p:spPr bwMode="auto">
              <a:xfrm>
                <a:off x="0" y="0"/>
                <a:ext cx="1435510" cy="1224136"/>
              </a:xfrm>
              <a:prstGeom prst="rect">
                <a:avLst/>
              </a:prstGeom>
              <a:solidFill>
                <a:schemeClr val="accent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49" name="Text Box 11"/>
              <p:cNvSpPr txBox="1">
                <a:spLocks noChangeArrowheads="1"/>
              </p:cNvSpPr>
              <p:nvPr/>
            </p:nvSpPr>
            <p:spPr bwMode="auto">
              <a:xfrm>
                <a:off x="120485" y="264756"/>
                <a:ext cx="1250196" cy="8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b="0" dirty="0">
                    <a:solidFill>
                      <a:schemeClr val="bg1"/>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chemeClr val="bg1"/>
                  </a:solidFill>
                  <a:latin typeface="微软雅黑" pitchFamily="34" charset="-122"/>
                  <a:ea typeface="微软雅黑" pitchFamily="34" charset="-122"/>
                </a:endParaRPr>
              </a:p>
            </p:txBody>
          </p:sp>
        </p:grpSp>
        <p:pic>
          <p:nvPicPr>
            <p:cNvPr id="29750" name="图片 6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2543"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51" name="组合 63"/>
            <p:cNvGrpSpPr>
              <a:grpSpLocks/>
            </p:cNvGrpSpPr>
            <p:nvPr/>
          </p:nvGrpSpPr>
          <p:grpSpPr bwMode="auto">
            <a:xfrm>
              <a:off x="3257913" y="3745071"/>
              <a:ext cx="1435349" cy="1224341"/>
              <a:chOff x="0" y="0"/>
              <a:chExt cx="1435510" cy="1224136"/>
            </a:xfrm>
          </p:grpSpPr>
          <p:sp>
            <p:nvSpPr>
              <p:cNvPr id="29752" name="矩形 64"/>
              <p:cNvSpPr>
                <a:spLocks noChangeArrowheads="1"/>
              </p:cNvSpPr>
              <p:nvPr/>
            </p:nvSpPr>
            <p:spPr bwMode="auto">
              <a:xfrm>
                <a:off x="0" y="0"/>
                <a:ext cx="1435510" cy="12241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53" name="Text Box 11"/>
              <p:cNvSpPr txBox="1">
                <a:spLocks noChangeArrowheads="1"/>
              </p:cNvSpPr>
              <p:nvPr/>
            </p:nvSpPr>
            <p:spPr bwMode="auto">
              <a:xfrm>
                <a:off x="120485" y="264756"/>
                <a:ext cx="1250196" cy="8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a:t>
                </a:r>
                <a:endParaRPr lang="en-US" altLang="zh-CN" sz="1400" b="0" dirty="0">
                  <a:latin typeface="微软雅黑" pitchFamily="34" charset="-122"/>
                  <a:ea typeface="微软雅黑" pitchFamily="34" charset="-122"/>
                </a:endParaRPr>
              </a:p>
            </p:txBody>
          </p:sp>
        </p:grpSp>
        <p:pic>
          <p:nvPicPr>
            <p:cNvPr id="29754" name="图片 6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5546"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55" name="组合 67"/>
            <p:cNvGrpSpPr>
              <a:grpSpLocks/>
            </p:cNvGrpSpPr>
            <p:nvPr/>
          </p:nvGrpSpPr>
          <p:grpSpPr bwMode="auto">
            <a:xfrm>
              <a:off x="1655847" y="3745071"/>
              <a:ext cx="1435349" cy="1224341"/>
              <a:chOff x="0" y="0"/>
              <a:chExt cx="1435510" cy="1224136"/>
            </a:xfrm>
            <a:solidFill>
              <a:schemeClr val="accent1">
                <a:lumMod val="75000"/>
                <a:lumOff val="25000"/>
              </a:schemeClr>
            </a:solidFill>
          </p:grpSpPr>
          <p:sp>
            <p:nvSpPr>
              <p:cNvPr id="29756" name="矩形 68"/>
              <p:cNvSpPr>
                <a:spLocks noChangeArrowheads="1"/>
              </p:cNvSpPr>
              <p:nvPr/>
            </p:nvSpPr>
            <p:spPr bwMode="auto">
              <a:xfrm>
                <a:off x="0" y="0"/>
                <a:ext cx="1435510" cy="12241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sp>
            <p:nvSpPr>
              <p:cNvPr id="29757" name="Text Box 11"/>
              <p:cNvSpPr txBox="1">
                <a:spLocks noChangeArrowheads="1"/>
              </p:cNvSpPr>
              <p:nvPr/>
            </p:nvSpPr>
            <p:spPr bwMode="auto">
              <a:xfrm>
                <a:off x="120485" y="264756"/>
                <a:ext cx="1250196" cy="886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b="0" dirty="0">
                    <a:solidFill>
                      <a:schemeClr val="bg1"/>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chemeClr val="bg1"/>
                  </a:solidFill>
                  <a:latin typeface="微软雅黑" pitchFamily="34" charset="-122"/>
                  <a:ea typeface="微软雅黑" pitchFamily="34" charset="-122"/>
                </a:endParaRPr>
              </a:p>
            </p:txBody>
          </p:sp>
        </p:grpSp>
        <p:pic>
          <p:nvPicPr>
            <p:cNvPr id="29758" name="图片 7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3481"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5" name="Picture 28">
            <a:extLst>
              <a:ext uri="{FF2B5EF4-FFF2-40B4-BE49-F238E27FC236}">
                <a16:creationId xmlns:a16="http://schemas.microsoft.com/office/drawing/2014/main" id="{42D7DE80-E889-417A-837B-6E67D667841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组合 3">
            <a:extLst>
              <a:ext uri="{FF2B5EF4-FFF2-40B4-BE49-F238E27FC236}">
                <a16:creationId xmlns:a16="http://schemas.microsoft.com/office/drawing/2014/main" id="{985A6236-6980-4676-A1C7-BD7569AD99DA}"/>
              </a:ext>
            </a:extLst>
          </p:cNvPr>
          <p:cNvGrpSpPr>
            <a:grpSpLocks/>
          </p:cNvGrpSpPr>
          <p:nvPr/>
        </p:nvGrpSpPr>
        <p:grpSpPr bwMode="auto">
          <a:xfrm>
            <a:off x="464577" y="165395"/>
            <a:ext cx="433338" cy="535447"/>
            <a:chOff x="10675" y="7633"/>
            <a:chExt cx="433171" cy="534549"/>
          </a:xfrm>
        </p:grpSpPr>
        <p:sp>
          <p:nvSpPr>
            <p:cNvPr id="69" name="圆角矩形 10">
              <a:extLst>
                <a:ext uri="{FF2B5EF4-FFF2-40B4-BE49-F238E27FC236}">
                  <a16:creationId xmlns:a16="http://schemas.microsoft.com/office/drawing/2014/main" id="{42CC9BBC-F78B-4FC7-90F7-4EA3DC5E8B0C}"/>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70" name="图片 50">
              <a:extLst>
                <a:ext uri="{FF2B5EF4-FFF2-40B4-BE49-F238E27FC236}">
                  <a16:creationId xmlns:a16="http://schemas.microsoft.com/office/drawing/2014/main" id="{E6613407-5647-4863-8106-5C15F1B3E3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图片 70">
            <a:extLst>
              <a:ext uri="{FF2B5EF4-FFF2-40B4-BE49-F238E27FC236}">
                <a16:creationId xmlns:a16="http://schemas.microsoft.com/office/drawing/2014/main" id="{7E3E61D4-A461-4DE9-89CC-A2D7502EDF0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72" name="TextBox 29">
            <a:extLst>
              <a:ext uri="{FF2B5EF4-FFF2-40B4-BE49-F238E27FC236}">
                <a16:creationId xmlns:a16="http://schemas.microsoft.com/office/drawing/2014/main" id="{F0D44D43-3265-4FD4-AEBB-0CA730A93C34}"/>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824105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33" name="组合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1512" y="2722405"/>
            <a:ext cx="1556020" cy="150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4" name="组合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3767" y="2722405"/>
            <a:ext cx="1756080" cy="150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5" name="组合 3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8723" y="2722405"/>
            <a:ext cx="1756080" cy="150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6" name="组合 4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43680" y="2722405"/>
            <a:ext cx="1756080" cy="150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7" name="组合 5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0529" y="2722405"/>
            <a:ext cx="1756080" cy="150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0738" name="矩形 1"/>
          <p:cNvSpPr>
            <a:spLocks noChangeArrowheads="1"/>
          </p:cNvSpPr>
          <p:nvPr/>
        </p:nvSpPr>
        <p:spPr bwMode="auto">
          <a:xfrm>
            <a:off x="1743174" y="4486660"/>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39" name="矩形 1"/>
          <p:cNvSpPr>
            <a:spLocks noChangeArrowheads="1"/>
          </p:cNvSpPr>
          <p:nvPr/>
        </p:nvSpPr>
        <p:spPr bwMode="auto">
          <a:xfrm>
            <a:off x="3224567" y="1295259"/>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40" name="矩形 1"/>
          <p:cNvSpPr>
            <a:spLocks noChangeArrowheads="1"/>
          </p:cNvSpPr>
          <p:nvPr/>
        </p:nvSpPr>
        <p:spPr bwMode="auto">
          <a:xfrm>
            <a:off x="4704374" y="4486660"/>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41" name="矩形 1"/>
          <p:cNvSpPr>
            <a:spLocks noChangeArrowheads="1"/>
          </p:cNvSpPr>
          <p:nvPr/>
        </p:nvSpPr>
        <p:spPr bwMode="auto">
          <a:xfrm>
            <a:off x="7692568" y="4486660"/>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42" name="矩形 1"/>
          <p:cNvSpPr>
            <a:spLocks noChangeArrowheads="1"/>
          </p:cNvSpPr>
          <p:nvPr/>
        </p:nvSpPr>
        <p:spPr bwMode="auto">
          <a:xfrm>
            <a:off x="6150840" y="1295259"/>
            <a:ext cx="1892629"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25" name="Picture 28">
            <a:extLst>
              <a:ext uri="{FF2B5EF4-FFF2-40B4-BE49-F238E27FC236}">
                <a16:creationId xmlns:a16="http://schemas.microsoft.com/office/drawing/2014/main" id="{75D2C656-C27A-4B78-AE24-738F28CF6653}"/>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组合 3">
            <a:extLst>
              <a:ext uri="{FF2B5EF4-FFF2-40B4-BE49-F238E27FC236}">
                <a16:creationId xmlns:a16="http://schemas.microsoft.com/office/drawing/2014/main" id="{1149F8E8-D6FC-4A58-A21D-814780A1C307}"/>
              </a:ext>
            </a:extLst>
          </p:cNvPr>
          <p:cNvGrpSpPr>
            <a:grpSpLocks/>
          </p:cNvGrpSpPr>
          <p:nvPr/>
        </p:nvGrpSpPr>
        <p:grpSpPr bwMode="auto">
          <a:xfrm>
            <a:off x="464577" y="165395"/>
            <a:ext cx="433338" cy="535447"/>
            <a:chOff x="10675" y="7633"/>
            <a:chExt cx="433171" cy="534549"/>
          </a:xfrm>
        </p:grpSpPr>
        <p:sp>
          <p:nvSpPr>
            <p:cNvPr id="29" name="圆角矩形 10">
              <a:extLst>
                <a:ext uri="{FF2B5EF4-FFF2-40B4-BE49-F238E27FC236}">
                  <a16:creationId xmlns:a16="http://schemas.microsoft.com/office/drawing/2014/main" id="{4EF2BC83-1CD4-4E3F-BBA2-23964A191592}"/>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0" name="图片 50">
              <a:extLst>
                <a:ext uri="{FF2B5EF4-FFF2-40B4-BE49-F238E27FC236}">
                  <a16:creationId xmlns:a16="http://schemas.microsoft.com/office/drawing/2014/main" id="{22A344D2-D259-4639-8832-22834BDBB9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 name="图片 30">
            <a:extLst>
              <a:ext uri="{FF2B5EF4-FFF2-40B4-BE49-F238E27FC236}">
                <a16:creationId xmlns:a16="http://schemas.microsoft.com/office/drawing/2014/main" id="{87D86599-1522-49AD-B0B2-A69F5D6D92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32" name="TextBox 29">
            <a:extLst>
              <a:ext uri="{FF2B5EF4-FFF2-40B4-BE49-F238E27FC236}">
                <a16:creationId xmlns:a16="http://schemas.microsoft.com/office/drawing/2014/main" id="{94B08374-4A30-484F-8BAD-3B2319E706CF}"/>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831826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57" name="矩形 15"/>
          <p:cNvSpPr>
            <a:spLocks/>
          </p:cNvSpPr>
          <p:nvPr/>
        </p:nvSpPr>
        <p:spPr bwMode="auto">
          <a:xfrm>
            <a:off x="3743772" y="2349225"/>
            <a:ext cx="4104401" cy="2585248"/>
          </a:xfrm>
          <a:custGeom>
            <a:avLst/>
            <a:gdLst>
              <a:gd name="T0" fmla="*/ 2307208 w 4572744"/>
              <a:gd name="T1" fmla="*/ 902696 h 2736304"/>
              <a:gd name="T2" fmla="*/ 1841752 w 4572744"/>
              <a:gd name="T3" fmla="*/ 1368152 h 2736304"/>
              <a:gd name="T4" fmla="*/ 2307208 w 4572744"/>
              <a:gd name="T5" fmla="*/ 1833608 h 2736304"/>
              <a:gd name="T6" fmla="*/ 2772664 w 4572744"/>
              <a:gd name="T7" fmla="*/ 1368152 h 2736304"/>
              <a:gd name="T8" fmla="*/ 2307208 w 4572744"/>
              <a:gd name="T9" fmla="*/ 902696 h 2736304"/>
              <a:gd name="T10" fmla="*/ 2251844 w 4572744"/>
              <a:gd name="T11" fmla="*/ 0 h 2736304"/>
              <a:gd name="T12" fmla="*/ 2307208 w 4572744"/>
              <a:gd name="T13" fmla="*/ 0 h 2736304"/>
              <a:gd name="T14" fmla="*/ 4572744 w 4572744"/>
              <a:gd name="T15" fmla="*/ 0 h 2736304"/>
              <a:gd name="T16" fmla="*/ 4572744 w 4572744"/>
              <a:gd name="T17" fmla="*/ 432048 h 2736304"/>
              <a:gd name="T18" fmla="*/ 3303108 w 4572744"/>
              <a:gd name="T19" fmla="*/ 432048 h 2736304"/>
              <a:gd name="T20" fmla="*/ 3675360 w 4572744"/>
              <a:gd name="T21" fmla="*/ 1368152 h 2736304"/>
              <a:gd name="T22" fmla="*/ 2320900 w 4572744"/>
              <a:gd name="T23" fmla="*/ 2735613 h 2736304"/>
              <a:gd name="T24" fmla="*/ 2320900 w 4572744"/>
              <a:gd name="T25" fmla="*/ 2736304 h 2736304"/>
              <a:gd name="T26" fmla="*/ 2307208 w 4572744"/>
              <a:gd name="T27" fmla="*/ 2736304 h 2736304"/>
              <a:gd name="T28" fmla="*/ 0 w 4572744"/>
              <a:gd name="T29" fmla="*/ 2736304 h 2736304"/>
              <a:gd name="T30" fmla="*/ 0 w 4572744"/>
              <a:gd name="T31" fmla="*/ 2304256 h 2736304"/>
              <a:gd name="T32" fmla="*/ 1311308 w 4572744"/>
              <a:gd name="T33" fmla="*/ 2304256 h 2736304"/>
              <a:gd name="T34" fmla="*/ 939056 w 4572744"/>
              <a:gd name="T35" fmla="*/ 1368152 h 2736304"/>
              <a:gd name="T36" fmla="*/ 2251844 w 4572744"/>
              <a:gd name="T37" fmla="*/ 2795 h 2736304"/>
              <a:gd name="T38" fmla="*/ 2251844 w 4572744"/>
              <a:gd name="T39" fmla="*/ 0 h 2736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72744" h="2736304">
                <a:moveTo>
                  <a:pt x="2307208" y="902696"/>
                </a:moveTo>
                <a:cubicBezTo>
                  <a:pt x="2050144" y="902696"/>
                  <a:pt x="1841752" y="1111088"/>
                  <a:pt x="1841752" y="1368152"/>
                </a:cubicBezTo>
                <a:cubicBezTo>
                  <a:pt x="1841752" y="1625216"/>
                  <a:pt x="2050144" y="1833608"/>
                  <a:pt x="2307208" y="1833608"/>
                </a:cubicBezTo>
                <a:cubicBezTo>
                  <a:pt x="2564272" y="1833608"/>
                  <a:pt x="2772664" y="1625216"/>
                  <a:pt x="2772664" y="1368152"/>
                </a:cubicBezTo>
                <a:cubicBezTo>
                  <a:pt x="2772664" y="1111088"/>
                  <a:pt x="2564272" y="902696"/>
                  <a:pt x="2307208" y="902696"/>
                </a:cubicBezTo>
                <a:close/>
                <a:moveTo>
                  <a:pt x="2251844" y="0"/>
                </a:moveTo>
                <a:lnTo>
                  <a:pt x="2307208" y="0"/>
                </a:lnTo>
                <a:lnTo>
                  <a:pt x="4572744" y="0"/>
                </a:lnTo>
                <a:lnTo>
                  <a:pt x="4572744" y="432048"/>
                </a:lnTo>
                <a:lnTo>
                  <a:pt x="3303108" y="432048"/>
                </a:lnTo>
                <a:cubicBezTo>
                  <a:pt x="3534318" y="675934"/>
                  <a:pt x="3675360" y="1005572"/>
                  <a:pt x="3675360" y="1368152"/>
                </a:cubicBezTo>
                <a:cubicBezTo>
                  <a:pt x="3675360" y="2119190"/>
                  <a:pt x="3070206" y="2728887"/>
                  <a:pt x="2320900" y="2735613"/>
                </a:cubicBezTo>
                <a:lnTo>
                  <a:pt x="2320900" y="2736304"/>
                </a:lnTo>
                <a:lnTo>
                  <a:pt x="2307208" y="2736304"/>
                </a:lnTo>
                <a:lnTo>
                  <a:pt x="0" y="2736304"/>
                </a:lnTo>
                <a:lnTo>
                  <a:pt x="0" y="2304256"/>
                </a:lnTo>
                <a:lnTo>
                  <a:pt x="1311308" y="2304256"/>
                </a:lnTo>
                <a:cubicBezTo>
                  <a:pt x="1080099" y="2060370"/>
                  <a:pt x="939056" y="1730732"/>
                  <a:pt x="939056" y="1368152"/>
                </a:cubicBezTo>
                <a:cubicBezTo>
                  <a:pt x="939056" y="631109"/>
                  <a:pt x="1521868" y="30187"/>
                  <a:pt x="2251844" y="2795"/>
                </a:cubicBezTo>
                <a:lnTo>
                  <a:pt x="2251844" y="0"/>
                </a:lnTo>
                <a:close/>
              </a:path>
            </a:pathLst>
          </a:custGeom>
          <a:solidFill>
            <a:schemeClr val="tx2"/>
          </a:solidFill>
          <a:ln>
            <a:noFill/>
          </a:ln>
          <a:effectLst>
            <a:outerShdw dist="127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sz="1400" b="0"/>
          </a:p>
        </p:txBody>
      </p:sp>
      <p:sp>
        <p:nvSpPr>
          <p:cNvPr id="31758" name="矩形 18"/>
          <p:cNvSpPr>
            <a:spLocks/>
          </p:cNvSpPr>
          <p:nvPr/>
        </p:nvSpPr>
        <p:spPr bwMode="auto">
          <a:xfrm>
            <a:off x="3743772" y="2757342"/>
            <a:ext cx="4104401" cy="1769021"/>
          </a:xfrm>
          <a:custGeom>
            <a:avLst/>
            <a:gdLst>
              <a:gd name="T0" fmla="*/ 2307208 w 4561036"/>
              <a:gd name="T1" fmla="*/ 470648 h 1872208"/>
              <a:gd name="T2" fmla="*/ 1841752 w 4561036"/>
              <a:gd name="T3" fmla="*/ 936104 h 1872208"/>
              <a:gd name="T4" fmla="*/ 2307208 w 4561036"/>
              <a:gd name="T5" fmla="*/ 1401560 h 1872208"/>
              <a:gd name="T6" fmla="*/ 2772664 w 4561036"/>
              <a:gd name="T7" fmla="*/ 936104 h 1872208"/>
              <a:gd name="T8" fmla="*/ 2307208 w 4561036"/>
              <a:gd name="T9" fmla="*/ 470648 h 1872208"/>
              <a:gd name="T10" fmla="*/ 2295500 w 4561036"/>
              <a:gd name="T11" fmla="*/ 0 h 1872208"/>
              <a:gd name="T12" fmla="*/ 2307208 w 4561036"/>
              <a:gd name="T13" fmla="*/ 0 h 1872208"/>
              <a:gd name="T14" fmla="*/ 4561036 w 4561036"/>
              <a:gd name="T15" fmla="*/ 0 h 1872208"/>
              <a:gd name="T16" fmla="*/ 4561036 w 4561036"/>
              <a:gd name="T17" fmla="*/ 432048 h 1872208"/>
              <a:gd name="T18" fmla="*/ 3095183 w 4561036"/>
              <a:gd name="T19" fmla="*/ 432048 h 1872208"/>
              <a:gd name="T20" fmla="*/ 3243312 w 4561036"/>
              <a:gd name="T21" fmla="*/ 936104 h 1872208"/>
              <a:gd name="T22" fmla="*/ 2307208 w 4561036"/>
              <a:gd name="T23" fmla="*/ 1872208 h 1872208"/>
              <a:gd name="T24" fmla="*/ 2265536 w 4561036"/>
              <a:gd name="T25" fmla="*/ 1870104 h 1872208"/>
              <a:gd name="T26" fmla="*/ 2265536 w 4561036"/>
              <a:gd name="T27" fmla="*/ 1872208 h 1872208"/>
              <a:gd name="T28" fmla="*/ 0 w 4561036"/>
              <a:gd name="T29" fmla="*/ 1872208 h 1872208"/>
              <a:gd name="T30" fmla="*/ 0 w 4561036"/>
              <a:gd name="T31" fmla="*/ 1440160 h 1872208"/>
              <a:gd name="T32" fmla="*/ 1519234 w 4561036"/>
              <a:gd name="T33" fmla="*/ 1440160 h 1872208"/>
              <a:gd name="T34" fmla="*/ 1371104 w 4561036"/>
              <a:gd name="T35" fmla="*/ 936104 h 1872208"/>
              <a:gd name="T36" fmla="*/ 2295500 w 4561036"/>
              <a:gd name="T37" fmla="*/ 591 h 1872208"/>
              <a:gd name="T38" fmla="*/ 2295500 w 4561036"/>
              <a:gd name="T39" fmla="*/ 0 h 187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61036" h="1872208">
                <a:moveTo>
                  <a:pt x="2307208" y="470648"/>
                </a:moveTo>
                <a:cubicBezTo>
                  <a:pt x="2050144" y="470648"/>
                  <a:pt x="1841752" y="679040"/>
                  <a:pt x="1841752" y="936104"/>
                </a:cubicBezTo>
                <a:cubicBezTo>
                  <a:pt x="1841752" y="1193168"/>
                  <a:pt x="2050144" y="1401560"/>
                  <a:pt x="2307208" y="1401560"/>
                </a:cubicBezTo>
                <a:cubicBezTo>
                  <a:pt x="2564272" y="1401560"/>
                  <a:pt x="2772664" y="1193168"/>
                  <a:pt x="2772664" y="936104"/>
                </a:cubicBezTo>
                <a:cubicBezTo>
                  <a:pt x="2772664" y="679040"/>
                  <a:pt x="2564272" y="470648"/>
                  <a:pt x="2307208" y="470648"/>
                </a:cubicBezTo>
                <a:close/>
                <a:moveTo>
                  <a:pt x="2295500" y="0"/>
                </a:moveTo>
                <a:lnTo>
                  <a:pt x="2307208" y="0"/>
                </a:lnTo>
                <a:lnTo>
                  <a:pt x="4561036" y="0"/>
                </a:lnTo>
                <a:lnTo>
                  <a:pt x="4561036" y="432048"/>
                </a:lnTo>
                <a:lnTo>
                  <a:pt x="3095183" y="432048"/>
                </a:lnTo>
                <a:cubicBezTo>
                  <a:pt x="3189197" y="577197"/>
                  <a:pt x="3243312" y="750331"/>
                  <a:pt x="3243312" y="936104"/>
                </a:cubicBezTo>
                <a:cubicBezTo>
                  <a:pt x="3243312" y="1453100"/>
                  <a:pt x="2824204" y="1872208"/>
                  <a:pt x="2307208" y="1872208"/>
                </a:cubicBezTo>
                <a:lnTo>
                  <a:pt x="2265536" y="1870104"/>
                </a:lnTo>
                <a:lnTo>
                  <a:pt x="2265536" y="1872208"/>
                </a:lnTo>
                <a:lnTo>
                  <a:pt x="0" y="1872208"/>
                </a:lnTo>
                <a:lnTo>
                  <a:pt x="0" y="1440160"/>
                </a:lnTo>
                <a:lnTo>
                  <a:pt x="1519234" y="1440160"/>
                </a:lnTo>
                <a:cubicBezTo>
                  <a:pt x="1425219" y="1295010"/>
                  <a:pt x="1371104" y="1121877"/>
                  <a:pt x="1371104" y="936104"/>
                </a:cubicBezTo>
                <a:cubicBezTo>
                  <a:pt x="1371104" y="423018"/>
                  <a:pt x="1783896" y="6346"/>
                  <a:pt x="2295500" y="591"/>
                </a:cubicBezTo>
                <a:lnTo>
                  <a:pt x="2295500" y="0"/>
                </a:lnTo>
                <a:close/>
              </a:path>
            </a:pathLst>
          </a:custGeom>
          <a:solidFill>
            <a:schemeClr val="bg2"/>
          </a:solidFill>
          <a:ln>
            <a:noFill/>
          </a:ln>
          <a:effectLst>
            <a:outerShdw dist="127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sz="1400" b="0"/>
          </a:p>
        </p:txBody>
      </p:sp>
      <p:pic>
        <p:nvPicPr>
          <p:cNvPr id="31759" name="组合 10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300" y="3381419"/>
            <a:ext cx="536668" cy="5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1760" name="TextBox 104"/>
          <p:cNvSpPr txBox="1">
            <a:spLocks noChangeArrowheads="1"/>
          </p:cNvSpPr>
          <p:nvPr/>
        </p:nvSpPr>
        <p:spPr bwMode="auto">
          <a:xfrm>
            <a:off x="3821573" y="4167474"/>
            <a:ext cx="912971" cy="30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rgbClr val="FFFFFF"/>
                </a:solidFill>
                <a:latin typeface="Impact" pitchFamily="34" charset="0"/>
              </a:rPr>
              <a:t>KEY WORD</a:t>
            </a:r>
            <a:endParaRPr lang="zh-CN" altLang="en-US" sz="1400" b="0">
              <a:solidFill>
                <a:srgbClr val="FFFFFF"/>
              </a:solidFill>
              <a:latin typeface="Impact" pitchFamily="34" charset="0"/>
            </a:endParaRPr>
          </a:p>
        </p:txBody>
      </p:sp>
      <p:sp>
        <p:nvSpPr>
          <p:cNvPr id="31761" name="TextBox 105"/>
          <p:cNvSpPr txBox="1">
            <a:spLocks noChangeArrowheads="1"/>
          </p:cNvSpPr>
          <p:nvPr/>
        </p:nvSpPr>
        <p:spPr bwMode="auto">
          <a:xfrm>
            <a:off x="3821573" y="4588292"/>
            <a:ext cx="912971" cy="30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rgbClr val="FFFFFF"/>
                </a:solidFill>
                <a:latin typeface="Impact" pitchFamily="34" charset="0"/>
              </a:rPr>
              <a:t>KEY WORD</a:t>
            </a:r>
            <a:endParaRPr lang="zh-CN" altLang="en-US" sz="1400" b="0">
              <a:solidFill>
                <a:srgbClr val="FFFFFF"/>
              </a:solidFill>
              <a:latin typeface="Impact" pitchFamily="34" charset="0"/>
            </a:endParaRPr>
          </a:p>
        </p:txBody>
      </p:sp>
      <p:grpSp>
        <p:nvGrpSpPr>
          <p:cNvPr id="31762" name="组合 106"/>
          <p:cNvGrpSpPr>
            <a:grpSpLocks/>
          </p:cNvGrpSpPr>
          <p:nvPr/>
        </p:nvGrpSpPr>
        <p:grpSpPr bwMode="auto">
          <a:xfrm>
            <a:off x="4097846" y="3032064"/>
            <a:ext cx="360425" cy="1079833"/>
            <a:chOff x="0" y="0"/>
            <a:chExt cx="239712" cy="717551"/>
          </a:xfrm>
        </p:grpSpPr>
        <p:sp>
          <p:nvSpPr>
            <p:cNvPr id="31763" name="Freeform 364"/>
            <p:cNvSpPr>
              <a:spLocks noEditPoints="1"/>
            </p:cNvSpPr>
            <p:nvPr/>
          </p:nvSpPr>
          <p:spPr bwMode="auto">
            <a:xfrm>
              <a:off x="36512" y="104775"/>
              <a:ext cx="173038" cy="131763"/>
            </a:xfrm>
            <a:custGeom>
              <a:avLst/>
              <a:gdLst>
                <a:gd name="T0" fmla="*/ 41 w 46"/>
                <a:gd name="T1" fmla="*/ 16 h 35"/>
                <a:gd name="T2" fmla="*/ 43 w 46"/>
                <a:gd name="T3" fmla="*/ 16 h 35"/>
                <a:gd name="T4" fmla="*/ 43 w 46"/>
                <a:gd name="T5" fmla="*/ 17 h 35"/>
                <a:gd name="T6" fmla="*/ 44 w 46"/>
                <a:gd name="T7" fmla="*/ 17 h 35"/>
                <a:gd name="T8" fmla="*/ 40 w 46"/>
                <a:gd name="T9" fmla="*/ 19 h 35"/>
                <a:gd name="T10" fmla="*/ 38 w 46"/>
                <a:gd name="T11" fmla="*/ 19 h 35"/>
                <a:gd name="T12" fmla="*/ 36 w 46"/>
                <a:gd name="T13" fmla="*/ 19 h 35"/>
                <a:gd name="T14" fmla="*/ 35 w 46"/>
                <a:gd name="T15" fmla="*/ 19 h 35"/>
                <a:gd name="T16" fmla="*/ 18 w 46"/>
                <a:gd name="T17" fmla="*/ 21 h 35"/>
                <a:gd name="T18" fmla="*/ 18 w 46"/>
                <a:gd name="T19" fmla="*/ 25 h 35"/>
                <a:gd name="T20" fmla="*/ 45 w 46"/>
                <a:gd name="T21" fmla="*/ 15 h 35"/>
                <a:gd name="T22" fmla="*/ 33 w 46"/>
                <a:gd name="T23" fmla="*/ 1 h 35"/>
                <a:gd name="T24" fmla="*/ 26 w 46"/>
                <a:gd name="T25" fmla="*/ 5 h 35"/>
                <a:gd name="T26" fmla="*/ 22 w 46"/>
                <a:gd name="T27" fmla="*/ 6 h 35"/>
                <a:gd name="T28" fmla="*/ 15 w 46"/>
                <a:gd name="T29" fmla="*/ 0 h 35"/>
                <a:gd name="T30" fmla="*/ 3 w 46"/>
                <a:gd name="T31" fmla="*/ 9 h 35"/>
                <a:gd name="T32" fmla="*/ 0 w 46"/>
                <a:gd name="T33" fmla="*/ 29 h 35"/>
                <a:gd name="T34" fmla="*/ 30 w 46"/>
                <a:gd name="T35" fmla="*/ 30 h 35"/>
                <a:gd name="T36" fmla="*/ 13 w 46"/>
                <a:gd name="T37" fmla="*/ 24 h 35"/>
                <a:gd name="T38" fmla="*/ 8 w 46"/>
                <a:gd name="T39" fmla="*/ 21 h 35"/>
                <a:gd name="T40" fmla="*/ 11 w 46"/>
                <a:gd name="T41" fmla="*/ 20 h 35"/>
                <a:gd name="T42" fmla="*/ 39 w 46"/>
                <a:gd name="T43" fmla="*/ 7 h 35"/>
                <a:gd name="T44" fmla="*/ 40 w 46"/>
                <a:gd name="T45" fmla="*/ 15 h 35"/>
                <a:gd name="T46" fmla="*/ 8 w 46"/>
                <a:gd name="T47" fmla="*/ 5 h 35"/>
                <a:gd name="T48" fmla="*/ 2 w 46"/>
                <a:gd name="T49" fmla="*/ 29 h 35"/>
                <a:gd name="T50" fmla="*/ 1 w 46"/>
                <a:gd name="T51" fmla="*/ 27 h 35"/>
                <a:gd name="T52" fmla="*/ 3 w 46"/>
                <a:gd name="T53" fmla="*/ 9 h 35"/>
                <a:gd name="T54" fmla="*/ 15 w 46"/>
                <a:gd name="T55" fmla="*/ 1 h 35"/>
                <a:gd name="T56" fmla="*/ 30 w 46"/>
                <a:gd name="T57" fmla="*/ 30 h 35"/>
                <a:gd name="T58" fmla="*/ 19 w 46"/>
                <a:gd name="T59" fmla="*/ 29 h 35"/>
                <a:gd name="T60" fmla="*/ 8 w 46"/>
                <a:gd name="T61" fmla="*/ 22 h 35"/>
                <a:gd name="T62" fmla="*/ 17 w 46"/>
                <a:gd name="T63" fmla="*/ 26 h 35"/>
                <a:gd name="T64" fmla="*/ 18 w 46"/>
                <a:gd name="T65" fmla="*/ 23 h 35"/>
                <a:gd name="T66" fmla="*/ 40 w 46"/>
                <a:gd name="T67" fmla="*/ 20 h 35"/>
                <a:gd name="T68" fmla="*/ 43 w 46"/>
                <a:gd name="T69" fmla="*/ 18 h 35"/>
                <a:gd name="T70" fmla="*/ 40 w 46"/>
                <a:gd name="T71"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35">
                  <a:moveTo>
                    <a:pt x="40" y="15"/>
                  </a:moveTo>
                  <a:cubicBezTo>
                    <a:pt x="41" y="16"/>
                    <a:pt x="41" y="16"/>
                    <a:pt x="41" y="16"/>
                  </a:cubicBezTo>
                  <a:cubicBezTo>
                    <a:pt x="40" y="17"/>
                    <a:pt x="40" y="17"/>
                    <a:pt x="40" y="17"/>
                  </a:cubicBezTo>
                  <a:cubicBezTo>
                    <a:pt x="43" y="16"/>
                    <a:pt x="43" y="16"/>
                    <a:pt x="43" y="16"/>
                  </a:cubicBezTo>
                  <a:cubicBezTo>
                    <a:pt x="43" y="16"/>
                    <a:pt x="43" y="16"/>
                    <a:pt x="43" y="16"/>
                  </a:cubicBezTo>
                  <a:cubicBezTo>
                    <a:pt x="43" y="17"/>
                    <a:pt x="43" y="17"/>
                    <a:pt x="43" y="17"/>
                  </a:cubicBezTo>
                  <a:cubicBezTo>
                    <a:pt x="43" y="17"/>
                    <a:pt x="43" y="17"/>
                    <a:pt x="43" y="17"/>
                  </a:cubicBezTo>
                  <a:cubicBezTo>
                    <a:pt x="44" y="17"/>
                    <a:pt x="44" y="17"/>
                    <a:pt x="44" y="17"/>
                  </a:cubicBezTo>
                  <a:cubicBezTo>
                    <a:pt x="43" y="18"/>
                    <a:pt x="43" y="18"/>
                    <a:pt x="43" y="18"/>
                  </a:cubicBezTo>
                  <a:cubicBezTo>
                    <a:pt x="40" y="19"/>
                    <a:pt x="40" y="19"/>
                    <a:pt x="40" y="19"/>
                  </a:cubicBezTo>
                  <a:cubicBezTo>
                    <a:pt x="39" y="19"/>
                    <a:pt x="39" y="19"/>
                    <a:pt x="39" y="19"/>
                  </a:cubicBezTo>
                  <a:cubicBezTo>
                    <a:pt x="38" y="19"/>
                    <a:pt x="38" y="19"/>
                    <a:pt x="38" y="19"/>
                  </a:cubicBezTo>
                  <a:cubicBezTo>
                    <a:pt x="37" y="19"/>
                    <a:pt x="37" y="19"/>
                    <a:pt x="37" y="19"/>
                  </a:cubicBezTo>
                  <a:cubicBezTo>
                    <a:pt x="36" y="19"/>
                    <a:pt x="36" y="19"/>
                    <a:pt x="36" y="19"/>
                  </a:cubicBezTo>
                  <a:cubicBezTo>
                    <a:pt x="36" y="19"/>
                    <a:pt x="36" y="19"/>
                    <a:pt x="36" y="19"/>
                  </a:cubicBezTo>
                  <a:cubicBezTo>
                    <a:pt x="35" y="19"/>
                    <a:pt x="35" y="19"/>
                    <a:pt x="35" y="19"/>
                  </a:cubicBezTo>
                  <a:cubicBezTo>
                    <a:pt x="18" y="20"/>
                    <a:pt x="18" y="20"/>
                    <a:pt x="18" y="20"/>
                  </a:cubicBezTo>
                  <a:cubicBezTo>
                    <a:pt x="18" y="21"/>
                    <a:pt x="18" y="21"/>
                    <a:pt x="18" y="21"/>
                  </a:cubicBezTo>
                  <a:cubicBezTo>
                    <a:pt x="18" y="23"/>
                    <a:pt x="18" y="23"/>
                    <a:pt x="18" y="23"/>
                  </a:cubicBezTo>
                  <a:cubicBezTo>
                    <a:pt x="18" y="25"/>
                    <a:pt x="18" y="25"/>
                    <a:pt x="18" y="25"/>
                  </a:cubicBezTo>
                  <a:cubicBezTo>
                    <a:pt x="28" y="27"/>
                    <a:pt x="36" y="27"/>
                    <a:pt x="42" y="25"/>
                  </a:cubicBezTo>
                  <a:cubicBezTo>
                    <a:pt x="45" y="22"/>
                    <a:pt x="46" y="18"/>
                    <a:pt x="45" y="15"/>
                  </a:cubicBezTo>
                  <a:cubicBezTo>
                    <a:pt x="42" y="6"/>
                    <a:pt x="42" y="6"/>
                    <a:pt x="42" y="6"/>
                  </a:cubicBezTo>
                  <a:cubicBezTo>
                    <a:pt x="33" y="1"/>
                    <a:pt x="33" y="1"/>
                    <a:pt x="33" y="1"/>
                  </a:cubicBezTo>
                  <a:cubicBezTo>
                    <a:pt x="32" y="4"/>
                    <a:pt x="30" y="7"/>
                    <a:pt x="27" y="8"/>
                  </a:cubicBezTo>
                  <a:cubicBezTo>
                    <a:pt x="26" y="5"/>
                    <a:pt x="26" y="5"/>
                    <a:pt x="26" y="5"/>
                  </a:cubicBezTo>
                  <a:cubicBezTo>
                    <a:pt x="23" y="9"/>
                    <a:pt x="23" y="9"/>
                    <a:pt x="23" y="9"/>
                  </a:cubicBezTo>
                  <a:cubicBezTo>
                    <a:pt x="22" y="6"/>
                    <a:pt x="22" y="6"/>
                    <a:pt x="22" y="6"/>
                  </a:cubicBezTo>
                  <a:cubicBezTo>
                    <a:pt x="21" y="8"/>
                    <a:pt x="21" y="8"/>
                    <a:pt x="21" y="8"/>
                  </a:cubicBezTo>
                  <a:cubicBezTo>
                    <a:pt x="19" y="7"/>
                    <a:pt x="17" y="4"/>
                    <a:pt x="15" y="0"/>
                  </a:cubicBezTo>
                  <a:cubicBezTo>
                    <a:pt x="6" y="4"/>
                    <a:pt x="6" y="4"/>
                    <a:pt x="6" y="4"/>
                  </a:cubicBezTo>
                  <a:cubicBezTo>
                    <a:pt x="5" y="5"/>
                    <a:pt x="3" y="7"/>
                    <a:pt x="3" y="9"/>
                  </a:cubicBezTo>
                  <a:cubicBezTo>
                    <a:pt x="1" y="15"/>
                    <a:pt x="0" y="21"/>
                    <a:pt x="1" y="27"/>
                  </a:cubicBezTo>
                  <a:cubicBezTo>
                    <a:pt x="0" y="28"/>
                    <a:pt x="0" y="29"/>
                    <a:pt x="0" y="29"/>
                  </a:cubicBezTo>
                  <a:cubicBezTo>
                    <a:pt x="10" y="34"/>
                    <a:pt x="20" y="35"/>
                    <a:pt x="31" y="32"/>
                  </a:cubicBezTo>
                  <a:cubicBezTo>
                    <a:pt x="30" y="30"/>
                    <a:pt x="30" y="30"/>
                    <a:pt x="30" y="30"/>
                  </a:cubicBezTo>
                  <a:cubicBezTo>
                    <a:pt x="18" y="26"/>
                    <a:pt x="18" y="26"/>
                    <a:pt x="18" y="26"/>
                  </a:cubicBezTo>
                  <a:cubicBezTo>
                    <a:pt x="13" y="24"/>
                    <a:pt x="13" y="24"/>
                    <a:pt x="13" y="24"/>
                  </a:cubicBezTo>
                  <a:cubicBezTo>
                    <a:pt x="11" y="23"/>
                    <a:pt x="11" y="23"/>
                    <a:pt x="11" y="23"/>
                  </a:cubicBezTo>
                  <a:cubicBezTo>
                    <a:pt x="8" y="21"/>
                    <a:pt x="8" y="21"/>
                    <a:pt x="8" y="21"/>
                  </a:cubicBezTo>
                  <a:cubicBezTo>
                    <a:pt x="9" y="17"/>
                    <a:pt x="10" y="12"/>
                    <a:pt x="9" y="7"/>
                  </a:cubicBezTo>
                  <a:cubicBezTo>
                    <a:pt x="10" y="12"/>
                    <a:pt x="11" y="16"/>
                    <a:pt x="11" y="20"/>
                  </a:cubicBezTo>
                  <a:cubicBezTo>
                    <a:pt x="35" y="17"/>
                    <a:pt x="35" y="17"/>
                    <a:pt x="35" y="17"/>
                  </a:cubicBezTo>
                  <a:cubicBezTo>
                    <a:pt x="39" y="7"/>
                    <a:pt x="39" y="7"/>
                    <a:pt x="39" y="7"/>
                  </a:cubicBezTo>
                  <a:cubicBezTo>
                    <a:pt x="39" y="16"/>
                    <a:pt x="39" y="16"/>
                    <a:pt x="39" y="16"/>
                  </a:cubicBezTo>
                  <a:lnTo>
                    <a:pt x="40" y="15"/>
                  </a:lnTo>
                  <a:close/>
                  <a:moveTo>
                    <a:pt x="15" y="2"/>
                  </a:moveTo>
                  <a:cubicBezTo>
                    <a:pt x="8" y="5"/>
                    <a:pt x="8" y="5"/>
                    <a:pt x="8" y="5"/>
                  </a:cubicBezTo>
                  <a:cubicBezTo>
                    <a:pt x="6" y="7"/>
                    <a:pt x="4" y="9"/>
                    <a:pt x="3" y="13"/>
                  </a:cubicBezTo>
                  <a:cubicBezTo>
                    <a:pt x="2" y="18"/>
                    <a:pt x="2" y="24"/>
                    <a:pt x="2" y="29"/>
                  </a:cubicBezTo>
                  <a:cubicBezTo>
                    <a:pt x="1" y="29"/>
                    <a:pt x="1" y="29"/>
                    <a:pt x="1" y="29"/>
                  </a:cubicBezTo>
                  <a:cubicBezTo>
                    <a:pt x="1" y="28"/>
                    <a:pt x="1" y="28"/>
                    <a:pt x="1" y="27"/>
                  </a:cubicBezTo>
                  <a:cubicBezTo>
                    <a:pt x="1" y="27"/>
                    <a:pt x="1" y="27"/>
                    <a:pt x="1" y="27"/>
                  </a:cubicBezTo>
                  <a:cubicBezTo>
                    <a:pt x="1" y="21"/>
                    <a:pt x="2" y="15"/>
                    <a:pt x="3" y="9"/>
                  </a:cubicBezTo>
                  <a:cubicBezTo>
                    <a:pt x="4" y="7"/>
                    <a:pt x="5" y="5"/>
                    <a:pt x="7" y="4"/>
                  </a:cubicBezTo>
                  <a:cubicBezTo>
                    <a:pt x="15" y="1"/>
                    <a:pt x="15" y="1"/>
                    <a:pt x="15" y="1"/>
                  </a:cubicBezTo>
                  <a:lnTo>
                    <a:pt x="15" y="2"/>
                  </a:lnTo>
                  <a:close/>
                  <a:moveTo>
                    <a:pt x="30" y="30"/>
                  </a:moveTo>
                  <a:cubicBezTo>
                    <a:pt x="30" y="31"/>
                    <a:pt x="30" y="31"/>
                    <a:pt x="30" y="31"/>
                  </a:cubicBezTo>
                  <a:cubicBezTo>
                    <a:pt x="19" y="29"/>
                    <a:pt x="19" y="29"/>
                    <a:pt x="19" y="29"/>
                  </a:cubicBezTo>
                  <a:cubicBezTo>
                    <a:pt x="8" y="23"/>
                    <a:pt x="8" y="23"/>
                    <a:pt x="8" y="23"/>
                  </a:cubicBezTo>
                  <a:cubicBezTo>
                    <a:pt x="8" y="22"/>
                    <a:pt x="8" y="22"/>
                    <a:pt x="8" y="22"/>
                  </a:cubicBezTo>
                  <a:cubicBezTo>
                    <a:pt x="17" y="26"/>
                    <a:pt x="17" y="26"/>
                    <a:pt x="17" y="26"/>
                  </a:cubicBezTo>
                  <a:cubicBezTo>
                    <a:pt x="17" y="26"/>
                    <a:pt x="17" y="26"/>
                    <a:pt x="17" y="26"/>
                  </a:cubicBezTo>
                  <a:lnTo>
                    <a:pt x="30" y="30"/>
                  </a:lnTo>
                  <a:close/>
                  <a:moveTo>
                    <a:pt x="18" y="23"/>
                  </a:moveTo>
                  <a:cubicBezTo>
                    <a:pt x="18" y="21"/>
                    <a:pt x="18" y="21"/>
                    <a:pt x="18" y="21"/>
                  </a:cubicBezTo>
                  <a:cubicBezTo>
                    <a:pt x="40" y="20"/>
                    <a:pt x="40" y="20"/>
                    <a:pt x="40" y="20"/>
                  </a:cubicBezTo>
                  <a:cubicBezTo>
                    <a:pt x="40" y="20"/>
                    <a:pt x="40" y="20"/>
                    <a:pt x="40" y="20"/>
                  </a:cubicBezTo>
                  <a:cubicBezTo>
                    <a:pt x="43" y="18"/>
                    <a:pt x="43" y="18"/>
                    <a:pt x="43" y="18"/>
                  </a:cubicBezTo>
                  <a:cubicBezTo>
                    <a:pt x="43" y="20"/>
                    <a:pt x="43" y="20"/>
                    <a:pt x="43" y="20"/>
                  </a:cubicBezTo>
                  <a:cubicBezTo>
                    <a:pt x="40" y="21"/>
                    <a:pt x="40" y="21"/>
                    <a:pt x="40" y="21"/>
                  </a:cubicBezTo>
                  <a:lnTo>
                    <a:pt x="18" y="23"/>
                  </a:lnTo>
                  <a:close/>
                </a:path>
              </a:pathLst>
            </a:custGeom>
            <a:solidFill>
              <a:srgbClr val="6CB1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64" name="Freeform 365"/>
            <p:cNvSpPr>
              <a:spLocks/>
            </p:cNvSpPr>
            <p:nvPr/>
          </p:nvSpPr>
          <p:spPr bwMode="auto">
            <a:xfrm>
              <a:off x="41275" y="109538"/>
              <a:ext cx="52388" cy="104775"/>
            </a:xfrm>
            <a:custGeom>
              <a:avLst/>
              <a:gdLst>
                <a:gd name="T0" fmla="*/ 7 w 14"/>
                <a:gd name="T1" fmla="*/ 4 h 28"/>
                <a:gd name="T2" fmla="*/ 14 w 14"/>
                <a:gd name="T3" fmla="*/ 1 h 28"/>
                <a:gd name="T4" fmla="*/ 14 w 14"/>
                <a:gd name="T5" fmla="*/ 0 h 28"/>
                <a:gd name="T6" fmla="*/ 6 w 14"/>
                <a:gd name="T7" fmla="*/ 3 h 28"/>
                <a:gd name="T8" fmla="*/ 2 w 14"/>
                <a:gd name="T9" fmla="*/ 8 h 28"/>
                <a:gd name="T10" fmla="*/ 0 w 14"/>
                <a:gd name="T11" fmla="*/ 26 h 28"/>
                <a:gd name="T12" fmla="*/ 0 w 14"/>
                <a:gd name="T13" fmla="*/ 26 h 28"/>
                <a:gd name="T14" fmla="*/ 0 w 14"/>
                <a:gd name="T15" fmla="*/ 28 h 28"/>
                <a:gd name="T16" fmla="*/ 1 w 14"/>
                <a:gd name="T17" fmla="*/ 28 h 28"/>
                <a:gd name="T18" fmla="*/ 2 w 14"/>
                <a:gd name="T19" fmla="*/ 12 h 28"/>
                <a:gd name="T20" fmla="*/ 7 w 14"/>
                <a:gd name="T21"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8">
                  <a:moveTo>
                    <a:pt x="7" y="4"/>
                  </a:moveTo>
                  <a:cubicBezTo>
                    <a:pt x="14" y="1"/>
                    <a:pt x="14" y="1"/>
                    <a:pt x="14" y="1"/>
                  </a:cubicBezTo>
                  <a:cubicBezTo>
                    <a:pt x="14" y="0"/>
                    <a:pt x="14" y="0"/>
                    <a:pt x="14" y="0"/>
                  </a:cubicBezTo>
                  <a:cubicBezTo>
                    <a:pt x="6" y="3"/>
                    <a:pt x="6" y="3"/>
                    <a:pt x="6" y="3"/>
                  </a:cubicBezTo>
                  <a:cubicBezTo>
                    <a:pt x="4" y="4"/>
                    <a:pt x="3" y="6"/>
                    <a:pt x="2" y="8"/>
                  </a:cubicBezTo>
                  <a:cubicBezTo>
                    <a:pt x="1" y="14"/>
                    <a:pt x="0" y="20"/>
                    <a:pt x="0" y="26"/>
                  </a:cubicBezTo>
                  <a:cubicBezTo>
                    <a:pt x="0" y="26"/>
                    <a:pt x="0" y="26"/>
                    <a:pt x="0" y="26"/>
                  </a:cubicBezTo>
                  <a:cubicBezTo>
                    <a:pt x="0" y="27"/>
                    <a:pt x="0" y="27"/>
                    <a:pt x="0" y="28"/>
                  </a:cubicBezTo>
                  <a:cubicBezTo>
                    <a:pt x="1" y="28"/>
                    <a:pt x="1" y="28"/>
                    <a:pt x="1" y="28"/>
                  </a:cubicBezTo>
                  <a:cubicBezTo>
                    <a:pt x="1" y="23"/>
                    <a:pt x="1" y="17"/>
                    <a:pt x="2" y="12"/>
                  </a:cubicBezTo>
                  <a:cubicBezTo>
                    <a:pt x="3" y="8"/>
                    <a:pt x="5" y="6"/>
                    <a:pt x="7" y="4"/>
                  </a:cubicBez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65" name="Freeform 366"/>
            <p:cNvSpPr>
              <a:spLocks/>
            </p:cNvSpPr>
            <p:nvPr/>
          </p:nvSpPr>
          <p:spPr bwMode="auto">
            <a:xfrm>
              <a:off x="66675" y="187325"/>
              <a:ext cx="82550" cy="34925"/>
            </a:xfrm>
            <a:custGeom>
              <a:avLst/>
              <a:gdLst>
                <a:gd name="T0" fmla="*/ 52 w 52"/>
                <a:gd name="T1" fmla="*/ 22 h 22"/>
                <a:gd name="T2" fmla="*/ 52 w 52"/>
                <a:gd name="T3" fmla="*/ 19 h 22"/>
                <a:gd name="T4" fmla="*/ 22 w 52"/>
                <a:gd name="T5" fmla="*/ 10 h 22"/>
                <a:gd name="T6" fmla="*/ 22 w 52"/>
                <a:gd name="T7" fmla="*/ 10 h 22"/>
                <a:gd name="T8" fmla="*/ 0 w 52"/>
                <a:gd name="T9" fmla="*/ 0 h 22"/>
                <a:gd name="T10" fmla="*/ 0 w 52"/>
                <a:gd name="T11" fmla="*/ 3 h 22"/>
                <a:gd name="T12" fmla="*/ 26 w 52"/>
                <a:gd name="T13" fmla="*/ 17 h 22"/>
                <a:gd name="T14" fmla="*/ 52 w 52"/>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22">
                  <a:moveTo>
                    <a:pt x="52" y="22"/>
                  </a:moveTo>
                  <a:lnTo>
                    <a:pt x="52" y="19"/>
                  </a:lnTo>
                  <a:lnTo>
                    <a:pt x="22" y="10"/>
                  </a:lnTo>
                  <a:lnTo>
                    <a:pt x="0" y="0"/>
                  </a:lnTo>
                  <a:lnTo>
                    <a:pt x="0" y="3"/>
                  </a:lnTo>
                  <a:lnTo>
                    <a:pt x="26" y="17"/>
                  </a:lnTo>
                  <a:lnTo>
                    <a:pt x="52" y="22"/>
                  </a:ln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66" name="Freeform 367"/>
            <p:cNvSpPr>
              <a:spLocks/>
            </p:cNvSpPr>
            <p:nvPr/>
          </p:nvSpPr>
          <p:spPr bwMode="auto">
            <a:xfrm>
              <a:off x="104775" y="173038"/>
              <a:ext cx="93663" cy="19050"/>
            </a:xfrm>
            <a:custGeom>
              <a:avLst/>
              <a:gdLst>
                <a:gd name="T0" fmla="*/ 0 w 59"/>
                <a:gd name="T1" fmla="*/ 7 h 12"/>
                <a:gd name="T2" fmla="*/ 0 w 59"/>
                <a:gd name="T3" fmla="*/ 12 h 12"/>
                <a:gd name="T4" fmla="*/ 52 w 59"/>
                <a:gd name="T5" fmla="*/ 7 h 12"/>
                <a:gd name="T6" fmla="*/ 59 w 59"/>
                <a:gd name="T7" fmla="*/ 5 h 12"/>
                <a:gd name="T8" fmla="*/ 59 w 59"/>
                <a:gd name="T9" fmla="*/ 0 h 12"/>
                <a:gd name="T10" fmla="*/ 52 w 59"/>
                <a:gd name="T11" fmla="*/ 5 h 12"/>
                <a:gd name="T12" fmla="*/ 52 w 59"/>
                <a:gd name="T13" fmla="*/ 5 h 12"/>
                <a:gd name="T14" fmla="*/ 0 w 59"/>
                <a:gd name="T15" fmla="*/ 7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0" y="7"/>
                  </a:moveTo>
                  <a:lnTo>
                    <a:pt x="0" y="12"/>
                  </a:lnTo>
                  <a:lnTo>
                    <a:pt x="52" y="7"/>
                  </a:lnTo>
                  <a:lnTo>
                    <a:pt x="59" y="5"/>
                  </a:lnTo>
                  <a:lnTo>
                    <a:pt x="59" y="0"/>
                  </a:lnTo>
                  <a:lnTo>
                    <a:pt x="52" y="5"/>
                  </a:lnTo>
                  <a:lnTo>
                    <a:pt x="0" y="7"/>
                  </a:ln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67" name="Freeform 368"/>
            <p:cNvSpPr>
              <a:spLocks/>
            </p:cNvSpPr>
            <p:nvPr/>
          </p:nvSpPr>
          <p:spPr bwMode="auto">
            <a:xfrm>
              <a:off x="168275" y="161925"/>
              <a:ext cx="22225" cy="14288"/>
            </a:xfrm>
            <a:custGeom>
              <a:avLst/>
              <a:gdLst>
                <a:gd name="T0" fmla="*/ 14 w 14"/>
                <a:gd name="T1" fmla="*/ 2 h 9"/>
                <a:gd name="T2" fmla="*/ 12 w 14"/>
                <a:gd name="T3" fmla="*/ 0 h 9"/>
                <a:gd name="T4" fmla="*/ 9 w 14"/>
                <a:gd name="T5" fmla="*/ 2 h 9"/>
                <a:gd name="T6" fmla="*/ 5 w 14"/>
                <a:gd name="T7" fmla="*/ 4 h 9"/>
                <a:gd name="T8" fmla="*/ 0 w 14"/>
                <a:gd name="T9" fmla="*/ 9 h 9"/>
                <a:gd name="T10" fmla="*/ 2 w 14"/>
                <a:gd name="T11" fmla="*/ 9 h 9"/>
                <a:gd name="T12" fmla="*/ 7 w 14"/>
                <a:gd name="T13" fmla="*/ 4 h 9"/>
                <a:gd name="T14" fmla="*/ 14 w 14"/>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14" y="2"/>
                  </a:moveTo>
                  <a:lnTo>
                    <a:pt x="12" y="0"/>
                  </a:lnTo>
                  <a:lnTo>
                    <a:pt x="9" y="2"/>
                  </a:lnTo>
                  <a:lnTo>
                    <a:pt x="5" y="4"/>
                  </a:lnTo>
                  <a:lnTo>
                    <a:pt x="0" y="9"/>
                  </a:lnTo>
                  <a:lnTo>
                    <a:pt x="2" y="9"/>
                  </a:lnTo>
                  <a:lnTo>
                    <a:pt x="7" y="4"/>
                  </a:lnTo>
                  <a:lnTo>
                    <a:pt x="14"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68" name="Freeform 369"/>
            <p:cNvSpPr>
              <a:spLocks/>
            </p:cNvSpPr>
            <p:nvPr/>
          </p:nvSpPr>
          <p:spPr bwMode="auto">
            <a:xfrm>
              <a:off x="66675" y="104775"/>
              <a:ext cx="146050" cy="195263"/>
            </a:xfrm>
            <a:custGeom>
              <a:avLst/>
              <a:gdLst>
                <a:gd name="T0" fmla="*/ 34 w 39"/>
                <a:gd name="T1" fmla="*/ 6 h 52"/>
                <a:gd name="T2" fmla="*/ 37 w 39"/>
                <a:gd name="T3" fmla="*/ 15 h 52"/>
                <a:gd name="T4" fmla="*/ 34 w 39"/>
                <a:gd name="T5" fmla="*/ 25 h 52"/>
                <a:gd name="T6" fmla="*/ 10 w 39"/>
                <a:gd name="T7" fmla="*/ 25 h 52"/>
                <a:gd name="T8" fmla="*/ 10 w 39"/>
                <a:gd name="T9" fmla="*/ 26 h 52"/>
                <a:gd name="T10" fmla="*/ 22 w 39"/>
                <a:gd name="T11" fmla="*/ 30 h 52"/>
                <a:gd name="T12" fmla="*/ 27 w 39"/>
                <a:gd name="T13" fmla="*/ 32 h 52"/>
                <a:gd name="T14" fmla="*/ 23 w 39"/>
                <a:gd name="T15" fmla="*/ 33 h 52"/>
                <a:gd name="T16" fmla="*/ 27 w 39"/>
                <a:gd name="T17" fmla="*/ 42 h 52"/>
                <a:gd name="T18" fmla="*/ 0 w 39"/>
                <a:gd name="T19" fmla="*/ 49 h 52"/>
                <a:gd name="T20" fmla="*/ 31 w 39"/>
                <a:gd name="T21" fmla="*/ 48 h 52"/>
                <a:gd name="T22" fmla="*/ 32 w 39"/>
                <a:gd name="T23" fmla="*/ 46 h 52"/>
                <a:gd name="T24" fmla="*/ 34 w 39"/>
                <a:gd name="T25" fmla="*/ 33 h 52"/>
                <a:gd name="T26" fmla="*/ 38 w 39"/>
                <a:gd name="T27" fmla="*/ 29 h 52"/>
                <a:gd name="T28" fmla="*/ 39 w 39"/>
                <a:gd name="T29" fmla="*/ 17 h 52"/>
                <a:gd name="T30" fmla="*/ 35 w 39"/>
                <a:gd name="T31" fmla="*/ 4 h 52"/>
                <a:gd name="T32" fmla="*/ 23 w 39"/>
                <a:gd name="T33" fmla="*/ 0 h 52"/>
                <a:gd name="T34" fmla="*/ 20 w 39"/>
                <a:gd name="T35" fmla="*/ 6 h 52"/>
                <a:gd name="T36" fmla="*/ 20 w 39"/>
                <a:gd name="T37" fmla="*/ 4 h 52"/>
                <a:gd name="T38" fmla="*/ 18 w 39"/>
                <a:gd name="T39" fmla="*/ 1 h 52"/>
                <a:gd name="T40" fmla="*/ 16 w 39"/>
                <a:gd name="T41" fmla="*/ 7 h 52"/>
                <a:gd name="T42" fmla="*/ 15 w 39"/>
                <a:gd name="T43" fmla="*/ 1 h 52"/>
                <a:gd name="T44" fmla="*/ 13 w 39"/>
                <a:gd name="T45" fmla="*/ 7 h 52"/>
                <a:gd name="T46" fmla="*/ 9 w 39"/>
                <a:gd name="T47" fmla="*/ 0 h 52"/>
                <a:gd name="T48" fmla="*/ 7 w 39"/>
                <a:gd name="T49" fmla="*/ 0 h 52"/>
                <a:gd name="T50" fmla="*/ 13 w 39"/>
                <a:gd name="T51" fmla="*/ 8 h 52"/>
                <a:gd name="T52" fmla="*/ 14 w 39"/>
                <a:gd name="T53" fmla="*/ 6 h 52"/>
                <a:gd name="T54" fmla="*/ 15 w 39"/>
                <a:gd name="T55" fmla="*/ 9 h 52"/>
                <a:gd name="T56" fmla="*/ 18 w 39"/>
                <a:gd name="T57" fmla="*/ 5 h 52"/>
                <a:gd name="T58" fmla="*/ 19 w 39"/>
                <a:gd name="T59" fmla="*/ 8 h 52"/>
                <a:gd name="T60" fmla="*/ 25 w 39"/>
                <a:gd name="T61" fmla="*/ 1 h 52"/>
                <a:gd name="T62" fmla="*/ 34 w 39"/>
                <a:gd name="T6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52">
                  <a:moveTo>
                    <a:pt x="34" y="6"/>
                  </a:moveTo>
                  <a:cubicBezTo>
                    <a:pt x="37" y="15"/>
                    <a:pt x="37" y="15"/>
                    <a:pt x="37" y="15"/>
                  </a:cubicBezTo>
                  <a:cubicBezTo>
                    <a:pt x="38" y="18"/>
                    <a:pt x="37" y="22"/>
                    <a:pt x="34" y="25"/>
                  </a:cubicBezTo>
                  <a:cubicBezTo>
                    <a:pt x="28" y="27"/>
                    <a:pt x="20" y="27"/>
                    <a:pt x="10" y="25"/>
                  </a:cubicBezTo>
                  <a:cubicBezTo>
                    <a:pt x="10" y="26"/>
                    <a:pt x="10" y="26"/>
                    <a:pt x="10" y="26"/>
                  </a:cubicBezTo>
                  <a:cubicBezTo>
                    <a:pt x="22" y="30"/>
                    <a:pt x="22" y="30"/>
                    <a:pt x="22" y="30"/>
                  </a:cubicBezTo>
                  <a:cubicBezTo>
                    <a:pt x="27" y="32"/>
                    <a:pt x="27" y="32"/>
                    <a:pt x="27" y="32"/>
                  </a:cubicBezTo>
                  <a:cubicBezTo>
                    <a:pt x="23" y="33"/>
                    <a:pt x="23" y="33"/>
                    <a:pt x="23" y="33"/>
                  </a:cubicBezTo>
                  <a:cubicBezTo>
                    <a:pt x="26" y="35"/>
                    <a:pt x="27" y="38"/>
                    <a:pt x="27" y="42"/>
                  </a:cubicBezTo>
                  <a:cubicBezTo>
                    <a:pt x="19" y="47"/>
                    <a:pt x="10" y="49"/>
                    <a:pt x="0" y="49"/>
                  </a:cubicBezTo>
                  <a:cubicBezTo>
                    <a:pt x="10" y="52"/>
                    <a:pt x="21" y="52"/>
                    <a:pt x="31" y="48"/>
                  </a:cubicBezTo>
                  <a:cubicBezTo>
                    <a:pt x="32" y="48"/>
                    <a:pt x="32" y="47"/>
                    <a:pt x="32" y="46"/>
                  </a:cubicBezTo>
                  <a:cubicBezTo>
                    <a:pt x="34" y="33"/>
                    <a:pt x="34" y="33"/>
                    <a:pt x="34" y="33"/>
                  </a:cubicBezTo>
                  <a:cubicBezTo>
                    <a:pt x="35" y="33"/>
                    <a:pt x="37" y="31"/>
                    <a:pt x="38" y="29"/>
                  </a:cubicBezTo>
                  <a:cubicBezTo>
                    <a:pt x="38" y="25"/>
                    <a:pt x="39" y="21"/>
                    <a:pt x="39" y="17"/>
                  </a:cubicBezTo>
                  <a:cubicBezTo>
                    <a:pt x="38" y="12"/>
                    <a:pt x="37" y="7"/>
                    <a:pt x="35" y="4"/>
                  </a:cubicBezTo>
                  <a:cubicBezTo>
                    <a:pt x="23" y="0"/>
                    <a:pt x="23" y="0"/>
                    <a:pt x="23" y="0"/>
                  </a:cubicBezTo>
                  <a:cubicBezTo>
                    <a:pt x="23" y="2"/>
                    <a:pt x="22" y="4"/>
                    <a:pt x="20" y="6"/>
                  </a:cubicBezTo>
                  <a:cubicBezTo>
                    <a:pt x="20" y="6"/>
                    <a:pt x="20" y="5"/>
                    <a:pt x="20" y="4"/>
                  </a:cubicBezTo>
                  <a:cubicBezTo>
                    <a:pt x="19" y="3"/>
                    <a:pt x="18" y="2"/>
                    <a:pt x="18" y="1"/>
                  </a:cubicBezTo>
                  <a:cubicBezTo>
                    <a:pt x="18" y="4"/>
                    <a:pt x="17" y="6"/>
                    <a:pt x="16" y="7"/>
                  </a:cubicBezTo>
                  <a:cubicBezTo>
                    <a:pt x="15" y="5"/>
                    <a:pt x="15" y="3"/>
                    <a:pt x="15" y="1"/>
                  </a:cubicBezTo>
                  <a:cubicBezTo>
                    <a:pt x="14" y="3"/>
                    <a:pt x="13" y="5"/>
                    <a:pt x="13" y="7"/>
                  </a:cubicBezTo>
                  <a:cubicBezTo>
                    <a:pt x="11" y="5"/>
                    <a:pt x="10" y="3"/>
                    <a:pt x="9" y="0"/>
                  </a:cubicBezTo>
                  <a:cubicBezTo>
                    <a:pt x="7" y="0"/>
                    <a:pt x="7" y="0"/>
                    <a:pt x="7" y="0"/>
                  </a:cubicBezTo>
                  <a:cubicBezTo>
                    <a:pt x="9" y="4"/>
                    <a:pt x="11" y="7"/>
                    <a:pt x="13" y="8"/>
                  </a:cubicBezTo>
                  <a:cubicBezTo>
                    <a:pt x="14" y="6"/>
                    <a:pt x="14" y="6"/>
                    <a:pt x="14" y="6"/>
                  </a:cubicBezTo>
                  <a:cubicBezTo>
                    <a:pt x="15" y="9"/>
                    <a:pt x="15" y="9"/>
                    <a:pt x="15" y="9"/>
                  </a:cubicBezTo>
                  <a:cubicBezTo>
                    <a:pt x="18" y="5"/>
                    <a:pt x="18" y="5"/>
                    <a:pt x="18" y="5"/>
                  </a:cubicBezTo>
                  <a:cubicBezTo>
                    <a:pt x="19" y="8"/>
                    <a:pt x="19" y="8"/>
                    <a:pt x="19" y="8"/>
                  </a:cubicBezTo>
                  <a:cubicBezTo>
                    <a:pt x="22" y="7"/>
                    <a:pt x="24" y="4"/>
                    <a:pt x="25" y="1"/>
                  </a:cubicBezTo>
                  <a:lnTo>
                    <a:pt x="34" y="6"/>
                  </a:lnTo>
                  <a:close/>
                </a:path>
              </a:pathLst>
            </a:custGeom>
            <a:solidFill>
              <a:srgbClr val="4F83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69" name="Freeform 370"/>
            <p:cNvSpPr>
              <a:spLocks noEditPoints="1"/>
            </p:cNvSpPr>
            <p:nvPr/>
          </p:nvSpPr>
          <p:spPr bwMode="auto">
            <a:xfrm>
              <a:off x="93662" y="0"/>
              <a:ext cx="52388" cy="60325"/>
            </a:xfrm>
            <a:custGeom>
              <a:avLst/>
              <a:gdLst>
                <a:gd name="T0" fmla="*/ 11 w 14"/>
                <a:gd name="T1" fmla="*/ 4 h 16"/>
                <a:gd name="T2" fmla="*/ 11 w 14"/>
                <a:gd name="T3" fmla="*/ 4 h 16"/>
                <a:gd name="T4" fmla="*/ 14 w 14"/>
                <a:gd name="T5" fmla="*/ 4 h 16"/>
                <a:gd name="T6" fmla="*/ 13 w 14"/>
                <a:gd name="T7" fmla="*/ 1 h 16"/>
                <a:gd name="T8" fmla="*/ 8 w 14"/>
                <a:gd name="T9" fmla="*/ 1 h 16"/>
                <a:gd name="T10" fmla="*/ 3 w 14"/>
                <a:gd name="T11" fmla="*/ 3 h 16"/>
                <a:gd name="T12" fmla="*/ 1 w 14"/>
                <a:gd name="T13" fmla="*/ 13 h 16"/>
                <a:gd name="T14" fmla="*/ 2 w 14"/>
                <a:gd name="T15" fmla="*/ 16 h 16"/>
                <a:gd name="T16" fmla="*/ 2 w 14"/>
                <a:gd name="T17" fmla="*/ 10 h 16"/>
                <a:gd name="T18" fmla="*/ 9 w 14"/>
                <a:gd name="T19" fmla="*/ 4 h 16"/>
                <a:gd name="T20" fmla="*/ 11 w 14"/>
                <a:gd name="T21" fmla="*/ 4 h 16"/>
                <a:gd name="T22" fmla="*/ 8 w 14"/>
                <a:gd name="T23" fmla="*/ 2 h 16"/>
                <a:gd name="T24" fmla="*/ 9 w 14"/>
                <a:gd name="T25" fmla="*/ 2 h 16"/>
                <a:gd name="T26" fmla="*/ 3 w 14"/>
                <a:gd name="T27" fmla="*/ 5 h 16"/>
                <a:gd name="T28" fmla="*/ 1 w 14"/>
                <a:gd name="T29" fmla="*/ 11 h 16"/>
                <a:gd name="T30" fmla="*/ 2 w 14"/>
                <a:gd name="T31" fmla="*/ 4 h 16"/>
                <a:gd name="T32" fmla="*/ 8 w 14"/>
                <a:gd name="T3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6">
                  <a:moveTo>
                    <a:pt x="11" y="4"/>
                  </a:moveTo>
                  <a:cubicBezTo>
                    <a:pt x="11" y="4"/>
                    <a:pt x="11" y="4"/>
                    <a:pt x="11" y="4"/>
                  </a:cubicBezTo>
                  <a:cubicBezTo>
                    <a:pt x="12" y="5"/>
                    <a:pt x="13" y="5"/>
                    <a:pt x="14" y="4"/>
                  </a:cubicBezTo>
                  <a:cubicBezTo>
                    <a:pt x="14" y="4"/>
                    <a:pt x="14" y="3"/>
                    <a:pt x="13" y="1"/>
                  </a:cubicBezTo>
                  <a:cubicBezTo>
                    <a:pt x="11" y="1"/>
                    <a:pt x="10" y="1"/>
                    <a:pt x="8" y="1"/>
                  </a:cubicBezTo>
                  <a:cubicBezTo>
                    <a:pt x="6" y="0"/>
                    <a:pt x="4" y="1"/>
                    <a:pt x="3" y="3"/>
                  </a:cubicBezTo>
                  <a:cubicBezTo>
                    <a:pt x="1" y="5"/>
                    <a:pt x="0" y="8"/>
                    <a:pt x="1" y="13"/>
                  </a:cubicBezTo>
                  <a:cubicBezTo>
                    <a:pt x="1" y="13"/>
                    <a:pt x="2" y="14"/>
                    <a:pt x="2" y="16"/>
                  </a:cubicBezTo>
                  <a:cubicBezTo>
                    <a:pt x="2" y="10"/>
                    <a:pt x="2" y="10"/>
                    <a:pt x="2" y="10"/>
                  </a:cubicBezTo>
                  <a:cubicBezTo>
                    <a:pt x="3" y="7"/>
                    <a:pt x="5" y="5"/>
                    <a:pt x="9" y="4"/>
                  </a:cubicBezTo>
                  <a:cubicBezTo>
                    <a:pt x="9" y="4"/>
                    <a:pt x="10" y="4"/>
                    <a:pt x="11" y="4"/>
                  </a:cubicBezTo>
                  <a:close/>
                  <a:moveTo>
                    <a:pt x="8" y="2"/>
                  </a:moveTo>
                  <a:cubicBezTo>
                    <a:pt x="9" y="2"/>
                    <a:pt x="9" y="2"/>
                    <a:pt x="9" y="2"/>
                  </a:cubicBezTo>
                  <a:cubicBezTo>
                    <a:pt x="7" y="2"/>
                    <a:pt x="5" y="3"/>
                    <a:pt x="3" y="5"/>
                  </a:cubicBezTo>
                  <a:cubicBezTo>
                    <a:pt x="2" y="7"/>
                    <a:pt x="1" y="9"/>
                    <a:pt x="1" y="11"/>
                  </a:cubicBezTo>
                  <a:cubicBezTo>
                    <a:pt x="0" y="9"/>
                    <a:pt x="1" y="6"/>
                    <a:pt x="2" y="4"/>
                  </a:cubicBezTo>
                  <a:cubicBezTo>
                    <a:pt x="4" y="2"/>
                    <a:pt x="5" y="1"/>
                    <a:pt x="8" y="2"/>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0" name="Freeform 371"/>
            <p:cNvSpPr>
              <a:spLocks/>
            </p:cNvSpPr>
            <p:nvPr/>
          </p:nvSpPr>
          <p:spPr bwMode="auto">
            <a:xfrm>
              <a:off x="93662" y="3175"/>
              <a:ext cx="33338" cy="38100"/>
            </a:xfrm>
            <a:custGeom>
              <a:avLst/>
              <a:gdLst>
                <a:gd name="T0" fmla="*/ 9 w 9"/>
                <a:gd name="T1" fmla="*/ 1 h 10"/>
                <a:gd name="T2" fmla="*/ 8 w 9"/>
                <a:gd name="T3" fmla="*/ 1 h 10"/>
                <a:gd name="T4" fmla="*/ 2 w 9"/>
                <a:gd name="T5" fmla="*/ 3 h 10"/>
                <a:gd name="T6" fmla="*/ 1 w 9"/>
                <a:gd name="T7" fmla="*/ 10 h 10"/>
                <a:gd name="T8" fmla="*/ 3 w 9"/>
                <a:gd name="T9" fmla="*/ 4 h 10"/>
                <a:gd name="T10" fmla="*/ 9 w 9"/>
                <a:gd name="T11" fmla="*/ 1 h 10"/>
              </a:gdLst>
              <a:ahLst/>
              <a:cxnLst>
                <a:cxn ang="0">
                  <a:pos x="T0" y="T1"/>
                </a:cxn>
                <a:cxn ang="0">
                  <a:pos x="T2" y="T3"/>
                </a:cxn>
                <a:cxn ang="0">
                  <a:pos x="T4" y="T5"/>
                </a:cxn>
                <a:cxn ang="0">
                  <a:pos x="T6" y="T7"/>
                </a:cxn>
                <a:cxn ang="0">
                  <a:pos x="T8" y="T9"/>
                </a:cxn>
                <a:cxn ang="0">
                  <a:pos x="T10" y="T11"/>
                </a:cxn>
              </a:cxnLst>
              <a:rect l="0" t="0" r="r" b="b"/>
              <a:pathLst>
                <a:path w="9" h="10">
                  <a:moveTo>
                    <a:pt x="9" y="1"/>
                  </a:moveTo>
                  <a:cubicBezTo>
                    <a:pt x="8" y="1"/>
                    <a:pt x="8" y="1"/>
                    <a:pt x="8" y="1"/>
                  </a:cubicBezTo>
                  <a:cubicBezTo>
                    <a:pt x="5" y="0"/>
                    <a:pt x="4" y="1"/>
                    <a:pt x="2" y="3"/>
                  </a:cubicBezTo>
                  <a:cubicBezTo>
                    <a:pt x="1" y="5"/>
                    <a:pt x="0" y="8"/>
                    <a:pt x="1" y="10"/>
                  </a:cubicBezTo>
                  <a:cubicBezTo>
                    <a:pt x="1" y="8"/>
                    <a:pt x="2" y="6"/>
                    <a:pt x="3" y="4"/>
                  </a:cubicBezTo>
                  <a:cubicBezTo>
                    <a:pt x="5" y="2"/>
                    <a:pt x="7" y="1"/>
                    <a:pt x="9" y="1"/>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1" name="Freeform 372"/>
            <p:cNvSpPr>
              <a:spLocks/>
            </p:cNvSpPr>
            <p:nvPr/>
          </p:nvSpPr>
          <p:spPr bwMode="auto">
            <a:xfrm>
              <a:off x="101600" y="15875"/>
              <a:ext cx="52388" cy="44450"/>
            </a:xfrm>
            <a:custGeom>
              <a:avLst/>
              <a:gdLst>
                <a:gd name="T0" fmla="*/ 9 w 14"/>
                <a:gd name="T1" fmla="*/ 0 h 12"/>
                <a:gd name="T2" fmla="*/ 9 w 14"/>
                <a:gd name="T3" fmla="*/ 0 h 12"/>
                <a:gd name="T4" fmla="*/ 7 w 14"/>
                <a:gd name="T5" fmla="*/ 0 h 12"/>
                <a:gd name="T6" fmla="*/ 0 w 14"/>
                <a:gd name="T7" fmla="*/ 6 h 12"/>
                <a:gd name="T8" fmla="*/ 0 w 14"/>
                <a:gd name="T9" fmla="*/ 12 h 12"/>
                <a:gd name="T10" fmla="*/ 1 w 14"/>
                <a:gd name="T11" fmla="*/ 10 h 12"/>
                <a:gd name="T12" fmla="*/ 3 w 14"/>
                <a:gd name="T13" fmla="*/ 3 h 12"/>
                <a:gd name="T14" fmla="*/ 11 w 14"/>
                <a:gd name="T15" fmla="*/ 3 h 12"/>
                <a:gd name="T16" fmla="*/ 13 w 14"/>
                <a:gd name="T17" fmla="*/ 11 h 12"/>
                <a:gd name="T18" fmla="*/ 14 w 14"/>
                <a:gd name="T19" fmla="*/ 11 h 12"/>
                <a:gd name="T20" fmla="*/ 14 w 14"/>
                <a:gd name="T21" fmla="*/ 6 h 12"/>
                <a:gd name="T22" fmla="*/ 13 w 14"/>
                <a:gd name="T23" fmla="*/ 5 h 12"/>
                <a:gd name="T24" fmla="*/ 9 w 14"/>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2">
                  <a:moveTo>
                    <a:pt x="9" y="0"/>
                  </a:moveTo>
                  <a:cubicBezTo>
                    <a:pt x="9" y="0"/>
                    <a:pt x="9" y="0"/>
                    <a:pt x="9" y="0"/>
                  </a:cubicBezTo>
                  <a:cubicBezTo>
                    <a:pt x="8" y="0"/>
                    <a:pt x="7" y="0"/>
                    <a:pt x="7" y="0"/>
                  </a:cubicBezTo>
                  <a:cubicBezTo>
                    <a:pt x="3" y="1"/>
                    <a:pt x="1" y="3"/>
                    <a:pt x="0" y="6"/>
                  </a:cubicBezTo>
                  <a:cubicBezTo>
                    <a:pt x="0" y="12"/>
                    <a:pt x="0" y="12"/>
                    <a:pt x="0" y="12"/>
                  </a:cubicBezTo>
                  <a:cubicBezTo>
                    <a:pt x="1" y="10"/>
                    <a:pt x="1" y="10"/>
                    <a:pt x="1" y="10"/>
                  </a:cubicBezTo>
                  <a:cubicBezTo>
                    <a:pt x="1" y="6"/>
                    <a:pt x="2" y="3"/>
                    <a:pt x="3" y="3"/>
                  </a:cubicBezTo>
                  <a:cubicBezTo>
                    <a:pt x="6" y="0"/>
                    <a:pt x="8" y="0"/>
                    <a:pt x="11" y="3"/>
                  </a:cubicBezTo>
                  <a:cubicBezTo>
                    <a:pt x="13" y="5"/>
                    <a:pt x="13" y="8"/>
                    <a:pt x="13" y="11"/>
                  </a:cubicBezTo>
                  <a:cubicBezTo>
                    <a:pt x="14" y="11"/>
                    <a:pt x="14" y="11"/>
                    <a:pt x="14" y="11"/>
                  </a:cubicBezTo>
                  <a:cubicBezTo>
                    <a:pt x="14" y="9"/>
                    <a:pt x="14" y="7"/>
                    <a:pt x="14" y="6"/>
                  </a:cubicBezTo>
                  <a:cubicBezTo>
                    <a:pt x="13" y="5"/>
                    <a:pt x="13" y="5"/>
                    <a:pt x="13" y="5"/>
                  </a:cubicBezTo>
                  <a:cubicBezTo>
                    <a:pt x="13" y="3"/>
                    <a:pt x="11" y="1"/>
                    <a:pt x="9"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2" name="Freeform 373"/>
            <p:cNvSpPr>
              <a:spLocks/>
            </p:cNvSpPr>
            <p:nvPr/>
          </p:nvSpPr>
          <p:spPr bwMode="auto">
            <a:xfrm>
              <a:off x="134937" y="3175"/>
              <a:ext cx="25400" cy="53975"/>
            </a:xfrm>
            <a:custGeom>
              <a:avLst/>
              <a:gdLst>
                <a:gd name="T0" fmla="*/ 4 w 7"/>
                <a:gd name="T1" fmla="*/ 8 h 14"/>
                <a:gd name="T2" fmla="*/ 5 w 7"/>
                <a:gd name="T3" fmla="*/ 9 h 14"/>
                <a:gd name="T4" fmla="*/ 5 w 7"/>
                <a:gd name="T5" fmla="*/ 14 h 14"/>
                <a:gd name="T6" fmla="*/ 7 w 7"/>
                <a:gd name="T7" fmla="*/ 13 h 14"/>
                <a:gd name="T8" fmla="*/ 6 w 7"/>
                <a:gd name="T9" fmla="*/ 5 h 14"/>
                <a:gd name="T10" fmla="*/ 2 w 7"/>
                <a:gd name="T11" fmla="*/ 0 h 14"/>
                <a:gd name="T12" fmla="*/ 3 w 7"/>
                <a:gd name="T13" fmla="*/ 3 h 14"/>
                <a:gd name="T14" fmla="*/ 0 w 7"/>
                <a:gd name="T15" fmla="*/ 3 h 14"/>
                <a:gd name="T16" fmla="*/ 4 w 7"/>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4">
                  <a:moveTo>
                    <a:pt x="4" y="8"/>
                  </a:moveTo>
                  <a:cubicBezTo>
                    <a:pt x="5" y="9"/>
                    <a:pt x="5" y="9"/>
                    <a:pt x="5" y="9"/>
                  </a:cubicBezTo>
                  <a:cubicBezTo>
                    <a:pt x="5" y="10"/>
                    <a:pt x="5" y="12"/>
                    <a:pt x="5" y="14"/>
                  </a:cubicBezTo>
                  <a:cubicBezTo>
                    <a:pt x="6" y="13"/>
                    <a:pt x="6" y="12"/>
                    <a:pt x="7" y="13"/>
                  </a:cubicBezTo>
                  <a:cubicBezTo>
                    <a:pt x="7" y="10"/>
                    <a:pt x="7" y="7"/>
                    <a:pt x="6" y="5"/>
                  </a:cubicBezTo>
                  <a:cubicBezTo>
                    <a:pt x="4" y="3"/>
                    <a:pt x="3" y="1"/>
                    <a:pt x="2" y="0"/>
                  </a:cubicBezTo>
                  <a:cubicBezTo>
                    <a:pt x="3" y="2"/>
                    <a:pt x="3" y="3"/>
                    <a:pt x="3" y="3"/>
                  </a:cubicBezTo>
                  <a:cubicBezTo>
                    <a:pt x="2" y="4"/>
                    <a:pt x="1" y="4"/>
                    <a:pt x="0" y="3"/>
                  </a:cubicBezTo>
                  <a:cubicBezTo>
                    <a:pt x="2" y="4"/>
                    <a:pt x="4"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3" name="Freeform 374"/>
            <p:cNvSpPr>
              <a:spLocks noEditPoints="1"/>
            </p:cNvSpPr>
            <p:nvPr/>
          </p:nvSpPr>
          <p:spPr bwMode="auto">
            <a:xfrm>
              <a:off x="93662" y="15875"/>
              <a:ext cx="66675" cy="85725"/>
            </a:xfrm>
            <a:custGeom>
              <a:avLst/>
              <a:gdLst>
                <a:gd name="T0" fmla="*/ 13 w 18"/>
                <a:gd name="T1" fmla="*/ 3 h 23"/>
                <a:gd name="T2" fmla="*/ 5 w 18"/>
                <a:gd name="T3" fmla="*/ 3 h 23"/>
                <a:gd name="T4" fmla="*/ 3 w 18"/>
                <a:gd name="T5" fmla="*/ 10 h 23"/>
                <a:gd name="T6" fmla="*/ 2 w 18"/>
                <a:gd name="T7" fmla="*/ 12 h 23"/>
                <a:gd name="T8" fmla="*/ 1 w 18"/>
                <a:gd name="T9" fmla="*/ 9 h 23"/>
                <a:gd name="T10" fmla="*/ 2 w 18"/>
                <a:gd name="T11" fmla="*/ 15 h 23"/>
                <a:gd name="T12" fmla="*/ 2 w 18"/>
                <a:gd name="T13" fmla="*/ 13 h 23"/>
                <a:gd name="T14" fmla="*/ 2 w 18"/>
                <a:gd name="T15" fmla="*/ 15 h 23"/>
                <a:gd name="T16" fmla="*/ 3 w 18"/>
                <a:gd name="T17" fmla="*/ 16 h 23"/>
                <a:gd name="T18" fmla="*/ 3 w 18"/>
                <a:gd name="T19" fmla="*/ 16 h 23"/>
                <a:gd name="T20" fmla="*/ 4 w 18"/>
                <a:gd name="T21" fmla="*/ 18 h 23"/>
                <a:gd name="T22" fmla="*/ 15 w 18"/>
                <a:gd name="T23" fmla="*/ 14 h 23"/>
                <a:gd name="T24" fmla="*/ 18 w 18"/>
                <a:gd name="T25" fmla="*/ 12 h 23"/>
                <a:gd name="T26" fmla="*/ 18 w 18"/>
                <a:gd name="T27" fmla="*/ 11 h 23"/>
                <a:gd name="T28" fmla="*/ 18 w 18"/>
                <a:gd name="T29" fmla="*/ 10 h 23"/>
                <a:gd name="T30" fmla="*/ 16 w 18"/>
                <a:gd name="T31" fmla="*/ 11 h 23"/>
                <a:gd name="T32" fmla="*/ 15 w 18"/>
                <a:gd name="T33" fmla="*/ 11 h 23"/>
                <a:gd name="T34" fmla="*/ 13 w 18"/>
                <a:gd name="T35" fmla="*/ 3 h 23"/>
                <a:gd name="T36" fmla="*/ 3 w 18"/>
                <a:gd name="T37" fmla="*/ 13 h 23"/>
                <a:gd name="T38" fmla="*/ 4 w 18"/>
                <a:gd name="T39" fmla="*/ 12 h 23"/>
                <a:gd name="T40" fmla="*/ 4 w 18"/>
                <a:gd name="T41" fmla="*/ 16 h 23"/>
                <a:gd name="T42" fmla="*/ 9 w 18"/>
                <a:gd name="T43" fmla="*/ 20 h 23"/>
                <a:gd name="T44" fmla="*/ 4 w 18"/>
                <a:gd name="T45" fmla="*/ 17 h 23"/>
                <a:gd name="T46" fmla="*/ 3 w 18"/>
                <a:gd name="T4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23">
                  <a:moveTo>
                    <a:pt x="13" y="3"/>
                  </a:moveTo>
                  <a:cubicBezTo>
                    <a:pt x="10" y="0"/>
                    <a:pt x="8" y="0"/>
                    <a:pt x="5" y="3"/>
                  </a:cubicBezTo>
                  <a:cubicBezTo>
                    <a:pt x="4" y="3"/>
                    <a:pt x="3" y="6"/>
                    <a:pt x="3" y="10"/>
                  </a:cubicBezTo>
                  <a:cubicBezTo>
                    <a:pt x="2" y="12"/>
                    <a:pt x="2" y="12"/>
                    <a:pt x="2" y="12"/>
                  </a:cubicBezTo>
                  <a:cubicBezTo>
                    <a:pt x="2" y="10"/>
                    <a:pt x="1" y="9"/>
                    <a:pt x="1" y="9"/>
                  </a:cubicBezTo>
                  <a:cubicBezTo>
                    <a:pt x="0" y="12"/>
                    <a:pt x="1" y="14"/>
                    <a:pt x="2" y="15"/>
                  </a:cubicBezTo>
                  <a:cubicBezTo>
                    <a:pt x="2" y="14"/>
                    <a:pt x="2" y="14"/>
                    <a:pt x="2" y="13"/>
                  </a:cubicBezTo>
                  <a:cubicBezTo>
                    <a:pt x="2" y="15"/>
                    <a:pt x="2" y="15"/>
                    <a:pt x="2" y="15"/>
                  </a:cubicBezTo>
                  <a:cubicBezTo>
                    <a:pt x="3" y="16"/>
                    <a:pt x="3" y="16"/>
                    <a:pt x="3" y="16"/>
                  </a:cubicBezTo>
                  <a:cubicBezTo>
                    <a:pt x="3" y="16"/>
                    <a:pt x="3" y="16"/>
                    <a:pt x="3" y="16"/>
                  </a:cubicBezTo>
                  <a:cubicBezTo>
                    <a:pt x="3" y="17"/>
                    <a:pt x="3" y="18"/>
                    <a:pt x="4" y="18"/>
                  </a:cubicBezTo>
                  <a:cubicBezTo>
                    <a:pt x="10" y="23"/>
                    <a:pt x="14" y="21"/>
                    <a:pt x="15" y="14"/>
                  </a:cubicBezTo>
                  <a:cubicBezTo>
                    <a:pt x="16" y="14"/>
                    <a:pt x="17" y="13"/>
                    <a:pt x="18" y="12"/>
                  </a:cubicBezTo>
                  <a:cubicBezTo>
                    <a:pt x="18" y="11"/>
                    <a:pt x="18" y="11"/>
                    <a:pt x="18" y="11"/>
                  </a:cubicBezTo>
                  <a:cubicBezTo>
                    <a:pt x="18" y="10"/>
                    <a:pt x="18" y="10"/>
                    <a:pt x="18" y="10"/>
                  </a:cubicBezTo>
                  <a:cubicBezTo>
                    <a:pt x="17" y="9"/>
                    <a:pt x="17" y="10"/>
                    <a:pt x="16" y="11"/>
                  </a:cubicBezTo>
                  <a:cubicBezTo>
                    <a:pt x="15" y="11"/>
                    <a:pt x="15" y="11"/>
                    <a:pt x="15" y="11"/>
                  </a:cubicBezTo>
                  <a:cubicBezTo>
                    <a:pt x="15" y="8"/>
                    <a:pt x="15" y="5"/>
                    <a:pt x="13" y="3"/>
                  </a:cubicBezTo>
                  <a:close/>
                  <a:moveTo>
                    <a:pt x="3" y="13"/>
                  </a:moveTo>
                  <a:cubicBezTo>
                    <a:pt x="4" y="12"/>
                    <a:pt x="4" y="12"/>
                    <a:pt x="4" y="12"/>
                  </a:cubicBezTo>
                  <a:cubicBezTo>
                    <a:pt x="4" y="16"/>
                    <a:pt x="4" y="16"/>
                    <a:pt x="4" y="16"/>
                  </a:cubicBezTo>
                  <a:cubicBezTo>
                    <a:pt x="6" y="18"/>
                    <a:pt x="7" y="19"/>
                    <a:pt x="9" y="20"/>
                  </a:cubicBezTo>
                  <a:cubicBezTo>
                    <a:pt x="7" y="20"/>
                    <a:pt x="5" y="19"/>
                    <a:pt x="4" y="17"/>
                  </a:cubicBezTo>
                  <a:cubicBezTo>
                    <a:pt x="3" y="16"/>
                    <a:pt x="3" y="14"/>
                    <a:pt x="3" y="13"/>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4" name="Freeform 375"/>
            <p:cNvSpPr>
              <a:spLocks/>
            </p:cNvSpPr>
            <p:nvPr/>
          </p:nvSpPr>
          <p:spPr bwMode="auto">
            <a:xfrm>
              <a:off x="104775" y="60325"/>
              <a:ext cx="22225" cy="30163"/>
            </a:xfrm>
            <a:custGeom>
              <a:avLst/>
              <a:gdLst>
                <a:gd name="T0" fmla="*/ 1 w 6"/>
                <a:gd name="T1" fmla="*/ 0 h 8"/>
                <a:gd name="T2" fmla="*/ 0 w 6"/>
                <a:gd name="T3" fmla="*/ 1 h 8"/>
                <a:gd name="T4" fmla="*/ 1 w 6"/>
                <a:gd name="T5" fmla="*/ 5 h 8"/>
                <a:gd name="T6" fmla="*/ 6 w 6"/>
                <a:gd name="T7" fmla="*/ 8 h 8"/>
                <a:gd name="T8" fmla="*/ 1 w 6"/>
                <a:gd name="T9" fmla="*/ 4 h 8"/>
                <a:gd name="T10" fmla="*/ 1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1" y="0"/>
                  </a:moveTo>
                  <a:cubicBezTo>
                    <a:pt x="0" y="1"/>
                    <a:pt x="0" y="1"/>
                    <a:pt x="0" y="1"/>
                  </a:cubicBezTo>
                  <a:cubicBezTo>
                    <a:pt x="0" y="2"/>
                    <a:pt x="0" y="4"/>
                    <a:pt x="1" y="5"/>
                  </a:cubicBezTo>
                  <a:cubicBezTo>
                    <a:pt x="2" y="7"/>
                    <a:pt x="4" y="8"/>
                    <a:pt x="6" y="8"/>
                  </a:cubicBezTo>
                  <a:cubicBezTo>
                    <a:pt x="4" y="7"/>
                    <a:pt x="3" y="6"/>
                    <a:pt x="1" y="4"/>
                  </a:cubicBezTo>
                  <a:lnTo>
                    <a:pt x="1"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5" name="Freeform 376"/>
            <p:cNvSpPr>
              <a:spLocks/>
            </p:cNvSpPr>
            <p:nvPr/>
          </p:nvSpPr>
          <p:spPr bwMode="auto">
            <a:xfrm>
              <a:off x="107950" y="60325"/>
              <a:ext cx="52388" cy="71438"/>
            </a:xfrm>
            <a:custGeom>
              <a:avLst/>
              <a:gdLst>
                <a:gd name="T0" fmla="*/ 12 w 14"/>
                <a:gd name="T1" fmla="*/ 3 h 19"/>
                <a:gd name="T2" fmla="*/ 14 w 14"/>
                <a:gd name="T3" fmla="*/ 0 h 19"/>
                <a:gd name="T4" fmla="*/ 11 w 14"/>
                <a:gd name="T5" fmla="*/ 2 h 19"/>
                <a:gd name="T6" fmla="*/ 0 w 14"/>
                <a:gd name="T7" fmla="*/ 6 h 19"/>
                <a:gd name="T8" fmla="*/ 5 w 14"/>
                <a:gd name="T9" fmla="*/ 10 h 19"/>
                <a:gd name="T10" fmla="*/ 7 w 14"/>
                <a:gd name="T11" fmla="*/ 10 h 19"/>
                <a:gd name="T12" fmla="*/ 7 w 14"/>
                <a:gd name="T13" fmla="*/ 12 h 19"/>
                <a:gd name="T14" fmla="*/ 5 w 14"/>
                <a:gd name="T15" fmla="*/ 13 h 19"/>
                <a:gd name="T16" fmla="*/ 5 w 14"/>
                <a:gd name="T17" fmla="*/ 19 h 19"/>
                <a:gd name="T18" fmla="*/ 7 w 14"/>
                <a:gd name="T19" fmla="*/ 13 h 19"/>
                <a:gd name="T20" fmla="*/ 11 w 14"/>
                <a:gd name="T21" fmla="*/ 9 h 19"/>
                <a:gd name="T22" fmla="*/ 11 w 14"/>
                <a:gd name="T23" fmla="*/ 7 h 19"/>
                <a:gd name="T24" fmla="*/ 11 w 14"/>
                <a:gd name="T25" fmla="*/ 4 h 19"/>
                <a:gd name="T26" fmla="*/ 12 w 14"/>
                <a:gd name="T2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9">
                  <a:moveTo>
                    <a:pt x="12" y="3"/>
                  </a:moveTo>
                  <a:cubicBezTo>
                    <a:pt x="13" y="3"/>
                    <a:pt x="13" y="2"/>
                    <a:pt x="14" y="0"/>
                  </a:cubicBezTo>
                  <a:cubicBezTo>
                    <a:pt x="13" y="1"/>
                    <a:pt x="12" y="2"/>
                    <a:pt x="11" y="2"/>
                  </a:cubicBezTo>
                  <a:cubicBezTo>
                    <a:pt x="10" y="9"/>
                    <a:pt x="6" y="11"/>
                    <a:pt x="0" y="6"/>
                  </a:cubicBezTo>
                  <a:cubicBezTo>
                    <a:pt x="1" y="8"/>
                    <a:pt x="2" y="10"/>
                    <a:pt x="5" y="10"/>
                  </a:cubicBezTo>
                  <a:cubicBezTo>
                    <a:pt x="6" y="10"/>
                    <a:pt x="6" y="10"/>
                    <a:pt x="7" y="10"/>
                  </a:cubicBezTo>
                  <a:cubicBezTo>
                    <a:pt x="7" y="12"/>
                    <a:pt x="7" y="12"/>
                    <a:pt x="7" y="12"/>
                  </a:cubicBezTo>
                  <a:cubicBezTo>
                    <a:pt x="5" y="13"/>
                    <a:pt x="5" y="13"/>
                    <a:pt x="5" y="13"/>
                  </a:cubicBezTo>
                  <a:cubicBezTo>
                    <a:pt x="5" y="15"/>
                    <a:pt x="5" y="17"/>
                    <a:pt x="5" y="19"/>
                  </a:cubicBezTo>
                  <a:cubicBezTo>
                    <a:pt x="6" y="18"/>
                    <a:pt x="7" y="16"/>
                    <a:pt x="7" y="13"/>
                  </a:cubicBezTo>
                  <a:cubicBezTo>
                    <a:pt x="8" y="12"/>
                    <a:pt x="10" y="11"/>
                    <a:pt x="11" y="9"/>
                  </a:cubicBezTo>
                  <a:cubicBezTo>
                    <a:pt x="11" y="7"/>
                    <a:pt x="11" y="7"/>
                    <a:pt x="11" y="7"/>
                  </a:cubicBezTo>
                  <a:cubicBezTo>
                    <a:pt x="11" y="6"/>
                    <a:pt x="11" y="5"/>
                    <a:pt x="11" y="4"/>
                  </a:cubicBez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6" name="Freeform 377"/>
            <p:cNvSpPr>
              <a:spLocks noEditPoints="1"/>
            </p:cNvSpPr>
            <p:nvPr/>
          </p:nvSpPr>
          <p:spPr bwMode="auto">
            <a:xfrm>
              <a:off x="107950" y="82550"/>
              <a:ext cx="26988" cy="49213"/>
            </a:xfrm>
            <a:custGeom>
              <a:avLst/>
              <a:gdLst>
                <a:gd name="T0" fmla="*/ 7 w 7"/>
                <a:gd name="T1" fmla="*/ 4 h 13"/>
                <a:gd name="T2" fmla="*/ 5 w 7"/>
                <a:gd name="T3" fmla="*/ 4 h 13"/>
                <a:gd name="T4" fmla="*/ 0 w 7"/>
                <a:gd name="T5" fmla="*/ 0 h 13"/>
                <a:gd name="T6" fmla="*/ 0 w 7"/>
                <a:gd name="T7" fmla="*/ 4 h 13"/>
                <a:gd name="T8" fmla="*/ 4 w 7"/>
                <a:gd name="T9" fmla="*/ 7 h 13"/>
                <a:gd name="T10" fmla="*/ 5 w 7"/>
                <a:gd name="T11" fmla="*/ 13 h 13"/>
                <a:gd name="T12" fmla="*/ 5 w 7"/>
                <a:gd name="T13" fmla="*/ 7 h 13"/>
                <a:gd name="T14" fmla="*/ 7 w 7"/>
                <a:gd name="T15" fmla="*/ 6 h 13"/>
                <a:gd name="T16" fmla="*/ 7 w 7"/>
                <a:gd name="T17" fmla="*/ 4 h 13"/>
                <a:gd name="T18" fmla="*/ 1 w 7"/>
                <a:gd name="T19" fmla="*/ 3 h 13"/>
                <a:gd name="T20" fmla="*/ 1 w 7"/>
                <a:gd name="T21" fmla="*/ 5 h 13"/>
                <a:gd name="T22" fmla="*/ 0 w 7"/>
                <a:gd name="T23" fmla="*/ 4 h 13"/>
                <a:gd name="T24" fmla="*/ 0 w 7"/>
                <a:gd name="T25" fmla="*/ 2 h 13"/>
                <a:gd name="T26" fmla="*/ 1 w 7"/>
                <a:gd name="T27"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3">
                  <a:moveTo>
                    <a:pt x="7" y="4"/>
                  </a:moveTo>
                  <a:cubicBezTo>
                    <a:pt x="6" y="4"/>
                    <a:pt x="6" y="4"/>
                    <a:pt x="5" y="4"/>
                  </a:cubicBezTo>
                  <a:cubicBezTo>
                    <a:pt x="2" y="4"/>
                    <a:pt x="1" y="2"/>
                    <a:pt x="0" y="0"/>
                  </a:cubicBezTo>
                  <a:cubicBezTo>
                    <a:pt x="0" y="4"/>
                    <a:pt x="0" y="4"/>
                    <a:pt x="0" y="4"/>
                  </a:cubicBezTo>
                  <a:cubicBezTo>
                    <a:pt x="1" y="5"/>
                    <a:pt x="2" y="6"/>
                    <a:pt x="4" y="7"/>
                  </a:cubicBezTo>
                  <a:cubicBezTo>
                    <a:pt x="4" y="9"/>
                    <a:pt x="4" y="11"/>
                    <a:pt x="5" y="13"/>
                  </a:cubicBezTo>
                  <a:cubicBezTo>
                    <a:pt x="5" y="11"/>
                    <a:pt x="5" y="9"/>
                    <a:pt x="5" y="7"/>
                  </a:cubicBezTo>
                  <a:cubicBezTo>
                    <a:pt x="7" y="6"/>
                    <a:pt x="7" y="6"/>
                    <a:pt x="7" y="6"/>
                  </a:cubicBezTo>
                  <a:lnTo>
                    <a:pt x="7" y="4"/>
                  </a:lnTo>
                  <a:close/>
                  <a:moveTo>
                    <a:pt x="1" y="3"/>
                  </a:moveTo>
                  <a:cubicBezTo>
                    <a:pt x="1" y="5"/>
                    <a:pt x="1" y="5"/>
                    <a:pt x="1" y="5"/>
                  </a:cubicBezTo>
                  <a:cubicBezTo>
                    <a:pt x="0" y="4"/>
                    <a:pt x="0" y="4"/>
                    <a:pt x="0" y="4"/>
                  </a:cubicBezTo>
                  <a:cubicBezTo>
                    <a:pt x="0" y="2"/>
                    <a:pt x="0" y="2"/>
                    <a:pt x="0" y="2"/>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7" name="Freeform 378"/>
            <p:cNvSpPr>
              <a:spLocks/>
            </p:cNvSpPr>
            <p:nvPr/>
          </p:nvSpPr>
          <p:spPr bwMode="auto">
            <a:xfrm>
              <a:off x="107950" y="90488"/>
              <a:ext cx="4763" cy="11113"/>
            </a:xfrm>
            <a:custGeom>
              <a:avLst/>
              <a:gdLst>
                <a:gd name="T0" fmla="*/ 3 w 3"/>
                <a:gd name="T1" fmla="*/ 7 h 7"/>
                <a:gd name="T2" fmla="*/ 3 w 3"/>
                <a:gd name="T3" fmla="*/ 2 h 7"/>
                <a:gd name="T4" fmla="*/ 0 w 3"/>
                <a:gd name="T5" fmla="*/ 0 h 7"/>
                <a:gd name="T6" fmla="*/ 0 w 3"/>
                <a:gd name="T7" fmla="*/ 5 h 7"/>
                <a:gd name="T8" fmla="*/ 3 w 3"/>
                <a:gd name="T9" fmla="*/ 7 h 7"/>
              </a:gdLst>
              <a:ahLst/>
              <a:cxnLst>
                <a:cxn ang="0">
                  <a:pos x="T0" y="T1"/>
                </a:cxn>
                <a:cxn ang="0">
                  <a:pos x="T2" y="T3"/>
                </a:cxn>
                <a:cxn ang="0">
                  <a:pos x="T4" y="T5"/>
                </a:cxn>
                <a:cxn ang="0">
                  <a:pos x="T6" y="T7"/>
                </a:cxn>
                <a:cxn ang="0">
                  <a:pos x="T8" y="T9"/>
                </a:cxn>
              </a:cxnLst>
              <a:rect l="0" t="0" r="r" b="b"/>
              <a:pathLst>
                <a:path w="3" h="7">
                  <a:moveTo>
                    <a:pt x="3" y="7"/>
                  </a:moveTo>
                  <a:lnTo>
                    <a:pt x="3" y="2"/>
                  </a:lnTo>
                  <a:lnTo>
                    <a:pt x="0" y="0"/>
                  </a:lnTo>
                  <a:lnTo>
                    <a:pt x="0" y="5"/>
                  </a:lnTo>
                  <a:lnTo>
                    <a:pt x="3" y="7"/>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8" name="Freeform 379"/>
            <p:cNvSpPr>
              <a:spLocks/>
            </p:cNvSpPr>
            <p:nvPr/>
          </p:nvSpPr>
          <p:spPr bwMode="auto">
            <a:xfrm>
              <a:off x="134937" y="90488"/>
              <a:ext cx="14288" cy="30163"/>
            </a:xfrm>
            <a:custGeom>
              <a:avLst/>
              <a:gdLst>
                <a:gd name="T0" fmla="*/ 4 w 4"/>
                <a:gd name="T1" fmla="*/ 0 h 8"/>
                <a:gd name="T2" fmla="*/ 4 w 4"/>
                <a:gd name="T3" fmla="*/ 1 h 8"/>
                <a:gd name="T4" fmla="*/ 0 w 4"/>
                <a:gd name="T5" fmla="*/ 5 h 8"/>
                <a:gd name="T6" fmla="*/ 2 w 4"/>
                <a:gd name="T7" fmla="*/ 8 h 8"/>
                <a:gd name="T8" fmla="*/ 4 w 4"/>
                <a:gd name="T9" fmla="*/ 5 h 8"/>
                <a:gd name="T10" fmla="*/ 4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4" y="0"/>
                  </a:moveTo>
                  <a:cubicBezTo>
                    <a:pt x="4" y="1"/>
                    <a:pt x="4" y="1"/>
                    <a:pt x="4" y="1"/>
                  </a:cubicBezTo>
                  <a:cubicBezTo>
                    <a:pt x="3" y="3"/>
                    <a:pt x="1" y="4"/>
                    <a:pt x="0" y="5"/>
                  </a:cubicBezTo>
                  <a:cubicBezTo>
                    <a:pt x="0" y="6"/>
                    <a:pt x="1" y="7"/>
                    <a:pt x="2" y="8"/>
                  </a:cubicBezTo>
                  <a:cubicBezTo>
                    <a:pt x="4" y="5"/>
                    <a:pt x="4" y="5"/>
                    <a:pt x="4" y="5"/>
                  </a:cubicBezTo>
                  <a:lnTo>
                    <a:pt x="4"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79" name="Freeform 380"/>
            <p:cNvSpPr>
              <a:spLocks/>
            </p:cNvSpPr>
            <p:nvPr/>
          </p:nvSpPr>
          <p:spPr bwMode="auto">
            <a:xfrm>
              <a:off x="101600" y="63500"/>
              <a:ext cx="0" cy="7938"/>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0" name="Freeform 381"/>
            <p:cNvSpPr>
              <a:spLocks noEditPoints="1"/>
            </p:cNvSpPr>
            <p:nvPr/>
          </p:nvSpPr>
          <p:spPr bwMode="auto">
            <a:xfrm>
              <a:off x="101600" y="93663"/>
              <a:ext cx="22225" cy="26988"/>
            </a:xfrm>
            <a:custGeom>
              <a:avLst/>
              <a:gdLst>
                <a:gd name="T0" fmla="*/ 2 w 6"/>
                <a:gd name="T1" fmla="*/ 1 h 7"/>
                <a:gd name="T2" fmla="*/ 1 w 6"/>
                <a:gd name="T3" fmla="*/ 0 h 7"/>
                <a:gd name="T4" fmla="*/ 0 w 6"/>
                <a:gd name="T5" fmla="*/ 3 h 7"/>
                <a:gd name="T6" fmla="*/ 3 w 6"/>
                <a:gd name="T7" fmla="*/ 7 h 7"/>
                <a:gd name="T8" fmla="*/ 6 w 6"/>
                <a:gd name="T9" fmla="*/ 4 h 7"/>
                <a:gd name="T10" fmla="*/ 2 w 6"/>
                <a:gd name="T11" fmla="*/ 1 h 7"/>
                <a:gd name="T12" fmla="*/ 3 w 6"/>
                <a:gd name="T13" fmla="*/ 3 h 7"/>
                <a:gd name="T14" fmla="*/ 0 w 6"/>
                <a:gd name="T15" fmla="*/ 3 h 7"/>
                <a:gd name="T16" fmla="*/ 1 w 6"/>
                <a:gd name="T17" fmla="*/ 1 h 7"/>
                <a:gd name="T18" fmla="*/ 3 w 6"/>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2" y="1"/>
                  </a:moveTo>
                  <a:cubicBezTo>
                    <a:pt x="1" y="0"/>
                    <a:pt x="1" y="0"/>
                    <a:pt x="1" y="0"/>
                  </a:cubicBezTo>
                  <a:cubicBezTo>
                    <a:pt x="0" y="3"/>
                    <a:pt x="0" y="3"/>
                    <a:pt x="0" y="3"/>
                  </a:cubicBezTo>
                  <a:cubicBezTo>
                    <a:pt x="3" y="7"/>
                    <a:pt x="3" y="7"/>
                    <a:pt x="3" y="7"/>
                  </a:cubicBezTo>
                  <a:cubicBezTo>
                    <a:pt x="6" y="4"/>
                    <a:pt x="6" y="4"/>
                    <a:pt x="6" y="4"/>
                  </a:cubicBezTo>
                  <a:cubicBezTo>
                    <a:pt x="4" y="3"/>
                    <a:pt x="3" y="2"/>
                    <a:pt x="2" y="1"/>
                  </a:cubicBezTo>
                  <a:close/>
                  <a:moveTo>
                    <a:pt x="3" y="3"/>
                  </a:moveTo>
                  <a:cubicBezTo>
                    <a:pt x="0" y="3"/>
                    <a:pt x="0" y="3"/>
                    <a:pt x="0" y="3"/>
                  </a:cubicBezTo>
                  <a:cubicBezTo>
                    <a:pt x="1" y="1"/>
                    <a:pt x="1" y="1"/>
                    <a:pt x="1" y="1"/>
                  </a:cubicBezTo>
                  <a:lnTo>
                    <a:pt x="3"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1" name="Freeform 382"/>
            <p:cNvSpPr>
              <a:spLocks/>
            </p:cNvSpPr>
            <p:nvPr/>
          </p:nvSpPr>
          <p:spPr bwMode="auto">
            <a:xfrm>
              <a:off x="101600" y="98425"/>
              <a:ext cx="11113" cy="6350"/>
            </a:xfrm>
            <a:custGeom>
              <a:avLst/>
              <a:gdLst>
                <a:gd name="T0" fmla="*/ 0 w 7"/>
                <a:gd name="T1" fmla="*/ 4 h 4"/>
                <a:gd name="T2" fmla="*/ 7 w 7"/>
                <a:gd name="T3" fmla="*/ 4 h 4"/>
                <a:gd name="T4" fmla="*/ 2 w 7"/>
                <a:gd name="T5" fmla="*/ 0 h 4"/>
                <a:gd name="T6" fmla="*/ 0 w 7"/>
                <a:gd name="T7" fmla="*/ 4 h 4"/>
              </a:gdLst>
              <a:ahLst/>
              <a:cxnLst>
                <a:cxn ang="0">
                  <a:pos x="T0" y="T1"/>
                </a:cxn>
                <a:cxn ang="0">
                  <a:pos x="T2" y="T3"/>
                </a:cxn>
                <a:cxn ang="0">
                  <a:pos x="T4" y="T5"/>
                </a:cxn>
                <a:cxn ang="0">
                  <a:pos x="T6" y="T7"/>
                </a:cxn>
              </a:cxnLst>
              <a:rect l="0" t="0" r="r" b="b"/>
              <a:pathLst>
                <a:path w="7" h="4">
                  <a:moveTo>
                    <a:pt x="0" y="4"/>
                  </a:moveTo>
                  <a:lnTo>
                    <a:pt x="7" y="4"/>
                  </a:lnTo>
                  <a:lnTo>
                    <a:pt x="2"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2" name="Freeform 383"/>
            <p:cNvSpPr>
              <a:spLocks/>
            </p:cNvSpPr>
            <p:nvPr/>
          </p:nvSpPr>
          <p:spPr bwMode="auto">
            <a:xfrm>
              <a:off x="101600" y="104775"/>
              <a:ext cx="22225" cy="26988"/>
            </a:xfrm>
            <a:custGeom>
              <a:avLst/>
              <a:gdLst>
                <a:gd name="T0" fmla="*/ 3 w 6"/>
                <a:gd name="T1" fmla="*/ 4 h 7"/>
                <a:gd name="T2" fmla="*/ 0 w 6"/>
                <a:gd name="T3" fmla="*/ 0 h 7"/>
                <a:gd name="T4" fmla="*/ 4 w 6"/>
                <a:gd name="T5" fmla="*/ 7 h 7"/>
                <a:gd name="T6" fmla="*/ 6 w 6"/>
                <a:gd name="T7" fmla="*/ 1 h 7"/>
                <a:gd name="T8" fmla="*/ 3 w 6"/>
                <a:gd name="T9" fmla="*/ 4 h 7"/>
              </a:gdLst>
              <a:ahLst/>
              <a:cxnLst>
                <a:cxn ang="0">
                  <a:pos x="T0" y="T1"/>
                </a:cxn>
                <a:cxn ang="0">
                  <a:pos x="T2" y="T3"/>
                </a:cxn>
                <a:cxn ang="0">
                  <a:pos x="T4" y="T5"/>
                </a:cxn>
                <a:cxn ang="0">
                  <a:pos x="T6" y="T7"/>
                </a:cxn>
                <a:cxn ang="0">
                  <a:pos x="T8" y="T9"/>
                </a:cxn>
              </a:cxnLst>
              <a:rect l="0" t="0" r="r" b="b"/>
              <a:pathLst>
                <a:path w="6" h="7">
                  <a:moveTo>
                    <a:pt x="3" y="4"/>
                  </a:moveTo>
                  <a:cubicBezTo>
                    <a:pt x="0" y="0"/>
                    <a:pt x="0" y="0"/>
                    <a:pt x="0" y="0"/>
                  </a:cubicBezTo>
                  <a:cubicBezTo>
                    <a:pt x="1" y="3"/>
                    <a:pt x="2" y="5"/>
                    <a:pt x="4" y="7"/>
                  </a:cubicBezTo>
                  <a:cubicBezTo>
                    <a:pt x="4" y="5"/>
                    <a:pt x="5" y="3"/>
                    <a:pt x="6" y="1"/>
                  </a:cubicBezTo>
                  <a:lnTo>
                    <a:pt x="3" y="4"/>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3" name="Freeform 384"/>
            <p:cNvSpPr>
              <a:spLocks/>
            </p:cNvSpPr>
            <p:nvPr/>
          </p:nvSpPr>
          <p:spPr bwMode="auto">
            <a:xfrm>
              <a:off x="142875" y="90488"/>
              <a:ext cx="11113" cy="36513"/>
            </a:xfrm>
            <a:custGeom>
              <a:avLst/>
              <a:gdLst>
                <a:gd name="T0" fmla="*/ 2 w 3"/>
                <a:gd name="T1" fmla="*/ 5 h 10"/>
                <a:gd name="T2" fmla="*/ 0 w 3"/>
                <a:gd name="T3" fmla="*/ 8 h 10"/>
                <a:gd name="T4" fmla="*/ 0 w 3"/>
                <a:gd name="T5" fmla="*/ 10 h 10"/>
                <a:gd name="T6" fmla="*/ 3 w 3"/>
                <a:gd name="T7" fmla="*/ 4 h 10"/>
                <a:gd name="T8" fmla="*/ 2 w 3"/>
                <a:gd name="T9" fmla="*/ 0 h 10"/>
                <a:gd name="T10" fmla="*/ 2 w 3"/>
                <a:gd name="T11" fmla="*/ 5 h 10"/>
              </a:gdLst>
              <a:ahLst/>
              <a:cxnLst>
                <a:cxn ang="0">
                  <a:pos x="T0" y="T1"/>
                </a:cxn>
                <a:cxn ang="0">
                  <a:pos x="T2" y="T3"/>
                </a:cxn>
                <a:cxn ang="0">
                  <a:pos x="T4" y="T5"/>
                </a:cxn>
                <a:cxn ang="0">
                  <a:pos x="T6" y="T7"/>
                </a:cxn>
                <a:cxn ang="0">
                  <a:pos x="T8" y="T9"/>
                </a:cxn>
                <a:cxn ang="0">
                  <a:pos x="T10" y="T11"/>
                </a:cxn>
              </a:cxnLst>
              <a:rect l="0" t="0" r="r" b="b"/>
              <a:pathLst>
                <a:path w="3" h="10">
                  <a:moveTo>
                    <a:pt x="2" y="5"/>
                  </a:moveTo>
                  <a:cubicBezTo>
                    <a:pt x="0" y="8"/>
                    <a:pt x="0" y="8"/>
                    <a:pt x="0" y="8"/>
                  </a:cubicBezTo>
                  <a:cubicBezTo>
                    <a:pt x="0" y="9"/>
                    <a:pt x="0" y="10"/>
                    <a:pt x="0" y="10"/>
                  </a:cubicBezTo>
                  <a:cubicBezTo>
                    <a:pt x="2" y="8"/>
                    <a:pt x="3" y="6"/>
                    <a:pt x="3" y="4"/>
                  </a:cubicBezTo>
                  <a:cubicBezTo>
                    <a:pt x="2" y="0"/>
                    <a:pt x="2" y="0"/>
                    <a:pt x="2" y="0"/>
                  </a:cubicBezTo>
                  <a:lnTo>
                    <a:pt x="2" y="5"/>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4" name="Freeform 385"/>
            <p:cNvSpPr>
              <a:spLocks/>
            </p:cNvSpPr>
            <p:nvPr/>
          </p:nvSpPr>
          <p:spPr bwMode="auto">
            <a:xfrm>
              <a:off x="149225" y="217488"/>
              <a:ext cx="19050" cy="11113"/>
            </a:xfrm>
            <a:custGeom>
              <a:avLst/>
              <a:gdLst>
                <a:gd name="T0" fmla="*/ 0 w 12"/>
                <a:gd name="T1" fmla="*/ 0 h 7"/>
                <a:gd name="T2" fmla="*/ 3 w 12"/>
                <a:gd name="T3" fmla="*/ 5 h 7"/>
                <a:gd name="T4" fmla="*/ 3 w 12"/>
                <a:gd name="T5" fmla="*/ 7 h 7"/>
                <a:gd name="T6" fmla="*/ 12 w 12"/>
                <a:gd name="T7" fmla="*/ 5 h 7"/>
                <a:gd name="T8" fmla="*/ 0 w 12"/>
                <a:gd name="T9" fmla="*/ 0 h 7"/>
              </a:gdLst>
              <a:ahLst/>
              <a:cxnLst>
                <a:cxn ang="0">
                  <a:pos x="T0" y="T1"/>
                </a:cxn>
                <a:cxn ang="0">
                  <a:pos x="T2" y="T3"/>
                </a:cxn>
                <a:cxn ang="0">
                  <a:pos x="T4" y="T5"/>
                </a:cxn>
                <a:cxn ang="0">
                  <a:pos x="T6" y="T7"/>
                </a:cxn>
                <a:cxn ang="0">
                  <a:pos x="T8" y="T9"/>
                </a:cxn>
              </a:cxnLst>
              <a:rect l="0" t="0" r="r" b="b"/>
              <a:pathLst>
                <a:path w="12" h="7">
                  <a:moveTo>
                    <a:pt x="0" y="0"/>
                  </a:moveTo>
                  <a:lnTo>
                    <a:pt x="3" y="5"/>
                  </a:lnTo>
                  <a:lnTo>
                    <a:pt x="3" y="7"/>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5" name="Freeform 386"/>
            <p:cNvSpPr>
              <a:spLocks/>
            </p:cNvSpPr>
            <p:nvPr/>
          </p:nvSpPr>
          <p:spPr bwMode="auto">
            <a:xfrm>
              <a:off x="66675" y="131763"/>
              <a:ext cx="115888" cy="60325"/>
            </a:xfrm>
            <a:custGeom>
              <a:avLst/>
              <a:gdLst>
                <a:gd name="T0" fmla="*/ 10 w 31"/>
                <a:gd name="T1" fmla="*/ 14 h 16"/>
                <a:gd name="T2" fmla="*/ 10 w 31"/>
                <a:gd name="T3" fmla="*/ 13 h 16"/>
                <a:gd name="T4" fmla="*/ 27 w 31"/>
                <a:gd name="T5" fmla="*/ 12 h 16"/>
                <a:gd name="T6" fmla="*/ 29 w 31"/>
                <a:gd name="T7" fmla="*/ 10 h 16"/>
                <a:gd name="T8" fmla="*/ 31 w 31"/>
                <a:gd name="T9" fmla="*/ 9 h 16"/>
                <a:gd name="T10" fmla="*/ 31 w 31"/>
                <a:gd name="T11" fmla="*/ 0 h 16"/>
                <a:gd name="T12" fmla="*/ 27 w 31"/>
                <a:gd name="T13" fmla="*/ 10 h 16"/>
                <a:gd name="T14" fmla="*/ 3 w 31"/>
                <a:gd name="T15" fmla="*/ 13 h 16"/>
                <a:gd name="T16" fmla="*/ 1 w 31"/>
                <a:gd name="T17" fmla="*/ 0 h 16"/>
                <a:gd name="T18" fmla="*/ 0 w 31"/>
                <a:gd name="T19" fmla="*/ 14 h 16"/>
                <a:gd name="T20" fmla="*/ 3 w 31"/>
                <a:gd name="T21" fmla="*/ 16 h 16"/>
                <a:gd name="T22" fmla="*/ 6 w 31"/>
                <a:gd name="T23" fmla="*/ 14 h 16"/>
                <a:gd name="T24" fmla="*/ 10 w 31"/>
                <a:gd name="T25"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6">
                  <a:moveTo>
                    <a:pt x="10" y="14"/>
                  </a:moveTo>
                  <a:cubicBezTo>
                    <a:pt x="10" y="13"/>
                    <a:pt x="10" y="13"/>
                    <a:pt x="10" y="13"/>
                  </a:cubicBezTo>
                  <a:cubicBezTo>
                    <a:pt x="27" y="12"/>
                    <a:pt x="27" y="12"/>
                    <a:pt x="27" y="12"/>
                  </a:cubicBezTo>
                  <a:cubicBezTo>
                    <a:pt x="29" y="10"/>
                    <a:pt x="29" y="10"/>
                    <a:pt x="29" y="10"/>
                  </a:cubicBezTo>
                  <a:cubicBezTo>
                    <a:pt x="31" y="9"/>
                    <a:pt x="31" y="9"/>
                    <a:pt x="31" y="9"/>
                  </a:cubicBezTo>
                  <a:cubicBezTo>
                    <a:pt x="31" y="0"/>
                    <a:pt x="31" y="0"/>
                    <a:pt x="31" y="0"/>
                  </a:cubicBezTo>
                  <a:cubicBezTo>
                    <a:pt x="27" y="10"/>
                    <a:pt x="27" y="10"/>
                    <a:pt x="27" y="10"/>
                  </a:cubicBezTo>
                  <a:cubicBezTo>
                    <a:pt x="3" y="13"/>
                    <a:pt x="3" y="13"/>
                    <a:pt x="3" y="13"/>
                  </a:cubicBezTo>
                  <a:cubicBezTo>
                    <a:pt x="3" y="9"/>
                    <a:pt x="2" y="5"/>
                    <a:pt x="1" y="0"/>
                  </a:cubicBezTo>
                  <a:cubicBezTo>
                    <a:pt x="2" y="5"/>
                    <a:pt x="1" y="10"/>
                    <a:pt x="0" y="14"/>
                  </a:cubicBezTo>
                  <a:cubicBezTo>
                    <a:pt x="3" y="16"/>
                    <a:pt x="3" y="16"/>
                    <a:pt x="3" y="16"/>
                  </a:cubicBezTo>
                  <a:cubicBezTo>
                    <a:pt x="6" y="14"/>
                    <a:pt x="6" y="14"/>
                    <a:pt x="6" y="14"/>
                  </a:cubicBezTo>
                  <a:lnTo>
                    <a:pt x="10" y="14"/>
                  </a:lnTo>
                  <a:close/>
                </a:path>
              </a:pathLst>
            </a:custGeom>
            <a:solidFill>
              <a:srgbClr val="4F83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6" name="Freeform 387"/>
            <p:cNvSpPr>
              <a:spLocks/>
            </p:cNvSpPr>
            <p:nvPr/>
          </p:nvSpPr>
          <p:spPr bwMode="auto">
            <a:xfrm>
              <a:off x="77787" y="184150"/>
              <a:ext cx="26988" cy="11113"/>
            </a:xfrm>
            <a:custGeom>
              <a:avLst/>
              <a:gdLst>
                <a:gd name="T0" fmla="*/ 7 w 7"/>
                <a:gd name="T1" fmla="*/ 2 h 3"/>
                <a:gd name="T2" fmla="*/ 7 w 7"/>
                <a:gd name="T3" fmla="*/ 0 h 3"/>
                <a:gd name="T4" fmla="*/ 3 w 7"/>
                <a:gd name="T5" fmla="*/ 0 h 3"/>
                <a:gd name="T6" fmla="*/ 0 w 7"/>
                <a:gd name="T7" fmla="*/ 2 h 3"/>
                <a:gd name="T8" fmla="*/ 2 w 7"/>
                <a:gd name="T9" fmla="*/ 3 h 3"/>
                <a:gd name="T10" fmla="*/ 7 w 7"/>
                <a:gd name="T11" fmla="*/ 2 h 3"/>
              </a:gdLst>
              <a:ahLst/>
              <a:cxnLst>
                <a:cxn ang="0">
                  <a:pos x="T0" y="T1"/>
                </a:cxn>
                <a:cxn ang="0">
                  <a:pos x="T2" y="T3"/>
                </a:cxn>
                <a:cxn ang="0">
                  <a:pos x="T4" y="T5"/>
                </a:cxn>
                <a:cxn ang="0">
                  <a:pos x="T6" y="T7"/>
                </a:cxn>
                <a:cxn ang="0">
                  <a:pos x="T8" y="T9"/>
                </a:cxn>
                <a:cxn ang="0">
                  <a:pos x="T10" y="T11"/>
                </a:cxn>
              </a:cxnLst>
              <a:rect l="0" t="0" r="r" b="b"/>
              <a:pathLst>
                <a:path w="7" h="3">
                  <a:moveTo>
                    <a:pt x="7" y="2"/>
                  </a:moveTo>
                  <a:cubicBezTo>
                    <a:pt x="7" y="0"/>
                    <a:pt x="7" y="0"/>
                    <a:pt x="7" y="0"/>
                  </a:cubicBezTo>
                  <a:cubicBezTo>
                    <a:pt x="3" y="0"/>
                    <a:pt x="3" y="0"/>
                    <a:pt x="3" y="0"/>
                  </a:cubicBezTo>
                  <a:cubicBezTo>
                    <a:pt x="0" y="2"/>
                    <a:pt x="0" y="2"/>
                    <a:pt x="0" y="2"/>
                  </a:cubicBezTo>
                  <a:cubicBezTo>
                    <a:pt x="2" y="3"/>
                    <a:pt x="2" y="3"/>
                    <a:pt x="2" y="3"/>
                  </a:cubicBezTo>
                  <a:cubicBezTo>
                    <a:pt x="3" y="2"/>
                    <a:pt x="5" y="1"/>
                    <a:pt x="7" y="2"/>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7" name="Freeform 388"/>
            <p:cNvSpPr>
              <a:spLocks/>
            </p:cNvSpPr>
            <p:nvPr/>
          </p:nvSpPr>
          <p:spPr bwMode="auto">
            <a:xfrm>
              <a:off x="85725" y="187325"/>
              <a:ext cx="19050" cy="15875"/>
            </a:xfrm>
            <a:custGeom>
              <a:avLst/>
              <a:gdLst>
                <a:gd name="T0" fmla="*/ 5 w 5"/>
                <a:gd name="T1" fmla="*/ 4 h 4"/>
                <a:gd name="T2" fmla="*/ 5 w 5"/>
                <a:gd name="T3" fmla="*/ 3 h 4"/>
                <a:gd name="T4" fmla="*/ 5 w 5"/>
                <a:gd name="T5" fmla="*/ 1 h 4"/>
                <a:gd name="T6" fmla="*/ 0 w 5"/>
                <a:gd name="T7" fmla="*/ 2 h 4"/>
                <a:gd name="T8" fmla="*/ 5 w 5"/>
                <a:gd name="T9" fmla="*/ 4 h 4"/>
              </a:gdLst>
              <a:ahLst/>
              <a:cxnLst>
                <a:cxn ang="0">
                  <a:pos x="T0" y="T1"/>
                </a:cxn>
                <a:cxn ang="0">
                  <a:pos x="T2" y="T3"/>
                </a:cxn>
                <a:cxn ang="0">
                  <a:pos x="T4" y="T5"/>
                </a:cxn>
                <a:cxn ang="0">
                  <a:pos x="T6" y="T7"/>
                </a:cxn>
                <a:cxn ang="0">
                  <a:pos x="T8" y="T9"/>
                </a:cxn>
              </a:cxnLst>
              <a:rect l="0" t="0" r="r" b="b"/>
              <a:pathLst>
                <a:path w="5" h="4">
                  <a:moveTo>
                    <a:pt x="5" y="4"/>
                  </a:moveTo>
                  <a:cubicBezTo>
                    <a:pt x="5" y="3"/>
                    <a:pt x="5" y="3"/>
                    <a:pt x="5" y="3"/>
                  </a:cubicBezTo>
                  <a:cubicBezTo>
                    <a:pt x="5" y="1"/>
                    <a:pt x="5" y="1"/>
                    <a:pt x="5" y="1"/>
                  </a:cubicBezTo>
                  <a:cubicBezTo>
                    <a:pt x="3" y="0"/>
                    <a:pt x="1" y="1"/>
                    <a:pt x="0" y="2"/>
                  </a:cubicBezTo>
                  <a:lnTo>
                    <a:pt x="5" y="4"/>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8" name="Freeform 389"/>
            <p:cNvSpPr>
              <a:spLocks/>
            </p:cNvSpPr>
            <p:nvPr/>
          </p:nvSpPr>
          <p:spPr bwMode="auto">
            <a:xfrm>
              <a:off x="55562" y="228600"/>
              <a:ext cx="112713" cy="60325"/>
            </a:xfrm>
            <a:custGeom>
              <a:avLst/>
              <a:gdLst>
                <a:gd name="T0" fmla="*/ 2 w 30"/>
                <a:gd name="T1" fmla="*/ 4 h 16"/>
                <a:gd name="T2" fmla="*/ 3 w 30"/>
                <a:gd name="T3" fmla="*/ 4 h 16"/>
                <a:gd name="T4" fmla="*/ 1 w 30"/>
                <a:gd name="T5" fmla="*/ 15 h 16"/>
                <a:gd name="T6" fmla="*/ 2 w 30"/>
                <a:gd name="T7" fmla="*/ 16 h 16"/>
                <a:gd name="T8" fmla="*/ 3 w 30"/>
                <a:gd name="T9" fmla="*/ 16 h 16"/>
                <a:gd name="T10" fmla="*/ 30 w 30"/>
                <a:gd name="T11" fmla="*/ 9 h 16"/>
                <a:gd name="T12" fmla="*/ 26 w 30"/>
                <a:gd name="T13" fmla="*/ 0 h 16"/>
                <a:gd name="T14" fmla="*/ 5 w 30"/>
                <a:gd name="T15" fmla="*/ 3 h 16"/>
                <a:gd name="T16" fmla="*/ 1 w 30"/>
                <a:gd name="T17" fmla="*/ 3 h 16"/>
                <a:gd name="T18" fmla="*/ 0 w 30"/>
                <a:gd name="T19" fmla="*/ 15 h 16"/>
                <a:gd name="T20" fmla="*/ 1 w 30"/>
                <a:gd name="T21" fmla="*/ 15 h 16"/>
                <a:gd name="T22" fmla="*/ 0 w 30"/>
                <a:gd name="T23" fmla="*/ 15 h 16"/>
                <a:gd name="T24" fmla="*/ 2 w 30"/>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16">
                  <a:moveTo>
                    <a:pt x="2" y="4"/>
                  </a:moveTo>
                  <a:cubicBezTo>
                    <a:pt x="3" y="4"/>
                    <a:pt x="3" y="4"/>
                    <a:pt x="3" y="4"/>
                  </a:cubicBezTo>
                  <a:cubicBezTo>
                    <a:pt x="1" y="15"/>
                    <a:pt x="1" y="15"/>
                    <a:pt x="1" y="15"/>
                  </a:cubicBezTo>
                  <a:cubicBezTo>
                    <a:pt x="2" y="16"/>
                    <a:pt x="2" y="16"/>
                    <a:pt x="2" y="16"/>
                  </a:cubicBezTo>
                  <a:cubicBezTo>
                    <a:pt x="3" y="16"/>
                    <a:pt x="3" y="16"/>
                    <a:pt x="3" y="16"/>
                  </a:cubicBezTo>
                  <a:cubicBezTo>
                    <a:pt x="13" y="16"/>
                    <a:pt x="22" y="14"/>
                    <a:pt x="30" y="9"/>
                  </a:cubicBezTo>
                  <a:cubicBezTo>
                    <a:pt x="30" y="5"/>
                    <a:pt x="29" y="2"/>
                    <a:pt x="26" y="0"/>
                  </a:cubicBezTo>
                  <a:cubicBezTo>
                    <a:pt x="20" y="4"/>
                    <a:pt x="13" y="5"/>
                    <a:pt x="5" y="3"/>
                  </a:cubicBezTo>
                  <a:cubicBezTo>
                    <a:pt x="3" y="3"/>
                    <a:pt x="2" y="3"/>
                    <a:pt x="1" y="3"/>
                  </a:cubicBezTo>
                  <a:cubicBezTo>
                    <a:pt x="0" y="15"/>
                    <a:pt x="0" y="15"/>
                    <a:pt x="0" y="15"/>
                  </a:cubicBezTo>
                  <a:cubicBezTo>
                    <a:pt x="1" y="15"/>
                    <a:pt x="1" y="15"/>
                    <a:pt x="1" y="15"/>
                  </a:cubicBezTo>
                  <a:cubicBezTo>
                    <a:pt x="0" y="15"/>
                    <a:pt x="0" y="15"/>
                    <a:pt x="0" y="15"/>
                  </a:cubicBezTo>
                  <a:lnTo>
                    <a:pt x="2" y="4"/>
                  </a:lnTo>
                  <a:close/>
                </a:path>
              </a:pathLst>
            </a:custGeom>
            <a:solidFill>
              <a:srgbClr val="6CB1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89" name="Freeform 390"/>
            <p:cNvSpPr>
              <a:spLocks/>
            </p:cNvSpPr>
            <p:nvPr/>
          </p:nvSpPr>
          <p:spPr bwMode="auto">
            <a:xfrm>
              <a:off x="55562" y="244475"/>
              <a:ext cx="11113" cy="41275"/>
            </a:xfrm>
            <a:custGeom>
              <a:avLst/>
              <a:gdLst>
                <a:gd name="T0" fmla="*/ 7 w 7"/>
                <a:gd name="T1" fmla="*/ 0 h 26"/>
                <a:gd name="T2" fmla="*/ 5 w 7"/>
                <a:gd name="T3" fmla="*/ 0 h 26"/>
                <a:gd name="T4" fmla="*/ 0 w 7"/>
                <a:gd name="T5" fmla="*/ 26 h 26"/>
                <a:gd name="T6" fmla="*/ 3 w 7"/>
                <a:gd name="T7" fmla="*/ 26 h 26"/>
                <a:gd name="T8" fmla="*/ 7 w 7"/>
                <a:gd name="T9" fmla="*/ 0 h 26"/>
              </a:gdLst>
              <a:ahLst/>
              <a:cxnLst>
                <a:cxn ang="0">
                  <a:pos x="T0" y="T1"/>
                </a:cxn>
                <a:cxn ang="0">
                  <a:pos x="T2" y="T3"/>
                </a:cxn>
                <a:cxn ang="0">
                  <a:pos x="T4" y="T5"/>
                </a:cxn>
                <a:cxn ang="0">
                  <a:pos x="T6" y="T7"/>
                </a:cxn>
                <a:cxn ang="0">
                  <a:pos x="T8" y="T9"/>
                </a:cxn>
              </a:cxnLst>
              <a:rect l="0" t="0" r="r" b="b"/>
              <a:pathLst>
                <a:path w="7" h="26">
                  <a:moveTo>
                    <a:pt x="7" y="0"/>
                  </a:moveTo>
                  <a:lnTo>
                    <a:pt x="5" y="0"/>
                  </a:lnTo>
                  <a:lnTo>
                    <a:pt x="0" y="26"/>
                  </a:lnTo>
                  <a:lnTo>
                    <a:pt x="3" y="26"/>
                  </a:lnTo>
                  <a:lnTo>
                    <a:pt x="7" y="0"/>
                  </a:ln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0" name="Freeform 391"/>
            <p:cNvSpPr>
              <a:spLocks/>
            </p:cNvSpPr>
            <p:nvPr/>
          </p:nvSpPr>
          <p:spPr bwMode="auto">
            <a:xfrm>
              <a:off x="36512" y="214313"/>
              <a:ext cx="117475" cy="33338"/>
            </a:xfrm>
            <a:custGeom>
              <a:avLst/>
              <a:gdLst>
                <a:gd name="T0" fmla="*/ 31 w 31"/>
                <a:gd name="T1" fmla="*/ 4 h 9"/>
                <a:gd name="T2" fmla="*/ 31 w 31"/>
                <a:gd name="T3" fmla="*/ 3 h 9"/>
                <a:gd name="T4" fmla="*/ 0 w 31"/>
                <a:gd name="T5" fmla="*/ 0 h 9"/>
                <a:gd name="T6" fmla="*/ 6 w 31"/>
                <a:gd name="T7" fmla="*/ 7 h 9"/>
                <a:gd name="T8" fmla="*/ 6 w 31"/>
                <a:gd name="T9" fmla="*/ 7 h 9"/>
                <a:gd name="T10" fmla="*/ 10 w 31"/>
                <a:gd name="T11" fmla="*/ 7 h 9"/>
                <a:gd name="T12" fmla="*/ 31 w 31"/>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1" h="9">
                  <a:moveTo>
                    <a:pt x="31" y="4"/>
                  </a:moveTo>
                  <a:cubicBezTo>
                    <a:pt x="31" y="3"/>
                    <a:pt x="31" y="3"/>
                    <a:pt x="31" y="3"/>
                  </a:cubicBezTo>
                  <a:cubicBezTo>
                    <a:pt x="20" y="6"/>
                    <a:pt x="10" y="5"/>
                    <a:pt x="0" y="0"/>
                  </a:cubicBezTo>
                  <a:cubicBezTo>
                    <a:pt x="0" y="4"/>
                    <a:pt x="2" y="6"/>
                    <a:pt x="6" y="7"/>
                  </a:cubicBezTo>
                  <a:cubicBezTo>
                    <a:pt x="6" y="7"/>
                    <a:pt x="6" y="7"/>
                    <a:pt x="6" y="7"/>
                  </a:cubicBezTo>
                  <a:cubicBezTo>
                    <a:pt x="7" y="7"/>
                    <a:pt x="8" y="7"/>
                    <a:pt x="10" y="7"/>
                  </a:cubicBezTo>
                  <a:cubicBezTo>
                    <a:pt x="18" y="9"/>
                    <a:pt x="25" y="8"/>
                    <a:pt x="31" y="4"/>
                  </a:cubicBezTo>
                  <a:close/>
                </a:path>
              </a:pathLst>
            </a:custGeom>
            <a:solidFill>
              <a:srgbClr val="4F83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1" name="Freeform 392"/>
            <p:cNvSpPr>
              <a:spLocks/>
            </p:cNvSpPr>
            <p:nvPr/>
          </p:nvSpPr>
          <p:spPr bwMode="auto">
            <a:xfrm>
              <a:off x="60325" y="285750"/>
              <a:ext cx="122238" cy="25400"/>
            </a:xfrm>
            <a:custGeom>
              <a:avLst/>
              <a:gdLst>
                <a:gd name="T0" fmla="*/ 2 w 33"/>
                <a:gd name="T1" fmla="*/ 1 h 7"/>
                <a:gd name="T2" fmla="*/ 1 w 33"/>
                <a:gd name="T3" fmla="*/ 1 h 7"/>
                <a:gd name="T4" fmla="*/ 0 w 33"/>
                <a:gd name="T5" fmla="*/ 4 h 7"/>
                <a:gd name="T6" fmla="*/ 21 w 33"/>
                <a:gd name="T7" fmla="*/ 6 h 7"/>
                <a:gd name="T8" fmla="*/ 33 w 33"/>
                <a:gd name="T9" fmla="*/ 4 h 7"/>
                <a:gd name="T10" fmla="*/ 33 w 33"/>
                <a:gd name="T11" fmla="*/ 0 h 7"/>
                <a:gd name="T12" fmla="*/ 2 w 33"/>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33" h="7">
                  <a:moveTo>
                    <a:pt x="2" y="1"/>
                  </a:moveTo>
                  <a:cubicBezTo>
                    <a:pt x="1" y="1"/>
                    <a:pt x="1" y="1"/>
                    <a:pt x="1" y="1"/>
                  </a:cubicBezTo>
                  <a:cubicBezTo>
                    <a:pt x="0" y="4"/>
                    <a:pt x="0" y="4"/>
                    <a:pt x="0" y="4"/>
                  </a:cubicBezTo>
                  <a:cubicBezTo>
                    <a:pt x="7" y="6"/>
                    <a:pt x="14" y="7"/>
                    <a:pt x="21" y="6"/>
                  </a:cubicBezTo>
                  <a:cubicBezTo>
                    <a:pt x="25" y="6"/>
                    <a:pt x="29" y="5"/>
                    <a:pt x="33" y="4"/>
                  </a:cubicBezTo>
                  <a:cubicBezTo>
                    <a:pt x="33" y="0"/>
                    <a:pt x="33" y="0"/>
                    <a:pt x="33" y="0"/>
                  </a:cubicBezTo>
                  <a:cubicBezTo>
                    <a:pt x="23" y="4"/>
                    <a:pt x="12" y="4"/>
                    <a:pt x="2" y="1"/>
                  </a:cubicBezTo>
                  <a:close/>
                </a:path>
              </a:pathLst>
            </a:custGeom>
            <a:solidFill>
              <a:srgbClr val="58360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2" name="Freeform 393"/>
            <p:cNvSpPr>
              <a:spLocks noEditPoints="1"/>
            </p:cNvSpPr>
            <p:nvPr/>
          </p:nvSpPr>
          <p:spPr bwMode="auto">
            <a:xfrm>
              <a:off x="30162" y="300038"/>
              <a:ext cx="157163" cy="390525"/>
            </a:xfrm>
            <a:custGeom>
              <a:avLst/>
              <a:gdLst>
                <a:gd name="T0" fmla="*/ 29 w 42"/>
                <a:gd name="T1" fmla="*/ 2 h 104"/>
                <a:gd name="T2" fmla="*/ 8 w 42"/>
                <a:gd name="T3" fmla="*/ 0 h 104"/>
                <a:gd name="T4" fmla="*/ 7 w 42"/>
                <a:gd name="T5" fmla="*/ 40 h 104"/>
                <a:gd name="T6" fmla="*/ 8 w 42"/>
                <a:gd name="T7" fmla="*/ 48 h 104"/>
                <a:gd name="T8" fmla="*/ 7 w 42"/>
                <a:gd name="T9" fmla="*/ 77 h 104"/>
                <a:gd name="T10" fmla="*/ 5 w 42"/>
                <a:gd name="T11" fmla="*/ 91 h 104"/>
                <a:gd name="T12" fmla="*/ 6 w 42"/>
                <a:gd name="T13" fmla="*/ 95 h 104"/>
                <a:gd name="T14" fmla="*/ 0 w 42"/>
                <a:gd name="T15" fmla="*/ 102 h 104"/>
                <a:gd name="T16" fmla="*/ 2 w 42"/>
                <a:gd name="T17" fmla="*/ 103 h 104"/>
                <a:gd name="T18" fmla="*/ 5 w 42"/>
                <a:gd name="T19" fmla="*/ 104 h 104"/>
                <a:gd name="T20" fmla="*/ 11 w 42"/>
                <a:gd name="T21" fmla="*/ 98 h 104"/>
                <a:gd name="T22" fmla="*/ 11 w 42"/>
                <a:gd name="T23" fmla="*/ 93 h 104"/>
                <a:gd name="T24" fmla="*/ 16 w 42"/>
                <a:gd name="T25" fmla="*/ 43 h 104"/>
                <a:gd name="T26" fmla="*/ 26 w 42"/>
                <a:gd name="T27" fmla="*/ 26 h 104"/>
                <a:gd name="T28" fmla="*/ 29 w 42"/>
                <a:gd name="T29" fmla="*/ 49 h 104"/>
                <a:gd name="T30" fmla="*/ 33 w 42"/>
                <a:gd name="T31" fmla="*/ 63 h 104"/>
                <a:gd name="T32" fmla="*/ 34 w 42"/>
                <a:gd name="T33" fmla="*/ 92 h 104"/>
                <a:gd name="T34" fmla="*/ 36 w 42"/>
                <a:gd name="T35" fmla="*/ 103 h 104"/>
                <a:gd name="T36" fmla="*/ 42 w 42"/>
                <a:gd name="T37" fmla="*/ 96 h 104"/>
                <a:gd name="T38" fmla="*/ 38 w 42"/>
                <a:gd name="T39" fmla="*/ 61 h 104"/>
                <a:gd name="T40" fmla="*/ 38 w 42"/>
                <a:gd name="T41" fmla="*/ 16 h 104"/>
                <a:gd name="T42" fmla="*/ 29 w 42"/>
                <a:gd name="T43" fmla="*/ 2 h 104"/>
                <a:gd name="T44" fmla="*/ 26 w 42"/>
                <a:gd name="T45" fmla="*/ 26 h 104"/>
                <a:gd name="T46" fmla="*/ 28 w 42"/>
                <a:gd name="T47" fmla="*/ 27 h 104"/>
                <a:gd name="T48" fmla="*/ 32 w 42"/>
                <a:gd name="T49" fmla="*/ 54 h 104"/>
                <a:gd name="T50" fmla="*/ 34 w 42"/>
                <a:gd name="T51" fmla="*/ 61 h 104"/>
                <a:gd name="T52" fmla="*/ 36 w 42"/>
                <a:gd name="T53" fmla="*/ 82 h 104"/>
                <a:gd name="T54" fmla="*/ 36 w 42"/>
                <a:gd name="T55" fmla="*/ 92 h 104"/>
                <a:gd name="T56" fmla="*/ 38 w 42"/>
                <a:gd name="T57" fmla="*/ 100 h 104"/>
                <a:gd name="T58" fmla="*/ 36 w 42"/>
                <a:gd name="T59" fmla="*/ 102 h 104"/>
                <a:gd name="T60" fmla="*/ 35 w 42"/>
                <a:gd name="T61" fmla="*/ 92 h 104"/>
                <a:gd name="T62" fmla="*/ 33 w 42"/>
                <a:gd name="T63" fmla="*/ 63 h 104"/>
                <a:gd name="T64" fmla="*/ 33 w 42"/>
                <a:gd name="T65" fmla="*/ 63 h 104"/>
                <a:gd name="T66" fmla="*/ 30 w 42"/>
                <a:gd name="T67" fmla="*/ 49 h 104"/>
                <a:gd name="T68" fmla="*/ 26 w 42"/>
                <a:gd name="T69" fmla="*/ 26 h 104"/>
                <a:gd name="T70" fmla="*/ 9 w 42"/>
                <a:gd name="T71" fmla="*/ 1 h 104"/>
                <a:gd name="T72" fmla="*/ 10 w 42"/>
                <a:gd name="T73" fmla="*/ 1 h 104"/>
                <a:gd name="T74" fmla="*/ 10 w 42"/>
                <a:gd name="T75" fmla="*/ 48 h 104"/>
                <a:gd name="T76" fmla="*/ 9 w 42"/>
                <a:gd name="T77" fmla="*/ 77 h 104"/>
                <a:gd name="T78" fmla="*/ 7 w 42"/>
                <a:gd name="T79" fmla="*/ 92 h 104"/>
                <a:gd name="T80" fmla="*/ 8 w 42"/>
                <a:gd name="T81" fmla="*/ 95 h 104"/>
                <a:gd name="T82" fmla="*/ 3 w 42"/>
                <a:gd name="T83" fmla="*/ 102 h 104"/>
                <a:gd name="T84" fmla="*/ 1 w 42"/>
                <a:gd name="T85" fmla="*/ 102 h 104"/>
                <a:gd name="T86" fmla="*/ 6 w 42"/>
                <a:gd name="T87" fmla="*/ 95 h 104"/>
                <a:gd name="T88" fmla="*/ 6 w 42"/>
                <a:gd name="T89" fmla="*/ 95 h 104"/>
                <a:gd name="T90" fmla="*/ 6 w 42"/>
                <a:gd name="T91" fmla="*/ 95 h 104"/>
                <a:gd name="T92" fmla="*/ 6 w 42"/>
                <a:gd name="T93" fmla="*/ 94 h 104"/>
                <a:gd name="T94" fmla="*/ 5 w 42"/>
                <a:gd name="T95" fmla="*/ 91 h 104"/>
                <a:gd name="T96" fmla="*/ 5 w 42"/>
                <a:gd name="T97" fmla="*/ 91 h 104"/>
                <a:gd name="T98" fmla="*/ 7 w 42"/>
                <a:gd name="T99" fmla="*/ 77 h 104"/>
                <a:gd name="T100" fmla="*/ 9 w 42"/>
                <a:gd name="T101" fmla="*/ 48 h 104"/>
                <a:gd name="T102" fmla="*/ 9 w 42"/>
                <a:gd name="T103" fmla="*/ 48 h 104"/>
                <a:gd name="T104" fmla="*/ 7 w 42"/>
                <a:gd name="T105" fmla="*/ 40 h 104"/>
                <a:gd name="T106" fmla="*/ 9 w 42"/>
                <a:gd name="T10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104">
                  <a:moveTo>
                    <a:pt x="29" y="2"/>
                  </a:moveTo>
                  <a:cubicBezTo>
                    <a:pt x="22" y="3"/>
                    <a:pt x="15" y="2"/>
                    <a:pt x="8" y="0"/>
                  </a:cubicBezTo>
                  <a:cubicBezTo>
                    <a:pt x="6" y="10"/>
                    <a:pt x="5" y="24"/>
                    <a:pt x="7" y="40"/>
                  </a:cubicBezTo>
                  <a:cubicBezTo>
                    <a:pt x="8" y="48"/>
                    <a:pt x="8" y="48"/>
                    <a:pt x="8" y="48"/>
                  </a:cubicBezTo>
                  <a:cubicBezTo>
                    <a:pt x="7" y="77"/>
                    <a:pt x="7" y="77"/>
                    <a:pt x="7" y="77"/>
                  </a:cubicBezTo>
                  <a:cubicBezTo>
                    <a:pt x="5" y="91"/>
                    <a:pt x="5" y="91"/>
                    <a:pt x="5" y="91"/>
                  </a:cubicBezTo>
                  <a:cubicBezTo>
                    <a:pt x="4" y="92"/>
                    <a:pt x="4" y="94"/>
                    <a:pt x="6" y="95"/>
                  </a:cubicBezTo>
                  <a:cubicBezTo>
                    <a:pt x="0" y="102"/>
                    <a:pt x="0" y="102"/>
                    <a:pt x="0" y="102"/>
                  </a:cubicBezTo>
                  <a:cubicBezTo>
                    <a:pt x="1" y="102"/>
                    <a:pt x="1" y="103"/>
                    <a:pt x="2" y="103"/>
                  </a:cubicBezTo>
                  <a:cubicBezTo>
                    <a:pt x="3" y="103"/>
                    <a:pt x="4" y="103"/>
                    <a:pt x="5" y="104"/>
                  </a:cubicBezTo>
                  <a:cubicBezTo>
                    <a:pt x="11" y="98"/>
                    <a:pt x="11" y="98"/>
                    <a:pt x="11" y="98"/>
                  </a:cubicBezTo>
                  <a:cubicBezTo>
                    <a:pt x="11" y="93"/>
                    <a:pt x="11" y="93"/>
                    <a:pt x="11" y="93"/>
                  </a:cubicBezTo>
                  <a:cubicBezTo>
                    <a:pt x="16" y="43"/>
                    <a:pt x="16" y="43"/>
                    <a:pt x="16" y="43"/>
                  </a:cubicBezTo>
                  <a:cubicBezTo>
                    <a:pt x="26" y="26"/>
                    <a:pt x="26" y="26"/>
                    <a:pt x="26" y="26"/>
                  </a:cubicBezTo>
                  <a:cubicBezTo>
                    <a:pt x="29" y="49"/>
                    <a:pt x="29" y="49"/>
                    <a:pt x="29" y="49"/>
                  </a:cubicBezTo>
                  <a:cubicBezTo>
                    <a:pt x="30" y="54"/>
                    <a:pt x="31" y="58"/>
                    <a:pt x="33" y="63"/>
                  </a:cubicBezTo>
                  <a:cubicBezTo>
                    <a:pt x="34" y="92"/>
                    <a:pt x="34" y="92"/>
                    <a:pt x="34" y="92"/>
                  </a:cubicBezTo>
                  <a:cubicBezTo>
                    <a:pt x="36" y="103"/>
                    <a:pt x="36" y="103"/>
                    <a:pt x="36" y="103"/>
                  </a:cubicBezTo>
                  <a:cubicBezTo>
                    <a:pt x="42" y="96"/>
                    <a:pt x="42" y="96"/>
                    <a:pt x="42" y="96"/>
                  </a:cubicBezTo>
                  <a:cubicBezTo>
                    <a:pt x="38" y="61"/>
                    <a:pt x="38" y="61"/>
                    <a:pt x="38" y="61"/>
                  </a:cubicBezTo>
                  <a:cubicBezTo>
                    <a:pt x="38" y="16"/>
                    <a:pt x="38" y="16"/>
                    <a:pt x="38" y="16"/>
                  </a:cubicBezTo>
                  <a:lnTo>
                    <a:pt x="29" y="2"/>
                  </a:lnTo>
                  <a:close/>
                  <a:moveTo>
                    <a:pt x="26" y="26"/>
                  </a:moveTo>
                  <a:cubicBezTo>
                    <a:pt x="28" y="27"/>
                    <a:pt x="28" y="27"/>
                    <a:pt x="28" y="27"/>
                  </a:cubicBezTo>
                  <a:cubicBezTo>
                    <a:pt x="32" y="54"/>
                    <a:pt x="32" y="54"/>
                    <a:pt x="32" y="54"/>
                  </a:cubicBezTo>
                  <a:cubicBezTo>
                    <a:pt x="34" y="61"/>
                    <a:pt x="34" y="61"/>
                    <a:pt x="34" y="61"/>
                  </a:cubicBezTo>
                  <a:cubicBezTo>
                    <a:pt x="36" y="82"/>
                    <a:pt x="36" y="82"/>
                    <a:pt x="36" y="82"/>
                  </a:cubicBezTo>
                  <a:cubicBezTo>
                    <a:pt x="36" y="92"/>
                    <a:pt x="36" y="92"/>
                    <a:pt x="36" y="92"/>
                  </a:cubicBezTo>
                  <a:cubicBezTo>
                    <a:pt x="38" y="100"/>
                    <a:pt x="38" y="100"/>
                    <a:pt x="38" y="100"/>
                  </a:cubicBezTo>
                  <a:cubicBezTo>
                    <a:pt x="36" y="102"/>
                    <a:pt x="36" y="102"/>
                    <a:pt x="36" y="102"/>
                  </a:cubicBezTo>
                  <a:cubicBezTo>
                    <a:pt x="35" y="92"/>
                    <a:pt x="35" y="92"/>
                    <a:pt x="35" y="92"/>
                  </a:cubicBezTo>
                  <a:cubicBezTo>
                    <a:pt x="33" y="63"/>
                    <a:pt x="33" y="63"/>
                    <a:pt x="33" y="63"/>
                  </a:cubicBezTo>
                  <a:cubicBezTo>
                    <a:pt x="33" y="63"/>
                    <a:pt x="33" y="63"/>
                    <a:pt x="33" y="63"/>
                  </a:cubicBezTo>
                  <a:cubicBezTo>
                    <a:pt x="31" y="58"/>
                    <a:pt x="30" y="54"/>
                    <a:pt x="30" y="49"/>
                  </a:cubicBezTo>
                  <a:lnTo>
                    <a:pt x="26" y="26"/>
                  </a:lnTo>
                  <a:close/>
                  <a:moveTo>
                    <a:pt x="9" y="1"/>
                  </a:moveTo>
                  <a:cubicBezTo>
                    <a:pt x="9" y="1"/>
                    <a:pt x="10" y="1"/>
                    <a:pt x="10" y="1"/>
                  </a:cubicBezTo>
                  <a:cubicBezTo>
                    <a:pt x="8" y="11"/>
                    <a:pt x="8" y="27"/>
                    <a:pt x="10" y="48"/>
                  </a:cubicBezTo>
                  <a:cubicBezTo>
                    <a:pt x="9" y="77"/>
                    <a:pt x="9" y="77"/>
                    <a:pt x="9" y="77"/>
                  </a:cubicBezTo>
                  <a:cubicBezTo>
                    <a:pt x="7" y="92"/>
                    <a:pt x="7" y="92"/>
                    <a:pt x="7" y="92"/>
                  </a:cubicBezTo>
                  <a:cubicBezTo>
                    <a:pt x="8" y="95"/>
                    <a:pt x="8" y="95"/>
                    <a:pt x="8" y="95"/>
                  </a:cubicBezTo>
                  <a:cubicBezTo>
                    <a:pt x="3" y="102"/>
                    <a:pt x="3" y="102"/>
                    <a:pt x="3" y="102"/>
                  </a:cubicBezTo>
                  <a:cubicBezTo>
                    <a:pt x="2" y="102"/>
                    <a:pt x="1" y="102"/>
                    <a:pt x="1" y="102"/>
                  </a:cubicBezTo>
                  <a:cubicBezTo>
                    <a:pt x="6" y="95"/>
                    <a:pt x="6" y="95"/>
                    <a:pt x="6" y="95"/>
                  </a:cubicBezTo>
                  <a:cubicBezTo>
                    <a:pt x="6" y="95"/>
                    <a:pt x="6" y="95"/>
                    <a:pt x="6" y="95"/>
                  </a:cubicBezTo>
                  <a:cubicBezTo>
                    <a:pt x="6" y="95"/>
                    <a:pt x="6" y="95"/>
                    <a:pt x="6" y="95"/>
                  </a:cubicBezTo>
                  <a:cubicBezTo>
                    <a:pt x="6" y="94"/>
                    <a:pt x="6" y="94"/>
                    <a:pt x="6" y="94"/>
                  </a:cubicBezTo>
                  <a:cubicBezTo>
                    <a:pt x="5" y="93"/>
                    <a:pt x="4" y="92"/>
                    <a:pt x="5" y="91"/>
                  </a:cubicBezTo>
                  <a:cubicBezTo>
                    <a:pt x="5" y="91"/>
                    <a:pt x="5" y="91"/>
                    <a:pt x="5" y="91"/>
                  </a:cubicBezTo>
                  <a:cubicBezTo>
                    <a:pt x="7" y="77"/>
                    <a:pt x="7" y="77"/>
                    <a:pt x="7" y="77"/>
                  </a:cubicBezTo>
                  <a:cubicBezTo>
                    <a:pt x="9" y="48"/>
                    <a:pt x="9" y="48"/>
                    <a:pt x="9" y="48"/>
                  </a:cubicBezTo>
                  <a:cubicBezTo>
                    <a:pt x="9" y="48"/>
                    <a:pt x="9" y="48"/>
                    <a:pt x="9" y="48"/>
                  </a:cubicBezTo>
                  <a:cubicBezTo>
                    <a:pt x="7" y="40"/>
                    <a:pt x="7" y="40"/>
                    <a:pt x="7" y="40"/>
                  </a:cubicBezTo>
                  <a:cubicBezTo>
                    <a:pt x="6" y="24"/>
                    <a:pt x="7" y="11"/>
                    <a:pt x="9" y="1"/>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3" name="Freeform 394"/>
            <p:cNvSpPr>
              <a:spLocks/>
            </p:cNvSpPr>
            <p:nvPr/>
          </p:nvSpPr>
          <p:spPr bwMode="auto">
            <a:xfrm>
              <a:off x="127000" y="398463"/>
              <a:ext cx="44450" cy="284163"/>
            </a:xfrm>
            <a:custGeom>
              <a:avLst/>
              <a:gdLst>
                <a:gd name="T0" fmla="*/ 2 w 12"/>
                <a:gd name="T1" fmla="*/ 1 h 76"/>
                <a:gd name="T2" fmla="*/ 0 w 12"/>
                <a:gd name="T3" fmla="*/ 0 h 76"/>
                <a:gd name="T4" fmla="*/ 4 w 12"/>
                <a:gd name="T5" fmla="*/ 23 h 76"/>
                <a:gd name="T6" fmla="*/ 7 w 12"/>
                <a:gd name="T7" fmla="*/ 37 h 76"/>
                <a:gd name="T8" fmla="*/ 7 w 12"/>
                <a:gd name="T9" fmla="*/ 37 h 76"/>
                <a:gd name="T10" fmla="*/ 9 w 12"/>
                <a:gd name="T11" fmla="*/ 66 h 76"/>
                <a:gd name="T12" fmla="*/ 10 w 12"/>
                <a:gd name="T13" fmla="*/ 76 h 76"/>
                <a:gd name="T14" fmla="*/ 12 w 12"/>
                <a:gd name="T15" fmla="*/ 74 h 76"/>
                <a:gd name="T16" fmla="*/ 10 w 12"/>
                <a:gd name="T17" fmla="*/ 66 h 76"/>
                <a:gd name="T18" fmla="*/ 10 w 12"/>
                <a:gd name="T19" fmla="*/ 56 h 76"/>
                <a:gd name="T20" fmla="*/ 8 w 12"/>
                <a:gd name="T21" fmla="*/ 35 h 76"/>
                <a:gd name="T22" fmla="*/ 6 w 12"/>
                <a:gd name="T23" fmla="*/ 28 h 76"/>
                <a:gd name="T24" fmla="*/ 2 w 12"/>
                <a:gd name="T25"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76">
                  <a:moveTo>
                    <a:pt x="2" y="1"/>
                  </a:moveTo>
                  <a:cubicBezTo>
                    <a:pt x="0" y="0"/>
                    <a:pt x="0" y="0"/>
                    <a:pt x="0" y="0"/>
                  </a:cubicBezTo>
                  <a:cubicBezTo>
                    <a:pt x="4" y="23"/>
                    <a:pt x="4" y="23"/>
                    <a:pt x="4" y="23"/>
                  </a:cubicBezTo>
                  <a:cubicBezTo>
                    <a:pt x="4" y="28"/>
                    <a:pt x="5" y="32"/>
                    <a:pt x="7" y="37"/>
                  </a:cubicBezTo>
                  <a:cubicBezTo>
                    <a:pt x="7" y="37"/>
                    <a:pt x="7" y="37"/>
                    <a:pt x="7" y="37"/>
                  </a:cubicBezTo>
                  <a:cubicBezTo>
                    <a:pt x="9" y="66"/>
                    <a:pt x="9" y="66"/>
                    <a:pt x="9" y="66"/>
                  </a:cubicBezTo>
                  <a:cubicBezTo>
                    <a:pt x="10" y="76"/>
                    <a:pt x="10" y="76"/>
                    <a:pt x="10" y="76"/>
                  </a:cubicBezTo>
                  <a:cubicBezTo>
                    <a:pt x="12" y="74"/>
                    <a:pt x="12" y="74"/>
                    <a:pt x="12" y="74"/>
                  </a:cubicBezTo>
                  <a:cubicBezTo>
                    <a:pt x="10" y="66"/>
                    <a:pt x="10" y="66"/>
                    <a:pt x="10" y="66"/>
                  </a:cubicBezTo>
                  <a:cubicBezTo>
                    <a:pt x="10" y="56"/>
                    <a:pt x="10" y="56"/>
                    <a:pt x="10" y="56"/>
                  </a:cubicBezTo>
                  <a:cubicBezTo>
                    <a:pt x="8" y="35"/>
                    <a:pt x="8" y="35"/>
                    <a:pt x="8" y="35"/>
                  </a:cubicBezTo>
                  <a:cubicBezTo>
                    <a:pt x="6" y="28"/>
                    <a:pt x="6" y="28"/>
                    <a:pt x="6" y="28"/>
                  </a:cubicBezTo>
                  <a:lnTo>
                    <a:pt x="2" y="1"/>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4" name="Freeform 395"/>
            <p:cNvSpPr>
              <a:spLocks/>
            </p:cNvSpPr>
            <p:nvPr/>
          </p:nvSpPr>
          <p:spPr bwMode="auto">
            <a:xfrm>
              <a:off x="33337" y="304800"/>
              <a:ext cx="33338" cy="377825"/>
            </a:xfrm>
            <a:custGeom>
              <a:avLst/>
              <a:gdLst>
                <a:gd name="T0" fmla="*/ 9 w 9"/>
                <a:gd name="T1" fmla="*/ 0 h 101"/>
                <a:gd name="T2" fmla="*/ 8 w 9"/>
                <a:gd name="T3" fmla="*/ 0 h 101"/>
                <a:gd name="T4" fmla="*/ 6 w 9"/>
                <a:gd name="T5" fmla="*/ 39 h 101"/>
                <a:gd name="T6" fmla="*/ 8 w 9"/>
                <a:gd name="T7" fmla="*/ 47 h 101"/>
                <a:gd name="T8" fmla="*/ 8 w 9"/>
                <a:gd name="T9" fmla="*/ 47 h 101"/>
                <a:gd name="T10" fmla="*/ 6 w 9"/>
                <a:gd name="T11" fmla="*/ 76 h 101"/>
                <a:gd name="T12" fmla="*/ 4 w 9"/>
                <a:gd name="T13" fmla="*/ 90 h 101"/>
                <a:gd name="T14" fmla="*/ 4 w 9"/>
                <a:gd name="T15" fmla="*/ 90 h 101"/>
                <a:gd name="T16" fmla="*/ 5 w 9"/>
                <a:gd name="T17" fmla="*/ 93 h 101"/>
                <a:gd name="T18" fmla="*/ 5 w 9"/>
                <a:gd name="T19" fmla="*/ 94 h 101"/>
                <a:gd name="T20" fmla="*/ 5 w 9"/>
                <a:gd name="T21" fmla="*/ 94 h 101"/>
                <a:gd name="T22" fmla="*/ 5 w 9"/>
                <a:gd name="T23" fmla="*/ 94 h 101"/>
                <a:gd name="T24" fmla="*/ 0 w 9"/>
                <a:gd name="T25" fmla="*/ 101 h 101"/>
                <a:gd name="T26" fmla="*/ 2 w 9"/>
                <a:gd name="T27" fmla="*/ 101 h 101"/>
                <a:gd name="T28" fmla="*/ 7 w 9"/>
                <a:gd name="T29" fmla="*/ 94 h 101"/>
                <a:gd name="T30" fmla="*/ 6 w 9"/>
                <a:gd name="T31" fmla="*/ 91 h 101"/>
                <a:gd name="T32" fmla="*/ 8 w 9"/>
                <a:gd name="T33" fmla="*/ 76 h 101"/>
                <a:gd name="T34" fmla="*/ 9 w 9"/>
                <a:gd name="T35" fmla="*/ 47 h 101"/>
                <a:gd name="T36" fmla="*/ 9 w 9"/>
                <a:gd name="T3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01">
                  <a:moveTo>
                    <a:pt x="9" y="0"/>
                  </a:moveTo>
                  <a:cubicBezTo>
                    <a:pt x="9" y="0"/>
                    <a:pt x="8" y="0"/>
                    <a:pt x="8" y="0"/>
                  </a:cubicBezTo>
                  <a:cubicBezTo>
                    <a:pt x="6" y="10"/>
                    <a:pt x="5" y="23"/>
                    <a:pt x="6" y="39"/>
                  </a:cubicBezTo>
                  <a:cubicBezTo>
                    <a:pt x="8" y="47"/>
                    <a:pt x="8" y="47"/>
                    <a:pt x="8" y="47"/>
                  </a:cubicBezTo>
                  <a:cubicBezTo>
                    <a:pt x="8" y="47"/>
                    <a:pt x="8" y="47"/>
                    <a:pt x="8" y="47"/>
                  </a:cubicBezTo>
                  <a:cubicBezTo>
                    <a:pt x="6" y="76"/>
                    <a:pt x="6" y="76"/>
                    <a:pt x="6" y="76"/>
                  </a:cubicBezTo>
                  <a:cubicBezTo>
                    <a:pt x="4" y="90"/>
                    <a:pt x="4" y="90"/>
                    <a:pt x="4" y="90"/>
                  </a:cubicBezTo>
                  <a:cubicBezTo>
                    <a:pt x="4" y="90"/>
                    <a:pt x="4" y="90"/>
                    <a:pt x="4" y="90"/>
                  </a:cubicBezTo>
                  <a:cubicBezTo>
                    <a:pt x="3" y="91"/>
                    <a:pt x="4" y="92"/>
                    <a:pt x="5" y="93"/>
                  </a:cubicBezTo>
                  <a:cubicBezTo>
                    <a:pt x="5" y="94"/>
                    <a:pt x="5" y="94"/>
                    <a:pt x="5" y="94"/>
                  </a:cubicBezTo>
                  <a:cubicBezTo>
                    <a:pt x="5" y="94"/>
                    <a:pt x="5" y="94"/>
                    <a:pt x="5" y="94"/>
                  </a:cubicBezTo>
                  <a:cubicBezTo>
                    <a:pt x="5" y="94"/>
                    <a:pt x="5" y="94"/>
                    <a:pt x="5" y="94"/>
                  </a:cubicBezTo>
                  <a:cubicBezTo>
                    <a:pt x="0" y="101"/>
                    <a:pt x="0" y="101"/>
                    <a:pt x="0" y="101"/>
                  </a:cubicBezTo>
                  <a:cubicBezTo>
                    <a:pt x="0" y="101"/>
                    <a:pt x="1" y="101"/>
                    <a:pt x="2" y="101"/>
                  </a:cubicBezTo>
                  <a:cubicBezTo>
                    <a:pt x="7" y="94"/>
                    <a:pt x="7" y="94"/>
                    <a:pt x="7" y="94"/>
                  </a:cubicBezTo>
                  <a:cubicBezTo>
                    <a:pt x="6" y="91"/>
                    <a:pt x="6" y="91"/>
                    <a:pt x="6" y="91"/>
                  </a:cubicBezTo>
                  <a:cubicBezTo>
                    <a:pt x="8" y="76"/>
                    <a:pt x="8" y="76"/>
                    <a:pt x="8" y="76"/>
                  </a:cubicBezTo>
                  <a:cubicBezTo>
                    <a:pt x="9" y="47"/>
                    <a:pt x="9" y="47"/>
                    <a:pt x="9" y="47"/>
                  </a:cubicBezTo>
                  <a:cubicBezTo>
                    <a:pt x="7" y="26"/>
                    <a:pt x="7" y="10"/>
                    <a:pt x="9" y="0"/>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5" name="Freeform 396"/>
            <p:cNvSpPr>
              <a:spLocks/>
            </p:cNvSpPr>
            <p:nvPr/>
          </p:nvSpPr>
          <p:spPr bwMode="auto">
            <a:xfrm>
              <a:off x="182562" y="168275"/>
              <a:ext cx="19050" cy="7938"/>
            </a:xfrm>
            <a:custGeom>
              <a:avLst/>
              <a:gdLst>
                <a:gd name="T0" fmla="*/ 10 w 12"/>
                <a:gd name="T1" fmla="*/ 3 h 5"/>
                <a:gd name="T2" fmla="*/ 12 w 12"/>
                <a:gd name="T3" fmla="*/ 0 h 5"/>
                <a:gd name="T4" fmla="*/ 3 w 12"/>
                <a:gd name="T5" fmla="*/ 3 h 5"/>
                <a:gd name="T6" fmla="*/ 0 w 12"/>
                <a:gd name="T7" fmla="*/ 5 h 5"/>
                <a:gd name="T8" fmla="*/ 3 w 12"/>
                <a:gd name="T9" fmla="*/ 5 h 5"/>
                <a:gd name="T10" fmla="*/ 10 w 12"/>
                <a:gd name="T11" fmla="*/ 3 h 5"/>
              </a:gdLst>
              <a:ahLst/>
              <a:cxnLst>
                <a:cxn ang="0">
                  <a:pos x="T0" y="T1"/>
                </a:cxn>
                <a:cxn ang="0">
                  <a:pos x="T2" y="T3"/>
                </a:cxn>
                <a:cxn ang="0">
                  <a:pos x="T4" y="T5"/>
                </a:cxn>
                <a:cxn ang="0">
                  <a:pos x="T6" y="T7"/>
                </a:cxn>
                <a:cxn ang="0">
                  <a:pos x="T8" y="T9"/>
                </a:cxn>
                <a:cxn ang="0">
                  <a:pos x="T10" y="T11"/>
                </a:cxn>
              </a:cxnLst>
              <a:rect l="0" t="0" r="r" b="b"/>
              <a:pathLst>
                <a:path w="12" h="5">
                  <a:moveTo>
                    <a:pt x="10" y="3"/>
                  </a:moveTo>
                  <a:lnTo>
                    <a:pt x="12" y="0"/>
                  </a:lnTo>
                  <a:lnTo>
                    <a:pt x="3" y="3"/>
                  </a:lnTo>
                  <a:lnTo>
                    <a:pt x="0" y="5"/>
                  </a:lnTo>
                  <a:lnTo>
                    <a:pt x="3" y="5"/>
                  </a:lnTo>
                  <a:lnTo>
                    <a:pt x="10"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6" name="Freeform 397"/>
            <p:cNvSpPr>
              <a:spLocks/>
            </p:cNvSpPr>
            <p:nvPr/>
          </p:nvSpPr>
          <p:spPr bwMode="auto">
            <a:xfrm>
              <a:off x="179387" y="168275"/>
              <a:ext cx="22225" cy="7938"/>
            </a:xfrm>
            <a:custGeom>
              <a:avLst/>
              <a:gdLst>
                <a:gd name="T0" fmla="*/ 14 w 14"/>
                <a:gd name="T1" fmla="*/ 0 h 5"/>
                <a:gd name="T2" fmla="*/ 12 w 14"/>
                <a:gd name="T3" fmla="*/ 0 h 5"/>
                <a:gd name="T4" fmla="*/ 12 w 14"/>
                <a:gd name="T5" fmla="*/ 0 h 5"/>
                <a:gd name="T6" fmla="*/ 5 w 14"/>
                <a:gd name="T7" fmla="*/ 3 h 5"/>
                <a:gd name="T8" fmla="*/ 0 w 14"/>
                <a:gd name="T9" fmla="*/ 5 h 5"/>
                <a:gd name="T10" fmla="*/ 2 w 14"/>
                <a:gd name="T11" fmla="*/ 5 h 5"/>
                <a:gd name="T12" fmla="*/ 5 w 14"/>
                <a:gd name="T13" fmla="*/ 3 h 5"/>
                <a:gd name="T14" fmla="*/ 14 w 1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5">
                  <a:moveTo>
                    <a:pt x="14" y="0"/>
                  </a:moveTo>
                  <a:lnTo>
                    <a:pt x="12" y="0"/>
                  </a:lnTo>
                  <a:lnTo>
                    <a:pt x="5" y="3"/>
                  </a:lnTo>
                  <a:lnTo>
                    <a:pt x="0" y="5"/>
                  </a:lnTo>
                  <a:lnTo>
                    <a:pt x="2" y="5"/>
                  </a:lnTo>
                  <a:lnTo>
                    <a:pt x="5" y="3"/>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7" name="Freeform 398"/>
            <p:cNvSpPr>
              <a:spLocks/>
            </p:cNvSpPr>
            <p:nvPr/>
          </p:nvSpPr>
          <p:spPr bwMode="auto">
            <a:xfrm>
              <a:off x="176212" y="165100"/>
              <a:ext cx="22225" cy="11113"/>
            </a:xfrm>
            <a:custGeom>
              <a:avLst/>
              <a:gdLst>
                <a:gd name="T0" fmla="*/ 14 w 14"/>
                <a:gd name="T1" fmla="*/ 2 h 7"/>
                <a:gd name="T2" fmla="*/ 14 w 14"/>
                <a:gd name="T3" fmla="*/ 0 h 7"/>
                <a:gd name="T4" fmla="*/ 2 w 14"/>
                <a:gd name="T5" fmla="*/ 5 h 7"/>
                <a:gd name="T6" fmla="*/ 0 w 14"/>
                <a:gd name="T7" fmla="*/ 7 h 7"/>
                <a:gd name="T8" fmla="*/ 2 w 14"/>
                <a:gd name="T9" fmla="*/ 7 h 7"/>
                <a:gd name="T10" fmla="*/ 7 w 14"/>
                <a:gd name="T11" fmla="*/ 5 h 7"/>
                <a:gd name="T12" fmla="*/ 14 w 14"/>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4" y="2"/>
                  </a:moveTo>
                  <a:lnTo>
                    <a:pt x="14" y="0"/>
                  </a:lnTo>
                  <a:lnTo>
                    <a:pt x="2" y="5"/>
                  </a:lnTo>
                  <a:lnTo>
                    <a:pt x="0" y="7"/>
                  </a:lnTo>
                  <a:lnTo>
                    <a:pt x="2" y="7"/>
                  </a:lnTo>
                  <a:lnTo>
                    <a:pt x="7" y="5"/>
                  </a:lnTo>
                  <a:lnTo>
                    <a:pt x="14"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8" name="Freeform 399"/>
            <p:cNvSpPr>
              <a:spLocks/>
            </p:cNvSpPr>
            <p:nvPr/>
          </p:nvSpPr>
          <p:spPr bwMode="auto">
            <a:xfrm>
              <a:off x="171450" y="165100"/>
              <a:ext cx="26988" cy="11113"/>
            </a:xfrm>
            <a:custGeom>
              <a:avLst/>
              <a:gdLst>
                <a:gd name="T0" fmla="*/ 17 w 17"/>
                <a:gd name="T1" fmla="*/ 0 h 7"/>
                <a:gd name="T2" fmla="*/ 17 w 17"/>
                <a:gd name="T3" fmla="*/ 0 h 7"/>
                <a:gd name="T4" fmla="*/ 10 w 17"/>
                <a:gd name="T5" fmla="*/ 2 h 7"/>
                <a:gd name="T6" fmla="*/ 5 w 17"/>
                <a:gd name="T7" fmla="*/ 2 h 7"/>
                <a:gd name="T8" fmla="*/ 0 w 17"/>
                <a:gd name="T9" fmla="*/ 7 h 7"/>
                <a:gd name="T10" fmla="*/ 3 w 17"/>
                <a:gd name="T11" fmla="*/ 7 h 7"/>
                <a:gd name="T12" fmla="*/ 5 w 17"/>
                <a:gd name="T13" fmla="*/ 5 h 7"/>
                <a:gd name="T14" fmla="*/ 17 w 17"/>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7">
                  <a:moveTo>
                    <a:pt x="17" y="0"/>
                  </a:moveTo>
                  <a:lnTo>
                    <a:pt x="17" y="0"/>
                  </a:lnTo>
                  <a:lnTo>
                    <a:pt x="10" y="2"/>
                  </a:lnTo>
                  <a:lnTo>
                    <a:pt x="5" y="2"/>
                  </a:lnTo>
                  <a:lnTo>
                    <a:pt x="0" y="7"/>
                  </a:lnTo>
                  <a:lnTo>
                    <a:pt x="3" y="7"/>
                  </a:lnTo>
                  <a:lnTo>
                    <a:pt x="5" y="5"/>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799" name="Freeform 400"/>
            <p:cNvSpPr>
              <a:spLocks/>
            </p:cNvSpPr>
            <p:nvPr/>
          </p:nvSpPr>
          <p:spPr bwMode="auto">
            <a:xfrm>
              <a:off x="171450" y="165100"/>
              <a:ext cx="19050" cy="11113"/>
            </a:xfrm>
            <a:custGeom>
              <a:avLst/>
              <a:gdLst>
                <a:gd name="T0" fmla="*/ 5 w 12"/>
                <a:gd name="T1" fmla="*/ 2 h 7"/>
                <a:gd name="T2" fmla="*/ 10 w 12"/>
                <a:gd name="T3" fmla="*/ 2 h 7"/>
                <a:gd name="T4" fmla="*/ 12 w 12"/>
                <a:gd name="T5" fmla="*/ 0 h 7"/>
                <a:gd name="T6" fmla="*/ 5 w 12"/>
                <a:gd name="T7" fmla="*/ 2 h 7"/>
                <a:gd name="T8" fmla="*/ 0 w 12"/>
                <a:gd name="T9" fmla="*/ 7 h 7"/>
                <a:gd name="T10" fmla="*/ 0 w 12"/>
                <a:gd name="T11" fmla="*/ 7 h 7"/>
                <a:gd name="T12" fmla="*/ 5 w 12"/>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5" y="2"/>
                  </a:moveTo>
                  <a:lnTo>
                    <a:pt x="10" y="2"/>
                  </a:lnTo>
                  <a:lnTo>
                    <a:pt x="12" y="0"/>
                  </a:lnTo>
                  <a:lnTo>
                    <a:pt x="5" y="2"/>
                  </a:lnTo>
                  <a:lnTo>
                    <a:pt x="0" y="7"/>
                  </a:lnTo>
                  <a:lnTo>
                    <a:pt x="5"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0" name="Freeform 401"/>
            <p:cNvSpPr>
              <a:spLocks/>
            </p:cNvSpPr>
            <p:nvPr/>
          </p:nvSpPr>
          <p:spPr bwMode="auto">
            <a:xfrm>
              <a:off x="138112" y="300038"/>
              <a:ext cx="101600" cy="417513"/>
            </a:xfrm>
            <a:custGeom>
              <a:avLst/>
              <a:gdLst>
                <a:gd name="T0" fmla="*/ 12 w 27"/>
                <a:gd name="T1" fmla="*/ 0 h 111"/>
                <a:gd name="T2" fmla="*/ 0 w 27"/>
                <a:gd name="T3" fmla="*/ 2 h 111"/>
                <a:gd name="T4" fmla="*/ 9 w 27"/>
                <a:gd name="T5" fmla="*/ 16 h 111"/>
                <a:gd name="T6" fmla="*/ 9 w 27"/>
                <a:gd name="T7" fmla="*/ 61 h 111"/>
                <a:gd name="T8" fmla="*/ 13 w 27"/>
                <a:gd name="T9" fmla="*/ 96 h 111"/>
                <a:gd name="T10" fmla="*/ 7 w 27"/>
                <a:gd name="T11" fmla="*/ 103 h 111"/>
                <a:gd name="T12" fmla="*/ 7 w 27"/>
                <a:gd name="T13" fmla="*/ 106 h 111"/>
                <a:gd name="T14" fmla="*/ 13 w 27"/>
                <a:gd name="T15" fmla="*/ 106 h 111"/>
                <a:gd name="T16" fmla="*/ 27 w 27"/>
                <a:gd name="T17" fmla="*/ 109 h 111"/>
                <a:gd name="T18" fmla="*/ 26 w 27"/>
                <a:gd name="T19" fmla="*/ 106 h 111"/>
                <a:gd name="T20" fmla="*/ 21 w 27"/>
                <a:gd name="T21" fmla="*/ 101 h 111"/>
                <a:gd name="T22" fmla="*/ 18 w 27"/>
                <a:gd name="T23" fmla="*/ 91 h 111"/>
                <a:gd name="T24" fmla="*/ 14 w 27"/>
                <a:gd name="T25" fmla="*/ 61 h 111"/>
                <a:gd name="T26" fmla="*/ 14 w 27"/>
                <a:gd name="T27" fmla="*/ 47 h 111"/>
                <a:gd name="T28" fmla="*/ 15 w 27"/>
                <a:gd name="T29" fmla="*/ 39 h 111"/>
                <a:gd name="T30" fmla="*/ 12 w 27"/>
                <a:gd name="T3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111">
                  <a:moveTo>
                    <a:pt x="12" y="0"/>
                  </a:moveTo>
                  <a:cubicBezTo>
                    <a:pt x="8" y="1"/>
                    <a:pt x="4" y="2"/>
                    <a:pt x="0" y="2"/>
                  </a:cubicBezTo>
                  <a:cubicBezTo>
                    <a:pt x="9" y="16"/>
                    <a:pt x="9" y="16"/>
                    <a:pt x="9" y="16"/>
                  </a:cubicBezTo>
                  <a:cubicBezTo>
                    <a:pt x="9" y="61"/>
                    <a:pt x="9" y="61"/>
                    <a:pt x="9" y="61"/>
                  </a:cubicBezTo>
                  <a:cubicBezTo>
                    <a:pt x="13" y="96"/>
                    <a:pt x="13" y="96"/>
                    <a:pt x="13" y="96"/>
                  </a:cubicBezTo>
                  <a:cubicBezTo>
                    <a:pt x="7" y="103"/>
                    <a:pt x="7" y="103"/>
                    <a:pt x="7" y="103"/>
                  </a:cubicBezTo>
                  <a:cubicBezTo>
                    <a:pt x="7" y="106"/>
                    <a:pt x="7" y="106"/>
                    <a:pt x="7" y="106"/>
                  </a:cubicBezTo>
                  <a:cubicBezTo>
                    <a:pt x="13" y="106"/>
                    <a:pt x="13" y="106"/>
                    <a:pt x="13" y="106"/>
                  </a:cubicBezTo>
                  <a:cubicBezTo>
                    <a:pt x="17" y="110"/>
                    <a:pt x="22" y="111"/>
                    <a:pt x="27" y="109"/>
                  </a:cubicBezTo>
                  <a:cubicBezTo>
                    <a:pt x="27" y="108"/>
                    <a:pt x="27" y="107"/>
                    <a:pt x="26" y="106"/>
                  </a:cubicBezTo>
                  <a:cubicBezTo>
                    <a:pt x="21" y="101"/>
                    <a:pt x="21" y="101"/>
                    <a:pt x="21" y="101"/>
                  </a:cubicBezTo>
                  <a:cubicBezTo>
                    <a:pt x="19" y="99"/>
                    <a:pt x="18" y="95"/>
                    <a:pt x="18" y="91"/>
                  </a:cubicBezTo>
                  <a:cubicBezTo>
                    <a:pt x="14" y="61"/>
                    <a:pt x="14" y="61"/>
                    <a:pt x="14" y="61"/>
                  </a:cubicBezTo>
                  <a:cubicBezTo>
                    <a:pt x="14" y="47"/>
                    <a:pt x="14" y="47"/>
                    <a:pt x="14" y="47"/>
                  </a:cubicBezTo>
                  <a:cubicBezTo>
                    <a:pt x="15" y="39"/>
                    <a:pt x="15" y="39"/>
                    <a:pt x="15" y="39"/>
                  </a:cubicBezTo>
                  <a:cubicBezTo>
                    <a:pt x="18" y="24"/>
                    <a:pt x="17" y="11"/>
                    <a:pt x="1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1" name="Freeform 402"/>
            <p:cNvSpPr>
              <a:spLocks/>
            </p:cNvSpPr>
            <p:nvPr/>
          </p:nvSpPr>
          <p:spPr bwMode="auto">
            <a:xfrm>
              <a:off x="0" y="398463"/>
              <a:ext cx="127000" cy="319088"/>
            </a:xfrm>
            <a:custGeom>
              <a:avLst/>
              <a:gdLst>
                <a:gd name="T0" fmla="*/ 29 w 34"/>
                <a:gd name="T1" fmla="*/ 32 h 85"/>
                <a:gd name="T2" fmla="*/ 31 w 34"/>
                <a:gd name="T3" fmla="*/ 20 h 85"/>
                <a:gd name="T4" fmla="*/ 34 w 34"/>
                <a:gd name="T5" fmla="*/ 0 h 85"/>
                <a:gd name="T6" fmla="*/ 24 w 34"/>
                <a:gd name="T7" fmla="*/ 17 h 85"/>
                <a:gd name="T8" fmla="*/ 19 w 34"/>
                <a:gd name="T9" fmla="*/ 67 h 85"/>
                <a:gd name="T10" fmla="*/ 19 w 34"/>
                <a:gd name="T11" fmla="*/ 72 h 85"/>
                <a:gd name="T12" fmla="*/ 13 w 34"/>
                <a:gd name="T13" fmla="*/ 78 h 85"/>
                <a:gd name="T14" fmla="*/ 10 w 34"/>
                <a:gd name="T15" fmla="*/ 77 h 85"/>
                <a:gd name="T16" fmla="*/ 8 w 34"/>
                <a:gd name="T17" fmla="*/ 76 h 85"/>
                <a:gd name="T18" fmla="*/ 1 w 34"/>
                <a:gd name="T19" fmla="*/ 79 h 85"/>
                <a:gd name="T20" fmla="*/ 0 w 34"/>
                <a:gd name="T21" fmla="*/ 84 h 85"/>
                <a:gd name="T22" fmla="*/ 17 w 34"/>
                <a:gd name="T23" fmla="*/ 82 h 85"/>
                <a:gd name="T24" fmla="*/ 25 w 34"/>
                <a:gd name="T25" fmla="*/ 82 h 85"/>
                <a:gd name="T26" fmla="*/ 25 w 34"/>
                <a:gd name="T27" fmla="*/ 77 h 85"/>
                <a:gd name="T28" fmla="*/ 27 w 34"/>
                <a:gd name="T29" fmla="*/ 66 h 85"/>
                <a:gd name="T30" fmla="*/ 27 w 34"/>
                <a:gd name="T31" fmla="*/ 57 h 85"/>
                <a:gd name="T32" fmla="*/ 29 w 34"/>
                <a:gd name="T3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85">
                  <a:moveTo>
                    <a:pt x="29" y="32"/>
                  </a:moveTo>
                  <a:cubicBezTo>
                    <a:pt x="30" y="29"/>
                    <a:pt x="31" y="25"/>
                    <a:pt x="31" y="20"/>
                  </a:cubicBezTo>
                  <a:cubicBezTo>
                    <a:pt x="34" y="0"/>
                    <a:pt x="34" y="0"/>
                    <a:pt x="34" y="0"/>
                  </a:cubicBezTo>
                  <a:cubicBezTo>
                    <a:pt x="24" y="17"/>
                    <a:pt x="24" y="17"/>
                    <a:pt x="24" y="17"/>
                  </a:cubicBezTo>
                  <a:cubicBezTo>
                    <a:pt x="19" y="67"/>
                    <a:pt x="19" y="67"/>
                    <a:pt x="19" y="67"/>
                  </a:cubicBezTo>
                  <a:cubicBezTo>
                    <a:pt x="19" y="72"/>
                    <a:pt x="19" y="72"/>
                    <a:pt x="19" y="72"/>
                  </a:cubicBezTo>
                  <a:cubicBezTo>
                    <a:pt x="13" y="78"/>
                    <a:pt x="13" y="78"/>
                    <a:pt x="13" y="78"/>
                  </a:cubicBezTo>
                  <a:cubicBezTo>
                    <a:pt x="12" y="77"/>
                    <a:pt x="11" y="77"/>
                    <a:pt x="10" y="77"/>
                  </a:cubicBezTo>
                  <a:cubicBezTo>
                    <a:pt x="9" y="77"/>
                    <a:pt x="9" y="76"/>
                    <a:pt x="8" y="76"/>
                  </a:cubicBezTo>
                  <a:cubicBezTo>
                    <a:pt x="1" y="79"/>
                    <a:pt x="1" y="79"/>
                    <a:pt x="1" y="79"/>
                  </a:cubicBezTo>
                  <a:cubicBezTo>
                    <a:pt x="0" y="81"/>
                    <a:pt x="0" y="82"/>
                    <a:pt x="0" y="84"/>
                  </a:cubicBezTo>
                  <a:cubicBezTo>
                    <a:pt x="6" y="85"/>
                    <a:pt x="12" y="85"/>
                    <a:pt x="17" y="82"/>
                  </a:cubicBezTo>
                  <a:cubicBezTo>
                    <a:pt x="25" y="82"/>
                    <a:pt x="25" y="82"/>
                    <a:pt x="25" y="82"/>
                  </a:cubicBezTo>
                  <a:cubicBezTo>
                    <a:pt x="25" y="77"/>
                    <a:pt x="25" y="77"/>
                    <a:pt x="25" y="77"/>
                  </a:cubicBezTo>
                  <a:cubicBezTo>
                    <a:pt x="27" y="66"/>
                    <a:pt x="27" y="66"/>
                    <a:pt x="27" y="66"/>
                  </a:cubicBezTo>
                  <a:cubicBezTo>
                    <a:pt x="27" y="57"/>
                    <a:pt x="27" y="57"/>
                    <a:pt x="27" y="57"/>
                  </a:cubicBezTo>
                  <a:lnTo>
                    <a:pt x="29"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31802" name="组合 146"/>
          <p:cNvGrpSpPr>
            <a:grpSpLocks/>
          </p:cNvGrpSpPr>
          <p:nvPr/>
        </p:nvGrpSpPr>
        <p:grpSpPr bwMode="auto">
          <a:xfrm>
            <a:off x="7390891" y="3719663"/>
            <a:ext cx="269922" cy="1079833"/>
            <a:chOff x="0" y="0"/>
            <a:chExt cx="192088" cy="771525"/>
          </a:xfrm>
        </p:grpSpPr>
        <p:sp>
          <p:nvSpPr>
            <p:cNvPr id="31803" name="Freeform 817"/>
            <p:cNvSpPr>
              <a:spLocks noEditPoints="1"/>
            </p:cNvSpPr>
            <p:nvPr/>
          </p:nvSpPr>
          <p:spPr bwMode="auto">
            <a:xfrm>
              <a:off x="41275" y="0"/>
              <a:ext cx="87313" cy="127000"/>
            </a:xfrm>
            <a:custGeom>
              <a:avLst/>
              <a:gdLst>
                <a:gd name="T0" fmla="*/ 21 w 23"/>
                <a:gd name="T1" fmla="*/ 7 h 34"/>
                <a:gd name="T2" fmla="*/ 19 w 23"/>
                <a:gd name="T3" fmla="*/ 1 h 34"/>
                <a:gd name="T4" fmla="*/ 15 w 23"/>
                <a:gd name="T5" fmla="*/ 0 h 34"/>
                <a:gd name="T6" fmla="*/ 5 w 23"/>
                <a:gd name="T7" fmla="*/ 7 h 34"/>
                <a:gd name="T8" fmla="*/ 4 w 23"/>
                <a:gd name="T9" fmla="*/ 14 h 34"/>
                <a:gd name="T10" fmla="*/ 3 w 23"/>
                <a:gd name="T11" fmla="*/ 19 h 34"/>
                <a:gd name="T12" fmla="*/ 2 w 23"/>
                <a:gd name="T13" fmla="*/ 26 h 34"/>
                <a:gd name="T14" fmla="*/ 2 w 23"/>
                <a:gd name="T15" fmla="*/ 34 h 34"/>
                <a:gd name="T16" fmla="*/ 3 w 23"/>
                <a:gd name="T17" fmla="*/ 33 h 34"/>
                <a:gd name="T18" fmla="*/ 4 w 23"/>
                <a:gd name="T19" fmla="*/ 27 h 34"/>
                <a:gd name="T20" fmla="*/ 6 w 23"/>
                <a:gd name="T21" fmla="*/ 16 h 34"/>
                <a:gd name="T22" fmla="*/ 5 w 23"/>
                <a:gd name="T23" fmla="*/ 12 h 34"/>
                <a:gd name="T24" fmla="*/ 7 w 23"/>
                <a:gd name="T25" fmla="*/ 15 h 34"/>
                <a:gd name="T26" fmla="*/ 7 w 23"/>
                <a:gd name="T27" fmla="*/ 15 h 34"/>
                <a:gd name="T28" fmla="*/ 7 w 23"/>
                <a:gd name="T29" fmla="*/ 15 h 34"/>
                <a:gd name="T30" fmla="*/ 12 w 23"/>
                <a:gd name="T31" fmla="*/ 5 h 34"/>
                <a:gd name="T32" fmla="*/ 21 w 23"/>
                <a:gd name="T33" fmla="*/ 7 h 34"/>
                <a:gd name="T34" fmla="*/ 19 w 23"/>
                <a:gd name="T35" fmla="*/ 1 h 34"/>
                <a:gd name="T36" fmla="*/ 19 w 23"/>
                <a:gd name="T37" fmla="*/ 2 h 34"/>
                <a:gd name="T38" fmla="*/ 9 w 23"/>
                <a:gd name="T39" fmla="*/ 4 h 34"/>
                <a:gd name="T40" fmla="*/ 5 w 23"/>
                <a:gd name="T41" fmla="*/ 11 h 34"/>
                <a:gd name="T42" fmla="*/ 8 w 23"/>
                <a:gd name="T43" fmla="*/ 3 h 34"/>
                <a:gd name="T44" fmla="*/ 19 w 23"/>
                <a:gd name="T45" fmla="*/ 1 h 34"/>
                <a:gd name="T46" fmla="*/ 2 w 23"/>
                <a:gd name="T47" fmla="*/ 33 h 34"/>
                <a:gd name="T48" fmla="*/ 2 w 23"/>
                <a:gd name="T49" fmla="*/ 33 h 34"/>
                <a:gd name="T50" fmla="*/ 3 w 23"/>
                <a:gd name="T51" fmla="*/ 26 h 34"/>
                <a:gd name="T52" fmla="*/ 4 w 23"/>
                <a:gd name="T53" fmla="*/ 15 h 34"/>
                <a:gd name="T54" fmla="*/ 3 w 23"/>
                <a:gd name="T55" fmla="*/ 26 h 34"/>
                <a:gd name="T56" fmla="*/ 2 w 23"/>
                <a:gd name="T5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34">
                  <a:moveTo>
                    <a:pt x="21" y="7"/>
                  </a:moveTo>
                  <a:cubicBezTo>
                    <a:pt x="23" y="6"/>
                    <a:pt x="22" y="4"/>
                    <a:pt x="19" y="1"/>
                  </a:cubicBezTo>
                  <a:cubicBezTo>
                    <a:pt x="18" y="0"/>
                    <a:pt x="17" y="0"/>
                    <a:pt x="15" y="0"/>
                  </a:cubicBezTo>
                  <a:cubicBezTo>
                    <a:pt x="11" y="0"/>
                    <a:pt x="7" y="2"/>
                    <a:pt x="5" y="7"/>
                  </a:cubicBezTo>
                  <a:cubicBezTo>
                    <a:pt x="4" y="9"/>
                    <a:pt x="4" y="12"/>
                    <a:pt x="4" y="14"/>
                  </a:cubicBezTo>
                  <a:cubicBezTo>
                    <a:pt x="3" y="19"/>
                    <a:pt x="3" y="19"/>
                    <a:pt x="3" y="19"/>
                  </a:cubicBezTo>
                  <a:cubicBezTo>
                    <a:pt x="2" y="21"/>
                    <a:pt x="2" y="24"/>
                    <a:pt x="2" y="26"/>
                  </a:cubicBezTo>
                  <a:cubicBezTo>
                    <a:pt x="0" y="29"/>
                    <a:pt x="0" y="31"/>
                    <a:pt x="2" y="34"/>
                  </a:cubicBezTo>
                  <a:cubicBezTo>
                    <a:pt x="3" y="33"/>
                    <a:pt x="3" y="33"/>
                    <a:pt x="3" y="33"/>
                  </a:cubicBezTo>
                  <a:cubicBezTo>
                    <a:pt x="5" y="30"/>
                    <a:pt x="6" y="28"/>
                    <a:pt x="4" y="27"/>
                  </a:cubicBezTo>
                  <a:cubicBezTo>
                    <a:pt x="4" y="24"/>
                    <a:pt x="4" y="20"/>
                    <a:pt x="6" y="16"/>
                  </a:cubicBezTo>
                  <a:cubicBezTo>
                    <a:pt x="5" y="15"/>
                    <a:pt x="5" y="14"/>
                    <a:pt x="5" y="12"/>
                  </a:cubicBezTo>
                  <a:cubicBezTo>
                    <a:pt x="6" y="12"/>
                    <a:pt x="6" y="12"/>
                    <a:pt x="7" y="15"/>
                  </a:cubicBezTo>
                  <a:cubicBezTo>
                    <a:pt x="7" y="15"/>
                    <a:pt x="7" y="15"/>
                    <a:pt x="7" y="15"/>
                  </a:cubicBezTo>
                  <a:cubicBezTo>
                    <a:pt x="7" y="15"/>
                    <a:pt x="7" y="15"/>
                    <a:pt x="7" y="15"/>
                  </a:cubicBezTo>
                  <a:cubicBezTo>
                    <a:pt x="7" y="8"/>
                    <a:pt x="8" y="5"/>
                    <a:pt x="12" y="5"/>
                  </a:cubicBezTo>
                  <a:cubicBezTo>
                    <a:pt x="16" y="7"/>
                    <a:pt x="19" y="8"/>
                    <a:pt x="21" y="7"/>
                  </a:cubicBezTo>
                  <a:close/>
                  <a:moveTo>
                    <a:pt x="19" y="1"/>
                  </a:moveTo>
                  <a:cubicBezTo>
                    <a:pt x="19" y="2"/>
                    <a:pt x="19" y="2"/>
                    <a:pt x="19" y="2"/>
                  </a:cubicBezTo>
                  <a:cubicBezTo>
                    <a:pt x="15" y="1"/>
                    <a:pt x="12" y="1"/>
                    <a:pt x="9" y="4"/>
                  </a:cubicBezTo>
                  <a:cubicBezTo>
                    <a:pt x="7" y="6"/>
                    <a:pt x="5" y="9"/>
                    <a:pt x="5" y="11"/>
                  </a:cubicBezTo>
                  <a:cubicBezTo>
                    <a:pt x="5" y="9"/>
                    <a:pt x="6" y="6"/>
                    <a:pt x="8" y="3"/>
                  </a:cubicBezTo>
                  <a:cubicBezTo>
                    <a:pt x="11" y="0"/>
                    <a:pt x="15" y="0"/>
                    <a:pt x="19" y="1"/>
                  </a:cubicBezTo>
                  <a:close/>
                  <a:moveTo>
                    <a:pt x="2" y="33"/>
                  </a:moveTo>
                  <a:cubicBezTo>
                    <a:pt x="2" y="33"/>
                    <a:pt x="2" y="33"/>
                    <a:pt x="2" y="33"/>
                  </a:cubicBezTo>
                  <a:cubicBezTo>
                    <a:pt x="0" y="31"/>
                    <a:pt x="1" y="29"/>
                    <a:pt x="3" y="26"/>
                  </a:cubicBezTo>
                  <a:cubicBezTo>
                    <a:pt x="2" y="24"/>
                    <a:pt x="3" y="20"/>
                    <a:pt x="4" y="15"/>
                  </a:cubicBezTo>
                  <a:cubicBezTo>
                    <a:pt x="3" y="19"/>
                    <a:pt x="3" y="23"/>
                    <a:pt x="3" y="26"/>
                  </a:cubicBezTo>
                  <a:cubicBezTo>
                    <a:pt x="2" y="29"/>
                    <a:pt x="2" y="31"/>
                    <a:pt x="2" y="33"/>
                  </a:cubicBezTo>
                  <a:close/>
                </a:path>
              </a:pathLst>
            </a:custGeom>
            <a:solidFill>
              <a:srgbClr val="EEDF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4" name="Freeform 818"/>
            <p:cNvSpPr>
              <a:spLocks/>
            </p:cNvSpPr>
            <p:nvPr/>
          </p:nvSpPr>
          <p:spPr bwMode="auto">
            <a:xfrm>
              <a:off x="60325" y="0"/>
              <a:ext cx="52388" cy="41275"/>
            </a:xfrm>
            <a:custGeom>
              <a:avLst/>
              <a:gdLst>
                <a:gd name="T0" fmla="*/ 14 w 14"/>
                <a:gd name="T1" fmla="*/ 2 h 11"/>
                <a:gd name="T2" fmla="*/ 14 w 14"/>
                <a:gd name="T3" fmla="*/ 1 h 11"/>
                <a:gd name="T4" fmla="*/ 3 w 14"/>
                <a:gd name="T5" fmla="*/ 3 h 11"/>
                <a:gd name="T6" fmla="*/ 0 w 14"/>
                <a:gd name="T7" fmla="*/ 11 h 11"/>
                <a:gd name="T8" fmla="*/ 4 w 14"/>
                <a:gd name="T9" fmla="*/ 4 h 11"/>
                <a:gd name="T10" fmla="*/ 14 w 14"/>
                <a:gd name="T11" fmla="*/ 2 h 11"/>
              </a:gdLst>
              <a:ahLst/>
              <a:cxnLst>
                <a:cxn ang="0">
                  <a:pos x="T0" y="T1"/>
                </a:cxn>
                <a:cxn ang="0">
                  <a:pos x="T2" y="T3"/>
                </a:cxn>
                <a:cxn ang="0">
                  <a:pos x="T4" y="T5"/>
                </a:cxn>
                <a:cxn ang="0">
                  <a:pos x="T6" y="T7"/>
                </a:cxn>
                <a:cxn ang="0">
                  <a:pos x="T8" y="T9"/>
                </a:cxn>
                <a:cxn ang="0">
                  <a:pos x="T10" y="T11"/>
                </a:cxn>
              </a:cxnLst>
              <a:rect l="0" t="0" r="r" b="b"/>
              <a:pathLst>
                <a:path w="14" h="11">
                  <a:moveTo>
                    <a:pt x="14" y="2"/>
                  </a:moveTo>
                  <a:cubicBezTo>
                    <a:pt x="14" y="1"/>
                    <a:pt x="14" y="1"/>
                    <a:pt x="14" y="1"/>
                  </a:cubicBezTo>
                  <a:cubicBezTo>
                    <a:pt x="10" y="0"/>
                    <a:pt x="6" y="0"/>
                    <a:pt x="3" y="3"/>
                  </a:cubicBezTo>
                  <a:cubicBezTo>
                    <a:pt x="1" y="6"/>
                    <a:pt x="0" y="9"/>
                    <a:pt x="0" y="11"/>
                  </a:cubicBezTo>
                  <a:cubicBezTo>
                    <a:pt x="0" y="9"/>
                    <a:pt x="2" y="6"/>
                    <a:pt x="4" y="4"/>
                  </a:cubicBezTo>
                  <a:cubicBezTo>
                    <a:pt x="7" y="1"/>
                    <a:pt x="10" y="1"/>
                    <a:pt x="14" y="2"/>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5" name="Freeform 819"/>
            <p:cNvSpPr>
              <a:spLocks/>
            </p:cNvSpPr>
            <p:nvPr/>
          </p:nvSpPr>
          <p:spPr bwMode="auto">
            <a:xfrm>
              <a:off x="41275" y="55563"/>
              <a:ext cx="15875" cy="68263"/>
            </a:xfrm>
            <a:custGeom>
              <a:avLst/>
              <a:gdLst>
                <a:gd name="T0" fmla="*/ 2 w 4"/>
                <a:gd name="T1" fmla="*/ 18 h 18"/>
                <a:gd name="T2" fmla="*/ 2 w 4"/>
                <a:gd name="T3" fmla="*/ 18 h 18"/>
                <a:gd name="T4" fmla="*/ 3 w 4"/>
                <a:gd name="T5" fmla="*/ 11 h 18"/>
                <a:gd name="T6" fmla="*/ 4 w 4"/>
                <a:gd name="T7" fmla="*/ 0 h 18"/>
                <a:gd name="T8" fmla="*/ 3 w 4"/>
                <a:gd name="T9" fmla="*/ 11 h 18"/>
                <a:gd name="T10" fmla="*/ 2 w 4"/>
                <a:gd name="T11" fmla="*/ 18 h 18"/>
              </a:gdLst>
              <a:ahLst/>
              <a:cxnLst>
                <a:cxn ang="0">
                  <a:pos x="T0" y="T1"/>
                </a:cxn>
                <a:cxn ang="0">
                  <a:pos x="T2" y="T3"/>
                </a:cxn>
                <a:cxn ang="0">
                  <a:pos x="T4" y="T5"/>
                </a:cxn>
                <a:cxn ang="0">
                  <a:pos x="T6" y="T7"/>
                </a:cxn>
                <a:cxn ang="0">
                  <a:pos x="T8" y="T9"/>
                </a:cxn>
                <a:cxn ang="0">
                  <a:pos x="T10" y="T11"/>
                </a:cxn>
              </a:cxnLst>
              <a:rect l="0" t="0" r="r" b="b"/>
              <a:pathLst>
                <a:path w="4" h="18">
                  <a:moveTo>
                    <a:pt x="2" y="18"/>
                  </a:moveTo>
                  <a:cubicBezTo>
                    <a:pt x="2" y="18"/>
                    <a:pt x="2" y="18"/>
                    <a:pt x="2" y="18"/>
                  </a:cubicBezTo>
                  <a:cubicBezTo>
                    <a:pt x="2" y="16"/>
                    <a:pt x="2" y="14"/>
                    <a:pt x="3" y="11"/>
                  </a:cubicBezTo>
                  <a:cubicBezTo>
                    <a:pt x="3" y="8"/>
                    <a:pt x="3" y="4"/>
                    <a:pt x="4" y="0"/>
                  </a:cubicBezTo>
                  <a:cubicBezTo>
                    <a:pt x="3" y="5"/>
                    <a:pt x="2" y="9"/>
                    <a:pt x="3" y="11"/>
                  </a:cubicBezTo>
                  <a:cubicBezTo>
                    <a:pt x="1" y="14"/>
                    <a:pt x="0" y="16"/>
                    <a:pt x="2" y="18"/>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6" name="Freeform 820"/>
            <p:cNvSpPr>
              <a:spLocks/>
            </p:cNvSpPr>
            <p:nvPr/>
          </p:nvSpPr>
          <p:spPr bwMode="auto">
            <a:xfrm>
              <a:off x="87312" y="3175"/>
              <a:ext cx="58738" cy="142875"/>
            </a:xfrm>
            <a:custGeom>
              <a:avLst/>
              <a:gdLst>
                <a:gd name="T0" fmla="*/ 7 w 16"/>
                <a:gd name="T1" fmla="*/ 0 h 38"/>
                <a:gd name="T2" fmla="*/ 9 w 16"/>
                <a:gd name="T3" fmla="*/ 6 h 38"/>
                <a:gd name="T4" fmla="*/ 0 w 16"/>
                <a:gd name="T5" fmla="*/ 4 h 38"/>
                <a:gd name="T6" fmla="*/ 10 w 16"/>
                <a:gd name="T7" fmla="*/ 9 h 38"/>
                <a:gd name="T8" fmla="*/ 11 w 16"/>
                <a:gd name="T9" fmla="*/ 14 h 38"/>
                <a:gd name="T10" fmla="*/ 9 w 16"/>
                <a:gd name="T11" fmla="*/ 19 h 38"/>
                <a:gd name="T12" fmla="*/ 7 w 16"/>
                <a:gd name="T13" fmla="*/ 24 h 38"/>
                <a:gd name="T14" fmla="*/ 7 w 16"/>
                <a:gd name="T15" fmla="*/ 28 h 38"/>
                <a:gd name="T16" fmla="*/ 12 w 16"/>
                <a:gd name="T17" fmla="*/ 31 h 38"/>
                <a:gd name="T18" fmla="*/ 12 w 16"/>
                <a:gd name="T19" fmla="*/ 32 h 38"/>
                <a:gd name="T20" fmla="*/ 13 w 16"/>
                <a:gd name="T21" fmla="*/ 38 h 38"/>
                <a:gd name="T22" fmla="*/ 15 w 16"/>
                <a:gd name="T23" fmla="*/ 29 h 38"/>
                <a:gd name="T24" fmla="*/ 15 w 16"/>
                <a:gd name="T25" fmla="*/ 28 h 38"/>
                <a:gd name="T26" fmla="*/ 15 w 16"/>
                <a:gd name="T27" fmla="*/ 28 h 38"/>
                <a:gd name="T28" fmla="*/ 14 w 16"/>
                <a:gd name="T29" fmla="*/ 27 h 38"/>
                <a:gd name="T30" fmla="*/ 13 w 16"/>
                <a:gd name="T31" fmla="*/ 16 h 38"/>
                <a:gd name="T32" fmla="*/ 13 w 16"/>
                <a:gd name="T33" fmla="*/ 10 h 38"/>
                <a:gd name="T34" fmla="*/ 13 w 16"/>
                <a:gd name="T35" fmla="*/ 9 h 38"/>
                <a:gd name="T36" fmla="*/ 7 w 16"/>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8">
                  <a:moveTo>
                    <a:pt x="7" y="0"/>
                  </a:moveTo>
                  <a:cubicBezTo>
                    <a:pt x="10" y="3"/>
                    <a:pt x="11" y="5"/>
                    <a:pt x="9" y="6"/>
                  </a:cubicBezTo>
                  <a:cubicBezTo>
                    <a:pt x="7" y="7"/>
                    <a:pt x="4" y="6"/>
                    <a:pt x="0" y="4"/>
                  </a:cubicBezTo>
                  <a:cubicBezTo>
                    <a:pt x="3" y="7"/>
                    <a:pt x="6" y="9"/>
                    <a:pt x="10" y="9"/>
                  </a:cubicBezTo>
                  <a:cubicBezTo>
                    <a:pt x="11" y="14"/>
                    <a:pt x="11" y="14"/>
                    <a:pt x="11" y="14"/>
                  </a:cubicBezTo>
                  <a:cubicBezTo>
                    <a:pt x="9" y="19"/>
                    <a:pt x="9" y="19"/>
                    <a:pt x="9" y="19"/>
                  </a:cubicBezTo>
                  <a:cubicBezTo>
                    <a:pt x="9" y="21"/>
                    <a:pt x="8" y="22"/>
                    <a:pt x="7" y="24"/>
                  </a:cubicBezTo>
                  <a:cubicBezTo>
                    <a:pt x="7" y="28"/>
                    <a:pt x="7" y="28"/>
                    <a:pt x="7" y="28"/>
                  </a:cubicBezTo>
                  <a:cubicBezTo>
                    <a:pt x="9" y="28"/>
                    <a:pt x="11" y="29"/>
                    <a:pt x="12" y="31"/>
                  </a:cubicBezTo>
                  <a:cubicBezTo>
                    <a:pt x="12" y="31"/>
                    <a:pt x="12" y="31"/>
                    <a:pt x="12" y="32"/>
                  </a:cubicBezTo>
                  <a:cubicBezTo>
                    <a:pt x="13" y="33"/>
                    <a:pt x="13" y="35"/>
                    <a:pt x="13" y="38"/>
                  </a:cubicBezTo>
                  <a:cubicBezTo>
                    <a:pt x="15" y="35"/>
                    <a:pt x="16" y="33"/>
                    <a:pt x="15" y="29"/>
                  </a:cubicBezTo>
                  <a:cubicBezTo>
                    <a:pt x="15" y="28"/>
                    <a:pt x="15" y="28"/>
                    <a:pt x="15" y="28"/>
                  </a:cubicBezTo>
                  <a:cubicBezTo>
                    <a:pt x="15" y="28"/>
                    <a:pt x="15" y="28"/>
                    <a:pt x="15" y="28"/>
                  </a:cubicBezTo>
                  <a:cubicBezTo>
                    <a:pt x="14" y="27"/>
                    <a:pt x="14" y="27"/>
                    <a:pt x="14" y="27"/>
                  </a:cubicBezTo>
                  <a:cubicBezTo>
                    <a:pt x="14" y="23"/>
                    <a:pt x="14" y="20"/>
                    <a:pt x="13" y="16"/>
                  </a:cubicBezTo>
                  <a:cubicBezTo>
                    <a:pt x="14" y="15"/>
                    <a:pt x="14" y="12"/>
                    <a:pt x="13" y="10"/>
                  </a:cubicBezTo>
                  <a:cubicBezTo>
                    <a:pt x="13" y="9"/>
                    <a:pt x="13" y="9"/>
                    <a:pt x="13" y="9"/>
                  </a:cubicBezTo>
                  <a:cubicBezTo>
                    <a:pt x="13" y="5"/>
                    <a:pt x="11" y="2"/>
                    <a:pt x="7" y="0"/>
                  </a:cubicBez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7" name="Freeform 821"/>
            <p:cNvSpPr>
              <a:spLocks noEditPoints="1"/>
            </p:cNvSpPr>
            <p:nvPr/>
          </p:nvSpPr>
          <p:spPr bwMode="auto">
            <a:xfrm>
              <a:off x="60325" y="22225"/>
              <a:ext cx="60325" cy="74613"/>
            </a:xfrm>
            <a:custGeom>
              <a:avLst/>
              <a:gdLst>
                <a:gd name="T0" fmla="*/ 2 w 16"/>
                <a:gd name="T1" fmla="*/ 9 h 20"/>
                <a:gd name="T2" fmla="*/ 2 w 16"/>
                <a:gd name="T3" fmla="*/ 9 h 20"/>
                <a:gd name="T4" fmla="*/ 2 w 16"/>
                <a:gd name="T5" fmla="*/ 9 h 20"/>
                <a:gd name="T6" fmla="*/ 0 w 16"/>
                <a:gd name="T7" fmla="*/ 6 h 20"/>
                <a:gd name="T8" fmla="*/ 1 w 16"/>
                <a:gd name="T9" fmla="*/ 10 h 20"/>
                <a:gd name="T10" fmla="*/ 2 w 16"/>
                <a:gd name="T11" fmla="*/ 12 h 20"/>
                <a:gd name="T12" fmla="*/ 4 w 16"/>
                <a:gd name="T13" fmla="*/ 17 h 20"/>
                <a:gd name="T14" fmla="*/ 14 w 16"/>
                <a:gd name="T15" fmla="*/ 16 h 20"/>
                <a:gd name="T16" fmla="*/ 16 w 16"/>
                <a:gd name="T17" fmla="*/ 9 h 20"/>
                <a:gd name="T18" fmla="*/ 16 w 16"/>
                <a:gd name="T19" fmla="*/ 5 h 20"/>
                <a:gd name="T20" fmla="*/ 7 w 16"/>
                <a:gd name="T21" fmla="*/ 0 h 20"/>
                <a:gd name="T22" fmla="*/ 2 w 16"/>
                <a:gd name="T23" fmla="*/ 9 h 20"/>
                <a:gd name="T24" fmla="*/ 6 w 16"/>
                <a:gd name="T25" fmla="*/ 17 h 20"/>
                <a:gd name="T26" fmla="*/ 4 w 16"/>
                <a:gd name="T27" fmla="*/ 16 h 20"/>
                <a:gd name="T28" fmla="*/ 3 w 16"/>
                <a:gd name="T29" fmla="*/ 12 h 20"/>
                <a:gd name="T30" fmla="*/ 0 w 16"/>
                <a:gd name="T31" fmla="*/ 7 h 20"/>
                <a:gd name="T32" fmla="*/ 4 w 16"/>
                <a:gd name="T33" fmla="*/ 12 h 20"/>
                <a:gd name="T34" fmla="*/ 6 w 16"/>
                <a:gd name="T35"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20">
                  <a:moveTo>
                    <a:pt x="2" y="9"/>
                  </a:moveTo>
                  <a:cubicBezTo>
                    <a:pt x="2" y="9"/>
                    <a:pt x="2" y="9"/>
                    <a:pt x="2" y="9"/>
                  </a:cubicBezTo>
                  <a:cubicBezTo>
                    <a:pt x="2" y="9"/>
                    <a:pt x="2" y="9"/>
                    <a:pt x="2" y="9"/>
                  </a:cubicBezTo>
                  <a:cubicBezTo>
                    <a:pt x="1" y="6"/>
                    <a:pt x="1" y="6"/>
                    <a:pt x="0" y="6"/>
                  </a:cubicBezTo>
                  <a:cubicBezTo>
                    <a:pt x="0" y="8"/>
                    <a:pt x="0" y="9"/>
                    <a:pt x="1" y="10"/>
                  </a:cubicBezTo>
                  <a:cubicBezTo>
                    <a:pt x="1" y="11"/>
                    <a:pt x="2" y="12"/>
                    <a:pt x="2" y="12"/>
                  </a:cubicBezTo>
                  <a:cubicBezTo>
                    <a:pt x="2" y="14"/>
                    <a:pt x="3" y="16"/>
                    <a:pt x="4" y="17"/>
                  </a:cubicBezTo>
                  <a:cubicBezTo>
                    <a:pt x="8" y="20"/>
                    <a:pt x="12" y="19"/>
                    <a:pt x="14" y="16"/>
                  </a:cubicBezTo>
                  <a:cubicBezTo>
                    <a:pt x="16" y="9"/>
                    <a:pt x="16" y="9"/>
                    <a:pt x="16" y="9"/>
                  </a:cubicBezTo>
                  <a:cubicBezTo>
                    <a:pt x="16" y="5"/>
                    <a:pt x="16" y="5"/>
                    <a:pt x="16" y="5"/>
                  </a:cubicBezTo>
                  <a:cubicBezTo>
                    <a:pt x="12" y="5"/>
                    <a:pt x="9" y="3"/>
                    <a:pt x="7" y="0"/>
                  </a:cubicBezTo>
                  <a:cubicBezTo>
                    <a:pt x="4" y="2"/>
                    <a:pt x="3" y="5"/>
                    <a:pt x="2" y="9"/>
                  </a:cubicBezTo>
                  <a:close/>
                  <a:moveTo>
                    <a:pt x="6" y="17"/>
                  </a:moveTo>
                  <a:cubicBezTo>
                    <a:pt x="4" y="16"/>
                    <a:pt x="4" y="16"/>
                    <a:pt x="4" y="16"/>
                  </a:cubicBezTo>
                  <a:cubicBezTo>
                    <a:pt x="3" y="15"/>
                    <a:pt x="3" y="13"/>
                    <a:pt x="3" y="12"/>
                  </a:cubicBezTo>
                  <a:cubicBezTo>
                    <a:pt x="1" y="10"/>
                    <a:pt x="0" y="9"/>
                    <a:pt x="0" y="7"/>
                  </a:cubicBezTo>
                  <a:cubicBezTo>
                    <a:pt x="1" y="9"/>
                    <a:pt x="2" y="10"/>
                    <a:pt x="4" y="12"/>
                  </a:cubicBezTo>
                  <a:cubicBezTo>
                    <a:pt x="4" y="14"/>
                    <a:pt x="4" y="16"/>
                    <a:pt x="6" y="1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8" name="Freeform 822"/>
            <p:cNvSpPr>
              <a:spLocks/>
            </p:cNvSpPr>
            <p:nvPr/>
          </p:nvSpPr>
          <p:spPr bwMode="auto">
            <a:xfrm>
              <a:off x="60325" y="47625"/>
              <a:ext cx="22225" cy="38100"/>
            </a:xfrm>
            <a:custGeom>
              <a:avLst/>
              <a:gdLst>
                <a:gd name="T0" fmla="*/ 4 w 6"/>
                <a:gd name="T1" fmla="*/ 9 h 10"/>
                <a:gd name="T2" fmla="*/ 6 w 6"/>
                <a:gd name="T3" fmla="*/ 10 h 10"/>
                <a:gd name="T4" fmla="*/ 4 w 6"/>
                <a:gd name="T5" fmla="*/ 5 h 10"/>
                <a:gd name="T6" fmla="*/ 0 w 6"/>
                <a:gd name="T7" fmla="*/ 0 h 10"/>
                <a:gd name="T8" fmla="*/ 3 w 6"/>
                <a:gd name="T9" fmla="*/ 5 h 10"/>
                <a:gd name="T10" fmla="*/ 4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4" y="9"/>
                  </a:moveTo>
                  <a:cubicBezTo>
                    <a:pt x="6" y="10"/>
                    <a:pt x="6" y="10"/>
                    <a:pt x="6" y="10"/>
                  </a:cubicBezTo>
                  <a:cubicBezTo>
                    <a:pt x="4" y="9"/>
                    <a:pt x="4" y="7"/>
                    <a:pt x="4" y="5"/>
                  </a:cubicBezTo>
                  <a:cubicBezTo>
                    <a:pt x="2" y="3"/>
                    <a:pt x="1" y="2"/>
                    <a:pt x="0" y="0"/>
                  </a:cubicBezTo>
                  <a:cubicBezTo>
                    <a:pt x="0" y="2"/>
                    <a:pt x="1" y="3"/>
                    <a:pt x="3" y="5"/>
                  </a:cubicBezTo>
                  <a:cubicBezTo>
                    <a:pt x="3" y="6"/>
                    <a:pt x="3" y="8"/>
                    <a:pt x="4" y="9"/>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09" name="Freeform 823"/>
            <p:cNvSpPr>
              <a:spLocks/>
            </p:cNvSpPr>
            <p:nvPr/>
          </p:nvSpPr>
          <p:spPr bwMode="auto">
            <a:xfrm>
              <a:off x="52387" y="60325"/>
              <a:ext cx="23813" cy="63500"/>
            </a:xfrm>
            <a:custGeom>
              <a:avLst/>
              <a:gdLst>
                <a:gd name="T0" fmla="*/ 6 w 6"/>
                <a:gd name="T1" fmla="*/ 7 h 17"/>
                <a:gd name="T2" fmla="*/ 4 w 6"/>
                <a:gd name="T3" fmla="*/ 2 h 17"/>
                <a:gd name="T4" fmla="*/ 3 w 6"/>
                <a:gd name="T5" fmla="*/ 0 h 17"/>
                <a:gd name="T6" fmla="*/ 1 w 6"/>
                <a:gd name="T7" fmla="*/ 11 h 17"/>
                <a:gd name="T8" fmla="*/ 0 w 6"/>
                <a:gd name="T9" fmla="*/ 17 h 17"/>
                <a:gd name="T10" fmla="*/ 1 w 6"/>
                <a:gd name="T11" fmla="*/ 17 h 17"/>
                <a:gd name="T12" fmla="*/ 1 w 6"/>
                <a:gd name="T13" fmla="*/ 16 h 17"/>
                <a:gd name="T14" fmla="*/ 5 w 6"/>
                <a:gd name="T15" fmla="*/ 14 h 17"/>
                <a:gd name="T16" fmla="*/ 5 w 6"/>
                <a:gd name="T17" fmla="*/ 13 h 17"/>
                <a:gd name="T18" fmla="*/ 6 w 6"/>
                <a:gd name="T1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7">
                  <a:moveTo>
                    <a:pt x="6" y="7"/>
                  </a:moveTo>
                  <a:cubicBezTo>
                    <a:pt x="5" y="6"/>
                    <a:pt x="4" y="4"/>
                    <a:pt x="4" y="2"/>
                  </a:cubicBezTo>
                  <a:cubicBezTo>
                    <a:pt x="4" y="2"/>
                    <a:pt x="3" y="1"/>
                    <a:pt x="3" y="0"/>
                  </a:cubicBezTo>
                  <a:cubicBezTo>
                    <a:pt x="1" y="4"/>
                    <a:pt x="1" y="8"/>
                    <a:pt x="1" y="11"/>
                  </a:cubicBezTo>
                  <a:cubicBezTo>
                    <a:pt x="3" y="12"/>
                    <a:pt x="2" y="14"/>
                    <a:pt x="0" y="17"/>
                  </a:cubicBezTo>
                  <a:cubicBezTo>
                    <a:pt x="1" y="17"/>
                    <a:pt x="1" y="17"/>
                    <a:pt x="1" y="17"/>
                  </a:cubicBezTo>
                  <a:cubicBezTo>
                    <a:pt x="1" y="16"/>
                    <a:pt x="1" y="16"/>
                    <a:pt x="1" y="16"/>
                  </a:cubicBezTo>
                  <a:cubicBezTo>
                    <a:pt x="5" y="14"/>
                    <a:pt x="5" y="14"/>
                    <a:pt x="5" y="14"/>
                  </a:cubicBezTo>
                  <a:cubicBezTo>
                    <a:pt x="5" y="13"/>
                    <a:pt x="5" y="13"/>
                    <a:pt x="5" y="13"/>
                  </a:cubicBezTo>
                  <a:lnTo>
                    <a:pt x="6" y="7"/>
                  </a:ln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0" name="Freeform 824"/>
            <p:cNvSpPr>
              <a:spLocks/>
            </p:cNvSpPr>
            <p:nvPr/>
          </p:nvSpPr>
          <p:spPr bwMode="auto">
            <a:xfrm>
              <a:off x="68262" y="19050"/>
              <a:ext cx="60325" cy="138113"/>
            </a:xfrm>
            <a:custGeom>
              <a:avLst/>
              <a:gdLst>
                <a:gd name="T0" fmla="*/ 12 w 16"/>
                <a:gd name="T1" fmla="*/ 20 h 37"/>
                <a:gd name="T2" fmla="*/ 14 w 16"/>
                <a:gd name="T3" fmla="*/ 15 h 37"/>
                <a:gd name="T4" fmla="*/ 16 w 16"/>
                <a:gd name="T5" fmla="*/ 10 h 37"/>
                <a:gd name="T6" fmla="*/ 15 w 16"/>
                <a:gd name="T7" fmla="*/ 5 h 37"/>
                <a:gd name="T8" fmla="*/ 5 w 16"/>
                <a:gd name="T9" fmla="*/ 0 h 37"/>
                <a:gd name="T10" fmla="*/ 0 w 16"/>
                <a:gd name="T11" fmla="*/ 10 h 37"/>
                <a:gd name="T12" fmla="*/ 5 w 16"/>
                <a:gd name="T13" fmla="*/ 1 h 37"/>
                <a:gd name="T14" fmla="*/ 14 w 16"/>
                <a:gd name="T15" fmla="*/ 6 h 37"/>
                <a:gd name="T16" fmla="*/ 14 w 16"/>
                <a:gd name="T17" fmla="*/ 10 h 37"/>
                <a:gd name="T18" fmla="*/ 12 w 16"/>
                <a:gd name="T19" fmla="*/ 17 h 37"/>
                <a:gd name="T20" fmla="*/ 2 w 16"/>
                <a:gd name="T21" fmla="*/ 18 h 37"/>
                <a:gd name="T22" fmla="*/ 7 w 16"/>
                <a:gd name="T23" fmla="*/ 21 h 37"/>
                <a:gd name="T24" fmla="*/ 9 w 16"/>
                <a:gd name="T25" fmla="*/ 21 h 37"/>
                <a:gd name="T26" fmla="*/ 9 w 16"/>
                <a:gd name="T27" fmla="*/ 25 h 37"/>
                <a:gd name="T28" fmla="*/ 4 w 16"/>
                <a:gd name="T29" fmla="*/ 34 h 37"/>
                <a:gd name="T30" fmla="*/ 5 w 16"/>
                <a:gd name="T31" fmla="*/ 37 h 37"/>
                <a:gd name="T32" fmla="*/ 9 w 16"/>
                <a:gd name="T33" fmla="*/ 29 h 37"/>
                <a:gd name="T34" fmla="*/ 13 w 16"/>
                <a:gd name="T35" fmla="*/ 25 h 37"/>
                <a:gd name="T36" fmla="*/ 12 w 16"/>
                <a:gd name="T37" fmla="*/ 24 h 37"/>
                <a:gd name="T38" fmla="*/ 12 w 16"/>
                <a:gd name="T39"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7">
                  <a:moveTo>
                    <a:pt x="12" y="20"/>
                  </a:moveTo>
                  <a:cubicBezTo>
                    <a:pt x="13" y="18"/>
                    <a:pt x="14" y="17"/>
                    <a:pt x="14" y="15"/>
                  </a:cubicBezTo>
                  <a:cubicBezTo>
                    <a:pt x="16" y="10"/>
                    <a:pt x="16" y="10"/>
                    <a:pt x="16" y="10"/>
                  </a:cubicBezTo>
                  <a:cubicBezTo>
                    <a:pt x="15" y="5"/>
                    <a:pt x="15" y="5"/>
                    <a:pt x="15" y="5"/>
                  </a:cubicBezTo>
                  <a:cubicBezTo>
                    <a:pt x="11" y="5"/>
                    <a:pt x="8" y="3"/>
                    <a:pt x="5" y="0"/>
                  </a:cubicBezTo>
                  <a:cubicBezTo>
                    <a:pt x="1" y="0"/>
                    <a:pt x="0" y="3"/>
                    <a:pt x="0" y="10"/>
                  </a:cubicBezTo>
                  <a:cubicBezTo>
                    <a:pt x="1" y="6"/>
                    <a:pt x="2" y="3"/>
                    <a:pt x="5" y="1"/>
                  </a:cubicBezTo>
                  <a:cubicBezTo>
                    <a:pt x="7" y="4"/>
                    <a:pt x="10" y="6"/>
                    <a:pt x="14" y="6"/>
                  </a:cubicBezTo>
                  <a:cubicBezTo>
                    <a:pt x="14" y="10"/>
                    <a:pt x="14" y="10"/>
                    <a:pt x="14" y="10"/>
                  </a:cubicBezTo>
                  <a:cubicBezTo>
                    <a:pt x="12" y="17"/>
                    <a:pt x="12" y="17"/>
                    <a:pt x="12" y="17"/>
                  </a:cubicBezTo>
                  <a:cubicBezTo>
                    <a:pt x="10" y="20"/>
                    <a:pt x="6" y="21"/>
                    <a:pt x="2" y="18"/>
                  </a:cubicBezTo>
                  <a:cubicBezTo>
                    <a:pt x="3" y="20"/>
                    <a:pt x="4" y="21"/>
                    <a:pt x="7" y="21"/>
                  </a:cubicBezTo>
                  <a:cubicBezTo>
                    <a:pt x="8" y="21"/>
                    <a:pt x="9" y="21"/>
                    <a:pt x="9" y="21"/>
                  </a:cubicBezTo>
                  <a:cubicBezTo>
                    <a:pt x="9" y="25"/>
                    <a:pt x="9" y="25"/>
                    <a:pt x="9" y="25"/>
                  </a:cubicBezTo>
                  <a:cubicBezTo>
                    <a:pt x="7" y="28"/>
                    <a:pt x="5" y="31"/>
                    <a:pt x="4" y="34"/>
                  </a:cubicBezTo>
                  <a:cubicBezTo>
                    <a:pt x="5" y="37"/>
                    <a:pt x="5" y="37"/>
                    <a:pt x="5" y="37"/>
                  </a:cubicBezTo>
                  <a:cubicBezTo>
                    <a:pt x="6" y="33"/>
                    <a:pt x="7" y="30"/>
                    <a:pt x="9" y="29"/>
                  </a:cubicBezTo>
                  <a:cubicBezTo>
                    <a:pt x="13" y="25"/>
                    <a:pt x="13" y="25"/>
                    <a:pt x="13" y="25"/>
                  </a:cubicBezTo>
                  <a:cubicBezTo>
                    <a:pt x="12" y="24"/>
                    <a:pt x="12" y="24"/>
                    <a:pt x="12" y="24"/>
                  </a:cubicBezTo>
                  <a:lnTo>
                    <a:pt x="12" y="2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1" name="Freeform 825"/>
            <p:cNvSpPr>
              <a:spLocks/>
            </p:cNvSpPr>
            <p:nvPr/>
          </p:nvSpPr>
          <p:spPr bwMode="auto">
            <a:xfrm>
              <a:off x="46037" y="107950"/>
              <a:ext cx="127000" cy="131763"/>
            </a:xfrm>
            <a:custGeom>
              <a:avLst/>
              <a:gdLst>
                <a:gd name="T0" fmla="*/ 26 w 34"/>
                <a:gd name="T1" fmla="*/ 0 h 35"/>
                <a:gd name="T2" fmla="*/ 26 w 34"/>
                <a:gd name="T3" fmla="*/ 1 h 35"/>
                <a:gd name="T4" fmla="*/ 31 w 34"/>
                <a:gd name="T5" fmla="*/ 7 h 35"/>
                <a:gd name="T6" fmla="*/ 24 w 34"/>
                <a:gd name="T7" fmla="*/ 21 h 35"/>
                <a:gd name="T8" fmla="*/ 24 w 34"/>
                <a:gd name="T9" fmla="*/ 31 h 35"/>
                <a:gd name="T10" fmla="*/ 17 w 34"/>
                <a:gd name="T11" fmla="*/ 30 h 35"/>
                <a:gd name="T12" fmla="*/ 0 w 34"/>
                <a:gd name="T13" fmla="*/ 35 h 35"/>
                <a:gd name="T14" fmla="*/ 18 w 34"/>
                <a:gd name="T15" fmla="*/ 33 h 35"/>
                <a:gd name="T16" fmla="*/ 26 w 34"/>
                <a:gd name="T17" fmla="*/ 34 h 35"/>
                <a:gd name="T18" fmla="*/ 27 w 34"/>
                <a:gd name="T19" fmla="*/ 22 h 35"/>
                <a:gd name="T20" fmla="*/ 34 w 34"/>
                <a:gd name="T21" fmla="*/ 5 h 35"/>
                <a:gd name="T22" fmla="*/ 26 w 34"/>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5">
                  <a:moveTo>
                    <a:pt x="26" y="0"/>
                  </a:moveTo>
                  <a:cubicBezTo>
                    <a:pt x="26" y="1"/>
                    <a:pt x="26" y="1"/>
                    <a:pt x="26" y="1"/>
                  </a:cubicBezTo>
                  <a:cubicBezTo>
                    <a:pt x="31" y="7"/>
                    <a:pt x="31" y="7"/>
                    <a:pt x="31" y="7"/>
                  </a:cubicBezTo>
                  <a:cubicBezTo>
                    <a:pt x="27" y="11"/>
                    <a:pt x="24" y="15"/>
                    <a:pt x="24" y="21"/>
                  </a:cubicBezTo>
                  <a:cubicBezTo>
                    <a:pt x="24" y="31"/>
                    <a:pt x="24" y="31"/>
                    <a:pt x="24" y="31"/>
                  </a:cubicBezTo>
                  <a:cubicBezTo>
                    <a:pt x="17" y="30"/>
                    <a:pt x="17" y="30"/>
                    <a:pt x="17" y="30"/>
                  </a:cubicBezTo>
                  <a:cubicBezTo>
                    <a:pt x="0" y="35"/>
                    <a:pt x="0" y="35"/>
                    <a:pt x="0" y="35"/>
                  </a:cubicBezTo>
                  <a:cubicBezTo>
                    <a:pt x="6" y="35"/>
                    <a:pt x="13" y="34"/>
                    <a:pt x="18" y="33"/>
                  </a:cubicBezTo>
                  <a:cubicBezTo>
                    <a:pt x="26" y="34"/>
                    <a:pt x="26" y="34"/>
                    <a:pt x="26" y="34"/>
                  </a:cubicBezTo>
                  <a:cubicBezTo>
                    <a:pt x="27" y="22"/>
                    <a:pt x="27" y="22"/>
                    <a:pt x="27" y="22"/>
                  </a:cubicBezTo>
                  <a:cubicBezTo>
                    <a:pt x="27" y="15"/>
                    <a:pt x="29" y="9"/>
                    <a:pt x="34" y="5"/>
                  </a:cubicBezTo>
                  <a:lnTo>
                    <a:pt x="26" y="0"/>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2" name="Freeform 826"/>
            <p:cNvSpPr>
              <a:spLocks/>
            </p:cNvSpPr>
            <p:nvPr/>
          </p:nvSpPr>
          <p:spPr bwMode="auto">
            <a:xfrm>
              <a:off x="41275" y="119063"/>
              <a:ext cx="90488" cy="46038"/>
            </a:xfrm>
            <a:custGeom>
              <a:avLst/>
              <a:gdLst>
                <a:gd name="T0" fmla="*/ 24 w 24"/>
                <a:gd name="T1" fmla="*/ 1 h 12"/>
                <a:gd name="T2" fmla="*/ 24 w 24"/>
                <a:gd name="T3" fmla="*/ 0 h 12"/>
                <a:gd name="T4" fmla="*/ 23 w 24"/>
                <a:gd name="T5" fmla="*/ 5 h 12"/>
                <a:gd name="T6" fmla="*/ 22 w 24"/>
                <a:gd name="T7" fmla="*/ 4 h 12"/>
                <a:gd name="T8" fmla="*/ 20 w 24"/>
                <a:gd name="T9" fmla="*/ 0 h 12"/>
                <a:gd name="T10" fmla="*/ 16 w 24"/>
                <a:gd name="T11" fmla="*/ 2 h 12"/>
                <a:gd name="T12" fmla="*/ 12 w 24"/>
                <a:gd name="T13" fmla="*/ 10 h 12"/>
                <a:gd name="T14" fmla="*/ 11 w 24"/>
                <a:gd name="T15" fmla="*/ 7 h 12"/>
                <a:gd name="T16" fmla="*/ 10 w 24"/>
                <a:gd name="T17" fmla="*/ 3 h 12"/>
                <a:gd name="T18" fmla="*/ 6 w 24"/>
                <a:gd name="T19" fmla="*/ 1 h 12"/>
                <a:gd name="T20" fmla="*/ 6 w 24"/>
                <a:gd name="T21" fmla="*/ 1 h 12"/>
                <a:gd name="T22" fmla="*/ 1 w 24"/>
                <a:gd name="T23" fmla="*/ 7 h 12"/>
                <a:gd name="T24" fmla="*/ 4 w 24"/>
                <a:gd name="T25" fmla="*/ 1 h 12"/>
                <a:gd name="T26" fmla="*/ 4 w 24"/>
                <a:gd name="T27" fmla="*/ 1 h 12"/>
                <a:gd name="T28" fmla="*/ 3 w 24"/>
                <a:gd name="T29" fmla="*/ 1 h 12"/>
                <a:gd name="T30" fmla="*/ 2 w 24"/>
                <a:gd name="T31" fmla="*/ 2 h 12"/>
                <a:gd name="T32" fmla="*/ 0 w 24"/>
                <a:gd name="T33" fmla="*/ 3 h 12"/>
                <a:gd name="T34" fmla="*/ 0 w 24"/>
                <a:gd name="T35" fmla="*/ 8 h 12"/>
                <a:gd name="T36" fmla="*/ 2 w 24"/>
                <a:gd name="T37" fmla="*/ 8 h 12"/>
                <a:gd name="T38" fmla="*/ 7 w 24"/>
                <a:gd name="T39" fmla="*/ 3 h 12"/>
                <a:gd name="T40" fmla="*/ 12 w 24"/>
                <a:gd name="T41" fmla="*/ 12 h 12"/>
                <a:gd name="T42" fmla="*/ 16 w 24"/>
                <a:gd name="T43" fmla="*/ 4 h 12"/>
                <a:gd name="T44" fmla="*/ 19 w 24"/>
                <a:gd name="T45" fmla="*/ 3 h 12"/>
                <a:gd name="T46" fmla="*/ 23 w 24"/>
                <a:gd name="T47" fmla="*/ 7 h 12"/>
                <a:gd name="T48" fmla="*/ 24 w 24"/>
                <a:gd name="T4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12">
                  <a:moveTo>
                    <a:pt x="24" y="1"/>
                  </a:moveTo>
                  <a:cubicBezTo>
                    <a:pt x="24" y="0"/>
                    <a:pt x="24" y="0"/>
                    <a:pt x="24" y="0"/>
                  </a:cubicBezTo>
                  <a:cubicBezTo>
                    <a:pt x="23" y="5"/>
                    <a:pt x="23" y="5"/>
                    <a:pt x="23" y="5"/>
                  </a:cubicBezTo>
                  <a:cubicBezTo>
                    <a:pt x="22" y="4"/>
                    <a:pt x="22" y="4"/>
                    <a:pt x="22" y="4"/>
                  </a:cubicBezTo>
                  <a:cubicBezTo>
                    <a:pt x="21" y="3"/>
                    <a:pt x="21" y="1"/>
                    <a:pt x="20" y="0"/>
                  </a:cubicBezTo>
                  <a:cubicBezTo>
                    <a:pt x="18" y="1"/>
                    <a:pt x="16" y="2"/>
                    <a:pt x="16" y="2"/>
                  </a:cubicBezTo>
                  <a:cubicBezTo>
                    <a:pt x="14" y="3"/>
                    <a:pt x="13" y="6"/>
                    <a:pt x="12" y="10"/>
                  </a:cubicBezTo>
                  <a:cubicBezTo>
                    <a:pt x="11" y="7"/>
                    <a:pt x="11" y="7"/>
                    <a:pt x="11" y="7"/>
                  </a:cubicBezTo>
                  <a:cubicBezTo>
                    <a:pt x="10" y="3"/>
                    <a:pt x="10" y="3"/>
                    <a:pt x="10" y="3"/>
                  </a:cubicBezTo>
                  <a:cubicBezTo>
                    <a:pt x="6" y="1"/>
                    <a:pt x="6" y="1"/>
                    <a:pt x="6" y="1"/>
                  </a:cubicBezTo>
                  <a:cubicBezTo>
                    <a:pt x="6" y="1"/>
                    <a:pt x="6" y="1"/>
                    <a:pt x="6" y="1"/>
                  </a:cubicBezTo>
                  <a:cubicBezTo>
                    <a:pt x="1" y="7"/>
                    <a:pt x="1" y="7"/>
                    <a:pt x="1" y="7"/>
                  </a:cubicBezTo>
                  <a:cubicBezTo>
                    <a:pt x="4" y="1"/>
                    <a:pt x="4" y="1"/>
                    <a:pt x="4" y="1"/>
                  </a:cubicBezTo>
                  <a:cubicBezTo>
                    <a:pt x="4" y="1"/>
                    <a:pt x="4" y="1"/>
                    <a:pt x="4" y="1"/>
                  </a:cubicBezTo>
                  <a:cubicBezTo>
                    <a:pt x="3" y="1"/>
                    <a:pt x="3" y="1"/>
                    <a:pt x="3" y="1"/>
                  </a:cubicBezTo>
                  <a:cubicBezTo>
                    <a:pt x="2" y="2"/>
                    <a:pt x="2" y="2"/>
                    <a:pt x="2" y="2"/>
                  </a:cubicBezTo>
                  <a:cubicBezTo>
                    <a:pt x="0" y="3"/>
                    <a:pt x="0" y="3"/>
                    <a:pt x="0" y="3"/>
                  </a:cubicBezTo>
                  <a:cubicBezTo>
                    <a:pt x="0" y="8"/>
                    <a:pt x="0" y="8"/>
                    <a:pt x="0" y="8"/>
                  </a:cubicBezTo>
                  <a:cubicBezTo>
                    <a:pt x="2" y="8"/>
                    <a:pt x="2" y="8"/>
                    <a:pt x="2" y="8"/>
                  </a:cubicBezTo>
                  <a:cubicBezTo>
                    <a:pt x="7" y="3"/>
                    <a:pt x="7" y="3"/>
                    <a:pt x="7" y="3"/>
                  </a:cubicBezTo>
                  <a:cubicBezTo>
                    <a:pt x="12" y="12"/>
                    <a:pt x="12" y="12"/>
                    <a:pt x="12" y="12"/>
                  </a:cubicBezTo>
                  <a:cubicBezTo>
                    <a:pt x="16" y="4"/>
                    <a:pt x="16" y="4"/>
                    <a:pt x="16" y="4"/>
                  </a:cubicBezTo>
                  <a:cubicBezTo>
                    <a:pt x="19" y="3"/>
                    <a:pt x="19" y="3"/>
                    <a:pt x="19" y="3"/>
                  </a:cubicBezTo>
                  <a:cubicBezTo>
                    <a:pt x="23" y="7"/>
                    <a:pt x="23" y="7"/>
                    <a:pt x="23" y="7"/>
                  </a:cubicBezTo>
                  <a:lnTo>
                    <a:pt x="24" y="1"/>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3" name="Freeform 827"/>
            <p:cNvSpPr>
              <a:spLocks/>
            </p:cNvSpPr>
            <p:nvPr/>
          </p:nvSpPr>
          <p:spPr bwMode="auto">
            <a:xfrm>
              <a:off x="101600" y="107950"/>
              <a:ext cx="30163" cy="30163"/>
            </a:xfrm>
            <a:custGeom>
              <a:avLst/>
              <a:gdLst>
                <a:gd name="T0" fmla="*/ 3 w 8"/>
                <a:gd name="T1" fmla="*/ 0 h 8"/>
                <a:gd name="T2" fmla="*/ 4 w 8"/>
                <a:gd name="T3" fmla="*/ 1 h 8"/>
                <a:gd name="T4" fmla="*/ 0 w 8"/>
                <a:gd name="T5" fmla="*/ 5 h 8"/>
                <a:gd name="T6" fmla="*/ 4 w 8"/>
                <a:gd name="T7" fmla="*/ 3 h 8"/>
                <a:gd name="T8" fmla="*/ 6 w 8"/>
                <a:gd name="T9" fmla="*/ 7 h 8"/>
                <a:gd name="T10" fmla="*/ 7 w 8"/>
                <a:gd name="T11" fmla="*/ 8 h 8"/>
                <a:gd name="T12" fmla="*/ 8 w 8"/>
                <a:gd name="T13" fmla="*/ 3 h 8"/>
                <a:gd name="T14" fmla="*/ 3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3" y="0"/>
                  </a:moveTo>
                  <a:cubicBezTo>
                    <a:pt x="4" y="1"/>
                    <a:pt x="4" y="1"/>
                    <a:pt x="4" y="1"/>
                  </a:cubicBezTo>
                  <a:cubicBezTo>
                    <a:pt x="0" y="5"/>
                    <a:pt x="0" y="5"/>
                    <a:pt x="0" y="5"/>
                  </a:cubicBezTo>
                  <a:cubicBezTo>
                    <a:pt x="0" y="5"/>
                    <a:pt x="2" y="4"/>
                    <a:pt x="4" y="3"/>
                  </a:cubicBezTo>
                  <a:cubicBezTo>
                    <a:pt x="5" y="4"/>
                    <a:pt x="5" y="6"/>
                    <a:pt x="6" y="7"/>
                  </a:cubicBezTo>
                  <a:cubicBezTo>
                    <a:pt x="7" y="8"/>
                    <a:pt x="7" y="8"/>
                    <a:pt x="7" y="8"/>
                  </a:cubicBezTo>
                  <a:cubicBezTo>
                    <a:pt x="8" y="3"/>
                    <a:pt x="8" y="3"/>
                    <a:pt x="8" y="3"/>
                  </a:cubicBezTo>
                  <a:cubicBezTo>
                    <a:pt x="7" y="1"/>
                    <a:pt x="5" y="0"/>
                    <a:pt x="3" y="0"/>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4" name="Freeform 828"/>
            <p:cNvSpPr>
              <a:spLocks noEditPoints="1"/>
            </p:cNvSpPr>
            <p:nvPr/>
          </p:nvSpPr>
          <p:spPr bwMode="auto">
            <a:xfrm>
              <a:off x="71437" y="85725"/>
              <a:ext cx="30163" cy="60325"/>
            </a:xfrm>
            <a:custGeom>
              <a:avLst/>
              <a:gdLst>
                <a:gd name="T0" fmla="*/ 8 w 8"/>
                <a:gd name="T1" fmla="*/ 7 h 16"/>
                <a:gd name="T2" fmla="*/ 8 w 8"/>
                <a:gd name="T3" fmla="*/ 3 h 16"/>
                <a:gd name="T4" fmla="*/ 6 w 8"/>
                <a:gd name="T5" fmla="*/ 3 h 16"/>
                <a:gd name="T6" fmla="*/ 1 w 8"/>
                <a:gd name="T7" fmla="*/ 0 h 16"/>
                <a:gd name="T8" fmla="*/ 0 w 8"/>
                <a:gd name="T9" fmla="*/ 6 h 16"/>
                <a:gd name="T10" fmla="*/ 0 w 8"/>
                <a:gd name="T11" fmla="*/ 7 h 16"/>
                <a:gd name="T12" fmla="*/ 2 w 8"/>
                <a:gd name="T13" fmla="*/ 12 h 16"/>
                <a:gd name="T14" fmla="*/ 3 w 8"/>
                <a:gd name="T15" fmla="*/ 16 h 16"/>
                <a:gd name="T16" fmla="*/ 8 w 8"/>
                <a:gd name="T17" fmla="*/ 7 h 16"/>
                <a:gd name="T18" fmla="*/ 2 w 8"/>
                <a:gd name="T19" fmla="*/ 3 h 16"/>
                <a:gd name="T20" fmla="*/ 2 w 8"/>
                <a:gd name="T21" fmla="*/ 6 h 16"/>
                <a:gd name="T22" fmla="*/ 3 w 8"/>
                <a:gd name="T23" fmla="*/ 12 h 16"/>
                <a:gd name="T24" fmla="*/ 1 w 8"/>
                <a:gd name="T25" fmla="*/ 7 h 16"/>
                <a:gd name="T26" fmla="*/ 1 w 8"/>
                <a:gd name="T27" fmla="*/ 2 h 16"/>
                <a:gd name="T28" fmla="*/ 2 w 8"/>
                <a:gd name="T2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6">
                  <a:moveTo>
                    <a:pt x="8" y="7"/>
                  </a:moveTo>
                  <a:cubicBezTo>
                    <a:pt x="8" y="3"/>
                    <a:pt x="8" y="3"/>
                    <a:pt x="8" y="3"/>
                  </a:cubicBezTo>
                  <a:cubicBezTo>
                    <a:pt x="8" y="3"/>
                    <a:pt x="7" y="3"/>
                    <a:pt x="6" y="3"/>
                  </a:cubicBezTo>
                  <a:cubicBezTo>
                    <a:pt x="3" y="3"/>
                    <a:pt x="2" y="2"/>
                    <a:pt x="1" y="0"/>
                  </a:cubicBezTo>
                  <a:cubicBezTo>
                    <a:pt x="0" y="6"/>
                    <a:pt x="0" y="6"/>
                    <a:pt x="0" y="6"/>
                  </a:cubicBezTo>
                  <a:cubicBezTo>
                    <a:pt x="0" y="7"/>
                    <a:pt x="0" y="7"/>
                    <a:pt x="0" y="7"/>
                  </a:cubicBezTo>
                  <a:cubicBezTo>
                    <a:pt x="0" y="9"/>
                    <a:pt x="1" y="10"/>
                    <a:pt x="2" y="12"/>
                  </a:cubicBezTo>
                  <a:cubicBezTo>
                    <a:pt x="3" y="16"/>
                    <a:pt x="3" y="16"/>
                    <a:pt x="3" y="16"/>
                  </a:cubicBezTo>
                  <a:cubicBezTo>
                    <a:pt x="4" y="13"/>
                    <a:pt x="6" y="10"/>
                    <a:pt x="8" y="7"/>
                  </a:cubicBezTo>
                  <a:close/>
                  <a:moveTo>
                    <a:pt x="2" y="3"/>
                  </a:moveTo>
                  <a:cubicBezTo>
                    <a:pt x="2" y="6"/>
                    <a:pt x="2" y="6"/>
                    <a:pt x="2" y="6"/>
                  </a:cubicBezTo>
                  <a:cubicBezTo>
                    <a:pt x="1" y="8"/>
                    <a:pt x="2" y="10"/>
                    <a:pt x="3" y="12"/>
                  </a:cubicBezTo>
                  <a:cubicBezTo>
                    <a:pt x="1" y="11"/>
                    <a:pt x="1" y="9"/>
                    <a:pt x="1" y="7"/>
                  </a:cubicBezTo>
                  <a:cubicBezTo>
                    <a:pt x="1" y="2"/>
                    <a:pt x="1" y="2"/>
                    <a:pt x="1" y="2"/>
                  </a:cubicBezTo>
                  <a:lnTo>
                    <a:pt x="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5" name="Freeform 829"/>
            <p:cNvSpPr>
              <a:spLocks/>
            </p:cNvSpPr>
            <p:nvPr/>
          </p:nvSpPr>
          <p:spPr bwMode="auto">
            <a:xfrm>
              <a:off x="76200" y="93663"/>
              <a:ext cx="6350" cy="36513"/>
            </a:xfrm>
            <a:custGeom>
              <a:avLst/>
              <a:gdLst>
                <a:gd name="T0" fmla="*/ 1 w 2"/>
                <a:gd name="T1" fmla="*/ 4 h 10"/>
                <a:gd name="T2" fmla="*/ 1 w 2"/>
                <a:gd name="T3" fmla="*/ 1 h 10"/>
                <a:gd name="T4" fmla="*/ 0 w 2"/>
                <a:gd name="T5" fmla="*/ 0 h 10"/>
                <a:gd name="T6" fmla="*/ 0 w 2"/>
                <a:gd name="T7" fmla="*/ 5 h 10"/>
                <a:gd name="T8" fmla="*/ 2 w 2"/>
                <a:gd name="T9" fmla="*/ 10 h 10"/>
                <a:gd name="T10" fmla="*/ 1 w 2"/>
                <a:gd name="T11" fmla="*/ 4 h 10"/>
              </a:gdLst>
              <a:ahLst/>
              <a:cxnLst>
                <a:cxn ang="0">
                  <a:pos x="T0" y="T1"/>
                </a:cxn>
                <a:cxn ang="0">
                  <a:pos x="T2" y="T3"/>
                </a:cxn>
                <a:cxn ang="0">
                  <a:pos x="T4" y="T5"/>
                </a:cxn>
                <a:cxn ang="0">
                  <a:pos x="T6" y="T7"/>
                </a:cxn>
                <a:cxn ang="0">
                  <a:pos x="T8" y="T9"/>
                </a:cxn>
                <a:cxn ang="0">
                  <a:pos x="T10" y="T11"/>
                </a:cxn>
              </a:cxnLst>
              <a:rect l="0" t="0" r="r" b="b"/>
              <a:pathLst>
                <a:path w="2" h="10">
                  <a:moveTo>
                    <a:pt x="1" y="4"/>
                  </a:moveTo>
                  <a:cubicBezTo>
                    <a:pt x="1" y="1"/>
                    <a:pt x="1" y="1"/>
                    <a:pt x="1" y="1"/>
                  </a:cubicBezTo>
                  <a:cubicBezTo>
                    <a:pt x="0" y="0"/>
                    <a:pt x="0" y="0"/>
                    <a:pt x="0" y="0"/>
                  </a:cubicBezTo>
                  <a:cubicBezTo>
                    <a:pt x="0" y="5"/>
                    <a:pt x="0" y="5"/>
                    <a:pt x="0" y="5"/>
                  </a:cubicBezTo>
                  <a:cubicBezTo>
                    <a:pt x="0" y="7"/>
                    <a:pt x="0" y="9"/>
                    <a:pt x="2" y="10"/>
                  </a:cubicBezTo>
                  <a:cubicBezTo>
                    <a:pt x="1" y="8"/>
                    <a:pt x="0" y="6"/>
                    <a:pt x="1" y="4"/>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6" name="Freeform 830"/>
            <p:cNvSpPr>
              <a:spLocks/>
            </p:cNvSpPr>
            <p:nvPr/>
          </p:nvSpPr>
          <p:spPr bwMode="auto">
            <a:xfrm>
              <a:off x="26987" y="112713"/>
              <a:ext cx="134938" cy="127000"/>
            </a:xfrm>
            <a:custGeom>
              <a:avLst/>
              <a:gdLst>
                <a:gd name="T0" fmla="*/ 23 w 36"/>
                <a:gd name="T1" fmla="*/ 5 h 34"/>
                <a:gd name="T2" fmla="*/ 20 w 36"/>
                <a:gd name="T3" fmla="*/ 6 h 34"/>
                <a:gd name="T4" fmla="*/ 16 w 36"/>
                <a:gd name="T5" fmla="*/ 14 h 34"/>
                <a:gd name="T6" fmla="*/ 11 w 36"/>
                <a:gd name="T7" fmla="*/ 5 h 34"/>
                <a:gd name="T8" fmla="*/ 6 w 36"/>
                <a:gd name="T9" fmla="*/ 10 h 34"/>
                <a:gd name="T10" fmla="*/ 4 w 36"/>
                <a:gd name="T11" fmla="*/ 10 h 34"/>
                <a:gd name="T12" fmla="*/ 4 w 36"/>
                <a:gd name="T13" fmla="*/ 5 h 34"/>
                <a:gd name="T14" fmla="*/ 1 w 36"/>
                <a:gd name="T15" fmla="*/ 6 h 34"/>
                <a:gd name="T16" fmla="*/ 0 w 36"/>
                <a:gd name="T17" fmla="*/ 6 h 34"/>
                <a:gd name="T18" fmla="*/ 2 w 36"/>
                <a:gd name="T19" fmla="*/ 9 h 34"/>
                <a:gd name="T20" fmla="*/ 2 w 36"/>
                <a:gd name="T21" fmla="*/ 20 h 34"/>
                <a:gd name="T22" fmla="*/ 3 w 36"/>
                <a:gd name="T23" fmla="*/ 28 h 34"/>
                <a:gd name="T24" fmla="*/ 3 w 36"/>
                <a:gd name="T25" fmla="*/ 28 h 34"/>
                <a:gd name="T26" fmla="*/ 5 w 36"/>
                <a:gd name="T27" fmla="*/ 34 h 34"/>
                <a:gd name="T28" fmla="*/ 22 w 36"/>
                <a:gd name="T29" fmla="*/ 29 h 34"/>
                <a:gd name="T30" fmla="*/ 29 w 36"/>
                <a:gd name="T31" fmla="*/ 30 h 34"/>
                <a:gd name="T32" fmla="*/ 29 w 36"/>
                <a:gd name="T33" fmla="*/ 20 h 34"/>
                <a:gd name="T34" fmla="*/ 36 w 36"/>
                <a:gd name="T35" fmla="*/ 6 h 34"/>
                <a:gd name="T36" fmla="*/ 31 w 36"/>
                <a:gd name="T37" fmla="*/ 0 h 34"/>
                <a:gd name="T38" fmla="*/ 29 w 36"/>
                <a:gd name="T39" fmla="*/ 9 h 34"/>
                <a:gd name="T40" fmla="*/ 28 w 36"/>
                <a:gd name="T41" fmla="*/ 3 h 34"/>
                <a:gd name="T42" fmla="*/ 27 w 36"/>
                <a:gd name="T43" fmla="*/ 9 h 34"/>
                <a:gd name="T44" fmla="*/ 23 w 36"/>
                <a:gd name="T45"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4">
                  <a:moveTo>
                    <a:pt x="23" y="5"/>
                  </a:moveTo>
                  <a:cubicBezTo>
                    <a:pt x="20" y="6"/>
                    <a:pt x="20" y="6"/>
                    <a:pt x="20" y="6"/>
                  </a:cubicBezTo>
                  <a:cubicBezTo>
                    <a:pt x="16" y="14"/>
                    <a:pt x="16" y="14"/>
                    <a:pt x="16" y="14"/>
                  </a:cubicBezTo>
                  <a:cubicBezTo>
                    <a:pt x="11" y="5"/>
                    <a:pt x="11" y="5"/>
                    <a:pt x="11" y="5"/>
                  </a:cubicBezTo>
                  <a:cubicBezTo>
                    <a:pt x="6" y="10"/>
                    <a:pt x="6" y="10"/>
                    <a:pt x="6" y="10"/>
                  </a:cubicBezTo>
                  <a:cubicBezTo>
                    <a:pt x="4" y="10"/>
                    <a:pt x="4" y="10"/>
                    <a:pt x="4" y="10"/>
                  </a:cubicBezTo>
                  <a:cubicBezTo>
                    <a:pt x="4" y="5"/>
                    <a:pt x="4" y="5"/>
                    <a:pt x="4" y="5"/>
                  </a:cubicBezTo>
                  <a:cubicBezTo>
                    <a:pt x="1" y="6"/>
                    <a:pt x="1" y="6"/>
                    <a:pt x="1" y="6"/>
                  </a:cubicBezTo>
                  <a:cubicBezTo>
                    <a:pt x="0" y="6"/>
                    <a:pt x="0" y="6"/>
                    <a:pt x="0" y="6"/>
                  </a:cubicBezTo>
                  <a:cubicBezTo>
                    <a:pt x="2" y="9"/>
                    <a:pt x="2" y="9"/>
                    <a:pt x="2" y="9"/>
                  </a:cubicBezTo>
                  <a:cubicBezTo>
                    <a:pt x="2" y="20"/>
                    <a:pt x="2" y="20"/>
                    <a:pt x="2" y="20"/>
                  </a:cubicBezTo>
                  <a:cubicBezTo>
                    <a:pt x="3" y="28"/>
                    <a:pt x="3" y="28"/>
                    <a:pt x="3" y="28"/>
                  </a:cubicBezTo>
                  <a:cubicBezTo>
                    <a:pt x="3" y="28"/>
                    <a:pt x="3" y="28"/>
                    <a:pt x="3" y="28"/>
                  </a:cubicBezTo>
                  <a:cubicBezTo>
                    <a:pt x="5" y="34"/>
                    <a:pt x="5" y="34"/>
                    <a:pt x="5" y="34"/>
                  </a:cubicBezTo>
                  <a:cubicBezTo>
                    <a:pt x="22" y="29"/>
                    <a:pt x="22" y="29"/>
                    <a:pt x="22" y="29"/>
                  </a:cubicBezTo>
                  <a:cubicBezTo>
                    <a:pt x="29" y="30"/>
                    <a:pt x="29" y="30"/>
                    <a:pt x="29" y="30"/>
                  </a:cubicBezTo>
                  <a:cubicBezTo>
                    <a:pt x="29" y="20"/>
                    <a:pt x="29" y="20"/>
                    <a:pt x="29" y="20"/>
                  </a:cubicBezTo>
                  <a:cubicBezTo>
                    <a:pt x="29" y="14"/>
                    <a:pt x="32" y="10"/>
                    <a:pt x="36" y="6"/>
                  </a:cubicBezTo>
                  <a:cubicBezTo>
                    <a:pt x="31" y="0"/>
                    <a:pt x="31" y="0"/>
                    <a:pt x="31" y="0"/>
                  </a:cubicBezTo>
                  <a:cubicBezTo>
                    <a:pt x="32" y="4"/>
                    <a:pt x="31" y="6"/>
                    <a:pt x="29" y="9"/>
                  </a:cubicBezTo>
                  <a:cubicBezTo>
                    <a:pt x="29" y="6"/>
                    <a:pt x="29" y="4"/>
                    <a:pt x="28" y="3"/>
                  </a:cubicBezTo>
                  <a:cubicBezTo>
                    <a:pt x="27" y="9"/>
                    <a:pt x="27" y="9"/>
                    <a:pt x="27" y="9"/>
                  </a:cubicBezTo>
                  <a:lnTo>
                    <a:pt x="23" y="5"/>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7" name="Freeform 831"/>
            <p:cNvSpPr>
              <a:spLocks/>
            </p:cNvSpPr>
            <p:nvPr/>
          </p:nvSpPr>
          <p:spPr bwMode="auto">
            <a:xfrm>
              <a:off x="46037" y="112713"/>
              <a:ext cx="33338" cy="33338"/>
            </a:xfrm>
            <a:custGeom>
              <a:avLst/>
              <a:gdLst>
                <a:gd name="T0" fmla="*/ 3 w 9"/>
                <a:gd name="T1" fmla="*/ 2 h 9"/>
                <a:gd name="T2" fmla="*/ 3 w 9"/>
                <a:gd name="T3" fmla="*/ 3 h 9"/>
                <a:gd name="T4" fmla="*/ 0 w 9"/>
                <a:gd name="T5" fmla="*/ 9 h 9"/>
                <a:gd name="T6" fmla="*/ 5 w 9"/>
                <a:gd name="T7" fmla="*/ 3 h 9"/>
                <a:gd name="T8" fmla="*/ 5 w 9"/>
                <a:gd name="T9" fmla="*/ 3 h 9"/>
                <a:gd name="T10" fmla="*/ 9 w 9"/>
                <a:gd name="T11" fmla="*/ 5 h 9"/>
                <a:gd name="T12" fmla="*/ 7 w 9"/>
                <a:gd name="T13" fmla="*/ 0 h 9"/>
                <a:gd name="T14" fmla="*/ 7 w 9"/>
                <a:gd name="T15" fmla="*/ 0 h 9"/>
                <a:gd name="T16" fmla="*/ 3 w 9"/>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3" y="2"/>
                  </a:moveTo>
                  <a:cubicBezTo>
                    <a:pt x="3" y="3"/>
                    <a:pt x="3" y="3"/>
                    <a:pt x="3" y="3"/>
                  </a:cubicBezTo>
                  <a:cubicBezTo>
                    <a:pt x="0" y="9"/>
                    <a:pt x="0" y="9"/>
                    <a:pt x="0" y="9"/>
                  </a:cubicBezTo>
                  <a:cubicBezTo>
                    <a:pt x="5" y="3"/>
                    <a:pt x="5" y="3"/>
                    <a:pt x="5" y="3"/>
                  </a:cubicBezTo>
                  <a:cubicBezTo>
                    <a:pt x="5" y="3"/>
                    <a:pt x="5" y="3"/>
                    <a:pt x="5" y="3"/>
                  </a:cubicBezTo>
                  <a:cubicBezTo>
                    <a:pt x="9" y="5"/>
                    <a:pt x="9" y="5"/>
                    <a:pt x="9" y="5"/>
                  </a:cubicBezTo>
                  <a:cubicBezTo>
                    <a:pt x="8" y="3"/>
                    <a:pt x="7" y="2"/>
                    <a:pt x="7" y="0"/>
                  </a:cubicBezTo>
                  <a:cubicBezTo>
                    <a:pt x="7" y="0"/>
                    <a:pt x="7" y="0"/>
                    <a:pt x="7" y="0"/>
                  </a:cubicBezTo>
                  <a:lnTo>
                    <a:pt x="3" y="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8" name="Freeform 832"/>
            <p:cNvSpPr>
              <a:spLocks/>
            </p:cNvSpPr>
            <p:nvPr/>
          </p:nvSpPr>
          <p:spPr bwMode="auto">
            <a:xfrm>
              <a:off x="26987" y="134938"/>
              <a:ext cx="7938" cy="52388"/>
            </a:xfrm>
            <a:custGeom>
              <a:avLst/>
              <a:gdLst>
                <a:gd name="T0" fmla="*/ 2 w 2"/>
                <a:gd name="T1" fmla="*/ 3 h 14"/>
                <a:gd name="T2" fmla="*/ 0 w 2"/>
                <a:gd name="T3" fmla="*/ 0 h 14"/>
                <a:gd name="T4" fmla="*/ 0 w 2"/>
                <a:gd name="T5" fmla="*/ 13 h 14"/>
                <a:gd name="T6" fmla="*/ 2 w 2"/>
                <a:gd name="T7" fmla="*/ 14 h 14"/>
                <a:gd name="T8" fmla="*/ 2 w 2"/>
                <a:gd name="T9" fmla="*/ 3 h 14"/>
              </a:gdLst>
              <a:ahLst/>
              <a:cxnLst>
                <a:cxn ang="0">
                  <a:pos x="T0" y="T1"/>
                </a:cxn>
                <a:cxn ang="0">
                  <a:pos x="T2" y="T3"/>
                </a:cxn>
                <a:cxn ang="0">
                  <a:pos x="T4" y="T5"/>
                </a:cxn>
                <a:cxn ang="0">
                  <a:pos x="T6" y="T7"/>
                </a:cxn>
                <a:cxn ang="0">
                  <a:pos x="T8" y="T9"/>
                </a:cxn>
              </a:cxnLst>
              <a:rect l="0" t="0" r="r" b="b"/>
              <a:pathLst>
                <a:path w="2" h="14">
                  <a:moveTo>
                    <a:pt x="2" y="3"/>
                  </a:moveTo>
                  <a:cubicBezTo>
                    <a:pt x="0" y="0"/>
                    <a:pt x="0" y="0"/>
                    <a:pt x="0" y="0"/>
                  </a:cubicBezTo>
                  <a:cubicBezTo>
                    <a:pt x="1" y="4"/>
                    <a:pt x="1" y="9"/>
                    <a:pt x="0" y="13"/>
                  </a:cubicBezTo>
                  <a:cubicBezTo>
                    <a:pt x="1" y="13"/>
                    <a:pt x="2" y="14"/>
                    <a:pt x="2" y="14"/>
                  </a:cubicBezTo>
                  <a:lnTo>
                    <a:pt x="2" y="3"/>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19" name="Freeform 833"/>
            <p:cNvSpPr>
              <a:spLocks/>
            </p:cNvSpPr>
            <p:nvPr/>
          </p:nvSpPr>
          <p:spPr bwMode="auto">
            <a:xfrm>
              <a:off x="11112" y="182563"/>
              <a:ext cx="34925" cy="57150"/>
            </a:xfrm>
            <a:custGeom>
              <a:avLst/>
              <a:gdLst>
                <a:gd name="T0" fmla="*/ 6 w 9"/>
                <a:gd name="T1" fmla="*/ 1 h 15"/>
                <a:gd name="T2" fmla="*/ 4 w 9"/>
                <a:gd name="T3" fmla="*/ 0 h 15"/>
                <a:gd name="T4" fmla="*/ 4 w 9"/>
                <a:gd name="T5" fmla="*/ 6 h 15"/>
                <a:gd name="T6" fmla="*/ 2 w 9"/>
                <a:gd name="T7" fmla="*/ 7 h 15"/>
                <a:gd name="T8" fmla="*/ 1 w 9"/>
                <a:gd name="T9" fmla="*/ 10 h 15"/>
                <a:gd name="T10" fmla="*/ 2 w 9"/>
                <a:gd name="T11" fmla="*/ 14 h 15"/>
                <a:gd name="T12" fmla="*/ 3 w 9"/>
                <a:gd name="T13" fmla="*/ 14 h 15"/>
                <a:gd name="T14" fmla="*/ 2 w 9"/>
                <a:gd name="T15" fmla="*/ 10 h 15"/>
                <a:gd name="T16" fmla="*/ 4 w 9"/>
                <a:gd name="T17" fmla="*/ 14 h 15"/>
                <a:gd name="T18" fmla="*/ 5 w 9"/>
                <a:gd name="T19" fmla="*/ 14 h 15"/>
                <a:gd name="T20" fmla="*/ 2 w 9"/>
                <a:gd name="T21" fmla="*/ 10 h 15"/>
                <a:gd name="T22" fmla="*/ 2 w 9"/>
                <a:gd name="T23" fmla="*/ 10 h 15"/>
                <a:gd name="T24" fmla="*/ 2 w 9"/>
                <a:gd name="T25" fmla="*/ 8 h 15"/>
                <a:gd name="T26" fmla="*/ 6 w 9"/>
                <a:gd name="T27" fmla="*/ 14 h 15"/>
                <a:gd name="T28" fmla="*/ 7 w 9"/>
                <a:gd name="T29" fmla="*/ 15 h 15"/>
                <a:gd name="T30" fmla="*/ 4 w 9"/>
                <a:gd name="T31" fmla="*/ 10 h 15"/>
                <a:gd name="T32" fmla="*/ 2 w 9"/>
                <a:gd name="T33" fmla="*/ 8 h 15"/>
                <a:gd name="T34" fmla="*/ 3 w 9"/>
                <a:gd name="T35" fmla="*/ 7 h 15"/>
                <a:gd name="T36" fmla="*/ 3 w 9"/>
                <a:gd name="T37" fmla="*/ 7 h 15"/>
                <a:gd name="T38" fmla="*/ 5 w 9"/>
                <a:gd name="T39" fmla="*/ 10 h 15"/>
                <a:gd name="T40" fmla="*/ 7 w 9"/>
                <a:gd name="T41" fmla="*/ 15 h 15"/>
                <a:gd name="T42" fmla="*/ 8 w 9"/>
                <a:gd name="T43" fmla="*/ 15 h 15"/>
                <a:gd name="T44" fmla="*/ 7 w 9"/>
                <a:gd name="T45" fmla="*/ 11 h 15"/>
                <a:gd name="T46" fmla="*/ 5 w 9"/>
                <a:gd name="T47" fmla="*/ 8 h 15"/>
                <a:gd name="T48" fmla="*/ 5 w 9"/>
                <a:gd name="T49" fmla="*/ 8 h 15"/>
                <a:gd name="T50" fmla="*/ 7 w 9"/>
                <a:gd name="T51" fmla="*/ 10 h 15"/>
                <a:gd name="T52" fmla="*/ 9 w 9"/>
                <a:gd name="T53" fmla="*/ 15 h 15"/>
                <a:gd name="T54" fmla="*/ 9 w 9"/>
                <a:gd name="T55" fmla="*/ 15 h 15"/>
                <a:gd name="T56" fmla="*/ 7 w 9"/>
                <a:gd name="T57" fmla="*/ 9 h 15"/>
                <a:gd name="T58" fmla="*/ 7 w 9"/>
                <a:gd name="T59" fmla="*/ 9 h 15"/>
                <a:gd name="T60" fmla="*/ 6 w 9"/>
                <a:gd name="T6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15">
                  <a:moveTo>
                    <a:pt x="6" y="1"/>
                  </a:moveTo>
                  <a:cubicBezTo>
                    <a:pt x="6" y="1"/>
                    <a:pt x="5" y="0"/>
                    <a:pt x="4" y="0"/>
                  </a:cubicBezTo>
                  <a:cubicBezTo>
                    <a:pt x="4" y="6"/>
                    <a:pt x="4" y="6"/>
                    <a:pt x="4" y="6"/>
                  </a:cubicBezTo>
                  <a:cubicBezTo>
                    <a:pt x="3" y="6"/>
                    <a:pt x="3" y="6"/>
                    <a:pt x="2" y="7"/>
                  </a:cubicBezTo>
                  <a:cubicBezTo>
                    <a:pt x="1" y="7"/>
                    <a:pt x="1" y="8"/>
                    <a:pt x="1" y="10"/>
                  </a:cubicBezTo>
                  <a:cubicBezTo>
                    <a:pt x="0" y="10"/>
                    <a:pt x="1" y="12"/>
                    <a:pt x="2" y="14"/>
                  </a:cubicBezTo>
                  <a:cubicBezTo>
                    <a:pt x="3" y="14"/>
                    <a:pt x="3" y="14"/>
                    <a:pt x="3" y="14"/>
                  </a:cubicBezTo>
                  <a:cubicBezTo>
                    <a:pt x="1" y="12"/>
                    <a:pt x="1" y="11"/>
                    <a:pt x="2" y="10"/>
                  </a:cubicBezTo>
                  <a:cubicBezTo>
                    <a:pt x="4" y="14"/>
                    <a:pt x="4" y="14"/>
                    <a:pt x="4" y="14"/>
                  </a:cubicBezTo>
                  <a:cubicBezTo>
                    <a:pt x="4" y="14"/>
                    <a:pt x="5" y="14"/>
                    <a:pt x="5" y="14"/>
                  </a:cubicBezTo>
                  <a:cubicBezTo>
                    <a:pt x="2" y="10"/>
                    <a:pt x="2" y="10"/>
                    <a:pt x="2" y="10"/>
                  </a:cubicBezTo>
                  <a:cubicBezTo>
                    <a:pt x="2" y="10"/>
                    <a:pt x="2" y="10"/>
                    <a:pt x="2" y="10"/>
                  </a:cubicBezTo>
                  <a:cubicBezTo>
                    <a:pt x="2" y="9"/>
                    <a:pt x="1" y="8"/>
                    <a:pt x="2" y="8"/>
                  </a:cubicBezTo>
                  <a:cubicBezTo>
                    <a:pt x="6" y="14"/>
                    <a:pt x="6" y="14"/>
                    <a:pt x="6" y="14"/>
                  </a:cubicBezTo>
                  <a:cubicBezTo>
                    <a:pt x="7" y="15"/>
                    <a:pt x="7" y="15"/>
                    <a:pt x="7" y="15"/>
                  </a:cubicBezTo>
                  <a:cubicBezTo>
                    <a:pt x="4" y="10"/>
                    <a:pt x="4" y="10"/>
                    <a:pt x="4" y="10"/>
                  </a:cubicBezTo>
                  <a:cubicBezTo>
                    <a:pt x="2" y="8"/>
                    <a:pt x="2" y="8"/>
                    <a:pt x="2" y="8"/>
                  </a:cubicBezTo>
                  <a:cubicBezTo>
                    <a:pt x="3" y="7"/>
                    <a:pt x="3" y="7"/>
                    <a:pt x="3" y="7"/>
                  </a:cubicBezTo>
                  <a:cubicBezTo>
                    <a:pt x="3" y="7"/>
                    <a:pt x="3" y="7"/>
                    <a:pt x="3" y="7"/>
                  </a:cubicBezTo>
                  <a:cubicBezTo>
                    <a:pt x="5" y="10"/>
                    <a:pt x="5" y="10"/>
                    <a:pt x="5" y="10"/>
                  </a:cubicBezTo>
                  <a:cubicBezTo>
                    <a:pt x="7" y="15"/>
                    <a:pt x="7" y="15"/>
                    <a:pt x="7" y="15"/>
                  </a:cubicBezTo>
                  <a:cubicBezTo>
                    <a:pt x="8" y="15"/>
                    <a:pt x="8" y="15"/>
                    <a:pt x="8" y="15"/>
                  </a:cubicBezTo>
                  <a:cubicBezTo>
                    <a:pt x="7" y="11"/>
                    <a:pt x="7" y="11"/>
                    <a:pt x="7" y="11"/>
                  </a:cubicBezTo>
                  <a:cubicBezTo>
                    <a:pt x="5" y="8"/>
                    <a:pt x="5" y="8"/>
                    <a:pt x="5" y="8"/>
                  </a:cubicBezTo>
                  <a:cubicBezTo>
                    <a:pt x="5" y="8"/>
                    <a:pt x="5" y="8"/>
                    <a:pt x="5" y="8"/>
                  </a:cubicBezTo>
                  <a:cubicBezTo>
                    <a:pt x="7" y="10"/>
                    <a:pt x="7" y="10"/>
                    <a:pt x="7" y="10"/>
                  </a:cubicBezTo>
                  <a:cubicBezTo>
                    <a:pt x="9" y="15"/>
                    <a:pt x="9" y="15"/>
                    <a:pt x="9" y="15"/>
                  </a:cubicBezTo>
                  <a:cubicBezTo>
                    <a:pt x="9" y="15"/>
                    <a:pt x="9" y="15"/>
                    <a:pt x="9" y="15"/>
                  </a:cubicBezTo>
                  <a:cubicBezTo>
                    <a:pt x="7" y="9"/>
                    <a:pt x="7" y="9"/>
                    <a:pt x="7" y="9"/>
                  </a:cubicBezTo>
                  <a:cubicBezTo>
                    <a:pt x="7" y="9"/>
                    <a:pt x="7" y="9"/>
                    <a:pt x="7" y="9"/>
                  </a:cubicBezTo>
                  <a:lnTo>
                    <a:pt x="6"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0" name="Freeform 834"/>
            <p:cNvSpPr>
              <a:spLocks noEditPoints="1"/>
            </p:cNvSpPr>
            <p:nvPr/>
          </p:nvSpPr>
          <p:spPr bwMode="auto">
            <a:xfrm>
              <a:off x="7937" y="134938"/>
              <a:ext cx="22225" cy="47625"/>
            </a:xfrm>
            <a:custGeom>
              <a:avLst/>
              <a:gdLst>
                <a:gd name="T0" fmla="*/ 0 w 6"/>
                <a:gd name="T1" fmla="*/ 13 h 13"/>
                <a:gd name="T2" fmla="*/ 1 w 6"/>
                <a:gd name="T3" fmla="*/ 13 h 13"/>
                <a:gd name="T4" fmla="*/ 5 w 6"/>
                <a:gd name="T5" fmla="*/ 13 h 13"/>
                <a:gd name="T6" fmla="*/ 5 w 6"/>
                <a:gd name="T7" fmla="*/ 0 h 13"/>
                <a:gd name="T8" fmla="*/ 0 w 6"/>
                <a:gd name="T9" fmla="*/ 13 h 13"/>
                <a:gd name="T10" fmla="*/ 5 w 6"/>
                <a:gd name="T11" fmla="*/ 2 h 13"/>
                <a:gd name="T12" fmla="*/ 5 w 6"/>
                <a:gd name="T13" fmla="*/ 3 h 13"/>
                <a:gd name="T14" fmla="*/ 3 w 6"/>
                <a:gd name="T15" fmla="*/ 12 h 13"/>
                <a:gd name="T16" fmla="*/ 1 w 6"/>
                <a:gd name="T17" fmla="*/ 12 h 13"/>
                <a:gd name="T18" fmla="*/ 5 w 6"/>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0" y="13"/>
                  </a:moveTo>
                  <a:cubicBezTo>
                    <a:pt x="1" y="13"/>
                    <a:pt x="1" y="13"/>
                    <a:pt x="1" y="13"/>
                  </a:cubicBezTo>
                  <a:cubicBezTo>
                    <a:pt x="3" y="13"/>
                    <a:pt x="4" y="13"/>
                    <a:pt x="5" y="13"/>
                  </a:cubicBezTo>
                  <a:cubicBezTo>
                    <a:pt x="6" y="9"/>
                    <a:pt x="6" y="4"/>
                    <a:pt x="5" y="0"/>
                  </a:cubicBezTo>
                  <a:cubicBezTo>
                    <a:pt x="4" y="2"/>
                    <a:pt x="2" y="7"/>
                    <a:pt x="0" y="13"/>
                  </a:cubicBezTo>
                  <a:close/>
                  <a:moveTo>
                    <a:pt x="5" y="2"/>
                  </a:moveTo>
                  <a:cubicBezTo>
                    <a:pt x="5" y="3"/>
                    <a:pt x="5" y="3"/>
                    <a:pt x="5" y="3"/>
                  </a:cubicBezTo>
                  <a:cubicBezTo>
                    <a:pt x="4" y="6"/>
                    <a:pt x="3" y="9"/>
                    <a:pt x="3" y="12"/>
                  </a:cubicBezTo>
                  <a:cubicBezTo>
                    <a:pt x="1" y="12"/>
                    <a:pt x="1" y="12"/>
                    <a:pt x="1" y="12"/>
                  </a:cubicBezTo>
                  <a:cubicBezTo>
                    <a:pt x="2" y="8"/>
                    <a:pt x="3" y="5"/>
                    <a:pt x="5" y="2"/>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1" name="Freeform 835"/>
            <p:cNvSpPr>
              <a:spLocks/>
            </p:cNvSpPr>
            <p:nvPr/>
          </p:nvSpPr>
          <p:spPr bwMode="auto">
            <a:xfrm>
              <a:off x="11112" y="142875"/>
              <a:ext cx="15875" cy="36513"/>
            </a:xfrm>
            <a:custGeom>
              <a:avLst/>
              <a:gdLst>
                <a:gd name="T0" fmla="*/ 4 w 4"/>
                <a:gd name="T1" fmla="*/ 1 h 10"/>
                <a:gd name="T2" fmla="*/ 4 w 4"/>
                <a:gd name="T3" fmla="*/ 0 h 10"/>
                <a:gd name="T4" fmla="*/ 0 w 4"/>
                <a:gd name="T5" fmla="*/ 10 h 10"/>
                <a:gd name="T6" fmla="*/ 2 w 4"/>
                <a:gd name="T7" fmla="*/ 10 h 10"/>
                <a:gd name="T8" fmla="*/ 4 w 4"/>
                <a:gd name="T9" fmla="*/ 1 h 10"/>
              </a:gdLst>
              <a:ahLst/>
              <a:cxnLst>
                <a:cxn ang="0">
                  <a:pos x="T0" y="T1"/>
                </a:cxn>
                <a:cxn ang="0">
                  <a:pos x="T2" y="T3"/>
                </a:cxn>
                <a:cxn ang="0">
                  <a:pos x="T4" y="T5"/>
                </a:cxn>
                <a:cxn ang="0">
                  <a:pos x="T6" y="T7"/>
                </a:cxn>
                <a:cxn ang="0">
                  <a:pos x="T8" y="T9"/>
                </a:cxn>
              </a:cxnLst>
              <a:rect l="0" t="0" r="r" b="b"/>
              <a:pathLst>
                <a:path w="4" h="10">
                  <a:moveTo>
                    <a:pt x="4" y="1"/>
                  </a:moveTo>
                  <a:cubicBezTo>
                    <a:pt x="4" y="0"/>
                    <a:pt x="4" y="0"/>
                    <a:pt x="4" y="0"/>
                  </a:cubicBezTo>
                  <a:cubicBezTo>
                    <a:pt x="2" y="3"/>
                    <a:pt x="1" y="6"/>
                    <a:pt x="0" y="10"/>
                  </a:cubicBezTo>
                  <a:cubicBezTo>
                    <a:pt x="2" y="10"/>
                    <a:pt x="2" y="10"/>
                    <a:pt x="2" y="10"/>
                  </a:cubicBezTo>
                  <a:cubicBezTo>
                    <a:pt x="2" y="7"/>
                    <a:pt x="3" y="4"/>
                    <a:pt x="4"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2" name="Freeform 836"/>
            <p:cNvSpPr>
              <a:spLocks noEditPoints="1"/>
            </p:cNvSpPr>
            <p:nvPr/>
          </p:nvSpPr>
          <p:spPr bwMode="auto">
            <a:xfrm>
              <a:off x="0" y="182563"/>
              <a:ext cx="142875" cy="76200"/>
            </a:xfrm>
            <a:custGeom>
              <a:avLst/>
              <a:gdLst>
                <a:gd name="T0" fmla="*/ 5 w 38"/>
                <a:gd name="T1" fmla="*/ 7 h 20"/>
                <a:gd name="T2" fmla="*/ 7 w 38"/>
                <a:gd name="T3" fmla="*/ 6 h 20"/>
                <a:gd name="T4" fmla="*/ 7 w 38"/>
                <a:gd name="T5" fmla="*/ 0 h 20"/>
                <a:gd name="T6" fmla="*/ 3 w 38"/>
                <a:gd name="T7" fmla="*/ 0 h 20"/>
                <a:gd name="T8" fmla="*/ 3 w 38"/>
                <a:gd name="T9" fmla="*/ 4 h 20"/>
                <a:gd name="T10" fmla="*/ 1 w 38"/>
                <a:gd name="T11" fmla="*/ 19 h 20"/>
                <a:gd name="T12" fmla="*/ 38 w 38"/>
                <a:gd name="T13" fmla="*/ 14 h 20"/>
                <a:gd name="T14" fmla="*/ 30 w 38"/>
                <a:gd name="T15" fmla="*/ 13 h 20"/>
                <a:gd name="T16" fmla="*/ 12 w 38"/>
                <a:gd name="T17" fmla="*/ 15 h 20"/>
                <a:gd name="T18" fmla="*/ 12 w 38"/>
                <a:gd name="T19" fmla="*/ 15 h 20"/>
                <a:gd name="T20" fmla="*/ 10 w 38"/>
                <a:gd name="T21" fmla="*/ 10 h 20"/>
                <a:gd name="T22" fmla="*/ 8 w 38"/>
                <a:gd name="T23" fmla="*/ 8 h 20"/>
                <a:gd name="T24" fmla="*/ 8 w 38"/>
                <a:gd name="T25" fmla="*/ 8 h 20"/>
                <a:gd name="T26" fmla="*/ 10 w 38"/>
                <a:gd name="T27" fmla="*/ 11 h 20"/>
                <a:gd name="T28" fmla="*/ 11 w 38"/>
                <a:gd name="T29" fmla="*/ 15 h 20"/>
                <a:gd name="T30" fmla="*/ 10 w 38"/>
                <a:gd name="T31" fmla="*/ 15 h 20"/>
                <a:gd name="T32" fmla="*/ 8 w 38"/>
                <a:gd name="T33" fmla="*/ 10 h 20"/>
                <a:gd name="T34" fmla="*/ 6 w 38"/>
                <a:gd name="T35" fmla="*/ 7 h 20"/>
                <a:gd name="T36" fmla="*/ 6 w 38"/>
                <a:gd name="T37" fmla="*/ 7 h 20"/>
                <a:gd name="T38" fmla="*/ 5 w 38"/>
                <a:gd name="T39" fmla="*/ 8 h 20"/>
                <a:gd name="T40" fmla="*/ 7 w 38"/>
                <a:gd name="T41" fmla="*/ 10 h 20"/>
                <a:gd name="T42" fmla="*/ 10 w 38"/>
                <a:gd name="T43" fmla="*/ 15 h 20"/>
                <a:gd name="T44" fmla="*/ 9 w 38"/>
                <a:gd name="T45" fmla="*/ 14 h 20"/>
                <a:gd name="T46" fmla="*/ 5 w 38"/>
                <a:gd name="T47" fmla="*/ 8 h 20"/>
                <a:gd name="T48" fmla="*/ 5 w 38"/>
                <a:gd name="T49" fmla="*/ 10 h 20"/>
                <a:gd name="T50" fmla="*/ 5 w 38"/>
                <a:gd name="T51" fmla="*/ 10 h 20"/>
                <a:gd name="T52" fmla="*/ 8 w 38"/>
                <a:gd name="T53" fmla="*/ 14 h 20"/>
                <a:gd name="T54" fmla="*/ 7 w 38"/>
                <a:gd name="T55" fmla="*/ 14 h 20"/>
                <a:gd name="T56" fmla="*/ 5 w 38"/>
                <a:gd name="T57" fmla="*/ 10 h 20"/>
                <a:gd name="T58" fmla="*/ 6 w 38"/>
                <a:gd name="T59" fmla="*/ 14 h 20"/>
                <a:gd name="T60" fmla="*/ 5 w 38"/>
                <a:gd name="T61" fmla="*/ 14 h 20"/>
                <a:gd name="T62" fmla="*/ 4 w 38"/>
                <a:gd name="T63" fmla="*/ 10 h 20"/>
                <a:gd name="T64" fmla="*/ 5 w 38"/>
                <a:gd name="T65" fmla="*/ 7 h 20"/>
                <a:gd name="T66" fmla="*/ 4 w 38"/>
                <a:gd name="T67" fmla="*/ 1 h 20"/>
                <a:gd name="T68" fmla="*/ 5 w 38"/>
                <a:gd name="T69" fmla="*/ 1 h 20"/>
                <a:gd name="T70" fmla="*/ 4 w 38"/>
                <a:gd name="T71" fmla="*/ 5 h 20"/>
                <a:gd name="T72" fmla="*/ 3 w 38"/>
                <a:gd name="T73" fmla="*/ 8 h 20"/>
                <a:gd name="T74" fmla="*/ 2 w 38"/>
                <a:gd name="T75" fmla="*/ 19 h 20"/>
                <a:gd name="T76" fmla="*/ 1 w 38"/>
                <a:gd name="T77" fmla="*/ 19 h 20"/>
                <a:gd name="T78" fmla="*/ 3 w 38"/>
                <a:gd name="T79" fmla="*/ 4 h 20"/>
                <a:gd name="T80" fmla="*/ 4 w 38"/>
                <a:gd name="T81" fmla="*/ 4 h 20"/>
                <a:gd name="T82" fmla="*/ 4 w 38"/>
                <a:gd name="T83" fmla="*/ 1 h 20"/>
                <a:gd name="T84" fmla="*/ 10 w 38"/>
                <a:gd name="T85" fmla="*/ 15 h 20"/>
                <a:gd name="T86" fmla="*/ 10 w 38"/>
                <a:gd name="T87" fmla="*/ 15 h 20"/>
                <a:gd name="T88" fmla="*/ 11 w 38"/>
                <a:gd name="T89" fmla="*/ 15 h 20"/>
                <a:gd name="T90" fmla="*/ 12 w 38"/>
                <a:gd name="T91" fmla="*/ 15 h 20"/>
                <a:gd name="T92" fmla="*/ 12 w 38"/>
                <a:gd name="T93" fmla="*/ 15 h 20"/>
                <a:gd name="T94" fmla="*/ 30 w 38"/>
                <a:gd name="T95" fmla="*/ 13 h 20"/>
                <a:gd name="T96" fmla="*/ 32 w 38"/>
                <a:gd name="T97" fmla="*/ 14 h 20"/>
                <a:gd name="T98" fmla="*/ 6 w 38"/>
                <a:gd name="T99" fmla="*/ 16 h 20"/>
                <a:gd name="T100" fmla="*/ 5 w 38"/>
                <a:gd name="T101" fmla="*/ 15 h 20"/>
                <a:gd name="T102" fmla="*/ 5 w 38"/>
                <a:gd name="T103" fmla="*/ 15 h 20"/>
                <a:gd name="T104" fmla="*/ 6 w 38"/>
                <a:gd name="T105" fmla="*/ 15 h 20"/>
                <a:gd name="T106" fmla="*/ 7 w 38"/>
                <a:gd name="T107" fmla="*/ 15 h 20"/>
                <a:gd name="T108" fmla="*/ 8 w 38"/>
                <a:gd name="T109" fmla="*/ 15 h 20"/>
                <a:gd name="T110" fmla="*/ 8 w 38"/>
                <a:gd name="T111" fmla="*/ 15 h 20"/>
                <a:gd name="T112" fmla="*/ 9 w 38"/>
                <a:gd name="T113" fmla="*/ 15 h 20"/>
                <a:gd name="T114" fmla="*/ 10 w 38"/>
                <a:gd name="T11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20">
                  <a:moveTo>
                    <a:pt x="5" y="7"/>
                  </a:moveTo>
                  <a:cubicBezTo>
                    <a:pt x="6" y="6"/>
                    <a:pt x="6" y="6"/>
                    <a:pt x="7" y="6"/>
                  </a:cubicBezTo>
                  <a:cubicBezTo>
                    <a:pt x="7" y="0"/>
                    <a:pt x="7" y="0"/>
                    <a:pt x="7" y="0"/>
                  </a:cubicBezTo>
                  <a:cubicBezTo>
                    <a:pt x="6" y="0"/>
                    <a:pt x="5" y="0"/>
                    <a:pt x="3" y="0"/>
                  </a:cubicBezTo>
                  <a:cubicBezTo>
                    <a:pt x="3" y="4"/>
                    <a:pt x="3" y="4"/>
                    <a:pt x="3" y="4"/>
                  </a:cubicBezTo>
                  <a:cubicBezTo>
                    <a:pt x="1" y="9"/>
                    <a:pt x="0" y="14"/>
                    <a:pt x="1" y="19"/>
                  </a:cubicBezTo>
                  <a:cubicBezTo>
                    <a:pt x="13" y="20"/>
                    <a:pt x="25" y="18"/>
                    <a:pt x="38" y="14"/>
                  </a:cubicBezTo>
                  <a:cubicBezTo>
                    <a:pt x="30" y="13"/>
                    <a:pt x="30" y="13"/>
                    <a:pt x="30" y="13"/>
                  </a:cubicBezTo>
                  <a:cubicBezTo>
                    <a:pt x="25" y="14"/>
                    <a:pt x="18" y="15"/>
                    <a:pt x="12" y="15"/>
                  </a:cubicBezTo>
                  <a:cubicBezTo>
                    <a:pt x="12" y="15"/>
                    <a:pt x="12" y="15"/>
                    <a:pt x="12" y="15"/>
                  </a:cubicBezTo>
                  <a:cubicBezTo>
                    <a:pt x="10" y="10"/>
                    <a:pt x="10" y="10"/>
                    <a:pt x="10" y="10"/>
                  </a:cubicBezTo>
                  <a:cubicBezTo>
                    <a:pt x="8" y="8"/>
                    <a:pt x="8" y="8"/>
                    <a:pt x="8" y="8"/>
                  </a:cubicBezTo>
                  <a:cubicBezTo>
                    <a:pt x="8" y="8"/>
                    <a:pt x="8" y="8"/>
                    <a:pt x="8" y="8"/>
                  </a:cubicBezTo>
                  <a:cubicBezTo>
                    <a:pt x="10" y="11"/>
                    <a:pt x="10" y="11"/>
                    <a:pt x="10" y="11"/>
                  </a:cubicBezTo>
                  <a:cubicBezTo>
                    <a:pt x="11" y="15"/>
                    <a:pt x="11" y="15"/>
                    <a:pt x="11" y="15"/>
                  </a:cubicBezTo>
                  <a:cubicBezTo>
                    <a:pt x="10" y="15"/>
                    <a:pt x="10" y="15"/>
                    <a:pt x="10" y="15"/>
                  </a:cubicBezTo>
                  <a:cubicBezTo>
                    <a:pt x="8" y="10"/>
                    <a:pt x="8" y="10"/>
                    <a:pt x="8" y="10"/>
                  </a:cubicBezTo>
                  <a:cubicBezTo>
                    <a:pt x="6" y="7"/>
                    <a:pt x="6" y="7"/>
                    <a:pt x="6" y="7"/>
                  </a:cubicBezTo>
                  <a:cubicBezTo>
                    <a:pt x="6" y="7"/>
                    <a:pt x="6" y="7"/>
                    <a:pt x="6" y="7"/>
                  </a:cubicBezTo>
                  <a:cubicBezTo>
                    <a:pt x="5" y="8"/>
                    <a:pt x="5" y="8"/>
                    <a:pt x="5" y="8"/>
                  </a:cubicBezTo>
                  <a:cubicBezTo>
                    <a:pt x="7" y="10"/>
                    <a:pt x="7" y="10"/>
                    <a:pt x="7" y="10"/>
                  </a:cubicBezTo>
                  <a:cubicBezTo>
                    <a:pt x="10" y="15"/>
                    <a:pt x="10" y="15"/>
                    <a:pt x="10" y="15"/>
                  </a:cubicBezTo>
                  <a:cubicBezTo>
                    <a:pt x="9" y="14"/>
                    <a:pt x="9" y="14"/>
                    <a:pt x="9" y="14"/>
                  </a:cubicBezTo>
                  <a:cubicBezTo>
                    <a:pt x="5" y="8"/>
                    <a:pt x="5" y="8"/>
                    <a:pt x="5" y="8"/>
                  </a:cubicBezTo>
                  <a:cubicBezTo>
                    <a:pt x="4" y="8"/>
                    <a:pt x="5" y="9"/>
                    <a:pt x="5" y="10"/>
                  </a:cubicBezTo>
                  <a:cubicBezTo>
                    <a:pt x="5" y="10"/>
                    <a:pt x="5" y="10"/>
                    <a:pt x="5" y="10"/>
                  </a:cubicBezTo>
                  <a:cubicBezTo>
                    <a:pt x="8" y="14"/>
                    <a:pt x="8" y="14"/>
                    <a:pt x="8" y="14"/>
                  </a:cubicBezTo>
                  <a:cubicBezTo>
                    <a:pt x="8" y="14"/>
                    <a:pt x="7" y="14"/>
                    <a:pt x="7" y="14"/>
                  </a:cubicBezTo>
                  <a:cubicBezTo>
                    <a:pt x="5" y="10"/>
                    <a:pt x="5" y="10"/>
                    <a:pt x="5" y="10"/>
                  </a:cubicBezTo>
                  <a:cubicBezTo>
                    <a:pt x="4" y="11"/>
                    <a:pt x="4" y="12"/>
                    <a:pt x="6" y="14"/>
                  </a:cubicBezTo>
                  <a:cubicBezTo>
                    <a:pt x="5" y="14"/>
                    <a:pt x="5" y="14"/>
                    <a:pt x="5" y="14"/>
                  </a:cubicBezTo>
                  <a:cubicBezTo>
                    <a:pt x="4" y="12"/>
                    <a:pt x="3" y="10"/>
                    <a:pt x="4" y="10"/>
                  </a:cubicBezTo>
                  <a:cubicBezTo>
                    <a:pt x="4" y="8"/>
                    <a:pt x="4" y="7"/>
                    <a:pt x="5" y="7"/>
                  </a:cubicBezTo>
                  <a:close/>
                  <a:moveTo>
                    <a:pt x="4" y="1"/>
                  </a:moveTo>
                  <a:cubicBezTo>
                    <a:pt x="5" y="1"/>
                    <a:pt x="5" y="1"/>
                    <a:pt x="5" y="1"/>
                  </a:cubicBezTo>
                  <a:cubicBezTo>
                    <a:pt x="4" y="5"/>
                    <a:pt x="4" y="5"/>
                    <a:pt x="4" y="5"/>
                  </a:cubicBezTo>
                  <a:cubicBezTo>
                    <a:pt x="3" y="8"/>
                    <a:pt x="3" y="8"/>
                    <a:pt x="3" y="8"/>
                  </a:cubicBezTo>
                  <a:cubicBezTo>
                    <a:pt x="2" y="19"/>
                    <a:pt x="2" y="19"/>
                    <a:pt x="2" y="19"/>
                  </a:cubicBezTo>
                  <a:cubicBezTo>
                    <a:pt x="1" y="19"/>
                    <a:pt x="1" y="19"/>
                    <a:pt x="1" y="19"/>
                  </a:cubicBezTo>
                  <a:cubicBezTo>
                    <a:pt x="1" y="14"/>
                    <a:pt x="2" y="9"/>
                    <a:pt x="3" y="4"/>
                  </a:cubicBezTo>
                  <a:cubicBezTo>
                    <a:pt x="4" y="4"/>
                    <a:pt x="4" y="4"/>
                    <a:pt x="4" y="4"/>
                  </a:cubicBezTo>
                  <a:lnTo>
                    <a:pt x="4" y="1"/>
                  </a:lnTo>
                  <a:close/>
                  <a:moveTo>
                    <a:pt x="10" y="15"/>
                  </a:moveTo>
                  <a:cubicBezTo>
                    <a:pt x="10" y="15"/>
                    <a:pt x="10" y="15"/>
                    <a:pt x="10" y="15"/>
                  </a:cubicBezTo>
                  <a:cubicBezTo>
                    <a:pt x="11" y="15"/>
                    <a:pt x="11" y="15"/>
                    <a:pt x="11" y="15"/>
                  </a:cubicBezTo>
                  <a:cubicBezTo>
                    <a:pt x="12" y="15"/>
                    <a:pt x="12" y="15"/>
                    <a:pt x="12" y="15"/>
                  </a:cubicBezTo>
                  <a:cubicBezTo>
                    <a:pt x="12" y="15"/>
                    <a:pt x="12" y="15"/>
                    <a:pt x="12" y="15"/>
                  </a:cubicBezTo>
                  <a:cubicBezTo>
                    <a:pt x="18" y="15"/>
                    <a:pt x="25" y="15"/>
                    <a:pt x="30" y="13"/>
                  </a:cubicBezTo>
                  <a:cubicBezTo>
                    <a:pt x="32" y="14"/>
                    <a:pt x="32" y="14"/>
                    <a:pt x="32" y="14"/>
                  </a:cubicBezTo>
                  <a:cubicBezTo>
                    <a:pt x="23" y="16"/>
                    <a:pt x="15" y="17"/>
                    <a:pt x="6" y="16"/>
                  </a:cubicBezTo>
                  <a:cubicBezTo>
                    <a:pt x="5" y="15"/>
                    <a:pt x="5" y="15"/>
                    <a:pt x="5" y="15"/>
                  </a:cubicBezTo>
                  <a:cubicBezTo>
                    <a:pt x="5" y="15"/>
                    <a:pt x="5" y="15"/>
                    <a:pt x="5" y="15"/>
                  </a:cubicBezTo>
                  <a:cubicBezTo>
                    <a:pt x="6" y="15"/>
                    <a:pt x="6" y="15"/>
                    <a:pt x="6" y="15"/>
                  </a:cubicBezTo>
                  <a:cubicBezTo>
                    <a:pt x="7" y="15"/>
                    <a:pt x="7" y="15"/>
                    <a:pt x="7" y="15"/>
                  </a:cubicBezTo>
                  <a:cubicBezTo>
                    <a:pt x="7" y="15"/>
                    <a:pt x="8" y="15"/>
                    <a:pt x="8" y="15"/>
                  </a:cubicBezTo>
                  <a:cubicBezTo>
                    <a:pt x="8" y="15"/>
                    <a:pt x="8" y="15"/>
                    <a:pt x="8" y="15"/>
                  </a:cubicBezTo>
                  <a:cubicBezTo>
                    <a:pt x="9" y="15"/>
                    <a:pt x="9" y="15"/>
                    <a:pt x="9" y="15"/>
                  </a:cubicBezTo>
                  <a:cubicBezTo>
                    <a:pt x="10" y="15"/>
                    <a:pt x="10" y="15"/>
                    <a:pt x="10" y="1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3" name="Freeform 837"/>
            <p:cNvSpPr>
              <a:spLocks/>
            </p:cNvSpPr>
            <p:nvPr/>
          </p:nvSpPr>
          <p:spPr bwMode="auto">
            <a:xfrm>
              <a:off x="4762" y="187325"/>
              <a:ext cx="14288" cy="66675"/>
            </a:xfrm>
            <a:custGeom>
              <a:avLst/>
              <a:gdLst>
                <a:gd name="T0" fmla="*/ 4 w 4"/>
                <a:gd name="T1" fmla="*/ 0 h 18"/>
                <a:gd name="T2" fmla="*/ 3 w 4"/>
                <a:gd name="T3" fmla="*/ 0 h 18"/>
                <a:gd name="T4" fmla="*/ 3 w 4"/>
                <a:gd name="T5" fmla="*/ 3 h 18"/>
                <a:gd name="T6" fmla="*/ 2 w 4"/>
                <a:gd name="T7" fmla="*/ 3 h 18"/>
                <a:gd name="T8" fmla="*/ 0 w 4"/>
                <a:gd name="T9" fmla="*/ 18 h 18"/>
                <a:gd name="T10" fmla="*/ 1 w 4"/>
                <a:gd name="T11" fmla="*/ 18 h 18"/>
                <a:gd name="T12" fmla="*/ 2 w 4"/>
                <a:gd name="T13" fmla="*/ 7 h 18"/>
                <a:gd name="T14" fmla="*/ 3 w 4"/>
                <a:gd name="T15" fmla="*/ 4 h 18"/>
                <a:gd name="T16" fmla="*/ 4 w 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8">
                  <a:moveTo>
                    <a:pt x="4" y="0"/>
                  </a:moveTo>
                  <a:cubicBezTo>
                    <a:pt x="3" y="0"/>
                    <a:pt x="3" y="0"/>
                    <a:pt x="3" y="0"/>
                  </a:cubicBezTo>
                  <a:cubicBezTo>
                    <a:pt x="3" y="3"/>
                    <a:pt x="3" y="3"/>
                    <a:pt x="3" y="3"/>
                  </a:cubicBezTo>
                  <a:cubicBezTo>
                    <a:pt x="2" y="3"/>
                    <a:pt x="2" y="3"/>
                    <a:pt x="2" y="3"/>
                  </a:cubicBezTo>
                  <a:cubicBezTo>
                    <a:pt x="1" y="8"/>
                    <a:pt x="0" y="13"/>
                    <a:pt x="0" y="18"/>
                  </a:cubicBezTo>
                  <a:cubicBezTo>
                    <a:pt x="1" y="18"/>
                    <a:pt x="1" y="18"/>
                    <a:pt x="1" y="18"/>
                  </a:cubicBezTo>
                  <a:cubicBezTo>
                    <a:pt x="2" y="7"/>
                    <a:pt x="2" y="7"/>
                    <a:pt x="2" y="7"/>
                  </a:cubicBezTo>
                  <a:cubicBezTo>
                    <a:pt x="3" y="4"/>
                    <a:pt x="3" y="4"/>
                    <a:pt x="3" y="4"/>
                  </a:cubicBezTo>
                  <a:lnTo>
                    <a:pt x="4"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4" name="Freeform 838"/>
            <p:cNvSpPr>
              <a:spLocks/>
            </p:cNvSpPr>
            <p:nvPr/>
          </p:nvSpPr>
          <p:spPr bwMode="auto">
            <a:xfrm>
              <a:off x="19050" y="231775"/>
              <a:ext cx="101600" cy="15875"/>
            </a:xfrm>
            <a:custGeom>
              <a:avLst/>
              <a:gdLst>
                <a:gd name="T0" fmla="*/ 5 w 27"/>
                <a:gd name="T1" fmla="*/ 2 h 4"/>
                <a:gd name="T2" fmla="*/ 5 w 27"/>
                <a:gd name="T3" fmla="*/ 2 h 4"/>
                <a:gd name="T4" fmla="*/ 5 w 27"/>
                <a:gd name="T5" fmla="*/ 2 h 4"/>
                <a:gd name="T6" fmla="*/ 4 w 27"/>
                <a:gd name="T7" fmla="*/ 2 h 4"/>
                <a:gd name="T8" fmla="*/ 3 w 27"/>
                <a:gd name="T9" fmla="*/ 2 h 4"/>
                <a:gd name="T10" fmla="*/ 3 w 27"/>
                <a:gd name="T11" fmla="*/ 2 h 4"/>
                <a:gd name="T12" fmla="*/ 2 w 27"/>
                <a:gd name="T13" fmla="*/ 2 h 4"/>
                <a:gd name="T14" fmla="*/ 1 w 27"/>
                <a:gd name="T15" fmla="*/ 2 h 4"/>
                <a:gd name="T16" fmla="*/ 0 w 27"/>
                <a:gd name="T17" fmla="*/ 2 h 4"/>
                <a:gd name="T18" fmla="*/ 0 w 27"/>
                <a:gd name="T19" fmla="*/ 2 h 4"/>
                <a:gd name="T20" fmla="*/ 1 w 27"/>
                <a:gd name="T21" fmla="*/ 3 h 4"/>
                <a:gd name="T22" fmla="*/ 27 w 27"/>
                <a:gd name="T23" fmla="*/ 1 h 4"/>
                <a:gd name="T24" fmla="*/ 25 w 27"/>
                <a:gd name="T25" fmla="*/ 0 h 4"/>
                <a:gd name="T26" fmla="*/ 7 w 27"/>
                <a:gd name="T27" fmla="*/ 2 h 4"/>
                <a:gd name="T28" fmla="*/ 7 w 27"/>
                <a:gd name="T29" fmla="*/ 2 h 4"/>
                <a:gd name="T30" fmla="*/ 6 w 27"/>
                <a:gd name="T31" fmla="*/ 2 h 4"/>
                <a:gd name="T32" fmla="*/ 5 w 27"/>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
                  <a:moveTo>
                    <a:pt x="5" y="2"/>
                  </a:moveTo>
                  <a:cubicBezTo>
                    <a:pt x="5" y="2"/>
                    <a:pt x="5" y="2"/>
                    <a:pt x="5" y="2"/>
                  </a:cubicBezTo>
                  <a:cubicBezTo>
                    <a:pt x="5" y="2"/>
                    <a:pt x="5" y="2"/>
                    <a:pt x="5" y="2"/>
                  </a:cubicBezTo>
                  <a:cubicBezTo>
                    <a:pt x="4" y="2"/>
                    <a:pt x="4" y="2"/>
                    <a:pt x="4" y="2"/>
                  </a:cubicBezTo>
                  <a:cubicBezTo>
                    <a:pt x="3" y="2"/>
                    <a:pt x="3" y="2"/>
                    <a:pt x="3" y="2"/>
                  </a:cubicBezTo>
                  <a:cubicBezTo>
                    <a:pt x="3" y="2"/>
                    <a:pt x="3" y="2"/>
                    <a:pt x="3" y="2"/>
                  </a:cubicBezTo>
                  <a:cubicBezTo>
                    <a:pt x="3" y="2"/>
                    <a:pt x="2" y="2"/>
                    <a:pt x="2" y="2"/>
                  </a:cubicBezTo>
                  <a:cubicBezTo>
                    <a:pt x="1" y="2"/>
                    <a:pt x="1" y="2"/>
                    <a:pt x="1" y="2"/>
                  </a:cubicBezTo>
                  <a:cubicBezTo>
                    <a:pt x="0" y="2"/>
                    <a:pt x="0" y="2"/>
                    <a:pt x="0" y="2"/>
                  </a:cubicBezTo>
                  <a:cubicBezTo>
                    <a:pt x="0" y="2"/>
                    <a:pt x="0" y="2"/>
                    <a:pt x="0" y="2"/>
                  </a:cubicBezTo>
                  <a:cubicBezTo>
                    <a:pt x="1" y="3"/>
                    <a:pt x="1" y="3"/>
                    <a:pt x="1" y="3"/>
                  </a:cubicBezTo>
                  <a:cubicBezTo>
                    <a:pt x="10" y="4"/>
                    <a:pt x="18" y="3"/>
                    <a:pt x="27" y="1"/>
                  </a:cubicBezTo>
                  <a:cubicBezTo>
                    <a:pt x="25" y="0"/>
                    <a:pt x="25" y="0"/>
                    <a:pt x="25" y="0"/>
                  </a:cubicBezTo>
                  <a:cubicBezTo>
                    <a:pt x="20" y="2"/>
                    <a:pt x="13" y="2"/>
                    <a:pt x="7" y="2"/>
                  </a:cubicBezTo>
                  <a:cubicBezTo>
                    <a:pt x="7" y="2"/>
                    <a:pt x="7" y="2"/>
                    <a:pt x="7" y="2"/>
                  </a:cubicBezTo>
                  <a:cubicBezTo>
                    <a:pt x="6" y="2"/>
                    <a:pt x="6" y="2"/>
                    <a:pt x="6" y="2"/>
                  </a:cubicBezTo>
                  <a:lnTo>
                    <a:pt x="5"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5" name="Freeform 839"/>
            <p:cNvSpPr>
              <a:spLocks/>
            </p:cNvSpPr>
            <p:nvPr/>
          </p:nvSpPr>
          <p:spPr bwMode="auto">
            <a:xfrm>
              <a:off x="26987" y="269875"/>
              <a:ext cx="141288" cy="66675"/>
            </a:xfrm>
            <a:custGeom>
              <a:avLst/>
              <a:gdLst>
                <a:gd name="T0" fmla="*/ 4 w 38"/>
                <a:gd name="T1" fmla="*/ 2 h 18"/>
                <a:gd name="T2" fmla="*/ 3 w 38"/>
                <a:gd name="T3" fmla="*/ 2 h 18"/>
                <a:gd name="T4" fmla="*/ 3 w 38"/>
                <a:gd name="T5" fmla="*/ 3 h 18"/>
                <a:gd name="T6" fmla="*/ 33 w 38"/>
                <a:gd name="T7" fmla="*/ 5 h 18"/>
                <a:gd name="T8" fmla="*/ 33 w 38"/>
                <a:gd name="T9" fmla="*/ 12 h 18"/>
                <a:gd name="T10" fmla="*/ 0 w 38"/>
                <a:gd name="T11" fmla="*/ 16 h 18"/>
                <a:gd name="T12" fmla="*/ 2 w 38"/>
                <a:gd name="T13" fmla="*/ 16 h 18"/>
                <a:gd name="T14" fmla="*/ 36 w 38"/>
                <a:gd name="T15" fmla="*/ 17 h 18"/>
                <a:gd name="T16" fmla="*/ 38 w 38"/>
                <a:gd name="T17" fmla="*/ 17 h 18"/>
                <a:gd name="T18" fmla="*/ 36 w 38"/>
                <a:gd name="T19" fmla="*/ 3 h 18"/>
                <a:gd name="T20" fmla="*/ 35 w 38"/>
                <a:gd name="T21" fmla="*/ 3 h 18"/>
                <a:gd name="T22" fmla="*/ 35 w 38"/>
                <a:gd name="T23" fmla="*/ 2 h 18"/>
                <a:gd name="T24" fmla="*/ 35 w 38"/>
                <a:gd name="T25" fmla="*/ 0 h 18"/>
                <a:gd name="T26" fmla="*/ 16 w 38"/>
                <a:gd name="T27" fmla="*/ 3 h 18"/>
                <a:gd name="T28" fmla="*/ 4 w 38"/>
                <a:gd name="T2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18">
                  <a:moveTo>
                    <a:pt x="4" y="2"/>
                  </a:moveTo>
                  <a:cubicBezTo>
                    <a:pt x="4" y="2"/>
                    <a:pt x="4" y="2"/>
                    <a:pt x="3" y="2"/>
                  </a:cubicBezTo>
                  <a:cubicBezTo>
                    <a:pt x="3" y="3"/>
                    <a:pt x="3" y="3"/>
                    <a:pt x="3" y="3"/>
                  </a:cubicBezTo>
                  <a:cubicBezTo>
                    <a:pt x="13" y="5"/>
                    <a:pt x="23" y="6"/>
                    <a:pt x="33" y="5"/>
                  </a:cubicBezTo>
                  <a:cubicBezTo>
                    <a:pt x="33" y="12"/>
                    <a:pt x="33" y="12"/>
                    <a:pt x="33" y="12"/>
                  </a:cubicBezTo>
                  <a:cubicBezTo>
                    <a:pt x="23" y="15"/>
                    <a:pt x="12" y="16"/>
                    <a:pt x="0" y="16"/>
                  </a:cubicBezTo>
                  <a:cubicBezTo>
                    <a:pt x="1" y="16"/>
                    <a:pt x="1" y="16"/>
                    <a:pt x="2" y="16"/>
                  </a:cubicBezTo>
                  <a:cubicBezTo>
                    <a:pt x="14" y="18"/>
                    <a:pt x="26" y="18"/>
                    <a:pt x="36" y="17"/>
                  </a:cubicBezTo>
                  <a:cubicBezTo>
                    <a:pt x="37" y="17"/>
                    <a:pt x="37" y="17"/>
                    <a:pt x="38" y="17"/>
                  </a:cubicBezTo>
                  <a:cubicBezTo>
                    <a:pt x="36" y="3"/>
                    <a:pt x="36" y="3"/>
                    <a:pt x="36" y="3"/>
                  </a:cubicBezTo>
                  <a:cubicBezTo>
                    <a:pt x="35" y="3"/>
                    <a:pt x="35" y="3"/>
                    <a:pt x="35" y="3"/>
                  </a:cubicBezTo>
                  <a:cubicBezTo>
                    <a:pt x="35" y="2"/>
                    <a:pt x="35" y="2"/>
                    <a:pt x="35" y="2"/>
                  </a:cubicBezTo>
                  <a:cubicBezTo>
                    <a:pt x="35" y="1"/>
                    <a:pt x="35" y="1"/>
                    <a:pt x="35" y="0"/>
                  </a:cubicBezTo>
                  <a:cubicBezTo>
                    <a:pt x="29" y="2"/>
                    <a:pt x="22" y="3"/>
                    <a:pt x="16" y="3"/>
                  </a:cubicBezTo>
                  <a:cubicBezTo>
                    <a:pt x="11" y="4"/>
                    <a:pt x="7" y="3"/>
                    <a:pt x="4" y="2"/>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6" name="Freeform 840"/>
            <p:cNvSpPr>
              <a:spLocks/>
            </p:cNvSpPr>
            <p:nvPr/>
          </p:nvSpPr>
          <p:spPr bwMode="auto">
            <a:xfrm>
              <a:off x="4762" y="179388"/>
              <a:ext cx="176213" cy="104775"/>
            </a:xfrm>
            <a:custGeom>
              <a:avLst/>
              <a:gdLst>
                <a:gd name="T0" fmla="*/ 9 w 47"/>
                <a:gd name="T1" fmla="*/ 26 h 28"/>
                <a:gd name="T2" fmla="*/ 10 w 47"/>
                <a:gd name="T3" fmla="*/ 26 h 28"/>
                <a:gd name="T4" fmla="*/ 22 w 47"/>
                <a:gd name="T5" fmla="*/ 27 h 28"/>
                <a:gd name="T6" fmla="*/ 41 w 47"/>
                <a:gd name="T7" fmla="*/ 24 h 28"/>
                <a:gd name="T8" fmla="*/ 41 w 47"/>
                <a:gd name="T9" fmla="*/ 24 h 28"/>
                <a:gd name="T10" fmla="*/ 42 w 47"/>
                <a:gd name="T11" fmla="*/ 27 h 28"/>
                <a:gd name="T12" fmla="*/ 42 w 47"/>
                <a:gd name="T13" fmla="*/ 27 h 28"/>
                <a:gd name="T14" fmla="*/ 43 w 47"/>
                <a:gd name="T15" fmla="*/ 26 h 28"/>
                <a:gd name="T16" fmla="*/ 43 w 47"/>
                <a:gd name="T17" fmla="*/ 26 h 28"/>
                <a:gd name="T18" fmla="*/ 42 w 47"/>
                <a:gd name="T19" fmla="*/ 24 h 28"/>
                <a:gd name="T20" fmla="*/ 43 w 47"/>
                <a:gd name="T21" fmla="*/ 23 h 28"/>
                <a:gd name="T22" fmla="*/ 43 w 47"/>
                <a:gd name="T23" fmla="*/ 25 h 28"/>
                <a:gd name="T24" fmla="*/ 44 w 47"/>
                <a:gd name="T25" fmla="*/ 25 h 28"/>
                <a:gd name="T26" fmla="*/ 43 w 47"/>
                <a:gd name="T27" fmla="*/ 23 h 28"/>
                <a:gd name="T28" fmla="*/ 44 w 47"/>
                <a:gd name="T29" fmla="*/ 21 h 28"/>
                <a:gd name="T30" fmla="*/ 44 w 47"/>
                <a:gd name="T31" fmla="*/ 24 h 28"/>
                <a:gd name="T32" fmla="*/ 45 w 47"/>
                <a:gd name="T33" fmla="*/ 23 h 28"/>
                <a:gd name="T34" fmla="*/ 45 w 47"/>
                <a:gd name="T35" fmla="*/ 19 h 28"/>
                <a:gd name="T36" fmla="*/ 47 w 47"/>
                <a:gd name="T37" fmla="*/ 2 h 28"/>
                <a:gd name="T38" fmla="*/ 47 w 47"/>
                <a:gd name="T39" fmla="*/ 0 h 28"/>
                <a:gd name="T40" fmla="*/ 43 w 47"/>
                <a:gd name="T41" fmla="*/ 1 h 28"/>
                <a:gd name="T42" fmla="*/ 42 w 47"/>
                <a:gd name="T43" fmla="*/ 1 h 28"/>
                <a:gd name="T44" fmla="*/ 41 w 47"/>
                <a:gd name="T45" fmla="*/ 17 h 28"/>
                <a:gd name="T46" fmla="*/ 12 w 47"/>
                <a:gd name="T47" fmla="*/ 25 h 28"/>
                <a:gd name="T48" fmla="*/ 28 w 47"/>
                <a:gd name="T49" fmla="*/ 19 h 28"/>
                <a:gd name="T50" fmla="*/ 37 w 47"/>
                <a:gd name="T51" fmla="*/ 15 h 28"/>
                <a:gd name="T52" fmla="*/ 0 w 47"/>
                <a:gd name="T53" fmla="*/ 20 h 28"/>
                <a:gd name="T54" fmla="*/ 0 w 47"/>
                <a:gd name="T55" fmla="*/ 25 h 28"/>
                <a:gd name="T56" fmla="*/ 9 w 47"/>
                <a:gd name="T5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8">
                  <a:moveTo>
                    <a:pt x="9" y="26"/>
                  </a:moveTo>
                  <a:cubicBezTo>
                    <a:pt x="10" y="26"/>
                    <a:pt x="10" y="26"/>
                    <a:pt x="10" y="26"/>
                  </a:cubicBezTo>
                  <a:cubicBezTo>
                    <a:pt x="13" y="27"/>
                    <a:pt x="17" y="28"/>
                    <a:pt x="22" y="27"/>
                  </a:cubicBezTo>
                  <a:cubicBezTo>
                    <a:pt x="28" y="27"/>
                    <a:pt x="35" y="26"/>
                    <a:pt x="41" y="24"/>
                  </a:cubicBezTo>
                  <a:cubicBezTo>
                    <a:pt x="41" y="24"/>
                    <a:pt x="41" y="24"/>
                    <a:pt x="41" y="24"/>
                  </a:cubicBezTo>
                  <a:cubicBezTo>
                    <a:pt x="42" y="27"/>
                    <a:pt x="42" y="27"/>
                    <a:pt x="42" y="27"/>
                  </a:cubicBezTo>
                  <a:cubicBezTo>
                    <a:pt x="42" y="27"/>
                    <a:pt x="42" y="27"/>
                    <a:pt x="42" y="27"/>
                  </a:cubicBezTo>
                  <a:cubicBezTo>
                    <a:pt x="43" y="26"/>
                    <a:pt x="43" y="26"/>
                    <a:pt x="43" y="26"/>
                  </a:cubicBezTo>
                  <a:cubicBezTo>
                    <a:pt x="43" y="26"/>
                    <a:pt x="43" y="26"/>
                    <a:pt x="43" y="26"/>
                  </a:cubicBezTo>
                  <a:cubicBezTo>
                    <a:pt x="42" y="24"/>
                    <a:pt x="42" y="24"/>
                    <a:pt x="42" y="24"/>
                  </a:cubicBezTo>
                  <a:cubicBezTo>
                    <a:pt x="43" y="23"/>
                    <a:pt x="43" y="23"/>
                    <a:pt x="43" y="23"/>
                  </a:cubicBezTo>
                  <a:cubicBezTo>
                    <a:pt x="43" y="25"/>
                    <a:pt x="43" y="25"/>
                    <a:pt x="43" y="25"/>
                  </a:cubicBezTo>
                  <a:cubicBezTo>
                    <a:pt x="44" y="25"/>
                    <a:pt x="44" y="25"/>
                    <a:pt x="44" y="25"/>
                  </a:cubicBezTo>
                  <a:cubicBezTo>
                    <a:pt x="43" y="23"/>
                    <a:pt x="43" y="23"/>
                    <a:pt x="43" y="23"/>
                  </a:cubicBezTo>
                  <a:cubicBezTo>
                    <a:pt x="44" y="22"/>
                    <a:pt x="44" y="22"/>
                    <a:pt x="44" y="21"/>
                  </a:cubicBezTo>
                  <a:cubicBezTo>
                    <a:pt x="44" y="24"/>
                    <a:pt x="44" y="24"/>
                    <a:pt x="44" y="24"/>
                  </a:cubicBezTo>
                  <a:cubicBezTo>
                    <a:pt x="45" y="23"/>
                    <a:pt x="45" y="23"/>
                    <a:pt x="45" y="23"/>
                  </a:cubicBezTo>
                  <a:cubicBezTo>
                    <a:pt x="45" y="19"/>
                    <a:pt x="45" y="19"/>
                    <a:pt x="45" y="19"/>
                  </a:cubicBezTo>
                  <a:cubicBezTo>
                    <a:pt x="46" y="14"/>
                    <a:pt x="47" y="8"/>
                    <a:pt x="47" y="2"/>
                  </a:cubicBezTo>
                  <a:cubicBezTo>
                    <a:pt x="47" y="2"/>
                    <a:pt x="47" y="1"/>
                    <a:pt x="47" y="0"/>
                  </a:cubicBezTo>
                  <a:cubicBezTo>
                    <a:pt x="45" y="0"/>
                    <a:pt x="44" y="0"/>
                    <a:pt x="43" y="1"/>
                  </a:cubicBezTo>
                  <a:cubicBezTo>
                    <a:pt x="42" y="1"/>
                    <a:pt x="42" y="1"/>
                    <a:pt x="42" y="1"/>
                  </a:cubicBezTo>
                  <a:cubicBezTo>
                    <a:pt x="43" y="6"/>
                    <a:pt x="43" y="12"/>
                    <a:pt x="41" y="17"/>
                  </a:cubicBezTo>
                  <a:cubicBezTo>
                    <a:pt x="33" y="24"/>
                    <a:pt x="23" y="26"/>
                    <a:pt x="12" y="25"/>
                  </a:cubicBezTo>
                  <a:cubicBezTo>
                    <a:pt x="28" y="19"/>
                    <a:pt x="28" y="19"/>
                    <a:pt x="28" y="19"/>
                  </a:cubicBezTo>
                  <a:cubicBezTo>
                    <a:pt x="37" y="15"/>
                    <a:pt x="37" y="15"/>
                    <a:pt x="37" y="15"/>
                  </a:cubicBezTo>
                  <a:cubicBezTo>
                    <a:pt x="24" y="19"/>
                    <a:pt x="12" y="21"/>
                    <a:pt x="0" y="20"/>
                  </a:cubicBezTo>
                  <a:cubicBezTo>
                    <a:pt x="0" y="22"/>
                    <a:pt x="0" y="24"/>
                    <a:pt x="0" y="25"/>
                  </a:cubicBezTo>
                  <a:cubicBezTo>
                    <a:pt x="3" y="26"/>
                    <a:pt x="6" y="26"/>
                    <a:pt x="9" y="2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7" name="Freeform 841"/>
            <p:cNvSpPr>
              <a:spLocks/>
            </p:cNvSpPr>
            <p:nvPr/>
          </p:nvSpPr>
          <p:spPr bwMode="auto">
            <a:xfrm>
              <a:off x="34925" y="330200"/>
              <a:ext cx="130175" cy="404813"/>
            </a:xfrm>
            <a:custGeom>
              <a:avLst/>
              <a:gdLst>
                <a:gd name="T0" fmla="*/ 0 w 35"/>
                <a:gd name="T1" fmla="*/ 0 h 108"/>
                <a:gd name="T2" fmla="*/ 0 w 35"/>
                <a:gd name="T3" fmla="*/ 0 h 108"/>
                <a:gd name="T4" fmla="*/ 28 w 35"/>
                <a:gd name="T5" fmla="*/ 6 h 108"/>
                <a:gd name="T6" fmla="*/ 22 w 35"/>
                <a:gd name="T7" fmla="*/ 45 h 108"/>
                <a:gd name="T8" fmla="*/ 22 w 35"/>
                <a:gd name="T9" fmla="*/ 56 h 108"/>
                <a:gd name="T10" fmla="*/ 18 w 35"/>
                <a:gd name="T11" fmla="*/ 77 h 108"/>
                <a:gd name="T12" fmla="*/ 18 w 35"/>
                <a:gd name="T13" fmla="*/ 88 h 108"/>
                <a:gd name="T14" fmla="*/ 15 w 35"/>
                <a:gd name="T15" fmla="*/ 108 h 108"/>
                <a:gd name="T16" fmla="*/ 24 w 35"/>
                <a:gd name="T17" fmla="*/ 105 h 108"/>
                <a:gd name="T18" fmla="*/ 26 w 35"/>
                <a:gd name="T19" fmla="*/ 103 h 108"/>
                <a:gd name="T20" fmla="*/ 24 w 35"/>
                <a:gd name="T21" fmla="*/ 92 h 108"/>
                <a:gd name="T22" fmla="*/ 27 w 35"/>
                <a:gd name="T23" fmla="*/ 85 h 108"/>
                <a:gd name="T24" fmla="*/ 29 w 35"/>
                <a:gd name="T25" fmla="*/ 53 h 108"/>
                <a:gd name="T26" fmla="*/ 31 w 35"/>
                <a:gd name="T27" fmla="*/ 33 h 108"/>
                <a:gd name="T28" fmla="*/ 34 w 35"/>
                <a:gd name="T29" fmla="*/ 1 h 108"/>
                <a:gd name="T30" fmla="*/ 0 w 35"/>
                <a:gd name="T3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8">
                  <a:moveTo>
                    <a:pt x="0" y="0"/>
                  </a:moveTo>
                  <a:cubicBezTo>
                    <a:pt x="0" y="0"/>
                    <a:pt x="0" y="0"/>
                    <a:pt x="0" y="0"/>
                  </a:cubicBezTo>
                  <a:cubicBezTo>
                    <a:pt x="28" y="6"/>
                    <a:pt x="28" y="6"/>
                    <a:pt x="28" y="6"/>
                  </a:cubicBezTo>
                  <a:cubicBezTo>
                    <a:pt x="22" y="45"/>
                    <a:pt x="22" y="45"/>
                    <a:pt x="22" y="45"/>
                  </a:cubicBezTo>
                  <a:cubicBezTo>
                    <a:pt x="22" y="56"/>
                    <a:pt x="22" y="56"/>
                    <a:pt x="22" y="56"/>
                  </a:cubicBezTo>
                  <a:cubicBezTo>
                    <a:pt x="18" y="77"/>
                    <a:pt x="18" y="77"/>
                    <a:pt x="18" y="77"/>
                  </a:cubicBezTo>
                  <a:cubicBezTo>
                    <a:pt x="18" y="88"/>
                    <a:pt x="18" y="88"/>
                    <a:pt x="18" y="88"/>
                  </a:cubicBezTo>
                  <a:cubicBezTo>
                    <a:pt x="15" y="108"/>
                    <a:pt x="15" y="108"/>
                    <a:pt x="15" y="108"/>
                  </a:cubicBezTo>
                  <a:cubicBezTo>
                    <a:pt x="18" y="108"/>
                    <a:pt x="21" y="107"/>
                    <a:pt x="24" y="105"/>
                  </a:cubicBezTo>
                  <a:cubicBezTo>
                    <a:pt x="25" y="105"/>
                    <a:pt x="25" y="104"/>
                    <a:pt x="26" y="103"/>
                  </a:cubicBezTo>
                  <a:cubicBezTo>
                    <a:pt x="24" y="92"/>
                    <a:pt x="24" y="92"/>
                    <a:pt x="24" y="92"/>
                  </a:cubicBezTo>
                  <a:cubicBezTo>
                    <a:pt x="27" y="85"/>
                    <a:pt x="27" y="85"/>
                    <a:pt x="27" y="85"/>
                  </a:cubicBezTo>
                  <a:cubicBezTo>
                    <a:pt x="25" y="76"/>
                    <a:pt x="25" y="65"/>
                    <a:pt x="29" y="53"/>
                  </a:cubicBezTo>
                  <a:cubicBezTo>
                    <a:pt x="28" y="46"/>
                    <a:pt x="29" y="39"/>
                    <a:pt x="31" y="33"/>
                  </a:cubicBezTo>
                  <a:cubicBezTo>
                    <a:pt x="34" y="21"/>
                    <a:pt x="35" y="11"/>
                    <a:pt x="34" y="1"/>
                  </a:cubicBezTo>
                  <a:cubicBezTo>
                    <a:pt x="24" y="2"/>
                    <a:pt x="12" y="2"/>
                    <a:pt x="0" y="0"/>
                  </a:cubicBez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8" name="Freeform 842"/>
            <p:cNvSpPr>
              <a:spLocks noEditPoints="1"/>
            </p:cNvSpPr>
            <p:nvPr/>
          </p:nvSpPr>
          <p:spPr bwMode="auto">
            <a:xfrm>
              <a:off x="26987" y="280988"/>
              <a:ext cx="123825" cy="49213"/>
            </a:xfrm>
            <a:custGeom>
              <a:avLst/>
              <a:gdLst>
                <a:gd name="T0" fmla="*/ 3 w 33"/>
                <a:gd name="T1" fmla="*/ 0 h 13"/>
                <a:gd name="T2" fmla="*/ 0 w 33"/>
                <a:gd name="T3" fmla="*/ 13 h 13"/>
                <a:gd name="T4" fmla="*/ 33 w 33"/>
                <a:gd name="T5" fmla="*/ 9 h 13"/>
                <a:gd name="T6" fmla="*/ 33 w 33"/>
                <a:gd name="T7" fmla="*/ 2 h 13"/>
                <a:gd name="T8" fmla="*/ 3 w 33"/>
                <a:gd name="T9" fmla="*/ 0 h 13"/>
                <a:gd name="T10" fmla="*/ 3 w 33"/>
                <a:gd name="T11" fmla="*/ 12 h 13"/>
                <a:gd name="T12" fmla="*/ 1 w 33"/>
                <a:gd name="T13" fmla="*/ 12 h 13"/>
                <a:gd name="T14" fmla="*/ 4 w 33"/>
                <a:gd name="T15" fmla="*/ 2 h 13"/>
                <a:gd name="T16" fmla="*/ 5 w 33"/>
                <a:gd name="T17" fmla="*/ 2 h 13"/>
                <a:gd name="T18" fmla="*/ 3 w 33"/>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13">
                  <a:moveTo>
                    <a:pt x="3" y="0"/>
                  </a:moveTo>
                  <a:cubicBezTo>
                    <a:pt x="0" y="13"/>
                    <a:pt x="0" y="13"/>
                    <a:pt x="0" y="13"/>
                  </a:cubicBezTo>
                  <a:cubicBezTo>
                    <a:pt x="12" y="13"/>
                    <a:pt x="23" y="12"/>
                    <a:pt x="33" y="9"/>
                  </a:cubicBezTo>
                  <a:cubicBezTo>
                    <a:pt x="33" y="2"/>
                    <a:pt x="33" y="2"/>
                    <a:pt x="33" y="2"/>
                  </a:cubicBezTo>
                  <a:cubicBezTo>
                    <a:pt x="23" y="3"/>
                    <a:pt x="13" y="2"/>
                    <a:pt x="3" y="0"/>
                  </a:cubicBezTo>
                  <a:close/>
                  <a:moveTo>
                    <a:pt x="3" y="12"/>
                  </a:moveTo>
                  <a:cubicBezTo>
                    <a:pt x="1" y="12"/>
                    <a:pt x="1" y="12"/>
                    <a:pt x="1" y="12"/>
                  </a:cubicBezTo>
                  <a:cubicBezTo>
                    <a:pt x="4" y="2"/>
                    <a:pt x="4" y="2"/>
                    <a:pt x="4" y="2"/>
                  </a:cubicBezTo>
                  <a:cubicBezTo>
                    <a:pt x="5" y="2"/>
                    <a:pt x="5" y="2"/>
                    <a:pt x="5" y="2"/>
                  </a:cubicBezTo>
                  <a:lnTo>
                    <a:pt x="3" y="1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29" name="Freeform 843"/>
            <p:cNvSpPr>
              <a:spLocks/>
            </p:cNvSpPr>
            <p:nvPr/>
          </p:nvSpPr>
          <p:spPr bwMode="auto">
            <a:xfrm>
              <a:off x="30162" y="288925"/>
              <a:ext cx="15875" cy="36513"/>
            </a:xfrm>
            <a:custGeom>
              <a:avLst/>
              <a:gdLst>
                <a:gd name="T0" fmla="*/ 0 w 10"/>
                <a:gd name="T1" fmla="*/ 23 h 23"/>
                <a:gd name="T2" fmla="*/ 5 w 10"/>
                <a:gd name="T3" fmla="*/ 23 h 23"/>
                <a:gd name="T4" fmla="*/ 10 w 10"/>
                <a:gd name="T5" fmla="*/ 0 h 23"/>
                <a:gd name="T6" fmla="*/ 7 w 10"/>
                <a:gd name="T7" fmla="*/ 0 h 23"/>
                <a:gd name="T8" fmla="*/ 0 w 10"/>
                <a:gd name="T9" fmla="*/ 23 h 23"/>
              </a:gdLst>
              <a:ahLst/>
              <a:cxnLst>
                <a:cxn ang="0">
                  <a:pos x="T0" y="T1"/>
                </a:cxn>
                <a:cxn ang="0">
                  <a:pos x="T2" y="T3"/>
                </a:cxn>
                <a:cxn ang="0">
                  <a:pos x="T4" y="T5"/>
                </a:cxn>
                <a:cxn ang="0">
                  <a:pos x="T6" y="T7"/>
                </a:cxn>
                <a:cxn ang="0">
                  <a:pos x="T8" y="T9"/>
                </a:cxn>
              </a:cxnLst>
              <a:rect l="0" t="0" r="r" b="b"/>
              <a:pathLst>
                <a:path w="10" h="23">
                  <a:moveTo>
                    <a:pt x="0" y="23"/>
                  </a:moveTo>
                  <a:lnTo>
                    <a:pt x="5" y="23"/>
                  </a:lnTo>
                  <a:lnTo>
                    <a:pt x="10" y="0"/>
                  </a:lnTo>
                  <a:lnTo>
                    <a:pt x="7" y="0"/>
                  </a:lnTo>
                  <a:lnTo>
                    <a:pt x="0" y="23"/>
                  </a:ln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0" name="Freeform 844"/>
            <p:cNvSpPr>
              <a:spLocks noEditPoints="1"/>
            </p:cNvSpPr>
            <p:nvPr/>
          </p:nvSpPr>
          <p:spPr bwMode="auto">
            <a:xfrm>
              <a:off x="49212" y="182563"/>
              <a:ext cx="115888" cy="95250"/>
            </a:xfrm>
            <a:custGeom>
              <a:avLst/>
              <a:gdLst>
                <a:gd name="T0" fmla="*/ 25 w 31"/>
                <a:gd name="T1" fmla="*/ 14 h 25"/>
                <a:gd name="T2" fmla="*/ 16 w 31"/>
                <a:gd name="T3" fmla="*/ 18 h 25"/>
                <a:gd name="T4" fmla="*/ 0 w 31"/>
                <a:gd name="T5" fmla="*/ 24 h 25"/>
                <a:gd name="T6" fmla="*/ 29 w 31"/>
                <a:gd name="T7" fmla="*/ 16 h 25"/>
                <a:gd name="T8" fmla="*/ 30 w 31"/>
                <a:gd name="T9" fmla="*/ 0 h 25"/>
                <a:gd name="T10" fmla="*/ 26 w 31"/>
                <a:gd name="T11" fmla="*/ 2 h 25"/>
                <a:gd name="T12" fmla="*/ 25 w 31"/>
                <a:gd name="T13" fmla="*/ 14 h 25"/>
                <a:gd name="T14" fmla="*/ 26 w 31"/>
                <a:gd name="T15" fmla="*/ 14 h 25"/>
                <a:gd name="T16" fmla="*/ 26 w 31"/>
                <a:gd name="T17" fmla="*/ 14 h 25"/>
                <a:gd name="T18" fmla="*/ 27 w 31"/>
                <a:gd name="T19" fmla="*/ 2 h 25"/>
                <a:gd name="T20" fmla="*/ 28 w 31"/>
                <a:gd name="T21" fmla="*/ 1 h 25"/>
                <a:gd name="T22" fmla="*/ 27 w 31"/>
                <a:gd name="T23" fmla="*/ 15 h 25"/>
                <a:gd name="T24" fmla="*/ 7 w 31"/>
                <a:gd name="T25" fmla="*/ 24 h 25"/>
                <a:gd name="T26" fmla="*/ 3 w 31"/>
                <a:gd name="T27" fmla="*/ 24 h 25"/>
                <a:gd name="T28" fmla="*/ 17 w 31"/>
                <a:gd name="T29" fmla="*/ 19 h 25"/>
                <a:gd name="T30" fmla="*/ 17 w 31"/>
                <a:gd name="T31" fmla="*/ 19 h 25"/>
                <a:gd name="T32" fmla="*/ 25 w 31"/>
                <a:gd name="T33" fmla="*/ 15 h 25"/>
                <a:gd name="T34" fmla="*/ 26 w 31"/>
                <a:gd name="T35"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5">
                  <a:moveTo>
                    <a:pt x="25" y="14"/>
                  </a:moveTo>
                  <a:cubicBezTo>
                    <a:pt x="16" y="18"/>
                    <a:pt x="16" y="18"/>
                    <a:pt x="16" y="18"/>
                  </a:cubicBezTo>
                  <a:cubicBezTo>
                    <a:pt x="0" y="24"/>
                    <a:pt x="0" y="24"/>
                    <a:pt x="0" y="24"/>
                  </a:cubicBezTo>
                  <a:cubicBezTo>
                    <a:pt x="11" y="25"/>
                    <a:pt x="21" y="23"/>
                    <a:pt x="29" y="16"/>
                  </a:cubicBezTo>
                  <a:cubicBezTo>
                    <a:pt x="31" y="11"/>
                    <a:pt x="31" y="5"/>
                    <a:pt x="30" y="0"/>
                  </a:cubicBezTo>
                  <a:cubicBezTo>
                    <a:pt x="29" y="0"/>
                    <a:pt x="27" y="1"/>
                    <a:pt x="26" y="2"/>
                  </a:cubicBezTo>
                  <a:lnTo>
                    <a:pt x="25" y="14"/>
                  </a:lnTo>
                  <a:close/>
                  <a:moveTo>
                    <a:pt x="26" y="14"/>
                  </a:moveTo>
                  <a:cubicBezTo>
                    <a:pt x="26" y="14"/>
                    <a:pt x="26" y="14"/>
                    <a:pt x="26" y="14"/>
                  </a:cubicBezTo>
                  <a:cubicBezTo>
                    <a:pt x="27" y="2"/>
                    <a:pt x="27" y="2"/>
                    <a:pt x="27" y="2"/>
                  </a:cubicBezTo>
                  <a:cubicBezTo>
                    <a:pt x="27" y="2"/>
                    <a:pt x="28" y="2"/>
                    <a:pt x="28" y="1"/>
                  </a:cubicBezTo>
                  <a:cubicBezTo>
                    <a:pt x="27" y="15"/>
                    <a:pt x="27" y="15"/>
                    <a:pt x="27" y="15"/>
                  </a:cubicBezTo>
                  <a:cubicBezTo>
                    <a:pt x="7" y="24"/>
                    <a:pt x="7" y="24"/>
                    <a:pt x="7" y="24"/>
                  </a:cubicBezTo>
                  <a:cubicBezTo>
                    <a:pt x="6" y="24"/>
                    <a:pt x="5" y="24"/>
                    <a:pt x="3" y="24"/>
                  </a:cubicBezTo>
                  <a:cubicBezTo>
                    <a:pt x="17" y="19"/>
                    <a:pt x="17" y="19"/>
                    <a:pt x="17" y="19"/>
                  </a:cubicBezTo>
                  <a:cubicBezTo>
                    <a:pt x="17" y="19"/>
                    <a:pt x="17" y="19"/>
                    <a:pt x="17" y="19"/>
                  </a:cubicBezTo>
                  <a:cubicBezTo>
                    <a:pt x="25" y="15"/>
                    <a:pt x="25" y="15"/>
                    <a:pt x="25" y="15"/>
                  </a:cubicBezTo>
                  <a:lnTo>
                    <a:pt x="26" y="14"/>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1" name="Freeform 845"/>
            <p:cNvSpPr>
              <a:spLocks/>
            </p:cNvSpPr>
            <p:nvPr/>
          </p:nvSpPr>
          <p:spPr bwMode="auto">
            <a:xfrm>
              <a:off x="60325" y="187325"/>
              <a:ext cx="93663" cy="85725"/>
            </a:xfrm>
            <a:custGeom>
              <a:avLst/>
              <a:gdLst>
                <a:gd name="T0" fmla="*/ 23 w 25"/>
                <a:gd name="T1" fmla="*/ 13 h 23"/>
                <a:gd name="T2" fmla="*/ 23 w 25"/>
                <a:gd name="T3" fmla="*/ 13 h 23"/>
                <a:gd name="T4" fmla="*/ 22 w 25"/>
                <a:gd name="T5" fmla="*/ 14 h 23"/>
                <a:gd name="T6" fmla="*/ 14 w 25"/>
                <a:gd name="T7" fmla="*/ 18 h 23"/>
                <a:gd name="T8" fmla="*/ 14 w 25"/>
                <a:gd name="T9" fmla="*/ 18 h 23"/>
                <a:gd name="T10" fmla="*/ 0 w 25"/>
                <a:gd name="T11" fmla="*/ 23 h 23"/>
                <a:gd name="T12" fmla="*/ 4 w 25"/>
                <a:gd name="T13" fmla="*/ 23 h 23"/>
                <a:gd name="T14" fmla="*/ 24 w 25"/>
                <a:gd name="T15" fmla="*/ 14 h 23"/>
                <a:gd name="T16" fmla="*/ 25 w 25"/>
                <a:gd name="T17" fmla="*/ 0 h 23"/>
                <a:gd name="T18" fmla="*/ 24 w 25"/>
                <a:gd name="T19" fmla="*/ 1 h 23"/>
                <a:gd name="T20" fmla="*/ 23 w 25"/>
                <a:gd name="T2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3">
                  <a:moveTo>
                    <a:pt x="23" y="13"/>
                  </a:moveTo>
                  <a:cubicBezTo>
                    <a:pt x="23" y="13"/>
                    <a:pt x="23" y="13"/>
                    <a:pt x="23" y="13"/>
                  </a:cubicBezTo>
                  <a:cubicBezTo>
                    <a:pt x="22" y="14"/>
                    <a:pt x="22" y="14"/>
                    <a:pt x="22" y="14"/>
                  </a:cubicBezTo>
                  <a:cubicBezTo>
                    <a:pt x="14" y="18"/>
                    <a:pt x="14" y="18"/>
                    <a:pt x="14" y="18"/>
                  </a:cubicBezTo>
                  <a:cubicBezTo>
                    <a:pt x="14" y="18"/>
                    <a:pt x="14" y="18"/>
                    <a:pt x="14" y="18"/>
                  </a:cubicBezTo>
                  <a:cubicBezTo>
                    <a:pt x="0" y="23"/>
                    <a:pt x="0" y="23"/>
                    <a:pt x="0" y="23"/>
                  </a:cubicBezTo>
                  <a:cubicBezTo>
                    <a:pt x="2" y="23"/>
                    <a:pt x="3" y="23"/>
                    <a:pt x="4" y="23"/>
                  </a:cubicBezTo>
                  <a:cubicBezTo>
                    <a:pt x="24" y="14"/>
                    <a:pt x="24" y="14"/>
                    <a:pt x="24" y="14"/>
                  </a:cubicBezTo>
                  <a:cubicBezTo>
                    <a:pt x="25" y="0"/>
                    <a:pt x="25" y="0"/>
                    <a:pt x="25" y="0"/>
                  </a:cubicBezTo>
                  <a:cubicBezTo>
                    <a:pt x="25" y="1"/>
                    <a:pt x="24" y="1"/>
                    <a:pt x="24" y="1"/>
                  </a:cubicBezTo>
                  <a:lnTo>
                    <a:pt x="23" y="13"/>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2" name="Freeform 846"/>
            <p:cNvSpPr>
              <a:spLocks noEditPoints="1"/>
            </p:cNvSpPr>
            <p:nvPr/>
          </p:nvSpPr>
          <p:spPr bwMode="auto">
            <a:xfrm>
              <a:off x="26987" y="330200"/>
              <a:ext cx="112713" cy="404813"/>
            </a:xfrm>
            <a:custGeom>
              <a:avLst/>
              <a:gdLst>
                <a:gd name="T0" fmla="*/ 30 w 30"/>
                <a:gd name="T1" fmla="*/ 6 h 108"/>
                <a:gd name="T2" fmla="*/ 2 w 30"/>
                <a:gd name="T3" fmla="*/ 0 h 108"/>
                <a:gd name="T4" fmla="*/ 4 w 30"/>
                <a:gd name="T5" fmla="*/ 28 h 108"/>
                <a:gd name="T6" fmla="*/ 4 w 30"/>
                <a:gd name="T7" fmla="*/ 28 h 108"/>
                <a:gd name="T8" fmla="*/ 8 w 30"/>
                <a:gd name="T9" fmla="*/ 50 h 108"/>
                <a:gd name="T10" fmla="*/ 8 w 30"/>
                <a:gd name="T11" fmla="*/ 65 h 108"/>
                <a:gd name="T12" fmla="*/ 8 w 30"/>
                <a:gd name="T13" fmla="*/ 86 h 108"/>
                <a:gd name="T14" fmla="*/ 8 w 30"/>
                <a:gd name="T15" fmla="*/ 87 h 108"/>
                <a:gd name="T16" fmla="*/ 7 w 30"/>
                <a:gd name="T17" fmla="*/ 97 h 108"/>
                <a:gd name="T18" fmla="*/ 11 w 30"/>
                <a:gd name="T19" fmla="*/ 99 h 108"/>
                <a:gd name="T20" fmla="*/ 9 w 30"/>
                <a:gd name="T21" fmla="*/ 73 h 108"/>
                <a:gd name="T22" fmla="*/ 11 w 30"/>
                <a:gd name="T23" fmla="*/ 57 h 108"/>
                <a:gd name="T24" fmla="*/ 9 w 30"/>
                <a:gd name="T25" fmla="*/ 22 h 108"/>
                <a:gd name="T26" fmla="*/ 14 w 30"/>
                <a:gd name="T27" fmla="*/ 10 h 108"/>
                <a:gd name="T28" fmla="*/ 14 w 30"/>
                <a:gd name="T29" fmla="*/ 58 h 108"/>
                <a:gd name="T30" fmla="*/ 12 w 30"/>
                <a:gd name="T31" fmla="*/ 82 h 108"/>
                <a:gd name="T32" fmla="*/ 14 w 30"/>
                <a:gd name="T33" fmla="*/ 99 h 108"/>
                <a:gd name="T34" fmla="*/ 14 w 30"/>
                <a:gd name="T35" fmla="*/ 103 h 108"/>
                <a:gd name="T36" fmla="*/ 14 w 30"/>
                <a:gd name="T37" fmla="*/ 108 h 108"/>
                <a:gd name="T38" fmla="*/ 15 w 30"/>
                <a:gd name="T39" fmla="*/ 108 h 108"/>
                <a:gd name="T40" fmla="*/ 17 w 30"/>
                <a:gd name="T41" fmla="*/ 108 h 108"/>
                <a:gd name="T42" fmla="*/ 20 w 30"/>
                <a:gd name="T43" fmla="*/ 88 h 108"/>
                <a:gd name="T44" fmla="*/ 20 w 30"/>
                <a:gd name="T45" fmla="*/ 77 h 108"/>
                <a:gd name="T46" fmla="*/ 24 w 30"/>
                <a:gd name="T47" fmla="*/ 56 h 108"/>
                <a:gd name="T48" fmla="*/ 24 w 30"/>
                <a:gd name="T49" fmla="*/ 45 h 108"/>
                <a:gd name="T50" fmla="*/ 30 w 30"/>
                <a:gd name="T51" fmla="*/ 6 h 108"/>
                <a:gd name="T52" fmla="*/ 2 w 30"/>
                <a:gd name="T53" fmla="*/ 1 h 108"/>
                <a:gd name="T54" fmla="*/ 4 w 30"/>
                <a:gd name="T55" fmla="*/ 1 h 108"/>
                <a:gd name="T56" fmla="*/ 4 w 30"/>
                <a:gd name="T57" fmla="*/ 22 h 108"/>
                <a:gd name="T58" fmla="*/ 11 w 30"/>
                <a:gd name="T59" fmla="*/ 57 h 108"/>
                <a:gd name="T60" fmla="*/ 11 w 30"/>
                <a:gd name="T61" fmla="*/ 57 h 108"/>
                <a:gd name="T62" fmla="*/ 8 w 30"/>
                <a:gd name="T63" fmla="*/ 73 h 108"/>
                <a:gd name="T64" fmla="*/ 8 w 30"/>
                <a:gd name="T65" fmla="*/ 73 h 108"/>
                <a:gd name="T66" fmla="*/ 10 w 30"/>
                <a:gd name="T67" fmla="*/ 93 h 108"/>
                <a:gd name="T68" fmla="*/ 9 w 30"/>
                <a:gd name="T69" fmla="*/ 98 h 108"/>
                <a:gd name="T70" fmla="*/ 8 w 30"/>
                <a:gd name="T71" fmla="*/ 97 h 108"/>
                <a:gd name="T72" fmla="*/ 9 w 30"/>
                <a:gd name="T73" fmla="*/ 86 h 108"/>
                <a:gd name="T74" fmla="*/ 9 w 30"/>
                <a:gd name="T75" fmla="*/ 86 h 108"/>
                <a:gd name="T76" fmla="*/ 9 w 30"/>
                <a:gd name="T77" fmla="*/ 86 h 108"/>
                <a:gd name="T78" fmla="*/ 9 w 30"/>
                <a:gd name="T79" fmla="*/ 65 h 108"/>
                <a:gd name="T80" fmla="*/ 9 w 30"/>
                <a:gd name="T81" fmla="*/ 50 h 108"/>
                <a:gd name="T82" fmla="*/ 4 w 30"/>
                <a:gd name="T83" fmla="*/ 28 h 108"/>
                <a:gd name="T84" fmla="*/ 4 w 30"/>
                <a:gd name="T85" fmla="*/ 28 h 108"/>
                <a:gd name="T86" fmla="*/ 4 w 30"/>
                <a:gd name="T87" fmla="*/ 27 h 108"/>
                <a:gd name="T88" fmla="*/ 2 w 30"/>
                <a:gd name="T89" fmla="*/ 1 h 108"/>
                <a:gd name="T90" fmla="*/ 15 w 30"/>
                <a:gd name="T91" fmla="*/ 10 h 108"/>
                <a:gd name="T92" fmla="*/ 16 w 30"/>
                <a:gd name="T93" fmla="*/ 11 h 108"/>
                <a:gd name="T94" fmla="*/ 16 w 30"/>
                <a:gd name="T95" fmla="*/ 59 h 108"/>
                <a:gd name="T96" fmla="*/ 14 w 30"/>
                <a:gd name="T97" fmla="*/ 71 h 108"/>
                <a:gd name="T98" fmla="*/ 14 w 30"/>
                <a:gd name="T99" fmla="*/ 82 h 108"/>
                <a:gd name="T100" fmla="*/ 16 w 30"/>
                <a:gd name="T101" fmla="*/ 107 h 108"/>
                <a:gd name="T102" fmla="*/ 15 w 30"/>
                <a:gd name="T103" fmla="*/ 107 h 108"/>
                <a:gd name="T104" fmla="*/ 15 w 30"/>
                <a:gd name="T105" fmla="*/ 107 h 108"/>
                <a:gd name="T106" fmla="*/ 13 w 30"/>
                <a:gd name="T107" fmla="*/ 82 h 108"/>
                <a:gd name="T108" fmla="*/ 13 w 30"/>
                <a:gd name="T109" fmla="*/ 82 h 108"/>
                <a:gd name="T110" fmla="*/ 15 w 30"/>
                <a:gd name="T111" fmla="*/ 59 h 108"/>
                <a:gd name="T112" fmla="*/ 15 w 30"/>
                <a:gd name="T113" fmla="*/ 58 h 108"/>
                <a:gd name="T114" fmla="*/ 15 w 30"/>
                <a:gd name="T115"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 h="108">
                  <a:moveTo>
                    <a:pt x="30" y="6"/>
                  </a:moveTo>
                  <a:cubicBezTo>
                    <a:pt x="2" y="0"/>
                    <a:pt x="2" y="0"/>
                    <a:pt x="2" y="0"/>
                  </a:cubicBezTo>
                  <a:cubicBezTo>
                    <a:pt x="0" y="6"/>
                    <a:pt x="1" y="15"/>
                    <a:pt x="4" y="28"/>
                  </a:cubicBezTo>
                  <a:cubicBezTo>
                    <a:pt x="4" y="28"/>
                    <a:pt x="4" y="28"/>
                    <a:pt x="4" y="28"/>
                  </a:cubicBezTo>
                  <a:cubicBezTo>
                    <a:pt x="8" y="50"/>
                    <a:pt x="8" y="50"/>
                    <a:pt x="8" y="50"/>
                  </a:cubicBezTo>
                  <a:cubicBezTo>
                    <a:pt x="9" y="54"/>
                    <a:pt x="9" y="59"/>
                    <a:pt x="8" y="65"/>
                  </a:cubicBezTo>
                  <a:cubicBezTo>
                    <a:pt x="6" y="72"/>
                    <a:pt x="6" y="79"/>
                    <a:pt x="8" y="86"/>
                  </a:cubicBezTo>
                  <a:cubicBezTo>
                    <a:pt x="8" y="87"/>
                    <a:pt x="8" y="87"/>
                    <a:pt x="8" y="87"/>
                  </a:cubicBezTo>
                  <a:cubicBezTo>
                    <a:pt x="9" y="90"/>
                    <a:pt x="9" y="94"/>
                    <a:pt x="7" y="97"/>
                  </a:cubicBezTo>
                  <a:cubicBezTo>
                    <a:pt x="8" y="98"/>
                    <a:pt x="10" y="98"/>
                    <a:pt x="11" y="99"/>
                  </a:cubicBezTo>
                  <a:cubicBezTo>
                    <a:pt x="9" y="73"/>
                    <a:pt x="9" y="73"/>
                    <a:pt x="9" y="73"/>
                  </a:cubicBezTo>
                  <a:cubicBezTo>
                    <a:pt x="11" y="57"/>
                    <a:pt x="11" y="57"/>
                    <a:pt x="11" y="57"/>
                  </a:cubicBezTo>
                  <a:cubicBezTo>
                    <a:pt x="9" y="22"/>
                    <a:pt x="9" y="22"/>
                    <a:pt x="9" y="22"/>
                  </a:cubicBezTo>
                  <a:cubicBezTo>
                    <a:pt x="14" y="10"/>
                    <a:pt x="14" y="10"/>
                    <a:pt x="14" y="10"/>
                  </a:cubicBezTo>
                  <a:cubicBezTo>
                    <a:pt x="14" y="58"/>
                    <a:pt x="14" y="58"/>
                    <a:pt x="14" y="58"/>
                  </a:cubicBezTo>
                  <a:cubicBezTo>
                    <a:pt x="11" y="68"/>
                    <a:pt x="10" y="75"/>
                    <a:pt x="12" y="82"/>
                  </a:cubicBezTo>
                  <a:cubicBezTo>
                    <a:pt x="14" y="99"/>
                    <a:pt x="14" y="99"/>
                    <a:pt x="14" y="99"/>
                  </a:cubicBezTo>
                  <a:cubicBezTo>
                    <a:pt x="14" y="103"/>
                    <a:pt x="14" y="103"/>
                    <a:pt x="14" y="103"/>
                  </a:cubicBezTo>
                  <a:cubicBezTo>
                    <a:pt x="14" y="108"/>
                    <a:pt x="14" y="108"/>
                    <a:pt x="14" y="108"/>
                  </a:cubicBezTo>
                  <a:cubicBezTo>
                    <a:pt x="15" y="108"/>
                    <a:pt x="15" y="108"/>
                    <a:pt x="15" y="108"/>
                  </a:cubicBezTo>
                  <a:cubicBezTo>
                    <a:pt x="16" y="108"/>
                    <a:pt x="16" y="108"/>
                    <a:pt x="17" y="108"/>
                  </a:cubicBezTo>
                  <a:cubicBezTo>
                    <a:pt x="20" y="88"/>
                    <a:pt x="20" y="88"/>
                    <a:pt x="20" y="88"/>
                  </a:cubicBezTo>
                  <a:cubicBezTo>
                    <a:pt x="20" y="77"/>
                    <a:pt x="20" y="77"/>
                    <a:pt x="20" y="77"/>
                  </a:cubicBezTo>
                  <a:cubicBezTo>
                    <a:pt x="24" y="56"/>
                    <a:pt x="24" y="56"/>
                    <a:pt x="24" y="56"/>
                  </a:cubicBezTo>
                  <a:cubicBezTo>
                    <a:pt x="24" y="45"/>
                    <a:pt x="24" y="45"/>
                    <a:pt x="24" y="45"/>
                  </a:cubicBezTo>
                  <a:lnTo>
                    <a:pt x="30" y="6"/>
                  </a:lnTo>
                  <a:close/>
                  <a:moveTo>
                    <a:pt x="2" y="1"/>
                  </a:moveTo>
                  <a:cubicBezTo>
                    <a:pt x="4" y="1"/>
                    <a:pt x="4" y="1"/>
                    <a:pt x="4" y="1"/>
                  </a:cubicBezTo>
                  <a:cubicBezTo>
                    <a:pt x="2" y="8"/>
                    <a:pt x="3" y="15"/>
                    <a:pt x="4" y="22"/>
                  </a:cubicBezTo>
                  <a:cubicBezTo>
                    <a:pt x="11" y="57"/>
                    <a:pt x="11" y="57"/>
                    <a:pt x="11" y="57"/>
                  </a:cubicBezTo>
                  <a:cubicBezTo>
                    <a:pt x="11" y="57"/>
                    <a:pt x="11" y="57"/>
                    <a:pt x="11" y="57"/>
                  </a:cubicBezTo>
                  <a:cubicBezTo>
                    <a:pt x="8" y="73"/>
                    <a:pt x="8" y="73"/>
                    <a:pt x="8" y="73"/>
                  </a:cubicBezTo>
                  <a:cubicBezTo>
                    <a:pt x="8" y="73"/>
                    <a:pt x="8" y="73"/>
                    <a:pt x="8" y="73"/>
                  </a:cubicBezTo>
                  <a:cubicBezTo>
                    <a:pt x="10" y="93"/>
                    <a:pt x="10" y="93"/>
                    <a:pt x="10" y="93"/>
                  </a:cubicBezTo>
                  <a:cubicBezTo>
                    <a:pt x="9" y="98"/>
                    <a:pt x="9" y="98"/>
                    <a:pt x="9" y="98"/>
                  </a:cubicBezTo>
                  <a:cubicBezTo>
                    <a:pt x="9" y="97"/>
                    <a:pt x="8" y="97"/>
                    <a:pt x="8" y="97"/>
                  </a:cubicBezTo>
                  <a:cubicBezTo>
                    <a:pt x="9" y="93"/>
                    <a:pt x="10" y="90"/>
                    <a:pt x="9" y="86"/>
                  </a:cubicBezTo>
                  <a:cubicBezTo>
                    <a:pt x="9" y="86"/>
                    <a:pt x="9" y="86"/>
                    <a:pt x="9" y="86"/>
                  </a:cubicBezTo>
                  <a:cubicBezTo>
                    <a:pt x="9" y="86"/>
                    <a:pt x="9" y="86"/>
                    <a:pt x="9" y="86"/>
                  </a:cubicBezTo>
                  <a:cubicBezTo>
                    <a:pt x="7" y="79"/>
                    <a:pt x="7" y="72"/>
                    <a:pt x="9" y="65"/>
                  </a:cubicBezTo>
                  <a:cubicBezTo>
                    <a:pt x="10" y="59"/>
                    <a:pt x="10" y="54"/>
                    <a:pt x="9" y="50"/>
                  </a:cubicBezTo>
                  <a:cubicBezTo>
                    <a:pt x="4" y="28"/>
                    <a:pt x="4" y="28"/>
                    <a:pt x="4" y="28"/>
                  </a:cubicBezTo>
                  <a:cubicBezTo>
                    <a:pt x="4" y="28"/>
                    <a:pt x="4" y="28"/>
                    <a:pt x="4" y="28"/>
                  </a:cubicBezTo>
                  <a:cubicBezTo>
                    <a:pt x="4" y="27"/>
                    <a:pt x="4" y="27"/>
                    <a:pt x="4" y="27"/>
                  </a:cubicBezTo>
                  <a:cubicBezTo>
                    <a:pt x="2" y="16"/>
                    <a:pt x="1" y="7"/>
                    <a:pt x="2" y="1"/>
                  </a:cubicBezTo>
                  <a:close/>
                  <a:moveTo>
                    <a:pt x="15" y="10"/>
                  </a:moveTo>
                  <a:cubicBezTo>
                    <a:pt x="16" y="11"/>
                    <a:pt x="16" y="11"/>
                    <a:pt x="16" y="11"/>
                  </a:cubicBezTo>
                  <a:cubicBezTo>
                    <a:pt x="16" y="59"/>
                    <a:pt x="16" y="59"/>
                    <a:pt x="16" y="59"/>
                  </a:cubicBezTo>
                  <a:cubicBezTo>
                    <a:pt x="15" y="63"/>
                    <a:pt x="14" y="67"/>
                    <a:pt x="14" y="71"/>
                  </a:cubicBezTo>
                  <a:cubicBezTo>
                    <a:pt x="13" y="75"/>
                    <a:pt x="13" y="79"/>
                    <a:pt x="14" y="82"/>
                  </a:cubicBezTo>
                  <a:cubicBezTo>
                    <a:pt x="16" y="107"/>
                    <a:pt x="16" y="107"/>
                    <a:pt x="16" y="107"/>
                  </a:cubicBezTo>
                  <a:cubicBezTo>
                    <a:pt x="15" y="107"/>
                    <a:pt x="15" y="107"/>
                    <a:pt x="15" y="107"/>
                  </a:cubicBezTo>
                  <a:cubicBezTo>
                    <a:pt x="15" y="107"/>
                    <a:pt x="15" y="107"/>
                    <a:pt x="15" y="107"/>
                  </a:cubicBezTo>
                  <a:cubicBezTo>
                    <a:pt x="13" y="82"/>
                    <a:pt x="13" y="82"/>
                    <a:pt x="13" y="82"/>
                  </a:cubicBezTo>
                  <a:cubicBezTo>
                    <a:pt x="13" y="82"/>
                    <a:pt x="13" y="82"/>
                    <a:pt x="13" y="82"/>
                  </a:cubicBezTo>
                  <a:cubicBezTo>
                    <a:pt x="11" y="75"/>
                    <a:pt x="12" y="68"/>
                    <a:pt x="15" y="59"/>
                  </a:cubicBezTo>
                  <a:cubicBezTo>
                    <a:pt x="15" y="58"/>
                    <a:pt x="15" y="58"/>
                    <a:pt x="15" y="58"/>
                  </a:cubicBezTo>
                  <a:lnTo>
                    <a:pt x="15" y="10"/>
                  </a:lnTo>
                  <a:close/>
                </a:path>
              </a:pathLst>
            </a:custGeom>
            <a:solidFill>
              <a:srgbClr val="B2BC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3" name="Freeform 847"/>
            <p:cNvSpPr>
              <a:spLocks/>
            </p:cNvSpPr>
            <p:nvPr/>
          </p:nvSpPr>
          <p:spPr bwMode="auto">
            <a:xfrm>
              <a:off x="30162" y="333375"/>
              <a:ext cx="38100" cy="363538"/>
            </a:xfrm>
            <a:custGeom>
              <a:avLst/>
              <a:gdLst>
                <a:gd name="T0" fmla="*/ 3 w 10"/>
                <a:gd name="T1" fmla="*/ 0 h 97"/>
                <a:gd name="T2" fmla="*/ 1 w 10"/>
                <a:gd name="T3" fmla="*/ 0 h 97"/>
                <a:gd name="T4" fmla="*/ 3 w 10"/>
                <a:gd name="T5" fmla="*/ 26 h 97"/>
                <a:gd name="T6" fmla="*/ 3 w 10"/>
                <a:gd name="T7" fmla="*/ 27 h 97"/>
                <a:gd name="T8" fmla="*/ 3 w 10"/>
                <a:gd name="T9" fmla="*/ 27 h 97"/>
                <a:gd name="T10" fmla="*/ 8 w 10"/>
                <a:gd name="T11" fmla="*/ 49 h 97"/>
                <a:gd name="T12" fmla="*/ 8 w 10"/>
                <a:gd name="T13" fmla="*/ 64 h 97"/>
                <a:gd name="T14" fmla="*/ 8 w 10"/>
                <a:gd name="T15" fmla="*/ 85 h 97"/>
                <a:gd name="T16" fmla="*/ 8 w 10"/>
                <a:gd name="T17" fmla="*/ 85 h 97"/>
                <a:gd name="T18" fmla="*/ 8 w 10"/>
                <a:gd name="T19" fmla="*/ 85 h 97"/>
                <a:gd name="T20" fmla="*/ 7 w 10"/>
                <a:gd name="T21" fmla="*/ 96 h 97"/>
                <a:gd name="T22" fmla="*/ 8 w 10"/>
                <a:gd name="T23" fmla="*/ 97 h 97"/>
                <a:gd name="T24" fmla="*/ 9 w 10"/>
                <a:gd name="T25" fmla="*/ 92 h 97"/>
                <a:gd name="T26" fmla="*/ 7 w 10"/>
                <a:gd name="T27" fmla="*/ 72 h 97"/>
                <a:gd name="T28" fmla="*/ 7 w 10"/>
                <a:gd name="T29" fmla="*/ 72 h 97"/>
                <a:gd name="T30" fmla="*/ 10 w 10"/>
                <a:gd name="T31" fmla="*/ 56 h 97"/>
                <a:gd name="T32" fmla="*/ 10 w 10"/>
                <a:gd name="T33" fmla="*/ 56 h 97"/>
                <a:gd name="T34" fmla="*/ 3 w 10"/>
                <a:gd name="T35" fmla="*/ 21 h 97"/>
                <a:gd name="T36" fmla="*/ 3 w 10"/>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7">
                  <a:moveTo>
                    <a:pt x="3" y="0"/>
                  </a:moveTo>
                  <a:cubicBezTo>
                    <a:pt x="1" y="0"/>
                    <a:pt x="1" y="0"/>
                    <a:pt x="1" y="0"/>
                  </a:cubicBezTo>
                  <a:cubicBezTo>
                    <a:pt x="0" y="6"/>
                    <a:pt x="1" y="15"/>
                    <a:pt x="3" y="26"/>
                  </a:cubicBezTo>
                  <a:cubicBezTo>
                    <a:pt x="3" y="27"/>
                    <a:pt x="3" y="27"/>
                    <a:pt x="3" y="27"/>
                  </a:cubicBezTo>
                  <a:cubicBezTo>
                    <a:pt x="3" y="27"/>
                    <a:pt x="3" y="27"/>
                    <a:pt x="3" y="27"/>
                  </a:cubicBezTo>
                  <a:cubicBezTo>
                    <a:pt x="8" y="49"/>
                    <a:pt x="8" y="49"/>
                    <a:pt x="8" y="49"/>
                  </a:cubicBezTo>
                  <a:cubicBezTo>
                    <a:pt x="9" y="53"/>
                    <a:pt x="9" y="58"/>
                    <a:pt x="8" y="64"/>
                  </a:cubicBezTo>
                  <a:cubicBezTo>
                    <a:pt x="6" y="71"/>
                    <a:pt x="6" y="78"/>
                    <a:pt x="8" y="85"/>
                  </a:cubicBezTo>
                  <a:cubicBezTo>
                    <a:pt x="8" y="85"/>
                    <a:pt x="8" y="85"/>
                    <a:pt x="8" y="85"/>
                  </a:cubicBezTo>
                  <a:cubicBezTo>
                    <a:pt x="8" y="85"/>
                    <a:pt x="8" y="85"/>
                    <a:pt x="8" y="85"/>
                  </a:cubicBezTo>
                  <a:cubicBezTo>
                    <a:pt x="9" y="89"/>
                    <a:pt x="8" y="92"/>
                    <a:pt x="7" y="96"/>
                  </a:cubicBezTo>
                  <a:cubicBezTo>
                    <a:pt x="7" y="96"/>
                    <a:pt x="8" y="96"/>
                    <a:pt x="8" y="97"/>
                  </a:cubicBezTo>
                  <a:cubicBezTo>
                    <a:pt x="9" y="92"/>
                    <a:pt x="9" y="92"/>
                    <a:pt x="9" y="92"/>
                  </a:cubicBezTo>
                  <a:cubicBezTo>
                    <a:pt x="7" y="72"/>
                    <a:pt x="7" y="72"/>
                    <a:pt x="7" y="72"/>
                  </a:cubicBezTo>
                  <a:cubicBezTo>
                    <a:pt x="7" y="72"/>
                    <a:pt x="7" y="72"/>
                    <a:pt x="7" y="72"/>
                  </a:cubicBezTo>
                  <a:cubicBezTo>
                    <a:pt x="10" y="56"/>
                    <a:pt x="10" y="56"/>
                    <a:pt x="10" y="56"/>
                  </a:cubicBezTo>
                  <a:cubicBezTo>
                    <a:pt x="10" y="56"/>
                    <a:pt x="10" y="56"/>
                    <a:pt x="10" y="56"/>
                  </a:cubicBezTo>
                  <a:cubicBezTo>
                    <a:pt x="3" y="21"/>
                    <a:pt x="3" y="21"/>
                    <a:pt x="3" y="21"/>
                  </a:cubicBezTo>
                  <a:cubicBezTo>
                    <a:pt x="2" y="14"/>
                    <a:pt x="1" y="7"/>
                    <a:pt x="3" y="0"/>
                  </a:cubicBez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4" name="Freeform 848"/>
            <p:cNvSpPr>
              <a:spLocks/>
            </p:cNvSpPr>
            <p:nvPr/>
          </p:nvSpPr>
          <p:spPr bwMode="auto">
            <a:xfrm>
              <a:off x="68262" y="366713"/>
              <a:ext cx="19050" cy="363538"/>
            </a:xfrm>
            <a:custGeom>
              <a:avLst/>
              <a:gdLst>
                <a:gd name="T0" fmla="*/ 5 w 5"/>
                <a:gd name="T1" fmla="*/ 1 h 97"/>
                <a:gd name="T2" fmla="*/ 4 w 5"/>
                <a:gd name="T3" fmla="*/ 0 h 97"/>
                <a:gd name="T4" fmla="*/ 4 w 5"/>
                <a:gd name="T5" fmla="*/ 48 h 97"/>
                <a:gd name="T6" fmla="*/ 4 w 5"/>
                <a:gd name="T7" fmla="*/ 49 h 97"/>
                <a:gd name="T8" fmla="*/ 2 w 5"/>
                <a:gd name="T9" fmla="*/ 72 h 97"/>
                <a:gd name="T10" fmla="*/ 2 w 5"/>
                <a:gd name="T11" fmla="*/ 72 h 97"/>
                <a:gd name="T12" fmla="*/ 4 w 5"/>
                <a:gd name="T13" fmla="*/ 97 h 97"/>
                <a:gd name="T14" fmla="*/ 4 w 5"/>
                <a:gd name="T15" fmla="*/ 97 h 97"/>
                <a:gd name="T16" fmla="*/ 5 w 5"/>
                <a:gd name="T17" fmla="*/ 97 h 97"/>
                <a:gd name="T18" fmla="*/ 3 w 5"/>
                <a:gd name="T19" fmla="*/ 72 h 97"/>
                <a:gd name="T20" fmla="*/ 3 w 5"/>
                <a:gd name="T21" fmla="*/ 61 h 97"/>
                <a:gd name="T22" fmla="*/ 5 w 5"/>
                <a:gd name="T23" fmla="*/ 49 h 97"/>
                <a:gd name="T24" fmla="*/ 5 w 5"/>
                <a:gd name="T2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7">
                  <a:moveTo>
                    <a:pt x="5" y="1"/>
                  </a:moveTo>
                  <a:cubicBezTo>
                    <a:pt x="4" y="0"/>
                    <a:pt x="4" y="0"/>
                    <a:pt x="4" y="0"/>
                  </a:cubicBezTo>
                  <a:cubicBezTo>
                    <a:pt x="4" y="48"/>
                    <a:pt x="4" y="48"/>
                    <a:pt x="4" y="48"/>
                  </a:cubicBezTo>
                  <a:cubicBezTo>
                    <a:pt x="4" y="49"/>
                    <a:pt x="4" y="49"/>
                    <a:pt x="4" y="49"/>
                  </a:cubicBezTo>
                  <a:cubicBezTo>
                    <a:pt x="1" y="58"/>
                    <a:pt x="0" y="65"/>
                    <a:pt x="2" y="72"/>
                  </a:cubicBezTo>
                  <a:cubicBezTo>
                    <a:pt x="2" y="72"/>
                    <a:pt x="2" y="72"/>
                    <a:pt x="2" y="72"/>
                  </a:cubicBezTo>
                  <a:cubicBezTo>
                    <a:pt x="4" y="97"/>
                    <a:pt x="4" y="97"/>
                    <a:pt x="4" y="97"/>
                  </a:cubicBezTo>
                  <a:cubicBezTo>
                    <a:pt x="4" y="97"/>
                    <a:pt x="4" y="97"/>
                    <a:pt x="4" y="97"/>
                  </a:cubicBezTo>
                  <a:cubicBezTo>
                    <a:pt x="5" y="97"/>
                    <a:pt x="5" y="97"/>
                    <a:pt x="5" y="97"/>
                  </a:cubicBezTo>
                  <a:cubicBezTo>
                    <a:pt x="3" y="72"/>
                    <a:pt x="3" y="72"/>
                    <a:pt x="3" y="72"/>
                  </a:cubicBezTo>
                  <a:cubicBezTo>
                    <a:pt x="2" y="69"/>
                    <a:pt x="2" y="65"/>
                    <a:pt x="3" y="61"/>
                  </a:cubicBezTo>
                  <a:cubicBezTo>
                    <a:pt x="3" y="57"/>
                    <a:pt x="4" y="53"/>
                    <a:pt x="5" y="49"/>
                  </a:cubicBezTo>
                  <a:lnTo>
                    <a:pt x="5" y="1"/>
                  </a:ln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5" name="Freeform 849"/>
            <p:cNvSpPr>
              <a:spLocks noEditPoints="1"/>
            </p:cNvSpPr>
            <p:nvPr/>
          </p:nvSpPr>
          <p:spPr bwMode="auto">
            <a:xfrm>
              <a:off x="146050" y="127000"/>
              <a:ext cx="26988" cy="63500"/>
            </a:xfrm>
            <a:custGeom>
              <a:avLst/>
              <a:gdLst>
                <a:gd name="T0" fmla="*/ 4 w 7"/>
                <a:gd name="T1" fmla="*/ 15 h 17"/>
                <a:gd name="T2" fmla="*/ 5 w 7"/>
                <a:gd name="T3" fmla="*/ 15 h 17"/>
                <a:gd name="T4" fmla="*/ 7 w 7"/>
                <a:gd name="T5" fmla="*/ 0 h 17"/>
                <a:gd name="T6" fmla="*/ 0 w 7"/>
                <a:gd name="T7" fmla="*/ 17 h 17"/>
                <a:gd name="T8" fmla="*/ 4 w 7"/>
                <a:gd name="T9" fmla="*/ 15 h 17"/>
                <a:gd name="T10" fmla="*/ 6 w 7"/>
                <a:gd name="T11" fmla="*/ 3 h 17"/>
                <a:gd name="T12" fmla="*/ 6 w 7"/>
                <a:gd name="T13" fmla="*/ 4 h 17"/>
                <a:gd name="T14" fmla="*/ 2 w 7"/>
                <a:gd name="T15" fmla="*/ 14 h 17"/>
                <a:gd name="T16" fmla="*/ 1 w 7"/>
                <a:gd name="T17" fmla="*/ 15 h 17"/>
                <a:gd name="T18" fmla="*/ 6 w 7"/>
                <a:gd name="T19"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7">
                  <a:moveTo>
                    <a:pt x="4" y="15"/>
                  </a:moveTo>
                  <a:cubicBezTo>
                    <a:pt x="5" y="15"/>
                    <a:pt x="5" y="15"/>
                    <a:pt x="5" y="15"/>
                  </a:cubicBezTo>
                  <a:cubicBezTo>
                    <a:pt x="7" y="0"/>
                    <a:pt x="7" y="0"/>
                    <a:pt x="7" y="0"/>
                  </a:cubicBezTo>
                  <a:cubicBezTo>
                    <a:pt x="2" y="4"/>
                    <a:pt x="0" y="10"/>
                    <a:pt x="0" y="17"/>
                  </a:cubicBezTo>
                  <a:cubicBezTo>
                    <a:pt x="1" y="16"/>
                    <a:pt x="3" y="15"/>
                    <a:pt x="4" y="15"/>
                  </a:cubicBezTo>
                  <a:close/>
                  <a:moveTo>
                    <a:pt x="6" y="3"/>
                  </a:moveTo>
                  <a:cubicBezTo>
                    <a:pt x="6" y="4"/>
                    <a:pt x="6" y="4"/>
                    <a:pt x="6" y="4"/>
                  </a:cubicBezTo>
                  <a:cubicBezTo>
                    <a:pt x="4" y="7"/>
                    <a:pt x="2" y="11"/>
                    <a:pt x="2" y="14"/>
                  </a:cubicBezTo>
                  <a:cubicBezTo>
                    <a:pt x="1" y="15"/>
                    <a:pt x="1" y="15"/>
                    <a:pt x="1" y="15"/>
                  </a:cubicBezTo>
                  <a:cubicBezTo>
                    <a:pt x="1" y="9"/>
                    <a:pt x="3" y="5"/>
                    <a:pt x="6" y="3"/>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6" name="Freeform 850"/>
            <p:cNvSpPr>
              <a:spLocks/>
            </p:cNvSpPr>
            <p:nvPr/>
          </p:nvSpPr>
          <p:spPr bwMode="auto">
            <a:xfrm>
              <a:off x="150812" y="138113"/>
              <a:ext cx="17463" cy="44450"/>
            </a:xfrm>
            <a:custGeom>
              <a:avLst/>
              <a:gdLst>
                <a:gd name="T0" fmla="*/ 5 w 5"/>
                <a:gd name="T1" fmla="*/ 1 h 12"/>
                <a:gd name="T2" fmla="*/ 5 w 5"/>
                <a:gd name="T3" fmla="*/ 0 h 12"/>
                <a:gd name="T4" fmla="*/ 0 w 5"/>
                <a:gd name="T5" fmla="*/ 12 h 12"/>
                <a:gd name="T6" fmla="*/ 1 w 5"/>
                <a:gd name="T7" fmla="*/ 11 h 12"/>
                <a:gd name="T8" fmla="*/ 5 w 5"/>
                <a:gd name="T9" fmla="*/ 1 h 12"/>
              </a:gdLst>
              <a:ahLst/>
              <a:cxnLst>
                <a:cxn ang="0">
                  <a:pos x="T0" y="T1"/>
                </a:cxn>
                <a:cxn ang="0">
                  <a:pos x="T2" y="T3"/>
                </a:cxn>
                <a:cxn ang="0">
                  <a:pos x="T4" y="T5"/>
                </a:cxn>
                <a:cxn ang="0">
                  <a:pos x="T6" y="T7"/>
                </a:cxn>
                <a:cxn ang="0">
                  <a:pos x="T8" y="T9"/>
                </a:cxn>
              </a:cxnLst>
              <a:rect l="0" t="0" r="r" b="b"/>
              <a:pathLst>
                <a:path w="5" h="12">
                  <a:moveTo>
                    <a:pt x="5" y="1"/>
                  </a:moveTo>
                  <a:cubicBezTo>
                    <a:pt x="5" y="0"/>
                    <a:pt x="5" y="0"/>
                    <a:pt x="5" y="0"/>
                  </a:cubicBezTo>
                  <a:cubicBezTo>
                    <a:pt x="2" y="2"/>
                    <a:pt x="0" y="6"/>
                    <a:pt x="0" y="12"/>
                  </a:cubicBezTo>
                  <a:cubicBezTo>
                    <a:pt x="1" y="11"/>
                    <a:pt x="1" y="11"/>
                    <a:pt x="1" y="11"/>
                  </a:cubicBezTo>
                  <a:cubicBezTo>
                    <a:pt x="1" y="8"/>
                    <a:pt x="3" y="4"/>
                    <a:pt x="5"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7" name="Freeform 851"/>
            <p:cNvSpPr>
              <a:spLocks/>
            </p:cNvSpPr>
            <p:nvPr/>
          </p:nvSpPr>
          <p:spPr bwMode="auto">
            <a:xfrm>
              <a:off x="165100" y="127000"/>
              <a:ext cx="26988" cy="55563"/>
            </a:xfrm>
            <a:custGeom>
              <a:avLst/>
              <a:gdLst>
                <a:gd name="T0" fmla="*/ 4 w 7"/>
                <a:gd name="T1" fmla="*/ 14 h 15"/>
                <a:gd name="T2" fmla="*/ 7 w 7"/>
                <a:gd name="T3" fmla="*/ 14 h 15"/>
                <a:gd name="T4" fmla="*/ 2 w 7"/>
                <a:gd name="T5" fmla="*/ 0 h 15"/>
                <a:gd name="T6" fmla="*/ 0 w 7"/>
                <a:gd name="T7" fmla="*/ 15 h 15"/>
                <a:gd name="T8" fmla="*/ 4 w 7"/>
                <a:gd name="T9" fmla="*/ 14 h 15"/>
              </a:gdLst>
              <a:ahLst/>
              <a:cxnLst>
                <a:cxn ang="0">
                  <a:pos x="T0" y="T1"/>
                </a:cxn>
                <a:cxn ang="0">
                  <a:pos x="T2" y="T3"/>
                </a:cxn>
                <a:cxn ang="0">
                  <a:pos x="T4" y="T5"/>
                </a:cxn>
                <a:cxn ang="0">
                  <a:pos x="T6" y="T7"/>
                </a:cxn>
                <a:cxn ang="0">
                  <a:pos x="T8" y="T9"/>
                </a:cxn>
              </a:cxnLst>
              <a:rect l="0" t="0" r="r" b="b"/>
              <a:pathLst>
                <a:path w="7" h="15">
                  <a:moveTo>
                    <a:pt x="4" y="14"/>
                  </a:moveTo>
                  <a:cubicBezTo>
                    <a:pt x="5" y="14"/>
                    <a:pt x="6" y="14"/>
                    <a:pt x="7" y="14"/>
                  </a:cubicBezTo>
                  <a:cubicBezTo>
                    <a:pt x="7" y="8"/>
                    <a:pt x="5" y="4"/>
                    <a:pt x="2" y="0"/>
                  </a:cubicBezTo>
                  <a:cubicBezTo>
                    <a:pt x="0" y="15"/>
                    <a:pt x="0" y="15"/>
                    <a:pt x="0" y="15"/>
                  </a:cubicBezTo>
                  <a:cubicBezTo>
                    <a:pt x="1" y="14"/>
                    <a:pt x="2" y="14"/>
                    <a:pt x="4" y="14"/>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8" name="Freeform 852"/>
            <p:cNvSpPr>
              <a:spLocks/>
            </p:cNvSpPr>
            <p:nvPr/>
          </p:nvSpPr>
          <p:spPr bwMode="auto">
            <a:xfrm>
              <a:off x="180975" y="179388"/>
              <a:ext cx="11113" cy="7938"/>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0"/>
                    <a:pt x="0" y="0"/>
                  </a:cubicBezTo>
                  <a:cubicBezTo>
                    <a:pt x="0" y="1"/>
                    <a:pt x="0" y="2"/>
                    <a:pt x="0" y="2"/>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39" name="Freeform 853"/>
            <p:cNvSpPr>
              <a:spLocks/>
            </p:cNvSpPr>
            <p:nvPr/>
          </p:nvSpPr>
          <p:spPr bwMode="auto">
            <a:xfrm>
              <a:off x="165100" y="258763"/>
              <a:ext cx="3175" cy="14288"/>
            </a:xfrm>
            <a:custGeom>
              <a:avLst/>
              <a:gdLst>
                <a:gd name="T0" fmla="*/ 1 w 1"/>
                <a:gd name="T1" fmla="*/ 3 h 4"/>
                <a:gd name="T2" fmla="*/ 1 w 1"/>
                <a:gd name="T3" fmla="*/ 0 h 4"/>
                <a:gd name="T4" fmla="*/ 0 w 1"/>
                <a:gd name="T5" fmla="*/ 2 h 4"/>
                <a:gd name="T6" fmla="*/ 1 w 1"/>
                <a:gd name="T7" fmla="*/ 4 h 4"/>
                <a:gd name="T8" fmla="*/ 1 w 1"/>
                <a:gd name="T9" fmla="*/ 3 h 4"/>
              </a:gdLst>
              <a:ahLst/>
              <a:cxnLst>
                <a:cxn ang="0">
                  <a:pos x="T0" y="T1"/>
                </a:cxn>
                <a:cxn ang="0">
                  <a:pos x="T2" y="T3"/>
                </a:cxn>
                <a:cxn ang="0">
                  <a:pos x="T4" y="T5"/>
                </a:cxn>
                <a:cxn ang="0">
                  <a:pos x="T6" y="T7"/>
                </a:cxn>
                <a:cxn ang="0">
                  <a:pos x="T8" y="T9"/>
                </a:cxn>
              </a:cxnLst>
              <a:rect l="0" t="0" r="r" b="b"/>
              <a:pathLst>
                <a:path w="1" h="4">
                  <a:moveTo>
                    <a:pt x="1" y="3"/>
                  </a:moveTo>
                  <a:cubicBezTo>
                    <a:pt x="1" y="0"/>
                    <a:pt x="1" y="0"/>
                    <a:pt x="1" y="0"/>
                  </a:cubicBezTo>
                  <a:cubicBezTo>
                    <a:pt x="1" y="1"/>
                    <a:pt x="1" y="1"/>
                    <a:pt x="0" y="2"/>
                  </a:cubicBezTo>
                  <a:cubicBezTo>
                    <a:pt x="1" y="4"/>
                    <a:pt x="1" y="4"/>
                    <a:pt x="1" y="4"/>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40" name="Freeform 854"/>
            <p:cNvSpPr>
              <a:spLocks/>
            </p:cNvSpPr>
            <p:nvPr/>
          </p:nvSpPr>
          <p:spPr bwMode="auto">
            <a:xfrm>
              <a:off x="157162" y="269875"/>
              <a:ext cx="4763" cy="11113"/>
            </a:xfrm>
            <a:custGeom>
              <a:avLst/>
              <a:gdLst>
                <a:gd name="T0" fmla="*/ 0 w 1"/>
                <a:gd name="T1" fmla="*/ 0 h 3"/>
                <a:gd name="T2" fmla="*/ 0 w 1"/>
                <a:gd name="T3" fmla="*/ 0 h 3"/>
                <a:gd name="T4" fmla="*/ 0 w 1"/>
                <a:gd name="T5" fmla="*/ 2 h 3"/>
                <a:gd name="T6" fmla="*/ 0 w 1"/>
                <a:gd name="T7" fmla="*/ 3 h 3"/>
                <a:gd name="T8" fmla="*/ 1 w 1"/>
                <a:gd name="T9" fmla="*/ 3 h 3"/>
                <a:gd name="T10" fmla="*/ 1 w 1"/>
                <a:gd name="T11" fmla="*/ 3 h 3"/>
                <a:gd name="T12" fmla="*/ 1 w 1"/>
                <a:gd name="T13" fmla="*/ 3 h 3"/>
                <a:gd name="T14" fmla="*/ 1 w 1"/>
                <a:gd name="T15" fmla="*/ 3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0" y="0"/>
                    <a:pt x="0" y="0"/>
                  </a:cubicBezTo>
                  <a:cubicBezTo>
                    <a:pt x="0" y="1"/>
                    <a:pt x="0" y="1"/>
                    <a:pt x="0" y="2"/>
                  </a:cubicBezTo>
                  <a:cubicBezTo>
                    <a:pt x="0" y="3"/>
                    <a:pt x="0" y="3"/>
                    <a:pt x="0" y="3"/>
                  </a:cubicBezTo>
                  <a:cubicBezTo>
                    <a:pt x="1" y="3"/>
                    <a:pt x="1" y="3"/>
                    <a:pt x="1" y="3"/>
                  </a:cubicBezTo>
                  <a:cubicBezTo>
                    <a:pt x="1" y="3"/>
                    <a:pt x="1" y="3"/>
                    <a:pt x="1" y="3"/>
                  </a:cubicBezTo>
                  <a:cubicBezTo>
                    <a:pt x="1" y="3"/>
                    <a:pt x="1" y="3"/>
                    <a:pt x="1" y="3"/>
                  </a:cubicBezTo>
                  <a:cubicBezTo>
                    <a:pt x="1" y="3"/>
                    <a:pt x="1" y="3"/>
                    <a:pt x="1" y="3"/>
                  </a:cubicBez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41" name="Freeform 855"/>
            <p:cNvSpPr>
              <a:spLocks/>
            </p:cNvSpPr>
            <p:nvPr/>
          </p:nvSpPr>
          <p:spPr bwMode="auto">
            <a:xfrm>
              <a:off x="161925" y="265113"/>
              <a:ext cx="3175" cy="12700"/>
            </a:xfrm>
            <a:custGeom>
              <a:avLst/>
              <a:gdLst>
                <a:gd name="T0" fmla="*/ 2 w 2"/>
                <a:gd name="T1" fmla="*/ 0 h 8"/>
                <a:gd name="T2" fmla="*/ 0 w 2"/>
                <a:gd name="T3" fmla="*/ 3 h 8"/>
                <a:gd name="T4" fmla="*/ 2 w 2"/>
                <a:gd name="T5" fmla="*/ 8 h 8"/>
                <a:gd name="T6" fmla="*/ 2 w 2"/>
                <a:gd name="T7" fmla="*/ 5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3"/>
                  </a:lnTo>
                  <a:lnTo>
                    <a:pt x="2" y="8"/>
                  </a:lnTo>
                  <a:lnTo>
                    <a:pt x="2" y="5"/>
                  </a:lnTo>
                  <a:lnTo>
                    <a:pt x="2"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42" name="Freeform 856"/>
            <p:cNvSpPr>
              <a:spLocks/>
            </p:cNvSpPr>
            <p:nvPr/>
          </p:nvSpPr>
          <p:spPr bwMode="auto">
            <a:xfrm>
              <a:off x="60325" y="366713"/>
              <a:ext cx="19050" cy="334963"/>
            </a:xfrm>
            <a:custGeom>
              <a:avLst/>
              <a:gdLst>
                <a:gd name="T0" fmla="*/ 5 w 5"/>
                <a:gd name="T1" fmla="*/ 0 h 89"/>
                <a:gd name="T2" fmla="*/ 0 w 5"/>
                <a:gd name="T3" fmla="*/ 12 h 89"/>
                <a:gd name="T4" fmla="*/ 2 w 5"/>
                <a:gd name="T5" fmla="*/ 47 h 89"/>
                <a:gd name="T6" fmla="*/ 0 w 5"/>
                <a:gd name="T7" fmla="*/ 63 h 89"/>
                <a:gd name="T8" fmla="*/ 2 w 5"/>
                <a:gd name="T9" fmla="*/ 89 h 89"/>
                <a:gd name="T10" fmla="*/ 5 w 5"/>
                <a:gd name="T11" fmla="*/ 89 h 89"/>
                <a:gd name="T12" fmla="*/ 3 w 5"/>
                <a:gd name="T13" fmla="*/ 72 h 89"/>
                <a:gd name="T14" fmla="*/ 5 w 5"/>
                <a:gd name="T15" fmla="*/ 48 h 89"/>
                <a:gd name="T16" fmla="*/ 5 w 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9">
                  <a:moveTo>
                    <a:pt x="5" y="0"/>
                  </a:moveTo>
                  <a:cubicBezTo>
                    <a:pt x="0" y="12"/>
                    <a:pt x="0" y="12"/>
                    <a:pt x="0" y="12"/>
                  </a:cubicBezTo>
                  <a:cubicBezTo>
                    <a:pt x="2" y="47"/>
                    <a:pt x="2" y="47"/>
                    <a:pt x="2" y="47"/>
                  </a:cubicBezTo>
                  <a:cubicBezTo>
                    <a:pt x="0" y="63"/>
                    <a:pt x="0" y="63"/>
                    <a:pt x="0" y="63"/>
                  </a:cubicBezTo>
                  <a:cubicBezTo>
                    <a:pt x="2" y="89"/>
                    <a:pt x="2" y="89"/>
                    <a:pt x="2" y="89"/>
                  </a:cubicBezTo>
                  <a:cubicBezTo>
                    <a:pt x="3" y="89"/>
                    <a:pt x="4" y="89"/>
                    <a:pt x="5" y="89"/>
                  </a:cubicBezTo>
                  <a:cubicBezTo>
                    <a:pt x="3" y="72"/>
                    <a:pt x="3" y="72"/>
                    <a:pt x="3" y="72"/>
                  </a:cubicBezTo>
                  <a:cubicBezTo>
                    <a:pt x="1" y="65"/>
                    <a:pt x="2" y="58"/>
                    <a:pt x="5" y="48"/>
                  </a:cubicBezTo>
                  <a:lnTo>
                    <a:pt x="5" y="0"/>
                  </a:ln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43" name="Freeform 857"/>
            <p:cNvSpPr>
              <a:spLocks/>
            </p:cNvSpPr>
            <p:nvPr/>
          </p:nvSpPr>
          <p:spPr bwMode="auto">
            <a:xfrm>
              <a:off x="30162" y="693738"/>
              <a:ext cx="49213" cy="33338"/>
            </a:xfrm>
            <a:custGeom>
              <a:avLst/>
              <a:gdLst>
                <a:gd name="T0" fmla="*/ 13 w 13"/>
                <a:gd name="T1" fmla="*/ 6 h 9"/>
                <a:gd name="T2" fmla="*/ 13 w 13"/>
                <a:gd name="T3" fmla="*/ 2 h 9"/>
                <a:gd name="T4" fmla="*/ 10 w 13"/>
                <a:gd name="T5" fmla="*/ 2 h 9"/>
                <a:gd name="T6" fmla="*/ 6 w 13"/>
                <a:gd name="T7" fmla="*/ 0 h 9"/>
                <a:gd name="T8" fmla="*/ 3 w 13"/>
                <a:gd name="T9" fmla="*/ 3 h 9"/>
                <a:gd name="T10" fmla="*/ 3 w 13"/>
                <a:gd name="T11" fmla="*/ 8 h 9"/>
                <a:gd name="T12" fmla="*/ 13 w 13"/>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13" y="6"/>
                  </a:moveTo>
                  <a:cubicBezTo>
                    <a:pt x="13" y="2"/>
                    <a:pt x="13" y="2"/>
                    <a:pt x="13" y="2"/>
                  </a:cubicBezTo>
                  <a:cubicBezTo>
                    <a:pt x="12" y="2"/>
                    <a:pt x="11" y="2"/>
                    <a:pt x="10" y="2"/>
                  </a:cubicBezTo>
                  <a:cubicBezTo>
                    <a:pt x="9" y="1"/>
                    <a:pt x="7" y="1"/>
                    <a:pt x="6" y="0"/>
                  </a:cubicBezTo>
                  <a:cubicBezTo>
                    <a:pt x="3" y="3"/>
                    <a:pt x="3" y="3"/>
                    <a:pt x="3" y="3"/>
                  </a:cubicBezTo>
                  <a:cubicBezTo>
                    <a:pt x="0" y="5"/>
                    <a:pt x="0" y="7"/>
                    <a:pt x="3" y="8"/>
                  </a:cubicBezTo>
                  <a:cubicBezTo>
                    <a:pt x="7" y="9"/>
                    <a:pt x="10" y="9"/>
                    <a:pt x="13" y="6"/>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1844" name="Freeform 858"/>
            <p:cNvSpPr>
              <a:spLocks/>
            </p:cNvSpPr>
            <p:nvPr/>
          </p:nvSpPr>
          <p:spPr bwMode="auto">
            <a:xfrm>
              <a:off x="82550" y="723900"/>
              <a:ext cx="46038" cy="47625"/>
            </a:xfrm>
            <a:custGeom>
              <a:avLst/>
              <a:gdLst>
                <a:gd name="T0" fmla="*/ 2 w 12"/>
                <a:gd name="T1" fmla="*/ 3 h 13"/>
                <a:gd name="T2" fmla="*/ 0 w 12"/>
                <a:gd name="T3" fmla="*/ 3 h 13"/>
                <a:gd name="T4" fmla="*/ 1 w 12"/>
                <a:gd name="T5" fmla="*/ 7 h 13"/>
                <a:gd name="T6" fmla="*/ 6 w 12"/>
                <a:gd name="T7" fmla="*/ 13 h 13"/>
                <a:gd name="T8" fmla="*/ 12 w 12"/>
                <a:gd name="T9" fmla="*/ 6 h 13"/>
                <a:gd name="T10" fmla="*/ 11 w 12"/>
                <a:gd name="T11" fmla="*/ 0 h 13"/>
                <a:gd name="T12" fmla="*/ 2 w 12"/>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2" y="3"/>
                  </a:moveTo>
                  <a:cubicBezTo>
                    <a:pt x="1" y="3"/>
                    <a:pt x="1" y="3"/>
                    <a:pt x="0" y="3"/>
                  </a:cubicBezTo>
                  <a:cubicBezTo>
                    <a:pt x="1" y="7"/>
                    <a:pt x="1" y="7"/>
                    <a:pt x="1" y="7"/>
                  </a:cubicBezTo>
                  <a:cubicBezTo>
                    <a:pt x="0" y="11"/>
                    <a:pt x="2" y="13"/>
                    <a:pt x="6" y="13"/>
                  </a:cubicBezTo>
                  <a:cubicBezTo>
                    <a:pt x="10" y="13"/>
                    <a:pt x="12" y="11"/>
                    <a:pt x="12" y="6"/>
                  </a:cubicBezTo>
                  <a:cubicBezTo>
                    <a:pt x="11" y="0"/>
                    <a:pt x="11" y="0"/>
                    <a:pt x="11" y="0"/>
                  </a:cubicBezTo>
                  <a:cubicBezTo>
                    <a:pt x="8" y="2"/>
                    <a:pt x="5" y="3"/>
                    <a:pt x="2" y="3"/>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sp>
        <p:nvSpPr>
          <p:cNvPr id="31845" name="矩形 189"/>
          <p:cNvSpPr>
            <a:spLocks noChangeArrowheads="1"/>
          </p:cNvSpPr>
          <p:nvPr/>
        </p:nvSpPr>
        <p:spPr bwMode="auto">
          <a:xfrm>
            <a:off x="7921210" y="2303176"/>
            <a:ext cx="187198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1846" name="TextBox 190"/>
          <p:cNvSpPr txBox="1">
            <a:spLocks noChangeArrowheads="1"/>
          </p:cNvSpPr>
          <p:nvPr/>
        </p:nvSpPr>
        <p:spPr bwMode="auto">
          <a:xfrm>
            <a:off x="6912969" y="2385749"/>
            <a:ext cx="912972" cy="30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rgbClr val="FFFFFF"/>
                </a:solidFill>
                <a:latin typeface="Impact" pitchFamily="34" charset="0"/>
              </a:rPr>
              <a:t>KEY WORD</a:t>
            </a:r>
            <a:endParaRPr lang="zh-CN" altLang="en-US" sz="1400" b="0">
              <a:solidFill>
                <a:srgbClr val="FFFFFF"/>
              </a:solidFill>
              <a:latin typeface="Impact" pitchFamily="34" charset="0"/>
            </a:endParaRPr>
          </a:p>
        </p:txBody>
      </p:sp>
      <p:sp>
        <p:nvSpPr>
          <p:cNvPr id="31847" name="TextBox 191"/>
          <p:cNvSpPr txBox="1">
            <a:spLocks noChangeArrowheads="1"/>
          </p:cNvSpPr>
          <p:nvPr/>
        </p:nvSpPr>
        <p:spPr bwMode="auto">
          <a:xfrm>
            <a:off x="6912969" y="2808154"/>
            <a:ext cx="912972" cy="308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rgbClr val="FFFFFF"/>
                </a:solidFill>
                <a:latin typeface="Impact" pitchFamily="34" charset="0"/>
              </a:rPr>
              <a:t>KEY WORD</a:t>
            </a:r>
            <a:endParaRPr lang="zh-CN" altLang="en-US" sz="1400" b="0">
              <a:solidFill>
                <a:srgbClr val="FFFFFF"/>
              </a:solidFill>
              <a:latin typeface="Impact" pitchFamily="34" charset="0"/>
            </a:endParaRPr>
          </a:p>
        </p:txBody>
      </p:sp>
      <p:sp>
        <p:nvSpPr>
          <p:cNvPr id="31848" name="矩形 192"/>
          <p:cNvSpPr>
            <a:spLocks noChangeArrowheads="1"/>
          </p:cNvSpPr>
          <p:nvPr/>
        </p:nvSpPr>
        <p:spPr bwMode="auto">
          <a:xfrm>
            <a:off x="1668550" y="2952664"/>
            <a:ext cx="187198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109" name="Picture 28">
            <a:extLst>
              <a:ext uri="{FF2B5EF4-FFF2-40B4-BE49-F238E27FC236}">
                <a16:creationId xmlns:a16="http://schemas.microsoft.com/office/drawing/2014/main" id="{CF0CDB12-5B57-4A2A-A001-AA4A447CD16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110" name="组合 3">
            <a:extLst>
              <a:ext uri="{FF2B5EF4-FFF2-40B4-BE49-F238E27FC236}">
                <a16:creationId xmlns:a16="http://schemas.microsoft.com/office/drawing/2014/main" id="{B3CD0E42-3CC2-4622-B89F-59345EE0CABC}"/>
              </a:ext>
            </a:extLst>
          </p:cNvPr>
          <p:cNvGrpSpPr>
            <a:grpSpLocks/>
          </p:cNvGrpSpPr>
          <p:nvPr/>
        </p:nvGrpSpPr>
        <p:grpSpPr bwMode="auto">
          <a:xfrm>
            <a:off x="464577" y="165395"/>
            <a:ext cx="433338" cy="535447"/>
            <a:chOff x="10675" y="7633"/>
            <a:chExt cx="433171" cy="534549"/>
          </a:xfrm>
        </p:grpSpPr>
        <p:sp>
          <p:nvSpPr>
            <p:cNvPr id="111" name="圆角矩形 10">
              <a:extLst>
                <a:ext uri="{FF2B5EF4-FFF2-40B4-BE49-F238E27FC236}">
                  <a16:creationId xmlns:a16="http://schemas.microsoft.com/office/drawing/2014/main" id="{6D3DF920-40CF-42D2-AEAC-A35A549C3754}"/>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12" name="图片 50">
              <a:extLst>
                <a:ext uri="{FF2B5EF4-FFF2-40B4-BE49-F238E27FC236}">
                  <a16:creationId xmlns:a16="http://schemas.microsoft.com/office/drawing/2014/main" id="{26B776AC-CAD4-4E7F-9121-4CCC7AD9D4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3" name="图片 112">
            <a:extLst>
              <a:ext uri="{FF2B5EF4-FFF2-40B4-BE49-F238E27FC236}">
                <a16:creationId xmlns:a16="http://schemas.microsoft.com/office/drawing/2014/main" id="{3F7081B1-CF06-4AD2-A9C2-77DADFA96F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114" name="TextBox 29">
            <a:extLst>
              <a:ext uri="{FF2B5EF4-FFF2-40B4-BE49-F238E27FC236}">
                <a16:creationId xmlns:a16="http://schemas.microsoft.com/office/drawing/2014/main" id="{C5705B87-59BA-48B0-BCE6-41420D742649}"/>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289647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81" name="矩形 12"/>
          <p:cNvSpPr>
            <a:spLocks noChangeArrowheads="1"/>
          </p:cNvSpPr>
          <p:nvPr/>
        </p:nvSpPr>
        <p:spPr bwMode="auto">
          <a:xfrm>
            <a:off x="1187450" y="3122578"/>
            <a:ext cx="9145588" cy="643137"/>
          </a:xfrm>
          <a:prstGeom prst="rect">
            <a:avLst/>
          </a:prstGeom>
          <a:solidFill>
            <a:srgbClr val="80CA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nvGrpSpPr>
          <p:cNvPr id="32782" name="Group 148"/>
          <p:cNvGrpSpPr>
            <a:grpSpLocks/>
          </p:cNvGrpSpPr>
          <p:nvPr/>
        </p:nvGrpSpPr>
        <p:grpSpPr bwMode="auto">
          <a:xfrm>
            <a:off x="5112434" y="2589012"/>
            <a:ext cx="1041581" cy="1889708"/>
            <a:chOff x="0" y="0"/>
            <a:chExt cx="1041400" cy="1890192"/>
          </a:xfrm>
        </p:grpSpPr>
        <p:grpSp>
          <p:nvGrpSpPr>
            <p:cNvPr id="32783" name="Group 98"/>
            <p:cNvGrpSpPr>
              <a:grpSpLocks/>
            </p:cNvGrpSpPr>
            <p:nvPr/>
          </p:nvGrpSpPr>
          <p:grpSpPr bwMode="auto">
            <a:xfrm>
              <a:off x="242795" y="1127909"/>
              <a:ext cx="546286" cy="762283"/>
              <a:chOff x="0" y="0"/>
              <a:chExt cx="546286" cy="762283"/>
            </a:xfrm>
          </p:grpSpPr>
          <p:sp>
            <p:nvSpPr>
              <p:cNvPr id="32784" name="Freeform 9"/>
              <p:cNvSpPr>
                <a:spLocks/>
              </p:cNvSpPr>
              <p:nvPr/>
            </p:nvSpPr>
            <p:spPr bwMode="auto">
              <a:xfrm>
                <a:off x="0" y="0"/>
                <a:ext cx="546286" cy="762283"/>
              </a:xfrm>
              <a:custGeom>
                <a:avLst/>
                <a:gdLst>
                  <a:gd name="T0" fmla="*/ 349 w 2087"/>
                  <a:gd name="T1" fmla="*/ 71 h 2910"/>
                  <a:gd name="T2" fmla="*/ 253 w 2087"/>
                  <a:gd name="T3" fmla="*/ 217 h 2910"/>
                  <a:gd name="T4" fmla="*/ 185 w 2087"/>
                  <a:gd name="T5" fmla="*/ 329 h 2910"/>
                  <a:gd name="T6" fmla="*/ 124 w 2087"/>
                  <a:gd name="T7" fmla="*/ 445 h 2910"/>
                  <a:gd name="T8" fmla="*/ 74 w 2087"/>
                  <a:gd name="T9" fmla="*/ 564 h 2910"/>
                  <a:gd name="T10" fmla="*/ 36 w 2087"/>
                  <a:gd name="T11" fmla="*/ 688 h 2910"/>
                  <a:gd name="T12" fmla="*/ 11 w 2087"/>
                  <a:gd name="T13" fmla="*/ 816 h 2910"/>
                  <a:gd name="T14" fmla="*/ 0 w 2087"/>
                  <a:gd name="T15" fmla="*/ 950 h 2910"/>
                  <a:gd name="T16" fmla="*/ 10 w 2087"/>
                  <a:gd name="T17" fmla="*/ 1088 h 2910"/>
                  <a:gd name="T18" fmla="*/ 37 w 2087"/>
                  <a:gd name="T19" fmla="*/ 1234 h 2910"/>
                  <a:gd name="T20" fmla="*/ 255 w 2087"/>
                  <a:gd name="T21" fmla="*/ 1127 h 2910"/>
                  <a:gd name="T22" fmla="*/ 245 w 2087"/>
                  <a:gd name="T23" fmla="*/ 1251 h 2910"/>
                  <a:gd name="T24" fmla="*/ 250 w 2087"/>
                  <a:gd name="T25" fmla="*/ 1383 h 2910"/>
                  <a:gd name="T26" fmla="*/ 271 w 2087"/>
                  <a:gd name="T27" fmla="*/ 1523 h 2910"/>
                  <a:gd name="T28" fmla="*/ 308 w 2087"/>
                  <a:gd name="T29" fmla="*/ 1672 h 2910"/>
                  <a:gd name="T30" fmla="*/ 363 w 2087"/>
                  <a:gd name="T31" fmla="*/ 1829 h 2910"/>
                  <a:gd name="T32" fmla="*/ 436 w 2087"/>
                  <a:gd name="T33" fmla="*/ 1996 h 2910"/>
                  <a:gd name="T34" fmla="*/ 529 w 2087"/>
                  <a:gd name="T35" fmla="*/ 2173 h 2910"/>
                  <a:gd name="T36" fmla="*/ 641 w 2087"/>
                  <a:gd name="T37" fmla="*/ 2359 h 2910"/>
                  <a:gd name="T38" fmla="*/ 774 w 2087"/>
                  <a:gd name="T39" fmla="*/ 2557 h 2910"/>
                  <a:gd name="T40" fmla="*/ 929 w 2087"/>
                  <a:gd name="T41" fmla="*/ 2764 h 2910"/>
                  <a:gd name="T42" fmla="*/ 1103 w 2087"/>
                  <a:gd name="T43" fmla="*/ 2837 h 2910"/>
                  <a:gd name="T44" fmla="*/ 1265 w 2087"/>
                  <a:gd name="T45" fmla="*/ 2624 h 2910"/>
                  <a:gd name="T46" fmla="*/ 1405 w 2087"/>
                  <a:gd name="T47" fmla="*/ 2424 h 2910"/>
                  <a:gd name="T48" fmla="*/ 1524 w 2087"/>
                  <a:gd name="T49" fmla="*/ 2233 h 2910"/>
                  <a:gd name="T50" fmla="*/ 1623 w 2087"/>
                  <a:gd name="T51" fmla="*/ 2054 h 2910"/>
                  <a:gd name="T52" fmla="*/ 1702 w 2087"/>
                  <a:gd name="T53" fmla="*/ 1883 h 2910"/>
                  <a:gd name="T54" fmla="*/ 1763 w 2087"/>
                  <a:gd name="T55" fmla="*/ 1724 h 2910"/>
                  <a:gd name="T56" fmla="*/ 1807 w 2087"/>
                  <a:gd name="T57" fmla="*/ 1572 h 2910"/>
                  <a:gd name="T58" fmla="*/ 1833 w 2087"/>
                  <a:gd name="T59" fmla="*/ 1429 h 2910"/>
                  <a:gd name="T60" fmla="*/ 1842 w 2087"/>
                  <a:gd name="T61" fmla="*/ 1294 h 2910"/>
                  <a:gd name="T62" fmla="*/ 1838 w 2087"/>
                  <a:gd name="T63" fmla="*/ 1168 h 2910"/>
                  <a:gd name="T64" fmla="*/ 2037 w 2087"/>
                  <a:gd name="T65" fmla="*/ 1284 h 2910"/>
                  <a:gd name="T66" fmla="*/ 2072 w 2087"/>
                  <a:gd name="T67" fmla="*/ 1136 h 2910"/>
                  <a:gd name="T68" fmla="*/ 2087 w 2087"/>
                  <a:gd name="T69" fmla="*/ 995 h 2910"/>
                  <a:gd name="T70" fmla="*/ 2083 w 2087"/>
                  <a:gd name="T71" fmla="*/ 860 h 2910"/>
                  <a:gd name="T72" fmla="*/ 2063 w 2087"/>
                  <a:gd name="T73" fmla="*/ 730 h 2910"/>
                  <a:gd name="T74" fmla="*/ 2029 w 2087"/>
                  <a:gd name="T75" fmla="*/ 605 h 2910"/>
                  <a:gd name="T76" fmla="*/ 1981 w 2087"/>
                  <a:gd name="T77" fmla="*/ 485 h 2910"/>
                  <a:gd name="T78" fmla="*/ 1924 w 2087"/>
                  <a:gd name="T79" fmla="*/ 367 h 2910"/>
                  <a:gd name="T80" fmla="*/ 1860 w 2087"/>
                  <a:gd name="T81" fmla="*/ 254 h 2910"/>
                  <a:gd name="T82" fmla="*/ 1788 w 2087"/>
                  <a:gd name="T83" fmla="*/ 144 h 2910"/>
                  <a:gd name="T84" fmla="*/ 1044 w 2087"/>
                  <a:gd name="T85" fmla="*/ 0 h 2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5" name="Freeform 10"/>
              <p:cNvSpPr>
                <a:spLocks/>
              </p:cNvSpPr>
              <p:nvPr/>
            </p:nvSpPr>
            <p:spPr bwMode="auto">
              <a:xfrm>
                <a:off x="83883" y="0"/>
                <a:ext cx="378521" cy="523218"/>
              </a:xfrm>
              <a:custGeom>
                <a:avLst/>
                <a:gdLst>
                  <a:gd name="T0" fmla="*/ 278 w 1446"/>
                  <a:gd name="T1" fmla="*/ 0 h 1996"/>
                  <a:gd name="T2" fmla="*/ 208 w 1446"/>
                  <a:gd name="T3" fmla="*/ 103 h 1996"/>
                  <a:gd name="T4" fmla="*/ 175 w 1446"/>
                  <a:gd name="T5" fmla="*/ 159 h 1996"/>
                  <a:gd name="T6" fmla="*/ 143 w 1446"/>
                  <a:gd name="T7" fmla="*/ 217 h 1996"/>
                  <a:gd name="T8" fmla="*/ 112 w 1446"/>
                  <a:gd name="T9" fmla="*/ 277 h 1996"/>
                  <a:gd name="T10" fmla="*/ 86 w 1446"/>
                  <a:gd name="T11" fmla="*/ 339 h 1996"/>
                  <a:gd name="T12" fmla="*/ 62 w 1446"/>
                  <a:gd name="T13" fmla="*/ 403 h 1996"/>
                  <a:gd name="T14" fmla="*/ 41 w 1446"/>
                  <a:gd name="T15" fmla="*/ 469 h 1996"/>
                  <a:gd name="T16" fmla="*/ 24 w 1446"/>
                  <a:gd name="T17" fmla="*/ 536 h 1996"/>
                  <a:gd name="T18" fmla="*/ 12 w 1446"/>
                  <a:gd name="T19" fmla="*/ 604 h 1996"/>
                  <a:gd name="T20" fmla="*/ 3 w 1446"/>
                  <a:gd name="T21" fmla="*/ 674 h 1996"/>
                  <a:gd name="T22" fmla="*/ 0 w 1446"/>
                  <a:gd name="T23" fmla="*/ 742 h 1996"/>
                  <a:gd name="T24" fmla="*/ 3 w 1446"/>
                  <a:gd name="T25" fmla="*/ 812 h 1996"/>
                  <a:gd name="T26" fmla="*/ 11 w 1446"/>
                  <a:gd name="T27" fmla="*/ 882 h 1996"/>
                  <a:gd name="T28" fmla="*/ 25 w 1446"/>
                  <a:gd name="T29" fmla="*/ 954 h 1996"/>
                  <a:gd name="T30" fmla="*/ 46 w 1446"/>
                  <a:gd name="T31" fmla="*/ 1024 h 1996"/>
                  <a:gd name="T32" fmla="*/ 173 w 1446"/>
                  <a:gd name="T33" fmla="*/ 800 h 1996"/>
                  <a:gd name="T34" fmla="*/ 169 w 1446"/>
                  <a:gd name="T35" fmla="*/ 859 h 1996"/>
                  <a:gd name="T36" fmla="*/ 171 w 1446"/>
                  <a:gd name="T37" fmla="*/ 918 h 1996"/>
                  <a:gd name="T38" fmla="*/ 177 w 1446"/>
                  <a:gd name="T39" fmla="*/ 980 h 1996"/>
                  <a:gd name="T40" fmla="*/ 188 w 1446"/>
                  <a:gd name="T41" fmla="*/ 1045 h 1996"/>
                  <a:gd name="T42" fmla="*/ 204 w 1446"/>
                  <a:gd name="T43" fmla="*/ 1112 h 1996"/>
                  <a:gd name="T44" fmla="*/ 225 w 1446"/>
                  <a:gd name="T45" fmla="*/ 1182 h 1996"/>
                  <a:gd name="T46" fmla="*/ 251 w 1446"/>
                  <a:gd name="T47" fmla="*/ 1255 h 1996"/>
                  <a:gd name="T48" fmla="*/ 284 w 1446"/>
                  <a:gd name="T49" fmla="*/ 1330 h 1996"/>
                  <a:gd name="T50" fmla="*/ 322 w 1446"/>
                  <a:gd name="T51" fmla="*/ 1408 h 1996"/>
                  <a:gd name="T52" fmla="*/ 366 w 1446"/>
                  <a:gd name="T53" fmla="*/ 1490 h 1996"/>
                  <a:gd name="T54" fmla="*/ 416 w 1446"/>
                  <a:gd name="T55" fmla="*/ 1574 h 1996"/>
                  <a:gd name="T56" fmla="*/ 473 w 1446"/>
                  <a:gd name="T57" fmla="*/ 1662 h 1996"/>
                  <a:gd name="T58" fmla="*/ 536 w 1446"/>
                  <a:gd name="T59" fmla="*/ 1753 h 1996"/>
                  <a:gd name="T60" fmla="*/ 605 w 1446"/>
                  <a:gd name="T61" fmla="*/ 1848 h 1996"/>
                  <a:gd name="T62" fmla="*/ 682 w 1446"/>
                  <a:gd name="T63" fmla="*/ 1945 h 1996"/>
                  <a:gd name="T64" fmla="*/ 763 w 1446"/>
                  <a:gd name="T65" fmla="*/ 1945 h 1996"/>
                  <a:gd name="T66" fmla="*/ 840 w 1446"/>
                  <a:gd name="T67" fmla="*/ 1848 h 1996"/>
                  <a:gd name="T68" fmla="*/ 910 w 1446"/>
                  <a:gd name="T69" fmla="*/ 1753 h 1996"/>
                  <a:gd name="T70" fmla="*/ 973 w 1446"/>
                  <a:gd name="T71" fmla="*/ 1662 h 1996"/>
                  <a:gd name="T72" fmla="*/ 1030 w 1446"/>
                  <a:gd name="T73" fmla="*/ 1574 h 1996"/>
                  <a:gd name="T74" fmla="*/ 1080 w 1446"/>
                  <a:gd name="T75" fmla="*/ 1490 h 1996"/>
                  <a:gd name="T76" fmla="*/ 1124 w 1446"/>
                  <a:gd name="T77" fmla="*/ 1408 h 1996"/>
                  <a:gd name="T78" fmla="*/ 1162 w 1446"/>
                  <a:gd name="T79" fmla="*/ 1330 h 1996"/>
                  <a:gd name="T80" fmla="*/ 1195 w 1446"/>
                  <a:gd name="T81" fmla="*/ 1255 h 1996"/>
                  <a:gd name="T82" fmla="*/ 1222 w 1446"/>
                  <a:gd name="T83" fmla="*/ 1182 h 1996"/>
                  <a:gd name="T84" fmla="*/ 1243 w 1446"/>
                  <a:gd name="T85" fmla="*/ 1112 h 1996"/>
                  <a:gd name="T86" fmla="*/ 1259 w 1446"/>
                  <a:gd name="T87" fmla="*/ 1045 h 1996"/>
                  <a:gd name="T88" fmla="*/ 1269 w 1446"/>
                  <a:gd name="T89" fmla="*/ 980 h 1996"/>
                  <a:gd name="T90" fmla="*/ 1276 w 1446"/>
                  <a:gd name="T91" fmla="*/ 918 h 1996"/>
                  <a:gd name="T92" fmla="*/ 1277 w 1446"/>
                  <a:gd name="T93" fmla="*/ 859 h 1996"/>
                  <a:gd name="T94" fmla="*/ 1273 w 1446"/>
                  <a:gd name="T95" fmla="*/ 800 h 1996"/>
                  <a:gd name="T96" fmla="*/ 1399 w 1446"/>
                  <a:gd name="T97" fmla="*/ 1024 h 1996"/>
                  <a:gd name="T98" fmla="*/ 1421 w 1446"/>
                  <a:gd name="T99" fmla="*/ 954 h 1996"/>
                  <a:gd name="T100" fmla="*/ 1436 w 1446"/>
                  <a:gd name="T101" fmla="*/ 882 h 1996"/>
                  <a:gd name="T102" fmla="*/ 1444 w 1446"/>
                  <a:gd name="T103" fmla="*/ 812 h 1996"/>
                  <a:gd name="T104" fmla="*/ 1446 w 1446"/>
                  <a:gd name="T105" fmla="*/ 742 h 1996"/>
                  <a:gd name="T106" fmla="*/ 1442 w 1446"/>
                  <a:gd name="T107" fmla="*/ 674 h 1996"/>
                  <a:gd name="T108" fmla="*/ 1434 w 1446"/>
                  <a:gd name="T109" fmla="*/ 604 h 1996"/>
                  <a:gd name="T110" fmla="*/ 1422 w 1446"/>
                  <a:gd name="T111" fmla="*/ 536 h 1996"/>
                  <a:gd name="T112" fmla="*/ 1405 w 1446"/>
                  <a:gd name="T113" fmla="*/ 469 h 1996"/>
                  <a:gd name="T114" fmla="*/ 1384 w 1446"/>
                  <a:gd name="T115" fmla="*/ 403 h 1996"/>
                  <a:gd name="T116" fmla="*/ 1360 w 1446"/>
                  <a:gd name="T117" fmla="*/ 339 h 1996"/>
                  <a:gd name="T118" fmla="*/ 1333 w 1446"/>
                  <a:gd name="T119" fmla="*/ 277 h 1996"/>
                  <a:gd name="T120" fmla="*/ 1304 w 1446"/>
                  <a:gd name="T121" fmla="*/ 217 h 1996"/>
                  <a:gd name="T122" fmla="*/ 1239 w 1446"/>
                  <a:gd name="T123" fmla="*/ 103 h 1996"/>
                  <a:gd name="T124" fmla="*/ 1169 w 1446"/>
                  <a:gd name="T125" fmla="*/ 0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6" name="Freeform 24"/>
              <p:cNvSpPr>
                <a:spLocks/>
              </p:cNvSpPr>
              <p:nvPr/>
            </p:nvSpPr>
            <p:spPr bwMode="auto">
              <a:xfrm>
                <a:off x="273667" y="0"/>
                <a:ext cx="272619" cy="762283"/>
              </a:xfrm>
              <a:custGeom>
                <a:avLst/>
                <a:gdLst>
                  <a:gd name="T0" fmla="*/ 58 w 1042"/>
                  <a:gd name="T1" fmla="*/ 2837 h 2910"/>
                  <a:gd name="T2" fmla="*/ 169 w 1042"/>
                  <a:gd name="T3" fmla="*/ 2694 h 2910"/>
                  <a:gd name="T4" fmla="*/ 269 w 1042"/>
                  <a:gd name="T5" fmla="*/ 2556 h 2910"/>
                  <a:gd name="T6" fmla="*/ 360 w 1042"/>
                  <a:gd name="T7" fmla="*/ 2424 h 2910"/>
                  <a:gd name="T8" fmla="*/ 442 w 1042"/>
                  <a:gd name="T9" fmla="*/ 2295 h 2910"/>
                  <a:gd name="T10" fmla="*/ 515 w 1042"/>
                  <a:gd name="T11" fmla="*/ 2173 h 2910"/>
                  <a:gd name="T12" fmla="*/ 578 w 1042"/>
                  <a:gd name="T13" fmla="*/ 2054 h 2910"/>
                  <a:gd name="T14" fmla="*/ 634 w 1042"/>
                  <a:gd name="T15" fmla="*/ 1939 h 2910"/>
                  <a:gd name="T16" fmla="*/ 680 w 1042"/>
                  <a:gd name="T17" fmla="*/ 1829 h 2910"/>
                  <a:gd name="T18" fmla="*/ 718 w 1042"/>
                  <a:gd name="T19" fmla="*/ 1724 h 2910"/>
                  <a:gd name="T20" fmla="*/ 749 w 1042"/>
                  <a:gd name="T21" fmla="*/ 1622 h 2910"/>
                  <a:gd name="T22" fmla="*/ 772 w 1042"/>
                  <a:gd name="T23" fmla="*/ 1523 h 2910"/>
                  <a:gd name="T24" fmla="*/ 788 w 1042"/>
                  <a:gd name="T25" fmla="*/ 1429 h 2910"/>
                  <a:gd name="T26" fmla="*/ 796 w 1042"/>
                  <a:gd name="T27" fmla="*/ 1338 h 2910"/>
                  <a:gd name="T28" fmla="*/ 797 w 1042"/>
                  <a:gd name="T29" fmla="*/ 1251 h 2910"/>
                  <a:gd name="T30" fmla="*/ 793 w 1042"/>
                  <a:gd name="T31" fmla="*/ 1168 h 2910"/>
                  <a:gd name="T32" fmla="*/ 974 w 1042"/>
                  <a:gd name="T33" fmla="*/ 1334 h 2910"/>
                  <a:gd name="T34" fmla="*/ 1006 w 1042"/>
                  <a:gd name="T35" fmla="*/ 1234 h 2910"/>
                  <a:gd name="T36" fmla="*/ 1027 w 1042"/>
                  <a:gd name="T37" fmla="*/ 1136 h 2910"/>
                  <a:gd name="T38" fmla="*/ 1039 w 1042"/>
                  <a:gd name="T39" fmla="*/ 1041 h 2910"/>
                  <a:gd name="T40" fmla="*/ 1042 w 1042"/>
                  <a:gd name="T41" fmla="*/ 950 h 2910"/>
                  <a:gd name="T42" fmla="*/ 1038 w 1042"/>
                  <a:gd name="T43" fmla="*/ 860 h 2910"/>
                  <a:gd name="T44" fmla="*/ 1026 w 1042"/>
                  <a:gd name="T45" fmla="*/ 773 h 2910"/>
                  <a:gd name="T46" fmla="*/ 1007 w 1042"/>
                  <a:gd name="T47" fmla="*/ 688 h 2910"/>
                  <a:gd name="T48" fmla="*/ 984 w 1042"/>
                  <a:gd name="T49" fmla="*/ 605 h 2910"/>
                  <a:gd name="T50" fmla="*/ 953 w 1042"/>
                  <a:gd name="T51" fmla="*/ 524 h 2910"/>
                  <a:gd name="T52" fmla="*/ 919 w 1042"/>
                  <a:gd name="T53" fmla="*/ 445 h 2910"/>
                  <a:gd name="T54" fmla="*/ 879 w 1042"/>
                  <a:gd name="T55" fmla="*/ 367 h 2910"/>
                  <a:gd name="T56" fmla="*/ 837 w 1042"/>
                  <a:gd name="T57" fmla="*/ 292 h 2910"/>
                  <a:gd name="T58" fmla="*/ 791 w 1042"/>
                  <a:gd name="T59" fmla="*/ 217 h 2910"/>
                  <a:gd name="T60" fmla="*/ 743 w 1042"/>
                  <a:gd name="T61" fmla="*/ 144 h 2910"/>
                  <a:gd name="T62" fmla="*/ 643 w 1042"/>
                  <a:gd name="T63" fmla="*/ 0 h 2910"/>
                  <a:gd name="T64" fmla="*/ 0 w 1042"/>
                  <a:gd name="T65" fmla="*/ 2910 h 2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7" name="Freeform 25"/>
              <p:cNvSpPr>
                <a:spLocks/>
              </p:cNvSpPr>
              <p:nvPr/>
            </p:nvSpPr>
            <p:spPr bwMode="auto">
              <a:xfrm>
                <a:off x="273667" y="0"/>
                <a:ext cx="188736" cy="522169"/>
              </a:xfrm>
              <a:custGeom>
                <a:avLst/>
                <a:gdLst>
                  <a:gd name="T0" fmla="*/ 41 w 722"/>
                  <a:gd name="T1" fmla="*/ 1944 h 1994"/>
                  <a:gd name="T2" fmla="*/ 117 w 722"/>
                  <a:gd name="T3" fmla="*/ 1846 h 1994"/>
                  <a:gd name="T4" fmla="*/ 186 w 722"/>
                  <a:gd name="T5" fmla="*/ 1753 h 1994"/>
                  <a:gd name="T6" fmla="*/ 249 w 722"/>
                  <a:gd name="T7" fmla="*/ 1662 h 1994"/>
                  <a:gd name="T8" fmla="*/ 306 w 722"/>
                  <a:gd name="T9" fmla="*/ 1574 h 1994"/>
                  <a:gd name="T10" fmla="*/ 356 w 722"/>
                  <a:gd name="T11" fmla="*/ 1490 h 1994"/>
                  <a:gd name="T12" fmla="*/ 400 w 722"/>
                  <a:gd name="T13" fmla="*/ 1408 h 1994"/>
                  <a:gd name="T14" fmla="*/ 438 w 722"/>
                  <a:gd name="T15" fmla="*/ 1330 h 1994"/>
                  <a:gd name="T16" fmla="*/ 471 w 722"/>
                  <a:gd name="T17" fmla="*/ 1255 h 1994"/>
                  <a:gd name="T18" fmla="*/ 498 w 722"/>
                  <a:gd name="T19" fmla="*/ 1182 h 1994"/>
                  <a:gd name="T20" fmla="*/ 519 w 722"/>
                  <a:gd name="T21" fmla="*/ 1112 h 1994"/>
                  <a:gd name="T22" fmla="*/ 535 w 722"/>
                  <a:gd name="T23" fmla="*/ 1045 h 1994"/>
                  <a:gd name="T24" fmla="*/ 545 w 722"/>
                  <a:gd name="T25" fmla="*/ 980 h 1994"/>
                  <a:gd name="T26" fmla="*/ 552 w 722"/>
                  <a:gd name="T27" fmla="*/ 918 h 1994"/>
                  <a:gd name="T28" fmla="*/ 553 w 722"/>
                  <a:gd name="T29" fmla="*/ 859 h 1994"/>
                  <a:gd name="T30" fmla="*/ 549 w 722"/>
                  <a:gd name="T31" fmla="*/ 800 h 1994"/>
                  <a:gd name="T32" fmla="*/ 675 w 722"/>
                  <a:gd name="T33" fmla="*/ 1024 h 1994"/>
                  <a:gd name="T34" fmla="*/ 697 w 722"/>
                  <a:gd name="T35" fmla="*/ 954 h 1994"/>
                  <a:gd name="T36" fmla="*/ 712 w 722"/>
                  <a:gd name="T37" fmla="*/ 882 h 1994"/>
                  <a:gd name="T38" fmla="*/ 720 w 722"/>
                  <a:gd name="T39" fmla="*/ 812 h 1994"/>
                  <a:gd name="T40" fmla="*/ 722 w 722"/>
                  <a:gd name="T41" fmla="*/ 742 h 1994"/>
                  <a:gd name="T42" fmla="*/ 718 w 722"/>
                  <a:gd name="T43" fmla="*/ 674 h 1994"/>
                  <a:gd name="T44" fmla="*/ 710 w 722"/>
                  <a:gd name="T45" fmla="*/ 604 h 1994"/>
                  <a:gd name="T46" fmla="*/ 698 w 722"/>
                  <a:gd name="T47" fmla="*/ 536 h 1994"/>
                  <a:gd name="T48" fmla="*/ 681 w 722"/>
                  <a:gd name="T49" fmla="*/ 469 h 1994"/>
                  <a:gd name="T50" fmla="*/ 660 w 722"/>
                  <a:gd name="T51" fmla="*/ 403 h 1994"/>
                  <a:gd name="T52" fmla="*/ 636 w 722"/>
                  <a:gd name="T53" fmla="*/ 339 h 1994"/>
                  <a:gd name="T54" fmla="*/ 609 w 722"/>
                  <a:gd name="T55" fmla="*/ 277 h 1994"/>
                  <a:gd name="T56" fmla="*/ 580 w 722"/>
                  <a:gd name="T57" fmla="*/ 217 h 1994"/>
                  <a:gd name="T58" fmla="*/ 515 w 722"/>
                  <a:gd name="T59" fmla="*/ 103 h 1994"/>
                  <a:gd name="T60" fmla="*/ 445 w 722"/>
                  <a:gd name="T61" fmla="*/ 0 h 1994"/>
                  <a:gd name="T62" fmla="*/ 0 w 722"/>
                  <a:gd name="T63" fmla="*/ 1994 h 1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8" name="Group 132"/>
            <p:cNvGrpSpPr>
              <a:grpSpLocks/>
            </p:cNvGrpSpPr>
            <p:nvPr/>
          </p:nvGrpSpPr>
          <p:grpSpPr bwMode="auto">
            <a:xfrm>
              <a:off x="0" y="0"/>
              <a:ext cx="1041400" cy="1177749"/>
              <a:chOff x="0" y="0"/>
              <a:chExt cx="1041400" cy="1177749"/>
            </a:xfrm>
          </p:grpSpPr>
          <p:sp>
            <p:nvSpPr>
              <p:cNvPr id="32789" name="Freeform 10"/>
              <p:cNvSpPr>
                <a:spLocks/>
              </p:cNvSpPr>
              <p:nvPr/>
            </p:nvSpPr>
            <p:spPr bwMode="auto">
              <a:xfrm>
                <a:off x="520700" y="0"/>
                <a:ext cx="336652" cy="1067759"/>
              </a:xfrm>
              <a:custGeom>
                <a:avLst/>
                <a:gdLst>
                  <a:gd name="T0" fmla="*/ 282 w 5096"/>
                  <a:gd name="T1" fmla="*/ 238 h 16159"/>
                  <a:gd name="T2" fmla="*/ 831 w 5096"/>
                  <a:gd name="T3" fmla="*/ 758 h 16159"/>
                  <a:gd name="T4" fmla="*/ 1354 w 5096"/>
                  <a:gd name="T5" fmla="*/ 1337 h 16159"/>
                  <a:gd name="T6" fmla="*/ 1850 w 5096"/>
                  <a:gd name="T7" fmla="*/ 1978 h 16159"/>
                  <a:gd name="T8" fmla="*/ 2315 w 5096"/>
                  <a:gd name="T9" fmla="*/ 2677 h 16159"/>
                  <a:gd name="T10" fmla="*/ 2752 w 5096"/>
                  <a:gd name="T11" fmla="*/ 3437 h 16159"/>
                  <a:gd name="T12" fmla="*/ 3157 w 5096"/>
                  <a:gd name="T13" fmla="*/ 4257 h 16159"/>
                  <a:gd name="T14" fmla="*/ 3528 w 5096"/>
                  <a:gd name="T15" fmla="*/ 5137 h 16159"/>
                  <a:gd name="T16" fmla="*/ 3863 w 5096"/>
                  <a:gd name="T17" fmla="*/ 6075 h 16159"/>
                  <a:gd name="T18" fmla="*/ 4162 w 5096"/>
                  <a:gd name="T19" fmla="*/ 7074 h 16159"/>
                  <a:gd name="T20" fmla="*/ 4422 w 5096"/>
                  <a:gd name="T21" fmla="*/ 8132 h 16159"/>
                  <a:gd name="T22" fmla="*/ 4643 w 5096"/>
                  <a:gd name="T23" fmla="*/ 9251 h 16159"/>
                  <a:gd name="T24" fmla="*/ 4821 w 5096"/>
                  <a:gd name="T25" fmla="*/ 10428 h 16159"/>
                  <a:gd name="T26" fmla="*/ 4957 w 5096"/>
                  <a:gd name="T27" fmla="*/ 11665 h 16159"/>
                  <a:gd name="T28" fmla="*/ 5048 w 5096"/>
                  <a:gd name="T29" fmla="*/ 12961 h 16159"/>
                  <a:gd name="T30" fmla="*/ 5092 w 5096"/>
                  <a:gd name="T31" fmla="*/ 14318 h 16159"/>
                  <a:gd name="T32" fmla="*/ 5083 w 5096"/>
                  <a:gd name="T33" fmla="*/ 15116 h 16159"/>
                  <a:gd name="T34" fmla="*/ 4980 w 5096"/>
                  <a:gd name="T35" fmla="*/ 15293 h 16159"/>
                  <a:gd name="T36" fmla="*/ 4788 w 5096"/>
                  <a:gd name="T37" fmla="*/ 15451 h 16159"/>
                  <a:gd name="T38" fmla="*/ 4519 w 5096"/>
                  <a:gd name="T39" fmla="*/ 15588 h 16159"/>
                  <a:gd name="T40" fmla="*/ 4186 w 5096"/>
                  <a:gd name="T41" fmla="*/ 15707 h 16159"/>
                  <a:gd name="T42" fmla="*/ 3802 w 5096"/>
                  <a:gd name="T43" fmla="*/ 15809 h 16159"/>
                  <a:gd name="T44" fmla="*/ 3381 w 5096"/>
                  <a:gd name="T45" fmla="*/ 15895 h 16159"/>
                  <a:gd name="T46" fmla="*/ 2937 w 5096"/>
                  <a:gd name="T47" fmla="*/ 15965 h 16159"/>
                  <a:gd name="T48" fmla="*/ 2480 w 5096"/>
                  <a:gd name="T49" fmla="*/ 16022 h 16159"/>
                  <a:gd name="T50" fmla="*/ 2024 w 5096"/>
                  <a:gd name="T51" fmla="*/ 16068 h 16159"/>
                  <a:gd name="T52" fmla="*/ 1583 w 5096"/>
                  <a:gd name="T53" fmla="*/ 16102 h 16159"/>
                  <a:gd name="T54" fmla="*/ 1169 w 5096"/>
                  <a:gd name="T55" fmla="*/ 16128 h 16159"/>
                  <a:gd name="T56" fmla="*/ 796 w 5096"/>
                  <a:gd name="T57" fmla="*/ 16145 h 16159"/>
                  <a:gd name="T58" fmla="*/ 478 w 5096"/>
                  <a:gd name="T59" fmla="*/ 16155 h 16159"/>
                  <a:gd name="T60" fmla="*/ 224 w 5096"/>
                  <a:gd name="T61" fmla="*/ 16159 h 16159"/>
                  <a:gd name="T62" fmla="*/ 52 w 5096"/>
                  <a:gd name="T63" fmla="*/ 16159 h 16159"/>
                  <a:gd name="T64" fmla="*/ 0 w 5096"/>
                  <a:gd name="T65" fmla="*/ 0 h 16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0" name="Freeform 11"/>
              <p:cNvSpPr>
                <a:spLocks/>
              </p:cNvSpPr>
              <p:nvPr/>
            </p:nvSpPr>
            <p:spPr bwMode="auto">
              <a:xfrm>
                <a:off x="184048" y="0"/>
                <a:ext cx="336652" cy="1067759"/>
              </a:xfrm>
              <a:custGeom>
                <a:avLst/>
                <a:gdLst>
                  <a:gd name="T0" fmla="*/ 4814 w 5098"/>
                  <a:gd name="T1" fmla="*/ 238 h 16159"/>
                  <a:gd name="T2" fmla="*/ 4265 w 5098"/>
                  <a:gd name="T3" fmla="*/ 758 h 16159"/>
                  <a:gd name="T4" fmla="*/ 3742 w 5098"/>
                  <a:gd name="T5" fmla="*/ 1337 h 16159"/>
                  <a:gd name="T6" fmla="*/ 3246 w 5098"/>
                  <a:gd name="T7" fmla="*/ 1978 h 16159"/>
                  <a:gd name="T8" fmla="*/ 2781 w 5098"/>
                  <a:gd name="T9" fmla="*/ 2677 h 16159"/>
                  <a:gd name="T10" fmla="*/ 2344 w 5098"/>
                  <a:gd name="T11" fmla="*/ 3437 h 16159"/>
                  <a:gd name="T12" fmla="*/ 1939 w 5098"/>
                  <a:gd name="T13" fmla="*/ 4257 h 16159"/>
                  <a:gd name="T14" fmla="*/ 1568 w 5098"/>
                  <a:gd name="T15" fmla="*/ 5137 h 16159"/>
                  <a:gd name="T16" fmla="*/ 1233 w 5098"/>
                  <a:gd name="T17" fmla="*/ 6075 h 16159"/>
                  <a:gd name="T18" fmla="*/ 934 w 5098"/>
                  <a:gd name="T19" fmla="*/ 7074 h 16159"/>
                  <a:gd name="T20" fmla="*/ 674 w 5098"/>
                  <a:gd name="T21" fmla="*/ 8132 h 16159"/>
                  <a:gd name="T22" fmla="*/ 453 w 5098"/>
                  <a:gd name="T23" fmla="*/ 9251 h 16159"/>
                  <a:gd name="T24" fmla="*/ 275 w 5098"/>
                  <a:gd name="T25" fmla="*/ 10428 h 16159"/>
                  <a:gd name="T26" fmla="*/ 139 w 5098"/>
                  <a:gd name="T27" fmla="*/ 11665 h 16159"/>
                  <a:gd name="T28" fmla="*/ 48 w 5098"/>
                  <a:gd name="T29" fmla="*/ 12961 h 16159"/>
                  <a:gd name="T30" fmla="*/ 4 w 5098"/>
                  <a:gd name="T31" fmla="*/ 14318 h 16159"/>
                  <a:gd name="T32" fmla="*/ 13 w 5098"/>
                  <a:gd name="T33" fmla="*/ 15116 h 16159"/>
                  <a:gd name="T34" fmla="*/ 116 w 5098"/>
                  <a:gd name="T35" fmla="*/ 15293 h 16159"/>
                  <a:gd name="T36" fmla="*/ 308 w 5098"/>
                  <a:gd name="T37" fmla="*/ 15451 h 16159"/>
                  <a:gd name="T38" fmla="*/ 577 w 5098"/>
                  <a:gd name="T39" fmla="*/ 15588 h 16159"/>
                  <a:gd name="T40" fmla="*/ 910 w 5098"/>
                  <a:gd name="T41" fmla="*/ 15707 h 16159"/>
                  <a:gd name="T42" fmla="*/ 1294 w 5098"/>
                  <a:gd name="T43" fmla="*/ 15809 h 16159"/>
                  <a:gd name="T44" fmla="*/ 1715 w 5098"/>
                  <a:gd name="T45" fmla="*/ 15895 h 16159"/>
                  <a:gd name="T46" fmla="*/ 2159 w 5098"/>
                  <a:gd name="T47" fmla="*/ 15965 h 16159"/>
                  <a:gd name="T48" fmla="*/ 2616 w 5098"/>
                  <a:gd name="T49" fmla="*/ 16022 h 16159"/>
                  <a:gd name="T50" fmla="*/ 3072 w 5098"/>
                  <a:gd name="T51" fmla="*/ 16068 h 16159"/>
                  <a:gd name="T52" fmla="*/ 3513 w 5098"/>
                  <a:gd name="T53" fmla="*/ 16102 h 16159"/>
                  <a:gd name="T54" fmla="*/ 3927 w 5098"/>
                  <a:gd name="T55" fmla="*/ 16128 h 16159"/>
                  <a:gd name="T56" fmla="*/ 4300 w 5098"/>
                  <a:gd name="T57" fmla="*/ 16145 h 16159"/>
                  <a:gd name="T58" fmla="*/ 4618 w 5098"/>
                  <a:gd name="T59" fmla="*/ 16155 h 16159"/>
                  <a:gd name="T60" fmla="*/ 4872 w 5098"/>
                  <a:gd name="T61" fmla="*/ 16159 h 16159"/>
                  <a:gd name="T62" fmla="*/ 5044 w 5098"/>
                  <a:gd name="T63" fmla="*/ 16159 h 16159"/>
                  <a:gd name="T64" fmla="*/ 5098 w 5098"/>
                  <a:gd name="T65" fmla="*/ 0 h 16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1" name="Freeform 5"/>
              <p:cNvSpPr>
                <a:spLocks/>
              </p:cNvSpPr>
              <p:nvPr/>
            </p:nvSpPr>
            <p:spPr bwMode="auto">
              <a:xfrm>
                <a:off x="332027" y="195609"/>
                <a:ext cx="377346" cy="78614"/>
              </a:xfrm>
              <a:custGeom>
                <a:avLst/>
                <a:gdLst>
                  <a:gd name="T0" fmla="*/ 5556 w 5714"/>
                  <a:gd name="T1" fmla="*/ 733 h 1188"/>
                  <a:gd name="T2" fmla="*/ 5313 w 5714"/>
                  <a:gd name="T3" fmla="*/ 816 h 1188"/>
                  <a:gd name="T4" fmla="*/ 5064 w 5714"/>
                  <a:gd name="T5" fmla="*/ 891 h 1188"/>
                  <a:gd name="T6" fmla="*/ 4807 w 5714"/>
                  <a:gd name="T7" fmla="*/ 959 h 1188"/>
                  <a:gd name="T8" fmla="*/ 4545 w 5714"/>
                  <a:gd name="T9" fmla="*/ 1018 h 1188"/>
                  <a:gd name="T10" fmla="*/ 4275 w 5714"/>
                  <a:gd name="T11" fmla="*/ 1068 h 1188"/>
                  <a:gd name="T12" fmla="*/ 4002 w 5714"/>
                  <a:gd name="T13" fmla="*/ 1111 h 1188"/>
                  <a:gd name="T14" fmla="*/ 3722 w 5714"/>
                  <a:gd name="T15" fmla="*/ 1144 h 1188"/>
                  <a:gd name="T16" fmla="*/ 3437 w 5714"/>
                  <a:gd name="T17" fmla="*/ 1168 h 1188"/>
                  <a:gd name="T18" fmla="*/ 3149 w 5714"/>
                  <a:gd name="T19" fmla="*/ 1183 h 1188"/>
                  <a:gd name="T20" fmla="*/ 2858 w 5714"/>
                  <a:gd name="T21" fmla="*/ 1188 h 1188"/>
                  <a:gd name="T22" fmla="*/ 2565 w 5714"/>
                  <a:gd name="T23" fmla="*/ 1183 h 1188"/>
                  <a:gd name="T24" fmla="*/ 2277 w 5714"/>
                  <a:gd name="T25" fmla="*/ 1168 h 1188"/>
                  <a:gd name="T26" fmla="*/ 1992 w 5714"/>
                  <a:gd name="T27" fmla="*/ 1144 h 1188"/>
                  <a:gd name="T28" fmla="*/ 1712 w 5714"/>
                  <a:gd name="T29" fmla="*/ 1111 h 1188"/>
                  <a:gd name="T30" fmla="*/ 1439 w 5714"/>
                  <a:gd name="T31" fmla="*/ 1068 h 1188"/>
                  <a:gd name="T32" fmla="*/ 1169 w 5714"/>
                  <a:gd name="T33" fmla="*/ 1018 h 1188"/>
                  <a:gd name="T34" fmla="*/ 907 w 5714"/>
                  <a:gd name="T35" fmla="*/ 959 h 1188"/>
                  <a:gd name="T36" fmla="*/ 650 w 5714"/>
                  <a:gd name="T37" fmla="*/ 891 h 1188"/>
                  <a:gd name="T38" fmla="*/ 401 w 5714"/>
                  <a:gd name="T39" fmla="*/ 816 h 1188"/>
                  <a:gd name="T40" fmla="*/ 158 w 5714"/>
                  <a:gd name="T41" fmla="*/ 733 h 1188"/>
                  <a:gd name="T42" fmla="*/ 46 w 5714"/>
                  <a:gd name="T43" fmla="*/ 587 h 1188"/>
                  <a:gd name="T44" fmla="*/ 182 w 5714"/>
                  <a:gd name="T45" fmla="*/ 331 h 1188"/>
                  <a:gd name="T46" fmla="*/ 322 w 5714"/>
                  <a:gd name="T47" fmla="*/ 82 h 1188"/>
                  <a:gd name="T48" fmla="*/ 510 w 5714"/>
                  <a:gd name="T49" fmla="*/ 45 h 1188"/>
                  <a:gd name="T50" fmla="*/ 726 w 5714"/>
                  <a:gd name="T51" fmla="*/ 106 h 1188"/>
                  <a:gd name="T52" fmla="*/ 947 w 5714"/>
                  <a:gd name="T53" fmla="*/ 163 h 1188"/>
                  <a:gd name="T54" fmla="*/ 1173 w 5714"/>
                  <a:gd name="T55" fmla="*/ 212 h 1188"/>
                  <a:gd name="T56" fmla="*/ 1402 w 5714"/>
                  <a:gd name="T57" fmla="*/ 257 h 1188"/>
                  <a:gd name="T58" fmla="*/ 1635 w 5714"/>
                  <a:gd name="T59" fmla="*/ 294 h 1188"/>
                  <a:gd name="T60" fmla="*/ 1873 w 5714"/>
                  <a:gd name="T61" fmla="*/ 325 h 1188"/>
                  <a:gd name="T62" fmla="*/ 2115 w 5714"/>
                  <a:gd name="T63" fmla="*/ 350 h 1188"/>
                  <a:gd name="T64" fmla="*/ 2359 w 5714"/>
                  <a:gd name="T65" fmla="*/ 368 h 1188"/>
                  <a:gd name="T66" fmla="*/ 2606 w 5714"/>
                  <a:gd name="T67" fmla="*/ 379 h 1188"/>
                  <a:gd name="T68" fmla="*/ 2858 w 5714"/>
                  <a:gd name="T69" fmla="*/ 382 h 1188"/>
                  <a:gd name="T70" fmla="*/ 3108 w 5714"/>
                  <a:gd name="T71" fmla="*/ 379 h 1188"/>
                  <a:gd name="T72" fmla="*/ 3355 w 5714"/>
                  <a:gd name="T73" fmla="*/ 368 h 1188"/>
                  <a:gd name="T74" fmla="*/ 3599 w 5714"/>
                  <a:gd name="T75" fmla="*/ 350 h 1188"/>
                  <a:gd name="T76" fmla="*/ 3841 w 5714"/>
                  <a:gd name="T77" fmla="*/ 325 h 1188"/>
                  <a:gd name="T78" fmla="*/ 4079 w 5714"/>
                  <a:gd name="T79" fmla="*/ 294 h 1188"/>
                  <a:gd name="T80" fmla="*/ 4312 w 5714"/>
                  <a:gd name="T81" fmla="*/ 257 h 1188"/>
                  <a:gd name="T82" fmla="*/ 4541 w 5714"/>
                  <a:gd name="T83" fmla="*/ 212 h 1188"/>
                  <a:gd name="T84" fmla="*/ 4767 w 5714"/>
                  <a:gd name="T85" fmla="*/ 162 h 1188"/>
                  <a:gd name="T86" fmla="*/ 4988 w 5714"/>
                  <a:gd name="T87" fmla="*/ 106 h 1188"/>
                  <a:gd name="T88" fmla="*/ 5204 w 5714"/>
                  <a:gd name="T89" fmla="*/ 45 h 1188"/>
                  <a:gd name="T90" fmla="*/ 5392 w 5714"/>
                  <a:gd name="T91" fmla="*/ 82 h 1188"/>
                  <a:gd name="T92" fmla="*/ 5532 w 5714"/>
                  <a:gd name="T93" fmla="*/ 331 h 1188"/>
                  <a:gd name="T94" fmla="*/ 5668 w 5714"/>
                  <a:gd name="T95" fmla="*/ 587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2" name="Freeform 6"/>
              <p:cNvSpPr>
                <a:spLocks/>
              </p:cNvSpPr>
              <p:nvPr/>
            </p:nvSpPr>
            <p:spPr bwMode="auto">
              <a:xfrm>
                <a:off x="520700" y="195609"/>
                <a:ext cx="188673" cy="78614"/>
              </a:xfrm>
              <a:custGeom>
                <a:avLst/>
                <a:gdLst>
                  <a:gd name="T0" fmla="*/ 0 w 2856"/>
                  <a:gd name="T1" fmla="*/ 1188 h 1188"/>
                  <a:gd name="T2" fmla="*/ 97 w 2856"/>
                  <a:gd name="T3" fmla="*/ 1187 h 1188"/>
                  <a:gd name="T4" fmla="*/ 291 w 2856"/>
                  <a:gd name="T5" fmla="*/ 1183 h 1188"/>
                  <a:gd name="T6" fmla="*/ 484 w 2856"/>
                  <a:gd name="T7" fmla="*/ 1174 h 1188"/>
                  <a:gd name="T8" fmla="*/ 675 w 2856"/>
                  <a:gd name="T9" fmla="*/ 1161 h 1188"/>
                  <a:gd name="T10" fmla="*/ 864 w 2856"/>
                  <a:gd name="T11" fmla="*/ 1144 h 1188"/>
                  <a:gd name="T12" fmla="*/ 1051 w 2856"/>
                  <a:gd name="T13" fmla="*/ 1123 h 1188"/>
                  <a:gd name="T14" fmla="*/ 1235 w 2856"/>
                  <a:gd name="T15" fmla="*/ 1097 h 1188"/>
                  <a:gd name="T16" fmla="*/ 1417 w 2856"/>
                  <a:gd name="T17" fmla="*/ 1068 h 1188"/>
                  <a:gd name="T18" fmla="*/ 1597 w 2856"/>
                  <a:gd name="T19" fmla="*/ 1036 h 1188"/>
                  <a:gd name="T20" fmla="*/ 1775 w 2856"/>
                  <a:gd name="T21" fmla="*/ 999 h 1188"/>
                  <a:gd name="T22" fmla="*/ 1949 w 2856"/>
                  <a:gd name="T23" fmla="*/ 959 h 1188"/>
                  <a:gd name="T24" fmla="*/ 2121 w 2856"/>
                  <a:gd name="T25" fmla="*/ 914 h 1188"/>
                  <a:gd name="T26" fmla="*/ 2290 w 2856"/>
                  <a:gd name="T27" fmla="*/ 867 h 1188"/>
                  <a:gd name="T28" fmla="*/ 2455 w 2856"/>
                  <a:gd name="T29" fmla="*/ 816 h 1188"/>
                  <a:gd name="T30" fmla="*/ 2618 w 2856"/>
                  <a:gd name="T31" fmla="*/ 761 h 1188"/>
                  <a:gd name="T32" fmla="*/ 2777 w 2856"/>
                  <a:gd name="T33" fmla="*/ 703 h 1188"/>
                  <a:gd name="T34" fmla="*/ 2810 w 2856"/>
                  <a:gd name="T35" fmla="*/ 587 h 1188"/>
                  <a:gd name="T36" fmla="*/ 2720 w 2856"/>
                  <a:gd name="T37" fmla="*/ 416 h 1188"/>
                  <a:gd name="T38" fmla="*/ 2628 w 2856"/>
                  <a:gd name="T39" fmla="*/ 247 h 1188"/>
                  <a:gd name="T40" fmla="*/ 2534 w 2856"/>
                  <a:gd name="T41" fmla="*/ 82 h 1188"/>
                  <a:gd name="T42" fmla="*/ 2416 w 2856"/>
                  <a:gd name="T43" fmla="*/ 22 h 1188"/>
                  <a:gd name="T44" fmla="*/ 2274 w 2856"/>
                  <a:gd name="T45" fmla="*/ 66 h 1188"/>
                  <a:gd name="T46" fmla="*/ 2130 w 2856"/>
                  <a:gd name="T47" fmla="*/ 106 h 1188"/>
                  <a:gd name="T48" fmla="*/ 1983 w 2856"/>
                  <a:gd name="T49" fmla="*/ 144 h 1188"/>
                  <a:gd name="T50" fmla="*/ 1834 w 2856"/>
                  <a:gd name="T51" fmla="*/ 180 h 1188"/>
                  <a:gd name="T52" fmla="*/ 1683 w 2856"/>
                  <a:gd name="T53" fmla="*/ 212 h 1188"/>
                  <a:gd name="T54" fmla="*/ 1531 w 2856"/>
                  <a:gd name="T55" fmla="*/ 243 h 1188"/>
                  <a:gd name="T56" fmla="*/ 1376 w 2856"/>
                  <a:gd name="T57" fmla="*/ 271 h 1188"/>
                  <a:gd name="T58" fmla="*/ 1221 w 2856"/>
                  <a:gd name="T59" fmla="*/ 294 h 1188"/>
                  <a:gd name="T60" fmla="*/ 1062 w 2856"/>
                  <a:gd name="T61" fmla="*/ 316 h 1188"/>
                  <a:gd name="T62" fmla="*/ 902 w 2856"/>
                  <a:gd name="T63" fmla="*/ 334 h 1188"/>
                  <a:gd name="T64" fmla="*/ 741 w 2856"/>
                  <a:gd name="T65" fmla="*/ 350 h 1188"/>
                  <a:gd name="T66" fmla="*/ 579 w 2856"/>
                  <a:gd name="T67" fmla="*/ 363 h 1188"/>
                  <a:gd name="T68" fmla="*/ 415 w 2856"/>
                  <a:gd name="T69" fmla="*/ 372 h 1188"/>
                  <a:gd name="T70" fmla="*/ 250 w 2856"/>
                  <a:gd name="T71" fmla="*/ 379 h 1188"/>
                  <a:gd name="T72" fmla="*/ 83 w 2856"/>
                  <a:gd name="T73" fmla="*/ 382 h 1188"/>
                  <a:gd name="T74" fmla="*/ 0 w 2856"/>
                  <a:gd name="T75" fmla="*/ 382 h 1188"/>
                  <a:gd name="T76" fmla="*/ 0 w 2856"/>
                  <a:gd name="T77" fmla="*/ 1188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3" name="Freeform 7"/>
              <p:cNvSpPr>
                <a:spLocks/>
              </p:cNvSpPr>
              <p:nvPr/>
            </p:nvSpPr>
            <p:spPr bwMode="auto">
              <a:xfrm>
                <a:off x="0" y="710760"/>
                <a:ext cx="199309" cy="446711"/>
              </a:xfrm>
              <a:custGeom>
                <a:avLst/>
                <a:gdLst>
                  <a:gd name="T0" fmla="*/ 3021 w 3021"/>
                  <a:gd name="T1" fmla="*/ 0 h 6762"/>
                  <a:gd name="T2" fmla="*/ 0 w 3021"/>
                  <a:gd name="T3" fmla="*/ 1815 h 6762"/>
                  <a:gd name="T4" fmla="*/ 386 w 3021"/>
                  <a:gd name="T5" fmla="*/ 6345 h 6762"/>
                  <a:gd name="T6" fmla="*/ 1350 w 3021"/>
                  <a:gd name="T7" fmla="*/ 6762 h 6762"/>
                  <a:gd name="T8" fmla="*/ 1387 w 3021"/>
                  <a:gd name="T9" fmla="*/ 6675 h 6762"/>
                  <a:gd name="T10" fmla="*/ 1424 w 3021"/>
                  <a:gd name="T11" fmla="*/ 6589 h 6762"/>
                  <a:gd name="T12" fmla="*/ 1461 w 3021"/>
                  <a:gd name="T13" fmla="*/ 6503 h 6762"/>
                  <a:gd name="T14" fmla="*/ 1499 w 3021"/>
                  <a:gd name="T15" fmla="*/ 6418 h 6762"/>
                  <a:gd name="T16" fmla="*/ 1537 w 3021"/>
                  <a:gd name="T17" fmla="*/ 6333 h 6762"/>
                  <a:gd name="T18" fmla="*/ 1576 w 3021"/>
                  <a:gd name="T19" fmla="*/ 6249 h 6762"/>
                  <a:gd name="T20" fmla="*/ 1615 w 3021"/>
                  <a:gd name="T21" fmla="*/ 6166 h 6762"/>
                  <a:gd name="T22" fmla="*/ 1654 w 3021"/>
                  <a:gd name="T23" fmla="*/ 6083 h 6762"/>
                  <a:gd name="T24" fmla="*/ 1694 w 3021"/>
                  <a:gd name="T25" fmla="*/ 6000 h 6762"/>
                  <a:gd name="T26" fmla="*/ 1735 w 3021"/>
                  <a:gd name="T27" fmla="*/ 5919 h 6762"/>
                  <a:gd name="T28" fmla="*/ 1777 w 3021"/>
                  <a:gd name="T29" fmla="*/ 5838 h 6762"/>
                  <a:gd name="T30" fmla="*/ 1818 w 3021"/>
                  <a:gd name="T31" fmla="*/ 5759 h 6762"/>
                  <a:gd name="T32" fmla="*/ 1861 w 3021"/>
                  <a:gd name="T33" fmla="*/ 5680 h 6762"/>
                  <a:gd name="T34" fmla="*/ 1904 w 3021"/>
                  <a:gd name="T35" fmla="*/ 5601 h 6762"/>
                  <a:gd name="T36" fmla="*/ 1948 w 3021"/>
                  <a:gd name="T37" fmla="*/ 5523 h 6762"/>
                  <a:gd name="T38" fmla="*/ 1992 w 3021"/>
                  <a:gd name="T39" fmla="*/ 5447 h 6762"/>
                  <a:gd name="T40" fmla="*/ 2037 w 3021"/>
                  <a:gd name="T41" fmla="*/ 5371 h 6762"/>
                  <a:gd name="T42" fmla="*/ 2083 w 3021"/>
                  <a:gd name="T43" fmla="*/ 5295 h 6762"/>
                  <a:gd name="T44" fmla="*/ 2129 w 3021"/>
                  <a:gd name="T45" fmla="*/ 5221 h 6762"/>
                  <a:gd name="T46" fmla="*/ 2176 w 3021"/>
                  <a:gd name="T47" fmla="*/ 5148 h 6762"/>
                  <a:gd name="T48" fmla="*/ 2224 w 3021"/>
                  <a:gd name="T49" fmla="*/ 5076 h 6762"/>
                  <a:gd name="T50" fmla="*/ 2272 w 3021"/>
                  <a:gd name="T51" fmla="*/ 5005 h 6762"/>
                  <a:gd name="T52" fmla="*/ 2321 w 3021"/>
                  <a:gd name="T53" fmla="*/ 4934 h 6762"/>
                  <a:gd name="T54" fmla="*/ 2371 w 3021"/>
                  <a:gd name="T55" fmla="*/ 4864 h 6762"/>
                  <a:gd name="T56" fmla="*/ 2421 w 3021"/>
                  <a:gd name="T57" fmla="*/ 4796 h 6762"/>
                  <a:gd name="T58" fmla="*/ 2473 w 3021"/>
                  <a:gd name="T59" fmla="*/ 4729 h 6762"/>
                  <a:gd name="T60" fmla="*/ 2525 w 3021"/>
                  <a:gd name="T61" fmla="*/ 4662 h 6762"/>
                  <a:gd name="T62" fmla="*/ 2579 w 3021"/>
                  <a:gd name="T63" fmla="*/ 4596 h 6762"/>
                  <a:gd name="T64" fmla="*/ 2633 w 3021"/>
                  <a:gd name="T65" fmla="*/ 4532 h 6762"/>
                  <a:gd name="T66" fmla="*/ 2687 w 3021"/>
                  <a:gd name="T67" fmla="*/ 4468 h 6762"/>
                  <a:gd name="T68" fmla="*/ 2742 w 3021"/>
                  <a:gd name="T69" fmla="*/ 4406 h 6762"/>
                  <a:gd name="T70" fmla="*/ 2799 w 3021"/>
                  <a:gd name="T71" fmla="*/ 4345 h 6762"/>
                  <a:gd name="T72" fmla="*/ 2795 w 3021"/>
                  <a:gd name="T73" fmla="*/ 4324 h 6762"/>
                  <a:gd name="T74" fmla="*/ 2791 w 3021"/>
                  <a:gd name="T75" fmla="*/ 4304 h 6762"/>
                  <a:gd name="T76" fmla="*/ 2789 w 3021"/>
                  <a:gd name="T77" fmla="*/ 4283 h 6762"/>
                  <a:gd name="T78" fmla="*/ 2788 w 3021"/>
                  <a:gd name="T79" fmla="*/ 4262 h 6762"/>
                  <a:gd name="T80" fmla="*/ 2788 w 3021"/>
                  <a:gd name="T81" fmla="*/ 3977 h 6762"/>
                  <a:gd name="T82" fmla="*/ 2790 w 3021"/>
                  <a:gd name="T83" fmla="*/ 3695 h 6762"/>
                  <a:gd name="T84" fmla="*/ 2795 w 3021"/>
                  <a:gd name="T85" fmla="*/ 3415 h 6762"/>
                  <a:gd name="T86" fmla="*/ 2800 w 3021"/>
                  <a:gd name="T87" fmla="*/ 3137 h 6762"/>
                  <a:gd name="T88" fmla="*/ 2809 w 3021"/>
                  <a:gd name="T89" fmla="*/ 2863 h 6762"/>
                  <a:gd name="T90" fmla="*/ 2819 w 3021"/>
                  <a:gd name="T91" fmla="*/ 2591 h 6762"/>
                  <a:gd name="T92" fmla="*/ 2830 w 3021"/>
                  <a:gd name="T93" fmla="*/ 2321 h 6762"/>
                  <a:gd name="T94" fmla="*/ 2845 w 3021"/>
                  <a:gd name="T95" fmla="*/ 2054 h 6762"/>
                  <a:gd name="T96" fmla="*/ 2860 w 3021"/>
                  <a:gd name="T97" fmla="*/ 1788 h 6762"/>
                  <a:gd name="T98" fmla="*/ 2877 w 3021"/>
                  <a:gd name="T99" fmla="*/ 1525 h 6762"/>
                  <a:gd name="T100" fmla="*/ 2897 w 3021"/>
                  <a:gd name="T101" fmla="*/ 1265 h 6762"/>
                  <a:gd name="T102" fmla="*/ 2919 w 3021"/>
                  <a:gd name="T103" fmla="*/ 1008 h 6762"/>
                  <a:gd name="T104" fmla="*/ 2942 w 3021"/>
                  <a:gd name="T105" fmla="*/ 752 h 6762"/>
                  <a:gd name="T106" fmla="*/ 2967 w 3021"/>
                  <a:gd name="T107" fmla="*/ 499 h 6762"/>
                  <a:gd name="T108" fmla="*/ 2993 w 3021"/>
                  <a:gd name="T109" fmla="*/ 248 h 6762"/>
                  <a:gd name="T110" fmla="*/ 3021 w 3021"/>
                  <a:gd name="T111" fmla="*/ 0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4" name="Freeform 8"/>
              <p:cNvSpPr>
                <a:spLocks/>
              </p:cNvSpPr>
              <p:nvPr/>
            </p:nvSpPr>
            <p:spPr bwMode="auto">
              <a:xfrm>
                <a:off x="842091" y="710760"/>
                <a:ext cx="199309" cy="446711"/>
              </a:xfrm>
              <a:custGeom>
                <a:avLst/>
                <a:gdLst>
                  <a:gd name="T0" fmla="*/ 0 w 3021"/>
                  <a:gd name="T1" fmla="*/ 0 h 6762"/>
                  <a:gd name="T2" fmla="*/ 3021 w 3021"/>
                  <a:gd name="T3" fmla="*/ 1815 h 6762"/>
                  <a:gd name="T4" fmla="*/ 2635 w 3021"/>
                  <a:gd name="T5" fmla="*/ 6345 h 6762"/>
                  <a:gd name="T6" fmla="*/ 1671 w 3021"/>
                  <a:gd name="T7" fmla="*/ 6762 h 6762"/>
                  <a:gd name="T8" fmla="*/ 1634 w 3021"/>
                  <a:gd name="T9" fmla="*/ 6675 h 6762"/>
                  <a:gd name="T10" fmla="*/ 1597 w 3021"/>
                  <a:gd name="T11" fmla="*/ 6589 h 6762"/>
                  <a:gd name="T12" fmla="*/ 1560 w 3021"/>
                  <a:gd name="T13" fmla="*/ 6503 h 6762"/>
                  <a:gd name="T14" fmla="*/ 1522 w 3021"/>
                  <a:gd name="T15" fmla="*/ 6418 h 6762"/>
                  <a:gd name="T16" fmla="*/ 1484 w 3021"/>
                  <a:gd name="T17" fmla="*/ 6333 h 6762"/>
                  <a:gd name="T18" fmla="*/ 1445 w 3021"/>
                  <a:gd name="T19" fmla="*/ 6248 h 6762"/>
                  <a:gd name="T20" fmla="*/ 1406 w 3021"/>
                  <a:gd name="T21" fmla="*/ 6166 h 6762"/>
                  <a:gd name="T22" fmla="*/ 1367 w 3021"/>
                  <a:gd name="T23" fmla="*/ 6083 h 6762"/>
                  <a:gd name="T24" fmla="*/ 1327 w 3021"/>
                  <a:gd name="T25" fmla="*/ 6000 h 6762"/>
                  <a:gd name="T26" fmla="*/ 1286 w 3021"/>
                  <a:gd name="T27" fmla="*/ 5919 h 6762"/>
                  <a:gd name="T28" fmla="*/ 1244 w 3021"/>
                  <a:gd name="T29" fmla="*/ 5838 h 6762"/>
                  <a:gd name="T30" fmla="*/ 1203 w 3021"/>
                  <a:gd name="T31" fmla="*/ 5759 h 6762"/>
                  <a:gd name="T32" fmla="*/ 1160 w 3021"/>
                  <a:gd name="T33" fmla="*/ 5680 h 6762"/>
                  <a:gd name="T34" fmla="*/ 1117 w 3021"/>
                  <a:gd name="T35" fmla="*/ 5601 h 6762"/>
                  <a:gd name="T36" fmla="*/ 1073 w 3021"/>
                  <a:gd name="T37" fmla="*/ 5523 h 6762"/>
                  <a:gd name="T38" fmla="*/ 1029 w 3021"/>
                  <a:gd name="T39" fmla="*/ 5447 h 6762"/>
                  <a:gd name="T40" fmla="*/ 984 w 3021"/>
                  <a:gd name="T41" fmla="*/ 5371 h 6762"/>
                  <a:gd name="T42" fmla="*/ 938 w 3021"/>
                  <a:gd name="T43" fmla="*/ 5295 h 6762"/>
                  <a:gd name="T44" fmla="*/ 892 w 3021"/>
                  <a:gd name="T45" fmla="*/ 5221 h 6762"/>
                  <a:gd name="T46" fmla="*/ 845 w 3021"/>
                  <a:gd name="T47" fmla="*/ 5148 h 6762"/>
                  <a:gd name="T48" fmla="*/ 797 w 3021"/>
                  <a:gd name="T49" fmla="*/ 5076 h 6762"/>
                  <a:gd name="T50" fmla="*/ 749 w 3021"/>
                  <a:gd name="T51" fmla="*/ 5005 h 6762"/>
                  <a:gd name="T52" fmla="*/ 700 w 3021"/>
                  <a:gd name="T53" fmla="*/ 4934 h 6762"/>
                  <a:gd name="T54" fmla="*/ 650 w 3021"/>
                  <a:gd name="T55" fmla="*/ 4864 h 6762"/>
                  <a:gd name="T56" fmla="*/ 600 w 3021"/>
                  <a:gd name="T57" fmla="*/ 4796 h 6762"/>
                  <a:gd name="T58" fmla="*/ 548 w 3021"/>
                  <a:gd name="T59" fmla="*/ 4729 h 6762"/>
                  <a:gd name="T60" fmla="*/ 496 w 3021"/>
                  <a:gd name="T61" fmla="*/ 4662 h 6762"/>
                  <a:gd name="T62" fmla="*/ 442 w 3021"/>
                  <a:gd name="T63" fmla="*/ 4596 h 6762"/>
                  <a:gd name="T64" fmla="*/ 388 w 3021"/>
                  <a:gd name="T65" fmla="*/ 4532 h 6762"/>
                  <a:gd name="T66" fmla="*/ 334 w 3021"/>
                  <a:gd name="T67" fmla="*/ 4468 h 6762"/>
                  <a:gd name="T68" fmla="*/ 279 w 3021"/>
                  <a:gd name="T69" fmla="*/ 4406 h 6762"/>
                  <a:gd name="T70" fmla="*/ 222 w 3021"/>
                  <a:gd name="T71" fmla="*/ 4345 h 6762"/>
                  <a:gd name="T72" fmla="*/ 226 w 3021"/>
                  <a:gd name="T73" fmla="*/ 4324 h 6762"/>
                  <a:gd name="T74" fmla="*/ 230 w 3021"/>
                  <a:gd name="T75" fmla="*/ 4304 h 6762"/>
                  <a:gd name="T76" fmla="*/ 232 w 3021"/>
                  <a:gd name="T77" fmla="*/ 4283 h 6762"/>
                  <a:gd name="T78" fmla="*/ 233 w 3021"/>
                  <a:gd name="T79" fmla="*/ 4262 h 6762"/>
                  <a:gd name="T80" fmla="*/ 233 w 3021"/>
                  <a:gd name="T81" fmla="*/ 3977 h 6762"/>
                  <a:gd name="T82" fmla="*/ 231 w 3021"/>
                  <a:gd name="T83" fmla="*/ 3695 h 6762"/>
                  <a:gd name="T84" fmla="*/ 226 w 3021"/>
                  <a:gd name="T85" fmla="*/ 3415 h 6762"/>
                  <a:gd name="T86" fmla="*/ 221 w 3021"/>
                  <a:gd name="T87" fmla="*/ 3137 h 6762"/>
                  <a:gd name="T88" fmla="*/ 212 w 3021"/>
                  <a:gd name="T89" fmla="*/ 2863 h 6762"/>
                  <a:gd name="T90" fmla="*/ 202 w 3021"/>
                  <a:gd name="T91" fmla="*/ 2591 h 6762"/>
                  <a:gd name="T92" fmla="*/ 191 w 3021"/>
                  <a:gd name="T93" fmla="*/ 2321 h 6762"/>
                  <a:gd name="T94" fmla="*/ 176 w 3021"/>
                  <a:gd name="T95" fmla="*/ 2054 h 6762"/>
                  <a:gd name="T96" fmla="*/ 161 w 3021"/>
                  <a:gd name="T97" fmla="*/ 1788 h 6762"/>
                  <a:gd name="T98" fmla="*/ 144 w 3021"/>
                  <a:gd name="T99" fmla="*/ 1525 h 6762"/>
                  <a:gd name="T100" fmla="*/ 124 w 3021"/>
                  <a:gd name="T101" fmla="*/ 1265 h 6762"/>
                  <a:gd name="T102" fmla="*/ 102 w 3021"/>
                  <a:gd name="T103" fmla="*/ 1007 h 6762"/>
                  <a:gd name="T104" fmla="*/ 79 w 3021"/>
                  <a:gd name="T105" fmla="*/ 752 h 6762"/>
                  <a:gd name="T106" fmla="*/ 54 w 3021"/>
                  <a:gd name="T107" fmla="*/ 498 h 6762"/>
                  <a:gd name="T108" fmla="*/ 28 w 3021"/>
                  <a:gd name="T109" fmla="*/ 248 h 6762"/>
                  <a:gd name="T110" fmla="*/ 0 w 3021"/>
                  <a:gd name="T111" fmla="*/ 0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5" name="Freeform 9"/>
              <p:cNvSpPr>
                <a:spLocks/>
              </p:cNvSpPr>
              <p:nvPr/>
            </p:nvSpPr>
            <p:spPr bwMode="auto">
              <a:xfrm>
                <a:off x="227517" y="1067227"/>
                <a:ext cx="293183" cy="110522"/>
              </a:xfrm>
              <a:custGeom>
                <a:avLst/>
                <a:gdLst>
                  <a:gd name="T0" fmla="*/ 21 w 4441"/>
                  <a:gd name="T1" fmla="*/ 119 h 1674"/>
                  <a:gd name="T2" fmla="*/ 90 w 4441"/>
                  <a:gd name="T3" fmla="*/ 343 h 1674"/>
                  <a:gd name="T4" fmla="*/ 191 w 4441"/>
                  <a:gd name="T5" fmla="*/ 546 h 1674"/>
                  <a:gd name="T6" fmla="*/ 325 w 4441"/>
                  <a:gd name="T7" fmla="*/ 729 h 1674"/>
                  <a:gd name="T8" fmla="*/ 489 w 4441"/>
                  <a:gd name="T9" fmla="*/ 894 h 1674"/>
                  <a:gd name="T10" fmla="*/ 685 w 4441"/>
                  <a:gd name="T11" fmla="*/ 1041 h 1674"/>
                  <a:gd name="T12" fmla="*/ 911 w 4441"/>
                  <a:gd name="T13" fmla="*/ 1171 h 1674"/>
                  <a:gd name="T14" fmla="*/ 1166 w 4441"/>
                  <a:gd name="T15" fmla="*/ 1282 h 1674"/>
                  <a:gd name="T16" fmla="*/ 1451 w 4441"/>
                  <a:gd name="T17" fmla="*/ 1380 h 1674"/>
                  <a:gd name="T18" fmla="*/ 1764 w 4441"/>
                  <a:gd name="T19" fmla="*/ 1461 h 1674"/>
                  <a:gd name="T20" fmla="*/ 2103 w 4441"/>
                  <a:gd name="T21" fmla="*/ 1528 h 1674"/>
                  <a:gd name="T22" fmla="*/ 2471 w 4441"/>
                  <a:gd name="T23" fmla="*/ 1582 h 1674"/>
                  <a:gd name="T24" fmla="*/ 2864 w 4441"/>
                  <a:gd name="T25" fmla="*/ 1622 h 1674"/>
                  <a:gd name="T26" fmla="*/ 3283 w 4441"/>
                  <a:gd name="T27" fmla="*/ 1651 h 1674"/>
                  <a:gd name="T28" fmla="*/ 3728 w 4441"/>
                  <a:gd name="T29" fmla="*/ 1668 h 1674"/>
                  <a:gd name="T30" fmla="*/ 4197 w 4441"/>
                  <a:gd name="T31" fmla="*/ 1674 h 1674"/>
                  <a:gd name="T32" fmla="*/ 4441 w 4441"/>
                  <a:gd name="T33" fmla="*/ 687 h 1674"/>
                  <a:gd name="T34" fmla="*/ 4025 w 4441"/>
                  <a:gd name="T35" fmla="*/ 681 h 1674"/>
                  <a:gd name="T36" fmla="*/ 3625 w 4441"/>
                  <a:gd name="T37" fmla="*/ 673 h 1674"/>
                  <a:gd name="T38" fmla="*/ 3243 w 4441"/>
                  <a:gd name="T39" fmla="*/ 661 h 1674"/>
                  <a:gd name="T40" fmla="*/ 2878 w 4441"/>
                  <a:gd name="T41" fmla="*/ 644 h 1674"/>
                  <a:gd name="T42" fmla="*/ 2529 w 4441"/>
                  <a:gd name="T43" fmla="*/ 624 h 1674"/>
                  <a:gd name="T44" fmla="*/ 2199 w 4441"/>
                  <a:gd name="T45" fmla="*/ 599 h 1674"/>
                  <a:gd name="T46" fmla="*/ 1889 w 4441"/>
                  <a:gd name="T47" fmla="*/ 567 h 1674"/>
                  <a:gd name="T48" fmla="*/ 1596 w 4441"/>
                  <a:gd name="T49" fmla="*/ 532 h 1674"/>
                  <a:gd name="T50" fmla="*/ 1324 w 4441"/>
                  <a:gd name="T51" fmla="*/ 489 h 1674"/>
                  <a:gd name="T52" fmla="*/ 1071 w 4441"/>
                  <a:gd name="T53" fmla="*/ 441 h 1674"/>
                  <a:gd name="T54" fmla="*/ 839 w 4441"/>
                  <a:gd name="T55" fmla="*/ 386 h 1674"/>
                  <a:gd name="T56" fmla="*/ 626 w 4441"/>
                  <a:gd name="T57" fmla="*/ 325 h 1674"/>
                  <a:gd name="T58" fmla="*/ 437 w 4441"/>
                  <a:gd name="T59" fmla="*/ 256 h 1674"/>
                  <a:gd name="T60" fmla="*/ 269 w 4441"/>
                  <a:gd name="T61" fmla="*/ 178 h 1674"/>
                  <a:gd name="T62" fmla="*/ 123 w 4441"/>
                  <a:gd name="T63" fmla="*/ 92 h 1674"/>
                  <a:gd name="T64" fmla="*/ 0 w 4441"/>
                  <a:gd name="T65" fmla="*/ 0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6"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2797" name="Freeform 13"/>
              <p:cNvGrpSpPr>
                <a:grpSpLocks/>
              </p:cNvGrpSpPr>
              <p:nvPr/>
            </p:nvGrpSpPr>
            <p:grpSpPr bwMode="auto">
              <a:xfrm>
                <a:off x="392040" y="463422"/>
                <a:ext cx="256032" cy="256032"/>
                <a:chOff x="0" y="0"/>
                <a:chExt cx="256032" cy="256032"/>
              </a:xfrm>
            </p:grpSpPr>
            <p:pic>
              <p:nvPicPr>
                <p:cNvPr id="32798" name="Freeform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2799"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en-US">
                    <a:solidFill>
                      <a:srgbClr val="000000"/>
                    </a:solidFill>
                    <a:cs typeface="Arial" pitchFamily="34" charset="0"/>
                  </a:endParaRPr>
                </a:p>
              </p:txBody>
            </p:sp>
          </p:grpSp>
          <p:sp>
            <p:nvSpPr>
              <p:cNvPr id="32800" name="Freeform 16"/>
              <p:cNvSpPr>
                <a:spLocks/>
              </p:cNvSpPr>
              <p:nvPr/>
            </p:nvSpPr>
            <p:spPr bwMode="auto">
              <a:xfrm>
                <a:off x="209945" y="1024290"/>
                <a:ext cx="310755" cy="90637"/>
              </a:xfrm>
              <a:custGeom>
                <a:avLst/>
                <a:gdLst>
                  <a:gd name="T0" fmla="*/ 7 w 4704"/>
                  <a:gd name="T1" fmla="*/ 27 h 1372"/>
                  <a:gd name="T2" fmla="*/ 2 w 4704"/>
                  <a:gd name="T3" fmla="*/ 77 h 1372"/>
                  <a:gd name="T4" fmla="*/ 0 w 4704"/>
                  <a:gd name="T5" fmla="*/ 127 h 1372"/>
                  <a:gd name="T6" fmla="*/ 1 w 4704"/>
                  <a:gd name="T7" fmla="*/ 176 h 1372"/>
                  <a:gd name="T8" fmla="*/ 5 w 4704"/>
                  <a:gd name="T9" fmla="*/ 225 h 1372"/>
                  <a:gd name="T10" fmla="*/ 12 w 4704"/>
                  <a:gd name="T11" fmla="*/ 272 h 1372"/>
                  <a:gd name="T12" fmla="*/ 23 w 4704"/>
                  <a:gd name="T13" fmla="*/ 318 h 1372"/>
                  <a:gd name="T14" fmla="*/ 36 w 4704"/>
                  <a:gd name="T15" fmla="*/ 364 h 1372"/>
                  <a:gd name="T16" fmla="*/ 52 w 4704"/>
                  <a:gd name="T17" fmla="*/ 409 h 1372"/>
                  <a:gd name="T18" fmla="*/ 72 w 4704"/>
                  <a:gd name="T19" fmla="*/ 451 h 1372"/>
                  <a:gd name="T20" fmla="*/ 93 w 4704"/>
                  <a:gd name="T21" fmla="*/ 494 h 1372"/>
                  <a:gd name="T22" fmla="*/ 119 w 4704"/>
                  <a:gd name="T23" fmla="*/ 535 h 1372"/>
                  <a:gd name="T24" fmla="*/ 147 w 4704"/>
                  <a:gd name="T25" fmla="*/ 576 h 1372"/>
                  <a:gd name="T26" fmla="*/ 177 w 4704"/>
                  <a:gd name="T27" fmla="*/ 615 h 1372"/>
                  <a:gd name="T28" fmla="*/ 211 w 4704"/>
                  <a:gd name="T29" fmla="*/ 655 h 1372"/>
                  <a:gd name="T30" fmla="*/ 247 w 4704"/>
                  <a:gd name="T31" fmla="*/ 691 h 1372"/>
                  <a:gd name="T32" fmla="*/ 265 w 4704"/>
                  <a:gd name="T33" fmla="*/ 697 h 1372"/>
                  <a:gd name="T34" fmla="*/ 321 w 4704"/>
                  <a:gd name="T35" fmla="*/ 732 h 1372"/>
                  <a:gd name="T36" fmla="*/ 456 w 4704"/>
                  <a:gd name="T37" fmla="*/ 821 h 1372"/>
                  <a:gd name="T38" fmla="*/ 612 w 4704"/>
                  <a:gd name="T39" fmla="*/ 903 h 1372"/>
                  <a:gd name="T40" fmla="*/ 792 w 4704"/>
                  <a:gd name="T41" fmla="*/ 975 h 1372"/>
                  <a:gd name="T42" fmla="*/ 993 w 4704"/>
                  <a:gd name="T43" fmla="*/ 1041 h 1372"/>
                  <a:gd name="T44" fmla="*/ 1215 w 4704"/>
                  <a:gd name="T45" fmla="*/ 1099 h 1372"/>
                  <a:gd name="T46" fmla="*/ 1457 w 4704"/>
                  <a:gd name="T47" fmla="*/ 1152 h 1372"/>
                  <a:gd name="T48" fmla="*/ 1721 w 4704"/>
                  <a:gd name="T49" fmla="*/ 1196 h 1372"/>
                  <a:gd name="T50" fmla="*/ 2003 w 4704"/>
                  <a:gd name="T51" fmla="*/ 1236 h 1372"/>
                  <a:gd name="T52" fmla="*/ 2305 w 4704"/>
                  <a:gd name="T53" fmla="*/ 1269 h 1372"/>
                  <a:gd name="T54" fmla="*/ 2626 w 4704"/>
                  <a:gd name="T55" fmla="*/ 1297 h 1372"/>
                  <a:gd name="T56" fmla="*/ 2964 w 4704"/>
                  <a:gd name="T57" fmla="*/ 1319 h 1372"/>
                  <a:gd name="T58" fmla="*/ 3320 w 4704"/>
                  <a:gd name="T59" fmla="*/ 1338 h 1372"/>
                  <a:gd name="T60" fmla="*/ 3695 w 4704"/>
                  <a:gd name="T61" fmla="*/ 1353 h 1372"/>
                  <a:gd name="T62" fmla="*/ 4086 w 4704"/>
                  <a:gd name="T63" fmla="*/ 1363 h 1372"/>
                  <a:gd name="T64" fmla="*/ 4494 w 4704"/>
                  <a:gd name="T65" fmla="*/ 1370 h 1372"/>
                  <a:gd name="T66" fmla="*/ 4704 w 4704"/>
                  <a:gd name="T67" fmla="*/ 652 h 1372"/>
                  <a:gd name="T68" fmla="*/ 4604 w 4704"/>
                  <a:gd name="T69" fmla="*/ 653 h 1372"/>
                  <a:gd name="T70" fmla="*/ 4447 w 4704"/>
                  <a:gd name="T71" fmla="*/ 652 h 1372"/>
                  <a:gd name="T72" fmla="*/ 4237 w 4704"/>
                  <a:gd name="T73" fmla="*/ 649 h 1372"/>
                  <a:gd name="T74" fmla="*/ 3982 w 4704"/>
                  <a:gd name="T75" fmla="*/ 641 h 1372"/>
                  <a:gd name="T76" fmla="*/ 3688 w 4704"/>
                  <a:gd name="T77" fmla="*/ 629 h 1372"/>
                  <a:gd name="T78" fmla="*/ 3364 w 4704"/>
                  <a:gd name="T79" fmla="*/ 612 h 1372"/>
                  <a:gd name="T80" fmla="*/ 3017 w 4704"/>
                  <a:gd name="T81" fmla="*/ 589 h 1372"/>
                  <a:gd name="T82" fmla="*/ 2652 w 4704"/>
                  <a:gd name="T83" fmla="*/ 560 h 1372"/>
                  <a:gd name="T84" fmla="*/ 2279 w 4704"/>
                  <a:gd name="T85" fmla="*/ 523 h 1372"/>
                  <a:gd name="T86" fmla="*/ 1904 w 4704"/>
                  <a:gd name="T87" fmla="*/ 478 h 1372"/>
                  <a:gd name="T88" fmla="*/ 1534 w 4704"/>
                  <a:gd name="T89" fmla="*/ 424 h 1372"/>
                  <a:gd name="T90" fmla="*/ 1177 w 4704"/>
                  <a:gd name="T91" fmla="*/ 361 h 1372"/>
                  <a:gd name="T92" fmla="*/ 838 w 4704"/>
                  <a:gd name="T93" fmla="*/ 288 h 1372"/>
                  <a:gd name="T94" fmla="*/ 526 w 4704"/>
                  <a:gd name="T95" fmla="*/ 203 h 1372"/>
                  <a:gd name="T96" fmla="*/ 248 w 4704"/>
                  <a:gd name="T97" fmla="*/ 108 h 1372"/>
                  <a:gd name="T98" fmla="*/ 10 w 4704"/>
                  <a:gd name="T99" fmla="*/ 0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1" name="Freeform 17"/>
              <p:cNvSpPr>
                <a:spLocks/>
              </p:cNvSpPr>
              <p:nvPr/>
            </p:nvSpPr>
            <p:spPr bwMode="auto">
              <a:xfrm>
                <a:off x="520700" y="1067227"/>
                <a:ext cx="293183" cy="110522"/>
              </a:xfrm>
              <a:custGeom>
                <a:avLst/>
                <a:gdLst>
                  <a:gd name="T0" fmla="*/ 4418 w 4439"/>
                  <a:gd name="T1" fmla="*/ 119 h 1674"/>
                  <a:gd name="T2" fmla="*/ 4349 w 4439"/>
                  <a:gd name="T3" fmla="*/ 343 h 1674"/>
                  <a:gd name="T4" fmla="*/ 4248 w 4439"/>
                  <a:gd name="T5" fmla="*/ 546 h 1674"/>
                  <a:gd name="T6" fmla="*/ 4114 w 4439"/>
                  <a:gd name="T7" fmla="*/ 729 h 1674"/>
                  <a:gd name="T8" fmla="*/ 3950 w 4439"/>
                  <a:gd name="T9" fmla="*/ 894 h 1674"/>
                  <a:gd name="T10" fmla="*/ 3754 w 4439"/>
                  <a:gd name="T11" fmla="*/ 1041 h 1674"/>
                  <a:gd name="T12" fmla="*/ 3528 w 4439"/>
                  <a:gd name="T13" fmla="*/ 1171 h 1674"/>
                  <a:gd name="T14" fmla="*/ 3273 w 4439"/>
                  <a:gd name="T15" fmla="*/ 1282 h 1674"/>
                  <a:gd name="T16" fmla="*/ 2988 w 4439"/>
                  <a:gd name="T17" fmla="*/ 1380 h 1674"/>
                  <a:gd name="T18" fmla="*/ 2675 w 4439"/>
                  <a:gd name="T19" fmla="*/ 1461 h 1674"/>
                  <a:gd name="T20" fmla="*/ 2336 w 4439"/>
                  <a:gd name="T21" fmla="*/ 1528 h 1674"/>
                  <a:gd name="T22" fmla="*/ 1968 w 4439"/>
                  <a:gd name="T23" fmla="*/ 1582 h 1674"/>
                  <a:gd name="T24" fmla="*/ 1575 w 4439"/>
                  <a:gd name="T25" fmla="*/ 1622 h 1674"/>
                  <a:gd name="T26" fmla="*/ 1156 w 4439"/>
                  <a:gd name="T27" fmla="*/ 1651 h 1674"/>
                  <a:gd name="T28" fmla="*/ 711 w 4439"/>
                  <a:gd name="T29" fmla="*/ 1668 h 1674"/>
                  <a:gd name="T30" fmla="*/ 242 w 4439"/>
                  <a:gd name="T31" fmla="*/ 1674 h 1674"/>
                  <a:gd name="T32" fmla="*/ 0 w 4439"/>
                  <a:gd name="T33" fmla="*/ 687 h 1674"/>
                  <a:gd name="T34" fmla="*/ 414 w 4439"/>
                  <a:gd name="T35" fmla="*/ 681 h 1674"/>
                  <a:gd name="T36" fmla="*/ 814 w 4439"/>
                  <a:gd name="T37" fmla="*/ 673 h 1674"/>
                  <a:gd name="T38" fmla="*/ 1196 w 4439"/>
                  <a:gd name="T39" fmla="*/ 661 h 1674"/>
                  <a:gd name="T40" fmla="*/ 1561 w 4439"/>
                  <a:gd name="T41" fmla="*/ 644 h 1674"/>
                  <a:gd name="T42" fmla="*/ 1910 w 4439"/>
                  <a:gd name="T43" fmla="*/ 624 h 1674"/>
                  <a:gd name="T44" fmla="*/ 2240 w 4439"/>
                  <a:gd name="T45" fmla="*/ 599 h 1674"/>
                  <a:gd name="T46" fmla="*/ 2550 w 4439"/>
                  <a:gd name="T47" fmla="*/ 567 h 1674"/>
                  <a:gd name="T48" fmla="*/ 2843 w 4439"/>
                  <a:gd name="T49" fmla="*/ 532 h 1674"/>
                  <a:gd name="T50" fmla="*/ 3115 w 4439"/>
                  <a:gd name="T51" fmla="*/ 489 h 1674"/>
                  <a:gd name="T52" fmla="*/ 3368 w 4439"/>
                  <a:gd name="T53" fmla="*/ 441 h 1674"/>
                  <a:gd name="T54" fmla="*/ 3600 w 4439"/>
                  <a:gd name="T55" fmla="*/ 386 h 1674"/>
                  <a:gd name="T56" fmla="*/ 3813 w 4439"/>
                  <a:gd name="T57" fmla="*/ 325 h 1674"/>
                  <a:gd name="T58" fmla="*/ 4002 w 4439"/>
                  <a:gd name="T59" fmla="*/ 256 h 1674"/>
                  <a:gd name="T60" fmla="*/ 4170 w 4439"/>
                  <a:gd name="T61" fmla="*/ 178 h 1674"/>
                  <a:gd name="T62" fmla="*/ 4316 w 4439"/>
                  <a:gd name="T63" fmla="*/ 92 h 1674"/>
                  <a:gd name="T64" fmla="*/ 4439 w 4439"/>
                  <a:gd name="T65" fmla="*/ 0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2" name="Freeform 18"/>
              <p:cNvSpPr>
                <a:spLocks/>
              </p:cNvSpPr>
              <p:nvPr/>
            </p:nvSpPr>
            <p:spPr bwMode="auto">
              <a:xfrm>
                <a:off x="520700" y="1024290"/>
                <a:ext cx="310755" cy="90637"/>
              </a:xfrm>
              <a:custGeom>
                <a:avLst/>
                <a:gdLst>
                  <a:gd name="T0" fmla="*/ 4695 w 4702"/>
                  <a:gd name="T1" fmla="*/ 27 h 1372"/>
                  <a:gd name="T2" fmla="*/ 4701 w 4702"/>
                  <a:gd name="T3" fmla="*/ 77 h 1372"/>
                  <a:gd name="T4" fmla="*/ 4702 w 4702"/>
                  <a:gd name="T5" fmla="*/ 127 h 1372"/>
                  <a:gd name="T6" fmla="*/ 4701 w 4702"/>
                  <a:gd name="T7" fmla="*/ 176 h 1372"/>
                  <a:gd name="T8" fmla="*/ 4697 w 4702"/>
                  <a:gd name="T9" fmla="*/ 225 h 1372"/>
                  <a:gd name="T10" fmla="*/ 4690 w 4702"/>
                  <a:gd name="T11" fmla="*/ 272 h 1372"/>
                  <a:gd name="T12" fmla="*/ 4679 w 4702"/>
                  <a:gd name="T13" fmla="*/ 318 h 1372"/>
                  <a:gd name="T14" fmla="*/ 4666 w 4702"/>
                  <a:gd name="T15" fmla="*/ 364 h 1372"/>
                  <a:gd name="T16" fmla="*/ 4650 w 4702"/>
                  <a:gd name="T17" fmla="*/ 409 h 1372"/>
                  <a:gd name="T18" fmla="*/ 4630 w 4702"/>
                  <a:gd name="T19" fmla="*/ 451 h 1372"/>
                  <a:gd name="T20" fmla="*/ 4609 w 4702"/>
                  <a:gd name="T21" fmla="*/ 494 h 1372"/>
                  <a:gd name="T22" fmla="*/ 4583 w 4702"/>
                  <a:gd name="T23" fmla="*/ 535 h 1372"/>
                  <a:gd name="T24" fmla="*/ 4555 w 4702"/>
                  <a:gd name="T25" fmla="*/ 576 h 1372"/>
                  <a:gd name="T26" fmla="*/ 4525 w 4702"/>
                  <a:gd name="T27" fmla="*/ 615 h 1372"/>
                  <a:gd name="T28" fmla="*/ 4491 w 4702"/>
                  <a:gd name="T29" fmla="*/ 655 h 1372"/>
                  <a:gd name="T30" fmla="*/ 4455 w 4702"/>
                  <a:gd name="T31" fmla="*/ 691 h 1372"/>
                  <a:gd name="T32" fmla="*/ 4437 w 4702"/>
                  <a:gd name="T33" fmla="*/ 697 h 1372"/>
                  <a:gd name="T34" fmla="*/ 4381 w 4702"/>
                  <a:gd name="T35" fmla="*/ 732 h 1372"/>
                  <a:gd name="T36" fmla="*/ 4246 w 4702"/>
                  <a:gd name="T37" fmla="*/ 821 h 1372"/>
                  <a:gd name="T38" fmla="*/ 4090 w 4702"/>
                  <a:gd name="T39" fmla="*/ 903 h 1372"/>
                  <a:gd name="T40" fmla="*/ 3910 w 4702"/>
                  <a:gd name="T41" fmla="*/ 975 h 1372"/>
                  <a:gd name="T42" fmla="*/ 3709 w 4702"/>
                  <a:gd name="T43" fmla="*/ 1041 h 1372"/>
                  <a:gd name="T44" fmla="*/ 3487 w 4702"/>
                  <a:gd name="T45" fmla="*/ 1099 h 1372"/>
                  <a:gd name="T46" fmla="*/ 3245 w 4702"/>
                  <a:gd name="T47" fmla="*/ 1152 h 1372"/>
                  <a:gd name="T48" fmla="*/ 2981 w 4702"/>
                  <a:gd name="T49" fmla="*/ 1196 h 1372"/>
                  <a:gd name="T50" fmla="*/ 2699 w 4702"/>
                  <a:gd name="T51" fmla="*/ 1236 h 1372"/>
                  <a:gd name="T52" fmla="*/ 2397 w 4702"/>
                  <a:gd name="T53" fmla="*/ 1269 h 1372"/>
                  <a:gd name="T54" fmla="*/ 2076 w 4702"/>
                  <a:gd name="T55" fmla="*/ 1297 h 1372"/>
                  <a:gd name="T56" fmla="*/ 1738 w 4702"/>
                  <a:gd name="T57" fmla="*/ 1319 h 1372"/>
                  <a:gd name="T58" fmla="*/ 1382 w 4702"/>
                  <a:gd name="T59" fmla="*/ 1338 h 1372"/>
                  <a:gd name="T60" fmla="*/ 1007 w 4702"/>
                  <a:gd name="T61" fmla="*/ 1353 h 1372"/>
                  <a:gd name="T62" fmla="*/ 616 w 4702"/>
                  <a:gd name="T63" fmla="*/ 1363 h 1372"/>
                  <a:gd name="T64" fmla="*/ 208 w 4702"/>
                  <a:gd name="T65" fmla="*/ 1370 h 1372"/>
                  <a:gd name="T66" fmla="*/ 0 w 4702"/>
                  <a:gd name="T67" fmla="*/ 652 h 1372"/>
                  <a:gd name="T68" fmla="*/ 98 w 4702"/>
                  <a:gd name="T69" fmla="*/ 653 h 1372"/>
                  <a:gd name="T70" fmla="*/ 255 w 4702"/>
                  <a:gd name="T71" fmla="*/ 652 h 1372"/>
                  <a:gd name="T72" fmla="*/ 465 w 4702"/>
                  <a:gd name="T73" fmla="*/ 649 h 1372"/>
                  <a:gd name="T74" fmla="*/ 721 w 4702"/>
                  <a:gd name="T75" fmla="*/ 641 h 1372"/>
                  <a:gd name="T76" fmla="*/ 1014 w 4702"/>
                  <a:gd name="T77" fmla="*/ 629 h 1372"/>
                  <a:gd name="T78" fmla="*/ 1338 w 4702"/>
                  <a:gd name="T79" fmla="*/ 612 h 1372"/>
                  <a:gd name="T80" fmla="*/ 1685 w 4702"/>
                  <a:gd name="T81" fmla="*/ 589 h 1372"/>
                  <a:gd name="T82" fmla="*/ 2050 w 4702"/>
                  <a:gd name="T83" fmla="*/ 560 h 1372"/>
                  <a:gd name="T84" fmla="*/ 2423 w 4702"/>
                  <a:gd name="T85" fmla="*/ 523 h 1372"/>
                  <a:gd name="T86" fmla="*/ 2798 w 4702"/>
                  <a:gd name="T87" fmla="*/ 478 h 1372"/>
                  <a:gd name="T88" fmla="*/ 3168 w 4702"/>
                  <a:gd name="T89" fmla="*/ 424 h 1372"/>
                  <a:gd name="T90" fmla="*/ 3525 w 4702"/>
                  <a:gd name="T91" fmla="*/ 361 h 1372"/>
                  <a:gd name="T92" fmla="*/ 3864 w 4702"/>
                  <a:gd name="T93" fmla="*/ 288 h 1372"/>
                  <a:gd name="T94" fmla="*/ 4176 w 4702"/>
                  <a:gd name="T95" fmla="*/ 203 h 1372"/>
                  <a:gd name="T96" fmla="*/ 4454 w 4702"/>
                  <a:gd name="T97" fmla="*/ 108 h 1372"/>
                  <a:gd name="T98" fmla="*/ 4692 w 4702"/>
                  <a:gd name="T99" fmla="*/ 0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3" name="Freeform 14"/>
              <p:cNvSpPr>
                <a:spLocks/>
              </p:cNvSpPr>
              <p:nvPr/>
            </p:nvSpPr>
            <p:spPr bwMode="auto">
              <a:xfrm>
                <a:off x="364860" y="435612"/>
                <a:ext cx="155840" cy="311218"/>
              </a:xfrm>
              <a:custGeom>
                <a:avLst/>
                <a:gdLst>
                  <a:gd name="T0" fmla="*/ 2357 w 2357"/>
                  <a:gd name="T1" fmla="*/ 433 h 4712"/>
                  <a:gd name="T2" fmla="*/ 2357 w 2357"/>
                  <a:gd name="T3" fmla="*/ 0 h 4712"/>
                  <a:gd name="T4" fmla="*/ 1998 w 2357"/>
                  <a:gd name="T5" fmla="*/ 28 h 4712"/>
                  <a:gd name="T6" fmla="*/ 1657 w 2357"/>
                  <a:gd name="T7" fmla="*/ 106 h 4712"/>
                  <a:gd name="T8" fmla="*/ 1337 w 2357"/>
                  <a:gd name="T9" fmla="*/ 234 h 4712"/>
                  <a:gd name="T10" fmla="*/ 1041 w 2357"/>
                  <a:gd name="T11" fmla="*/ 404 h 4712"/>
                  <a:gd name="T12" fmla="*/ 774 w 2357"/>
                  <a:gd name="T13" fmla="*/ 614 h 4712"/>
                  <a:gd name="T14" fmla="*/ 540 w 2357"/>
                  <a:gd name="T15" fmla="*/ 859 h 4712"/>
                  <a:gd name="T16" fmla="*/ 342 w 2357"/>
                  <a:gd name="T17" fmla="*/ 1137 h 4712"/>
                  <a:gd name="T18" fmla="*/ 186 w 2357"/>
                  <a:gd name="T19" fmla="*/ 1441 h 4712"/>
                  <a:gd name="T20" fmla="*/ 75 w 2357"/>
                  <a:gd name="T21" fmla="*/ 1769 h 4712"/>
                  <a:gd name="T22" fmla="*/ 13 w 2357"/>
                  <a:gd name="T23" fmla="*/ 2117 h 4712"/>
                  <a:gd name="T24" fmla="*/ 4 w 2357"/>
                  <a:gd name="T25" fmla="*/ 2477 h 4712"/>
                  <a:gd name="T26" fmla="*/ 48 w 2357"/>
                  <a:gd name="T27" fmla="*/ 2831 h 4712"/>
                  <a:gd name="T28" fmla="*/ 143 w 2357"/>
                  <a:gd name="T29" fmla="*/ 3166 h 4712"/>
                  <a:gd name="T30" fmla="*/ 285 w 2357"/>
                  <a:gd name="T31" fmla="*/ 3477 h 4712"/>
                  <a:gd name="T32" fmla="*/ 470 w 2357"/>
                  <a:gd name="T33" fmla="*/ 3765 h 4712"/>
                  <a:gd name="T34" fmla="*/ 692 w 2357"/>
                  <a:gd name="T35" fmla="*/ 4022 h 4712"/>
                  <a:gd name="T36" fmla="*/ 948 w 2357"/>
                  <a:gd name="T37" fmla="*/ 4244 h 4712"/>
                  <a:gd name="T38" fmla="*/ 1235 w 2357"/>
                  <a:gd name="T39" fmla="*/ 4427 h 4712"/>
                  <a:gd name="T40" fmla="*/ 1548 w 2357"/>
                  <a:gd name="T41" fmla="*/ 4569 h 4712"/>
                  <a:gd name="T42" fmla="*/ 1883 w 2357"/>
                  <a:gd name="T43" fmla="*/ 4664 h 4712"/>
                  <a:gd name="T44" fmla="*/ 2235 w 2357"/>
                  <a:gd name="T45" fmla="*/ 4710 h 4712"/>
                  <a:gd name="T46" fmla="*/ 2357 w 2357"/>
                  <a:gd name="T47" fmla="*/ 4712 h 4712"/>
                  <a:gd name="T48" fmla="*/ 2357 w 2357"/>
                  <a:gd name="T49" fmla="*/ 4281 h 4712"/>
                  <a:gd name="T50" fmla="*/ 2064 w 2357"/>
                  <a:gd name="T51" fmla="*/ 4259 h 4712"/>
                  <a:gd name="T52" fmla="*/ 1785 w 2357"/>
                  <a:gd name="T53" fmla="*/ 4194 h 4712"/>
                  <a:gd name="T54" fmla="*/ 1523 w 2357"/>
                  <a:gd name="T55" fmla="*/ 4091 h 4712"/>
                  <a:gd name="T56" fmla="*/ 1282 w 2357"/>
                  <a:gd name="T57" fmla="*/ 3951 h 4712"/>
                  <a:gd name="T58" fmla="*/ 1064 w 2357"/>
                  <a:gd name="T59" fmla="*/ 3780 h 4712"/>
                  <a:gd name="T60" fmla="*/ 872 w 2357"/>
                  <a:gd name="T61" fmla="*/ 3579 h 4712"/>
                  <a:gd name="T62" fmla="*/ 711 w 2357"/>
                  <a:gd name="T63" fmla="*/ 3353 h 4712"/>
                  <a:gd name="T64" fmla="*/ 584 w 2357"/>
                  <a:gd name="T65" fmla="*/ 3104 h 4712"/>
                  <a:gd name="T66" fmla="*/ 493 w 2357"/>
                  <a:gd name="T67" fmla="*/ 2836 h 4712"/>
                  <a:gd name="T68" fmla="*/ 442 w 2357"/>
                  <a:gd name="T69" fmla="*/ 2552 h 4712"/>
                  <a:gd name="T70" fmla="*/ 435 w 2357"/>
                  <a:gd name="T71" fmla="*/ 2257 h 4712"/>
                  <a:gd name="T72" fmla="*/ 471 w 2357"/>
                  <a:gd name="T73" fmla="*/ 1969 h 4712"/>
                  <a:gd name="T74" fmla="*/ 549 w 2357"/>
                  <a:gd name="T75" fmla="*/ 1696 h 4712"/>
                  <a:gd name="T76" fmla="*/ 665 w 2357"/>
                  <a:gd name="T77" fmla="*/ 1441 h 4712"/>
                  <a:gd name="T78" fmla="*/ 815 w 2357"/>
                  <a:gd name="T79" fmla="*/ 1206 h 4712"/>
                  <a:gd name="T80" fmla="*/ 997 w 2357"/>
                  <a:gd name="T81" fmla="*/ 997 h 4712"/>
                  <a:gd name="T82" fmla="*/ 1206 w 2357"/>
                  <a:gd name="T83" fmla="*/ 815 h 4712"/>
                  <a:gd name="T84" fmla="*/ 1440 w 2357"/>
                  <a:gd name="T85" fmla="*/ 665 h 4712"/>
                  <a:gd name="T86" fmla="*/ 1695 w 2357"/>
                  <a:gd name="T87" fmla="*/ 549 h 4712"/>
                  <a:gd name="T88" fmla="*/ 1969 w 2357"/>
                  <a:gd name="T89" fmla="*/ 472 h 4712"/>
                  <a:gd name="T90" fmla="*/ 2257 w 2357"/>
                  <a:gd name="T91" fmla="*/ 435 h 4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4" name="Freeform 15"/>
              <p:cNvSpPr>
                <a:spLocks/>
              </p:cNvSpPr>
              <p:nvPr/>
            </p:nvSpPr>
            <p:spPr bwMode="auto">
              <a:xfrm>
                <a:off x="520700" y="435612"/>
                <a:ext cx="155840" cy="311218"/>
              </a:xfrm>
              <a:custGeom>
                <a:avLst/>
                <a:gdLst>
                  <a:gd name="T0" fmla="*/ 0 w 2355"/>
                  <a:gd name="T1" fmla="*/ 433 h 4712"/>
                  <a:gd name="T2" fmla="*/ 0 w 2355"/>
                  <a:gd name="T3" fmla="*/ 0 h 4712"/>
                  <a:gd name="T4" fmla="*/ 357 w 2355"/>
                  <a:gd name="T5" fmla="*/ 28 h 4712"/>
                  <a:gd name="T6" fmla="*/ 698 w 2355"/>
                  <a:gd name="T7" fmla="*/ 106 h 4712"/>
                  <a:gd name="T8" fmla="*/ 1018 w 2355"/>
                  <a:gd name="T9" fmla="*/ 234 h 4712"/>
                  <a:gd name="T10" fmla="*/ 1314 w 2355"/>
                  <a:gd name="T11" fmla="*/ 404 h 4712"/>
                  <a:gd name="T12" fmla="*/ 1581 w 2355"/>
                  <a:gd name="T13" fmla="*/ 614 h 4712"/>
                  <a:gd name="T14" fmla="*/ 1816 w 2355"/>
                  <a:gd name="T15" fmla="*/ 859 h 4712"/>
                  <a:gd name="T16" fmla="*/ 2013 w 2355"/>
                  <a:gd name="T17" fmla="*/ 1137 h 4712"/>
                  <a:gd name="T18" fmla="*/ 2169 w 2355"/>
                  <a:gd name="T19" fmla="*/ 1441 h 4712"/>
                  <a:gd name="T20" fmla="*/ 2281 w 2355"/>
                  <a:gd name="T21" fmla="*/ 1769 h 4712"/>
                  <a:gd name="T22" fmla="*/ 2342 w 2355"/>
                  <a:gd name="T23" fmla="*/ 2117 h 4712"/>
                  <a:gd name="T24" fmla="*/ 2351 w 2355"/>
                  <a:gd name="T25" fmla="*/ 2477 h 4712"/>
                  <a:gd name="T26" fmla="*/ 2307 w 2355"/>
                  <a:gd name="T27" fmla="*/ 2831 h 4712"/>
                  <a:gd name="T28" fmla="*/ 2212 w 2355"/>
                  <a:gd name="T29" fmla="*/ 3166 h 4712"/>
                  <a:gd name="T30" fmla="*/ 2070 w 2355"/>
                  <a:gd name="T31" fmla="*/ 3477 h 4712"/>
                  <a:gd name="T32" fmla="*/ 1885 w 2355"/>
                  <a:gd name="T33" fmla="*/ 3765 h 4712"/>
                  <a:gd name="T34" fmla="*/ 1663 w 2355"/>
                  <a:gd name="T35" fmla="*/ 4022 h 4712"/>
                  <a:gd name="T36" fmla="*/ 1407 w 2355"/>
                  <a:gd name="T37" fmla="*/ 4244 h 4712"/>
                  <a:gd name="T38" fmla="*/ 1120 w 2355"/>
                  <a:gd name="T39" fmla="*/ 4427 h 4712"/>
                  <a:gd name="T40" fmla="*/ 807 w 2355"/>
                  <a:gd name="T41" fmla="*/ 4569 h 4712"/>
                  <a:gd name="T42" fmla="*/ 473 w 2355"/>
                  <a:gd name="T43" fmla="*/ 4664 h 4712"/>
                  <a:gd name="T44" fmla="*/ 120 w 2355"/>
                  <a:gd name="T45" fmla="*/ 4710 h 4712"/>
                  <a:gd name="T46" fmla="*/ 0 w 2355"/>
                  <a:gd name="T47" fmla="*/ 4712 h 4712"/>
                  <a:gd name="T48" fmla="*/ 0 w 2355"/>
                  <a:gd name="T49" fmla="*/ 4281 h 4712"/>
                  <a:gd name="T50" fmla="*/ 291 w 2355"/>
                  <a:gd name="T51" fmla="*/ 4259 h 4712"/>
                  <a:gd name="T52" fmla="*/ 570 w 2355"/>
                  <a:gd name="T53" fmla="*/ 4194 h 4712"/>
                  <a:gd name="T54" fmla="*/ 832 w 2355"/>
                  <a:gd name="T55" fmla="*/ 4091 h 4712"/>
                  <a:gd name="T56" fmla="*/ 1073 w 2355"/>
                  <a:gd name="T57" fmla="*/ 3951 h 4712"/>
                  <a:gd name="T58" fmla="*/ 1292 w 2355"/>
                  <a:gd name="T59" fmla="*/ 3780 h 4712"/>
                  <a:gd name="T60" fmla="*/ 1483 w 2355"/>
                  <a:gd name="T61" fmla="*/ 3579 h 4712"/>
                  <a:gd name="T62" fmla="*/ 1644 w 2355"/>
                  <a:gd name="T63" fmla="*/ 3353 h 4712"/>
                  <a:gd name="T64" fmla="*/ 1771 w 2355"/>
                  <a:gd name="T65" fmla="*/ 3104 h 4712"/>
                  <a:gd name="T66" fmla="*/ 1862 w 2355"/>
                  <a:gd name="T67" fmla="*/ 2836 h 4712"/>
                  <a:gd name="T68" fmla="*/ 1913 w 2355"/>
                  <a:gd name="T69" fmla="*/ 2552 h 4712"/>
                  <a:gd name="T70" fmla="*/ 1921 w 2355"/>
                  <a:gd name="T71" fmla="*/ 2257 h 4712"/>
                  <a:gd name="T72" fmla="*/ 1884 w 2355"/>
                  <a:gd name="T73" fmla="*/ 1969 h 4712"/>
                  <a:gd name="T74" fmla="*/ 1806 w 2355"/>
                  <a:gd name="T75" fmla="*/ 1696 h 4712"/>
                  <a:gd name="T76" fmla="*/ 1690 w 2355"/>
                  <a:gd name="T77" fmla="*/ 1441 h 4712"/>
                  <a:gd name="T78" fmla="*/ 1540 w 2355"/>
                  <a:gd name="T79" fmla="*/ 1206 h 4712"/>
                  <a:gd name="T80" fmla="*/ 1358 w 2355"/>
                  <a:gd name="T81" fmla="*/ 997 h 4712"/>
                  <a:gd name="T82" fmla="*/ 1149 w 2355"/>
                  <a:gd name="T83" fmla="*/ 815 h 4712"/>
                  <a:gd name="T84" fmla="*/ 915 w 2355"/>
                  <a:gd name="T85" fmla="*/ 665 h 4712"/>
                  <a:gd name="T86" fmla="*/ 660 w 2355"/>
                  <a:gd name="T87" fmla="*/ 549 h 4712"/>
                  <a:gd name="T88" fmla="*/ 386 w 2355"/>
                  <a:gd name="T89" fmla="*/ 472 h 4712"/>
                  <a:gd name="T90" fmla="*/ 98 w 2355"/>
                  <a:gd name="T91" fmla="*/ 435 h 4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2805" name="TextBox 35"/>
          <p:cNvSpPr txBox="1">
            <a:spLocks noChangeArrowheads="1"/>
          </p:cNvSpPr>
          <p:nvPr/>
        </p:nvSpPr>
        <p:spPr bwMode="auto">
          <a:xfrm>
            <a:off x="1582807" y="3244851"/>
            <a:ext cx="3169200"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dirty="0">
                <a:latin typeface="微软雅黑" pitchFamily="34" charset="-122"/>
                <a:ea typeface="微软雅黑" pitchFamily="34" charset="-122"/>
              </a:rPr>
              <a:t>简介标题</a:t>
            </a:r>
          </a:p>
        </p:txBody>
      </p:sp>
      <p:sp>
        <p:nvSpPr>
          <p:cNvPr id="32806" name="TextBox 36"/>
          <p:cNvSpPr txBox="1">
            <a:spLocks noChangeArrowheads="1"/>
          </p:cNvSpPr>
          <p:nvPr/>
        </p:nvSpPr>
        <p:spPr bwMode="auto">
          <a:xfrm>
            <a:off x="6839932" y="3244851"/>
            <a:ext cx="3169200"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dirty="0">
                <a:latin typeface="微软雅黑" pitchFamily="34" charset="-122"/>
                <a:ea typeface="微软雅黑" pitchFamily="34" charset="-122"/>
              </a:rPr>
              <a:t>简介标题</a:t>
            </a:r>
          </a:p>
        </p:txBody>
      </p:sp>
      <p:sp>
        <p:nvSpPr>
          <p:cNvPr id="32807" name="矩形 1"/>
          <p:cNvSpPr>
            <a:spLocks noChangeArrowheads="1"/>
          </p:cNvSpPr>
          <p:nvPr/>
        </p:nvSpPr>
        <p:spPr bwMode="auto">
          <a:xfrm>
            <a:off x="1798748" y="1980697"/>
            <a:ext cx="2453113"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2808" name="矩形 38"/>
          <p:cNvSpPr>
            <a:spLocks noChangeArrowheads="1"/>
          </p:cNvSpPr>
          <p:nvPr/>
        </p:nvSpPr>
        <p:spPr bwMode="auto">
          <a:xfrm>
            <a:off x="1817798" y="3907046"/>
            <a:ext cx="2357846" cy="1403783"/>
          </a:xfrm>
          <a:prstGeom prst="rect">
            <a:avLst/>
          </a:prstGeom>
          <a:blipFill dpi="0" rotWithShape="1">
            <a:blip r:embed="rId4"/>
            <a:srcRect/>
            <a:stretch>
              <a:fillRect/>
            </a:stretch>
          </a:blipFill>
          <a:ln w="25400" cmpd="sng">
            <a:solidFill>
              <a:schemeClr val="tx2"/>
            </a:solidFill>
            <a:miter lim="800000"/>
            <a:headEnd/>
            <a:tailEnd/>
          </a:ln>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2809" name="矩形 1"/>
          <p:cNvSpPr>
            <a:spLocks noChangeArrowheads="1"/>
          </p:cNvSpPr>
          <p:nvPr/>
        </p:nvSpPr>
        <p:spPr bwMode="auto">
          <a:xfrm>
            <a:off x="7109857" y="1980697"/>
            <a:ext cx="2454701"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2810" name="矩形 40"/>
          <p:cNvSpPr>
            <a:spLocks noChangeArrowheads="1"/>
          </p:cNvSpPr>
          <p:nvPr/>
        </p:nvSpPr>
        <p:spPr bwMode="auto">
          <a:xfrm>
            <a:off x="7128910" y="3907046"/>
            <a:ext cx="2357847" cy="1403783"/>
          </a:xfrm>
          <a:prstGeom prst="rect">
            <a:avLst/>
          </a:prstGeom>
          <a:blipFill dpi="0" rotWithShape="1">
            <a:blip r:embed="rId5"/>
            <a:srcRect/>
            <a:stretch>
              <a:fillRect/>
            </a:stretch>
          </a:blipFill>
          <a:ln w="25400" cmpd="sng">
            <a:solidFill>
              <a:schemeClr val="tx2"/>
            </a:solidFill>
            <a:miter lim="800000"/>
            <a:headEnd/>
            <a:tailEnd/>
          </a:ln>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pic>
        <p:nvPicPr>
          <p:cNvPr id="47" name="Picture 28">
            <a:extLst>
              <a:ext uri="{FF2B5EF4-FFF2-40B4-BE49-F238E27FC236}">
                <a16:creationId xmlns:a16="http://schemas.microsoft.com/office/drawing/2014/main" id="{D44D2B52-961E-43A1-B8CC-0EB1D8D7F54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3">
            <a:extLst>
              <a:ext uri="{FF2B5EF4-FFF2-40B4-BE49-F238E27FC236}">
                <a16:creationId xmlns:a16="http://schemas.microsoft.com/office/drawing/2014/main" id="{7FC099B4-366D-47F0-9251-912AC62CE941}"/>
              </a:ext>
            </a:extLst>
          </p:cNvPr>
          <p:cNvGrpSpPr>
            <a:grpSpLocks/>
          </p:cNvGrpSpPr>
          <p:nvPr/>
        </p:nvGrpSpPr>
        <p:grpSpPr bwMode="auto">
          <a:xfrm>
            <a:off x="464577" y="165395"/>
            <a:ext cx="433338" cy="535447"/>
            <a:chOff x="10675" y="7633"/>
            <a:chExt cx="433171" cy="534549"/>
          </a:xfrm>
        </p:grpSpPr>
        <p:sp>
          <p:nvSpPr>
            <p:cNvPr id="49" name="圆角矩形 10">
              <a:extLst>
                <a:ext uri="{FF2B5EF4-FFF2-40B4-BE49-F238E27FC236}">
                  <a16:creationId xmlns:a16="http://schemas.microsoft.com/office/drawing/2014/main" id="{A7BB1517-374C-4389-8F51-ACAC286FF534}"/>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0" name="图片 50">
              <a:extLst>
                <a:ext uri="{FF2B5EF4-FFF2-40B4-BE49-F238E27FC236}">
                  <a16:creationId xmlns:a16="http://schemas.microsoft.com/office/drawing/2014/main" id="{B73D74C1-7D45-416E-A5F7-7CB5A41E346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 name="图片 50">
            <a:extLst>
              <a:ext uri="{FF2B5EF4-FFF2-40B4-BE49-F238E27FC236}">
                <a16:creationId xmlns:a16="http://schemas.microsoft.com/office/drawing/2014/main" id="{4310E19D-ACB4-48E9-BC16-AB1932F18CA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52" name="TextBox 29">
            <a:extLst>
              <a:ext uri="{FF2B5EF4-FFF2-40B4-BE49-F238E27FC236}">
                <a16:creationId xmlns:a16="http://schemas.microsoft.com/office/drawing/2014/main" id="{0CECB20E-B3CE-4B5B-83A1-AAE4CD301DC4}"/>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542827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3805" name="组合 12"/>
          <p:cNvGrpSpPr>
            <a:grpSpLocks/>
          </p:cNvGrpSpPr>
          <p:nvPr/>
        </p:nvGrpSpPr>
        <p:grpSpPr bwMode="auto">
          <a:xfrm>
            <a:off x="5666566" y="3406827"/>
            <a:ext cx="1259106" cy="244550"/>
            <a:chOff x="0" y="0"/>
            <a:chExt cx="1259586" cy="245167"/>
          </a:xfrm>
        </p:grpSpPr>
        <p:sp>
          <p:nvSpPr>
            <p:cNvPr id="33806" name="Rectangle 26"/>
            <p:cNvSpPr>
              <a:spLocks noChangeArrowheads="1"/>
            </p:cNvSpPr>
            <p:nvPr/>
          </p:nvSpPr>
          <p:spPr bwMode="auto">
            <a:xfrm>
              <a:off x="0" y="81196"/>
              <a:ext cx="1259586" cy="16397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sp>
          <p:nvSpPr>
            <p:cNvPr id="33807" name="Oval 10"/>
            <p:cNvSpPr>
              <a:spLocks noChangeArrowheads="1"/>
            </p:cNvSpPr>
            <p:nvPr/>
          </p:nvSpPr>
          <p:spPr bwMode="auto">
            <a:xfrm>
              <a:off x="540354" y="0"/>
              <a:ext cx="178877" cy="17887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grpSp>
      <p:grpSp>
        <p:nvGrpSpPr>
          <p:cNvPr id="33808" name="组合 15"/>
          <p:cNvGrpSpPr>
            <a:grpSpLocks/>
          </p:cNvGrpSpPr>
          <p:nvPr/>
        </p:nvGrpSpPr>
        <p:grpSpPr bwMode="auto">
          <a:xfrm>
            <a:off x="3102310" y="3414769"/>
            <a:ext cx="1259107" cy="236611"/>
            <a:chOff x="0" y="0"/>
            <a:chExt cx="1259586" cy="237722"/>
          </a:xfrm>
        </p:grpSpPr>
        <p:sp>
          <p:nvSpPr>
            <p:cNvPr id="33809" name="Rectangle 8"/>
            <p:cNvSpPr>
              <a:spLocks noChangeArrowheads="1"/>
            </p:cNvSpPr>
            <p:nvPr/>
          </p:nvSpPr>
          <p:spPr bwMode="auto">
            <a:xfrm>
              <a:off x="0" y="73751"/>
              <a:ext cx="1259586" cy="16397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sp>
          <p:nvSpPr>
            <p:cNvPr id="33810" name="Oval 30"/>
            <p:cNvSpPr>
              <a:spLocks noChangeArrowheads="1"/>
            </p:cNvSpPr>
            <p:nvPr/>
          </p:nvSpPr>
          <p:spPr bwMode="auto">
            <a:xfrm>
              <a:off x="517995" y="0"/>
              <a:ext cx="178877" cy="17887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grpSp>
      <p:grpSp>
        <p:nvGrpSpPr>
          <p:cNvPr id="33811" name="组合 18"/>
          <p:cNvGrpSpPr>
            <a:grpSpLocks/>
          </p:cNvGrpSpPr>
          <p:nvPr/>
        </p:nvGrpSpPr>
        <p:grpSpPr bwMode="auto">
          <a:xfrm>
            <a:off x="8230826" y="3417945"/>
            <a:ext cx="1259107" cy="233435"/>
            <a:chOff x="0" y="0"/>
            <a:chExt cx="1259586" cy="233418"/>
          </a:xfrm>
        </p:grpSpPr>
        <p:sp>
          <p:nvSpPr>
            <p:cNvPr id="33812" name="Round Same Side Corner Rectangle 6"/>
            <p:cNvSpPr>
              <a:spLocks/>
            </p:cNvSpPr>
            <p:nvPr/>
          </p:nvSpPr>
          <p:spPr bwMode="auto">
            <a:xfrm rot="5400000">
              <a:off x="547808" y="-478360"/>
              <a:ext cx="163970" cy="1259586"/>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813" name="Oval 39"/>
            <p:cNvSpPr>
              <a:spLocks noChangeArrowheads="1"/>
            </p:cNvSpPr>
            <p:nvPr/>
          </p:nvSpPr>
          <p:spPr bwMode="auto">
            <a:xfrm>
              <a:off x="568304" y="0"/>
              <a:ext cx="178877" cy="17887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grpSp>
      <p:grpSp>
        <p:nvGrpSpPr>
          <p:cNvPr id="33814" name="组合 21"/>
          <p:cNvGrpSpPr>
            <a:grpSpLocks/>
          </p:cNvGrpSpPr>
          <p:nvPr/>
        </p:nvGrpSpPr>
        <p:grpSpPr bwMode="auto">
          <a:xfrm>
            <a:off x="4383643" y="3487814"/>
            <a:ext cx="1260694" cy="241374"/>
            <a:chOff x="0" y="0"/>
            <a:chExt cx="1259586" cy="240868"/>
          </a:xfrm>
        </p:grpSpPr>
        <p:sp>
          <p:nvSpPr>
            <p:cNvPr id="33815" name="Rectangle 25"/>
            <p:cNvSpPr>
              <a:spLocks noChangeArrowheads="1"/>
            </p:cNvSpPr>
            <p:nvPr/>
          </p:nvSpPr>
          <p:spPr bwMode="auto">
            <a:xfrm>
              <a:off x="0" y="0"/>
              <a:ext cx="1259586" cy="16397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sp>
          <p:nvSpPr>
            <p:cNvPr id="33816" name="Oval 44"/>
            <p:cNvSpPr>
              <a:spLocks noChangeArrowheads="1"/>
            </p:cNvSpPr>
            <p:nvPr/>
          </p:nvSpPr>
          <p:spPr bwMode="auto">
            <a:xfrm>
              <a:off x="562714" y="61991"/>
              <a:ext cx="178877" cy="1788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grpSp>
      <p:grpSp>
        <p:nvGrpSpPr>
          <p:cNvPr id="33817" name="组合 24"/>
          <p:cNvGrpSpPr>
            <a:grpSpLocks/>
          </p:cNvGrpSpPr>
          <p:nvPr/>
        </p:nvGrpSpPr>
        <p:grpSpPr bwMode="auto">
          <a:xfrm>
            <a:off x="1819385" y="3487814"/>
            <a:ext cx="1260694" cy="241374"/>
            <a:chOff x="0" y="0"/>
            <a:chExt cx="1259586" cy="240866"/>
          </a:xfrm>
        </p:grpSpPr>
        <p:sp>
          <p:nvSpPr>
            <p:cNvPr id="33818" name="Round Same Side Corner Rectangle 23"/>
            <p:cNvSpPr>
              <a:spLocks/>
            </p:cNvSpPr>
            <p:nvPr/>
          </p:nvSpPr>
          <p:spPr bwMode="auto">
            <a:xfrm rot="16200000" flipH="1">
              <a:off x="547808" y="-547808"/>
              <a:ext cx="163970" cy="1259586"/>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819" name="Oval 46"/>
            <p:cNvSpPr>
              <a:spLocks noChangeArrowheads="1"/>
            </p:cNvSpPr>
            <p:nvPr/>
          </p:nvSpPr>
          <p:spPr bwMode="auto">
            <a:xfrm>
              <a:off x="570168" y="61989"/>
              <a:ext cx="178877" cy="1788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grpSp>
      <p:grpSp>
        <p:nvGrpSpPr>
          <p:cNvPr id="33820" name="组合 27"/>
          <p:cNvGrpSpPr>
            <a:grpSpLocks/>
          </p:cNvGrpSpPr>
          <p:nvPr/>
        </p:nvGrpSpPr>
        <p:grpSpPr bwMode="auto">
          <a:xfrm>
            <a:off x="6947901" y="3487814"/>
            <a:ext cx="1260694" cy="241374"/>
            <a:chOff x="0" y="0"/>
            <a:chExt cx="1259586" cy="240869"/>
          </a:xfrm>
        </p:grpSpPr>
        <p:sp>
          <p:nvSpPr>
            <p:cNvPr id="33821" name="Rectangle 27"/>
            <p:cNvSpPr>
              <a:spLocks noChangeArrowheads="1"/>
            </p:cNvSpPr>
            <p:nvPr/>
          </p:nvSpPr>
          <p:spPr bwMode="auto">
            <a:xfrm>
              <a:off x="0" y="0"/>
              <a:ext cx="1259586" cy="16397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sp>
          <p:nvSpPr>
            <p:cNvPr id="33822" name="Oval 47"/>
            <p:cNvSpPr>
              <a:spLocks noChangeArrowheads="1"/>
            </p:cNvSpPr>
            <p:nvPr/>
          </p:nvSpPr>
          <p:spPr bwMode="auto">
            <a:xfrm>
              <a:off x="590663" y="61992"/>
              <a:ext cx="178877" cy="1788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1200">
                <a:solidFill>
                  <a:srgbClr val="34719E"/>
                </a:solidFill>
              </a:endParaRPr>
            </a:p>
          </p:txBody>
        </p:sp>
      </p:grpSp>
      <p:sp>
        <p:nvSpPr>
          <p:cNvPr id="33823" name="Freeform 5"/>
          <p:cNvSpPr>
            <a:spLocks noEditPoints="1"/>
          </p:cNvSpPr>
          <p:nvPr/>
        </p:nvSpPr>
        <p:spPr bwMode="auto">
          <a:xfrm>
            <a:off x="2244912" y="3875286"/>
            <a:ext cx="477921" cy="522449"/>
          </a:xfrm>
          <a:custGeom>
            <a:avLst/>
            <a:gdLst>
              <a:gd name="T0" fmla="*/ 499 w 1516"/>
              <a:gd name="T1" fmla="*/ 1449 h 1648"/>
              <a:gd name="T2" fmla="*/ 896 w 1516"/>
              <a:gd name="T3" fmla="*/ 1449 h 1648"/>
              <a:gd name="T4" fmla="*/ 697 w 1516"/>
              <a:gd name="T5" fmla="*/ 1648 h 1648"/>
              <a:gd name="T6" fmla="*/ 499 w 1516"/>
              <a:gd name="T7" fmla="*/ 1449 h 1648"/>
              <a:gd name="T8" fmla="*/ 779 w 1516"/>
              <a:gd name="T9" fmla="*/ 1189 h 1648"/>
              <a:gd name="T10" fmla="*/ 233 w 1516"/>
              <a:gd name="T11" fmla="*/ 1189 h 1648"/>
              <a:gd name="T12" fmla="*/ 446 w 1516"/>
              <a:gd name="T13" fmla="*/ 523 h 1648"/>
              <a:gd name="T14" fmla="*/ 695 w 1516"/>
              <a:gd name="T15" fmla="*/ 346 h 1648"/>
              <a:gd name="T16" fmla="*/ 945 w 1516"/>
              <a:gd name="T17" fmla="*/ 523 h 1648"/>
              <a:gd name="T18" fmla="*/ 1000 w 1516"/>
              <a:gd name="T19" fmla="*/ 739 h 1648"/>
              <a:gd name="T20" fmla="*/ 1134 w 1516"/>
              <a:gd name="T21" fmla="*/ 694 h 1648"/>
              <a:gd name="T22" fmla="*/ 913 w 1516"/>
              <a:gd name="T23" fmla="*/ 271 h 1648"/>
              <a:gd name="T24" fmla="*/ 841 w 1516"/>
              <a:gd name="T25" fmla="*/ 146 h 1648"/>
              <a:gd name="T26" fmla="*/ 841 w 1516"/>
              <a:gd name="T27" fmla="*/ 146 h 1648"/>
              <a:gd name="T28" fmla="*/ 695 w 1516"/>
              <a:gd name="T29" fmla="*/ 0 h 1648"/>
              <a:gd name="T30" fmla="*/ 550 w 1516"/>
              <a:gd name="T31" fmla="*/ 146 h 1648"/>
              <a:gd name="T32" fmla="*/ 550 w 1516"/>
              <a:gd name="T33" fmla="*/ 146 h 1648"/>
              <a:gd name="T34" fmla="*/ 477 w 1516"/>
              <a:gd name="T35" fmla="*/ 271 h 1648"/>
              <a:gd name="T36" fmla="*/ 0 w 1516"/>
              <a:gd name="T37" fmla="*/ 1185 h 1648"/>
              <a:gd name="T38" fmla="*/ 0 w 1516"/>
              <a:gd name="T39" fmla="*/ 1329 h 1648"/>
              <a:gd name="T40" fmla="*/ 827 w 1516"/>
              <a:gd name="T41" fmla="*/ 1329 h 1648"/>
              <a:gd name="T42" fmla="*/ 779 w 1516"/>
              <a:gd name="T43" fmla="*/ 1189 h 1648"/>
              <a:gd name="T44" fmla="*/ 695 w 1516"/>
              <a:gd name="T45" fmla="*/ 87 h 1648"/>
              <a:gd name="T46" fmla="*/ 754 w 1516"/>
              <a:gd name="T47" fmla="*/ 146 h 1648"/>
              <a:gd name="T48" fmla="*/ 695 w 1516"/>
              <a:gd name="T49" fmla="*/ 205 h 1648"/>
              <a:gd name="T50" fmla="*/ 636 w 1516"/>
              <a:gd name="T51" fmla="*/ 146 h 1648"/>
              <a:gd name="T52" fmla="*/ 695 w 1516"/>
              <a:gd name="T53" fmla="*/ 87 h 1648"/>
              <a:gd name="T54" fmla="*/ 1204 w 1516"/>
              <a:gd name="T55" fmla="*/ 808 h 1648"/>
              <a:gd name="T56" fmla="*/ 893 w 1516"/>
              <a:gd name="T57" fmla="*/ 1119 h 1648"/>
              <a:gd name="T58" fmla="*/ 1204 w 1516"/>
              <a:gd name="T59" fmla="*/ 1430 h 1648"/>
              <a:gd name="T60" fmla="*/ 1516 w 1516"/>
              <a:gd name="T61" fmla="*/ 1119 h 1648"/>
              <a:gd name="T62" fmla="*/ 1204 w 1516"/>
              <a:gd name="T63" fmla="*/ 808 h 1648"/>
              <a:gd name="T64" fmla="*/ 1151 w 1516"/>
              <a:gd name="T65" fmla="*/ 1287 h 1648"/>
              <a:gd name="T66" fmla="*/ 1004 w 1516"/>
              <a:gd name="T67" fmla="*/ 1140 h 1648"/>
              <a:gd name="T68" fmla="*/ 1067 w 1516"/>
              <a:gd name="T69" fmla="*/ 1077 h 1648"/>
              <a:gd name="T70" fmla="*/ 1151 w 1516"/>
              <a:gd name="T71" fmla="*/ 1162 h 1648"/>
              <a:gd name="T72" fmla="*/ 1346 w 1516"/>
              <a:gd name="T73" fmla="*/ 967 h 1648"/>
              <a:gd name="T74" fmla="*/ 1409 w 1516"/>
              <a:gd name="T75" fmla="*/ 1029 h 1648"/>
              <a:gd name="T76" fmla="*/ 1151 w 1516"/>
              <a:gd name="T77" fmla="*/ 1287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6" h="1648">
                <a:moveTo>
                  <a:pt x="499" y="1449"/>
                </a:moveTo>
                <a:cubicBezTo>
                  <a:pt x="896" y="1449"/>
                  <a:pt x="896" y="1449"/>
                  <a:pt x="896" y="1449"/>
                </a:cubicBezTo>
                <a:cubicBezTo>
                  <a:pt x="896" y="1559"/>
                  <a:pt x="807" y="1648"/>
                  <a:pt x="697" y="1648"/>
                </a:cubicBezTo>
                <a:cubicBezTo>
                  <a:pt x="588" y="1648"/>
                  <a:pt x="499" y="1559"/>
                  <a:pt x="499" y="1449"/>
                </a:cubicBezTo>
                <a:close/>
                <a:moveTo>
                  <a:pt x="779" y="1189"/>
                </a:moveTo>
                <a:cubicBezTo>
                  <a:pt x="233" y="1189"/>
                  <a:pt x="233" y="1189"/>
                  <a:pt x="233" y="1189"/>
                </a:cubicBezTo>
                <a:cubicBezTo>
                  <a:pt x="382" y="1004"/>
                  <a:pt x="370" y="712"/>
                  <a:pt x="446" y="523"/>
                </a:cubicBezTo>
                <a:cubicBezTo>
                  <a:pt x="487" y="420"/>
                  <a:pt x="561" y="346"/>
                  <a:pt x="695" y="346"/>
                </a:cubicBezTo>
                <a:cubicBezTo>
                  <a:pt x="829" y="346"/>
                  <a:pt x="903" y="419"/>
                  <a:pt x="945" y="523"/>
                </a:cubicBezTo>
                <a:cubicBezTo>
                  <a:pt x="970" y="586"/>
                  <a:pt x="985" y="661"/>
                  <a:pt x="1000" y="739"/>
                </a:cubicBezTo>
                <a:cubicBezTo>
                  <a:pt x="1042" y="717"/>
                  <a:pt x="1087" y="701"/>
                  <a:pt x="1134" y="694"/>
                </a:cubicBezTo>
                <a:cubicBezTo>
                  <a:pt x="1101" y="522"/>
                  <a:pt x="1058" y="354"/>
                  <a:pt x="913" y="271"/>
                </a:cubicBezTo>
                <a:cubicBezTo>
                  <a:pt x="869" y="245"/>
                  <a:pt x="841" y="197"/>
                  <a:pt x="841" y="146"/>
                </a:cubicBezTo>
                <a:cubicBezTo>
                  <a:pt x="841" y="146"/>
                  <a:pt x="841" y="146"/>
                  <a:pt x="841" y="146"/>
                </a:cubicBezTo>
                <a:cubicBezTo>
                  <a:pt x="841" y="65"/>
                  <a:pt x="776" y="0"/>
                  <a:pt x="695" y="0"/>
                </a:cubicBezTo>
                <a:cubicBezTo>
                  <a:pt x="615" y="0"/>
                  <a:pt x="550" y="65"/>
                  <a:pt x="550" y="146"/>
                </a:cubicBezTo>
                <a:cubicBezTo>
                  <a:pt x="550" y="146"/>
                  <a:pt x="550" y="146"/>
                  <a:pt x="550" y="146"/>
                </a:cubicBezTo>
                <a:cubicBezTo>
                  <a:pt x="550" y="198"/>
                  <a:pt x="522" y="245"/>
                  <a:pt x="477" y="271"/>
                </a:cubicBezTo>
                <a:cubicBezTo>
                  <a:pt x="153" y="457"/>
                  <a:pt x="339" y="1075"/>
                  <a:pt x="0" y="1185"/>
                </a:cubicBezTo>
                <a:cubicBezTo>
                  <a:pt x="0" y="1329"/>
                  <a:pt x="0" y="1329"/>
                  <a:pt x="0" y="1329"/>
                </a:cubicBezTo>
                <a:cubicBezTo>
                  <a:pt x="827" y="1329"/>
                  <a:pt x="827" y="1329"/>
                  <a:pt x="827" y="1329"/>
                </a:cubicBezTo>
                <a:cubicBezTo>
                  <a:pt x="803" y="1286"/>
                  <a:pt x="787" y="1238"/>
                  <a:pt x="779" y="1189"/>
                </a:cubicBezTo>
                <a:close/>
                <a:moveTo>
                  <a:pt x="695" y="87"/>
                </a:moveTo>
                <a:cubicBezTo>
                  <a:pt x="728" y="87"/>
                  <a:pt x="754" y="113"/>
                  <a:pt x="754" y="146"/>
                </a:cubicBezTo>
                <a:cubicBezTo>
                  <a:pt x="754" y="178"/>
                  <a:pt x="728" y="205"/>
                  <a:pt x="695" y="205"/>
                </a:cubicBezTo>
                <a:cubicBezTo>
                  <a:pt x="663" y="205"/>
                  <a:pt x="636" y="178"/>
                  <a:pt x="636" y="146"/>
                </a:cubicBezTo>
                <a:cubicBezTo>
                  <a:pt x="636" y="113"/>
                  <a:pt x="663" y="87"/>
                  <a:pt x="695" y="87"/>
                </a:cubicBezTo>
                <a:close/>
                <a:moveTo>
                  <a:pt x="1204" y="808"/>
                </a:moveTo>
                <a:cubicBezTo>
                  <a:pt x="1032" y="808"/>
                  <a:pt x="893" y="947"/>
                  <a:pt x="893" y="1119"/>
                </a:cubicBezTo>
                <a:cubicBezTo>
                  <a:pt x="893" y="1291"/>
                  <a:pt x="1032" y="1430"/>
                  <a:pt x="1204" y="1430"/>
                </a:cubicBezTo>
                <a:cubicBezTo>
                  <a:pt x="1376" y="1430"/>
                  <a:pt x="1516" y="1291"/>
                  <a:pt x="1516" y="1119"/>
                </a:cubicBezTo>
                <a:cubicBezTo>
                  <a:pt x="1516" y="947"/>
                  <a:pt x="1376" y="808"/>
                  <a:pt x="1204" y="808"/>
                </a:cubicBezTo>
                <a:close/>
                <a:moveTo>
                  <a:pt x="1151" y="1287"/>
                </a:moveTo>
                <a:cubicBezTo>
                  <a:pt x="1004" y="1140"/>
                  <a:pt x="1004" y="1140"/>
                  <a:pt x="1004" y="1140"/>
                </a:cubicBezTo>
                <a:cubicBezTo>
                  <a:pt x="1067" y="1077"/>
                  <a:pt x="1067" y="1077"/>
                  <a:pt x="1067" y="1077"/>
                </a:cubicBezTo>
                <a:cubicBezTo>
                  <a:pt x="1151" y="1162"/>
                  <a:pt x="1151" y="1162"/>
                  <a:pt x="1151" y="1162"/>
                </a:cubicBezTo>
                <a:cubicBezTo>
                  <a:pt x="1346" y="967"/>
                  <a:pt x="1346" y="967"/>
                  <a:pt x="1346" y="967"/>
                </a:cubicBezTo>
                <a:cubicBezTo>
                  <a:pt x="1409" y="1029"/>
                  <a:pt x="1409" y="1029"/>
                  <a:pt x="1409" y="1029"/>
                </a:cubicBezTo>
                <a:lnTo>
                  <a:pt x="1151" y="128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33824" name="Freeform 9"/>
          <p:cNvSpPr>
            <a:spLocks noEditPoints="1"/>
          </p:cNvSpPr>
          <p:nvPr/>
        </p:nvSpPr>
        <p:spPr bwMode="auto">
          <a:xfrm>
            <a:off x="4782174" y="3907046"/>
            <a:ext cx="527142" cy="476397"/>
          </a:xfrm>
          <a:custGeom>
            <a:avLst/>
            <a:gdLst>
              <a:gd name="T0" fmla="*/ 1648 w 1648"/>
              <a:gd name="T1" fmla="*/ 824 h 1492"/>
              <a:gd name="T2" fmla="*/ 824 w 1648"/>
              <a:gd name="T3" fmla="*/ 0 h 1492"/>
              <a:gd name="T4" fmla="*/ 0 w 1648"/>
              <a:gd name="T5" fmla="*/ 824 h 1492"/>
              <a:gd name="T6" fmla="*/ 151 w 1648"/>
              <a:gd name="T7" fmla="*/ 1300 h 1492"/>
              <a:gd name="T8" fmla="*/ 451 w 1648"/>
              <a:gd name="T9" fmla="*/ 1300 h 1492"/>
              <a:gd name="T10" fmla="*/ 824 w 1648"/>
              <a:gd name="T11" fmla="*/ 1492 h 1492"/>
              <a:gd name="T12" fmla="*/ 1197 w 1648"/>
              <a:gd name="T13" fmla="*/ 1300 h 1492"/>
              <a:gd name="T14" fmla="*/ 1497 w 1648"/>
              <a:gd name="T15" fmla="*/ 1300 h 1492"/>
              <a:gd name="T16" fmla="*/ 1648 w 1648"/>
              <a:gd name="T17" fmla="*/ 824 h 1492"/>
              <a:gd name="T18" fmla="*/ 1340 w 1648"/>
              <a:gd name="T19" fmla="*/ 382 h 1492"/>
              <a:gd name="T20" fmla="*/ 1188 w 1648"/>
              <a:gd name="T21" fmla="*/ 533 h 1492"/>
              <a:gd name="T22" fmla="*/ 1115 w 1648"/>
              <a:gd name="T23" fmla="*/ 460 h 1492"/>
              <a:gd name="T24" fmla="*/ 1266 w 1648"/>
              <a:gd name="T25" fmla="*/ 308 h 1492"/>
              <a:gd name="T26" fmla="*/ 1340 w 1648"/>
              <a:gd name="T27" fmla="*/ 382 h 1492"/>
              <a:gd name="T28" fmla="*/ 1035 w 1648"/>
              <a:gd name="T29" fmla="*/ 178 h 1492"/>
              <a:gd name="T30" fmla="*/ 1131 w 1648"/>
              <a:gd name="T31" fmla="*/ 218 h 1492"/>
              <a:gd name="T32" fmla="*/ 1049 w 1648"/>
              <a:gd name="T33" fmla="*/ 416 h 1492"/>
              <a:gd name="T34" fmla="*/ 953 w 1648"/>
              <a:gd name="T35" fmla="*/ 376 h 1492"/>
              <a:gd name="T36" fmla="*/ 1035 w 1648"/>
              <a:gd name="T37" fmla="*/ 178 h 1492"/>
              <a:gd name="T38" fmla="*/ 772 w 1648"/>
              <a:gd name="T39" fmla="*/ 147 h 1492"/>
              <a:gd name="T40" fmla="*/ 824 w 1648"/>
              <a:gd name="T41" fmla="*/ 145 h 1492"/>
              <a:gd name="T42" fmla="*/ 876 w 1648"/>
              <a:gd name="T43" fmla="*/ 147 h 1492"/>
              <a:gd name="T44" fmla="*/ 876 w 1648"/>
              <a:gd name="T45" fmla="*/ 361 h 1492"/>
              <a:gd name="T46" fmla="*/ 824 w 1648"/>
              <a:gd name="T47" fmla="*/ 358 h 1492"/>
              <a:gd name="T48" fmla="*/ 772 w 1648"/>
              <a:gd name="T49" fmla="*/ 361 h 1492"/>
              <a:gd name="T50" fmla="*/ 772 w 1648"/>
              <a:gd name="T51" fmla="*/ 147 h 1492"/>
              <a:gd name="T52" fmla="*/ 746 w 1648"/>
              <a:gd name="T53" fmla="*/ 864 h 1492"/>
              <a:gd name="T54" fmla="*/ 824 w 1648"/>
              <a:gd name="T55" fmla="*/ 500 h 1492"/>
              <a:gd name="T56" fmla="*/ 902 w 1648"/>
              <a:gd name="T57" fmla="*/ 864 h 1492"/>
              <a:gd name="T58" fmla="*/ 984 w 1648"/>
              <a:gd name="T59" fmla="*/ 1004 h 1492"/>
              <a:gd name="T60" fmla="*/ 824 w 1648"/>
              <a:gd name="T61" fmla="*/ 1165 h 1492"/>
              <a:gd name="T62" fmla="*/ 664 w 1648"/>
              <a:gd name="T63" fmla="*/ 1004 h 1492"/>
              <a:gd name="T64" fmla="*/ 746 w 1648"/>
              <a:gd name="T65" fmla="*/ 864 h 1492"/>
              <a:gd name="T66" fmla="*/ 610 w 1648"/>
              <a:gd name="T67" fmla="*/ 179 h 1492"/>
              <a:gd name="T68" fmla="*/ 693 w 1648"/>
              <a:gd name="T69" fmla="*/ 377 h 1492"/>
              <a:gd name="T70" fmla="*/ 597 w 1648"/>
              <a:gd name="T71" fmla="*/ 417 h 1492"/>
              <a:gd name="T72" fmla="*/ 514 w 1648"/>
              <a:gd name="T73" fmla="*/ 220 h 1492"/>
              <a:gd name="T74" fmla="*/ 610 w 1648"/>
              <a:gd name="T75" fmla="*/ 179 h 1492"/>
              <a:gd name="T76" fmla="*/ 382 w 1648"/>
              <a:gd name="T77" fmla="*/ 308 h 1492"/>
              <a:gd name="T78" fmla="*/ 533 w 1648"/>
              <a:gd name="T79" fmla="*/ 460 h 1492"/>
              <a:gd name="T80" fmla="*/ 460 w 1648"/>
              <a:gd name="T81" fmla="*/ 533 h 1492"/>
              <a:gd name="T82" fmla="*/ 308 w 1648"/>
              <a:gd name="T83" fmla="*/ 382 h 1492"/>
              <a:gd name="T84" fmla="*/ 382 w 1648"/>
              <a:gd name="T85" fmla="*/ 308 h 1492"/>
              <a:gd name="T86" fmla="*/ 178 w 1648"/>
              <a:gd name="T87" fmla="*/ 613 h 1492"/>
              <a:gd name="T88" fmla="*/ 218 w 1648"/>
              <a:gd name="T89" fmla="*/ 517 h 1492"/>
              <a:gd name="T90" fmla="*/ 416 w 1648"/>
              <a:gd name="T91" fmla="*/ 599 h 1492"/>
              <a:gd name="T92" fmla="*/ 376 w 1648"/>
              <a:gd name="T93" fmla="*/ 695 h 1492"/>
              <a:gd name="T94" fmla="*/ 178 w 1648"/>
              <a:gd name="T95" fmla="*/ 613 h 1492"/>
              <a:gd name="T96" fmla="*/ 1270 w 1648"/>
              <a:gd name="T97" fmla="*/ 688 h 1492"/>
              <a:gd name="T98" fmla="*/ 1228 w 1648"/>
              <a:gd name="T99" fmla="*/ 592 h 1492"/>
              <a:gd name="T100" fmla="*/ 1425 w 1648"/>
              <a:gd name="T101" fmla="*/ 507 h 1492"/>
              <a:gd name="T102" fmla="*/ 1466 w 1648"/>
              <a:gd name="T103" fmla="*/ 603 h 1492"/>
              <a:gd name="T104" fmla="*/ 1270 w 1648"/>
              <a:gd name="T105" fmla="*/ 688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48" h="1492">
                <a:moveTo>
                  <a:pt x="1648" y="824"/>
                </a:moveTo>
                <a:cubicBezTo>
                  <a:pt x="1648" y="369"/>
                  <a:pt x="1279" y="0"/>
                  <a:pt x="824" y="0"/>
                </a:cubicBezTo>
                <a:cubicBezTo>
                  <a:pt x="369" y="0"/>
                  <a:pt x="0" y="369"/>
                  <a:pt x="0" y="824"/>
                </a:cubicBezTo>
                <a:cubicBezTo>
                  <a:pt x="0" y="1001"/>
                  <a:pt x="56" y="1166"/>
                  <a:pt x="151" y="1300"/>
                </a:cubicBezTo>
                <a:cubicBezTo>
                  <a:pt x="451" y="1300"/>
                  <a:pt x="451" y="1300"/>
                  <a:pt x="451" y="1300"/>
                </a:cubicBezTo>
                <a:cubicBezTo>
                  <a:pt x="514" y="1413"/>
                  <a:pt x="658" y="1492"/>
                  <a:pt x="824" y="1492"/>
                </a:cubicBezTo>
                <a:cubicBezTo>
                  <a:pt x="990" y="1492"/>
                  <a:pt x="1134" y="1413"/>
                  <a:pt x="1197" y="1300"/>
                </a:cubicBezTo>
                <a:cubicBezTo>
                  <a:pt x="1497" y="1300"/>
                  <a:pt x="1497" y="1300"/>
                  <a:pt x="1497" y="1300"/>
                </a:cubicBezTo>
                <a:cubicBezTo>
                  <a:pt x="1592" y="1166"/>
                  <a:pt x="1648" y="1001"/>
                  <a:pt x="1648" y="824"/>
                </a:cubicBezTo>
                <a:close/>
                <a:moveTo>
                  <a:pt x="1340" y="382"/>
                </a:moveTo>
                <a:cubicBezTo>
                  <a:pt x="1188" y="533"/>
                  <a:pt x="1188" y="533"/>
                  <a:pt x="1188" y="533"/>
                </a:cubicBezTo>
                <a:cubicBezTo>
                  <a:pt x="1167" y="506"/>
                  <a:pt x="1142" y="481"/>
                  <a:pt x="1115" y="460"/>
                </a:cubicBezTo>
                <a:cubicBezTo>
                  <a:pt x="1266" y="308"/>
                  <a:pt x="1266" y="308"/>
                  <a:pt x="1266" y="308"/>
                </a:cubicBezTo>
                <a:cubicBezTo>
                  <a:pt x="1292" y="331"/>
                  <a:pt x="1317" y="356"/>
                  <a:pt x="1340" y="382"/>
                </a:cubicBezTo>
                <a:close/>
                <a:moveTo>
                  <a:pt x="1035" y="178"/>
                </a:moveTo>
                <a:cubicBezTo>
                  <a:pt x="1068" y="189"/>
                  <a:pt x="1100" y="203"/>
                  <a:pt x="1131" y="218"/>
                </a:cubicBezTo>
                <a:cubicBezTo>
                  <a:pt x="1049" y="416"/>
                  <a:pt x="1049" y="416"/>
                  <a:pt x="1049" y="416"/>
                </a:cubicBezTo>
                <a:cubicBezTo>
                  <a:pt x="1019" y="399"/>
                  <a:pt x="987" y="386"/>
                  <a:pt x="953" y="376"/>
                </a:cubicBezTo>
                <a:lnTo>
                  <a:pt x="1035" y="178"/>
                </a:lnTo>
                <a:close/>
                <a:moveTo>
                  <a:pt x="772" y="147"/>
                </a:moveTo>
                <a:cubicBezTo>
                  <a:pt x="790" y="146"/>
                  <a:pt x="807" y="145"/>
                  <a:pt x="824" y="145"/>
                </a:cubicBezTo>
                <a:cubicBezTo>
                  <a:pt x="841" y="145"/>
                  <a:pt x="858" y="146"/>
                  <a:pt x="876" y="147"/>
                </a:cubicBezTo>
                <a:cubicBezTo>
                  <a:pt x="876" y="361"/>
                  <a:pt x="876" y="361"/>
                  <a:pt x="876" y="361"/>
                </a:cubicBezTo>
                <a:cubicBezTo>
                  <a:pt x="859" y="359"/>
                  <a:pt x="841" y="358"/>
                  <a:pt x="824" y="358"/>
                </a:cubicBezTo>
                <a:cubicBezTo>
                  <a:pt x="807" y="358"/>
                  <a:pt x="789" y="359"/>
                  <a:pt x="772" y="361"/>
                </a:cubicBezTo>
                <a:lnTo>
                  <a:pt x="772" y="147"/>
                </a:lnTo>
                <a:close/>
                <a:moveTo>
                  <a:pt x="746" y="864"/>
                </a:moveTo>
                <a:cubicBezTo>
                  <a:pt x="824" y="500"/>
                  <a:pt x="824" y="500"/>
                  <a:pt x="824" y="500"/>
                </a:cubicBezTo>
                <a:cubicBezTo>
                  <a:pt x="902" y="864"/>
                  <a:pt x="902" y="864"/>
                  <a:pt x="902" y="864"/>
                </a:cubicBezTo>
                <a:cubicBezTo>
                  <a:pt x="951" y="891"/>
                  <a:pt x="984" y="944"/>
                  <a:pt x="984" y="1004"/>
                </a:cubicBezTo>
                <a:cubicBezTo>
                  <a:pt x="984" y="1093"/>
                  <a:pt x="913" y="1165"/>
                  <a:pt x="824" y="1165"/>
                </a:cubicBezTo>
                <a:cubicBezTo>
                  <a:pt x="735" y="1165"/>
                  <a:pt x="664" y="1093"/>
                  <a:pt x="664" y="1004"/>
                </a:cubicBezTo>
                <a:cubicBezTo>
                  <a:pt x="664" y="944"/>
                  <a:pt x="697" y="891"/>
                  <a:pt x="746" y="864"/>
                </a:cubicBezTo>
                <a:close/>
                <a:moveTo>
                  <a:pt x="610" y="179"/>
                </a:moveTo>
                <a:cubicBezTo>
                  <a:pt x="693" y="377"/>
                  <a:pt x="693" y="377"/>
                  <a:pt x="693" y="377"/>
                </a:cubicBezTo>
                <a:cubicBezTo>
                  <a:pt x="660" y="386"/>
                  <a:pt x="627" y="400"/>
                  <a:pt x="597" y="417"/>
                </a:cubicBezTo>
                <a:cubicBezTo>
                  <a:pt x="514" y="220"/>
                  <a:pt x="514" y="220"/>
                  <a:pt x="514" y="220"/>
                </a:cubicBezTo>
                <a:cubicBezTo>
                  <a:pt x="545" y="204"/>
                  <a:pt x="577" y="190"/>
                  <a:pt x="610" y="179"/>
                </a:cubicBezTo>
                <a:close/>
                <a:moveTo>
                  <a:pt x="382" y="308"/>
                </a:moveTo>
                <a:cubicBezTo>
                  <a:pt x="533" y="460"/>
                  <a:pt x="533" y="460"/>
                  <a:pt x="533" y="460"/>
                </a:cubicBezTo>
                <a:cubicBezTo>
                  <a:pt x="506" y="481"/>
                  <a:pt x="481" y="506"/>
                  <a:pt x="460" y="533"/>
                </a:cubicBezTo>
                <a:cubicBezTo>
                  <a:pt x="308" y="382"/>
                  <a:pt x="308" y="382"/>
                  <a:pt x="308" y="382"/>
                </a:cubicBezTo>
                <a:cubicBezTo>
                  <a:pt x="331" y="356"/>
                  <a:pt x="356" y="331"/>
                  <a:pt x="382" y="308"/>
                </a:cubicBezTo>
                <a:close/>
                <a:moveTo>
                  <a:pt x="178" y="613"/>
                </a:moveTo>
                <a:cubicBezTo>
                  <a:pt x="189" y="580"/>
                  <a:pt x="203" y="548"/>
                  <a:pt x="218" y="517"/>
                </a:cubicBezTo>
                <a:cubicBezTo>
                  <a:pt x="416" y="599"/>
                  <a:pt x="416" y="599"/>
                  <a:pt x="416" y="599"/>
                </a:cubicBezTo>
                <a:cubicBezTo>
                  <a:pt x="399" y="629"/>
                  <a:pt x="386" y="661"/>
                  <a:pt x="376" y="695"/>
                </a:cubicBezTo>
                <a:lnTo>
                  <a:pt x="178" y="613"/>
                </a:lnTo>
                <a:close/>
                <a:moveTo>
                  <a:pt x="1270" y="688"/>
                </a:moveTo>
                <a:cubicBezTo>
                  <a:pt x="1260" y="655"/>
                  <a:pt x="1246" y="623"/>
                  <a:pt x="1228" y="592"/>
                </a:cubicBezTo>
                <a:cubicBezTo>
                  <a:pt x="1425" y="507"/>
                  <a:pt x="1425" y="507"/>
                  <a:pt x="1425" y="507"/>
                </a:cubicBezTo>
                <a:cubicBezTo>
                  <a:pt x="1441" y="538"/>
                  <a:pt x="1455" y="570"/>
                  <a:pt x="1466" y="603"/>
                </a:cubicBezTo>
                <a:lnTo>
                  <a:pt x="1270" y="68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33825" name="Freeform 13"/>
          <p:cNvSpPr>
            <a:spLocks noEditPoints="1"/>
          </p:cNvSpPr>
          <p:nvPr/>
        </p:nvSpPr>
        <p:spPr bwMode="auto">
          <a:xfrm>
            <a:off x="8649996" y="2820857"/>
            <a:ext cx="496974" cy="446226"/>
          </a:xfrm>
          <a:custGeom>
            <a:avLst/>
            <a:gdLst>
              <a:gd name="T0" fmla="*/ 480 w 1648"/>
              <a:gd name="T1" fmla="*/ 896 h 1488"/>
              <a:gd name="T2" fmla="*/ 240 w 1648"/>
              <a:gd name="T3" fmla="*/ 1136 h 1488"/>
              <a:gd name="T4" fmla="*/ 0 w 1648"/>
              <a:gd name="T5" fmla="*/ 896 h 1488"/>
              <a:gd name="T6" fmla="*/ 240 w 1648"/>
              <a:gd name="T7" fmla="*/ 656 h 1488"/>
              <a:gd name="T8" fmla="*/ 480 w 1648"/>
              <a:gd name="T9" fmla="*/ 896 h 1488"/>
              <a:gd name="T10" fmla="*/ 240 w 1648"/>
              <a:gd name="T11" fmla="*/ 1256 h 1488"/>
              <a:gd name="T12" fmla="*/ 160 w 1648"/>
              <a:gd name="T13" fmla="*/ 1247 h 1488"/>
              <a:gd name="T14" fmla="*/ 160 w 1648"/>
              <a:gd name="T15" fmla="*/ 1408 h 1488"/>
              <a:gd name="T16" fmla="*/ 240 w 1648"/>
              <a:gd name="T17" fmla="*/ 1488 h 1488"/>
              <a:gd name="T18" fmla="*/ 320 w 1648"/>
              <a:gd name="T19" fmla="*/ 1408 h 1488"/>
              <a:gd name="T20" fmla="*/ 320 w 1648"/>
              <a:gd name="T21" fmla="*/ 1247 h 1488"/>
              <a:gd name="T22" fmla="*/ 240 w 1648"/>
              <a:gd name="T23" fmla="*/ 1256 h 1488"/>
              <a:gd name="T24" fmla="*/ 240 w 1648"/>
              <a:gd name="T25" fmla="*/ 536 h 1488"/>
              <a:gd name="T26" fmla="*/ 320 w 1648"/>
              <a:gd name="T27" fmla="*/ 545 h 1488"/>
              <a:gd name="T28" fmla="*/ 320 w 1648"/>
              <a:gd name="T29" fmla="*/ 80 h 1488"/>
              <a:gd name="T30" fmla="*/ 240 w 1648"/>
              <a:gd name="T31" fmla="*/ 0 h 1488"/>
              <a:gd name="T32" fmla="*/ 160 w 1648"/>
              <a:gd name="T33" fmla="*/ 80 h 1488"/>
              <a:gd name="T34" fmla="*/ 160 w 1648"/>
              <a:gd name="T35" fmla="*/ 545 h 1488"/>
              <a:gd name="T36" fmla="*/ 240 w 1648"/>
              <a:gd name="T37" fmla="*/ 536 h 1488"/>
              <a:gd name="T38" fmla="*/ 824 w 1648"/>
              <a:gd name="T39" fmla="*/ 508 h 1488"/>
              <a:gd name="T40" fmla="*/ 912 w 1648"/>
              <a:gd name="T41" fmla="*/ 596 h 1488"/>
              <a:gd name="T42" fmla="*/ 824 w 1648"/>
              <a:gd name="T43" fmla="*/ 684 h 1488"/>
              <a:gd name="T44" fmla="*/ 736 w 1648"/>
              <a:gd name="T45" fmla="*/ 596 h 1488"/>
              <a:gd name="T46" fmla="*/ 824 w 1648"/>
              <a:gd name="T47" fmla="*/ 508 h 1488"/>
              <a:gd name="T48" fmla="*/ 824 w 1648"/>
              <a:gd name="T49" fmla="*/ 356 h 1488"/>
              <a:gd name="T50" fmla="*/ 584 w 1648"/>
              <a:gd name="T51" fmla="*/ 596 h 1488"/>
              <a:gd name="T52" fmla="*/ 824 w 1648"/>
              <a:gd name="T53" fmla="*/ 836 h 1488"/>
              <a:gd name="T54" fmla="*/ 1064 w 1648"/>
              <a:gd name="T55" fmla="*/ 596 h 1488"/>
              <a:gd name="T56" fmla="*/ 824 w 1648"/>
              <a:gd name="T57" fmla="*/ 356 h 1488"/>
              <a:gd name="T58" fmla="*/ 824 w 1648"/>
              <a:gd name="T59" fmla="*/ 236 h 1488"/>
              <a:gd name="T60" fmla="*/ 904 w 1648"/>
              <a:gd name="T61" fmla="*/ 245 h 1488"/>
              <a:gd name="T62" fmla="*/ 904 w 1648"/>
              <a:gd name="T63" fmla="*/ 80 h 1488"/>
              <a:gd name="T64" fmla="*/ 824 w 1648"/>
              <a:gd name="T65" fmla="*/ 0 h 1488"/>
              <a:gd name="T66" fmla="*/ 744 w 1648"/>
              <a:gd name="T67" fmla="*/ 80 h 1488"/>
              <a:gd name="T68" fmla="*/ 744 w 1648"/>
              <a:gd name="T69" fmla="*/ 245 h 1488"/>
              <a:gd name="T70" fmla="*/ 824 w 1648"/>
              <a:gd name="T71" fmla="*/ 236 h 1488"/>
              <a:gd name="T72" fmla="*/ 824 w 1648"/>
              <a:gd name="T73" fmla="*/ 956 h 1488"/>
              <a:gd name="T74" fmla="*/ 744 w 1648"/>
              <a:gd name="T75" fmla="*/ 947 h 1488"/>
              <a:gd name="T76" fmla="*/ 744 w 1648"/>
              <a:gd name="T77" fmla="*/ 1408 h 1488"/>
              <a:gd name="T78" fmla="*/ 824 w 1648"/>
              <a:gd name="T79" fmla="*/ 1488 h 1488"/>
              <a:gd name="T80" fmla="*/ 904 w 1648"/>
              <a:gd name="T81" fmla="*/ 1408 h 1488"/>
              <a:gd name="T82" fmla="*/ 904 w 1648"/>
              <a:gd name="T83" fmla="*/ 947 h 1488"/>
              <a:gd name="T84" fmla="*/ 824 w 1648"/>
              <a:gd name="T85" fmla="*/ 956 h 1488"/>
              <a:gd name="T86" fmla="*/ 1408 w 1648"/>
              <a:gd name="T87" fmla="*/ 656 h 1488"/>
              <a:gd name="T88" fmla="*/ 1168 w 1648"/>
              <a:gd name="T89" fmla="*/ 896 h 1488"/>
              <a:gd name="T90" fmla="*/ 1408 w 1648"/>
              <a:gd name="T91" fmla="*/ 1136 h 1488"/>
              <a:gd name="T92" fmla="*/ 1648 w 1648"/>
              <a:gd name="T93" fmla="*/ 896 h 1488"/>
              <a:gd name="T94" fmla="*/ 1408 w 1648"/>
              <a:gd name="T95" fmla="*/ 656 h 1488"/>
              <a:gd name="T96" fmla="*/ 1408 w 1648"/>
              <a:gd name="T97" fmla="*/ 536 h 1488"/>
              <a:gd name="T98" fmla="*/ 1488 w 1648"/>
              <a:gd name="T99" fmla="*/ 545 h 1488"/>
              <a:gd name="T100" fmla="*/ 1488 w 1648"/>
              <a:gd name="T101" fmla="*/ 80 h 1488"/>
              <a:gd name="T102" fmla="*/ 1408 w 1648"/>
              <a:gd name="T103" fmla="*/ 0 h 1488"/>
              <a:gd name="T104" fmla="*/ 1328 w 1648"/>
              <a:gd name="T105" fmla="*/ 80 h 1488"/>
              <a:gd name="T106" fmla="*/ 1328 w 1648"/>
              <a:gd name="T107" fmla="*/ 545 h 1488"/>
              <a:gd name="T108" fmla="*/ 1408 w 1648"/>
              <a:gd name="T109" fmla="*/ 536 h 1488"/>
              <a:gd name="T110" fmla="*/ 1408 w 1648"/>
              <a:gd name="T111" fmla="*/ 1256 h 1488"/>
              <a:gd name="T112" fmla="*/ 1328 w 1648"/>
              <a:gd name="T113" fmla="*/ 1247 h 1488"/>
              <a:gd name="T114" fmla="*/ 1328 w 1648"/>
              <a:gd name="T115" fmla="*/ 1408 h 1488"/>
              <a:gd name="T116" fmla="*/ 1408 w 1648"/>
              <a:gd name="T117" fmla="*/ 1488 h 1488"/>
              <a:gd name="T118" fmla="*/ 1488 w 1648"/>
              <a:gd name="T119" fmla="*/ 1408 h 1488"/>
              <a:gd name="T120" fmla="*/ 1488 w 1648"/>
              <a:gd name="T121" fmla="*/ 1247 h 1488"/>
              <a:gd name="T122" fmla="*/ 1408 w 1648"/>
              <a:gd name="T123" fmla="*/ 1256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8" h="1488">
                <a:moveTo>
                  <a:pt x="480" y="896"/>
                </a:moveTo>
                <a:cubicBezTo>
                  <a:pt x="480" y="1029"/>
                  <a:pt x="373" y="1136"/>
                  <a:pt x="240" y="1136"/>
                </a:cubicBezTo>
                <a:cubicBezTo>
                  <a:pt x="107" y="1136"/>
                  <a:pt x="0" y="1029"/>
                  <a:pt x="0" y="896"/>
                </a:cubicBezTo>
                <a:cubicBezTo>
                  <a:pt x="0" y="763"/>
                  <a:pt x="107" y="656"/>
                  <a:pt x="240" y="656"/>
                </a:cubicBezTo>
                <a:cubicBezTo>
                  <a:pt x="373" y="656"/>
                  <a:pt x="480" y="763"/>
                  <a:pt x="480" y="896"/>
                </a:cubicBezTo>
                <a:close/>
                <a:moveTo>
                  <a:pt x="240" y="1256"/>
                </a:moveTo>
                <a:cubicBezTo>
                  <a:pt x="213" y="1256"/>
                  <a:pt x="186" y="1253"/>
                  <a:pt x="160" y="1247"/>
                </a:cubicBezTo>
                <a:cubicBezTo>
                  <a:pt x="160" y="1408"/>
                  <a:pt x="160" y="1408"/>
                  <a:pt x="160" y="1408"/>
                </a:cubicBezTo>
                <a:cubicBezTo>
                  <a:pt x="160" y="1452"/>
                  <a:pt x="196" y="1488"/>
                  <a:pt x="240" y="1488"/>
                </a:cubicBezTo>
                <a:cubicBezTo>
                  <a:pt x="284" y="1488"/>
                  <a:pt x="320" y="1452"/>
                  <a:pt x="320" y="1408"/>
                </a:cubicBezTo>
                <a:cubicBezTo>
                  <a:pt x="320" y="1247"/>
                  <a:pt x="320" y="1247"/>
                  <a:pt x="320" y="1247"/>
                </a:cubicBezTo>
                <a:cubicBezTo>
                  <a:pt x="294" y="1253"/>
                  <a:pt x="267" y="1256"/>
                  <a:pt x="240" y="1256"/>
                </a:cubicBezTo>
                <a:close/>
                <a:moveTo>
                  <a:pt x="240" y="536"/>
                </a:moveTo>
                <a:cubicBezTo>
                  <a:pt x="267" y="536"/>
                  <a:pt x="294" y="539"/>
                  <a:pt x="320" y="545"/>
                </a:cubicBezTo>
                <a:cubicBezTo>
                  <a:pt x="320" y="80"/>
                  <a:pt x="320" y="80"/>
                  <a:pt x="320" y="80"/>
                </a:cubicBezTo>
                <a:cubicBezTo>
                  <a:pt x="320" y="36"/>
                  <a:pt x="284" y="0"/>
                  <a:pt x="240" y="0"/>
                </a:cubicBezTo>
                <a:cubicBezTo>
                  <a:pt x="196" y="0"/>
                  <a:pt x="160" y="36"/>
                  <a:pt x="160" y="80"/>
                </a:cubicBezTo>
                <a:cubicBezTo>
                  <a:pt x="160" y="545"/>
                  <a:pt x="160" y="545"/>
                  <a:pt x="160" y="545"/>
                </a:cubicBezTo>
                <a:cubicBezTo>
                  <a:pt x="186" y="539"/>
                  <a:pt x="213" y="536"/>
                  <a:pt x="240" y="536"/>
                </a:cubicBezTo>
                <a:close/>
                <a:moveTo>
                  <a:pt x="824" y="508"/>
                </a:moveTo>
                <a:cubicBezTo>
                  <a:pt x="873" y="508"/>
                  <a:pt x="912" y="547"/>
                  <a:pt x="912" y="596"/>
                </a:cubicBezTo>
                <a:cubicBezTo>
                  <a:pt x="912" y="645"/>
                  <a:pt x="873" y="684"/>
                  <a:pt x="824" y="684"/>
                </a:cubicBezTo>
                <a:cubicBezTo>
                  <a:pt x="775" y="684"/>
                  <a:pt x="736" y="645"/>
                  <a:pt x="736" y="596"/>
                </a:cubicBezTo>
                <a:cubicBezTo>
                  <a:pt x="736" y="547"/>
                  <a:pt x="775" y="508"/>
                  <a:pt x="824" y="508"/>
                </a:cubicBezTo>
                <a:close/>
                <a:moveTo>
                  <a:pt x="824" y="356"/>
                </a:moveTo>
                <a:cubicBezTo>
                  <a:pt x="691" y="356"/>
                  <a:pt x="584" y="463"/>
                  <a:pt x="584" y="596"/>
                </a:cubicBezTo>
                <a:cubicBezTo>
                  <a:pt x="584" y="729"/>
                  <a:pt x="691" y="836"/>
                  <a:pt x="824" y="836"/>
                </a:cubicBezTo>
                <a:cubicBezTo>
                  <a:pt x="957" y="836"/>
                  <a:pt x="1064" y="729"/>
                  <a:pt x="1064" y="596"/>
                </a:cubicBezTo>
                <a:cubicBezTo>
                  <a:pt x="1064" y="463"/>
                  <a:pt x="957" y="356"/>
                  <a:pt x="824" y="356"/>
                </a:cubicBezTo>
                <a:close/>
                <a:moveTo>
                  <a:pt x="824" y="236"/>
                </a:moveTo>
                <a:cubicBezTo>
                  <a:pt x="851" y="236"/>
                  <a:pt x="878" y="239"/>
                  <a:pt x="904" y="245"/>
                </a:cubicBezTo>
                <a:cubicBezTo>
                  <a:pt x="904" y="80"/>
                  <a:pt x="904" y="80"/>
                  <a:pt x="904" y="80"/>
                </a:cubicBezTo>
                <a:cubicBezTo>
                  <a:pt x="904" y="36"/>
                  <a:pt x="868" y="0"/>
                  <a:pt x="824" y="0"/>
                </a:cubicBezTo>
                <a:cubicBezTo>
                  <a:pt x="780" y="0"/>
                  <a:pt x="744" y="36"/>
                  <a:pt x="744" y="80"/>
                </a:cubicBezTo>
                <a:cubicBezTo>
                  <a:pt x="744" y="245"/>
                  <a:pt x="744" y="245"/>
                  <a:pt x="744" y="245"/>
                </a:cubicBezTo>
                <a:cubicBezTo>
                  <a:pt x="770" y="239"/>
                  <a:pt x="797" y="236"/>
                  <a:pt x="824" y="236"/>
                </a:cubicBezTo>
                <a:close/>
                <a:moveTo>
                  <a:pt x="824" y="956"/>
                </a:moveTo>
                <a:cubicBezTo>
                  <a:pt x="797" y="956"/>
                  <a:pt x="770" y="953"/>
                  <a:pt x="744" y="947"/>
                </a:cubicBezTo>
                <a:cubicBezTo>
                  <a:pt x="744" y="1408"/>
                  <a:pt x="744" y="1408"/>
                  <a:pt x="744" y="1408"/>
                </a:cubicBezTo>
                <a:cubicBezTo>
                  <a:pt x="744" y="1452"/>
                  <a:pt x="780" y="1488"/>
                  <a:pt x="824" y="1488"/>
                </a:cubicBezTo>
                <a:cubicBezTo>
                  <a:pt x="868" y="1488"/>
                  <a:pt x="904" y="1452"/>
                  <a:pt x="904" y="1408"/>
                </a:cubicBezTo>
                <a:cubicBezTo>
                  <a:pt x="904" y="947"/>
                  <a:pt x="904" y="947"/>
                  <a:pt x="904" y="947"/>
                </a:cubicBezTo>
                <a:cubicBezTo>
                  <a:pt x="878" y="953"/>
                  <a:pt x="851" y="956"/>
                  <a:pt x="824" y="956"/>
                </a:cubicBezTo>
                <a:close/>
                <a:moveTo>
                  <a:pt x="1408" y="656"/>
                </a:moveTo>
                <a:cubicBezTo>
                  <a:pt x="1275" y="656"/>
                  <a:pt x="1168" y="763"/>
                  <a:pt x="1168" y="896"/>
                </a:cubicBezTo>
                <a:cubicBezTo>
                  <a:pt x="1168" y="1029"/>
                  <a:pt x="1275" y="1136"/>
                  <a:pt x="1408" y="1136"/>
                </a:cubicBezTo>
                <a:cubicBezTo>
                  <a:pt x="1541" y="1136"/>
                  <a:pt x="1648" y="1029"/>
                  <a:pt x="1648" y="896"/>
                </a:cubicBezTo>
                <a:cubicBezTo>
                  <a:pt x="1648" y="763"/>
                  <a:pt x="1541" y="656"/>
                  <a:pt x="1408" y="656"/>
                </a:cubicBezTo>
                <a:close/>
                <a:moveTo>
                  <a:pt x="1408" y="536"/>
                </a:moveTo>
                <a:cubicBezTo>
                  <a:pt x="1435" y="536"/>
                  <a:pt x="1462" y="539"/>
                  <a:pt x="1488" y="545"/>
                </a:cubicBezTo>
                <a:cubicBezTo>
                  <a:pt x="1488" y="80"/>
                  <a:pt x="1488" y="80"/>
                  <a:pt x="1488" y="80"/>
                </a:cubicBezTo>
                <a:cubicBezTo>
                  <a:pt x="1488" y="36"/>
                  <a:pt x="1452" y="0"/>
                  <a:pt x="1408" y="0"/>
                </a:cubicBezTo>
                <a:cubicBezTo>
                  <a:pt x="1364" y="0"/>
                  <a:pt x="1328" y="36"/>
                  <a:pt x="1328" y="80"/>
                </a:cubicBezTo>
                <a:cubicBezTo>
                  <a:pt x="1328" y="545"/>
                  <a:pt x="1328" y="545"/>
                  <a:pt x="1328" y="545"/>
                </a:cubicBezTo>
                <a:cubicBezTo>
                  <a:pt x="1354" y="539"/>
                  <a:pt x="1381" y="536"/>
                  <a:pt x="1408" y="536"/>
                </a:cubicBezTo>
                <a:close/>
                <a:moveTo>
                  <a:pt x="1408" y="1256"/>
                </a:moveTo>
                <a:cubicBezTo>
                  <a:pt x="1381" y="1256"/>
                  <a:pt x="1354" y="1253"/>
                  <a:pt x="1328" y="1247"/>
                </a:cubicBezTo>
                <a:cubicBezTo>
                  <a:pt x="1328" y="1408"/>
                  <a:pt x="1328" y="1408"/>
                  <a:pt x="1328" y="1408"/>
                </a:cubicBezTo>
                <a:cubicBezTo>
                  <a:pt x="1328" y="1452"/>
                  <a:pt x="1364" y="1488"/>
                  <a:pt x="1408" y="1488"/>
                </a:cubicBezTo>
                <a:cubicBezTo>
                  <a:pt x="1452" y="1488"/>
                  <a:pt x="1488" y="1452"/>
                  <a:pt x="1488" y="1408"/>
                </a:cubicBezTo>
                <a:cubicBezTo>
                  <a:pt x="1488" y="1247"/>
                  <a:pt x="1488" y="1247"/>
                  <a:pt x="1488" y="1247"/>
                </a:cubicBezTo>
                <a:cubicBezTo>
                  <a:pt x="1462" y="1253"/>
                  <a:pt x="1435" y="1256"/>
                  <a:pt x="1408" y="125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33826" name="Freeform 17"/>
          <p:cNvSpPr>
            <a:spLocks noEditPoints="1"/>
          </p:cNvSpPr>
          <p:nvPr/>
        </p:nvSpPr>
        <p:spPr bwMode="auto">
          <a:xfrm>
            <a:off x="7370248" y="3937219"/>
            <a:ext cx="516028" cy="428757"/>
          </a:xfrm>
          <a:custGeom>
            <a:avLst/>
            <a:gdLst>
              <a:gd name="T0" fmla="*/ 459 w 1644"/>
              <a:gd name="T1" fmla="*/ 688 h 1368"/>
              <a:gd name="T2" fmla="*/ 1413 w 1644"/>
              <a:gd name="T3" fmla="*/ 768 h 1368"/>
              <a:gd name="T4" fmla="*/ 702 w 1644"/>
              <a:gd name="T5" fmla="*/ 838 h 1368"/>
              <a:gd name="T6" fmla="*/ 459 w 1644"/>
              <a:gd name="T7" fmla="*/ 918 h 1368"/>
              <a:gd name="T8" fmla="*/ 702 w 1644"/>
              <a:gd name="T9" fmla="*/ 838 h 1368"/>
              <a:gd name="T10" fmla="*/ 459 w 1644"/>
              <a:gd name="T11" fmla="*/ 990 h 1368"/>
              <a:gd name="T12" fmla="*/ 702 w 1644"/>
              <a:gd name="T13" fmla="*/ 1070 h 1368"/>
              <a:gd name="T14" fmla="*/ 1413 w 1644"/>
              <a:gd name="T15" fmla="*/ 838 h 1368"/>
              <a:gd name="T16" fmla="*/ 1170 w 1644"/>
              <a:gd name="T17" fmla="*/ 918 h 1368"/>
              <a:gd name="T18" fmla="*/ 1413 w 1644"/>
              <a:gd name="T19" fmla="*/ 838 h 1368"/>
              <a:gd name="T20" fmla="*/ 1170 w 1644"/>
              <a:gd name="T21" fmla="*/ 990 h 1368"/>
              <a:gd name="T22" fmla="*/ 1413 w 1644"/>
              <a:gd name="T23" fmla="*/ 1070 h 1368"/>
              <a:gd name="T24" fmla="*/ 1091 w 1644"/>
              <a:gd name="T25" fmla="*/ 838 h 1368"/>
              <a:gd name="T26" fmla="*/ 777 w 1644"/>
              <a:gd name="T27" fmla="*/ 1070 h 1368"/>
              <a:gd name="T28" fmla="*/ 1091 w 1644"/>
              <a:gd name="T29" fmla="*/ 838 h 1368"/>
              <a:gd name="T30" fmla="*/ 1524 w 1644"/>
              <a:gd name="T31" fmla="*/ 1180 h 1368"/>
              <a:gd name="T32" fmla="*/ 340 w 1644"/>
              <a:gd name="T33" fmla="*/ 338 h 1368"/>
              <a:gd name="T34" fmla="*/ 1644 w 1644"/>
              <a:gd name="T35" fmla="*/ 218 h 1368"/>
              <a:gd name="T36" fmla="*/ 220 w 1644"/>
              <a:gd name="T37" fmla="*/ 1368 h 1368"/>
              <a:gd name="T38" fmla="*/ 1644 w 1644"/>
              <a:gd name="T39" fmla="*/ 218 h 1368"/>
              <a:gd name="T40" fmla="*/ 910 w 1644"/>
              <a:gd name="T41" fmla="*/ 431 h 1368"/>
              <a:gd name="T42" fmla="*/ 978 w 1644"/>
              <a:gd name="T43" fmla="*/ 553 h 1368"/>
              <a:gd name="T44" fmla="*/ 1047 w 1644"/>
              <a:gd name="T45" fmla="*/ 431 h 1368"/>
              <a:gd name="T46" fmla="*/ 1091 w 1644"/>
              <a:gd name="T47" fmla="*/ 431 h 1368"/>
              <a:gd name="T48" fmla="*/ 1090 w 1644"/>
              <a:gd name="T49" fmla="*/ 608 h 1368"/>
              <a:gd name="T50" fmla="*/ 1022 w 1644"/>
              <a:gd name="T51" fmla="*/ 491 h 1368"/>
              <a:gd name="T52" fmla="*/ 952 w 1644"/>
              <a:gd name="T53" fmla="*/ 608 h 1368"/>
              <a:gd name="T54" fmla="*/ 828 w 1644"/>
              <a:gd name="T55" fmla="*/ 572 h 1368"/>
              <a:gd name="T56" fmla="*/ 892 w 1644"/>
              <a:gd name="T57" fmla="*/ 535 h 1368"/>
              <a:gd name="T58" fmla="*/ 828 w 1644"/>
              <a:gd name="T59" fmla="*/ 499 h 1368"/>
              <a:gd name="T60" fmla="*/ 895 w 1644"/>
              <a:gd name="T61" fmla="*/ 467 h 1368"/>
              <a:gd name="T62" fmla="*/ 785 w 1644"/>
              <a:gd name="T63" fmla="*/ 431 h 1368"/>
              <a:gd name="T64" fmla="*/ 899 w 1644"/>
              <a:gd name="T65" fmla="*/ 608 h 1368"/>
              <a:gd name="T66" fmla="*/ 1195 w 1644"/>
              <a:gd name="T67" fmla="*/ 574 h 1368"/>
              <a:gd name="T68" fmla="*/ 1151 w 1644"/>
              <a:gd name="T69" fmla="*/ 562 h 1368"/>
              <a:gd name="T70" fmla="*/ 1143 w 1644"/>
              <a:gd name="T71" fmla="*/ 599 h 1368"/>
              <a:gd name="T72" fmla="*/ 1265 w 1644"/>
              <a:gd name="T73" fmla="*/ 555 h 1368"/>
              <a:gd name="T74" fmla="*/ 1188 w 1644"/>
              <a:gd name="T75" fmla="*/ 479 h 1368"/>
              <a:gd name="T76" fmla="*/ 1246 w 1644"/>
              <a:gd name="T77" fmla="*/ 472 h 1368"/>
              <a:gd name="T78" fmla="*/ 1258 w 1644"/>
              <a:gd name="T79" fmla="*/ 438 h 1368"/>
              <a:gd name="T80" fmla="*/ 1212 w 1644"/>
              <a:gd name="T81" fmla="*/ 428 h 1368"/>
              <a:gd name="T82" fmla="*/ 1193 w 1644"/>
              <a:gd name="T83" fmla="*/ 535 h 1368"/>
              <a:gd name="T84" fmla="*/ 1195 w 1644"/>
              <a:gd name="T85" fmla="*/ 574 h 1368"/>
              <a:gd name="T86" fmla="*/ 711 w 1644"/>
              <a:gd name="T87" fmla="*/ 608 h 1368"/>
              <a:gd name="T88" fmla="*/ 755 w 1644"/>
              <a:gd name="T89" fmla="*/ 431 h 1368"/>
              <a:gd name="T90" fmla="*/ 715 w 1644"/>
              <a:gd name="T91" fmla="*/ 539 h 1368"/>
              <a:gd name="T92" fmla="*/ 608 w 1644"/>
              <a:gd name="T93" fmla="*/ 431 h 1368"/>
              <a:gd name="T94" fmla="*/ 648 w 1644"/>
              <a:gd name="T95" fmla="*/ 608 h 1368"/>
              <a:gd name="T96" fmla="*/ 1524 w 1644"/>
              <a:gd name="T97" fmla="*/ 120 h 1368"/>
              <a:gd name="T98" fmla="*/ 120 w 1644"/>
              <a:gd name="T99" fmla="*/ 1236 h 1368"/>
              <a:gd name="T100" fmla="*/ 0 w 1644"/>
              <a:gd name="T101" fmla="*/ 0 h 1368"/>
              <a:gd name="T102" fmla="*/ 1524 w 1644"/>
              <a:gd name="T103" fmla="*/ 120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4" h="1368">
                <a:moveTo>
                  <a:pt x="1413" y="688"/>
                </a:moveTo>
                <a:cubicBezTo>
                  <a:pt x="459" y="688"/>
                  <a:pt x="459" y="688"/>
                  <a:pt x="459" y="688"/>
                </a:cubicBezTo>
                <a:cubicBezTo>
                  <a:pt x="459" y="768"/>
                  <a:pt x="459" y="768"/>
                  <a:pt x="459" y="768"/>
                </a:cubicBezTo>
                <a:cubicBezTo>
                  <a:pt x="1413" y="768"/>
                  <a:pt x="1413" y="768"/>
                  <a:pt x="1413" y="768"/>
                </a:cubicBezTo>
                <a:lnTo>
                  <a:pt x="1413" y="688"/>
                </a:lnTo>
                <a:close/>
                <a:moveTo>
                  <a:pt x="702" y="838"/>
                </a:moveTo>
                <a:cubicBezTo>
                  <a:pt x="459" y="838"/>
                  <a:pt x="459" y="838"/>
                  <a:pt x="459" y="838"/>
                </a:cubicBezTo>
                <a:cubicBezTo>
                  <a:pt x="459" y="918"/>
                  <a:pt x="459" y="918"/>
                  <a:pt x="459" y="918"/>
                </a:cubicBezTo>
                <a:cubicBezTo>
                  <a:pt x="702" y="918"/>
                  <a:pt x="702" y="918"/>
                  <a:pt x="702" y="918"/>
                </a:cubicBezTo>
                <a:lnTo>
                  <a:pt x="702" y="838"/>
                </a:lnTo>
                <a:close/>
                <a:moveTo>
                  <a:pt x="702" y="990"/>
                </a:moveTo>
                <a:cubicBezTo>
                  <a:pt x="459" y="990"/>
                  <a:pt x="459" y="990"/>
                  <a:pt x="459" y="990"/>
                </a:cubicBezTo>
                <a:cubicBezTo>
                  <a:pt x="459" y="1070"/>
                  <a:pt x="459" y="1070"/>
                  <a:pt x="459" y="1070"/>
                </a:cubicBezTo>
                <a:cubicBezTo>
                  <a:pt x="702" y="1070"/>
                  <a:pt x="702" y="1070"/>
                  <a:pt x="702" y="1070"/>
                </a:cubicBezTo>
                <a:lnTo>
                  <a:pt x="702" y="990"/>
                </a:lnTo>
                <a:close/>
                <a:moveTo>
                  <a:pt x="1413" y="838"/>
                </a:moveTo>
                <a:cubicBezTo>
                  <a:pt x="1170" y="838"/>
                  <a:pt x="1170" y="838"/>
                  <a:pt x="1170" y="838"/>
                </a:cubicBezTo>
                <a:cubicBezTo>
                  <a:pt x="1170" y="918"/>
                  <a:pt x="1170" y="918"/>
                  <a:pt x="1170" y="918"/>
                </a:cubicBezTo>
                <a:cubicBezTo>
                  <a:pt x="1413" y="918"/>
                  <a:pt x="1413" y="918"/>
                  <a:pt x="1413" y="918"/>
                </a:cubicBezTo>
                <a:lnTo>
                  <a:pt x="1413" y="838"/>
                </a:lnTo>
                <a:close/>
                <a:moveTo>
                  <a:pt x="1413" y="990"/>
                </a:moveTo>
                <a:cubicBezTo>
                  <a:pt x="1170" y="990"/>
                  <a:pt x="1170" y="990"/>
                  <a:pt x="1170" y="990"/>
                </a:cubicBezTo>
                <a:cubicBezTo>
                  <a:pt x="1170" y="1070"/>
                  <a:pt x="1170" y="1070"/>
                  <a:pt x="1170" y="1070"/>
                </a:cubicBezTo>
                <a:cubicBezTo>
                  <a:pt x="1413" y="1070"/>
                  <a:pt x="1413" y="1070"/>
                  <a:pt x="1413" y="1070"/>
                </a:cubicBezTo>
                <a:lnTo>
                  <a:pt x="1413" y="990"/>
                </a:lnTo>
                <a:close/>
                <a:moveTo>
                  <a:pt x="1091" y="838"/>
                </a:moveTo>
                <a:cubicBezTo>
                  <a:pt x="777" y="838"/>
                  <a:pt x="777" y="838"/>
                  <a:pt x="777" y="838"/>
                </a:cubicBezTo>
                <a:cubicBezTo>
                  <a:pt x="777" y="1070"/>
                  <a:pt x="777" y="1070"/>
                  <a:pt x="777" y="1070"/>
                </a:cubicBezTo>
                <a:cubicBezTo>
                  <a:pt x="1091" y="1070"/>
                  <a:pt x="1091" y="1070"/>
                  <a:pt x="1091" y="1070"/>
                </a:cubicBezTo>
                <a:lnTo>
                  <a:pt x="1091" y="838"/>
                </a:lnTo>
                <a:close/>
                <a:moveTo>
                  <a:pt x="1524" y="338"/>
                </a:moveTo>
                <a:cubicBezTo>
                  <a:pt x="1524" y="1180"/>
                  <a:pt x="1524" y="1180"/>
                  <a:pt x="1524" y="1180"/>
                </a:cubicBezTo>
                <a:cubicBezTo>
                  <a:pt x="340" y="1180"/>
                  <a:pt x="340" y="1180"/>
                  <a:pt x="340" y="1180"/>
                </a:cubicBezTo>
                <a:cubicBezTo>
                  <a:pt x="340" y="338"/>
                  <a:pt x="340" y="338"/>
                  <a:pt x="340" y="338"/>
                </a:cubicBezTo>
                <a:cubicBezTo>
                  <a:pt x="1524" y="338"/>
                  <a:pt x="1524" y="338"/>
                  <a:pt x="1524" y="338"/>
                </a:cubicBezTo>
                <a:moveTo>
                  <a:pt x="1644" y="218"/>
                </a:moveTo>
                <a:cubicBezTo>
                  <a:pt x="220" y="218"/>
                  <a:pt x="220" y="218"/>
                  <a:pt x="220" y="218"/>
                </a:cubicBezTo>
                <a:cubicBezTo>
                  <a:pt x="220" y="1368"/>
                  <a:pt x="220" y="1368"/>
                  <a:pt x="220" y="1368"/>
                </a:cubicBezTo>
                <a:cubicBezTo>
                  <a:pt x="1644" y="1368"/>
                  <a:pt x="1644" y="1368"/>
                  <a:pt x="1644" y="1368"/>
                </a:cubicBezTo>
                <a:lnTo>
                  <a:pt x="1644" y="218"/>
                </a:lnTo>
                <a:close/>
                <a:moveTo>
                  <a:pt x="952" y="608"/>
                </a:moveTo>
                <a:cubicBezTo>
                  <a:pt x="910" y="431"/>
                  <a:pt x="910" y="431"/>
                  <a:pt x="910" y="431"/>
                </a:cubicBezTo>
                <a:cubicBezTo>
                  <a:pt x="956" y="431"/>
                  <a:pt x="956" y="431"/>
                  <a:pt x="956" y="431"/>
                </a:cubicBezTo>
                <a:cubicBezTo>
                  <a:pt x="978" y="553"/>
                  <a:pt x="978" y="553"/>
                  <a:pt x="978" y="553"/>
                </a:cubicBezTo>
                <a:cubicBezTo>
                  <a:pt x="1002" y="431"/>
                  <a:pt x="1002" y="431"/>
                  <a:pt x="1002" y="431"/>
                </a:cubicBezTo>
                <a:cubicBezTo>
                  <a:pt x="1047" y="431"/>
                  <a:pt x="1047" y="431"/>
                  <a:pt x="1047" y="431"/>
                </a:cubicBezTo>
                <a:cubicBezTo>
                  <a:pt x="1069" y="551"/>
                  <a:pt x="1069" y="551"/>
                  <a:pt x="1069" y="551"/>
                </a:cubicBezTo>
                <a:cubicBezTo>
                  <a:pt x="1091" y="431"/>
                  <a:pt x="1091" y="431"/>
                  <a:pt x="1091" y="431"/>
                </a:cubicBezTo>
                <a:cubicBezTo>
                  <a:pt x="1135" y="431"/>
                  <a:pt x="1135" y="431"/>
                  <a:pt x="1135" y="431"/>
                </a:cubicBezTo>
                <a:cubicBezTo>
                  <a:pt x="1090" y="608"/>
                  <a:pt x="1090" y="608"/>
                  <a:pt x="1090" y="608"/>
                </a:cubicBezTo>
                <a:cubicBezTo>
                  <a:pt x="1044" y="608"/>
                  <a:pt x="1044" y="608"/>
                  <a:pt x="1044" y="608"/>
                </a:cubicBezTo>
                <a:cubicBezTo>
                  <a:pt x="1022" y="491"/>
                  <a:pt x="1022" y="491"/>
                  <a:pt x="1022" y="491"/>
                </a:cubicBezTo>
                <a:cubicBezTo>
                  <a:pt x="998" y="608"/>
                  <a:pt x="998" y="608"/>
                  <a:pt x="998" y="608"/>
                </a:cubicBezTo>
                <a:lnTo>
                  <a:pt x="952" y="608"/>
                </a:lnTo>
                <a:close/>
                <a:moveTo>
                  <a:pt x="899" y="572"/>
                </a:moveTo>
                <a:cubicBezTo>
                  <a:pt x="828" y="572"/>
                  <a:pt x="828" y="572"/>
                  <a:pt x="828" y="572"/>
                </a:cubicBezTo>
                <a:cubicBezTo>
                  <a:pt x="828" y="535"/>
                  <a:pt x="828" y="535"/>
                  <a:pt x="828" y="535"/>
                </a:cubicBezTo>
                <a:cubicBezTo>
                  <a:pt x="892" y="535"/>
                  <a:pt x="892" y="535"/>
                  <a:pt x="892" y="535"/>
                </a:cubicBezTo>
                <a:cubicBezTo>
                  <a:pt x="892" y="499"/>
                  <a:pt x="892" y="499"/>
                  <a:pt x="892" y="499"/>
                </a:cubicBezTo>
                <a:cubicBezTo>
                  <a:pt x="828" y="499"/>
                  <a:pt x="828" y="499"/>
                  <a:pt x="828" y="499"/>
                </a:cubicBezTo>
                <a:cubicBezTo>
                  <a:pt x="828" y="467"/>
                  <a:pt x="828" y="467"/>
                  <a:pt x="828" y="467"/>
                </a:cubicBezTo>
                <a:cubicBezTo>
                  <a:pt x="895" y="467"/>
                  <a:pt x="895" y="467"/>
                  <a:pt x="895" y="467"/>
                </a:cubicBezTo>
                <a:cubicBezTo>
                  <a:pt x="895" y="431"/>
                  <a:pt x="895" y="431"/>
                  <a:pt x="895" y="431"/>
                </a:cubicBezTo>
                <a:cubicBezTo>
                  <a:pt x="785" y="431"/>
                  <a:pt x="785" y="431"/>
                  <a:pt x="785" y="431"/>
                </a:cubicBezTo>
                <a:cubicBezTo>
                  <a:pt x="785" y="608"/>
                  <a:pt x="785" y="608"/>
                  <a:pt x="785" y="608"/>
                </a:cubicBezTo>
                <a:cubicBezTo>
                  <a:pt x="899" y="608"/>
                  <a:pt x="899" y="608"/>
                  <a:pt x="899" y="608"/>
                </a:cubicBezTo>
                <a:lnTo>
                  <a:pt x="899" y="572"/>
                </a:lnTo>
                <a:close/>
                <a:moveTo>
                  <a:pt x="1195" y="574"/>
                </a:moveTo>
                <a:cubicBezTo>
                  <a:pt x="1182" y="574"/>
                  <a:pt x="1166" y="570"/>
                  <a:pt x="1153" y="564"/>
                </a:cubicBezTo>
                <a:cubicBezTo>
                  <a:pt x="1151" y="562"/>
                  <a:pt x="1151" y="562"/>
                  <a:pt x="1151" y="562"/>
                </a:cubicBezTo>
                <a:cubicBezTo>
                  <a:pt x="1142" y="599"/>
                  <a:pt x="1142" y="599"/>
                  <a:pt x="1142" y="599"/>
                </a:cubicBezTo>
                <a:cubicBezTo>
                  <a:pt x="1143" y="599"/>
                  <a:pt x="1143" y="599"/>
                  <a:pt x="1143" y="599"/>
                </a:cubicBezTo>
                <a:cubicBezTo>
                  <a:pt x="1152" y="605"/>
                  <a:pt x="1172" y="610"/>
                  <a:pt x="1193" y="610"/>
                </a:cubicBezTo>
                <a:cubicBezTo>
                  <a:pt x="1246" y="610"/>
                  <a:pt x="1265" y="580"/>
                  <a:pt x="1265" y="555"/>
                </a:cubicBezTo>
                <a:cubicBezTo>
                  <a:pt x="1265" y="530"/>
                  <a:pt x="1250" y="513"/>
                  <a:pt x="1218" y="501"/>
                </a:cubicBezTo>
                <a:cubicBezTo>
                  <a:pt x="1195" y="493"/>
                  <a:pt x="1188" y="488"/>
                  <a:pt x="1188" y="479"/>
                </a:cubicBezTo>
                <a:cubicBezTo>
                  <a:pt x="1188" y="470"/>
                  <a:pt x="1197" y="464"/>
                  <a:pt x="1211" y="464"/>
                </a:cubicBezTo>
                <a:cubicBezTo>
                  <a:pt x="1223" y="464"/>
                  <a:pt x="1235" y="467"/>
                  <a:pt x="1246" y="472"/>
                </a:cubicBezTo>
                <a:cubicBezTo>
                  <a:pt x="1248" y="473"/>
                  <a:pt x="1248" y="473"/>
                  <a:pt x="1248" y="473"/>
                </a:cubicBezTo>
                <a:cubicBezTo>
                  <a:pt x="1258" y="438"/>
                  <a:pt x="1258" y="438"/>
                  <a:pt x="1258" y="438"/>
                </a:cubicBezTo>
                <a:cubicBezTo>
                  <a:pt x="1256" y="437"/>
                  <a:pt x="1256" y="437"/>
                  <a:pt x="1256" y="437"/>
                </a:cubicBezTo>
                <a:cubicBezTo>
                  <a:pt x="1243" y="431"/>
                  <a:pt x="1228" y="428"/>
                  <a:pt x="1212" y="428"/>
                </a:cubicBezTo>
                <a:cubicBezTo>
                  <a:pt x="1171" y="428"/>
                  <a:pt x="1144" y="450"/>
                  <a:pt x="1144" y="482"/>
                </a:cubicBezTo>
                <a:cubicBezTo>
                  <a:pt x="1144" y="506"/>
                  <a:pt x="1161" y="524"/>
                  <a:pt x="1193" y="535"/>
                </a:cubicBezTo>
                <a:cubicBezTo>
                  <a:pt x="1214" y="542"/>
                  <a:pt x="1221" y="548"/>
                  <a:pt x="1221" y="557"/>
                </a:cubicBezTo>
                <a:cubicBezTo>
                  <a:pt x="1221" y="568"/>
                  <a:pt x="1211" y="574"/>
                  <a:pt x="1195" y="574"/>
                </a:cubicBezTo>
                <a:close/>
                <a:moveTo>
                  <a:pt x="648" y="487"/>
                </a:moveTo>
                <a:cubicBezTo>
                  <a:pt x="711" y="608"/>
                  <a:pt x="711" y="608"/>
                  <a:pt x="711" y="608"/>
                </a:cubicBezTo>
                <a:cubicBezTo>
                  <a:pt x="755" y="608"/>
                  <a:pt x="755" y="608"/>
                  <a:pt x="755" y="608"/>
                </a:cubicBezTo>
                <a:cubicBezTo>
                  <a:pt x="755" y="431"/>
                  <a:pt x="755" y="431"/>
                  <a:pt x="755" y="431"/>
                </a:cubicBezTo>
                <a:cubicBezTo>
                  <a:pt x="715" y="431"/>
                  <a:pt x="715" y="431"/>
                  <a:pt x="715" y="431"/>
                </a:cubicBezTo>
                <a:cubicBezTo>
                  <a:pt x="715" y="539"/>
                  <a:pt x="715" y="539"/>
                  <a:pt x="715" y="539"/>
                </a:cubicBezTo>
                <a:cubicBezTo>
                  <a:pt x="657" y="431"/>
                  <a:pt x="657" y="431"/>
                  <a:pt x="657" y="431"/>
                </a:cubicBezTo>
                <a:cubicBezTo>
                  <a:pt x="608" y="431"/>
                  <a:pt x="608" y="431"/>
                  <a:pt x="608" y="431"/>
                </a:cubicBezTo>
                <a:cubicBezTo>
                  <a:pt x="608" y="608"/>
                  <a:pt x="608" y="608"/>
                  <a:pt x="608" y="608"/>
                </a:cubicBezTo>
                <a:cubicBezTo>
                  <a:pt x="648" y="608"/>
                  <a:pt x="648" y="608"/>
                  <a:pt x="648" y="608"/>
                </a:cubicBezTo>
                <a:lnTo>
                  <a:pt x="648" y="487"/>
                </a:lnTo>
                <a:close/>
                <a:moveTo>
                  <a:pt x="1524" y="120"/>
                </a:moveTo>
                <a:cubicBezTo>
                  <a:pt x="120" y="120"/>
                  <a:pt x="120" y="120"/>
                  <a:pt x="120" y="120"/>
                </a:cubicBezTo>
                <a:cubicBezTo>
                  <a:pt x="120" y="1236"/>
                  <a:pt x="120" y="1236"/>
                  <a:pt x="120" y="1236"/>
                </a:cubicBezTo>
                <a:cubicBezTo>
                  <a:pt x="0" y="1236"/>
                  <a:pt x="0" y="1236"/>
                  <a:pt x="0" y="1236"/>
                </a:cubicBezTo>
                <a:cubicBezTo>
                  <a:pt x="0" y="0"/>
                  <a:pt x="0" y="0"/>
                  <a:pt x="0" y="0"/>
                </a:cubicBezTo>
                <a:cubicBezTo>
                  <a:pt x="1524" y="0"/>
                  <a:pt x="1524" y="0"/>
                  <a:pt x="1524" y="0"/>
                </a:cubicBezTo>
                <a:lnTo>
                  <a:pt x="1524" y="12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33827" name="Freeform 21"/>
          <p:cNvSpPr>
            <a:spLocks noEditPoints="1"/>
          </p:cNvSpPr>
          <p:nvPr/>
        </p:nvSpPr>
        <p:spPr bwMode="auto">
          <a:xfrm>
            <a:off x="6071452" y="2820858"/>
            <a:ext cx="449341" cy="449402"/>
          </a:xfrm>
          <a:custGeom>
            <a:avLst/>
            <a:gdLst>
              <a:gd name="T0" fmla="*/ 1348 w 1648"/>
              <a:gd name="T1" fmla="*/ 0 h 1648"/>
              <a:gd name="T2" fmla="*/ 300 w 1648"/>
              <a:gd name="T3" fmla="*/ 0 h 1648"/>
              <a:gd name="T4" fmla="*/ 0 w 1648"/>
              <a:gd name="T5" fmla="*/ 300 h 1648"/>
              <a:gd name="T6" fmla="*/ 0 w 1648"/>
              <a:gd name="T7" fmla="*/ 1348 h 1648"/>
              <a:gd name="T8" fmla="*/ 300 w 1648"/>
              <a:gd name="T9" fmla="*/ 1648 h 1648"/>
              <a:gd name="T10" fmla="*/ 1348 w 1648"/>
              <a:gd name="T11" fmla="*/ 1648 h 1648"/>
              <a:gd name="T12" fmla="*/ 1648 w 1648"/>
              <a:gd name="T13" fmla="*/ 1348 h 1648"/>
              <a:gd name="T14" fmla="*/ 1648 w 1648"/>
              <a:gd name="T15" fmla="*/ 300 h 1648"/>
              <a:gd name="T16" fmla="*/ 1348 w 1648"/>
              <a:gd name="T17" fmla="*/ 0 h 1648"/>
              <a:gd name="T18" fmla="*/ 889 w 1648"/>
              <a:gd name="T19" fmla="*/ 1283 h 1648"/>
              <a:gd name="T20" fmla="*/ 331 w 1648"/>
              <a:gd name="T21" fmla="*/ 1283 h 1648"/>
              <a:gd name="T22" fmla="*/ 264 w 1648"/>
              <a:gd name="T23" fmla="*/ 1216 h 1648"/>
              <a:gd name="T24" fmla="*/ 331 w 1648"/>
              <a:gd name="T25" fmla="*/ 1149 h 1648"/>
              <a:gd name="T26" fmla="*/ 889 w 1648"/>
              <a:gd name="T27" fmla="*/ 1149 h 1648"/>
              <a:gd name="T28" fmla="*/ 882 w 1648"/>
              <a:gd name="T29" fmla="*/ 1216 h 1648"/>
              <a:gd name="T30" fmla="*/ 889 w 1648"/>
              <a:gd name="T31" fmla="*/ 1283 h 1648"/>
              <a:gd name="T32" fmla="*/ 1183 w 1648"/>
              <a:gd name="T33" fmla="*/ 1417 h 1648"/>
              <a:gd name="T34" fmla="*/ 982 w 1648"/>
              <a:gd name="T35" fmla="*/ 1216 h 1648"/>
              <a:gd name="T36" fmla="*/ 1183 w 1648"/>
              <a:gd name="T37" fmla="*/ 1015 h 1648"/>
              <a:gd name="T38" fmla="*/ 1384 w 1648"/>
              <a:gd name="T39" fmla="*/ 1216 h 1648"/>
              <a:gd name="T40" fmla="*/ 1183 w 1648"/>
              <a:gd name="T41" fmla="*/ 1417 h 1648"/>
              <a:gd name="T42" fmla="*/ 1488 w 1648"/>
              <a:gd name="T43" fmla="*/ 824 h 1648"/>
              <a:gd name="T44" fmla="*/ 160 w 1648"/>
              <a:gd name="T45" fmla="*/ 824 h 1648"/>
              <a:gd name="T46" fmla="*/ 160 w 1648"/>
              <a:gd name="T47" fmla="*/ 320 h 1648"/>
              <a:gd name="T48" fmla="*/ 320 w 1648"/>
              <a:gd name="T49" fmla="*/ 160 h 1648"/>
              <a:gd name="T50" fmla="*/ 1328 w 1648"/>
              <a:gd name="T51" fmla="*/ 160 h 1648"/>
              <a:gd name="T52" fmla="*/ 1488 w 1648"/>
              <a:gd name="T53" fmla="*/ 320 h 1648"/>
              <a:gd name="T54" fmla="*/ 1488 w 1648"/>
              <a:gd name="T55" fmla="*/ 824 h 1648"/>
              <a:gd name="T56" fmla="*/ 706 w 1648"/>
              <a:gd name="T57" fmla="*/ 712 h 1648"/>
              <a:gd name="T58" fmla="*/ 260 w 1648"/>
              <a:gd name="T59" fmla="*/ 712 h 1648"/>
              <a:gd name="T60" fmla="*/ 706 w 1648"/>
              <a:gd name="T61" fmla="*/ 544 h 1648"/>
              <a:gd name="T62" fmla="*/ 706 w 1648"/>
              <a:gd name="T63" fmla="*/ 712 h 1648"/>
              <a:gd name="T64" fmla="*/ 786 w 1648"/>
              <a:gd name="T65" fmla="*/ 514 h 1648"/>
              <a:gd name="T66" fmla="*/ 1034 w 1648"/>
              <a:gd name="T67" fmla="*/ 420 h 1648"/>
              <a:gd name="T68" fmla="*/ 1034 w 1648"/>
              <a:gd name="T69" fmla="*/ 712 h 1648"/>
              <a:gd name="T70" fmla="*/ 786 w 1648"/>
              <a:gd name="T71" fmla="*/ 712 h 1648"/>
              <a:gd name="T72" fmla="*/ 786 w 1648"/>
              <a:gd name="T73" fmla="*/ 514 h 1648"/>
              <a:gd name="T74" fmla="*/ 1368 w 1648"/>
              <a:gd name="T75" fmla="*/ 294 h 1648"/>
              <a:gd name="T76" fmla="*/ 1368 w 1648"/>
              <a:gd name="T77" fmla="*/ 712 h 1648"/>
              <a:gd name="T78" fmla="*/ 1114 w 1648"/>
              <a:gd name="T79" fmla="*/ 712 h 1648"/>
              <a:gd name="T80" fmla="*/ 1114 w 1648"/>
              <a:gd name="T81" fmla="*/ 390 h 1648"/>
              <a:gd name="T82" fmla="*/ 1368 w 1648"/>
              <a:gd name="T83" fmla="*/ 294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8" h="1648">
                <a:moveTo>
                  <a:pt x="1348" y="0"/>
                </a:moveTo>
                <a:cubicBezTo>
                  <a:pt x="300" y="0"/>
                  <a:pt x="300" y="0"/>
                  <a:pt x="300" y="0"/>
                </a:cubicBezTo>
                <a:cubicBezTo>
                  <a:pt x="134" y="0"/>
                  <a:pt x="0" y="134"/>
                  <a:pt x="0" y="300"/>
                </a:cubicBezTo>
                <a:cubicBezTo>
                  <a:pt x="0" y="1348"/>
                  <a:pt x="0" y="1348"/>
                  <a:pt x="0" y="1348"/>
                </a:cubicBezTo>
                <a:cubicBezTo>
                  <a:pt x="0" y="1514"/>
                  <a:pt x="134" y="1648"/>
                  <a:pt x="300" y="1648"/>
                </a:cubicBezTo>
                <a:cubicBezTo>
                  <a:pt x="1348" y="1648"/>
                  <a:pt x="1348" y="1648"/>
                  <a:pt x="1348" y="1648"/>
                </a:cubicBezTo>
                <a:cubicBezTo>
                  <a:pt x="1514" y="1648"/>
                  <a:pt x="1648" y="1514"/>
                  <a:pt x="1648" y="1348"/>
                </a:cubicBezTo>
                <a:cubicBezTo>
                  <a:pt x="1648" y="300"/>
                  <a:pt x="1648" y="300"/>
                  <a:pt x="1648" y="300"/>
                </a:cubicBezTo>
                <a:cubicBezTo>
                  <a:pt x="1648" y="134"/>
                  <a:pt x="1514" y="0"/>
                  <a:pt x="1348" y="0"/>
                </a:cubicBezTo>
                <a:close/>
                <a:moveTo>
                  <a:pt x="889" y="1283"/>
                </a:moveTo>
                <a:cubicBezTo>
                  <a:pt x="331" y="1283"/>
                  <a:pt x="331" y="1283"/>
                  <a:pt x="331" y="1283"/>
                </a:cubicBezTo>
                <a:cubicBezTo>
                  <a:pt x="294" y="1283"/>
                  <a:pt x="264" y="1253"/>
                  <a:pt x="264" y="1216"/>
                </a:cubicBezTo>
                <a:cubicBezTo>
                  <a:pt x="264" y="1179"/>
                  <a:pt x="294" y="1149"/>
                  <a:pt x="331" y="1149"/>
                </a:cubicBezTo>
                <a:cubicBezTo>
                  <a:pt x="889" y="1149"/>
                  <a:pt x="889" y="1149"/>
                  <a:pt x="889" y="1149"/>
                </a:cubicBezTo>
                <a:cubicBezTo>
                  <a:pt x="884" y="1171"/>
                  <a:pt x="882" y="1193"/>
                  <a:pt x="882" y="1216"/>
                </a:cubicBezTo>
                <a:cubicBezTo>
                  <a:pt x="882" y="1239"/>
                  <a:pt x="884" y="1261"/>
                  <a:pt x="889" y="1283"/>
                </a:cubicBezTo>
                <a:close/>
                <a:moveTo>
                  <a:pt x="1183" y="1417"/>
                </a:moveTo>
                <a:cubicBezTo>
                  <a:pt x="1072" y="1417"/>
                  <a:pt x="982" y="1327"/>
                  <a:pt x="982" y="1216"/>
                </a:cubicBezTo>
                <a:cubicBezTo>
                  <a:pt x="982" y="1105"/>
                  <a:pt x="1072" y="1015"/>
                  <a:pt x="1183" y="1015"/>
                </a:cubicBezTo>
                <a:cubicBezTo>
                  <a:pt x="1294" y="1015"/>
                  <a:pt x="1384" y="1105"/>
                  <a:pt x="1384" y="1216"/>
                </a:cubicBezTo>
                <a:cubicBezTo>
                  <a:pt x="1384" y="1327"/>
                  <a:pt x="1294" y="1417"/>
                  <a:pt x="1183" y="1417"/>
                </a:cubicBezTo>
                <a:close/>
                <a:moveTo>
                  <a:pt x="1488" y="824"/>
                </a:moveTo>
                <a:cubicBezTo>
                  <a:pt x="160" y="824"/>
                  <a:pt x="160" y="824"/>
                  <a:pt x="160" y="824"/>
                </a:cubicBezTo>
                <a:cubicBezTo>
                  <a:pt x="160" y="320"/>
                  <a:pt x="160" y="320"/>
                  <a:pt x="160" y="320"/>
                </a:cubicBezTo>
                <a:cubicBezTo>
                  <a:pt x="160" y="232"/>
                  <a:pt x="232" y="160"/>
                  <a:pt x="320" y="160"/>
                </a:cubicBezTo>
                <a:cubicBezTo>
                  <a:pt x="1328" y="160"/>
                  <a:pt x="1328" y="160"/>
                  <a:pt x="1328" y="160"/>
                </a:cubicBezTo>
                <a:cubicBezTo>
                  <a:pt x="1416" y="160"/>
                  <a:pt x="1488" y="232"/>
                  <a:pt x="1488" y="320"/>
                </a:cubicBezTo>
                <a:lnTo>
                  <a:pt x="1488" y="824"/>
                </a:lnTo>
                <a:close/>
                <a:moveTo>
                  <a:pt x="706" y="712"/>
                </a:moveTo>
                <a:cubicBezTo>
                  <a:pt x="260" y="712"/>
                  <a:pt x="260" y="712"/>
                  <a:pt x="260" y="712"/>
                </a:cubicBezTo>
                <a:cubicBezTo>
                  <a:pt x="706" y="544"/>
                  <a:pt x="706" y="544"/>
                  <a:pt x="706" y="544"/>
                </a:cubicBezTo>
                <a:lnTo>
                  <a:pt x="706" y="712"/>
                </a:lnTo>
                <a:close/>
                <a:moveTo>
                  <a:pt x="786" y="514"/>
                </a:moveTo>
                <a:cubicBezTo>
                  <a:pt x="1034" y="420"/>
                  <a:pt x="1034" y="420"/>
                  <a:pt x="1034" y="420"/>
                </a:cubicBezTo>
                <a:cubicBezTo>
                  <a:pt x="1034" y="712"/>
                  <a:pt x="1034" y="712"/>
                  <a:pt x="1034" y="712"/>
                </a:cubicBezTo>
                <a:cubicBezTo>
                  <a:pt x="786" y="712"/>
                  <a:pt x="786" y="712"/>
                  <a:pt x="786" y="712"/>
                </a:cubicBezTo>
                <a:lnTo>
                  <a:pt x="786" y="514"/>
                </a:lnTo>
                <a:close/>
                <a:moveTo>
                  <a:pt x="1368" y="294"/>
                </a:moveTo>
                <a:cubicBezTo>
                  <a:pt x="1368" y="712"/>
                  <a:pt x="1368" y="712"/>
                  <a:pt x="1368" y="712"/>
                </a:cubicBezTo>
                <a:cubicBezTo>
                  <a:pt x="1114" y="712"/>
                  <a:pt x="1114" y="712"/>
                  <a:pt x="1114" y="712"/>
                </a:cubicBezTo>
                <a:cubicBezTo>
                  <a:pt x="1114" y="390"/>
                  <a:pt x="1114" y="390"/>
                  <a:pt x="1114" y="390"/>
                </a:cubicBezTo>
                <a:lnTo>
                  <a:pt x="1368" y="2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33828" name="Freeform 596"/>
          <p:cNvSpPr>
            <a:spLocks noEditPoints="1"/>
          </p:cNvSpPr>
          <p:nvPr/>
        </p:nvSpPr>
        <p:spPr bwMode="auto">
          <a:xfrm>
            <a:off x="3516720" y="2862149"/>
            <a:ext cx="406471" cy="412877"/>
          </a:xfrm>
          <a:custGeom>
            <a:avLst/>
            <a:gdLst>
              <a:gd name="T0" fmla="*/ 425 w 472"/>
              <a:gd name="T1" fmla="*/ 323 h 480"/>
              <a:gd name="T2" fmla="*/ 346 w 472"/>
              <a:gd name="T3" fmla="*/ 288 h 480"/>
              <a:gd name="T4" fmla="*/ 332 w 472"/>
              <a:gd name="T5" fmla="*/ 288 h 480"/>
              <a:gd name="T6" fmla="*/ 300 w 472"/>
              <a:gd name="T7" fmla="*/ 256 h 480"/>
              <a:gd name="T8" fmla="*/ 428 w 472"/>
              <a:gd name="T9" fmla="*/ 128 h 480"/>
              <a:gd name="T10" fmla="*/ 428 w 472"/>
              <a:gd name="T11" fmla="*/ 0 h 480"/>
              <a:gd name="T12" fmla="*/ 236 w 472"/>
              <a:gd name="T13" fmla="*/ 192 h 480"/>
              <a:gd name="T14" fmla="*/ 44 w 472"/>
              <a:gd name="T15" fmla="*/ 0 h 480"/>
              <a:gd name="T16" fmla="*/ 44 w 472"/>
              <a:gd name="T17" fmla="*/ 128 h 480"/>
              <a:gd name="T18" fmla="*/ 172 w 472"/>
              <a:gd name="T19" fmla="*/ 256 h 480"/>
              <a:gd name="T20" fmla="*/ 140 w 472"/>
              <a:gd name="T21" fmla="*/ 288 h 480"/>
              <a:gd name="T22" fmla="*/ 126 w 472"/>
              <a:gd name="T23" fmla="*/ 288 h 480"/>
              <a:gd name="T24" fmla="*/ 47 w 472"/>
              <a:gd name="T25" fmla="*/ 323 h 480"/>
              <a:gd name="T26" fmla="*/ 34 w 472"/>
              <a:gd name="T27" fmla="*/ 458 h 480"/>
              <a:gd name="T28" fmla="*/ 91 w 472"/>
              <a:gd name="T29" fmla="*/ 480 h 480"/>
              <a:gd name="T30" fmla="*/ 170 w 472"/>
              <a:gd name="T31" fmla="*/ 445 h 480"/>
              <a:gd name="T32" fmla="*/ 203 w 472"/>
              <a:gd name="T33" fmla="*/ 353 h 480"/>
              <a:gd name="T34" fmla="*/ 236 w 472"/>
              <a:gd name="T35" fmla="*/ 320 h 480"/>
              <a:gd name="T36" fmla="*/ 269 w 472"/>
              <a:gd name="T37" fmla="*/ 353 h 480"/>
              <a:gd name="T38" fmla="*/ 302 w 472"/>
              <a:gd name="T39" fmla="*/ 445 h 480"/>
              <a:gd name="T40" fmla="*/ 381 w 472"/>
              <a:gd name="T41" fmla="*/ 480 h 480"/>
              <a:gd name="T42" fmla="*/ 438 w 472"/>
              <a:gd name="T43" fmla="*/ 458 h 480"/>
              <a:gd name="T44" fmla="*/ 425 w 472"/>
              <a:gd name="T45" fmla="*/ 323 h 480"/>
              <a:gd name="T46" fmla="*/ 157 w 472"/>
              <a:gd name="T47" fmla="*/ 391 h 480"/>
              <a:gd name="T48" fmla="*/ 140 w 472"/>
              <a:gd name="T49" fmla="*/ 415 h 480"/>
              <a:gd name="T50" fmla="*/ 115 w 472"/>
              <a:gd name="T51" fmla="*/ 432 h 480"/>
              <a:gd name="T52" fmla="*/ 91 w 472"/>
              <a:gd name="T53" fmla="*/ 437 h 480"/>
              <a:gd name="T54" fmla="*/ 64 w 472"/>
              <a:gd name="T55" fmla="*/ 428 h 480"/>
              <a:gd name="T56" fmla="*/ 55 w 472"/>
              <a:gd name="T57" fmla="*/ 401 h 480"/>
              <a:gd name="T58" fmla="*/ 60 w 472"/>
              <a:gd name="T59" fmla="*/ 377 h 480"/>
              <a:gd name="T60" fmla="*/ 77 w 472"/>
              <a:gd name="T61" fmla="*/ 353 h 480"/>
              <a:gd name="T62" fmla="*/ 101 w 472"/>
              <a:gd name="T63" fmla="*/ 336 h 480"/>
              <a:gd name="T64" fmla="*/ 126 w 472"/>
              <a:gd name="T65" fmla="*/ 331 h 480"/>
              <a:gd name="T66" fmla="*/ 152 w 472"/>
              <a:gd name="T67" fmla="*/ 341 h 480"/>
              <a:gd name="T68" fmla="*/ 162 w 472"/>
              <a:gd name="T69" fmla="*/ 367 h 480"/>
              <a:gd name="T70" fmla="*/ 157 w 472"/>
              <a:gd name="T71" fmla="*/ 391 h 480"/>
              <a:gd name="T72" fmla="*/ 236 w 472"/>
              <a:gd name="T73" fmla="*/ 301 h 480"/>
              <a:gd name="T74" fmla="*/ 191 w 472"/>
              <a:gd name="T75" fmla="*/ 256 h 480"/>
              <a:gd name="T76" fmla="*/ 236 w 472"/>
              <a:gd name="T77" fmla="*/ 211 h 480"/>
              <a:gd name="T78" fmla="*/ 281 w 472"/>
              <a:gd name="T79" fmla="*/ 256 h 480"/>
              <a:gd name="T80" fmla="*/ 236 w 472"/>
              <a:gd name="T81" fmla="*/ 301 h 480"/>
              <a:gd name="T82" fmla="*/ 408 w 472"/>
              <a:gd name="T83" fmla="*/ 428 h 480"/>
              <a:gd name="T84" fmla="*/ 381 w 472"/>
              <a:gd name="T85" fmla="*/ 437 h 480"/>
              <a:gd name="T86" fmla="*/ 357 w 472"/>
              <a:gd name="T87" fmla="*/ 432 h 480"/>
              <a:gd name="T88" fmla="*/ 332 w 472"/>
              <a:gd name="T89" fmla="*/ 415 h 480"/>
              <a:gd name="T90" fmla="*/ 315 w 472"/>
              <a:gd name="T91" fmla="*/ 391 h 480"/>
              <a:gd name="T92" fmla="*/ 310 w 472"/>
              <a:gd name="T93" fmla="*/ 367 h 480"/>
              <a:gd name="T94" fmla="*/ 320 w 472"/>
              <a:gd name="T95" fmla="*/ 341 h 480"/>
              <a:gd name="T96" fmla="*/ 346 w 472"/>
              <a:gd name="T97" fmla="*/ 331 h 480"/>
              <a:gd name="T98" fmla="*/ 371 w 472"/>
              <a:gd name="T99" fmla="*/ 336 h 480"/>
              <a:gd name="T100" fmla="*/ 395 w 472"/>
              <a:gd name="T101" fmla="*/ 353 h 480"/>
              <a:gd name="T102" fmla="*/ 412 w 472"/>
              <a:gd name="T103" fmla="*/ 377 h 480"/>
              <a:gd name="T104" fmla="*/ 417 w 472"/>
              <a:gd name="T105" fmla="*/ 401 h 480"/>
              <a:gd name="T106" fmla="*/ 408 w 472"/>
              <a:gd name="T107" fmla="*/ 42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2" h="480">
                <a:moveTo>
                  <a:pt x="425" y="323"/>
                </a:moveTo>
                <a:cubicBezTo>
                  <a:pt x="403" y="300"/>
                  <a:pt x="374" y="288"/>
                  <a:pt x="346" y="288"/>
                </a:cubicBezTo>
                <a:cubicBezTo>
                  <a:pt x="332" y="288"/>
                  <a:pt x="332" y="288"/>
                  <a:pt x="332" y="288"/>
                </a:cubicBezTo>
                <a:cubicBezTo>
                  <a:pt x="300" y="256"/>
                  <a:pt x="300" y="256"/>
                  <a:pt x="300" y="256"/>
                </a:cubicBezTo>
                <a:cubicBezTo>
                  <a:pt x="428" y="128"/>
                  <a:pt x="428" y="128"/>
                  <a:pt x="428" y="128"/>
                </a:cubicBezTo>
                <a:cubicBezTo>
                  <a:pt x="460" y="96"/>
                  <a:pt x="460" y="32"/>
                  <a:pt x="428" y="0"/>
                </a:cubicBezTo>
                <a:cubicBezTo>
                  <a:pt x="236" y="192"/>
                  <a:pt x="236" y="192"/>
                  <a:pt x="236" y="192"/>
                </a:cubicBezTo>
                <a:cubicBezTo>
                  <a:pt x="44" y="0"/>
                  <a:pt x="44" y="0"/>
                  <a:pt x="44" y="0"/>
                </a:cubicBezTo>
                <a:cubicBezTo>
                  <a:pt x="12" y="32"/>
                  <a:pt x="12" y="96"/>
                  <a:pt x="44" y="128"/>
                </a:cubicBezTo>
                <a:cubicBezTo>
                  <a:pt x="172" y="256"/>
                  <a:pt x="172" y="256"/>
                  <a:pt x="172" y="256"/>
                </a:cubicBezTo>
                <a:cubicBezTo>
                  <a:pt x="140" y="288"/>
                  <a:pt x="140" y="288"/>
                  <a:pt x="140" y="288"/>
                </a:cubicBezTo>
                <a:cubicBezTo>
                  <a:pt x="126" y="288"/>
                  <a:pt x="126" y="288"/>
                  <a:pt x="126" y="288"/>
                </a:cubicBezTo>
                <a:cubicBezTo>
                  <a:pt x="98" y="288"/>
                  <a:pt x="69" y="300"/>
                  <a:pt x="47" y="323"/>
                </a:cubicBezTo>
                <a:cubicBezTo>
                  <a:pt x="6" y="363"/>
                  <a:pt x="0" y="424"/>
                  <a:pt x="34" y="458"/>
                </a:cubicBezTo>
                <a:cubicBezTo>
                  <a:pt x="49" y="473"/>
                  <a:pt x="69" y="480"/>
                  <a:pt x="91" y="480"/>
                </a:cubicBezTo>
                <a:cubicBezTo>
                  <a:pt x="118" y="480"/>
                  <a:pt x="147" y="468"/>
                  <a:pt x="170" y="445"/>
                </a:cubicBezTo>
                <a:cubicBezTo>
                  <a:pt x="197" y="419"/>
                  <a:pt x="208" y="383"/>
                  <a:pt x="203" y="353"/>
                </a:cubicBezTo>
                <a:cubicBezTo>
                  <a:pt x="236" y="320"/>
                  <a:pt x="236" y="320"/>
                  <a:pt x="236" y="320"/>
                </a:cubicBezTo>
                <a:cubicBezTo>
                  <a:pt x="269" y="353"/>
                  <a:pt x="269" y="353"/>
                  <a:pt x="269" y="353"/>
                </a:cubicBezTo>
                <a:cubicBezTo>
                  <a:pt x="264" y="383"/>
                  <a:pt x="275" y="419"/>
                  <a:pt x="302" y="445"/>
                </a:cubicBezTo>
                <a:cubicBezTo>
                  <a:pt x="325" y="468"/>
                  <a:pt x="354" y="480"/>
                  <a:pt x="381" y="480"/>
                </a:cubicBezTo>
                <a:cubicBezTo>
                  <a:pt x="403" y="480"/>
                  <a:pt x="423" y="473"/>
                  <a:pt x="438" y="458"/>
                </a:cubicBezTo>
                <a:cubicBezTo>
                  <a:pt x="472" y="424"/>
                  <a:pt x="466" y="363"/>
                  <a:pt x="425" y="323"/>
                </a:cubicBezTo>
                <a:close/>
                <a:moveTo>
                  <a:pt x="157" y="391"/>
                </a:moveTo>
                <a:cubicBezTo>
                  <a:pt x="153" y="400"/>
                  <a:pt x="147" y="408"/>
                  <a:pt x="140" y="415"/>
                </a:cubicBezTo>
                <a:cubicBezTo>
                  <a:pt x="132" y="423"/>
                  <a:pt x="124" y="428"/>
                  <a:pt x="115" y="432"/>
                </a:cubicBezTo>
                <a:cubicBezTo>
                  <a:pt x="107" y="436"/>
                  <a:pt x="99" y="437"/>
                  <a:pt x="91" y="437"/>
                </a:cubicBezTo>
                <a:cubicBezTo>
                  <a:pt x="83" y="437"/>
                  <a:pt x="72" y="436"/>
                  <a:pt x="64" y="428"/>
                </a:cubicBezTo>
                <a:cubicBezTo>
                  <a:pt x="56" y="419"/>
                  <a:pt x="55" y="409"/>
                  <a:pt x="55" y="401"/>
                </a:cubicBezTo>
                <a:cubicBezTo>
                  <a:pt x="55" y="394"/>
                  <a:pt x="56" y="385"/>
                  <a:pt x="60" y="377"/>
                </a:cubicBezTo>
                <a:cubicBezTo>
                  <a:pt x="64" y="368"/>
                  <a:pt x="69" y="360"/>
                  <a:pt x="77" y="353"/>
                </a:cubicBezTo>
                <a:cubicBezTo>
                  <a:pt x="84" y="346"/>
                  <a:pt x="92" y="340"/>
                  <a:pt x="101" y="336"/>
                </a:cubicBezTo>
                <a:cubicBezTo>
                  <a:pt x="109" y="333"/>
                  <a:pt x="118" y="331"/>
                  <a:pt x="126" y="331"/>
                </a:cubicBezTo>
                <a:cubicBezTo>
                  <a:pt x="133" y="331"/>
                  <a:pt x="144" y="332"/>
                  <a:pt x="152" y="341"/>
                </a:cubicBezTo>
                <a:cubicBezTo>
                  <a:pt x="160" y="349"/>
                  <a:pt x="162" y="359"/>
                  <a:pt x="162" y="367"/>
                </a:cubicBezTo>
                <a:cubicBezTo>
                  <a:pt x="162" y="374"/>
                  <a:pt x="160" y="383"/>
                  <a:pt x="157" y="391"/>
                </a:cubicBezTo>
                <a:close/>
                <a:moveTo>
                  <a:pt x="236" y="301"/>
                </a:moveTo>
                <a:cubicBezTo>
                  <a:pt x="211" y="301"/>
                  <a:pt x="191" y="281"/>
                  <a:pt x="191" y="256"/>
                </a:cubicBezTo>
                <a:cubicBezTo>
                  <a:pt x="191" y="231"/>
                  <a:pt x="211" y="211"/>
                  <a:pt x="236" y="211"/>
                </a:cubicBezTo>
                <a:cubicBezTo>
                  <a:pt x="261" y="211"/>
                  <a:pt x="281" y="231"/>
                  <a:pt x="281" y="256"/>
                </a:cubicBezTo>
                <a:cubicBezTo>
                  <a:pt x="281" y="281"/>
                  <a:pt x="261" y="301"/>
                  <a:pt x="236" y="301"/>
                </a:cubicBezTo>
                <a:close/>
                <a:moveTo>
                  <a:pt x="408" y="428"/>
                </a:moveTo>
                <a:cubicBezTo>
                  <a:pt x="400" y="436"/>
                  <a:pt x="389" y="437"/>
                  <a:pt x="381" y="437"/>
                </a:cubicBezTo>
                <a:cubicBezTo>
                  <a:pt x="373" y="437"/>
                  <a:pt x="365" y="436"/>
                  <a:pt x="357" y="432"/>
                </a:cubicBezTo>
                <a:cubicBezTo>
                  <a:pt x="348" y="428"/>
                  <a:pt x="340" y="423"/>
                  <a:pt x="332" y="415"/>
                </a:cubicBezTo>
                <a:cubicBezTo>
                  <a:pt x="325" y="408"/>
                  <a:pt x="319" y="400"/>
                  <a:pt x="315" y="391"/>
                </a:cubicBezTo>
                <a:cubicBezTo>
                  <a:pt x="312" y="383"/>
                  <a:pt x="310" y="374"/>
                  <a:pt x="310" y="367"/>
                </a:cubicBezTo>
                <a:cubicBezTo>
                  <a:pt x="310" y="359"/>
                  <a:pt x="312" y="349"/>
                  <a:pt x="320" y="341"/>
                </a:cubicBezTo>
                <a:cubicBezTo>
                  <a:pt x="328" y="332"/>
                  <a:pt x="339" y="331"/>
                  <a:pt x="346" y="331"/>
                </a:cubicBezTo>
                <a:cubicBezTo>
                  <a:pt x="354" y="331"/>
                  <a:pt x="363" y="333"/>
                  <a:pt x="371" y="336"/>
                </a:cubicBezTo>
                <a:cubicBezTo>
                  <a:pt x="380" y="340"/>
                  <a:pt x="388" y="346"/>
                  <a:pt x="395" y="353"/>
                </a:cubicBezTo>
                <a:cubicBezTo>
                  <a:pt x="403" y="360"/>
                  <a:pt x="408" y="368"/>
                  <a:pt x="412" y="377"/>
                </a:cubicBezTo>
                <a:cubicBezTo>
                  <a:pt x="416" y="385"/>
                  <a:pt x="417" y="394"/>
                  <a:pt x="417" y="401"/>
                </a:cubicBezTo>
                <a:cubicBezTo>
                  <a:pt x="417" y="409"/>
                  <a:pt x="416" y="419"/>
                  <a:pt x="408" y="4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33829" name="矩形 1"/>
          <p:cNvSpPr>
            <a:spLocks noChangeArrowheads="1"/>
          </p:cNvSpPr>
          <p:nvPr/>
        </p:nvSpPr>
        <p:spPr bwMode="auto">
          <a:xfrm>
            <a:off x="1478017" y="4477132"/>
            <a:ext cx="194343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0" name="矩形 1"/>
          <p:cNvSpPr>
            <a:spLocks noChangeArrowheads="1"/>
          </p:cNvSpPr>
          <p:nvPr/>
        </p:nvSpPr>
        <p:spPr bwMode="auto">
          <a:xfrm>
            <a:off x="2792692" y="2028455"/>
            <a:ext cx="1878338"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1" name="矩形 1"/>
          <p:cNvSpPr>
            <a:spLocks noChangeArrowheads="1"/>
          </p:cNvSpPr>
          <p:nvPr/>
        </p:nvSpPr>
        <p:spPr bwMode="auto">
          <a:xfrm>
            <a:off x="4074029" y="4477132"/>
            <a:ext cx="194343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2" name="矩形 1"/>
          <p:cNvSpPr>
            <a:spLocks noChangeArrowheads="1"/>
          </p:cNvSpPr>
          <p:nvPr/>
        </p:nvSpPr>
        <p:spPr bwMode="auto">
          <a:xfrm>
            <a:off x="5356953" y="2028455"/>
            <a:ext cx="1878339"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3" name="矩形 1"/>
          <p:cNvSpPr>
            <a:spLocks noChangeArrowheads="1"/>
          </p:cNvSpPr>
          <p:nvPr/>
        </p:nvSpPr>
        <p:spPr bwMode="auto">
          <a:xfrm>
            <a:off x="6655749" y="4477132"/>
            <a:ext cx="194502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4" name="矩形 1"/>
          <p:cNvSpPr>
            <a:spLocks noChangeArrowheads="1"/>
          </p:cNvSpPr>
          <p:nvPr/>
        </p:nvSpPr>
        <p:spPr bwMode="auto">
          <a:xfrm>
            <a:off x="7921207" y="2028455"/>
            <a:ext cx="1878338"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47" name="Picture 28">
            <a:extLst>
              <a:ext uri="{FF2B5EF4-FFF2-40B4-BE49-F238E27FC236}">
                <a16:creationId xmlns:a16="http://schemas.microsoft.com/office/drawing/2014/main" id="{16E40CB0-DCB2-430A-970E-D5D3A106F75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3">
            <a:extLst>
              <a:ext uri="{FF2B5EF4-FFF2-40B4-BE49-F238E27FC236}">
                <a16:creationId xmlns:a16="http://schemas.microsoft.com/office/drawing/2014/main" id="{44728C65-5631-4051-BE20-7A3EFFF040BB}"/>
              </a:ext>
            </a:extLst>
          </p:cNvPr>
          <p:cNvGrpSpPr>
            <a:grpSpLocks/>
          </p:cNvGrpSpPr>
          <p:nvPr/>
        </p:nvGrpSpPr>
        <p:grpSpPr bwMode="auto">
          <a:xfrm>
            <a:off x="464577" y="165395"/>
            <a:ext cx="433338" cy="535447"/>
            <a:chOff x="10675" y="7633"/>
            <a:chExt cx="433171" cy="534549"/>
          </a:xfrm>
        </p:grpSpPr>
        <p:sp>
          <p:nvSpPr>
            <p:cNvPr id="49" name="圆角矩形 10">
              <a:extLst>
                <a:ext uri="{FF2B5EF4-FFF2-40B4-BE49-F238E27FC236}">
                  <a16:creationId xmlns:a16="http://schemas.microsoft.com/office/drawing/2014/main" id="{F7E75E5B-5906-4071-BCD3-57AF2A61611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0" name="图片 50">
              <a:extLst>
                <a:ext uri="{FF2B5EF4-FFF2-40B4-BE49-F238E27FC236}">
                  <a16:creationId xmlns:a16="http://schemas.microsoft.com/office/drawing/2014/main" id="{86A956B3-7D14-40BE-B04A-47F18A47D9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 name="图片 50">
            <a:extLst>
              <a:ext uri="{FF2B5EF4-FFF2-40B4-BE49-F238E27FC236}">
                <a16:creationId xmlns:a16="http://schemas.microsoft.com/office/drawing/2014/main" id="{CCCD67DE-C1C7-4927-B55A-F86EB35702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52" name="TextBox 29">
            <a:extLst>
              <a:ext uri="{FF2B5EF4-FFF2-40B4-BE49-F238E27FC236}">
                <a16:creationId xmlns:a16="http://schemas.microsoft.com/office/drawing/2014/main" id="{D8DD4280-928D-4BF2-B0AF-C26C761A8618}"/>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710778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4829" name="组合 12"/>
          <p:cNvGrpSpPr>
            <a:grpSpLocks/>
          </p:cNvGrpSpPr>
          <p:nvPr/>
        </p:nvGrpSpPr>
        <p:grpSpPr bwMode="auto">
          <a:xfrm>
            <a:off x="2291668" y="2841503"/>
            <a:ext cx="2784959" cy="593908"/>
            <a:chOff x="0" y="0"/>
            <a:chExt cx="2784414" cy="592940"/>
          </a:xfrm>
        </p:grpSpPr>
        <p:sp>
          <p:nvSpPr>
            <p:cNvPr id="34830" name="Rectangle 23"/>
            <p:cNvSpPr>
              <a:spLocks noChangeArrowheads="1"/>
            </p:cNvSpPr>
            <p:nvPr/>
          </p:nvSpPr>
          <p:spPr bwMode="auto">
            <a:xfrm>
              <a:off x="0" y="29274"/>
              <a:ext cx="2487944" cy="53439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31" name="组合 14"/>
            <p:cNvGrpSpPr>
              <a:grpSpLocks/>
            </p:cNvGrpSpPr>
            <p:nvPr/>
          </p:nvGrpSpPr>
          <p:grpSpPr bwMode="auto">
            <a:xfrm>
              <a:off x="2191474" y="0"/>
              <a:ext cx="592940" cy="592940"/>
              <a:chOff x="0" y="0"/>
              <a:chExt cx="592940" cy="592940"/>
            </a:xfrm>
          </p:grpSpPr>
          <p:sp>
            <p:nvSpPr>
              <p:cNvPr id="34832"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33" name="직사각형 153"/>
              <p:cNvSpPr>
                <a:spLocks noChangeArrowheads="1"/>
              </p:cNvSpPr>
              <p:nvPr/>
            </p:nvSpPr>
            <p:spPr bwMode="auto">
              <a:xfrm>
                <a:off x="86316" y="107607"/>
                <a:ext cx="4203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rgbClr val="595959"/>
                    </a:solidFill>
                    <a:latin typeface="Impact" pitchFamily="34" charset="0"/>
                    <a:ea typeface="HY견고딕"/>
                    <a:cs typeface="HY견고딕"/>
                  </a:rPr>
                  <a:t>01</a:t>
                </a:r>
                <a:endParaRPr lang="ko-KR" altLang="en-US" sz="2000">
                  <a:latin typeface="Impact" pitchFamily="34" charset="0"/>
                </a:endParaRPr>
              </a:p>
            </p:txBody>
          </p:sp>
        </p:grpSp>
      </p:grpSp>
      <p:grpSp>
        <p:nvGrpSpPr>
          <p:cNvPr id="34834" name="组合 17"/>
          <p:cNvGrpSpPr>
            <a:grpSpLocks/>
          </p:cNvGrpSpPr>
          <p:nvPr/>
        </p:nvGrpSpPr>
        <p:grpSpPr bwMode="auto">
          <a:xfrm>
            <a:off x="2291665" y="3375067"/>
            <a:ext cx="2394366" cy="592320"/>
            <a:chOff x="0" y="0"/>
            <a:chExt cx="2393579" cy="592940"/>
          </a:xfrm>
        </p:grpSpPr>
        <p:sp>
          <p:nvSpPr>
            <p:cNvPr id="34835" name="Rectangle 23"/>
            <p:cNvSpPr>
              <a:spLocks noChangeArrowheads="1"/>
            </p:cNvSpPr>
            <p:nvPr/>
          </p:nvSpPr>
          <p:spPr bwMode="auto">
            <a:xfrm>
              <a:off x="0" y="28979"/>
              <a:ext cx="2112337" cy="53439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36" name="组合 19"/>
            <p:cNvGrpSpPr>
              <a:grpSpLocks/>
            </p:cNvGrpSpPr>
            <p:nvPr/>
          </p:nvGrpSpPr>
          <p:grpSpPr bwMode="auto">
            <a:xfrm>
              <a:off x="1800639" y="0"/>
              <a:ext cx="592940" cy="592940"/>
              <a:chOff x="0" y="0"/>
              <a:chExt cx="592940" cy="592940"/>
            </a:xfrm>
          </p:grpSpPr>
          <p:sp>
            <p:nvSpPr>
              <p:cNvPr id="34837"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38" name="직사각형 153"/>
              <p:cNvSpPr>
                <a:spLocks noChangeArrowheads="1"/>
              </p:cNvSpPr>
              <p:nvPr/>
            </p:nvSpPr>
            <p:spPr bwMode="auto">
              <a:xfrm>
                <a:off x="86316" y="96415"/>
                <a:ext cx="4507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rgbClr val="595959"/>
                    </a:solidFill>
                    <a:latin typeface="Impact" pitchFamily="34" charset="0"/>
                    <a:ea typeface="HY견고딕"/>
                    <a:cs typeface="HY견고딕"/>
                  </a:rPr>
                  <a:t>02</a:t>
                </a:r>
                <a:endParaRPr lang="ko-KR" altLang="en-US" sz="2000">
                  <a:latin typeface="Impact" pitchFamily="34" charset="0"/>
                </a:endParaRPr>
              </a:p>
            </p:txBody>
          </p:sp>
        </p:grpSp>
      </p:grpSp>
      <p:grpSp>
        <p:nvGrpSpPr>
          <p:cNvPr id="34839" name="组合 22"/>
          <p:cNvGrpSpPr>
            <a:grpSpLocks/>
          </p:cNvGrpSpPr>
          <p:nvPr/>
        </p:nvGrpSpPr>
        <p:grpSpPr bwMode="auto">
          <a:xfrm>
            <a:off x="2291668" y="3907046"/>
            <a:ext cx="2003773" cy="592321"/>
            <a:chOff x="0" y="0"/>
            <a:chExt cx="2002743" cy="592940"/>
          </a:xfrm>
        </p:grpSpPr>
        <p:sp>
          <p:nvSpPr>
            <p:cNvPr id="34840" name="Rectangle 23"/>
            <p:cNvSpPr>
              <a:spLocks noChangeArrowheads="1"/>
            </p:cNvSpPr>
            <p:nvPr/>
          </p:nvSpPr>
          <p:spPr bwMode="auto">
            <a:xfrm>
              <a:off x="0" y="30317"/>
              <a:ext cx="1725509" cy="534393"/>
            </a:xfrm>
            <a:prstGeom prst="rect">
              <a:avLst/>
            </a:prstGeom>
            <a:solidFill>
              <a:srgbClr val="80CA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41" name="组合 24"/>
            <p:cNvGrpSpPr>
              <a:grpSpLocks/>
            </p:cNvGrpSpPr>
            <p:nvPr/>
          </p:nvGrpSpPr>
          <p:grpSpPr bwMode="auto">
            <a:xfrm>
              <a:off x="1409803" y="0"/>
              <a:ext cx="592940" cy="592940"/>
              <a:chOff x="0" y="0"/>
              <a:chExt cx="592940" cy="592940"/>
            </a:xfrm>
          </p:grpSpPr>
          <p:sp>
            <p:nvSpPr>
              <p:cNvPr id="34842"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43" name="직사각형 153"/>
              <p:cNvSpPr>
                <a:spLocks noChangeArrowheads="1"/>
              </p:cNvSpPr>
              <p:nvPr/>
            </p:nvSpPr>
            <p:spPr bwMode="auto">
              <a:xfrm>
                <a:off x="86316" y="96415"/>
                <a:ext cx="4587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rgbClr val="595959"/>
                    </a:solidFill>
                    <a:latin typeface="Impact" pitchFamily="34" charset="0"/>
                    <a:ea typeface="HY견고딕"/>
                    <a:cs typeface="HY견고딕"/>
                  </a:rPr>
                  <a:t>03</a:t>
                </a:r>
                <a:endParaRPr lang="ko-KR" altLang="en-US" sz="2000">
                  <a:latin typeface="Impact" pitchFamily="34" charset="0"/>
                </a:endParaRPr>
              </a:p>
            </p:txBody>
          </p:sp>
        </p:grpSp>
      </p:grpSp>
      <p:grpSp>
        <p:nvGrpSpPr>
          <p:cNvPr id="34844" name="组合 27"/>
          <p:cNvGrpSpPr>
            <a:grpSpLocks/>
          </p:cNvGrpSpPr>
          <p:nvPr/>
        </p:nvGrpSpPr>
        <p:grpSpPr bwMode="auto">
          <a:xfrm>
            <a:off x="2291665" y="4439021"/>
            <a:ext cx="1613180" cy="593908"/>
            <a:chOff x="0" y="0"/>
            <a:chExt cx="1611907" cy="592940"/>
          </a:xfrm>
        </p:grpSpPr>
        <p:sp>
          <p:nvSpPr>
            <p:cNvPr id="34845" name="Rectangle 23"/>
            <p:cNvSpPr>
              <a:spLocks noChangeArrowheads="1"/>
            </p:cNvSpPr>
            <p:nvPr/>
          </p:nvSpPr>
          <p:spPr bwMode="auto">
            <a:xfrm>
              <a:off x="0" y="29274"/>
              <a:ext cx="1315437" cy="534393"/>
            </a:xfrm>
            <a:prstGeom prst="rect">
              <a:avLst/>
            </a:prstGeom>
            <a:solidFill>
              <a:srgbClr val="93E2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46" name="组合 30"/>
            <p:cNvGrpSpPr>
              <a:grpSpLocks/>
            </p:cNvGrpSpPr>
            <p:nvPr/>
          </p:nvGrpSpPr>
          <p:grpSpPr bwMode="auto">
            <a:xfrm>
              <a:off x="1018967" y="0"/>
              <a:ext cx="592940" cy="592940"/>
              <a:chOff x="0" y="0"/>
              <a:chExt cx="592940" cy="592940"/>
            </a:xfrm>
          </p:grpSpPr>
          <p:sp>
            <p:nvSpPr>
              <p:cNvPr id="34847"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48" name="직사각형 153"/>
              <p:cNvSpPr>
                <a:spLocks noChangeArrowheads="1"/>
              </p:cNvSpPr>
              <p:nvPr/>
            </p:nvSpPr>
            <p:spPr bwMode="auto">
              <a:xfrm>
                <a:off x="65232" y="126522"/>
                <a:ext cx="4507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000">
                    <a:solidFill>
                      <a:srgbClr val="595959"/>
                    </a:solidFill>
                    <a:latin typeface="Impact" pitchFamily="34" charset="0"/>
                    <a:ea typeface="HY견고딕"/>
                    <a:cs typeface="HY견고딕"/>
                  </a:rPr>
                  <a:t>04</a:t>
                </a:r>
                <a:endParaRPr lang="ko-KR" altLang="en-US" sz="2000">
                  <a:latin typeface="Impact" pitchFamily="34" charset="0"/>
                </a:endParaRPr>
              </a:p>
            </p:txBody>
          </p:sp>
        </p:grpSp>
      </p:grpSp>
      <p:pic>
        <p:nvPicPr>
          <p:cNvPr id="34849" name="Group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444" y="2088795"/>
            <a:ext cx="1127321" cy="295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4850" name="矩形 1"/>
          <p:cNvSpPr>
            <a:spLocks noChangeArrowheads="1"/>
          </p:cNvSpPr>
          <p:nvPr/>
        </p:nvSpPr>
        <p:spPr bwMode="auto">
          <a:xfrm>
            <a:off x="5384651" y="2879614"/>
            <a:ext cx="4663813"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4851" name="矩形 1"/>
          <p:cNvSpPr>
            <a:spLocks noChangeArrowheads="1"/>
          </p:cNvSpPr>
          <p:nvPr/>
        </p:nvSpPr>
        <p:spPr bwMode="auto">
          <a:xfrm>
            <a:off x="5022638" y="3432235"/>
            <a:ext cx="4663813"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4852" name="矩形 1"/>
          <p:cNvSpPr>
            <a:spLocks noChangeArrowheads="1"/>
          </p:cNvSpPr>
          <p:nvPr/>
        </p:nvSpPr>
        <p:spPr bwMode="auto">
          <a:xfrm>
            <a:off x="4660625" y="3983269"/>
            <a:ext cx="4663813"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4853" name="矩形 1"/>
          <p:cNvSpPr>
            <a:spLocks noChangeArrowheads="1"/>
          </p:cNvSpPr>
          <p:nvPr/>
        </p:nvSpPr>
        <p:spPr bwMode="auto">
          <a:xfrm>
            <a:off x="4298612" y="4535890"/>
            <a:ext cx="4663813"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43" name="Picture 28">
            <a:extLst>
              <a:ext uri="{FF2B5EF4-FFF2-40B4-BE49-F238E27FC236}">
                <a16:creationId xmlns:a16="http://schemas.microsoft.com/office/drawing/2014/main" id="{054B3F82-9E9E-495D-B051-EC67ADFA039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组合 3">
            <a:extLst>
              <a:ext uri="{FF2B5EF4-FFF2-40B4-BE49-F238E27FC236}">
                <a16:creationId xmlns:a16="http://schemas.microsoft.com/office/drawing/2014/main" id="{912C391C-D6B2-45CD-99BD-5E96651F55AD}"/>
              </a:ext>
            </a:extLst>
          </p:cNvPr>
          <p:cNvGrpSpPr>
            <a:grpSpLocks/>
          </p:cNvGrpSpPr>
          <p:nvPr/>
        </p:nvGrpSpPr>
        <p:grpSpPr bwMode="auto">
          <a:xfrm>
            <a:off x="464577" y="165395"/>
            <a:ext cx="433338" cy="535447"/>
            <a:chOff x="10675" y="7633"/>
            <a:chExt cx="433171" cy="534549"/>
          </a:xfrm>
        </p:grpSpPr>
        <p:sp>
          <p:nvSpPr>
            <p:cNvPr id="45" name="圆角矩形 10">
              <a:extLst>
                <a:ext uri="{FF2B5EF4-FFF2-40B4-BE49-F238E27FC236}">
                  <a16:creationId xmlns:a16="http://schemas.microsoft.com/office/drawing/2014/main" id="{EA97013C-2911-4524-BC71-E4D9DF9620EC}"/>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6" name="图片 50">
              <a:extLst>
                <a:ext uri="{FF2B5EF4-FFF2-40B4-BE49-F238E27FC236}">
                  <a16:creationId xmlns:a16="http://schemas.microsoft.com/office/drawing/2014/main" id="{0EFB0B1F-1947-414E-A427-DC24E90746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7" name="图片 46">
            <a:extLst>
              <a:ext uri="{FF2B5EF4-FFF2-40B4-BE49-F238E27FC236}">
                <a16:creationId xmlns:a16="http://schemas.microsoft.com/office/drawing/2014/main" id="{85CAADC6-ADCB-44BE-B64A-EB8CDC2334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8" name="TextBox 29">
            <a:extLst>
              <a:ext uri="{FF2B5EF4-FFF2-40B4-BE49-F238E27FC236}">
                <a16:creationId xmlns:a16="http://schemas.microsoft.com/office/drawing/2014/main" id="{522475C8-BB36-467D-AE0F-FA1ACCBEE9C0}"/>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94145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53" name="Arc 3"/>
          <p:cNvSpPr>
            <a:spLocks/>
          </p:cNvSpPr>
          <p:nvPr/>
        </p:nvSpPr>
        <p:spPr bwMode="auto">
          <a:xfrm>
            <a:off x="1328758" y="2369872"/>
            <a:ext cx="2670639" cy="2670999"/>
          </a:xfrm>
          <a:custGeom>
            <a:avLst/>
            <a:gdLst>
              <a:gd name="T0" fmla="*/ 2669519 w 2669796"/>
              <a:gd name="T1" fmla="*/ 1307722 h 2669796"/>
              <a:gd name="T2" fmla="*/ 1864024 w 2669796"/>
              <a:gd name="T3" fmla="*/ 2560451 h 2669796"/>
              <a:gd name="T4" fmla="*/ 399879 w 2669796"/>
              <a:gd name="T5" fmla="*/ 2287628 h 2669796"/>
              <a:gd name="T6" fmla="*/ 99634 w 2669796"/>
              <a:gd name="T7" fmla="*/ 828860 h 2669796"/>
              <a:gd name="T8" fmla="*/ 1337029 w 2669796"/>
              <a:gd name="T9" fmla="*/ 3 h 2669796"/>
              <a:gd name="T10" fmla="*/ 1334898 w 2669796"/>
              <a:gd name="T11" fmla="*/ 1334898 h 2669796"/>
              <a:gd name="T12" fmla="*/ 2669519 w 2669796"/>
              <a:gd name="T13" fmla="*/ 1307722 h 2669796"/>
              <a:gd name="T14" fmla="*/ 2669519 w 2669796"/>
              <a:gd name="T15" fmla="*/ 1307722 h 2669796"/>
              <a:gd name="T16" fmla="*/ 1864024 w 2669796"/>
              <a:gd name="T17" fmla="*/ 2560451 h 2669796"/>
              <a:gd name="T18" fmla="*/ 399879 w 2669796"/>
              <a:gd name="T19" fmla="*/ 2287628 h 2669796"/>
              <a:gd name="T20" fmla="*/ 99634 w 2669796"/>
              <a:gd name="T21" fmla="*/ 828860 h 2669796"/>
              <a:gd name="T22" fmla="*/ 1337029 w 2669796"/>
              <a:gd name="T23" fmla="*/ 3 h 2669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69796" h="2669796" stroke="0">
                <a:moveTo>
                  <a:pt x="2669519" y="1307722"/>
                </a:moveTo>
                <a:cubicBezTo>
                  <a:pt x="2680565" y="1850194"/>
                  <a:pt x="2362163" y="2345381"/>
                  <a:pt x="1864024" y="2560451"/>
                </a:cubicBezTo>
                <a:cubicBezTo>
                  <a:pt x="1365885" y="2775520"/>
                  <a:pt x="787127" y="2667677"/>
                  <a:pt x="399879" y="2287628"/>
                </a:cubicBezTo>
                <a:cubicBezTo>
                  <a:pt x="12632" y="1907579"/>
                  <a:pt x="-106051" y="1330947"/>
                  <a:pt x="99634" y="828860"/>
                </a:cubicBezTo>
                <a:cubicBezTo>
                  <a:pt x="305319" y="326773"/>
                  <a:pt x="794446" y="-864"/>
                  <a:pt x="1337029" y="3"/>
                </a:cubicBezTo>
                <a:cubicBezTo>
                  <a:pt x="1336319" y="444968"/>
                  <a:pt x="1335608" y="889933"/>
                  <a:pt x="1334898" y="1334898"/>
                </a:cubicBezTo>
                <a:lnTo>
                  <a:pt x="2669519" y="1307722"/>
                </a:lnTo>
                <a:close/>
              </a:path>
              <a:path w="2669796" h="2669796" fill="none">
                <a:moveTo>
                  <a:pt x="2669519" y="1307722"/>
                </a:moveTo>
                <a:cubicBezTo>
                  <a:pt x="2680565" y="1850194"/>
                  <a:pt x="2362163" y="2345381"/>
                  <a:pt x="1864024" y="2560451"/>
                </a:cubicBezTo>
                <a:cubicBezTo>
                  <a:pt x="1365885" y="2775520"/>
                  <a:pt x="787127" y="2667677"/>
                  <a:pt x="399879" y="2287628"/>
                </a:cubicBezTo>
                <a:cubicBezTo>
                  <a:pt x="12632" y="1907579"/>
                  <a:pt x="-106051" y="1330947"/>
                  <a:pt x="99634" y="828860"/>
                </a:cubicBezTo>
                <a:cubicBezTo>
                  <a:pt x="305319" y="326773"/>
                  <a:pt x="794446" y="-864"/>
                  <a:pt x="1337029" y="3"/>
                </a:cubicBezTo>
              </a:path>
            </a:pathLst>
          </a:custGeom>
          <a:noFill/>
          <a:ln w="139700" cap="flat" cmpd="sng">
            <a:solidFill>
              <a:srgbClr val="003860"/>
            </a:solidFill>
            <a:round/>
            <a:headEnd/>
            <a:tailEnd/>
          </a:ln>
          <a:extLst>
            <a:ext uri="{909E8E84-426E-40DD-AFC4-6F175D3DCCD1}">
              <a14:hiddenFill xmlns:a14="http://schemas.microsoft.com/office/drawing/2010/main">
                <a:solidFill>
                  <a:srgbClr val="FFFFFF"/>
                </a:solidFill>
              </a14:hiddenFill>
            </a:ext>
          </a:extLst>
        </p:spPr>
        <p:txBody>
          <a:bodyPr lIns="91458" tIns="45729" rIns="91458" bIns="45729" anchor="ctr"/>
          <a:lstStyle/>
          <a:p>
            <a:endParaRPr lang="zh-CN" altLang="en-US"/>
          </a:p>
        </p:txBody>
      </p:sp>
      <p:sp>
        <p:nvSpPr>
          <p:cNvPr id="35854" name="Arc 4"/>
          <p:cNvSpPr>
            <a:spLocks/>
          </p:cNvSpPr>
          <p:nvPr/>
        </p:nvSpPr>
        <p:spPr bwMode="auto">
          <a:xfrm>
            <a:off x="1519291" y="2560428"/>
            <a:ext cx="2289573" cy="2289882"/>
          </a:xfrm>
          <a:custGeom>
            <a:avLst/>
            <a:gdLst>
              <a:gd name="T0" fmla="*/ 2199351 w 2288397"/>
              <a:gd name="T1" fmla="*/ 1586740 h 2288397"/>
              <a:gd name="T2" fmla="*/ 843590 w 2288397"/>
              <a:gd name="T3" fmla="*/ 2248203 h 2288397"/>
              <a:gd name="T4" fmla="*/ 10342 w 2288397"/>
              <a:gd name="T5" fmla="*/ 990699 h 2288397"/>
              <a:gd name="T6" fmla="*/ 1147948 w 2288397"/>
              <a:gd name="T7" fmla="*/ 6 h 2288397"/>
              <a:gd name="T8" fmla="*/ 1144199 w 2288397"/>
              <a:gd name="T9" fmla="*/ 1144199 h 2288397"/>
              <a:gd name="T10" fmla="*/ 2199351 w 2288397"/>
              <a:gd name="T11" fmla="*/ 1586740 h 2288397"/>
              <a:gd name="T12" fmla="*/ 2199351 w 2288397"/>
              <a:gd name="T13" fmla="*/ 1586740 h 2288397"/>
              <a:gd name="T14" fmla="*/ 843590 w 2288397"/>
              <a:gd name="T15" fmla="*/ 2248203 h 2288397"/>
              <a:gd name="T16" fmla="*/ 10342 w 2288397"/>
              <a:gd name="T17" fmla="*/ 990699 h 2288397"/>
              <a:gd name="T18" fmla="*/ 1147948 w 2288397"/>
              <a:gd name="T19" fmla="*/ 6 h 2288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8397" h="2288397" stroke="0">
                <a:moveTo>
                  <a:pt x="2199351" y="1586740"/>
                </a:moveTo>
                <a:cubicBezTo>
                  <a:pt x="1977334" y="2116095"/>
                  <a:pt x="1397453" y="2399013"/>
                  <a:pt x="843590" y="2248203"/>
                </a:cubicBezTo>
                <a:cubicBezTo>
                  <a:pt x="289727" y="2097393"/>
                  <a:pt x="-66667" y="1559538"/>
                  <a:pt x="10342" y="990699"/>
                </a:cubicBezTo>
                <a:cubicBezTo>
                  <a:pt x="87350" y="421860"/>
                  <a:pt x="573923" y="-1876"/>
                  <a:pt x="1147948" y="6"/>
                </a:cubicBezTo>
                <a:cubicBezTo>
                  <a:pt x="1146698" y="381404"/>
                  <a:pt x="1145449" y="762801"/>
                  <a:pt x="1144199" y="1144199"/>
                </a:cubicBezTo>
                <a:lnTo>
                  <a:pt x="2199351" y="1586740"/>
                </a:lnTo>
                <a:close/>
              </a:path>
              <a:path w="2288397" h="2288397" fill="none">
                <a:moveTo>
                  <a:pt x="2199351" y="1586740"/>
                </a:moveTo>
                <a:cubicBezTo>
                  <a:pt x="1977334" y="2116095"/>
                  <a:pt x="1397453" y="2399013"/>
                  <a:pt x="843590" y="2248203"/>
                </a:cubicBezTo>
                <a:cubicBezTo>
                  <a:pt x="289727" y="2097393"/>
                  <a:pt x="-66667" y="1559538"/>
                  <a:pt x="10342" y="990699"/>
                </a:cubicBezTo>
                <a:cubicBezTo>
                  <a:pt x="87350" y="421860"/>
                  <a:pt x="573923" y="-1876"/>
                  <a:pt x="1147948" y="6"/>
                </a:cubicBezTo>
              </a:path>
            </a:pathLst>
          </a:custGeom>
          <a:noFill/>
          <a:ln w="139700" cap="flat"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lIns="91458" tIns="45729" rIns="91458" bIns="45729" anchor="ctr"/>
          <a:lstStyle/>
          <a:p>
            <a:endParaRPr lang="zh-CN" altLang="en-US"/>
          </a:p>
        </p:txBody>
      </p:sp>
      <p:sp>
        <p:nvSpPr>
          <p:cNvPr id="35855" name="Arc 5"/>
          <p:cNvSpPr>
            <a:spLocks/>
          </p:cNvSpPr>
          <p:nvPr/>
        </p:nvSpPr>
        <p:spPr bwMode="auto">
          <a:xfrm>
            <a:off x="1711409" y="2750987"/>
            <a:ext cx="1906918" cy="1908764"/>
          </a:xfrm>
          <a:custGeom>
            <a:avLst/>
            <a:gdLst>
              <a:gd name="T0" fmla="*/ 1464117 w 1906997"/>
              <a:gd name="T1" fmla="*/ 1758749 h 1906997"/>
              <a:gd name="T2" fmla="*/ 360531 w 1906997"/>
              <a:gd name="T3" fmla="*/ 1700191 h 1906997"/>
              <a:gd name="T4" fmla="*/ 53515 w 1906997"/>
              <a:gd name="T5" fmla="*/ 638555 h 1906997"/>
              <a:gd name="T6" fmla="*/ 955502 w 1906997"/>
              <a:gd name="T7" fmla="*/ 2 h 1906997"/>
              <a:gd name="T8" fmla="*/ 953499 w 1906997"/>
              <a:gd name="T9" fmla="*/ 953499 h 1906997"/>
              <a:gd name="T10" fmla="*/ 1464117 w 1906997"/>
              <a:gd name="T11" fmla="*/ 1758749 h 1906997"/>
              <a:gd name="T12" fmla="*/ 1464117 w 1906997"/>
              <a:gd name="T13" fmla="*/ 1758749 h 1906997"/>
              <a:gd name="T14" fmla="*/ 360531 w 1906997"/>
              <a:gd name="T15" fmla="*/ 1700191 h 1906997"/>
              <a:gd name="T16" fmla="*/ 53515 w 1906997"/>
              <a:gd name="T17" fmla="*/ 638555 h 1906997"/>
              <a:gd name="T18" fmla="*/ 955502 w 1906997"/>
              <a:gd name="T19" fmla="*/ 2 h 1906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6997" h="1906997" stroke="0">
                <a:moveTo>
                  <a:pt x="1464117" y="1758749"/>
                </a:moveTo>
                <a:cubicBezTo>
                  <a:pt x="1121294" y="1976137"/>
                  <a:pt x="678423" y="1952637"/>
                  <a:pt x="360531" y="1700191"/>
                </a:cubicBezTo>
                <a:cubicBezTo>
                  <a:pt x="42639" y="1447745"/>
                  <a:pt x="-80568" y="1021708"/>
                  <a:pt x="53515" y="638555"/>
                </a:cubicBezTo>
                <a:cubicBezTo>
                  <a:pt x="187597" y="255401"/>
                  <a:pt x="549566" y="-851"/>
                  <a:pt x="955502" y="2"/>
                </a:cubicBezTo>
                <a:cubicBezTo>
                  <a:pt x="954834" y="317834"/>
                  <a:pt x="954167" y="635667"/>
                  <a:pt x="953499" y="953499"/>
                </a:cubicBezTo>
                <a:lnTo>
                  <a:pt x="1464117" y="1758749"/>
                </a:lnTo>
                <a:close/>
              </a:path>
              <a:path w="1906997" h="1906997" fill="none">
                <a:moveTo>
                  <a:pt x="1464117" y="1758749"/>
                </a:moveTo>
                <a:cubicBezTo>
                  <a:pt x="1121294" y="1976137"/>
                  <a:pt x="678423" y="1952637"/>
                  <a:pt x="360531" y="1700191"/>
                </a:cubicBezTo>
                <a:cubicBezTo>
                  <a:pt x="42639" y="1447745"/>
                  <a:pt x="-80568" y="1021708"/>
                  <a:pt x="53515" y="638555"/>
                </a:cubicBezTo>
                <a:cubicBezTo>
                  <a:pt x="187597" y="255401"/>
                  <a:pt x="549566" y="-851"/>
                  <a:pt x="955502" y="2"/>
                </a:cubicBezTo>
              </a:path>
            </a:pathLst>
          </a:custGeom>
          <a:noFill/>
          <a:ln w="139700" cap="flat"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91458" tIns="45729" rIns="91458" bIns="45729" anchor="ctr"/>
          <a:lstStyle/>
          <a:p>
            <a:endParaRPr lang="zh-CN" altLang="en-US"/>
          </a:p>
        </p:txBody>
      </p:sp>
      <p:sp>
        <p:nvSpPr>
          <p:cNvPr id="35856" name="Arc 6"/>
          <p:cNvSpPr>
            <a:spLocks/>
          </p:cNvSpPr>
          <p:nvPr/>
        </p:nvSpPr>
        <p:spPr bwMode="auto">
          <a:xfrm>
            <a:off x="1901942" y="2943134"/>
            <a:ext cx="1525852" cy="1526058"/>
          </a:xfrm>
          <a:custGeom>
            <a:avLst/>
            <a:gdLst>
              <a:gd name="T0" fmla="*/ 546318 w 1525598"/>
              <a:gd name="T1" fmla="*/ 1494235 h 1525598"/>
              <a:gd name="T2" fmla="*/ 8390 w 1525598"/>
              <a:gd name="T3" fmla="*/ 649973 h 1525598"/>
              <a:gd name="T4" fmla="*/ 769785 w 1525598"/>
              <a:gd name="T5" fmla="*/ 32 h 1525598"/>
              <a:gd name="T6" fmla="*/ 762799 w 1525598"/>
              <a:gd name="T7" fmla="*/ 762799 h 1525598"/>
              <a:gd name="T8" fmla="*/ 546318 w 1525598"/>
              <a:gd name="T9" fmla="*/ 1494235 h 1525598"/>
              <a:gd name="T10" fmla="*/ 546318 w 1525598"/>
              <a:gd name="T11" fmla="*/ 1494235 h 1525598"/>
              <a:gd name="T12" fmla="*/ 8390 w 1525598"/>
              <a:gd name="T13" fmla="*/ 649973 h 1525598"/>
              <a:gd name="T14" fmla="*/ 769785 w 1525598"/>
              <a:gd name="T15" fmla="*/ 32 h 15255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598" h="1525598" stroke="0">
                <a:moveTo>
                  <a:pt x="546318" y="1494235"/>
                </a:moveTo>
                <a:cubicBezTo>
                  <a:pt x="181596" y="1386290"/>
                  <a:pt x="-47869" y="1026150"/>
                  <a:pt x="8390" y="649973"/>
                </a:cubicBezTo>
                <a:cubicBezTo>
                  <a:pt x="64649" y="273796"/>
                  <a:pt x="389440" y="-3451"/>
                  <a:pt x="769785" y="32"/>
                </a:cubicBezTo>
                <a:cubicBezTo>
                  <a:pt x="767456" y="254288"/>
                  <a:pt x="765128" y="508543"/>
                  <a:pt x="762799" y="762799"/>
                </a:cubicBezTo>
                <a:lnTo>
                  <a:pt x="546318" y="1494235"/>
                </a:lnTo>
                <a:close/>
              </a:path>
              <a:path w="1525598" h="1525598" fill="none">
                <a:moveTo>
                  <a:pt x="546318" y="1494235"/>
                </a:moveTo>
                <a:cubicBezTo>
                  <a:pt x="181596" y="1386290"/>
                  <a:pt x="-47869" y="1026150"/>
                  <a:pt x="8390" y="649973"/>
                </a:cubicBezTo>
                <a:cubicBezTo>
                  <a:pt x="64649" y="273796"/>
                  <a:pt x="389440" y="-3451"/>
                  <a:pt x="769785" y="32"/>
                </a:cubicBezTo>
              </a:path>
            </a:pathLst>
          </a:custGeom>
          <a:noFill/>
          <a:ln w="139700" cap="flat" cmpd="sng">
            <a:solidFill>
              <a:srgbClr val="80CAFF"/>
            </a:solidFill>
            <a:round/>
            <a:headEnd/>
            <a:tailEnd/>
          </a:ln>
          <a:extLst>
            <a:ext uri="{909E8E84-426E-40DD-AFC4-6F175D3DCCD1}">
              <a14:hiddenFill xmlns:a14="http://schemas.microsoft.com/office/drawing/2010/main">
                <a:solidFill>
                  <a:srgbClr val="FFFFFF"/>
                </a:solidFill>
              </a14:hiddenFill>
            </a:ext>
          </a:extLst>
        </p:spPr>
        <p:txBody>
          <a:bodyPr lIns="91458" tIns="45729" rIns="91458" bIns="45729" anchor="ctr"/>
          <a:lstStyle/>
          <a:p>
            <a:endParaRPr lang="zh-CN" altLang="en-US"/>
          </a:p>
        </p:txBody>
      </p:sp>
      <p:grpSp>
        <p:nvGrpSpPr>
          <p:cNvPr id="35857" name="Group 50"/>
          <p:cNvGrpSpPr>
            <a:grpSpLocks/>
          </p:cNvGrpSpPr>
          <p:nvPr/>
        </p:nvGrpSpPr>
        <p:grpSpPr bwMode="auto">
          <a:xfrm>
            <a:off x="2808562" y="2341285"/>
            <a:ext cx="2564258" cy="65108"/>
            <a:chOff x="0" y="0"/>
            <a:chExt cx="2564892" cy="64008"/>
          </a:xfrm>
        </p:grpSpPr>
        <p:cxnSp>
          <p:nvCxnSpPr>
            <p:cNvPr id="35858" name="Straight Connector 33"/>
            <p:cNvCxnSpPr>
              <a:cxnSpLocks noChangeShapeType="1"/>
              <a:endCxn id="35859" idx="2"/>
            </p:cNvCxnSpPr>
            <p:nvPr/>
          </p:nvCxnSpPr>
          <p:spPr bwMode="auto">
            <a:xfrm>
              <a:off x="0" y="32004"/>
              <a:ext cx="2500884"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59" name="Oval 35"/>
            <p:cNvSpPr>
              <a:spLocks noChangeArrowheads="1"/>
            </p:cNvSpPr>
            <p:nvPr/>
          </p:nvSpPr>
          <p:spPr bwMode="auto">
            <a:xfrm>
              <a:off x="2500884" y="0"/>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grpSp>
      <p:grpSp>
        <p:nvGrpSpPr>
          <p:cNvPr id="35860" name="Group 51"/>
          <p:cNvGrpSpPr>
            <a:grpSpLocks/>
          </p:cNvGrpSpPr>
          <p:nvPr/>
        </p:nvGrpSpPr>
        <p:grpSpPr bwMode="auto">
          <a:xfrm>
            <a:off x="2808562" y="2555667"/>
            <a:ext cx="2564258" cy="530389"/>
            <a:chOff x="0" y="0"/>
            <a:chExt cx="2564892" cy="530964"/>
          </a:xfrm>
        </p:grpSpPr>
        <p:cxnSp>
          <p:nvCxnSpPr>
            <p:cNvPr id="35861" name="Straight Connector 78"/>
            <p:cNvCxnSpPr>
              <a:cxnSpLocks noChangeShapeType="1"/>
            </p:cNvCxnSpPr>
            <p:nvPr/>
          </p:nvCxnSpPr>
          <p:spPr bwMode="auto">
            <a:xfrm>
              <a:off x="0" y="6894"/>
              <a:ext cx="2139696"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62" name="Oval 94"/>
            <p:cNvSpPr>
              <a:spLocks noChangeArrowheads="1"/>
            </p:cNvSpPr>
            <p:nvPr/>
          </p:nvSpPr>
          <p:spPr bwMode="auto">
            <a:xfrm>
              <a:off x="2500884" y="466956"/>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cxnSp>
          <p:nvCxnSpPr>
            <p:cNvPr id="35863" name="Straight Connector 95"/>
            <p:cNvCxnSpPr>
              <a:cxnSpLocks noChangeShapeType="1"/>
            </p:cNvCxnSpPr>
            <p:nvPr/>
          </p:nvCxnSpPr>
          <p:spPr bwMode="auto">
            <a:xfrm rot="5400000">
              <a:off x="1883838" y="250048"/>
              <a:ext cx="503527" cy="3432"/>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cxnSp>
          <p:nvCxnSpPr>
            <p:cNvPr id="35864" name="Straight Connector 99"/>
            <p:cNvCxnSpPr>
              <a:cxnSpLocks noChangeShapeType="1"/>
              <a:endCxn id="35862" idx="2"/>
            </p:cNvCxnSpPr>
            <p:nvPr/>
          </p:nvCxnSpPr>
          <p:spPr bwMode="auto">
            <a:xfrm>
              <a:off x="2135190" y="498960"/>
              <a:ext cx="365694"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grpSp>
      <p:grpSp>
        <p:nvGrpSpPr>
          <p:cNvPr id="35865" name="Group 52"/>
          <p:cNvGrpSpPr>
            <a:grpSpLocks/>
          </p:cNvGrpSpPr>
          <p:nvPr/>
        </p:nvGrpSpPr>
        <p:grpSpPr bwMode="auto">
          <a:xfrm>
            <a:off x="2808562" y="2752574"/>
            <a:ext cx="2564258" cy="1035370"/>
            <a:chOff x="0" y="0"/>
            <a:chExt cx="2564892" cy="1035815"/>
          </a:xfrm>
        </p:grpSpPr>
        <p:cxnSp>
          <p:nvCxnSpPr>
            <p:cNvPr id="35866" name="Straight Connector 83"/>
            <p:cNvCxnSpPr>
              <a:cxnSpLocks noChangeShapeType="1"/>
            </p:cNvCxnSpPr>
            <p:nvPr/>
          </p:nvCxnSpPr>
          <p:spPr bwMode="auto">
            <a:xfrm>
              <a:off x="0" y="6638"/>
              <a:ext cx="1865376"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67" name="Oval 92"/>
            <p:cNvSpPr>
              <a:spLocks noChangeArrowheads="1"/>
            </p:cNvSpPr>
            <p:nvPr/>
          </p:nvSpPr>
          <p:spPr bwMode="auto">
            <a:xfrm>
              <a:off x="2500884" y="971807"/>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cxnSp>
          <p:nvCxnSpPr>
            <p:cNvPr id="35868" name="Straight Connector 105"/>
            <p:cNvCxnSpPr>
              <a:cxnSpLocks noChangeShapeType="1"/>
            </p:cNvCxnSpPr>
            <p:nvPr/>
          </p:nvCxnSpPr>
          <p:spPr bwMode="auto">
            <a:xfrm rot="5400000">
              <a:off x="1356457" y="501204"/>
              <a:ext cx="1005840" cy="3432"/>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cxnSp>
          <p:nvCxnSpPr>
            <p:cNvPr id="35869" name="Straight Connector 106"/>
            <p:cNvCxnSpPr>
              <a:cxnSpLocks noChangeShapeType="1"/>
            </p:cNvCxnSpPr>
            <p:nvPr/>
          </p:nvCxnSpPr>
          <p:spPr bwMode="auto">
            <a:xfrm>
              <a:off x="1852897" y="1000608"/>
              <a:ext cx="640080"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grpSp>
      <p:grpSp>
        <p:nvGrpSpPr>
          <p:cNvPr id="35870" name="Group 53"/>
          <p:cNvGrpSpPr>
            <a:grpSpLocks/>
          </p:cNvGrpSpPr>
          <p:nvPr/>
        </p:nvGrpSpPr>
        <p:grpSpPr bwMode="auto">
          <a:xfrm>
            <a:off x="2808562" y="2933606"/>
            <a:ext cx="2564258" cy="1527646"/>
            <a:chOff x="0" y="0"/>
            <a:chExt cx="2564892" cy="1527971"/>
          </a:xfrm>
        </p:grpSpPr>
        <p:cxnSp>
          <p:nvCxnSpPr>
            <p:cNvPr id="35871" name="Straight Connector 86"/>
            <p:cNvCxnSpPr>
              <a:cxnSpLocks noChangeShapeType="1"/>
            </p:cNvCxnSpPr>
            <p:nvPr/>
          </p:nvCxnSpPr>
          <p:spPr bwMode="auto">
            <a:xfrm>
              <a:off x="0" y="1878"/>
              <a:ext cx="1581912"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72" name="Oval 90"/>
            <p:cNvSpPr>
              <a:spLocks noChangeArrowheads="1"/>
            </p:cNvSpPr>
            <p:nvPr/>
          </p:nvSpPr>
          <p:spPr bwMode="auto">
            <a:xfrm>
              <a:off x="2500884" y="1463963"/>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cxnSp>
          <p:nvCxnSpPr>
            <p:cNvPr id="35873" name="Straight Connector 107"/>
            <p:cNvCxnSpPr>
              <a:cxnSpLocks noChangeShapeType="1"/>
            </p:cNvCxnSpPr>
            <p:nvPr/>
          </p:nvCxnSpPr>
          <p:spPr bwMode="auto">
            <a:xfrm rot="5400000">
              <a:off x="828391" y="743520"/>
              <a:ext cx="1490472" cy="3432"/>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cxnSp>
          <p:nvCxnSpPr>
            <p:cNvPr id="35874" name="Straight Connector 108"/>
            <p:cNvCxnSpPr>
              <a:cxnSpLocks noChangeShapeType="1"/>
              <a:endCxn id="35872" idx="2"/>
            </p:cNvCxnSpPr>
            <p:nvPr/>
          </p:nvCxnSpPr>
          <p:spPr bwMode="auto">
            <a:xfrm>
              <a:off x="1569533" y="1495908"/>
              <a:ext cx="931351" cy="59"/>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grpSp>
      <p:pic>
        <p:nvPicPr>
          <p:cNvPr id="35875" name="Group 13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1557" y="3240090"/>
            <a:ext cx="908208" cy="90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5876" name="矩形 1"/>
          <p:cNvSpPr>
            <a:spLocks noChangeArrowheads="1"/>
          </p:cNvSpPr>
          <p:nvPr/>
        </p:nvSpPr>
        <p:spPr bwMode="auto">
          <a:xfrm>
            <a:off x="6011109" y="2060211"/>
            <a:ext cx="4473535"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5877" name="矩形 1"/>
          <p:cNvSpPr>
            <a:spLocks noChangeArrowheads="1"/>
          </p:cNvSpPr>
          <p:nvPr/>
        </p:nvSpPr>
        <p:spPr bwMode="auto">
          <a:xfrm>
            <a:off x="6011109" y="2765279"/>
            <a:ext cx="4473535"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5878" name="矩形 1"/>
          <p:cNvSpPr>
            <a:spLocks noChangeArrowheads="1"/>
          </p:cNvSpPr>
          <p:nvPr/>
        </p:nvSpPr>
        <p:spPr bwMode="auto">
          <a:xfrm>
            <a:off x="6011109" y="3470347"/>
            <a:ext cx="4473535"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5879" name="矩形 1"/>
          <p:cNvSpPr>
            <a:spLocks noChangeArrowheads="1"/>
          </p:cNvSpPr>
          <p:nvPr/>
        </p:nvSpPr>
        <p:spPr bwMode="auto">
          <a:xfrm>
            <a:off x="6011109" y="4177004"/>
            <a:ext cx="4473535" cy="5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35880" name="组合 47"/>
          <p:cNvGrpSpPr>
            <a:grpSpLocks/>
          </p:cNvGrpSpPr>
          <p:nvPr/>
        </p:nvGrpSpPr>
        <p:grpSpPr bwMode="auto">
          <a:xfrm>
            <a:off x="5280729" y="2131674"/>
            <a:ext cx="773246" cy="435109"/>
            <a:chOff x="0" y="0"/>
            <a:chExt cx="773778" cy="435761"/>
          </a:xfrm>
        </p:grpSpPr>
        <p:sp>
          <p:nvSpPr>
            <p:cNvPr id="35881" name="矩形 51"/>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82" name="TextBox 52"/>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400">
                  <a:solidFill>
                    <a:srgbClr val="FFFFFF"/>
                  </a:solidFill>
                  <a:latin typeface="Impact" pitchFamily="34" charset="0"/>
                </a:rPr>
                <a:t>80%</a:t>
              </a:r>
              <a:endParaRPr lang="en-US" altLang="en-US" sz="1400">
                <a:solidFill>
                  <a:srgbClr val="FFFFFF"/>
                </a:solidFill>
                <a:latin typeface="Impact" pitchFamily="34" charset="0"/>
                <a:cs typeface="Arial" pitchFamily="34" charset="0"/>
              </a:endParaRPr>
            </a:p>
          </p:txBody>
        </p:sp>
      </p:grpSp>
      <p:grpSp>
        <p:nvGrpSpPr>
          <p:cNvPr id="35883" name="组合 53"/>
          <p:cNvGrpSpPr>
            <a:grpSpLocks/>
          </p:cNvGrpSpPr>
          <p:nvPr/>
        </p:nvGrpSpPr>
        <p:grpSpPr bwMode="auto">
          <a:xfrm>
            <a:off x="5280729" y="4248464"/>
            <a:ext cx="773246" cy="436697"/>
            <a:chOff x="0" y="0"/>
            <a:chExt cx="773778" cy="435761"/>
          </a:xfrm>
        </p:grpSpPr>
        <p:sp>
          <p:nvSpPr>
            <p:cNvPr id="35884" name="矩形 54"/>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85" name="TextBox 55"/>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400">
                  <a:solidFill>
                    <a:srgbClr val="FFFFFF"/>
                  </a:solidFill>
                  <a:latin typeface="Impact" pitchFamily="34" charset="0"/>
                </a:rPr>
                <a:t>30%</a:t>
              </a:r>
              <a:endParaRPr lang="en-US" altLang="en-US" sz="1400">
                <a:solidFill>
                  <a:srgbClr val="FFFFFF"/>
                </a:solidFill>
                <a:latin typeface="Impact" pitchFamily="34" charset="0"/>
                <a:cs typeface="Arial" pitchFamily="34" charset="0"/>
              </a:endParaRPr>
            </a:p>
          </p:txBody>
        </p:sp>
      </p:grpSp>
      <p:grpSp>
        <p:nvGrpSpPr>
          <p:cNvPr id="35886" name="组合 56"/>
          <p:cNvGrpSpPr>
            <a:grpSpLocks/>
          </p:cNvGrpSpPr>
          <p:nvPr/>
        </p:nvGrpSpPr>
        <p:grpSpPr bwMode="auto">
          <a:xfrm>
            <a:off x="5280729" y="2836738"/>
            <a:ext cx="773246" cy="436698"/>
            <a:chOff x="0" y="0"/>
            <a:chExt cx="773778" cy="435761"/>
          </a:xfrm>
        </p:grpSpPr>
        <p:sp>
          <p:nvSpPr>
            <p:cNvPr id="35887" name="矩形 57"/>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88" name="TextBox 58"/>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400">
                  <a:solidFill>
                    <a:srgbClr val="FFFFFF"/>
                  </a:solidFill>
                  <a:latin typeface="Impact" pitchFamily="34" charset="0"/>
                </a:rPr>
                <a:t>60%</a:t>
              </a:r>
              <a:endParaRPr lang="en-US" altLang="en-US" sz="1400">
                <a:solidFill>
                  <a:srgbClr val="FFFFFF"/>
                </a:solidFill>
                <a:latin typeface="Impact" pitchFamily="34" charset="0"/>
                <a:cs typeface="Arial" pitchFamily="34" charset="0"/>
              </a:endParaRPr>
            </a:p>
          </p:txBody>
        </p:sp>
      </p:grpSp>
      <p:grpSp>
        <p:nvGrpSpPr>
          <p:cNvPr id="35889" name="组合 59"/>
          <p:cNvGrpSpPr>
            <a:grpSpLocks/>
          </p:cNvGrpSpPr>
          <p:nvPr/>
        </p:nvGrpSpPr>
        <p:grpSpPr bwMode="auto">
          <a:xfrm>
            <a:off x="5280729" y="3543397"/>
            <a:ext cx="773246" cy="435109"/>
            <a:chOff x="0" y="0"/>
            <a:chExt cx="773778" cy="435761"/>
          </a:xfrm>
        </p:grpSpPr>
        <p:sp>
          <p:nvSpPr>
            <p:cNvPr id="35890" name="矩形 60"/>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91" name="TextBox 61"/>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400">
                  <a:solidFill>
                    <a:srgbClr val="FFFFFF"/>
                  </a:solidFill>
                  <a:latin typeface="Impact" pitchFamily="34" charset="0"/>
                </a:rPr>
                <a:t>50%</a:t>
              </a:r>
              <a:endParaRPr lang="en-US" altLang="en-US" sz="1400">
                <a:solidFill>
                  <a:srgbClr val="FFFFFF"/>
                </a:solidFill>
                <a:latin typeface="Impact" pitchFamily="34" charset="0"/>
                <a:cs typeface="Arial" pitchFamily="34" charset="0"/>
              </a:endParaRPr>
            </a:p>
          </p:txBody>
        </p:sp>
      </p:grpSp>
      <p:pic>
        <p:nvPicPr>
          <p:cNvPr id="56" name="Picture 28">
            <a:extLst>
              <a:ext uri="{FF2B5EF4-FFF2-40B4-BE49-F238E27FC236}">
                <a16:creationId xmlns:a16="http://schemas.microsoft.com/office/drawing/2014/main" id="{04613769-CB50-461D-9765-024E88D6593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3">
            <a:extLst>
              <a:ext uri="{FF2B5EF4-FFF2-40B4-BE49-F238E27FC236}">
                <a16:creationId xmlns:a16="http://schemas.microsoft.com/office/drawing/2014/main" id="{A0389DDF-DCCE-498F-8BBE-475E4068BBE4}"/>
              </a:ext>
            </a:extLst>
          </p:cNvPr>
          <p:cNvGrpSpPr>
            <a:grpSpLocks/>
          </p:cNvGrpSpPr>
          <p:nvPr/>
        </p:nvGrpSpPr>
        <p:grpSpPr bwMode="auto">
          <a:xfrm>
            <a:off x="464577" y="165395"/>
            <a:ext cx="433338" cy="535447"/>
            <a:chOff x="10675" y="7633"/>
            <a:chExt cx="433171" cy="534549"/>
          </a:xfrm>
        </p:grpSpPr>
        <p:sp>
          <p:nvSpPr>
            <p:cNvPr id="58" name="圆角矩形 10">
              <a:extLst>
                <a:ext uri="{FF2B5EF4-FFF2-40B4-BE49-F238E27FC236}">
                  <a16:creationId xmlns:a16="http://schemas.microsoft.com/office/drawing/2014/main" id="{D04A9FD7-3F0F-4E76-B3E7-2AAAA7500262}"/>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9" name="图片 50">
              <a:extLst>
                <a:ext uri="{FF2B5EF4-FFF2-40B4-BE49-F238E27FC236}">
                  <a16:creationId xmlns:a16="http://schemas.microsoft.com/office/drawing/2014/main" id="{DD4EC5A1-E586-4862-8E7D-86EEDB4BB8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 name="图片 59">
            <a:extLst>
              <a:ext uri="{FF2B5EF4-FFF2-40B4-BE49-F238E27FC236}">
                <a16:creationId xmlns:a16="http://schemas.microsoft.com/office/drawing/2014/main" id="{27BD5E15-0935-4140-BEAB-C1BBD88AC28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61" name="TextBox 29">
            <a:extLst>
              <a:ext uri="{FF2B5EF4-FFF2-40B4-BE49-F238E27FC236}">
                <a16:creationId xmlns:a16="http://schemas.microsoft.com/office/drawing/2014/main" id="{C03061E2-1374-4B1B-BB24-6757C7E277BC}"/>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1648289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3943AED-B47F-48BF-83C1-092B71B3567A}"/>
              </a:ext>
            </a:extLst>
          </p:cNvPr>
          <p:cNvGrpSpPr/>
          <p:nvPr/>
        </p:nvGrpSpPr>
        <p:grpSpPr>
          <a:xfrm>
            <a:off x="71599" y="1662919"/>
            <a:ext cx="11360212" cy="3929360"/>
            <a:chOff x="1846587" y="2276866"/>
            <a:chExt cx="7810235" cy="2701465"/>
          </a:xfrm>
        </p:grpSpPr>
        <p:grpSp>
          <p:nvGrpSpPr>
            <p:cNvPr id="36877" name="组合 12"/>
            <p:cNvGrpSpPr>
              <a:grpSpLocks/>
            </p:cNvGrpSpPr>
            <p:nvPr/>
          </p:nvGrpSpPr>
          <p:grpSpPr bwMode="auto">
            <a:xfrm>
              <a:off x="1846587" y="2276866"/>
              <a:ext cx="1883288" cy="2701465"/>
              <a:chOff x="-25200" y="-26301"/>
              <a:chExt cx="1883664" cy="2700528"/>
            </a:xfrm>
          </p:grpSpPr>
          <p:pic>
            <p:nvPicPr>
              <p:cNvPr id="3687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0" y="-26301"/>
                <a:ext cx="1883664"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79" name="Freeform 42"/>
              <p:cNvSpPr>
                <a:spLocks noChangeAspect="1" noEditPoints="1"/>
              </p:cNvSpPr>
              <p:nvPr/>
            </p:nvSpPr>
            <p:spPr bwMode="auto">
              <a:xfrm>
                <a:off x="683866" y="98838"/>
                <a:ext cx="401198" cy="513231"/>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sp>
            <p:nvSpPr>
              <p:cNvPr id="36880" name="TextBox 15"/>
              <p:cNvSpPr txBox="1">
                <a:spLocks noChangeArrowheads="1"/>
              </p:cNvSpPr>
              <p:nvPr/>
            </p:nvSpPr>
            <p:spPr bwMode="auto">
              <a:xfrm>
                <a:off x="570751" y="612069"/>
                <a:ext cx="627427" cy="211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rPr>
                  <a:t>KEY WORD</a:t>
                </a:r>
                <a:endParaRPr lang="zh-CN" altLang="en-US" sz="1400" b="0">
                  <a:solidFill>
                    <a:schemeClr val="bg1"/>
                  </a:solidFill>
                  <a:latin typeface="Impact" pitchFamily="34" charset="0"/>
                </a:endParaRPr>
              </a:p>
            </p:txBody>
          </p:sp>
          <p:sp>
            <p:nvSpPr>
              <p:cNvPr id="36881" name="矩形 1"/>
              <p:cNvSpPr>
                <a:spLocks noChangeArrowheads="1"/>
              </p:cNvSpPr>
              <p:nvPr/>
            </p:nvSpPr>
            <p:spPr bwMode="auto">
              <a:xfrm>
                <a:off x="168567" y="1368153"/>
                <a:ext cx="1431793" cy="9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grpSp>
          <p:nvGrpSpPr>
            <p:cNvPr id="36882" name="组合 21"/>
            <p:cNvGrpSpPr>
              <a:grpSpLocks/>
            </p:cNvGrpSpPr>
            <p:nvPr/>
          </p:nvGrpSpPr>
          <p:grpSpPr bwMode="auto">
            <a:xfrm>
              <a:off x="3821683" y="2276866"/>
              <a:ext cx="1883288" cy="2701465"/>
              <a:chOff x="-23709" y="-26301"/>
              <a:chExt cx="1883664" cy="2700528"/>
            </a:xfrm>
          </p:grpSpPr>
          <p:grpSp>
            <p:nvGrpSpPr>
              <p:cNvPr id="36883" name="组合 22"/>
              <p:cNvGrpSpPr>
                <a:grpSpLocks/>
              </p:cNvGrpSpPr>
              <p:nvPr/>
            </p:nvGrpSpPr>
            <p:grpSpPr bwMode="auto">
              <a:xfrm>
                <a:off x="-23709" y="-26301"/>
                <a:ext cx="1883664" cy="2700528"/>
                <a:chOff x="-23709" y="-26301"/>
                <a:chExt cx="1883664" cy="2700528"/>
              </a:xfrm>
            </p:grpSpPr>
            <p:pic>
              <p:nvPicPr>
                <p:cNvPr id="36884" name="组合 2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09" y="-26301"/>
                  <a:ext cx="1883664"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85" name="TextBox 25"/>
                <p:cNvSpPr txBox="1">
                  <a:spLocks noChangeArrowheads="1"/>
                </p:cNvSpPr>
                <p:nvPr/>
              </p:nvSpPr>
              <p:spPr bwMode="auto">
                <a:xfrm>
                  <a:off x="570751" y="612069"/>
                  <a:ext cx="627427" cy="211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rPr>
                    <a:t>KEY WORD</a:t>
                  </a:r>
                  <a:endParaRPr lang="zh-CN" altLang="en-US" sz="1400" b="0">
                    <a:solidFill>
                      <a:schemeClr val="bg1"/>
                    </a:solidFill>
                    <a:latin typeface="Impact" pitchFamily="34" charset="0"/>
                  </a:endParaRPr>
                </a:p>
              </p:txBody>
            </p:sp>
            <p:sp>
              <p:nvSpPr>
                <p:cNvPr id="36886" name="矩形 1"/>
                <p:cNvSpPr>
                  <a:spLocks noChangeArrowheads="1"/>
                </p:cNvSpPr>
                <p:nvPr/>
              </p:nvSpPr>
              <p:spPr bwMode="auto">
                <a:xfrm>
                  <a:off x="168567" y="1368153"/>
                  <a:ext cx="1431793" cy="9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36887" name="Freeform 21"/>
              <p:cNvSpPr>
                <a:spLocks noChangeAspect="1" noEditPoints="1"/>
              </p:cNvSpPr>
              <p:nvPr/>
            </p:nvSpPr>
            <p:spPr bwMode="auto">
              <a:xfrm>
                <a:off x="659906" y="126267"/>
                <a:ext cx="462027" cy="433852"/>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36888" name="组合 32"/>
            <p:cNvGrpSpPr>
              <a:grpSpLocks/>
            </p:cNvGrpSpPr>
            <p:nvPr/>
          </p:nvGrpSpPr>
          <p:grpSpPr bwMode="auto">
            <a:xfrm>
              <a:off x="5796779" y="2276866"/>
              <a:ext cx="1883288" cy="2701465"/>
              <a:chOff x="-22218" y="-26301"/>
              <a:chExt cx="1883664" cy="2700528"/>
            </a:xfrm>
          </p:grpSpPr>
          <p:grpSp>
            <p:nvGrpSpPr>
              <p:cNvPr id="36889" name="组合 33"/>
              <p:cNvGrpSpPr>
                <a:grpSpLocks/>
              </p:cNvGrpSpPr>
              <p:nvPr/>
            </p:nvGrpSpPr>
            <p:grpSpPr bwMode="auto">
              <a:xfrm>
                <a:off x="-22218" y="-26301"/>
                <a:ext cx="1883664" cy="2700528"/>
                <a:chOff x="-22218" y="-26301"/>
                <a:chExt cx="1883664" cy="2700528"/>
              </a:xfrm>
            </p:grpSpPr>
            <p:pic>
              <p:nvPicPr>
                <p:cNvPr id="36890" name="组合 3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18" y="-26301"/>
                  <a:ext cx="1883664"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91" name="TextBox 36"/>
                <p:cNvSpPr txBox="1">
                  <a:spLocks noChangeArrowheads="1"/>
                </p:cNvSpPr>
                <p:nvPr/>
              </p:nvSpPr>
              <p:spPr bwMode="auto">
                <a:xfrm>
                  <a:off x="570751" y="612069"/>
                  <a:ext cx="627427" cy="211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rPr>
                    <a:t>KEY WORD</a:t>
                  </a:r>
                  <a:endParaRPr lang="zh-CN" altLang="en-US" sz="1400" b="0">
                    <a:solidFill>
                      <a:schemeClr val="bg1"/>
                    </a:solidFill>
                    <a:latin typeface="Impact" pitchFamily="34" charset="0"/>
                  </a:endParaRPr>
                </a:p>
              </p:txBody>
            </p:sp>
            <p:sp>
              <p:nvSpPr>
                <p:cNvPr id="36892" name="矩形 1"/>
                <p:cNvSpPr>
                  <a:spLocks noChangeArrowheads="1"/>
                </p:cNvSpPr>
                <p:nvPr/>
              </p:nvSpPr>
              <p:spPr bwMode="auto">
                <a:xfrm>
                  <a:off x="168567" y="1368153"/>
                  <a:ext cx="1431793" cy="9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36893" name="Freeform 47"/>
              <p:cNvSpPr>
                <a:spLocks noChangeAspect="1" noEditPoints="1"/>
              </p:cNvSpPr>
              <p:nvPr/>
            </p:nvSpPr>
            <p:spPr bwMode="auto">
              <a:xfrm>
                <a:off x="593823" y="102231"/>
                <a:ext cx="594194" cy="481924"/>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36894" name="组合 43"/>
            <p:cNvGrpSpPr>
              <a:grpSpLocks/>
            </p:cNvGrpSpPr>
            <p:nvPr/>
          </p:nvGrpSpPr>
          <p:grpSpPr bwMode="auto">
            <a:xfrm>
              <a:off x="7765754" y="2276866"/>
              <a:ext cx="1891068" cy="2701465"/>
              <a:chOff x="-26824" y="-26301"/>
              <a:chExt cx="1889760" cy="2700528"/>
            </a:xfrm>
          </p:grpSpPr>
          <p:grpSp>
            <p:nvGrpSpPr>
              <p:cNvPr id="36895" name="组合 47"/>
              <p:cNvGrpSpPr>
                <a:grpSpLocks/>
              </p:cNvGrpSpPr>
              <p:nvPr/>
            </p:nvGrpSpPr>
            <p:grpSpPr bwMode="auto">
              <a:xfrm>
                <a:off x="-26824" y="-26301"/>
                <a:ext cx="1889760" cy="2700528"/>
                <a:chOff x="-26824" y="-26301"/>
                <a:chExt cx="1889760" cy="2700528"/>
              </a:xfrm>
            </p:grpSpPr>
            <p:pic>
              <p:nvPicPr>
                <p:cNvPr id="36896" name="组合 5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24" y="-26301"/>
                  <a:ext cx="1889760"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97" name="TextBox 53"/>
                <p:cNvSpPr txBox="1">
                  <a:spLocks noChangeArrowheads="1"/>
                </p:cNvSpPr>
                <p:nvPr/>
              </p:nvSpPr>
              <p:spPr bwMode="auto">
                <a:xfrm>
                  <a:off x="571030" y="612069"/>
                  <a:ext cx="626868" cy="211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400" b="0">
                      <a:solidFill>
                        <a:schemeClr val="bg1"/>
                      </a:solidFill>
                      <a:latin typeface="Impact" pitchFamily="34" charset="0"/>
                    </a:rPr>
                    <a:t>KEY WORD</a:t>
                  </a:r>
                  <a:endParaRPr lang="zh-CN" altLang="en-US" sz="1400" b="0">
                    <a:solidFill>
                      <a:schemeClr val="bg1"/>
                    </a:solidFill>
                    <a:latin typeface="Impact" pitchFamily="34" charset="0"/>
                  </a:endParaRPr>
                </a:p>
              </p:txBody>
            </p:sp>
            <p:sp>
              <p:nvSpPr>
                <p:cNvPr id="36898" name="矩形 1"/>
                <p:cNvSpPr>
                  <a:spLocks noChangeArrowheads="1"/>
                </p:cNvSpPr>
                <p:nvPr/>
              </p:nvSpPr>
              <p:spPr bwMode="auto">
                <a:xfrm>
                  <a:off x="168567" y="1368153"/>
                  <a:ext cx="1431793" cy="9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36899" name="Freeform 37"/>
              <p:cNvSpPr>
                <a:spLocks noEditPoints="1"/>
              </p:cNvSpPr>
              <p:nvPr/>
            </p:nvSpPr>
            <p:spPr bwMode="auto">
              <a:xfrm>
                <a:off x="651226" y="117455"/>
                <a:ext cx="479388" cy="44266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pic>
        <p:nvPicPr>
          <p:cNvPr id="40" name="Picture 28">
            <a:extLst>
              <a:ext uri="{FF2B5EF4-FFF2-40B4-BE49-F238E27FC236}">
                <a16:creationId xmlns:a16="http://schemas.microsoft.com/office/drawing/2014/main" id="{5E4C5D59-2DA3-4959-B2BE-256FF79D5AB5}"/>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3">
            <a:extLst>
              <a:ext uri="{FF2B5EF4-FFF2-40B4-BE49-F238E27FC236}">
                <a16:creationId xmlns:a16="http://schemas.microsoft.com/office/drawing/2014/main" id="{3422E615-F7DC-48E9-8588-DEA5043D3682}"/>
              </a:ext>
            </a:extLst>
          </p:cNvPr>
          <p:cNvGrpSpPr>
            <a:grpSpLocks/>
          </p:cNvGrpSpPr>
          <p:nvPr/>
        </p:nvGrpSpPr>
        <p:grpSpPr bwMode="auto">
          <a:xfrm>
            <a:off x="464577" y="165395"/>
            <a:ext cx="433338" cy="535447"/>
            <a:chOff x="10675" y="7633"/>
            <a:chExt cx="433171" cy="534549"/>
          </a:xfrm>
        </p:grpSpPr>
        <p:sp>
          <p:nvSpPr>
            <p:cNvPr id="42" name="圆角矩形 10">
              <a:extLst>
                <a:ext uri="{FF2B5EF4-FFF2-40B4-BE49-F238E27FC236}">
                  <a16:creationId xmlns:a16="http://schemas.microsoft.com/office/drawing/2014/main" id="{42EA4784-E3AD-41B1-9566-4ADB9CA4D7CD}"/>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3" name="图片 50">
              <a:extLst>
                <a:ext uri="{FF2B5EF4-FFF2-40B4-BE49-F238E27FC236}">
                  <a16:creationId xmlns:a16="http://schemas.microsoft.com/office/drawing/2014/main" id="{7B2B86D7-21CF-425F-9AF5-6ACF532AB06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4" name="图片 43">
            <a:extLst>
              <a:ext uri="{FF2B5EF4-FFF2-40B4-BE49-F238E27FC236}">
                <a16:creationId xmlns:a16="http://schemas.microsoft.com/office/drawing/2014/main" id="{C57ECE66-0013-45DA-BA2C-6DAD4399660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5" name="TextBox 29">
            <a:extLst>
              <a:ext uri="{FF2B5EF4-FFF2-40B4-BE49-F238E27FC236}">
                <a16:creationId xmlns:a16="http://schemas.microsoft.com/office/drawing/2014/main" id="{AD33044A-D3CD-4FD5-80ED-E084A0D821EE}"/>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335069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901" name="组合 12"/>
          <p:cNvGrpSpPr>
            <a:grpSpLocks/>
          </p:cNvGrpSpPr>
          <p:nvPr/>
        </p:nvGrpSpPr>
        <p:grpSpPr bwMode="auto">
          <a:xfrm>
            <a:off x="5091791" y="2015748"/>
            <a:ext cx="1384540" cy="2493144"/>
            <a:chOff x="0" y="0"/>
            <a:chExt cx="1385318" cy="2492375"/>
          </a:xfrm>
        </p:grpSpPr>
        <p:grpSp>
          <p:nvGrpSpPr>
            <p:cNvPr id="37902" name="组合 13"/>
            <p:cNvGrpSpPr>
              <a:grpSpLocks/>
            </p:cNvGrpSpPr>
            <p:nvPr/>
          </p:nvGrpSpPr>
          <p:grpSpPr bwMode="auto">
            <a:xfrm>
              <a:off x="0" y="0"/>
              <a:ext cx="1385318" cy="2492375"/>
              <a:chOff x="0" y="0"/>
              <a:chExt cx="1385318" cy="2492375"/>
            </a:xfrm>
          </p:grpSpPr>
          <p:sp>
            <p:nvSpPr>
              <p:cNvPr id="37903" name="矩形 27"/>
              <p:cNvSpPr>
                <a:spLocks/>
              </p:cNvSpPr>
              <p:nvPr/>
            </p:nvSpPr>
            <p:spPr bwMode="auto">
              <a:xfrm flipH="1">
                <a:off x="216025"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04" name="椭圆 22"/>
              <p:cNvSpPr>
                <a:spLocks/>
              </p:cNvSpPr>
              <p:nvPr/>
            </p:nvSpPr>
            <p:spPr bwMode="auto">
              <a:xfrm>
                <a:off x="0" y="855812"/>
                <a:ext cx="1385318" cy="1636563"/>
              </a:xfrm>
              <a:custGeom>
                <a:avLst/>
                <a:gdLst>
                  <a:gd name="T0" fmla="*/ 692658 w 1385318"/>
                  <a:gd name="T1" fmla="*/ 409189 h 1636563"/>
                  <a:gd name="T2" fmla="*/ 1227372 w 1385318"/>
                  <a:gd name="T3" fmla="*/ 943903 h 1636563"/>
                  <a:gd name="T4" fmla="*/ 692658 w 1385318"/>
                  <a:gd name="T5" fmla="*/ 1478617 h 1636563"/>
                  <a:gd name="T6" fmla="*/ 157944 w 1385318"/>
                  <a:gd name="T7" fmla="*/ 943903 h 1636563"/>
                  <a:gd name="T8" fmla="*/ 692658 w 1385318"/>
                  <a:gd name="T9" fmla="*/ 409189 h 1636563"/>
                  <a:gd name="T10" fmla="*/ 692658 w 1385318"/>
                  <a:gd name="T11" fmla="*/ 367839 h 1636563"/>
                  <a:gd name="T12" fmla="*/ 116594 w 1385318"/>
                  <a:gd name="T13" fmla="*/ 943903 h 1636563"/>
                  <a:gd name="T14" fmla="*/ 692658 w 1385318"/>
                  <a:gd name="T15" fmla="*/ 1519967 h 1636563"/>
                  <a:gd name="T16" fmla="*/ 1268722 w 1385318"/>
                  <a:gd name="T17" fmla="*/ 943903 h 1636563"/>
                  <a:gd name="T18" fmla="*/ 692658 w 1385318"/>
                  <a:gd name="T19" fmla="*/ 367839 h 1636563"/>
                  <a:gd name="T20" fmla="*/ 453480 w 1385318"/>
                  <a:gd name="T21" fmla="*/ 72008 h 1636563"/>
                  <a:gd name="T22" fmla="*/ 453480 w 1385318"/>
                  <a:gd name="T23" fmla="*/ 296230 h 1636563"/>
                  <a:gd name="T24" fmla="*/ 692659 w 1385318"/>
                  <a:gd name="T25" fmla="*/ 251245 h 1636563"/>
                  <a:gd name="T26" fmla="*/ 957536 w 1385318"/>
                  <a:gd name="T27" fmla="*/ 304207 h 1636563"/>
                  <a:gd name="T28" fmla="*/ 957536 w 1385318"/>
                  <a:gd name="T29" fmla="*/ 72008 h 1636563"/>
                  <a:gd name="T30" fmla="*/ 453480 w 1385318"/>
                  <a:gd name="T31" fmla="*/ 72008 h 1636563"/>
                  <a:gd name="T32" fmla="*/ 381472 w 1385318"/>
                  <a:gd name="T33" fmla="*/ 0 h 1636563"/>
                  <a:gd name="T34" fmla="*/ 1029544 w 1385318"/>
                  <a:gd name="T35" fmla="*/ 0 h 1636563"/>
                  <a:gd name="T36" fmla="*/ 1029544 w 1385318"/>
                  <a:gd name="T37" fmla="*/ 72008 h 1636563"/>
                  <a:gd name="T38" fmla="*/ 1029544 w 1385318"/>
                  <a:gd name="T39" fmla="*/ 342191 h 1636563"/>
                  <a:gd name="T40" fmla="*/ 1385318 w 1385318"/>
                  <a:gd name="T41" fmla="*/ 943904 h 1636563"/>
                  <a:gd name="T42" fmla="*/ 692659 w 1385318"/>
                  <a:gd name="T43" fmla="*/ 1636563 h 1636563"/>
                  <a:gd name="T44" fmla="*/ 0 w 1385318"/>
                  <a:gd name="T45" fmla="*/ 943904 h 1636563"/>
                  <a:gd name="T46" fmla="*/ 381472 w 1385318"/>
                  <a:gd name="T47" fmla="*/ 328243 h 1636563"/>
                  <a:gd name="T48" fmla="*/ 381472 w 1385318"/>
                  <a:gd name="T49" fmla="*/ 72008 h 1636563"/>
                  <a:gd name="T50" fmla="*/ 381472 w 1385318"/>
                  <a:gd name="T51" fmla="*/ 0 h 163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lnTo>
                      <a:pt x="453480"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lnTo>
                      <a:pt x="381472"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05" name="矩形 27"/>
              <p:cNvSpPr>
                <a:spLocks/>
              </p:cNvSpPr>
              <p:nvPr/>
            </p:nvSpPr>
            <p:spPr bwMode="auto">
              <a:xfrm>
                <a:off x="541387"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7906" name="TextBox 14"/>
            <p:cNvSpPr txBox="1">
              <a:spLocks noChangeArrowheads="1"/>
            </p:cNvSpPr>
            <p:nvPr/>
          </p:nvSpPr>
          <p:spPr bwMode="auto">
            <a:xfrm>
              <a:off x="372684" y="1440160"/>
              <a:ext cx="6559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4000">
                  <a:solidFill>
                    <a:srgbClr val="FFFFFF"/>
                  </a:solidFill>
                  <a:latin typeface="Impact" pitchFamily="34" charset="0"/>
                </a:rPr>
                <a:t>01</a:t>
              </a:r>
              <a:endParaRPr lang="zh-CN" altLang="en-US" sz="4000">
                <a:solidFill>
                  <a:srgbClr val="FFFFFF"/>
                </a:solidFill>
                <a:latin typeface="Impact" pitchFamily="34" charset="0"/>
              </a:endParaRPr>
            </a:p>
          </p:txBody>
        </p:sp>
      </p:grpSp>
      <p:grpSp>
        <p:nvGrpSpPr>
          <p:cNvPr id="37907" name="组合 18"/>
          <p:cNvGrpSpPr>
            <a:grpSpLocks/>
          </p:cNvGrpSpPr>
          <p:nvPr/>
        </p:nvGrpSpPr>
        <p:grpSpPr bwMode="auto">
          <a:xfrm>
            <a:off x="2710130" y="2015747"/>
            <a:ext cx="1225763" cy="2204130"/>
            <a:chOff x="0" y="0"/>
            <a:chExt cx="1225224" cy="2204343"/>
          </a:xfrm>
        </p:grpSpPr>
        <p:grpSp>
          <p:nvGrpSpPr>
            <p:cNvPr id="37908" name="组合 19"/>
            <p:cNvGrpSpPr>
              <a:grpSpLocks/>
            </p:cNvGrpSpPr>
            <p:nvPr/>
          </p:nvGrpSpPr>
          <p:grpSpPr bwMode="auto">
            <a:xfrm>
              <a:off x="0" y="0"/>
              <a:ext cx="1225224" cy="2204343"/>
              <a:chOff x="0" y="0"/>
              <a:chExt cx="1385318" cy="2492375"/>
            </a:xfrm>
          </p:grpSpPr>
          <p:sp>
            <p:nvSpPr>
              <p:cNvPr id="37909" name="矩形 27"/>
              <p:cNvSpPr>
                <a:spLocks/>
              </p:cNvSpPr>
              <p:nvPr/>
            </p:nvSpPr>
            <p:spPr bwMode="auto">
              <a:xfrm flipH="1">
                <a:off x="216025"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0" name="椭圆 22"/>
              <p:cNvSpPr>
                <a:spLocks/>
              </p:cNvSpPr>
              <p:nvPr/>
            </p:nvSpPr>
            <p:spPr bwMode="auto">
              <a:xfrm>
                <a:off x="0" y="855812"/>
                <a:ext cx="1385318" cy="1636563"/>
              </a:xfrm>
              <a:custGeom>
                <a:avLst/>
                <a:gdLst>
                  <a:gd name="T0" fmla="*/ 692658 w 1385318"/>
                  <a:gd name="T1" fmla="*/ 409189 h 1636563"/>
                  <a:gd name="T2" fmla="*/ 1227372 w 1385318"/>
                  <a:gd name="T3" fmla="*/ 943903 h 1636563"/>
                  <a:gd name="T4" fmla="*/ 692658 w 1385318"/>
                  <a:gd name="T5" fmla="*/ 1478617 h 1636563"/>
                  <a:gd name="T6" fmla="*/ 157944 w 1385318"/>
                  <a:gd name="T7" fmla="*/ 943903 h 1636563"/>
                  <a:gd name="T8" fmla="*/ 692658 w 1385318"/>
                  <a:gd name="T9" fmla="*/ 409189 h 1636563"/>
                  <a:gd name="T10" fmla="*/ 692658 w 1385318"/>
                  <a:gd name="T11" fmla="*/ 367839 h 1636563"/>
                  <a:gd name="T12" fmla="*/ 116594 w 1385318"/>
                  <a:gd name="T13" fmla="*/ 943903 h 1636563"/>
                  <a:gd name="T14" fmla="*/ 692658 w 1385318"/>
                  <a:gd name="T15" fmla="*/ 1519967 h 1636563"/>
                  <a:gd name="T16" fmla="*/ 1268722 w 1385318"/>
                  <a:gd name="T17" fmla="*/ 943903 h 1636563"/>
                  <a:gd name="T18" fmla="*/ 692658 w 1385318"/>
                  <a:gd name="T19" fmla="*/ 367839 h 1636563"/>
                  <a:gd name="T20" fmla="*/ 453480 w 1385318"/>
                  <a:gd name="T21" fmla="*/ 72008 h 1636563"/>
                  <a:gd name="T22" fmla="*/ 453480 w 1385318"/>
                  <a:gd name="T23" fmla="*/ 296230 h 1636563"/>
                  <a:gd name="T24" fmla="*/ 692659 w 1385318"/>
                  <a:gd name="T25" fmla="*/ 251245 h 1636563"/>
                  <a:gd name="T26" fmla="*/ 957536 w 1385318"/>
                  <a:gd name="T27" fmla="*/ 304207 h 1636563"/>
                  <a:gd name="T28" fmla="*/ 957536 w 1385318"/>
                  <a:gd name="T29" fmla="*/ 72008 h 1636563"/>
                  <a:gd name="T30" fmla="*/ 453480 w 1385318"/>
                  <a:gd name="T31" fmla="*/ 72008 h 1636563"/>
                  <a:gd name="T32" fmla="*/ 381472 w 1385318"/>
                  <a:gd name="T33" fmla="*/ 0 h 1636563"/>
                  <a:gd name="T34" fmla="*/ 1029544 w 1385318"/>
                  <a:gd name="T35" fmla="*/ 0 h 1636563"/>
                  <a:gd name="T36" fmla="*/ 1029544 w 1385318"/>
                  <a:gd name="T37" fmla="*/ 72008 h 1636563"/>
                  <a:gd name="T38" fmla="*/ 1029544 w 1385318"/>
                  <a:gd name="T39" fmla="*/ 342191 h 1636563"/>
                  <a:gd name="T40" fmla="*/ 1385318 w 1385318"/>
                  <a:gd name="T41" fmla="*/ 943904 h 1636563"/>
                  <a:gd name="T42" fmla="*/ 692659 w 1385318"/>
                  <a:gd name="T43" fmla="*/ 1636563 h 1636563"/>
                  <a:gd name="T44" fmla="*/ 0 w 1385318"/>
                  <a:gd name="T45" fmla="*/ 943904 h 1636563"/>
                  <a:gd name="T46" fmla="*/ 381472 w 1385318"/>
                  <a:gd name="T47" fmla="*/ 328243 h 1636563"/>
                  <a:gd name="T48" fmla="*/ 381472 w 1385318"/>
                  <a:gd name="T49" fmla="*/ 72008 h 1636563"/>
                  <a:gd name="T50" fmla="*/ 381472 w 1385318"/>
                  <a:gd name="T51" fmla="*/ 0 h 163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lnTo>
                      <a:pt x="453480"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lnTo>
                      <a:pt x="381472"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1" name="矩形 27"/>
              <p:cNvSpPr>
                <a:spLocks/>
              </p:cNvSpPr>
              <p:nvPr/>
            </p:nvSpPr>
            <p:spPr bwMode="auto">
              <a:xfrm>
                <a:off x="541387"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7912" name="TextBox 20"/>
            <p:cNvSpPr txBox="1">
              <a:spLocks noChangeArrowheads="1"/>
            </p:cNvSpPr>
            <p:nvPr/>
          </p:nvSpPr>
          <p:spPr bwMode="auto">
            <a:xfrm>
              <a:off x="253379" y="1236330"/>
              <a:ext cx="7184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4000">
                  <a:solidFill>
                    <a:srgbClr val="FFFFFF"/>
                  </a:solidFill>
                  <a:latin typeface="Impact" pitchFamily="34" charset="0"/>
                </a:rPr>
                <a:t>02</a:t>
              </a:r>
              <a:endParaRPr lang="zh-CN" altLang="en-US" sz="4000">
                <a:solidFill>
                  <a:srgbClr val="FFFFFF"/>
                </a:solidFill>
                <a:latin typeface="Impact" pitchFamily="34" charset="0"/>
              </a:endParaRPr>
            </a:p>
          </p:txBody>
        </p:sp>
      </p:grpSp>
      <p:grpSp>
        <p:nvGrpSpPr>
          <p:cNvPr id="37913" name="组合 24"/>
          <p:cNvGrpSpPr>
            <a:grpSpLocks/>
          </p:cNvGrpSpPr>
          <p:nvPr/>
        </p:nvGrpSpPr>
        <p:grpSpPr bwMode="auto">
          <a:xfrm>
            <a:off x="7632235" y="2015747"/>
            <a:ext cx="1225763" cy="2204130"/>
            <a:chOff x="0" y="0"/>
            <a:chExt cx="1225224" cy="2204343"/>
          </a:xfrm>
        </p:grpSpPr>
        <p:grpSp>
          <p:nvGrpSpPr>
            <p:cNvPr id="37914" name="组合 25"/>
            <p:cNvGrpSpPr>
              <a:grpSpLocks/>
            </p:cNvGrpSpPr>
            <p:nvPr/>
          </p:nvGrpSpPr>
          <p:grpSpPr bwMode="auto">
            <a:xfrm>
              <a:off x="0" y="0"/>
              <a:ext cx="1225224" cy="2204343"/>
              <a:chOff x="0" y="0"/>
              <a:chExt cx="1385318" cy="2492375"/>
            </a:xfrm>
          </p:grpSpPr>
          <p:sp>
            <p:nvSpPr>
              <p:cNvPr id="37915" name="矩形 27"/>
              <p:cNvSpPr>
                <a:spLocks/>
              </p:cNvSpPr>
              <p:nvPr/>
            </p:nvSpPr>
            <p:spPr bwMode="auto">
              <a:xfrm flipH="1">
                <a:off x="216025"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6" name="椭圆 22"/>
              <p:cNvSpPr>
                <a:spLocks/>
              </p:cNvSpPr>
              <p:nvPr/>
            </p:nvSpPr>
            <p:spPr bwMode="auto">
              <a:xfrm>
                <a:off x="0" y="855812"/>
                <a:ext cx="1385318" cy="1636563"/>
              </a:xfrm>
              <a:custGeom>
                <a:avLst/>
                <a:gdLst>
                  <a:gd name="T0" fmla="*/ 692658 w 1385318"/>
                  <a:gd name="T1" fmla="*/ 409189 h 1636563"/>
                  <a:gd name="T2" fmla="*/ 1227372 w 1385318"/>
                  <a:gd name="T3" fmla="*/ 943903 h 1636563"/>
                  <a:gd name="T4" fmla="*/ 692658 w 1385318"/>
                  <a:gd name="T5" fmla="*/ 1478617 h 1636563"/>
                  <a:gd name="T6" fmla="*/ 157944 w 1385318"/>
                  <a:gd name="T7" fmla="*/ 943903 h 1636563"/>
                  <a:gd name="T8" fmla="*/ 692658 w 1385318"/>
                  <a:gd name="T9" fmla="*/ 409189 h 1636563"/>
                  <a:gd name="T10" fmla="*/ 692658 w 1385318"/>
                  <a:gd name="T11" fmla="*/ 367839 h 1636563"/>
                  <a:gd name="T12" fmla="*/ 116594 w 1385318"/>
                  <a:gd name="T13" fmla="*/ 943903 h 1636563"/>
                  <a:gd name="T14" fmla="*/ 692658 w 1385318"/>
                  <a:gd name="T15" fmla="*/ 1519967 h 1636563"/>
                  <a:gd name="T16" fmla="*/ 1268722 w 1385318"/>
                  <a:gd name="T17" fmla="*/ 943903 h 1636563"/>
                  <a:gd name="T18" fmla="*/ 692658 w 1385318"/>
                  <a:gd name="T19" fmla="*/ 367839 h 1636563"/>
                  <a:gd name="T20" fmla="*/ 453480 w 1385318"/>
                  <a:gd name="T21" fmla="*/ 72008 h 1636563"/>
                  <a:gd name="T22" fmla="*/ 453480 w 1385318"/>
                  <a:gd name="T23" fmla="*/ 296230 h 1636563"/>
                  <a:gd name="T24" fmla="*/ 692659 w 1385318"/>
                  <a:gd name="T25" fmla="*/ 251245 h 1636563"/>
                  <a:gd name="T26" fmla="*/ 957536 w 1385318"/>
                  <a:gd name="T27" fmla="*/ 304207 h 1636563"/>
                  <a:gd name="T28" fmla="*/ 957536 w 1385318"/>
                  <a:gd name="T29" fmla="*/ 72008 h 1636563"/>
                  <a:gd name="T30" fmla="*/ 453480 w 1385318"/>
                  <a:gd name="T31" fmla="*/ 72008 h 1636563"/>
                  <a:gd name="T32" fmla="*/ 381472 w 1385318"/>
                  <a:gd name="T33" fmla="*/ 0 h 1636563"/>
                  <a:gd name="T34" fmla="*/ 1029544 w 1385318"/>
                  <a:gd name="T35" fmla="*/ 0 h 1636563"/>
                  <a:gd name="T36" fmla="*/ 1029544 w 1385318"/>
                  <a:gd name="T37" fmla="*/ 72008 h 1636563"/>
                  <a:gd name="T38" fmla="*/ 1029544 w 1385318"/>
                  <a:gd name="T39" fmla="*/ 342191 h 1636563"/>
                  <a:gd name="T40" fmla="*/ 1385318 w 1385318"/>
                  <a:gd name="T41" fmla="*/ 943904 h 1636563"/>
                  <a:gd name="T42" fmla="*/ 692659 w 1385318"/>
                  <a:gd name="T43" fmla="*/ 1636563 h 1636563"/>
                  <a:gd name="T44" fmla="*/ 0 w 1385318"/>
                  <a:gd name="T45" fmla="*/ 943904 h 1636563"/>
                  <a:gd name="T46" fmla="*/ 381472 w 1385318"/>
                  <a:gd name="T47" fmla="*/ 328243 h 1636563"/>
                  <a:gd name="T48" fmla="*/ 381472 w 1385318"/>
                  <a:gd name="T49" fmla="*/ 72008 h 1636563"/>
                  <a:gd name="T50" fmla="*/ 381472 w 1385318"/>
                  <a:gd name="T51" fmla="*/ 0 h 163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lnTo>
                      <a:pt x="453480"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lnTo>
                      <a:pt x="381472"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7" name="矩形 27"/>
              <p:cNvSpPr>
                <a:spLocks/>
              </p:cNvSpPr>
              <p:nvPr/>
            </p:nvSpPr>
            <p:spPr bwMode="auto">
              <a:xfrm>
                <a:off x="541387"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7918" name="TextBox 26"/>
            <p:cNvSpPr txBox="1">
              <a:spLocks noChangeArrowheads="1"/>
            </p:cNvSpPr>
            <p:nvPr/>
          </p:nvSpPr>
          <p:spPr bwMode="auto">
            <a:xfrm>
              <a:off x="246165" y="1236330"/>
              <a:ext cx="73289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4000">
                  <a:solidFill>
                    <a:srgbClr val="FFFFFF"/>
                  </a:solidFill>
                  <a:latin typeface="Impact" pitchFamily="34" charset="0"/>
                </a:rPr>
                <a:t>03</a:t>
              </a:r>
              <a:endParaRPr lang="zh-CN" altLang="en-US" sz="4000">
                <a:solidFill>
                  <a:srgbClr val="FFFFFF"/>
                </a:solidFill>
                <a:latin typeface="Impact" pitchFamily="34" charset="0"/>
              </a:endParaRPr>
            </a:p>
          </p:txBody>
        </p:sp>
      </p:grpSp>
      <p:sp>
        <p:nvSpPr>
          <p:cNvPr id="37919" name="矩形 1"/>
          <p:cNvSpPr>
            <a:spLocks noChangeArrowheads="1"/>
          </p:cNvSpPr>
          <p:nvPr/>
        </p:nvSpPr>
        <p:spPr bwMode="auto">
          <a:xfrm>
            <a:off x="2259200" y="4624815"/>
            <a:ext cx="1894216"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a:t>
            </a:r>
          </a:p>
        </p:txBody>
      </p:sp>
      <p:sp>
        <p:nvSpPr>
          <p:cNvPr id="37920" name="矩形 1"/>
          <p:cNvSpPr>
            <a:spLocks noChangeArrowheads="1"/>
          </p:cNvSpPr>
          <p:nvPr/>
        </p:nvSpPr>
        <p:spPr bwMode="auto">
          <a:xfrm>
            <a:off x="4779002" y="4624815"/>
            <a:ext cx="1894217"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a:t>
            </a:r>
          </a:p>
        </p:txBody>
      </p:sp>
      <p:sp>
        <p:nvSpPr>
          <p:cNvPr id="37921" name="矩形 1"/>
          <p:cNvSpPr>
            <a:spLocks noChangeArrowheads="1"/>
          </p:cNvSpPr>
          <p:nvPr/>
        </p:nvSpPr>
        <p:spPr bwMode="auto">
          <a:xfrm>
            <a:off x="7298800" y="4624815"/>
            <a:ext cx="1894216" cy="95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a:t>
            </a:r>
          </a:p>
        </p:txBody>
      </p:sp>
      <p:pic>
        <p:nvPicPr>
          <p:cNvPr id="36" name="Picture 28">
            <a:extLst>
              <a:ext uri="{FF2B5EF4-FFF2-40B4-BE49-F238E27FC236}">
                <a16:creationId xmlns:a16="http://schemas.microsoft.com/office/drawing/2014/main" id="{DE7FBB79-C791-456E-83A8-1F6611E9C33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组合 3">
            <a:extLst>
              <a:ext uri="{FF2B5EF4-FFF2-40B4-BE49-F238E27FC236}">
                <a16:creationId xmlns:a16="http://schemas.microsoft.com/office/drawing/2014/main" id="{C005D3E5-7299-4534-B78C-17B079C6D05E}"/>
              </a:ext>
            </a:extLst>
          </p:cNvPr>
          <p:cNvGrpSpPr>
            <a:grpSpLocks/>
          </p:cNvGrpSpPr>
          <p:nvPr/>
        </p:nvGrpSpPr>
        <p:grpSpPr bwMode="auto">
          <a:xfrm>
            <a:off x="464577" y="165395"/>
            <a:ext cx="433338" cy="535447"/>
            <a:chOff x="10675" y="7633"/>
            <a:chExt cx="433171" cy="534549"/>
          </a:xfrm>
        </p:grpSpPr>
        <p:sp>
          <p:nvSpPr>
            <p:cNvPr id="38" name="圆角矩形 10">
              <a:extLst>
                <a:ext uri="{FF2B5EF4-FFF2-40B4-BE49-F238E27FC236}">
                  <a16:creationId xmlns:a16="http://schemas.microsoft.com/office/drawing/2014/main" id="{B18FA4B4-06B6-4C6D-A486-3C279D99FE3D}"/>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9" name="图片 50">
              <a:extLst>
                <a:ext uri="{FF2B5EF4-FFF2-40B4-BE49-F238E27FC236}">
                  <a16:creationId xmlns:a16="http://schemas.microsoft.com/office/drawing/2014/main" id="{B38C203B-A8D2-48F2-80C2-B6DF851AB0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 name="图片 39">
            <a:extLst>
              <a:ext uri="{FF2B5EF4-FFF2-40B4-BE49-F238E27FC236}">
                <a16:creationId xmlns:a16="http://schemas.microsoft.com/office/drawing/2014/main" id="{A880CBDC-844C-405C-B91A-5EB938851D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1" name="TextBox 29">
            <a:extLst>
              <a:ext uri="{FF2B5EF4-FFF2-40B4-BE49-F238E27FC236}">
                <a16:creationId xmlns:a16="http://schemas.microsoft.com/office/drawing/2014/main" id="{8A3D9808-BDCD-44EA-B7B3-806BAB1D9D4E}"/>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173807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8925" name="组合 12"/>
          <p:cNvGrpSpPr>
            <a:grpSpLocks/>
          </p:cNvGrpSpPr>
          <p:nvPr/>
        </p:nvGrpSpPr>
        <p:grpSpPr bwMode="auto">
          <a:xfrm>
            <a:off x="7384539" y="2879614"/>
            <a:ext cx="1670340" cy="1610222"/>
            <a:chOff x="0" y="0"/>
            <a:chExt cx="1671177" cy="1609411"/>
          </a:xfrm>
        </p:grpSpPr>
        <p:sp>
          <p:nvSpPr>
            <p:cNvPr id="3892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80CA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27"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05</a:t>
              </a:r>
              <a:endParaRPr lang="zh-CN" altLang="en-US" sz="2800">
                <a:solidFill>
                  <a:srgbClr val="FFFFFF"/>
                </a:solidFill>
                <a:latin typeface="Impact" pitchFamily="34" charset="0"/>
              </a:endParaRPr>
            </a:p>
          </p:txBody>
        </p:sp>
      </p:grpSp>
      <p:grpSp>
        <p:nvGrpSpPr>
          <p:cNvPr id="38928" name="组合 15"/>
          <p:cNvGrpSpPr>
            <a:grpSpLocks/>
          </p:cNvGrpSpPr>
          <p:nvPr/>
        </p:nvGrpSpPr>
        <p:grpSpPr bwMode="auto">
          <a:xfrm>
            <a:off x="6090501" y="2879614"/>
            <a:ext cx="1773546" cy="1610222"/>
            <a:chOff x="0" y="0"/>
            <a:chExt cx="1773781" cy="1609411"/>
          </a:xfrm>
        </p:grpSpPr>
        <p:grpSp>
          <p:nvGrpSpPr>
            <p:cNvPr id="38929" name="组合 16"/>
            <p:cNvGrpSpPr>
              <a:grpSpLocks/>
            </p:cNvGrpSpPr>
            <p:nvPr/>
          </p:nvGrpSpPr>
          <p:grpSpPr bwMode="auto">
            <a:xfrm>
              <a:off x="0" y="0"/>
              <a:ext cx="1773781" cy="1609411"/>
              <a:chOff x="0" y="0"/>
              <a:chExt cx="1773781" cy="1609411"/>
            </a:xfrm>
          </p:grpSpPr>
          <p:sp>
            <p:nvSpPr>
              <p:cNvPr id="3893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3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32"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04</a:t>
              </a:r>
              <a:endParaRPr lang="zh-CN" altLang="en-US" sz="2800">
                <a:solidFill>
                  <a:srgbClr val="FFFFFF"/>
                </a:solidFill>
                <a:latin typeface="Impact" pitchFamily="34" charset="0"/>
              </a:endParaRPr>
            </a:p>
          </p:txBody>
        </p:sp>
      </p:grpSp>
      <p:grpSp>
        <p:nvGrpSpPr>
          <p:cNvPr id="38933" name="组合 20"/>
          <p:cNvGrpSpPr>
            <a:grpSpLocks/>
          </p:cNvGrpSpPr>
          <p:nvPr/>
        </p:nvGrpSpPr>
        <p:grpSpPr bwMode="auto">
          <a:xfrm>
            <a:off x="4875857" y="2879614"/>
            <a:ext cx="1773545" cy="1610222"/>
            <a:chOff x="0" y="0"/>
            <a:chExt cx="1773781" cy="1609411"/>
          </a:xfrm>
        </p:grpSpPr>
        <p:grpSp>
          <p:nvGrpSpPr>
            <p:cNvPr id="38934" name="组合 21"/>
            <p:cNvGrpSpPr>
              <a:grpSpLocks/>
            </p:cNvGrpSpPr>
            <p:nvPr/>
          </p:nvGrpSpPr>
          <p:grpSpPr bwMode="auto">
            <a:xfrm>
              <a:off x="0" y="0"/>
              <a:ext cx="1773781" cy="1609411"/>
              <a:chOff x="0" y="0"/>
              <a:chExt cx="1773781" cy="1609411"/>
            </a:xfrm>
          </p:grpSpPr>
          <p:sp>
            <p:nvSpPr>
              <p:cNvPr id="3893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3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37"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03</a:t>
              </a:r>
              <a:endParaRPr lang="zh-CN" altLang="en-US" sz="2800">
                <a:solidFill>
                  <a:srgbClr val="FFFFFF"/>
                </a:solidFill>
                <a:latin typeface="Impact" pitchFamily="34" charset="0"/>
              </a:endParaRPr>
            </a:p>
          </p:txBody>
        </p:sp>
      </p:grpSp>
      <p:grpSp>
        <p:nvGrpSpPr>
          <p:cNvPr id="38938" name="组合 25"/>
          <p:cNvGrpSpPr>
            <a:grpSpLocks/>
          </p:cNvGrpSpPr>
          <p:nvPr/>
        </p:nvGrpSpPr>
        <p:grpSpPr bwMode="auto">
          <a:xfrm>
            <a:off x="3661205" y="2879614"/>
            <a:ext cx="1773546" cy="1610222"/>
            <a:chOff x="0" y="0"/>
            <a:chExt cx="1773781" cy="1609411"/>
          </a:xfrm>
        </p:grpSpPr>
        <p:grpSp>
          <p:nvGrpSpPr>
            <p:cNvPr id="38939" name="组合 26"/>
            <p:cNvGrpSpPr>
              <a:grpSpLocks/>
            </p:cNvGrpSpPr>
            <p:nvPr/>
          </p:nvGrpSpPr>
          <p:grpSpPr bwMode="auto">
            <a:xfrm>
              <a:off x="0" y="0"/>
              <a:ext cx="1773781" cy="1609411"/>
              <a:chOff x="0" y="0"/>
              <a:chExt cx="1773781" cy="1609411"/>
            </a:xfrm>
          </p:grpSpPr>
          <p:sp>
            <p:nvSpPr>
              <p:cNvPr id="389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42"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02</a:t>
              </a:r>
              <a:endParaRPr lang="zh-CN" altLang="en-US" sz="2800">
                <a:solidFill>
                  <a:srgbClr val="FFFFFF"/>
                </a:solidFill>
                <a:latin typeface="Impact" pitchFamily="34" charset="0"/>
              </a:endParaRPr>
            </a:p>
          </p:txBody>
        </p:sp>
      </p:grpSp>
      <p:grpSp>
        <p:nvGrpSpPr>
          <p:cNvPr id="38943" name="组合 31"/>
          <p:cNvGrpSpPr>
            <a:grpSpLocks/>
          </p:cNvGrpSpPr>
          <p:nvPr/>
        </p:nvGrpSpPr>
        <p:grpSpPr bwMode="auto">
          <a:xfrm>
            <a:off x="2446560" y="2879614"/>
            <a:ext cx="1775133" cy="1610222"/>
            <a:chOff x="0" y="0"/>
            <a:chExt cx="1773781" cy="1609411"/>
          </a:xfrm>
        </p:grpSpPr>
        <p:grpSp>
          <p:nvGrpSpPr>
            <p:cNvPr id="38944" name="组合 32"/>
            <p:cNvGrpSpPr>
              <a:grpSpLocks/>
            </p:cNvGrpSpPr>
            <p:nvPr/>
          </p:nvGrpSpPr>
          <p:grpSpPr bwMode="auto">
            <a:xfrm>
              <a:off x="0" y="0"/>
              <a:ext cx="1773781" cy="1609411"/>
              <a:chOff x="0" y="0"/>
              <a:chExt cx="1773781" cy="1609411"/>
            </a:xfrm>
          </p:grpSpPr>
          <p:sp>
            <p:nvSpPr>
              <p:cNvPr id="389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47"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01</a:t>
              </a:r>
              <a:endParaRPr lang="zh-CN" altLang="en-US" sz="2800">
                <a:solidFill>
                  <a:srgbClr val="FFFFFF"/>
                </a:solidFill>
                <a:latin typeface="Impact" pitchFamily="34" charset="0"/>
              </a:endParaRPr>
            </a:p>
          </p:txBody>
        </p:sp>
      </p:grpSp>
      <p:cxnSp>
        <p:nvCxnSpPr>
          <p:cNvPr id="38948" name="直接连接符 36"/>
          <p:cNvCxnSpPr>
            <a:cxnSpLocks noChangeShapeType="1"/>
          </p:cNvCxnSpPr>
          <p:nvPr/>
        </p:nvCxnSpPr>
        <p:spPr bwMode="auto">
          <a:xfrm flipV="1">
            <a:off x="2806981" y="2160257"/>
            <a:ext cx="0" cy="874983"/>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49" name="矩形 1"/>
          <p:cNvSpPr>
            <a:spLocks noChangeArrowheads="1"/>
          </p:cNvSpPr>
          <p:nvPr/>
        </p:nvSpPr>
        <p:spPr bwMode="auto">
          <a:xfrm>
            <a:off x="2918128" y="1487487"/>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0" name="直接连接符 38"/>
          <p:cNvCxnSpPr>
            <a:cxnSpLocks noChangeShapeType="1"/>
          </p:cNvCxnSpPr>
          <p:nvPr/>
        </p:nvCxnSpPr>
        <p:spPr bwMode="auto">
          <a:xfrm flipV="1">
            <a:off x="3994637" y="4429492"/>
            <a:ext cx="0" cy="874982"/>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1" name="矩形 1"/>
          <p:cNvSpPr>
            <a:spLocks noChangeArrowheads="1"/>
          </p:cNvSpPr>
          <p:nvPr/>
        </p:nvSpPr>
        <p:spPr bwMode="auto">
          <a:xfrm>
            <a:off x="4105785" y="4445874"/>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2" name="直接连接符 40"/>
          <p:cNvCxnSpPr>
            <a:cxnSpLocks noChangeShapeType="1"/>
          </p:cNvCxnSpPr>
          <p:nvPr/>
        </p:nvCxnSpPr>
        <p:spPr bwMode="auto">
          <a:xfrm flipV="1">
            <a:off x="5058447" y="2160257"/>
            <a:ext cx="0" cy="874983"/>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3" name="矩形 1"/>
          <p:cNvSpPr>
            <a:spLocks noChangeArrowheads="1"/>
          </p:cNvSpPr>
          <p:nvPr/>
        </p:nvSpPr>
        <p:spPr bwMode="auto">
          <a:xfrm>
            <a:off x="5168005" y="1487487"/>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4" name="直接连接符 43"/>
          <p:cNvCxnSpPr>
            <a:cxnSpLocks noChangeShapeType="1"/>
          </p:cNvCxnSpPr>
          <p:nvPr/>
        </p:nvCxnSpPr>
        <p:spPr bwMode="auto">
          <a:xfrm flipV="1">
            <a:off x="6239752" y="4429492"/>
            <a:ext cx="0" cy="874982"/>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5" name="矩形 1"/>
          <p:cNvSpPr>
            <a:spLocks noChangeArrowheads="1"/>
          </p:cNvSpPr>
          <p:nvPr/>
        </p:nvSpPr>
        <p:spPr bwMode="auto">
          <a:xfrm>
            <a:off x="6350900" y="4445874"/>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6" name="直接连接符 51"/>
          <p:cNvCxnSpPr>
            <a:cxnSpLocks noChangeShapeType="1"/>
          </p:cNvCxnSpPr>
          <p:nvPr/>
        </p:nvCxnSpPr>
        <p:spPr bwMode="auto">
          <a:xfrm flipV="1">
            <a:off x="7384539" y="2160257"/>
            <a:ext cx="0" cy="874983"/>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7" name="矩形 1"/>
          <p:cNvSpPr>
            <a:spLocks noChangeArrowheads="1"/>
          </p:cNvSpPr>
          <p:nvPr/>
        </p:nvSpPr>
        <p:spPr bwMode="auto">
          <a:xfrm>
            <a:off x="7494098" y="1487487"/>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pic>
        <p:nvPicPr>
          <p:cNvPr id="48" name="Picture 28">
            <a:extLst>
              <a:ext uri="{FF2B5EF4-FFF2-40B4-BE49-F238E27FC236}">
                <a16:creationId xmlns:a16="http://schemas.microsoft.com/office/drawing/2014/main" id="{1899F899-27C4-401F-8F83-B04F442FFAA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组合 3">
            <a:extLst>
              <a:ext uri="{FF2B5EF4-FFF2-40B4-BE49-F238E27FC236}">
                <a16:creationId xmlns:a16="http://schemas.microsoft.com/office/drawing/2014/main" id="{A3205597-7829-47B5-B5C0-BDF521437022}"/>
              </a:ext>
            </a:extLst>
          </p:cNvPr>
          <p:cNvGrpSpPr>
            <a:grpSpLocks/>
          </p:cNvGrpSpPr>
          <p:nvPr/>
        </p:nvGrpSpPr>
        <p:grpSpPr bwMode="auto">
          <a:xfrm>
            <a:off x="464577" y="165395"/>
            <a:ext cx="433338" cy="535447"/>
            <a:chOff x="10675" y="7633"/>
            <a:chExt cx="433171" cy="534549"/>
          </a:xfrm>
        </p:grpSpPr>
        <p:sp>
          <p:nvSpPr>
            <p:cNvPr id="50" name="圆角矩形 10">
              <a:extLst>
                <a:ext uri="{FF2B5EF4-FFF2-40B4-BE49-F238E27FC236}">
                  <a16:creationId xmlns:a16="http://schemas.microsoft.com/office/drawing/2014/main" id="{E2176DB0-A06D-48B4-9CA7-2CA474C28001}"/>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1" name="图片 50">
              <a:extLst>
                <a:ext uri="{FF2B5EF4-FFF2-40B4-BE49-F238E27FC236}">
                  <a16:creationId xmlns:a16="http://schemas.microsoft.com/office/drawing/2014/main" id="{594B5C90-D652-45A4-9F17-0DFA694B12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 name="图片 51">
            <a:extLst>
              <a:ext uri="{FF2B5EF4-FFF2-40B4-BE49-F238E27FC236}">
                <a16:creationId xmlns:a16="http://schemas.microsoft.com/office/drawing/2014/main" id="{8B7D880C-1E0A-4EEF-93FD-0DC01ACD9D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53" name="TextBox 29">
            <a:extLst>
              <a:ext uri="{FF2B5EF4-FFF2-40B4-BE49-F238E27FC236}">
                <a16:creationId xmlns:a16="http://schemas.microsoft.com/office/drawing/2014/main" id="{92B53894-6DFA-42FA-9E60-EB758FF9728A}"/>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5755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9949" name="组合 12"/>
          <p:cNvGrpSpPr>
            <a:grpSpLocks/>
          </p:cNvGrpSpPr>
          <p:nvPr/>
        </p:nvGrpSpPr>
        <p:grpSpPr bwMode="auto">
          <a:xfrm>
            <a:off x="4231220" y="2064977"/>
            <a:ext cx="1868811" cy="1532411"/>
            <a:chOff x="0" y="0"/>
            <a:chExt cx="1868396" cy="1532255"/>
          </a:xfrm>
        </p:grpSpPr>
        <p:sp>
          <p:nvSpPr>
            <p:cNvPr id="39950" name="空心弧 37"/>
            <p:cNvSpPr>
              <a:spLocks/>
            </p:cNvSpPr>
            <p:nvPr/>
          </p:nvSpPr>
          <p:spPr bwMode="auto">
            <a:xfrm rot="16200000">
              <a:off x="168069" y="-168070"/>
              <a:ext cx="1532255" cy="1868396"/>
            </a:xfrm>
            <a:custGeom>
              <a:avLst/>
              <a:gdLst>
                <a:gd name="T0" fmla="*/ 1013852 w 1532255"/>
                <a:gd name="T1" fmla="*/ 385024 h 1868396"/>
                <a:gd name="T2" fmla="*/ 1013805 w 1532255"/>
                <a:gd name="T3" fmla="*/ 384878 h 1868396"/>
                <a:gd name="T4" fmla="*/ 1013188 w 1532255"/>
                <a:gd name="T5" fmla="*/ 384817 h 1868396"/>
                <a:gd name="T6" fmla="*/ 1013852 w 1532255"/>
                <a:gd name="T7" fmla="*/ 385024 h 1868396"/>
                <a:gd name="T8" fmla="*/ 1532255 w 1532255"/>
                <a:gd name="T9" fmla="*/ 1514490 h 1868396"/>
                <a:gd name="T10" fmla="*/ 1147673 w 1532255"/>
                <a:gd name="T11" fmla="*/ 1516571 h 1868396"/>
                <a:gd name="T12" fmla="*/ 1237040 w 1532255"/>
                <a:gd name="T13" fmla="*/ 1674347 h 1868396"/>
                <a:gd name="T14" fmla="*/ 1038475 w 1532255"/>
                <a:gd name="T15" fmla="*/ 1868396 h 1868396"/>
                <a:gd name="T16" fmla="*/ 839910 w 1532255"/>
                <a:gd name="T17" fmla="*/ 1674347 h 1868396"/>
                <a:gd name="T18" fmla="*/ 927469 w 1532255"/>
                <a:gd name="T19" fmla="*/ 1517763 h 1868396"/>
                <a:gd name="T20" fmla="*/ 713757 w 1532255"/>
                <a:gd name="T21" fmla="*/ 1518919 h 1868396"/>
                <a:gd name="T22" fmla="*/ 357898 w 1532255"/>
                <a:gd name="T23" fmla="*/ 910689 h 1868396"/>
                <a:gd name="T24" fmla="*/ 0 w 1532255"/>
                <a:gd name="T25" fmla="*/ 818855 h 1868396"/>
                <a:gd name="T26" fmla="*/ 0 w 1532255"/>
                <a:gd name="T27" fmla="*/ 604660 h 1868396"/>
                <a:gd name="T28" fmla="*/ 149777 w 1532255"/>
                <a:gd name="T29" fmla="*/ 675078 h 1868396"/>
                <a:gd name="T30" fmla="*/ 348342 w 1532255"/>
                <a:gd name="T31" fmla="*/ 481029 h 1868396"/>
                <a:gd name="T32" fmla="*/ 149777 w 1532255"/>
                <a:gd name="T33" fmla="*/ 286980 h 1868396"/>
                <a:gd name="T34" fmla="*/ 0 w 1532255"/>
                <a:gd name="T35" fmla="*/ 357398 h 1868396"/>
                <a:gd name="T36" fmla="*/ 0 w 1532255"/>
                <a:gd name="T37" fmla="*/ 31 h 1868396"/>
                <a:gd name="T38" fmla="*/ 762798 w 1532255"/>
                <a:gd name="T39" fmla="*/ 199342 h 1868396"/>
                <a:gd name="T40" fmla="*/ 1013545 w 1532255"/>
                <a:gd name="T41" fmla="*/ 382299 h 1868396"/>
                <a:gd name="T42" fmla="*/ 1011052 w 1532255"/>
                <a:gd name="T43" fmla="*/ 357564 h 1868396"/>
                <a:gd name="T44" fmla="*/ 1206298 w 1532255"/>
                <a:gd name="T45" fmla="*/ 162318 h 1868396"/>
                <a:gd name="T46" fmla="*/ 1401544 w 1532255"/>
                <a:gd name="T47" fmla="*/ 357564 h 1868396"/>
                <a:gd name="T48" fmla="*/ 1206298 w 1532255"/>
                <a:gd name="T49" fmla="*/ 552810 h 1868396"/>
                <a:gd name="T50" fmla="*/ 1171880 w 1532255"/>
                <a:gd name="T51" fmla="*/ 546464 h 1868396"/>
                <a:gd name="T52" fmla="*/ 1192575 w 1532255"/>
                <a:gd name="T53" fmla="*/ 568129 h 1868396"/>
                <a:gd name="T54" fmla="*/ 1192409 w 1532255"/>
                <a:gd name="T55" fmla="*/ 566519 h 1868396"/>
                <a:gd name="T56" fmla="*/ 1532255 w 1532255"/>
                <a:gd name="T57" fmla="*/ 1514490 h 1868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32255" h="1868396">
                  <a:moveTo>
                    <a:pt x="1013852" y="385024"/>
                  </a:moveTo>
                  <a:cubicBezTo>
                    <a:pt x="1013818" y="384977"/>
                    <a:pt x="1013812" y="384928"/>
                    <a:pt x="1013805" y="384878"/>
                  </a:cubicBezTo>
                  <a:lnTo>
                    <a:pt x="1013188" y="384817"/>
                  </a:lnTo>
                  <a:lnTo>
                    <a:pt x="1013852" y="385024"/>
                  </a:lnTo>
                  <a:close/>
                  <a:moveTo>
                    <a:pt x="1532255" y="1514490"/>
                  </a:move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ubicBezTo>
                    <a:pt x="262954" y="-1638"/>
                    <a:pt x="526336" y="64748"/>
                    <a:pt x="762798" y="199342"/>
                  </a:cubicBezTo>
                  <a:cubicBezTo>
                    <a:pt x="854084" y="251302"/>
                    <a:pt x="938677" y="311901"/>
                    <a:pt x="1013545" y="382299"/>
                  </a:cubicBezTo>
                  <a:cubicBezTo>
                    <a:pt x="1011584" y="374278"/>
                    <a:pt x="1011052" y="365983"/>
                    <a:pt x="1011052" y="357564"/>
                  </a:cubicBezTo>
                  <a:cubicBezTo>
                    <a:pt x="1011052" y="249733"/>
                    <a:pt x="1098467" y="162318"/>
                    <a:pt x="1206298" y="162318"/>
                  </a:cubicBezTo>
                  <a:cubicBezTo>
                    <a:pt x="1314129" y="162318"/>
                    <a:pt x="1401544" y="249733"/>
                    <a:pt x="1401544" y="357564"/>
                  </a:cubicBezTo>
                  <a:cubicBezTo>
                    <a:pt x="1401544" y="465395"/>
                    <a:pt x="1314129" y="552810"/>
                    <a:pt x="1206298" y="552810"/>
                  </a:cubicBezTo>
                  <a:lnTo>
                    <a:pt x="1171880" y="546464"/>
                  </a:lnTo>
                  <a:cubicBezTo>
                    <a:pt x="1180911" y="551500"/>
                    <a:pt x="1188018" y="558749"/>
                    <a:pt x="1192575" y="568129"/>
                  </a:cubicBezTo>
                  <a:cubicBezTo>
                    <a:pt x="1192686" y="567560"/>
                    <a:pt x="1192558" y="567039"/>
                    <a:pt x="1192409" y="566519"/>
                  </a:cubicBezTo>
                  <a:cubicBezTo>
                    <a:pt x="1407625" y="830062"/>
                    <a:pt x="1530356" y="1163333"/>
                    <a:pt x="1532255" y="151449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1" name="Freeform 37"/>
            <p:cNvSpPr>
              <a:spLocks noEditPoints="1"/>
            </p:cNvSpPr>
            <p:nvPr/>
          </p:nvSpPr>
          <p:spPr bwMode="auto">
            <a:xfrm>
              <a:off x="711127" y="319053"/>
              <a:ext cx="564430" cy="469328"/>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2" name="组合 15"/>
          <p:cNvGrpSpPr>
            <a:grpSpLocks/>
          </p:cNvGrpSpPr>
          <p:nvPr/>
        </p:nvGrpSpPr>
        <p:grpSpPr bwMode="auto">
          <a:xfrm>
            <a:off x="5760244" y="2064977"/>
            <a:ext cx="1532204" cy="1869065"/>
            <a:chOff x="0" y="0"/>
            <a:chExt cx="1532255" cy="1868396"/>
          </a:xfrm>
        </p:grpSpPr>
        <p:sp>
          <p:nvSpPr>
            <p:cNvPr id="39953" name="空心弧 37"/>
            <p:cNvSpPr>
              <a:spLocks/>
            </p:cNvSpPr>
            <p:nvPr/>
          </p:nvSpPr>
          <p:spPr bwMode="auto">
            <a:xfrm>
              <a:off x="0" y="0"/>
              <a:ext cx="1532255" cy="1868396"/>
            </a:xfrm>
            <a:custGeom>
              <a:avLst/>
              <a:gdLst>
                <a:gd name="T0" fmla="*/ 0 w 1532255"/>
                <a:gd name="T1" fmla="*/ 31 h 1868396"/>
                <a:gd name="T2" fmla="*/ 762798 w 1532255"/>
                <a:gd name="T3" fmla="*/ 199342 h 1868396"/>
                <a:gd name="T4" fmla="*/ 1017050 w 1532255"/>
                <a:gd name="T5" fmla="*/ 385198 h 1868396"/>
                <a:gd name="T6" fmla="*/ 994932 w 1532255"/>
                <a:gd name="T7" fmla="*/ 383019 h 1868396"/>
                <a:gd name="T8" fmla="*/ 796367 w 1532255"/>
                <a:gd name="T9" fmla="*/ 577068 h 1868396"/>
                <a:gd name="T10" fmla="*/ 994932 w 1532255"/>
                <a:gd name="T11" fmla="*/ 771117 h 1868396"/>
                <a:gd name="T12" fmla="*/ 1193497 w 1532255"/>
                <a:gd name="T13" fmla="*/ 577068 h 1868396"/>
                <a:gd name="T14" fmla="*/ 1192409 w 1532255"/>
                <a:gd name="T15" fmla="*/ 566519 h 1868396"/>
                <a:gd name="T16" fmla="*/ 1532255 w 1532255"/>
                <a:gd name="T17" fmla="*/ 1514490 h 1868396"/>
                <a:gd name="T18" fmla="*/ 1147673 w 1532255"/>
                <a:gd name="T19" fmla="*/ 1516571 h 1868396"/>
                <a:gd name="T20" fmla="*/ 1237040 w 1532255"/>
                <a:gd name="T21" fmla="*/ 1674347 h 1868396"/>
                <a:gd name="T22" fmla="*/ 1038475 w 1532255"/>
                <a:gd name="T23" fmla="*/ 1868396 h 1868396"/>
                <a:gd name="T24" fmla="*/ 839910 w 1532255"/>
                <a:gd name="T25" fmla="*/ 1674347 h 1868396"/>
                <a:gd name="T26" fmla="*/ 927469 w 1532255"/>
                <a:gd name="T27" fmla="*/ 1517763 h 1868396"/>
                <a:gd name="T28" fmla="*/ 713757 w 1532255"/>
                <a:gd name="T29" fmla="*/ 1518919 h 1868396"/>
                <a:gd name="T30" fmla="*/ 357898 w 1532255"/>
                <a:gd name="T31" fmla="*/ 910689 h 1868396"/>
                <a:gd name="T32" fmla="*/ 0 w 1532255"/>
                <a:gd name="T33" fmla="*/ 818855 h 1868396"/>
                <a:gd name="T34" fmla="*/ 0 w 1532255"/>
                <a:gd name="T35" fmla="*/ 604660 h 1868396"/>
                <a:gd name="T36" fmla="*/ 149777 w 1532255"/>
                <a:gd name="T37" fmla="*/ 675078 h 1868396"/>
                <a:gd name="T38" fmla="*/ 348342 w 1532255"/>
                <a:gd name="T39" fmla="*/ 481029 h 1868396"/>
                <a:gd name="T40" fmla="*/ 149777 w 1532255"/>
                <a:gd name="T41" fmla="*/ 286980 h 1868396"/>
                <a:gd name="T42" fmla="*/ 0 w 1532255"/>
                <a:gd name="T43" fmla="*/ 357398 h 1868396"/>
                <a:gd name="T44" fmla="*/ 0 w 1532255"/>
                <a:gd name="T45" fmla="*/ 31 h 1868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2255" h="1868396">
                  <a:moveTo>
                    <a:pt x="0" y="31"/>
                  </a:moveTo>
                  <a:cubicBezTo>
                    <a:pt x="262954" y="-1638"/>
                    <a:pt x="526336" y="64748"/>
                    <a:pt x="762798" y="199342"/>
                  </a:cubicBezTo>
                  <a:cubicBezTo>
                    <a:pt x="855428" y="252067"/>
                    <a:pt x="941167" y="313688"/>
                    <a:pt x="1017050" y="385198"/>
                  </a:cubicBezTo>
                  <a:lnTo>
                    <a:pt x="994932" y="383019"/>
                  </a:lnTo>
                  <a:cubicBezTo>
                    <a:pt x="885268" y="383019"/>
                    <a:pt x="796367" y="469898"/>
                    <a:pt x="796367" y="577068"/>
                  </a:cubicBezTo>
                  <a:cubicBezTo>
                    <a:pt x="796367" y="684238"/>
                    <a:pt x="885268" y="771117"/>
                    <a:pt x="994932" y="771117"/>
                  </a:cubicBezTo>
                  <a:cubicBezTo>
                    <a:pt x="1104596" y="771117"/>
                    <a:pt x="1193497" y="684238"/>
                    <a:pt x="1193497" y="577068"/>
                  </a:cubicBezTo>
                  <a:cubicBezTo>
                    <a:pt x="1193497" y="573514"/>
                    <a:pt x="1193399" y="569982"/>
                    <a:pt x="1192409" y="566519"/>
                  </a:cubicBezTo>
                  <a:cubicBezTo>
                    <a:pt x="1407625" y="830062"/>
                    <a:pt x="1530356" y="1163333"/>
                    <a:pt x="1532255" y="1514490"/>
                  </a:cubicBez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4" name="Freeform 42"/>
            <p:cNvSpPr>
              <a:spLocks noChangeAspect="1" noEditPoints="1"/>
            </p:cNvSpPr>
            <p:nvPr/>
          </p:nvSpPr>
          <p:spPr bwMode="auto">
            <a:xfrm>
              <a:off x="862504" y="934198"/>
              <a:ext cx="365841" cy="4680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5" name="组合 18"/>
          <p:cNvGrpSpPr>
            <a:grpSpLocks/>
          </p:cNvGrpSpPr>
          <p:nvPr/>
        </p:nvGrpSpPr>
        <p:grpSpPr bwMode="auto">
          <a:xfrm>
            <a:off x="4229629" y="3243266"/>
            <a:ext cx="1516326" cy="1869065"/>
            <a:chOff x="0" y="0"/>
            <a:chExt cx="1516137" cy="1868396"/>
          </a:xfrm>
        </p:grpSpPr>
        <p:sp>
          <p:nvSpPr>
            <p:cNvPr id="39956" name="空心弧 37"/>
            <p:cNvSpPr>
              <a:spLocks/>
            </p:cNvSpPr>
            <p:nvPr/>
          </p:nvSpPr>
          <p:spPr bwMode="auto">
            <a:xfrm rot="10800000">
              <a:off x="0" y="0"/>
              <a:ext cx="1516137" cy="1868396"/>
            </a:xfrm>
            <a:custGeom>
              <a:avLst/>
              <a:gdLst>
                <a:gd name="T0" fmla="*/ 0 w 1532255"/>
                <a:gd name="T1" fmla="*/ 31 h 1868396"/>
                <a:gd name="T2" fmla="*/ 762798 w 1532255"/>
                <a:gd name="T3" fmla="*/ 199342 h 1868396"/>
                <a:gd name="T4" fmla="*/ 1017050 w 1532255"/>
                <a:gd name="T5" fmla="*/ 385198 h 1868396"/>
                <a:gd name="T6" fmla="*/ 994932 w 1532255"/>
                <a:gd name="T7" fmla="*/ 383019 h 1868396"/>
                <a:gd name="T8" fmla="*/ 796367 w 1532255"/>
                <a:gd name="T9" fmla="*/ 577068 h 1868396"/>
                <a:gd name="T10" fmla="*/ 994932 w 1532255"/>
                <a:gd name="T11" fmla="*/ 771117 h 1868396"/>
                <a:gd name="T12" fmla="*/ 1193497 w 1532255"/>
                <a:gd name="T13" fmla="*/ 577068 h 1868396"/>
                <a:gd name="T14" fmla="*/ 1192409 w 1532255"/>
                <a:gd name="T15" fmla="*/ 566519 h 1868396"/>
                <a:gd name="T16" fmla="*/ 1532255 w 1532255"/>
                <a:gd name="T17" fmla="*/ 1514490 h 1868396"/>
                <a:gd name="T18" fmla="*/ 1147673 w 1532255"/>
                <a:gd name="T19" fmla="*/ 1516571 h 1868396"/>
                <a:gd name="T20" fmla="*/ 1237040 w 1532255"/>
                <a:gd name="T21" fmla="*/ 1674347 h 1868396"/>
                <a:gd name="T22" fmla="*/ 1038475 w 1532255"/>
                <a:gd name="T23" fmla="*/ 1868396 h 1868396"/>
                <a:gd name="T24" fmla="*/ 839910 w 1532255"/>
                <a:gd name="T25" fmla="*/ 1674347 h 1868396"/>
                <a:gd name="T26" fmla="*/ 927469 w 1532255"/>
                <a:gd name="T27" fmla="*/ 1517763 h 1868396"/>
                <a:gd name="T28" fmla="*/ 713757 w 1532255"/>
                <a:gd name="T29" fmla="*/ 1518919 h 1868396"/>
                <a:gd name="T30" fmla="*/ 357898 w 1532255"/>
                <a:gd name="T31" fmla="*/ 910689 h 1868396"/>
                <a:gd name="T32" fmla="*/ 0 w 1532255"/>
                <a:gd name="T33" fmla="*/ 818855 h 1868396"/>
                <a:gd name="T34" fmla="*/ 0 w 1532255"/>
                <a:gd name="T35" fmla="*/ 604660 h 1868396"/>
                <a:gd name="T36" fmla="*/ 149777 w 1532255"/>
                <a:gd name="T37" fmla="*/ 675078 h 1868396"/>
                <a:gd name="T38" fmla="*/ 348342 w 1532255"/>
                <a:gd name="T39" fmla="*/ 481029 h 1868396"/>
                <a:gd name="T40" fmla="*/ 149777 w 1532255"/>
                <a:gd name="T41" fmla="*/ 286980 h 1868396"/>
                <a:gd name="T42" fmla="*/ 0 w 1532255"/>
                <a:gd name="T43" fmla="*/ 357398 h 1868396"/>
                <a:gd name="T44" fmla="*/ 0 w 1532255"/>
                <a:gd name="T45" fmla="*/ 31 h 1868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2255" h="1868396">
                  <a:moveTo>
                    <a:pt x="0" y="31"/>
                  </a:moveTo>
                  <a:cubicBezTo>
                    <a:pt x="262954" y="-1638"/>
                    <a:pt x="526336" y="64748"/>
                    <a:pt x="762798" y="199342"/>
                  </a:cubicBezTo>
                  <a:cubicBezTo>
                    <a:pt x="855428" y="252067"/>
                    <a:pt x="941167" y="313688"/>
                    <a:pt x="1017050" y="385198"/>
                  </a:cubicBezTo>
                  <a:lnTo>
                    <a:pt x="994932" y="383019"/>
                  </a:lnTo>
                  <a:cubicBezTo>
                    <a:pt x="885268" y="383019"/>
                    <a:pt x="796367" y="469898"/>
                    <a:pt x="796367" y="577068"/>
                  </a:cubicBezTo>
                  <a:cubicBezTo>
                    <a:pt x="796367" y="684238"/>
                    <a:pt x="885268" y="771117"/>
                    <a:pt x="994932" y="771117"/>
                  </a:cubicBezTo>
                  <a:cubicBezTo>
                    <a:pt x="1104596" y="771117"/>
                    <a:pt x="1193497" y="684238"/>
                    <a:pt x="1193497" y="577068"/>
                  </a:cubicBezTo>
                  <a:cubicBezTo>
                    <a:pt x="1193497" y="573514"/>
                    <a:pt x="1193399" y="569982"/>
                    <a:pt x="1192409" y="566519"/>
                  </a:cubicBezTo>
                  <a:cubicBezTo>
                    <a:pt x="1407625" y="830062"/>
                    <a:pt x="1530356" y="1163333"/>
                    <a:pt x="1532255" y="1514490"/>
                  </a:cubicBez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7" name="Freeform 47"/>
            <p:cNvSpPr>
              <a:spLocks noChangeAspect="1" noEditPoints="1"/>
            </p:cNvSpPr>
            <p:nvPr/>
          </p:nvSpPr>
          <p:spPr bwMode="auto">
            <a:xfrm>
              <a:off x="224589" y="474160"/>
              <a:ext cx="577027" cy="4680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39958" name="直接连接符 21"/>
          <p:cNvCxnSpPr>
            <a:cxnSpLocks noChangeShapeType="1"/>
          </p:cNvCxnSpPr>
          <p:nvPr/>
        </p:nvCxnSpPr>
        <p:spPr bwMode="auto">
          <a:xfrm flipH="1">
            <a:off x="4104195" y="2924077"/>
            <a:ext cx="719262"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9959" name="矩形 1"/>
          <p:cNvSpPr>
            <a:spLocks noChangeArrowheads="1"/>
          </p:cNvSpPr>
          <p:nvPr/>
        </p:nvSpPr>
        <p:spPr bwMode="auto">
          <a:xfrm>
            <a:off x="2209980" y="2306791"/>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39960" name="直接连接符 23"/>
          <p:cNvCxnSpPr>
            <a:cxnSpLocks noChangeShapeType="1"/>
          </p:cNvCxnSpPr>
          <p:nvPr/>
        </p:nvCxnSpPr>
        <p:spPr bwMode="auto">
          <a:xfrm flipH="1">
            <a:off x="4104195" y="4245285"/>
            <a:ext cx="719262"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9961" name="矩形 1"/>
          <p:cNvSpPr>
            <a:spLocks noChangeArrowheads="1"/>
          </p:cNvSpPr>
          <p:nvPr/>
        </p:nvSpPr>
        <p:spPr bwMode="auto">
          <a:xfrm>
            <a:off x="2209980" y="3924512"/>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39962" name="直接连接符 25"/>
          <p:cNvCxnSpPr>
            <a:cxnSpLocks noChangeShapeType="1"/>
          </p:cNvCxnSpPr>
          <p:nvPr/>
        </p:nvCxnSpPr>
        <p:spPr bwMode="auto">
          <a:xfrm flipH="1">
            <a:off x="6839931" y="2924077"/>
            <a:ext cx="516028"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9963" name="矩形 1"/>
          <p:cNvSpPr>
            <a:spLocks noChangeArrowheads="1"/>
          </p:cNvSpPr>
          <p:nvPr/>
        </p:nvSpPr>
        <p:spPr bwMode="auto">
          <a:xfrm>
            <a:off x="7359135" y="2287180"/>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39964" name="组合 27"/>
          <p:cNvGrpSpPr>
            <a:grpSpLocks/>
          </p:cNvGrpSpPr>
          <p:nvPr/>
        </p:nvGrpSpPr>
        <p:grpSpPr bwMode="auto">
          <a:xfrm>
            <a:off x="5399822" y="3168631"/>
            <a:ext cx="766895" cy="766999"/>
            <a:chOff x="0" y="0"/>
            <a:chExt cx="630998" cy="630998"/>
          </a:xfrm>
        </p:grpSpPr>
        <p:sp>
          <p:nvSpPr>
            <p:cNvPr id="39965" name="椭圆 28"/>
            <p:cNvSpPr>
              <a:spLocks noChangeArrowheads="1"/>
            </p:cNvSpPr>
            <p:nvPr/>
          </p:nvSpPr>
          <p:spPr bwMode="auto">
            <a:xfrm rot="20170909">
              <a:off x="0" y="0"/>
              <a:ext cx="630998" cy="630998"/>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000000"/>
                </a:solidFill>
              </a:endParaRPr>
            </a:p>
          </p:txBody>
        </p:sp>
        <p:sp>
          <p:nvSpPr>
            <p:cNvPr id="39966" name="Freeform 15"/>
            <p:cNvSpPr>
              <a:spLocks noChangeAspect="1" noEditPoints="1"/>
            </p:cNvSpPr>
            <p:nvPr/>
          </p:nvSpPr>
          <p:spPr bwMode="auto">
            <a:xfrm>
              <a:off x="134538" y="183720"/>
              <a:ext cx="361922" cy="263558"/>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67" name="组合 31"/>
          <p:cNvGrpSpPr>
            <a:grpSpLocks/>
          </p:cNvGrpSpPr>
          <p:nvPr/>
        </p:nvGrpSpPr>
        <p:grpSpPr bwMode="auto">
          <a:xfrm>
            <a:off x="7124147" y="4064258"/>
            <a:ext cx="374715" cy="1079833"/>
            <a:chOff x="0" y="0"/>
            <a:chExt cx="261937" cy="754062"/>
          </a:xfrm>
        </p:grpSpPr>
        <p:sp>
          <p:nvSpPr>
            <p:cNvPr id="39968" name="Freeform 622"/>
            <p:cNvSpPr>
              <a:spLocks noEditPoints="1"/>
            </p:cNvSpPr>
            <p:nvPr/>
          </p:nvSpPr>
          <p:spPr bwMode="auto">
            <a:xfrm>
              <a:off x="69850" y="0"/>
              <a:ext cx="95250" cy="161925"/>
            </a:xfrm>
            <a:custGeom>
              <a:avLst/>
              <a:gdLst>
                <a:gd name="T0" fmla="*/ 21 w 25"/>
                <a:gd name="T1" fmla="*/ 4 h 43"/>
                <a:gd name="T2" fmla="*/ 15 w 25"/>
                <a:gd name="T3" fmla="*/ 0 h 43"/>
                <a:gd name="T4" fmla="*/ 14 w 25"/>
                <a:gd name="T5" fmla="*/ 0 h 43"/>
                <a:gd name="T6" fmla="*/ 3 w 25"/>
                <a:gd name="T7" fmla="*/ 15 h 43"/>
                <a:gd name="T8" fmla="*/ 3 w 25"/>
                <a:gd name="T9" fmla="*/ 26 h 43"/>
                <a:gd name="T10" fmla="*/ 2 w 25"/>
                <a:gd name="T11" fmla="*/ 38 h 43"/>
                <a:gd name="T12" fmla="*/ 5 w 25"/>
                <a:gd name="T13" fmla="*/ 41 h 43"/>
                <a:gd name="T14" fmla="*/ 6 w 25"/>
                <a:gd name="T15" fmla="*/ 42 h 43"/>
                <a:gd name="T16" fmla="*/ 6 w 25"/>
                <a:gd name="T17" fmla="*/ 43 h 43"/>
                <a:gd name="T18" fmla="*/ 9 w 25"/>
                <a:gd name="T19" fmla="*/ 29 h 43"/>
                <a:gd name="T20" fmla="*/ 8 w 25"/>
                <a:gd name="T21" fmla="*/ 23 h 43"/>
                <a:gd name="T22" fmla="*/ 8 w 25"/>
                <a:gd name="T23" fmla="*/ 14 h 43"/>
                <a:gd name="T24" fmla="*/ 15 w 25"/>
                <a:gd name="T25" fmla="*/ 3 h 43"/>
                <a:gd name="T26" fmla="*/ 22 w 25"/>
                <a:gd name="T27" fmla="*/ 12 h 43"/>
                <a:gd name="T28" fmla="*/ 25 w 25"/>
                <a:gd name="T29" fmla="*/ 12 h 43"/>
                <a:gd name="T30" fmla="*/ 21 w 25"/>
                <a:gd name="T31" fmla="*/ 4 h 43"/>
                <a:gd name="T32" fmla="*/ 15 w 25"/>
                <a:gd name="T33" fmla="*/ 1 h 43"/>
                <a:gd name="T34" fmla="*/ 15 w 25"/>
                <a:gd name="T35" fmla="*/ 2 h 43"/>
                <a:gd name="T36" fmla="*/ 8 w 25"/>
                <a:gd name="T37" fmla="*/ 5 h 43"/>
                <a:gd name="T38" fmla="*/ 7 w 25"/>
                <a:gd name="T39" fmla="*/ 7 h 43"/>
                <a:gd name="T40" fmla="*/ 6 w 25"/>
                <a:gd name="T41" fmla="*/ 10 h 43"/>
                <a:gd name="T42" fmla="*/ 6 w 25"/>
                <a:gd name="T43" fmla="*/ 27 h 43"/>
                <a:gd name="T44" fmla="*/ 6 w 25"/>
                <a:gd name="T45" fmla="*/ 40 h 43"/>
                <a:gd name="T46" fmla="*/ 3 w 25"/>
                <a:gd name="T47" fmla="*/ 37 h 43"/>
                <a:gd name="T48" fmla="*/ 4 w 25"/>
                <a:gd name="T49" fmla="*/ 27 h 43"/>
                <a:gd name="T50" fmla="*/ 4 w 25"/>
                <a:gd name="T51" fmla="*/ 26 h 43"/>
                <a:gd name="T52" fmla="*/ 4 w 25"/>
                <a:gd name="T53" fmla="*/ 15 h 43"/>
                <a:gd name="T54" fmla="*/ 15 w 25"/>
                <a:gd name="T55"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 h="43">
                  <a:moveTo>
                    <a:pt x="21" y="4"/>
                  </a:moveTo>
                  <a:cubicBezTo>
                    <a:pt x="20" y="2"/>
                    <a:pt x="18" y="1"/>
                    <a:pt x="15" y="0"/>
                  </a:cubicBezTo>
                  <a:cubicBezTo>
                    <a:pt x="14" y="0"/>
                    <a:pt x="14" y="0"/>
                    <a:pt x="14" y="0"/>
                  </a:cubicBezTo>
                  <a:cubicBezTo>
                    <a:pt x="7" y="1"/>
                    <a:pt x="4" y="6"/>
                    <a:pt x="3" y="15"/>
                  </a:cubicBezTo>
                  <a:cubicBezTo>
                    <a:pt x="3" y="26"/>
                    <a:pt x="3" y="26"/>
                    <a:pt x="3" y="26"/>
                  </a:cubicBezTo>
                  <a:cubicBezTo>
                    <a:pt x="1" y="31"/>
                    <a:pt x="0" y="34"/>
                    <a:pt x="2" y="38"/>
                  </a:cubicBezTo>
                  <a:cubicBezTo>
                    <a:pt x="3" y="39"/>
                    <a:pt x="4" y="40"/>
                    <a:pt x="5" y="41"/>
                  </a:cubicBezTo>
                  <a:cubicBezTo>
                    <a:pt x="6" y="42"/>
                    <a:pt x="6" y="42"/>
                    <a:pt x="6" y="42"/>
                  </a:cubicBezTo>
                  <a:cubicBezTo>
                    <a:pt x="6" y="42"/>
                    <a:pt x="6" y="43"/>
                    <a:pt x="6" y="43"/>
                  </a:cubicBezTo>
                  <a:cubicBezTo>
                    <a:pt x="10" y="40"/>
                    <a:pt x="11" y="35"/>
                    <a:pt x="9" y="29"/>
                  </a:cubicBezTo>
                  <a:cubicBezTo>
                    <a:pt x="8" y="23"/>
                    <a:pt x="8" y="23"/>
                    <a:pt x="8" y="23"/>
                  </a:cubicBezTo>
                  <a:cubicBezTo>
                    <a:pt x="8" y="14"/>
                    <a:pt x="8" y="14"/>
                    <a:pt x="8" y="14"/>
                  </a:cubicBezTo>
                  <a:cubicBezTo>
                    <a:pt x="7" y="7"/>
                    <a:pt x="9" y="3"/>
                    <a:pt x="15" y="3"/>
                  </a:cubicBezTo>
                  <a:cubicBezTo>
                    <a:pt x="19" y="5"/>
                    <a:pt x="21" y="8"/>
                    <a:pt x="22" y="12"/>
                  </a:cubicBezTo>
                  <a:cubicBezTo>
                    <a:pt x="25" y="12"/>
                    <a:pt x="25" y="12"/>
                    <a:pt x="25" y="12"/>
                  </a:cubicBezTo>
                  <a:lnTo>
                    <a:pt x="21" y="4"/>
                  </a:lnTo>
                  <a:close/>
                  <a:moveTo>
                    <a:pt x="15" y="1"/>
                  </a:moveTo>
                  <a:cubicBezTo>
                    <a:pt x="15" y="2"/>
                    <a:pt x="15" y="2"/>
                    <a:pt x="15" y="2"/>
                  </a:cubicBezTo>
                  <a:cubicBezTo>
                    <a:pt x="12" y="2"/>
                    <a:pt x="9" y="3"/>
                    <a:pt x="8" y="5"/>
                  </a:cubicBezTo>
                  <a:cubicBezTo>
                    <a:pt x="8" y="6"/>
                    <a:pt x="7" y="6"/>
                    <a:pt x="7" y="7"/>
                  </a:cubicBezTo>
                  <a:cubicBezTo>
                    <a:pt x="6" y="10"/>
                    <a:pt x="6" y="10"/>
                    <a:pt x="6" y="10"/>
                  </a:cubicBezTo>
                  <a:cubicBezTo>
                    <a:pt x="5" y="16"/>
                    <a:pt x="5" y="22"/>
                    <a:pt x="6" y="27"/>
                  </a:cubicBezTo>
                  <a:cubicBezTo>
                    <a:pt x="3" y="31"/>
                    <a:pt x="3" y="35"/>
                    <a:pt x="6" y="40"/>
                  </a:cubicBezTo>
                  <a:cubicBezTo>
                    <a:pt x="4" y="39"/>
                    <a:pt x="3" y="38"/>
                    <a:pt x="3" y="37"/>
                  </a:cubicBezTo>
                  <a:cubicBezTo>
                    <a:pt x="1" y="34"/>
                    <a:pt x="2" y="31"/>
                    <a:pt x="4" y="27"/>
                  </a:cubicBezTo>
                  <a:cubicBezTo>
                    <a:pt x="4" y="26"/>
                    <a:pt x="4" y="26"/>
                    <a:pt x="4" y="26"/>
                  </a:cubicBezTo>
                  <a:cubicBezTo>
                    <a:pt x="4" y="15"/>
                    <a:pt x="4" y="15"/>
                    <a:pt x="4" y="15"/>
                  </a:cubicBezTo>
                  <a:cubicBezTo>
                    <a:pt x="5" y="6"/>
                    <a:pt x="8" y="1"/>
                    <a:pt x="15" y="1"/>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69" name="Freeform 623"/>
            <p:cNvSpPr>
              <a:spLocks/>
            </p:cNvSpPr>
            <p:nvPr/>
          </p:nvSpPr>
          <p:spPr bwMode="auto">
            <a:xfrm>
              <a:off x="74612" y="4762"/>
              <a:ext cx="52387" cy="146050"/>
            </a:xfrm>
            <a:custGeom>
              <a:avLst/>
              <a:gdLst>
                <a:gd name="T0" fmla="*/ 14 w 14"/>
                <a:gd name="T1" fmla="*/ 1 h 39"/>
                <a:gd name="T2" fmla="*/ 14 w 14"/>
                <a:gd name="T3" fmla="*/ 0 h 39"/>
                <a:gd name="T4" fmla="*/ 3 w 14"/>
                <a:gd name="T5" fmla="*/ 14 h 39"/>
                <a:gd name="T6" fmla="*/ 3 w 14"/>
                <a:gd name="T7" fmla="*/ 25 h 39"/>
                <a:gd name="T8" fmla="*/ 3 w 14"/>
                <a:gd name="T9" fmla="*/ 26 h 39"/>
                <a:gd name="T10" fmla="*/ 2 w 14"/>
                <a:gd name="T11" fmla="*/ 36 h 39"/>
                <a:gd name="T12" fmla="*/ 5 w 14"/>
                <a:gd name="T13" fmla="*/ 39 h 39"/>
                <a:gd name="T14" fmla="*/ 5 w 14"/>
                <a:gd name="T15" fmla="*/ 26 h 39"/>
                <a:gd name="T16" fmla="*/ 5 w 14"/>
                <a:gd name="T17" fmla="*/ 9 h 39"/>
                <a:gd name="T18" fmla="*/ 6 w 14"/>
                <a:gd name="T19" fmla="*/ 6 h 39"/>
                <a:gd name="T20" fmla="*/ 7 w 14"/>
                <a:gd name="T21" fmla="*/ 4 h 39"/>
                <a:gd name="T22" fmla="*/ 14 w 14"/>
                <a:gd name="T23"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39">
                  <a:moveTo>
                    <a:pt x="14" y="1"/>
                  </a:moveTo>
                  <a:cubicBezTo>
                    <a:pt x="14" y="0"/>
                    <a:pt x="14" y="0"/>
                    <a:pt x="14" y="0"/>
                  </a:cubicBezTo>
                  <a:cubicBezTo>
                    <a:pt x="7" y="0"/>
                    <a:pt x="4" y="5"/>
                    <a:pt x="3" y="14"/>
                  </a:cubicBezTo>
                  <a:cubicBezTo>
                    <a:pt x="3" y="25"/>
                    <a:pt x="3" y="25"/>
                    <a:pt x="3" y="25"/>
                  </a:cubicBezTo>
                  <a:cubicBezTo>
                    <a:pt x="3" y="26"/>
                    <a:pt x="3" y="26"/>
                    <a:pt x="3" y="26"/>
                  </a:cubicBezTo>
                  <a:cubicBezTo>
                    <a:pt x="1" y="30"/>
                    <a:pt x="0" y="33"/>
                    <a:pt x="2" y="36"/>
                  </a:cubicBezTo>
                  <a:cubicBezTo>
                    <a:pt x="2" y="37"/>
                    <a:pt x="3" y="38"/>
                    <a:pt x="5" y="39"/>
                  </a:cubicBezTo>
                  <a:cubicBezTo>
                    <a:pt x="2" y="34"/>
                    <a:pt x="2" y="30"/>
                    <a:pt x="5" y="26"/>
                  </a:cubicBezTo>
                  <a:cubicBezTo>
                    <a:pt x="4" y="21"/>
                    <a:pt x="4" y="15"/>
                    <a:pt x="5" y="9"/>
                  </a:cubicBezTo>
                  <a:cubicBezTo>
                    <a:pt x="6" y="6"/>
                    <a:pt x="6" y="6"/>
                    <a:pt x="6" y="6"/>
                  </a:cubicBezTo>
                  <a:cubicBezTo>
                    <a:pt x="6" y="5"/>
                    <a:pt x="7" y="5"/>
                    <a:pt x="7" y="4"/>
                  </a:cubicBezTo>
                  <a:cubicBezTo>
                    <a:pt x="8" y="2"/>
                    <a:pt x="11" y="1"/>
                    <a:pt x="14" y="1"/>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0" name="Freeform 624"/>
            <p:cNvSpPr>
              <a:spLocks/>
            </p:cNvSpPr>
            <p:nvPr/>
          </p:nvSpPr>
          <p:spPr bwMode="auto">
            <a:xfrm>
              <a:off x="149225" y="15875"/>
              <a:ext cx="33337" cy="93662"/>
            </a:xfrm>
            <a:custGeom>
              <a:avLst/>
              <a:gdLst>
                <a:gd name="T0" fmla="*/ 4 w 9"/>
                <a:gd name="T1" fmla="*/ 8 h 25"/>
                <a:gd name="T2" fmla="*/ 1 w 9"/>
                <a:gd name="T3" fmla="*/ 8 h 25"/>
                <a:gd name="T4" fmla="*/ 2 w 9"/>
                <a:gd name="T5" fmla="*/ 15 h 25"/>
                <a:gd name="T6" fmla="*/ 2 w 9"/>
                <a:gd name="T7" fmla="*/ 16 h 25"/>
                <a:gd name="T8" fmla="*/ 9 w 9"/>
                <a:gd name="T9" fmla="*/ 25 h 25"/>
                <a:gd name="T10" fmla="*/ 6 w 9"/>
                <a:gd name="T11" fmla="*/ 15 h 25"/>
                <a:gd name="T12" fmla="*/ 0 w 9"/>
                <a:gd name="T13" fmla="*/ 0 h 25"/>
                <a:gd name="T14" fmla="*/ 4 w 9"/>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5">
                  <a:moveTo>
                    <a:pt x="4" y="8"/>
                  </a:moveTo>
                  <a:cubicBezTo>
                    <a:pt x="1" y="8"/>
                    <a:pt x="1" y="8"/>
                    <a:pt x="1" y="8"/>
                  </a:cubicBezTo>
                  <a:cubicBezTo>
                    <a:pt x="2" y="10"/>
                    <a:pt x="2" y="12"/>
                    <a:pt x="2" y="15"/>
                  </a:cubicBezTo>
                  <a:cubicBezTo>
                    <a:pt x="2" y="15"/>
                    <a:pt x="2" y="15"/>
                    <a:pt x="2" y="16"/>
                  </a:cubicBezTo>
                  <a:cubicBezTo>
                    <a:pt x="3" y="21"/>
                    <a:pt x="6" y="24"/>
                    <a:pt x="9" y="25"/>
                  </a:cubicBezTo>
                  <a:cubicBezTo>
                    <a:pt x="7" y="22"/>
                    <a:pt x="6" y="19"/>
                    <a:pt x="6" y="15"/>
                  </a:cubicBezTo>
                  <a:cubicBezTo>
                    <a:pt x="6" y="8"/>
                    <a:pt x="4" y="3"/>
                    <a:pt x="0" y="0"/>
                  </a:cubicBezTo>
                  <a:lnTo>
                    <a:pt x="4"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1" name="Freeform 625"/>
            <p:cNvSpPr>
              <a:spLocks/>
            </p:cNvSpPr>
            <p:nvPr/>
          </p:nvSpPr>
          <p:spPr bwMode="auto">
            <a:xfrm>
              <a:off x="96837" y="11112"/>
              <a:ext cx="85725" cy="120650"/>
            </a:xfrm>
            <a:custGeom>
              <a:avLst/>
              <a:gdLst>
                <a:gd name="T0" fmla="*/ 16 w 23"/>
                <a:gd name="T1" fmla="*/ 16 h 32"/>
                <a:gd name="T2" fmla="*/ 15 w 23"/>
                <a:gd name="T3" fmla="*/ 9 h 32"/>
                <a:gd name="T4" fmla="*/ 8 w 23"/>
                <a:gd name="T5" fmla="*/ 0 h 32"/>
                <a:gd name="T6" fmla="*/ 1 w 23"/>
                <a:gd name="T7" fmla="*/ 11 h 32"/>
                <a:gd name="T8" fmla="*/ 3 w 23"/>
                <a:gd name="T9" fmla="*/ 17 h 32"/>
                <a:gd name="T10" fmla="*/ 3 w 23"/>
                <a:gd name="T11" fmla="*/ 10 h 32"/>
                <a:gd name="T12" fmla="*/ 8 w 23"/>
                <a:gd name="T13" fmla="*/ 1 h 32"/>
                <a:gd name="T14" fmla="*/ 15 w 23"/>
                <a:gd name="T15" fmla="*/ 16 h 32"/>
                <a:gd name="T16" fmla="*/ 7 w 23"/>
                <a:gd name="T17" fmla="*/ 22 h 32"/>
                <a:gd name="T18" fmla="*/ 11 w 23"/>
                <a:gd name="T19" fmla="*/ 22 h 32"/>
                <a:gd name="T20" fmla="*/ 11 w 23"/>
                <a:gd name="T21" fmla="*/ 22 h 32"/>
                <a:gd name="T22" fmla="*/ 13 w 23"/>
                <a:gd name="T23" fmla="*/ 22 h 32"/>
                <a:gd name="T24" fmla="*/ 17 w 23"/>
                <a:gd name="T25" fmla="*/ 27 h 32"/>
                <a:gd name="T26" fmla="*/ 10 w 23"/>
                <a:gd name="T27" fmla="*/ 30 h 32"/>
                <a:gd name="T28" fmla="*/ 23 w 23"/>
                <a:gd name="T29" fmla="*/ 27 h 32"/>
                <a:gd name="T30" fmla="*/ 23 w 23"/>
                <a:gd name="T31" fmla="*/ 26 h 32"/>
                <a:gd name="T32" fmla="*/ 16 w 23"/>
                <a:gd name="T33" fmla="*/ 17 h 32"/>
                <a:gd name="T34" fmla="*/ 16 w 23"/>
                <a:gd name="T3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32">
                  <a:moveTo>
                    <a:pt x="16" y="16"/>
                  </a:moveTo>
                  <a:cubicBezTo>
                    <a:pt x="16" y="13"/>
                    <a:pt x="16" y="11"/>
                    <a:pt x="15" y="9"/>
                  </a:cubicBezTo>
                  <a:cubicBezTo>
                    <a:pt x="14" y="5"/>
                    <a:pt x="12" y="2"/>
                    <a:pt x="8" y="0"/>
                  </a:cubicBezTo>
                  <a:cubicBezTo>
                    <a:pt x="2" y="0"/>
                    <a:pt x="0" y="4"/>
                    <a:pt x="1" y="11"/>
                  </a:cubicBezTo>
                  <a:cubicBezTo>
                    <a:pt x="3" y="13"/>
                    <a:pt x="3" y="15"/>
                    <a:pt x="3" y="17"/>
                  </a:cubicBezTo>
                  <a:cubicBezTo>
                    <a:pt x="5" y="16"/>
                    <a:pt x="4" y="14"/>
                    <a:pt x="3" y="10"/>
                  </a:cubicBezTo>
                  <a:cubicBezTo>
                    <a:pt x="1" y="5"/>
                    <a:pt x="3" y="2"/>
                    <a:pt x="8" y="1"/>
                  </a:cubicBezTo>
                  <a:cubicBezTo>
                    <a:pt x="12" y="4"/>
                    <a:pt x="15" y="9"/>
                    <a:pt x="15" y="16"/>
                  </a:cubicBezTo>
                  <a:cubicBezTo>
                    <a:pt x="14" y="20"/>
                    <a:pt x="12" y="22"/>
                    <a:pt x="7" y="22"/>
                  </a:cubicBezTo>
                  <a:cubicBezTo>
                    <a:pt x="8" y="22"/>
                    <a:pt x="10" y="23"/>
                    <a:pt x="11" y="22"/>
                  </a:cubicBezTo>
                  <a:cubicBezTo>
                    <a:pt x="11" y="22"/>
                    <a:pt x="11" y="22"/>
                    <a:pt x="11" y="22"/>
                  </a:cubicBezTo>
                  <a:cubicBezTo>
                    <a:pt x="12" y="22"/>
                    <a:pt x="13" y="22"/>
                    <a:pt x="13" y="22"/>
                  </a:cubicBezTo>
                  <a:cubicBezTo>
                    <a:pt x="17" y="27"/>
                    <a:pt x="17" y="27"/>
                    <a:pt x="17" y="27"/>
                  </a:cubicBezTo>
                  <a:cubicBezTo>
                    <a:pt x="16" y="29"/>
                    <a:pt x="13" y="30"/>
                    <a:pt x="10" y="30"/>
                  </a:cubicBezTo>
                  <a:cubicBezTo>
                    <a:pt x="17" y="32"/>
                    <a:pt x="21" y="31"/>
                    <a:pt x="23" y="27"/>
                  </a:cubicBezTo>
                  <a:cubicBezTo>
                    <a:pt x="23" y="26"/>
                    <a:pt x="23" y="26"/>
                    <a:pt x="23" y="26"/>
                  </a:cubicBezTo>
                  <a:cubicBezTo>
                    <a:pt x="20" y="25"/>
                    <a:pt x="17" y="22"/>
                    <a:pt x="16" y="17"/>
                  </a:cubicBezTo>
                  <a:cubicBezTo>
                    <a:pt x="16" y="16"/>
                    <a:pt x="16" y="16"/>
                    <a:pt x="16" y="1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2" name="Freeform 626"/>
            <p:cNvSpPr>
              <a:spLocks noEditPoints="1"/>
            </p:cNvSpPr>
            <p:nvPr/>
          </p:nvSpPr>
          <p:spPr bwMode="auto">
            <a:xfrm>
              <a:off x="123825" y="93662"/>
              <a:ext cx="36512" cy="30162"/>
            </a:xfrm>
            <a:custGeom>
              <a:avLst/>
              <a:gdLst>
                <a:gd name="T0" fmla="*/ 6 w 10"/>
                <a:gd name="T1" fmla="*/ 0 h 8"/>
                <a:gd name="T2" fmla="*/ 4 w 10"/>
                <a:gd name="T3" fmla="*/ 0 h 8"/>
                <a:gd name="T4" fmla="*/ 4 w 10"/>
                <a:gd name="T5" fmla="*/ 0 h 8"/>
                <a:gd name="T6" fmla="*/ 0 w 10"/>
                <a:gd name="T7" fmla="*/ 0 h 8"/>
                <a:gd name="T8" fmla="*/ 0 w 10"/>
                <a:gd name="T9" fmla="*/ 7 h 8"/>
                <a:gd name="T10" fmla="*/ 3 w 10"/>
                <a:gd name="T11" fmla="*/ 8 h 8"/>
                <a:gd name="T12" fmla="*/ 10 w 10"/>
                <a:gd name="T13" fmla="*/ 5 h 8"/>
                <a:gd name="T14" fmla="*/ 6 w 10"/>
                <a:gd name="T15" fmla="*/ 0 h 8"/>
                <a:gd name="T16" fmla="*/ 1 w 10"/>
                <a:gd name="T17" fmla="*/ 1 h 8"/>
                <a:gd name="T18" fmla="*/ 2 w 10"/>
                <a:gd name="T19" fmla="*/ 1 h 8"/>
                <a:gd name="T20" fmla="*/ 3 w 10"/>
                <a:gd name="T21" fmla="*/ 7 h 8"/>
                <a:gd name="T22" fmla="*/ 1 w 10"/>
                <a:gd name="T23" fmla="*/ 7 h 8"/>
                <a:gd name="T24" fmla="*/ 1 w 10"/>
                <a:gd name="T2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6" y="0"/>
                  </a:moveTo>
                  <a:cubicBezTo>
                    <a:pt x="6" y="0"/>
                    <a:pt x="5" y="0"/>
                    <a:pt x="4" y="0"/>
                  </a:cubicBezTo>
                  <a:cubicBezTo>
                    <a:pt x="4" y="0"/>
                    <a:pt x="4" y="0"/>
                    <a:pt x="4" y="0"/>
                  </a:cubicBezTo>
                  <a:cubicBezTo>
                    <a:pt x="3" y="1"/>
                    <a:pt x="1" y="0"/>
                    <a:pt x="0" y="0"/>
                  </a:cubicBezTo>
                  <a:cubicBezTo>
                    <a:pt x="1" y="3"/>
                    <a:pt x="1" y="6"/>
                    <a:pt x="0" y="7"/>
                  </a:cubicBezTo>
                  <a:cubicBezTo>
                    <a:pt x="1" y="8"/>
                    <a:pt x="2" y="8"/>
                    <a:pt x="3" y="8"/>
                  </a:cubicBezTo>
                  <a:cubicBezTo>
                    <a:pt x="6" y="8"/>
                    <a:pt x="9" y="7"/>
                    <a:pt x="10" y="5"/>
                  </a:cubicBezTo>
                  <a:lnTo>
                    <a:pt x="6" y="0"/>
                  </a:lnTo>
                  <a:close/>
                  <a:moveTo>
                    <a:pt x="1" y="1"/>
                  </a:moveTo>
                  <a:cubicBezTo>
                    <a:pt x="2" y="1"/>
                    <a:pt x="2" y="1"/>
                    <a:pt x="2" y="1"/>
                  </a:cubicBezTo>
                  <a:cubicBezTo>
                    <a:pt x="3" y="7"/>
                    <a:pt x="3" y="7"/>
                    <a:pt x="3" y="7"/>
                  </a:cubicBezTo>
                  <a:cubicBezTo>
                    <a:pt x="1" y="7"/>
                    <a:pt x="1" y="7"/>
                    <a:pt x="1" y="7"/>
                  </a:cubicBezTo>
                  <a:lnTo>
                    <a:pt x="1" y="1"/>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3" name="Freeform 627"/>
            <p:cNvSpPr>
              <a:spLocks/>
            </p:cNvSpPr>
            <p:nvPr/>
          </p:nvSpPr>
          <p:spPr bwMode="auto">
            <a:xfrm>
              <a:off x="127000" y="98425"/>
              <a:ext cx="7937" cy="22225"/>
            </a:xfrm>
            <a:custGeom>
              <a:avLst/>
              <a:gdLst>
                <a:gd name="T0" fmla="*/ 2 w 5"/>
                <a:gd name="T1" fmla="*/ 0 h 14"/>
                <a:gd name="T2" fmla="*/ 0 w 5"/>
                <a:gd name="T3" fmla="*/ 0 h 14"/>
                <a:gd name="T4" fmla="*/ 0 w 5"/>
                <a:gd name="T5" fmla="*/ 14 h 14"/>
                <a:gd name="T6" fmla="*/ 5 w 5"/>
                <a:gd name="T7" fmla="*/ 14 h 14"/>
                <a:gd name="T8" fmla="*/ 2 w 5"/>
                <a:gd name="T9" fmla="*/ 0 h 14"/>
              </a:gdLst>
              <a:ahLst/>
              <a:cxnLst>
                <a:cxn ang="0">
                  <a:pos x="T0" y="T1"/>
                </a:cxn>
                <a:cxn ang="0">
                  <a:pos x="T2" y="T3"/>
                </a:cxn>
                <a:cxn ang="0">
                  <a:pos x="T4" y="T5"/>
                </a:cxn>
                <a:cxn ang="0">
                  <a:pos x="T6" y="T7"/>
                </a:cxn>
                <a:cxn ang="0">
                  <a:pos x="T8" y="T9"/>
                </a:cxn>
              </a:cxnLst>
              <a:rect l="0" t="0" r="r" b="b"/>
              <a:pathLst>
                <a:path w="5" h="14">
                  <a:moveTo>
                    <a:pt x="2" y="0"/>
                  </a:moveTo>
                  <a:lnTo>
                    <a:pt x="0" y="0"/>
                  </a:lnTo>
                  <a:lnTo>
                    <a:pt x="0" y="14"/>
                  </a:lnTo>
                  <a:lnTo>
                    <a:pt x="5" y="14"/>
                  </a:lnTo>
                  <a:lnTo>
                    <a:pt x="2"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4" name="Freeform 628"/>
            <p:cNvSpPr>
              <a:spLocks/>
            </p:cNvSpPr>
            <p:nvPr/>
          </p:nvSpPr>
          <p:spPr bwMode="auto">
            <a:xfrm>
              <a:off x="123825" y="109537"/>
              <a:ext cx="100012" cy="141287"/>
            </a:xfrm>
            <a:custGeom>
              <a:avLst/>
              <a:gdLst>
                <a:gd name="T0" fmla="*/ 25 w 27"/>
                <a:gd name="T1" fmla="*/ 1 h 38"/>
                <a:gd name="T2" fmla="*/ 16 w 27"/>
                <a:gd name="T3" fmla="*/ 0 h 38"/>
                <a:gd name="T4" fmla="*/ 16 w 27"/>
                <a:gd name="T5" fmla="*/ 1 h 38"/>
                <a:gd name="T6" fmla="*/ 21 w 27"/>
                <a:gd name="T7" fmla="*/ 3 h 38"/>
                <a:gd name="T8" fmla="*/ 21 w 27"/>
                <a:gd name="T9" fmla="*/ 12 h 38"/>
                <a:gd name="T10" fmla="*/ 23 w 27"/>
                <a:gd name="T11" fmla="*/ 25 h 38"/>
                <a:gd name="T12" fmla="*/ 23 w 27"/>
                <a:gd name="T13" fmla="*/ 33 h 38"/>
                <a:gd name="T14" fmla="*/ 0 w 27"/>
                <a:gd name="T15" fmla="*/ 37 h 38"/>
                <a:gd name="T16" fmla="*/ 25 w 27"/>
                <a:gd name="T17" fmla="*/ 38 h 38"/>
                <a:gd name="T18" fmla="*/ 26 w 27"/>
                <a:gd name="T19" fmla="*/ 32 h 38"/>
                <a:gd name="T20" fmla="*/ 27 w 27"/>
                <a:gd name="T21" fmla="*/ 26 h 38"/>
                <a:gd name="T22" fmla="*/ 25 w 27"/>
                <a:gd name="T23" fmla="*/ 14 h 38"/>
                <a:gd name="T24" fmla="*/ 25 w 27"/>
                <a:gd name="T25" fmla="*/ 3 h 38"/>
                <a:gd name="T26" fmla="*/ 25 w 27"/>
                <a:gd name="T2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8">
                  <a:moveTo>
                    <a:pt x="25" y="1"/>
                  </a:moveTo>
                  <a:cubicBezTo>
                    <a:pt x="16" y="0"/>
                    <a:pt x="16" y="0"/>
                    <a:pt x="16" y="0"/>
                  </a:cubicBezTo>
                  <a:cubicBezTo>
                    <a:pt x="16" y="1"/>
                    <a:pt x="16" y="1"/>
                    <a:pt x="16" y="1"/>
                  </a:cubicBezTo>
                  <a:cubicBezTo>
                    <a:pt x="21" y="3"/>
                    <a:pt x="21" y="3"/>
                    <a:pt x="21" y="3"/>
                  </a:cubicBezTo>
                  <a:cubicBezTo>
                    <a:pt x="21" y="12"/>
                    <a:pt x="21" y="12"/>
                    <a:pt x="21" y="12"/>
                  </a:cubicBezTo>
                  <a:cubicBezTo>
                    <a:pt x="23" y="16"/>
                    <a:pt x="23" y="20"/>
                    <a:pt x="23" y="25"/>
                  </a:cubicBezTo>
                  <a:cubicBezTo>
                    <a:pt x="23" y="33"/>
                    <a:pt x="23" y="33"/>
                    <a:pt x="23" y="33"/>
                  </a:cubicBezTo>
                  <a:cubicBezTo>
                    <a:pt x="0" y="37"/>
                    <a:pt x="0" y="37"/>
                    <a:pt x="0" y="37"/>
                  </a:cubicBezTo>
                  <a:cubicBezTo>
                    <a:pt x="9" y="38"/>
                    <a:pt x="17" y="38"/>
                    <a:pt x="25" y="38"/>
                  </a:cubicBezTo>
                  <a:cubicBezTo>
                    <a:pt x="26" y="32"/>
                    <a:pt x="26" y="32"/>
                    <a:pt x="26" y="32"/>
                  </a:cubicBezTo>
                  <a:cubicBezTo>
                    <a:pt x="27" y="26"/>
                    <a:pt x="27" y="26"/>
                    <a:pt x="27" y="26"/>
                  </a:cubicBezTo>
                  <a:cubicBezTo>
                    <a:pt x="27" y="23"/>
                    <a:pt x="27" y="19"/>
                    <a:pt x="25" y="14"/>
                  </a:cubicBezTo>
                  <a:cubicBezTo>
                    <a:pt x="25" y="3"/>
                    <a:pt x="25" y="3"/>
                    <a:pt x="25" y="3"/>
                  </a:cubicBezTo>
                  <a:lnTo>
                    <a:pt x="25" y="1"/>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5" name="Freeform 629"/>
            <p:cNvSpPr>
              <a:spLocks noEditPoints="1"/>
            </p:cNvSpPr>
            <p:nvPr/>
          </p:nvSpPr>
          <p:spPr bwMode="auto">
            <a:xfrm>
              <a:off x="93662" y="112712"/>
              <a:ext cx="115887" cy="134937"/>
            </a:xfrm>
            <a:custGeom>
              <a:avLst/>
              <a:gdLst>
                <a:gd name="T0" fmla="*/ 29 w 31"/>
                <a:gd name="T1" fmla="*/ 2 h 36"/>
                <a:gd name="T2" fmla="*/ 24 w 31"/>
                <a:gd name="T3" fmla="*/ 0 h 36"/>
                <a:gd name="T4" fmla="*/ 11 w 31"/>
                <a:gd name="T5" fmla="*/ 3 h 36"/>
                <a:gd name="T6" fmla="*/ 8 w 31"/>
                <a:gd name="T7" fmla="*/ 2 h 36"/>
                <a:gd name="T8" fmla="*/ 6 w 31"/>
                <a:gd name="T9" fmla="*/ 4 h 36"/>
                <a:gd name="T10" fmla="*/ 3 w 31"/>
                <a:gd name="T11" fmla="*/ 19 h 36"/>
                <a:gd name="T12" fmla="*/ 0 w 31"/>
                <a:gd name="T13" fmla="*/ 22 h 36"/>
                <a:gd name="T14" fmla="*/ 6 w 31"/>
                <a:gd name="T15" fmla="*/ 36 h 36"/>
                <a:gd name="T16" fmla="*/ 8 w 31"/>
                <a:gd name="T17" fmla="*/ 36 h 36"/>
                <a:gd name="T18" fmla="*/ 31 w 31"/>
                <a:gd name="T19" fmla="*/ 32 h 36"/>
                <a:gd name="T20" fmla="*/ 31 w 31"/>
                <a:gd name="T21" fmla="*/ 24 h 36"/>
                <a:gd name="T22" fmla="*/ 29 w 31"/>
                <a:gd name="T23" fmla="*/ 11 h 36"/>
                <a:gd name="T24" fmla="*/ 29 w 31"/>
                <a:gd name="T25" fmla="*/ 2 h 36"/>
                <a:gd name="T26" fmla="*/ 1 w 31"/>
                <a:gd name="T27" fmla="*/ 23 h 36"/>
                <a:gd name="T28" fmla="*/ 3 w 31"/>
                <a:gd name="T29" fmla="*/ 21 h 36"/>
                <a:gd name="T30" fmla="*/ 10 w 31"/>
                <a:gd name="T31" fmla="*/ 34 h 36"/>
                <a:gd name="T32" fmla="*/ 7 w 31"/>
                <a:gd name="T33" fmla="*/ 35 h 36"/>
                <a:gd name="T34" fmla="*/ 1 w 31"/>
                <a:gd name="T35"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36">
                  <a:moveTo>
                    <a:pt x="29" y="2"/>
                  </a:moveTo>
                  <a:cubicBezTo>
                    <a:pt x="24" y="0"/>
                    <a:pt x="24" y="0"/>
                    <a:pt x="24" y="0"/>
                  </a:cubicBezTo>
                  <a:cubicBezTo>
                    <a:pt x="22" y="4"/>
                    <a:pt x="18" y="5"/>
                    <a:pt x="11" y="3"/>
                  </a:cubicBezTo>
                  <a:cubicBezTo>
                    <a:pt x="10" y="3"/>
                    <a:pt x="9" y="3"/>
                    <a:pt x="8" y="2"/>
                  </a:cubicBezTo>
                  <a:cubicBezTo>
                    <a:pt x="8" y="3"/>
                    <a:pt x="7" y="4"/>
                    <a:pt x="6" y="4"/>
                  </a:cubicBezTo>
                  <a:cubicBezTo>
                    <a:pt x="10" y="14"/>
                    <a:pt x="9" y="19"/>
                    <a:pt x="3" y="19"/>
                  </a:cubicBezTo>
                  <a:cubicBezTo>
                    <a:pt x="0" y="22"/>
                    <a:pt x="0" y="22"/>
                    <a:pt x="0" y="22"/>
                  </a:cubicBezTo>
                  <a:cubicBezTo>
                    <a:pt x="2" y="26"/>
                    <a:pt x="4" y="31"/>
                    <a:pt x="6" y="36"/>
                  </a:cubicBezTo>
                  <a:cubicBezTo>
                    <a:pt x="7" y="36"/>
                    <a:pt x="7" y="36"/>
                    <a:pt x="8" y="36"/>
                  </a:cubicBezTo>
                  <a:cubicBezTo>
                    <a:pt x="31" y="32"/>
                    <a:pt x="31" y="32"/>
                    <a:pt x="31" y="32"/>
                  </a:cubicBezTo>
                  <a:cubicBezTo>
                    <a:pt x="31" y="24"/>
                    <a:pt x="31" y="24"/>
                    <a:pt x="31" y="24"/>
                  </a:cubicBezTo>
                  <a:cubicBezTo>
                    <a:pt x="31" y="19"/>
                    <a:pt x="31" y="15"/>
                    <a:pt x="29" y="11"/>
                  </a:cubicBezTo>
                  <a:lnTo>
                    <a:pt x="29" y="2"/>
                  </a:lnTo>
                  <a:close/>
                  <a:moveTo>
                    <a:pt x="1" y="23"/>
                  </a:moveTo>
                  <a:cubicBezTo>
                    <a:pt x="3" y="21"/>
                    <a:pt x="3" y="21"/>
                    <a:pt x="3" y="21"/>
                  </a:cubicBezTo>
                  <a:cubicBezTo>
                    <a:pt x="10" y="34"/>
                    <a:pt x="10" y="34"/>
                    <a:pt x="10" y="34"/>
                  </a:cubicBezTo>
                  <a:cubicBezTo>
                    <a:pt x="7" y="35"/>
                    <a:pt x="7" y="35"/>
                    <a:pt x="7" y="35"/>
                  </a:cubicBezTo>
                  <a:lnTo>
                    <a:pt x="1" y="23"/>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6" name="Freeform 630"/>
            <p:cNvSpPr>
              <a:spLocks/>
            </p:cNvSpPr>
            <p:nvPr/>
          </p:nvSpPr>
          <p:spPr bwMode="auto">
            <a:xfrm>
              <a:off x="96837" y="192087"/>
              <a:ext cx="33337" cy="52387"/>
            </a:xfrm>
            <a:custGeom>
              <a:avLst/>
              <a:gdLst>
                <a:gd name="T0" fmla="*/ 5 w 21"/>
                <a:gd name="T1" fmla="*/ 0 h 33"/>
                <a:gd name="T2" fmla="*/ 0 w 21"/>
                <a:gd name="T3" fmla="*/ 4 h 33"/>
                <a:gd name="T4" fmla="*/ 14 w 21"/>
                <a:gd name="T5" fmla="*/ 33 h 33"/>
                <a:gd name="T6" fmla="*/ 21 w 21"/>
                <a:gd name="T7" fmla="*/ 30 h 33"/>
                <a:gd name="T8" fmla="*/ 5 w 21"/>
                <a:gd name="T9" fmla="*/ 0 h 33"/>
              </a:gdLst>
              <a:ahLst/>
              <a:cxnLst>
                <a:cxn ang="0">
                  <a:pos x="T0" y="T1"/>
                </a:cxn>
                <a:cxn ang="0">
                  <a:pos x="T2" y="T3"/>
                </a:cxn>
                <a:cxn ang="0">
                  <a:pos x="T4" y="T5"/>
                </a:cxn>
                <a:cxn ang="0">
                  <a:pos x="T6" y="T7"/>
                </a:cxn>
                <a:cxn ang="0">
                  <a:pos x="T8" y="T9"/>
                </a:cxn>
              </a:cxnLst>
              <a:rect l="0" t="0" r="r" b="b"/>
              <a:pathLst>
                <a:path w="21" h="33">
                  <a:moveTo>
                    <a:pt x="5" y="0"/>
                  </a:moveTo>
                  <a:lnTo>
                    <a:pt x="0" y="4"/>
                  </a:lnTo>
                  <a:lnTo>
                    <a:pt x="14" y="33"/>
                  </a:lnTo>
                  <a:lnTo>
                    <a:pt x="21" y="30"/>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7" name="Freeform 631"/>
            <p:cNvSpPr>
              <a:spLocks/>
            </p:cNvSpPr>
            <p:nvPr/>
          </p:nvSpPr>
          <p:spPr bwMode="auto">
            <a:xfrm>
              <a:off x="206375" y="120650"/>
              <a:ext cx="33337" cy="292100"/>
            </a:xfrm>
            <a:custGeom>
              <a:avLst/>
              <a:gdLst>
                <a:gd name="T0" fmla="*/ 3 w 9"/>
                <a:gd name="T1" fmla="*/ 0 h 78"/>
                <a:gd name="T2" fmla="*/ 3 w 9"/>
                <a:gd name="T3" fmla="*/ 11 h 78"/>
                <a:gd name="T4" fmla="*/ 5 w 9"/>
                <a:gd name="T5" fmla="*/ 23 h 78"/>
                <a:gd name="T6" fmla="*/ 4 w 9"/>
                <a:gd name="T7" fmla="*/ 29 h 78"/>
                <a:gd name="T8" fmla="*/ 5 w 9"/>
                <a:gd name="T9" fmla="*/ 34 h 78"/>
                <a:gd name="T10" fmla="*/ 5 w 9"/>
                <a:gd name="T11" fmla="*/ 44 h 78"/>
                <a:gd name="T12" fmla="*/ 4 w 9"/>
                <a:gd name="T13" fmla="*/ 60 h 78"/>
                <a:gd name="T14" fmla="*/ 1 w 9"/>
                <a:gd name="T15" fmla="*/ 66 h 78"/>
                <a:gd name="T16" fmla="*/ 0 w 9"/>
                <a:gd name="T17" fmla="*/ 74 h 78"/>
                <a:gd name="T18" fmla="*/ 3 w 9"/>
                <a:gd name="T19" fmla="*/ 68 h 78"/>
                <a:gd name="T20" fmla="*/ 2 w 9"/>
                <a:gd name="T21" fmla="*/ 71 h 78"/>
                <a:gd name="T22" fmla="*/ 2 w 9"/>
                <a:gd name="T23" fmla="*/ 77 h 78"/>
                <a:gd name="T24" fmla="*/ 5 w 9"/>
                <a:gd name="T25" fmla="*/ 70 h 78"/>
                <a:gd name="T26" fmla="*/ 4 w 9"/>
                <a:gd name="T27" fmla="*/ 75 h 78"/>
                <a:gd name="T28" fmla="*/ 4 w 9"/>
                <a:gd name="T29" fmla="*/ 77 h 78"/>
                <a:gd name="T30" fmla="*/ 7 w 9"/>
                <a:gd name="T31" fmla="*/ 70 h 78"/>
                <a:gd name="T32" fmla="*/ 6 w 9"/>
                <a:gd name="T33" fmla="*/ 74 h 78"/>
                <a:gd name="T34" fmla="*/ 7 w 9"/>
                <a:gd name="T35" fmla="*/ 78 h 78"/>
                <a:gd name="T36" fmla="*/ 8 w 9"/>
                <a:gd name="T37" fmla="*/ 75 h 78"/>
                <a:gd name="T38" fmla="*/ 9 w 9"/>
                <a:gd name="T39" fmla="*/ 73 h 78"/>
                <a:gd name="T40" fmla="*/ 9 w 9"/>
                <a:gd name="T41" fmla="*/ 70 h 78"/>
                <a:gd name="T42" fmla="*/ 6 w 9"/>
                <a:gd name="T43" fmla="*/ 68 h 78"/>
                <a:gd name="T44" fmla="*/ 9 w 9"/>
                <a:gd name="T45" fmla="*/ 36 h 78"/>
                <a:gd name="T46" fmla="*/ 5 w 9"/>
                <a:gd name="T47" fmla="*/ 8 h 78"/>
                <a:gd name="T48" fmla="*/ 3 w 9"/>
                <a:gd name="T4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78">
                  <a:moveTo>
                    <a:pt x="3" y="0"/>
                  </a:moveTo>
                  <a:cubicBezTo>
                    <a:pt x="3" y="11"/>
                    <a:pt x="3" y="11"/>
                    <a:pt x="3" y="11"/>
                  </a:cubicBezTo>
                  <a:cubicBezTo>
                    <a:pt x="5" y="16"/>
                    <a:pt x="5" y="20"/>
                    <a:pt x="5" y="23"/>
                  </a:cubicBezTo>
                  <a:cubicBezTo>
                    <a:pt x="4" y="29"/>
                    <a:pt x="4" y="29"/>
                    <a:pt x="4" y="29"/>
                  </a:cubicBezTo>
                  <a:cubicBezTo>
                    <a:pt x="5" y="34"/>
                    <a:pt x="5" y="34"/>
                    <a:pt x="5" y="34"/>
                  </a:cubicBezTo>
                  <a:cubicBezTo>
                    <a:pt x="5" y="44"/>
                    <a:pt x="5" y="44"/>
                    <a:pt x="5" y="44"/>
                  </a:cubicBezTo>
                  <a:cubicBezTo>
                    <a:pt x="4" y="60"/>
                    <a:pt x="4" y="60"/>
                    <a:pt x="4" y="60"/>
                  </a:cubicBezTo>
                  <a:cubicBezTo>
                    <a:pt x="1" y="66"/>
                    <a:pt x="1" y="66"/>
                    <a:pt x="1" y="66"/>
                  </a:cubicBezTo>
                  <a:cubicBezTo>
                    <a:pt x="0" y="74"/>
                    <a:pt x="0" y="74"/>
                    <a:pt x="0" y="74"/>
                  </a:cubicBezTo>
                  <a:cubicBezTo>
                    <a:pt x="3" y="68"/>
                    <a:pt x="3" y="68"/>
                    <a:pt x="3" y="68"/>
                  </a:cubicBezTo>
                  <a:cubicBezTo>
                    <a:pt x="2" y="69"/>
                    <a:pt x="2" y="70"/>
                    <a:pt x="2" y="71"/>
                  </a:cubicBezTo>
                  <a:cubicBezTo>
                    <a:pt x="2" y="77"/>
                    <a:pt x="2" y="77"/>
                    <a:pt x="2" y="77"/>
                  </a:cubicBezTo>
                  <a:cubicBezTo>
                    <a:pt x="5" y="70"/>
                    <a:pt x="5" y="70"/>
                    <a:pt x="5" y="70"/>
                  </a:cubicBezTo>
                  <a:cubicBezTo>
                    <a:pt x="4" y="72"/>
                    <a:pt x="4" y="74"/>
                    <a:pt x="4" y="75"/>
                  </a:cubicBezTo>
                  <a:cubicBezTo>
                    <a:pt x="4" y="76"/>
                    <a:pt x="4" y="76"/>
                    <a:pt x="4" y="77"/>
                  </a:cubicBezTo>
                  <a:cubicBezTo>
                    <a:pt x="7" y="70"/>
                    <a:pt x="7" y="70"/>
                    <a:pt x="7" y="70"/>
                  </a:cubicBezTo>
                  <a:cubicBezTo>
                    <a:pt x="6" y="74"/>
                    <a:pt x="6" y="74"/>
                    <a:pt x="6" y="74"/>
                  </a:cubicBezTo>
                  <a:cubicBezTo>
                    <a:pt x="6" y="77"/>
                    <a:pt x="6" y="78"/>
                    <a:pt x="7" y="78"/>
                  </a:cubicBezTo>
                  <a:cubicBezTo>
                    <a:pt x="8" y="75"/>
                    <a:pt x="8" y="75"/>
                    <a:pt x="8" y="75"/>
                  </a:cubicBezTo>
                  <a:cubicBezTo>
                    <a:pt x="9" y="73"/>
                    <a:pt x="9" y="73"/>
                    <a:pt x="9" y="73"/>
                  </a:cubicBezTo>
                  <a:cubicBezTo>
                    <a:pt x="9" y="70"/>
                    <a:pt x="9" y="70"/>
                    <a:pt x="9" y="70"/>
                  </a:cubicBezTo>
                  <a:cubicBezTo>
                    <a:pt x="6" y="68"/>
                    <a:pt x="6" y="68"/>
                    <a:pt x="6" y="68"/>
                  </a:cubicBezTo>
                  <a:cubicBezTo>
                    <a:pt x="8" y="57"/>
                    <a:pt x="9" y="46"/>
                    <a:pt x="9" y="36"/>
                  </a:cubicBezTo>
                  <a:cubicBezTo>
                    <a:pt x="5" y="8"/>
                    <a:pt x="5" y="8"/>
                    <a:pt x="5" y="8"/>
                  </a:cubicBezTo>
                  <a:lnTo>
                    <a:pt x="3"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8" name="Freeform 632"/>
            <p:cNvSpPr>
              <a:spLocks/>
            </p:cNvSpPr>
            <p:nvPr/>
          </p:nvSpPr>
          <p:spPr bwMode="auto">
            <a:xfrm>
              <a:off x="217487" y="112712"/>
              <a:ext cx="33337" cy="288925"/>
            </a:xfrm>
            <a:custGeom>
              <a:avLst/>
              <a:gdLst>
                <a:gd name="T0" fmla="*/ 0 w 9"/>
                <a:gd name="T1" fmla="*/ 0 h 77"/>
                <a:gd name="T2" fmla="*/ 0 w 9"/>
                <a:gd name="T3" fmla="*/ 2 h 77"/>
                <a:gd name="T4" fmla="*/ 2 w 9"/>
                <a:gd name="T5" fmla="*/ 10 h 77"/>
                <a:gd name="T6" fmla="*/ 6 w 9"/>
                <a:gd name="T7" fmla="*/ 38 h 77"/>
                <a:gd name="T8" fmla="*/ 3 w 9"/>
                <a:gd name="T9" fmla="*/ 70 h 77"/>
                <a:gd name="T10" fmla="*/ 6 w 9"/>
                <a:gd name="T11" fmla="*/ 72 h 77"/>
                <a:gd name="T12" fmla="*/ 6 w 9"/>
                <a:gd name="T13" fmla="*/ 75 h 77"/>
                <a:gd name="T14" fmla="*/ 5 w 9"/>
                <a:gd name="T15" fmla="*/ 77 h 77"/>
                <a:gd name="T16" fmla="*/ 6 w 9"/>
                <a:gd name="T17" fmla="*/ 76 h 77"/>
                <a:gd name="T18" fmla="*/ 8 w 9"/>
                <a:gd name="T19" fmla="*/ 74 h 77"/>
                <a:gd name="T20" fmla="*/ 6 w 9"/>
                <a:gd name="T21" fmla="*/ 64 h 77"/>
                <a:gd name="T22" fmla="*/ 9 w 9"/>
                <a:gd name="T23" fmla="*/ 33 h 77"/>
                <a:gd name="T24" fmla="*/ 6 w 9"/>
                <a:gd name="T25" fmla="*/ 16 h 77"/>
                <a:gd name="T26" fmla="*/ 0 w 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77">
                  <a:moveTo>
                    <a:pt x="0" y="0"/>
                  </a:moveTo>
                  <a:cubicBezTo>
                    <a:pt x="0" y="2"/>
                    <a:pt x="0" y="2"/>
                    <a:pt x="0" y="2"/>
                  </a:cubicBezTo>
                  <a:cubicBezTo>
                    <a:pt x="2" y="10"/>
                    <a:pt x="2" y="10"/>
                    <a:pt x="2" y="10"/>
                  </a:cubicBezTo>
                  <a:cubicBezTo>
                    <a:pt x="6" y="38"/>
                    <a:pt x="6" y="38"/>
                    <a:pt x="6" y="38"/>
                  </a:cubicBezTo>
                  <a:cubicBezTo>
                    <a:pt x="6" y="48"/>
                    <a:pt x="5" y="59"/>
                    <a:pt x="3" y="70"/>
                  </a:cubicBezTo>
                  <a:cubicBezTo>
                    <a:pt x="6" y="72"/>
                    <a:pt x="6" y="72"/>
                    <a:pt x="6" y="72"/>
                  </a:cubicBezTo>
                  <a:cubicBezTo>
                    <a:pt x="6" y="75"/>
                    <a:pt x="6" y="75"/>
                    <a:pt x="6" y="75"/>
                  </a:cubicBezTo>
                  <a:cubicBezTo>
                    <a:pt x="5" y="77"/>
                    <a:pt x="5" y="77"/>
                    <a:pt x="5" y="77"/>
                  </a:cubicBezTo>
                  <a:cubicBezTo>
                    <a:pt x="6" y="76"/>
                    <a:pt x="6" y="76"/>
                    <a:pt x="6" y="76"/>
                  </a:cubicBezTo>
                  <a:cubicBezTo>
                    <a:pt x="8" y="74"/>
                    <a:pt x="8" y="74"/>
                    <a:pt x="8" y="74"/>
                  </a:cubicBezTo>
                  <a:cubicBezTo>
                    <a:pt x="6" y="64"/>
                    <a:pt x="6" y="64"/>
                    <a:pt x="6" y="64"/>
                  </a:cubicBezTo>
                  <a:cubicBezTo>
                    <a:pt x="8" y="53"/>
                    <a:pt x="9" y="43"/>
                    <a:pt x="9" y="33"/>
                  </a:cubicBezTo>
                  <a:cubicBezTo>
                    <a:pt x="6" y="16"/>
                    <a:pt x="6" y="16"/>
                    <a:pt x="6" y="16"/>
                  </a:cubicBezTo>
                  <a:cubicBezTo>
                    <a:pt x="6" y="7"/>
                    <a:pt x="4" y="2"/>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9" name="Freeform 633"/>
            <p:cNvSpPr>
              <a:spLocks noEditPoints="1"/>
            </p:cNvSpPr>
            <p:nvPr/>
          </p:nvSpPr>
          <p:spPr bwMode="auto">
            <a:xfrm>
              <a:off x="0" y="142875"/>
              <a:ext cx="157162" cy="157162"/>
            </a:xfrm>
            <a:custGeom>
              <a:avLst/>
              <a:gdLst>
                <a:gd name="T0" fmla="*/ 37 w 42"/>
                <a:gd name="T1" fmla="*/ 36 h 42"/>
                <a:gd name="T2" fmla="*/ 34 w 42"/>
                <a:gd name="T3" fmla="*/ 36 h 42"/>
                <a:gd name="T4" fmla="*/ 38 w 42"/>
                <a:gd name="T5" fmla="*/ 35 h 42"/>
                <a:gd name="T6" fmla="*/ 42 w 42"/>
                <a:gd name="T7" fmla="*/ 40 h 42"/>
                <a:gd name="T8" fmla="*/ 38 w 42"/>
                <a:gd name="T9" fmla="*/ 34 h 42"/>
                <a:gd name="T10" fmla="*/ 36 w 42"/>
                <a:gd name="T11" fmla="*/ 34 h 42"/>
                <a:gd name="T12" fmla="*/ 37 w 42"/>
                <a:gd name="T13" fmla="*/ 32 h 42"/>
                <a:gd name="T14" fmla="*/ 42 w 42"/>
                <a:gd name="T15" fmla="*/ 35 h 42"/>
                <a:gd name="T16" fmla="*/ 42 w 42"/>
                <a:gd name="T17" fmla="*/ 35 h 42"/>
                <a:gd name="T18" fmla="*/ 41 w 42"/>
                <a:gd name="T19" fmla="*/ 34 h 42"/>
                <a:gd name="T20" fmla="*/ 37 w 42"/>
                <a:gd name="T21" fmla="*/ 31 h 42"/>
                <a:gd name="T22" fmla="*/ 31 w 42"/>
                <a:gd name="T23" fmla="*/ 32 h 42"/>
                <a:gd name="T24" fmla="*/ 26 w 42"/>
                <a:gd name="T25" fmla="*/ 36 h 42"/>
                <a:gd name="T26" fmla="*/ 10 w 42"/>
                <a:gd name="T27" fmla="*/ 25 h 42"/>
                <a:gd name="T28" fmla="*/ 10 w 42"/>
                <a:gd name="T29" fmla="*/ 23 h 42"/>
                <a:gd name="T30" fmla="*/ 22 w 42"/>
                <a:gd name="T31" fmla="*/ 7 h 42"/>
                <a:gd name="T32" fmla="*/ 20 w 42"/>
                <a:gd name="T33" fmla="*/ 0 h 42"/>
                <a:gd name="T34" fmla="*/ 15 w 42"/>
                <a:gd name="T35" fmla="*/ 5 h 42"/>
                <a:gd name="T36" fmla="*/ 2 w 42"/>
                <a:gd name="T37" fmla="*/ 24 h 42"/>
                <a:gd name="T38" fmla="*/ 0 w 42"/>
                <a:gd name="T39" fmla="*/ 29 h 42"/>
                <a:gd name="T40" fmla="*/ 28 w 42"/>
                <a:gd name="T41" fmla="*/ 40 h 42"/>
                <a:gd name="T42" fmla="*/ 32 w 42"/>
                <a:gd name="T43" fmla="*/ 38 h 42"/>
                <a:gd name="T44" fmla="*/ 35 w 42"/>
                <a:gd name="T45" fmla="*/ 39 h 42"/>
                <a:gd name="T46" fmla="*/ 35 w 42"/>
                <a:gd name="T47" fmla="*/ 38 h 42"/>
                <a:gd name="T48" fmla="*/ 33 w 42"/>
                <a:gd name="T49" fmla="*/ 37 h 42"/>
                <a:gd name="T50" fmla="*/ 36 w 42"/>
                <a:gd name="T51" fmla="*/ 37 h 42"/>
                <a:gd name="T52" fmla="*/ 39 w 42"/>
                <a:gd name="T53" fmla="*/ 42 h 42"/>
                <a:gd name="T54" fmla="*/ 37 w 42"/>
                <a:gd name="T55" fmla="*/ 36 h 42"/>
                <a:gd name="T56" fmla="*/ 16 w 42"/>
                <a:gd name="T57" fmla="*/ 5 h 42"/>
                <a:gd name="T58" fmla="*/ 19 w 42"/>
                <a:gd name="T59" fmla="*/ 1 h 42"/>
                <a:gd name="T60" fmla="*/ 20 w 42"/>
                <a:gd name="T61" fmla="*/ 3 h 42"/>
                <a:gd name="T62" fmla="*/ 2 w 42"/>
                <a:gd name="T63" fmla="*/ 28 h 42"/>
                <a:gd name="T64" fmla="*/ 1 w 42"/>
                <a:gd name="T65" fmla="*/ 28 h 42"/>
                <a:gd name="T66" fmla="*/ 2 w 42"/>
                <a:gd name="T67" fmla="*/ 24 h 42"/>
                <a:gd name="T68" fmla="*/ 2 w 42"/>
                <a:gd name="T69" fmla="*/ 24 h 42"/>
                <a:gd name="T70" fmla="*/ 16 w 42"/>
                <a:gd name="T7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42">
                  <a:moveTo>
                    <a:pt x="37" y="36"/>
                  </a:moveTo>
                  <a:cubicBezTo>
                    <a:pt x="34" y="36"/>
                    <a:pt x="34" y="36"/>
                    <a:pt x="34" y="36"/>
                  </a:cubicBezTo>
                  <a:cubicBezTo>
                    <a:pt x="38" y="35"/>
                    <a:pt x="38" y="35"/>
                    <a:pt x="38" y="35"/>
                  </a:cubicBezTo>
                  <a:cubicBezTo>
                    <a:pt x="42" y="40"/>
                    <a:pt x="42" y="40"/>
                    <a:pt x="42" y="40"/>
                  </a:cubicBezTo>
                  <a:cubicBezTo>
                    <a:pt x="38" y="34"/>
                    <a:pt x="38" y="34"/>
                    <a:pt x="38" y="34"/>
                  </a:cubicBezTo>
                  <a:cubicBezTo>
                    <a:pt x="36" y="34"/>
                    <a:pt x="36" y="34"/>
                    <a:pt x="36" y="34"/>
                  </a:cubicBezTo>
                  <a:cubicBezTo>
                    <a:pt x="37" y="32"/>
                    <a:pt x="37" y="32"/>
                    <a:pt x="37" y="32"/>
                  </a:cubicBezTo>
                  <a:cubicBezTo>
                    <a:pt x="42" y="35"/>
                    <a:pt x="42" y="35"/>
                    <a:pt x="42" y="35"/>
                  </a:cubicBezTo>
                  <a:cubicBezTo>
                    <a:pt x="42" y="35"/>
                    <a:pt x="42" y="35"/>
                    <a:pt x="42" y="35"/>
                  </a:cubicBezTo>
                  <a:cubicBezTo>
                    <a:pt x="41" y="34"/>
                    <a:pt x="41" y="34"/>
                    <a:pt x="41" y="34"/>
                  </a:cubicBezTo>
                  <a:cubicBezTo>
                    <a:pt x="37" y="31"/>
                    <a:pt x="37" y="31"/>
                    <a:pt x="37" y="31"/>
                  </a:cubicBezTo>
                  <a:cubicBezTo>
                    <a:pt x="31" y="32"/>
                    <a:pt x="31" y="32"/>
                    <a:pt x="31" y="32"/>
                  </a:cubicBezTo>
                  <a:cubicBezTo>
                    <a:pt x="26" y="36"/>
                    <a:pt x="26" y="36"/>
                    <a:pt x="26" y="36"/>
                  </a:cubicBezTo>
                  <a:cubicBezTo>
                    <a:pt x="21" y="34"/>
                    <a:pt x="15" y="30"/>
                    <a:pt x="10" y="25"/>
                  </a:cubicBezTo>
                  <a:cubicBezTo>
                    <a:pt x="10" y="23"/>
                    <a:pt x="10" y="23"/>
                    <a:pt x="10" y="23"/>
                  </a:cubicBezTo>
                  <a:cubicBezTo>
                    <a:pt x="22" y="7"/>
                    <a:pt x="22" y="7"/>
                    <a:pt x="22" y="7"/>
                  </a:cubicBezTo>
                  <a:cubicBezTo>
                    <a:pt x="20" y="0"/>
                    <a:pt x="20" y="0"/>
                    <a:pt x="20" y="0"/>
                  </a:cubicBezTo>
                  <a:cubicBezTo>
                    <a:pt x="18" y="1"/>
                    <a:pt x="17" y="2"/>
                    <a:pt x="15" y="5"/>
                  </a:cubicBezTo>
                  <a:cubicBezTo>
                    <a:pt x="2" y="24"/>
                    <a:pt x="2" y="24"/>
                    <a:pt x="2" y="24"/>
                  </a:cubicBezTo>
                  <a:cubicBezTo>
                    <a:pt x="1" y="26"/>
                    <a:pt x="0" y="27"/>
                    <a:pt x="0" y="29"/>
                  </a:cubicBezTo>
                  <a:cubicBezTo>
                    <a:pt x="28" y="40"/>
                    <a:pt x="28" y="40"/>
                    <a:pt x="28" y="40"/>
                  </a:cubicBezTo>
                  <a:cubicBezTo>
                    <a:pt x="32" y="38"/>
                    <a:pt x="32" y="38"/>
                    <a:pt x="32" y="38"/>
                  </a:cubicBezTo>
                  <a:cubicBezTo>
                    <a:pt x="35" y="39"/>
                    <a:pt x="35" y="39"/>
                    <a:pt x="35" y="39"/>
                  </a:cubicBezTo>
                  <a:cubicBezTo>
                    <a:pt x="35" y="38"/>
                    <a:pt x="35" y="38"/>
                    <a:pt x="35" y="38"/>
                  </a:cubicBezTo>
                  <a:cubicBezTo>
                    <a:pt x="33" y="37"/>
                    <a:pt x="33" y="37"/>
                    <a:pt x="33" y="37"/>
                  </a:cubicBezTo>
                  <a:cubicBezTo>
                    <a:pt x="36" y="37"/>
                    <a:pt x="36" y="37"/>
                    <a:pt x="36" y="37"/>
                  </a:cubicBezTo>
                  <a:cubicBezTo>
                    <a:pt x="39" y="42"/>
                    <a:pt x="39" y="42"/>
                    <a:pt x="39" y="42"/>
                  </a:cubicBezTo>
                  <a:lnTo>
                    <a:pt x="37" y="36"/>
                  </a:lnTo>
                  <a:close/>
                  <a:moveTo>
                    <a:pt x="16" y="5"/>
                  </a:moveTo>
                  <a:cubicBezTo>
                    <a:pt x="17" y="3"/>
                    <a:pt x="18" y="2"/>
                    <a:pt x="19" y="1"/>
                  </a:cubicBezTo>
                  <a:cubicBezTo>
                    <a:pt x="20" y="3"/>
                    <a:pt x="20" y="3"/>
                    <a:pt x="20" y="3"/>
                  </a:cubicBezTo>
                  <a:cubicBezTo>
                    <a:pt x="13" y="11"/>
                    <a:pt x="7" y="20"/>
                    <a:pt x="2" y="28"/>
                  </a:cubicBezTo>
                  <a:cubicBezTo>
                    <a:pt x="1" y="28"/>
                    <a:pt x="1" y="28"/>
                    <a:pt x="1" y="28"/>
                  </a:cubicBezTo>
                  <a:cubicBezTo>
                    <a:pt x="1" y="27"/>
                    <a:pt x="2" y="26"/>
                    <a:pt x="2" y="24"/>
                  </a:cubicBezTo>
                  <a:cubicBezTo>
                    <a:pt x="2" y="24"/>
                    <a:pt x="2" y="24"/>
                    <a:pt x="2" y="24"/>
                  </a:cubicBezTo>
                  <a:cubicBezTo>
                    <a:pt x="16" y="5"/>
                    <a:pt x="16" y="5"/>
                    <a:pt x="16" y="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0" name="Freeform 634"/>
            <p:cNvSpPr>
              <a:spLocks/>
            </p:cNvSpPr>
            <p:nvPr/>
          </p:nvSpPr>
          <p:spPr bwMode="auto">
            <a:xfrm>
              <a:off x="3175" y="146050"/>
              <a:ext cx="71437" cy="101600"/>
            </a:xfrm>
            <a:custGeom>
              <a:avLst/>
              <a:gdLst>
                <a:gd name="T0" fmla="*/ 18 w 19"/>
                <a:gd name="T1" fmla="*/ 0 h 27"/>
                <a:gd name="T2" fmla="*/ 15 w 19"/>
                <a:gd name="T3" fmla="*/ 4 h 27"/>
                <a:gd name="T4" fmla="*/ 15 w 19"/>
                <a:gd name="T5" fmla="*/ 4 h 27"/>
                <a:gd name="T6" fmla="*/ 1 w 19"/>
                <a:gd name="T7" fmla="*/ 23 h 27"/>
                <a:gd name="T8" fmla="*/ 1 w 19"/>
                <a:gd name="T9" fmla="*/ 23 h 27"/>
                <a:gd name="T10" fmla="*/ 0 w 19"/>
                <a:gd name="T11" fmla="*/ 27 h 27"/>
                <a:gd name="T12" fmla="*/ 1 w 19"/>
                <a:gd name="T13" fmla="*/ 27 h 27"/>
                <a:gd name="T14" fmla="*/ 19 w 19"/>
                <a:gd name="T15" fmla="*/ 2 h 27"/>
                <a:gd name="T16" fmla="*/ 18 w 1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18" y="0"/>
                  </a:moveTo>
                  <a:cubicBezTo>
                    <a:pt x="17" y="1"/>
                    <a:pt x="16" y="2"/>
                    <a:pt x="15" y="4"/>
                  </a:cubicBezTo>
                  <a:cubicBezTo>
                    <a:pt x="15" y="4"/>
                    <a:pt x="15" y="4"/>
                    <a:pt x="15" y="4"/>
                  </a:cubicBezTo>
                  <a:cubicBezTo>
                    <a:pt x="1" y="23"/>
                    <a:pt x="1" y="23"/>
                    <a:pt x="1" y="23"/>
                  </a:cubicBezTo>
                  <a:cubicBezTo>
                    <a:pt x="1" y="23"/>
                    <a:pt x="1" y="23"/>
                    <a:pt x="1" y="23"/>
                  </a:cubicBezTo>
                  <a:cubicBezTo>
                    <a:pt x="1" y="25"/>
                    <a:pt x="0" y="26"/>
                    <a:pt x="0" y="27"/>
                  </a:cubicBezTo>
                  <a:cubicBezTo>
                    <a:pt x="1" y="27"/>
                    <a:pt x="1" y="27"/>
                    <a:pt x="1" y="27"/>
                  </a:cubicBezTo>
                  <a:cubicBezTo>
                    <a:pt x="6" y="19"/>
                    <a:pt x="12" y="10"/>
                    <a:pt x="19" y="2"/>
                  </a:cubicBezTo>
                  <a:lnTo>
                    <a:pt x="18"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1" name="Freeform 635"/>
            <p:cNvSpPr>
              <a:spLocks/>
            </p:cNvSpPr>
            <p:nvPr/>
          </p:nvSpPr>
          <p:spPr bwMode="auto">
            <a:xfrm>
              <a:off x="127000" y="274637"/>
              <a:ext cx="30162" cy="22225"/>
            </a:xfrm>
            <a:custGeom>
              <a:avLst/>
              <a:gdLst>
                <a:gd name="T0" fmla="*/ 0 w 8"/>
                <a:gd name="T1" fmla="*/ 1 h 6"/>
                <a:gd name="T2" fmla="*/ 3 w 8"/>
                <a:gd name="T3" fmla="*/ 1 h 6"/>
                <a:gd name="T4" fmla="*/ 4 w 8"/>
                <a:gd name="T5" fmla="*/ 2 h 6"/>
                <a:gd name="T6" fmla="*/ 8 w 8"/>
                <a:gd name="T7" fmla="*/ 5 h 6"/>
                <a:gd name="T8" fmla="*/ 4 w 8"/>
                <a:gd name="T9" fmla="*/ 0 h 6"/>
                <a:gd name="T10" fmla="*/ 0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0" y="1"/>
                  </a:moveTo>
                  <a:cubicBezTo>
                    <a:pt x="3" y="1"/>
                    <a:pt x="3" y="1"/>
                    <a:pt x="3" y="1"/>
                  </a:cubicBezTo>
                  <a:cubicBezTo>
                    <a:pt x="4" y="2"/>
                    <a:pt x="4" y="2"/>
                    <a:pt x="4" y="2"/>
                  </a:cubicBezTo>
                  <a:cubicBezTo>
                    <a:pt x="5" y="4"/>
                    <a:pt x="6" y="6"/>
                    <a:pt x="8" y="5"/>
                  </a:cubicBezTo>
                  <a:cubicBezTo>
                    <a:pt x="4" y="0"/>
                    <a:pt x="4" y="0"/>
                    <a:pt x="4" y="0"/>
                  </a:cubicBezTo>
                  <a:lnTo>
                    <a:pt x="0"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2" name="Freeform 636"/>
            <p:cNvSpPr>
              <a:spLocks noEditPoints="1"/>
            </p:cNvSpPr>
            <p:nvPr/>
          </p:nvSpPr>
          <p:spPr bwMode="auto">
            <a:xfrm>
              <a:off x="85725" y="266700"/>
              <a:ext cx="142875" cy="217487"/>
            </a:xfrm>
            <a:custGeom>
              <a:avLst/>
              <a:gdLst>
                <a:gd name="T0" fmla="*/ 16 w 38"/>
                <a:gd name="T1" fmla="*/ 9 h 58"/>
                <a:gd name="T2" fmla="*/ 13 w 38"/>
                <a:gd name="T3" fmla="*/ 5 h 58"/>
                <a:gd name="T4" fmla="*/ 12 w 38"/>
                <a:gd name="T5" fmla="*/ 5 h 58"/>
                <a:gd name="T6" fmla="*/ 12 w 38"/>
                <a:gd name="T7" fmla="*/ 6 h 58"/>
                <a:gd name="T8" fmla="*/ 13 w 38"/>
                <a:gd name="T9" fmla="*/ 10 h 58"/>
                <a:gd name="T10" fmla="*/ 10 w 38"/>
                <a:gd name="T11" fmla="*/ 7 h 58"/>
                <a:gd name="T12" fmla="*/ 9 w 38"/>
                <a:gd name="T13" fmla="*/ 7 h 58"/>
                <a:gd name="T14" fmla="*/ 4 w 38"/>
                <a:gd name="T15" fmla="*/ 8 h 58"/>
                <a:gd name="T16" fmla="*/ 1 w 38"/>
                <a:gd name="T17" fmla="*/ 42 h 58"/>
                <a:gd name="T18" fmla="*/ 0 w 38"/>
                <a:gd name="T19" fmla="*/ 58 h 58"/>
                <a:gd name="T20" fmla="*/ 35 w 38"/>
                <a:gd name="T21" fmla="*/ 44 h 58"/>
                <a:gd name="T22" fmla="*/ 29 w 38"/>
                <a:gd name="T23" fmla="*/ 29 h 58"/>
                <a:gd name="T24" fmla="*/ 33 w 38"/>
                <a:gd name="T25" fmla="*/ 18 h 58"/>
                <a:gd name="T26" fmla="*/ 33 w 38"/>
                <a:gd name="T27" fmla="*/ 1 h 58"/>
                <a:gd name="T28" fmla="*/ 18 w 38"/>
                <a:gd name="T29" fmla="*/ 1 h 58"/>
                <a:gd name="T30" fmla="*/ 19 w 38"/>
                <a:gd name="T31" fmla="*/ 2 h 58"/>
                <a:gd name="T32" fmla="*/ 19 w 38"/>
                <a:gd name="T33" fmla="*/ 2 h 58"/>
                <a:gd name="T34" fmla="*/ 15 w 38"/>
                <a:gd name="T35" fmla="*/ 0 h 58"/>
                <a:gd name="T36" fmla="*/ 13 w 38"/>
                <a:gd name="T37" fmla="*/ 1 h 58"/>
                <a:gd name="T38" fmla="*/ 15 w 38"/>
                <a:gd name="T39" fmla="*/ 1 h 58"/>
                <a:gd name="T40" fmla="*/ 19 w 38"/>
                <a:gd name="T41" fmla="*/ 7 h 58"/>
                <a:gd name="T42" fmla="*/ 15 w 38"/>
                <a:gd name="T43" fmla="*/ 4 h 58"/>
                <a:gd name="T44" fmla="*/ 14 w 38"/>
                <a:gd name="T45" fmla="*/ 3 h 58"/>
                <a:gd name="T46" fmla="*/ 16 w 38"/>
                <a:gd name="T47" fmla="*/ 9 h 58"/>
                <a:gd name="T48" fmla="*/ 2 w 38"/>
                <a:gd name="T49" fmla="*/ 42 h 58"/>
                <a:gd name="T50" fmla="*/ 5 w 38"/>
                <a:gd name="T51" fmla="*/ 10 h 58"/>
                <a:gd name="T52" fmla="*/ 7 w 38"/>
                <a:gd name="T53" fmla="*/ 9 h 58"/>
                <a:gd name="T54" fmla="*/ 5 w 38"/>
                <a:gd name="T55" fmla="*/ 42 h 58"/>
                <a:gd name="T56" fmla="*/ 3 w 38"/>
                <a:gd name="T57" fmla="*/ 56 h 58"/>
                <a:gd name="T58" fmla="*/ 1 w 38"/>
                <a:gd name="T59" fmla="*/ 56 h 58"/>
                <a:gd name="T60" fmla="*/ 2 w 38"/>
                <a:gd name="T61"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 h="58">
                  <a:moveTo>
                    <a:pt x="16" y="9"/>
                  </a:moveTo>
                  <a:cubicBezTo>
                    <a:pt x="15" y="9"/>
                    <a:pt x="14" y="8"/>
                    <a:pt x="13" y="5"/>
                  </a:cubicBezTo>
                  <a:cubicBezTo>
                    <a:pt x="12" y="5"/>
                    <a:pt x="12" y="5"/>
                    <a:pt x="12" y="5"/>
                  </a:cubicBezTo>
                  <a:cubicBezTo>
                    <a:pt x="12" y="6"/>
                    <a:pt x="12" y="6"/>
                    <a:pt x="12" y="6"/>
                  </a:cubicBezTo>
                  <a:cubicBezTo>
                    <a:pt x="13" y="10"/>
                    <a:pt x="13" y="10"/>
                    <a:pt x="13" y="10"/>
                  </a:cubicBezTo>
                  <a:cubicBezTo>
                    <a:pt x="12" y="10"/>
                    <a:pt x="11" y="9"/>
                    <a:pt x="10" y="7"/>
                  </a:cubicBezTo>
                  <a:cubicBezTo>
                    <a:pt x="9" y="7"/>
                    <a:pt x="9" y="7"/>
                    <a:pt x="9" y="7"/>
                  </a:cubicBezTo>
                  <a:cubicBezTo>
                    <a:pt x="7" y="8"/>
                    <a:pt x="6" y="8"/>
                    <a:pt x="4" y="8"/>
                  </a:cubicBezTo>
                  <a:cubicBezTo>
                    <a:pt x="1" y="19"/>
                    <a:pt x="0" y="30"/>
                    <a:pt x="1" y="42"/>
                  </a:cubicBezTo>
                  <a:cubicBezTo>
                    <a:pt x="0" y="58"/>
                    <a:pt x="0" y="58"/>
                    <a:pt x="0" y="58"/>
                  </a:cubicBezTo>
                  <a:cubicBezTo>
                    <a:pt x="26" y="57"/>
                    <a:pt x="38" y="52"/>
                    <a:pt x="35" y="44"/>
                  </a:cubicBezTo>
                  <a:cubicBezTo>
                    <a:pt x="30" y="41"/>
                    <a:pt x="28" y="36"/>
                    <a:pt x="29" y="29"/>
                  </a:cubicBezTo>
                  <a:cubicBezTo>
                    <a:pt x="33" y="18"/>
                    <a:pt x="33" y="18"/>
                    <a:pt x="33" y="18"/>
                  </a:cubicBezTo>
                  <a:cubicBezTo>
                    <a:pt x="33" y="1"/>
                    <a:pt x="33" y="1"/>
                    <a:pt x="33" y="1"/>
                  </a:cubicBezTo>
                  <a:cubicBezTo>
                    <a:pt x="18" y="1"/>
                    <a:pt x="18" y="1"/>
                    <a:pt x="18" y="1"/>
                  </a:cubicBezTo>
                  <a:cubicBezTo>
                    <a:pt x="19" y="2"/>
                    <a:pt x="19" y="2"/>
                    <a:pt x="19" y="2"/>
                  </a:cubicBezTo>
                  <a:cubicBezTo>
                    <a:pt x="19" y="2"/>
                    <a:pt x="19" y="2"/>
                    <a:pt x="19" y="2"/>
                  </a:cubicBezTo>
                  <a:cubicBezTo>
                    <a:pt x="17" y="2"/>
                    <a:pt x="16" y="2"/>
                    <a:pt x="15" y="0"/>
                  </a:cubicBezTo>
                  <a:cubicBezTo>
                    <a:pt x="13" y="1"/>
                    <a:pt x="13" y="1"/>
                    <a:pt x="13" y="1"/>
                  </a:cubicBezTo>
                  <a:cubicBezTo>
                    <a:pt x="15" y="1"/>
                    <a:pt x="15" y="1"/>
                    <a:pt x="15" y="1"/>
                  </a:cubicBezTo>
                  <a:cubicBezTo>
                    <a:pt x="19" y="7"/>
                    <a:pt x="19" y="7"/>
                    <a:pt x="19" y="7"/>
                  </a:cubicBezTo>
                  <a:cubicBezTo>
                    <a:pt x="17" y="8"/>
                    <a:pt x="16" y="6"/>
                    <a:pt x="15" y="4"/>
                  </a:cubicBezTo>
                  <a:cubicBezTo>
                    <a:pt x="14" y="3"/>
                    <a:pt x="14" y="3"/>
                    <a:pt x="14" y="3"/>
                  </a:cubicBezTo>
                  <a:lnTo>
                    <a:pt x="16" y="9"/>
                  </a:lnTo>
                  <a:close/>
                  <a:moveTo>
                    <a:pt x="2" y="42"/>
                  </a:moveTo>
                  <a:cubicBezTo>
                    <a:pt x="2" y="32"/>
                    <a:pt x="3" y="21"/>
                    <a:pt x="5" y="10"/>
                  </a:cubicBezTo>
                  <a:cubicBezTo>
                    <a:pt x="7" y="9"/>
                    <a:pt x="7" y="9"/>
                    <a:pt x="7" y="9"/>
                  </a:cubicBezTo>
                  <a:cubicBezTo>
                    <a:pt x="4" y="20"/>
                    <a:pt x="4" y="31"/>
                    <a:pt x="5" y="42"/>
                  </a:cubicBezTo>
                  <a:cubicBezTo>
                    <a:pt x="3" y="56"/>
                    <a:pt x="3" y="56"/>
                    <a:pt x="3" y="56"/>
                  </a:cubicBezTo>
                  <a:cubicBezTo>
                    <a:pt x="1" y="56"/>
                    <a:pt x="1" y="56"/>
                    <a:pt x="1" y="56"/>
                  </a:cubicBezTo>
                  <a:lnTo>
                    <a:pt x="2" y="42"/>
                  </a:ln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3" name="Freeform 637"/>
            <p:cNvSpPr>
              <a:spLocks/>
            </p:cNvSpPr>
            <p:nvPr/>
          </p:nvSpPr>
          <p:spPr bwMode="auto">
            <a:xfrm>
              <a:off x="88900" y="300037"/>
              <a:ext cx="23812" cy="176212"/>
            </a:xfrm>
            <a:custGeom>
              <a:avLst/>
              <a:gdLst>
                <a:gd name="T0" fmla="*/ 4 w 6"/>
                <a:gd name="T1" fmla="*/ 1 h 47"/>
                <a:gd name="T2" fmla="*/ 1 w 6"/>
                <a:gd name="T3" fmla="*/ 33 h 47"/>
                <a:gd name="T4" fmla="*/ 0 w 6"/>
                <a:gd name="T5" fmla="*/ 47 h 47"/>
                <a:gd name="T6" fmla="*/ 2 w 6"/>
                <a:gd name="T7" fmla="*/ 47 h 47"/>
                <a:gd name="T8" fmla="*/ 4 w 6"/>
                <a:gd name="T9" fmla="*/ 33 h 47"/>
                <a:gd name="T10" fmla="*/ 6 w 6"/>
                <a:gd name="T11" fmla="*/ 0 h 47"/>
                <a:gd name="T12" fmla="*/ 4 w 6"/>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6" h="47">
                  <a:moveTo>
                    <a:pt x="4" y="1"/>
                  </a:moveTo>
                  <a:cubicBezTo>
                    <a:pt x="2" y="12"/>
                    <a:pt x="1" y="23"/>
                    <a:pt x="1" y="33"/>
                  </a:cubicBezTo>
                  <a:cubicBezTo>
                    <a:pt x="0" y="47"/>
                    <a:pt x="0" y="47"/>
                    <a:pt x="0" y="47"/>
                  </a:cubicBezTo>
                  <a:cubicBezTo>
                    <a:pt x="2" y="47"/>
                    <a:pt x="2" y="47"/>
                    <a:pt x="2" y="47"/>
                  </a:cubicBezTo>
                  <a:cubicBezTo>
                    <a:pt x="4" y="33"/>
                    <a:pt x="4" y="33"/>
                    <a:pt x="4" y="33"/>
                  </a:cubicBezTo>
                  <a:cubicBezTo>
                    <a:pt x="3" y="22"/>
                    <a:pt x="3" y="11"/>
                    <a:pt x="6" y="0"/>
                  </a:cubicBezTo>
                  <a:lnTo>
                    <a:pt x="4" y="1"/>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4" name="Freeform 638"/>
            <p:cNvSpPr>
              <a:spLocks/>
            </p:cNvSpPr>
            <p:nvPr/>
          </p:nvSpPr>
          <p:spPr bwMode="auto">
            <a:xfrm>
              <a:off x="123825" y="280987"/>
              <a:ext cx="22225" cy="19050"/>
            </a:xfrm>
            <a:custGeom>
              <a:avLst/>
              <a:gdLst>
                <a:gd name="T0" fmla="*/ 3 w 6"/>
                <a:gd name="T1" fmla="*/ 1 h 5"/>
                <a:gd name="T2" fmla="*/ 6 w 6"/>
                <a:gd name="T3" fmla="*/ 5 h 5"/>
                <a:gd name="T4" fmla="*/ 3 w 6"/>
                <a:gd name="T5" fmla="*/ 0 h 5"/>
                <a:gd name="T6" fmla="*/ 0 w 6"/>
                <a:gd name="T7" fmla="*/ 0 h 5"/>
                <a:gd name="T8" fmla="*/ 2 w 6"/>
                <a:gd name="T9" fmla="*/ 1 h 5"/>
                <a:gd name="T10" fmla="*/ 3 w 6"/>
                <a:gd name="T11" fmla="*/ 1 h 5"/>
              </a:gdLst>
              <a:ahLst/>
              <a:cxnLst>
                <a:cxn ang="0">
                  <a:pos x="T0" y="T1"/>
                </a:cxn>
                <a:cxn ang="0">
                  <a:pos x="T2" y="T3"/>
                </a:cxn>
                <a:cxn ang="0">
                  <a:pos x="T4" y="T5"/>
                </a:cxn>
                <a:cxn ang="0">
                  <a:pos x="T6" y="T7"/>
                </a:cxn>
                <a:cxn ang="0">
                  <a:pos x="T8" y="T9"/>
                </a:cxn>
                <a:cxn ang="0">
                  <a:pos x="T10" y="T11"/>
                </a:cxn>
              </a:cxnLst>
              <a:rect l="0" t="0" r="r" b="b"/>
              <a:pathLst>
                <a:path w="6" h="5">
                  <a:moveTo>
                    <a:pt x="3" y="1"/>
                  </a:moveTo>
                  <a:cubicBezTo>
                    <a:pt x="4" y="4"/>
                    <a:pt x="5" y="5"/>
                    <a:pt x="6" y="5"/>
                  </a:cubicBezTo>
                  <a:cubicBezTo>
                    <a:pt x="3" y="0"/>
                    <a:pt x="3" y="0"/>
                    <a:pt x="3" y="0"/>
                  </a:cubicBezTo>
                  <a:cubicBezTo>
                    <a:pt x="0" y="0"/>
                    <a:pt x="0" y="0"/>
                    <a:pt x="0" y="0"/>
                  </a:cubicBezTo>
                  <a:cubicBezTo>
                    <a:pt x="2" y="1"/>
                    <a:pt x="2" y="1"/>
                    <a:pt x="2" y="1"/>
                  </a:cubicBezTo>
                  <a:lnTo>
                    <a:pt x="3"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5" name="Freeform 639"/>
            <p:cNvSpPr>
              <a:spLocks/>
            </p:cNvSpPr>
            <p:nvPr/>
          </p:nvSpPr>
          <p:spPr bwMode="auto">
            <a:xfrm>
              <a:off x="134937" y="263525"/>
              <a:ext cx="22225" cy="11112"/>
            </a:xfrm>
            <a:custGeom>
              <a:avLst/>
              <a:gdLst>
                <a:gd name="T0" fmla="*/ 2 w 6"/>
                <a:gd name="T1" fmla="*/ 1 h 3"/>
                <a:gd name="T2" fmla="*/ 6 w 6"/>
                <a:gd name="T3" fmla="*/ 3 h 3"/>
                <a:gd name="T4" fmla="*/ 1 w 6"/>
                <a:gd name="T5" fmla="*/ 0 h 3"/>
                <a:gd name="T6" fmla="*/ 0 w 6"/>
                <a:gd name="T7" fmla="*/ 2 h 3"/>
                <a:gd name="T8" fmla="*/ 2 w 6"/>
                <a:gd name="T9" fmla="*/ 1 h 3"/>
              </a:gdLst>
              <a:ahLst/>
              <a:cxnLst>
                <a:cxn ang="0">
                  <a:pos x="T0" y="T1"/>
                </a:cxn>
                <a:cxn ang="0">
                  <a:pos x="T2" y="T3"/>
                </a:cxn>
                <a:cxn ang="0">
                  <a:pos x="T4" y="T5"/>
                </a:cxn>
                <a:cxn ang="0">
                  <a:pos x="T6" y="T7"/>
                </a:cxn>
                <a:cxn ang="0">
                  <a:pos x="T8" y="T9"/>
                </a:cxn>
              </a:cxnLst>
              <a:rect l="0" t="0" r="r" b="b"/>
              <a:pathLst>
                <a:path w="6" h="3">
                  <a:moveTo>
                    <a:pt x="2" y="1"/>
                  </a:moveTo>
                  <a:cubicBezTo>
                    <a:pt x="3" y="3"/>
                    <a:pt x="4" y="3"/>
                    <a:pt x="6" y="3"/>
                  </a:cubicBezTo>
                  <a:cubicBezTo>
                    <a:pt x="1" y="0"/>
                    <a:pt x="1" y="0"/>
                    <a:pt x="1" y="0"/>
                  </a:cubicBezTo>
                  <a:cubicBezTo>
                    <a:pt x="0" y="2"/>
                    <a:pt x="0" y="2"/>
                    <a:pt x="0" y="2"/>
                  </a:cubicBezTo>
                  <a:lnTo>
                    <a:pt x="2"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6" name="Freeform 640"/>
            <p:cNvSpPr>
              <a:spLocks/>
            </p:cNvSpPr>
            <p:nvPr/>
          </p:nvSpPr>
          <p:spPr bwMode="auto">
            <a:xfrm>
              <a:off x="82550" y="247650"/>
              <a:ext cx="165100" cy="247650"/>
            </a:xfrm>
            <a:custGeom>
              <a:avLst/>
              <a:gdLst>
                <a:gd name="T0" fmla="*/ 15 w 44"/>
                <a:gd name="T1" fmla="*/ 3 h 66"/>
                <a:gd name="T2" fmla="*/ 19 w 44"/>
                <a:gd name="T3" fmla="*/ 6 h 66"/>
                <a:gd name="T4" fmla="*/ 34 w 44"/>
                <a:gd name="T5" fmla="*/ 6 h 66"/>
                <a:gd name="T6" fmla="*/ 34 w 44"/>
                <a:gd name="T7" fmla="*/ 23 h 66"/>
                <a:gd name="T8" fmla="*/ 30 w 44"/>
                <a:gd name="T9" fmla="*/ 34 h 66"/>
                <a:gd name="T10" fmla="*/ 36 w 44"/>
                <a:gd name="T11" fmla="*/ 49 h 66"/>
                <a:gd name="T12" fmla="*/ 1 w 44"/>
                <a:gd name="T13" fmla="*/ 63 h 66"/>
                <a:gd name="T14" fmla="*/ 0 w 44"/>
                <a:gd name="T15" fmla="*/ 64 h 66"/>
                <a:gd name="T16" fmla="*/ 3 w 44"/>
                <a:gd name="T17" fmla="*/ 64 h 66"/>
                <a:gd name="T18" fmla="*/ 4 w 44"/>
                <a:gd name="T19" fmla="*/ 65 h 66"/>
                <a:gd name="T20" fmla="*/ 15 w 44"/>
                <a:gd name="T21" fmla="*/ 66 h 66"/>
                <a:gd name="T22" fmla="*/ 29 w 44"/>
                <a:gd name="T23" fmla="*/ 65 h 66"/>
                <a:gd name="T24" fmla="*/ 41 w 44"/>
                <a:gd name="T25" fmla="*/ 63 h 66"/>
                <a:gd name="T26" fmla="*/ 44 w 44"/>
                <a:gd name="T27" fmla="*/ 62 h 66"/>
                <a:gd name="T28" fmla="*/ 42 w 44"/>
                <a:gd name="T29" fmla="*/ 40 h 66"/>
                <a:gd name="T30" fmla="*/ 41 w 44"/>
                <a:gd name="T31" fmla="*/ 41 h 66"/>
                <a:gd name="T32" fmla="*/ 40 w 44"/>
                <a:gd name="T33" fmla="*/ 44 h 66"/>
                <a:gd name="T34" fmla="*/ 39 w 44"/>
                <a:gd name="T35" fmla="*/ 40 h 66"/>
                <a:gd name="T36" fmla="*/ 38 w 44"/>
                <a:gd name="T37" fmla="*/ 45 h 66"/>
                <a:gd name="T38" fmla="*/ 37 w 44"/>
                <a:gd name="T39" fmla="*/ 43 h 66"/>
                <a:gd name="T40" fmla="*/ 37 w 44"/>
                <a:gd name="T41" fmla="*/ 41 h 66"/>
                <a:gd name="T42" fmla="*/ 35 w 44"/>
                <a:gd name="T43" fmla="*/ 44 h 66"/>
                <a:gd name="T44" fmla="*/ 35 w 44"/>
                <a:gd name="T45" fmla="*/ 43 h 66"/>
                <a:gd name="T46" fmla="*/ 35 w 44"/>
                <a:gd name="T47" fmla="*/ 37 h 66"/>
                <a:gd name="T48" fmla="*/ 33 w 44"/>
                <a:gd name="T49" fmla="*/ 40 h 66"/>
                <a:gd name="T50" fmla="*/ 34 w 44"/>
                <a:gd name="T51" fmla="*/ 32 h 66"/>
                <a:gd name="T52" fmla="*/ 37 w 44"/>
                <a:gd name="T53" fmla="*/ 26 h 66"/>
                <a:gd name="T54" fmla="*/ 38 w 44"/>
                <a:gd name="T55" fmla="*/ 10 h 66"/>
                <a:gd name="T56" fmla="*/ 36 w 44"/>
                <a:gd name="T57" fmla="*/ 1 h 66"/>
                <a:gd name="T58" fmla="*/ 11 w 44"/>
                <a:gd name="T59" fmla="*/ 0 h 66"/>
                <a:gd name="T60" fmla="*/ 9 w 44"/>
                <a:gd name="T61" fmla="*/ 0 h 66"/>
                <a:gd name="T62" fmla="*/ 9 w 44"/>
                <a:gd name="T63" fmla="*/ 4 h 66"/>
                <a:gd name="T64" fmla="*/ 15 w 44"/>
                <a:gd name="T65" fmla="*/ 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66">
                  <a:moveTo>
                    <a:pt x="15" y="3"/>
                  </a:moveTo>
                  <a:cubicBezTo>
                    <a:pt x="19" y="6"/>
                    <a:pt x="19" y="6"/>
                    <a:pt x="19" y="6"/>
                  </a:cubicBezTo>
                  <a:cubicBezTo>
                    <a:pt x="34" y="6"/>
                    <a:pt x="34" y="6"/>
                    <a:pt x="34" y="6"/>
                  </a:cubicBezTo>
                  <a:cubicBezTo>
                    <a:pt x="34" y="23"/>
                    <a:pt x="34" y="23"/>
                    <a:pt x="34" y="23"/>
                  </a:cubicBezTo>
                  <a:cubicBezTo>
                    <a:pt x="30" y="34"/>
                    <a:pt x="30" y="34"/>
                    <a:pt x="30" y="34"/>
                  </a:cubicBezTo>
                  <a:cubicBezTo>
                    <a:pt x="29" y="41"/>
                    <a:pt x="31" y="46"/>
                    <a:pt x="36" y="49"/>
                  </a:cubicBezTo>
                  <a:cubicBezTo>
                    <a:pt x="39" y="57"/>
                    <a:pt x="27" y="62"/>
                    <a:pt x="1" y="63"/>
                  </a:cubicBezTo>
                  <a:cubicBezTo>
                    <a:pt x="0" y="64"/>
                    <a:pt x="0" y="64"/>
                    <a:pt x="0" y="64"/>
                  </a:cubicBezTo>
                  <a:cubicBezTo>
                    <a:pt x="1" y="64"/>
                    <a:pt x="2" y="64"/>
                    <a:pt x="3" y="64"/>
                  </a:cubicBezTo>
                  <a:cubicBezTo>
                    <a:pt x="3" y="64"/>
                    <a:pt x="3" y="64"/>
                    <a:pt x="4" y="65"/>
                  </a:cubicBezTo>
                  <a:cubicBezTo>
                    <a:pt x="8" y="65"/>
                    <a:pt x="11" y="66"/>
                    <a:pt x="15" y="66"/>
                  </a:cubicBezTo>
                  <a:cubicBezTo>
                    <a:pt x="20" y="66"/>
                    <a:pt x="24" y="66"/>
                    <a:pt x="29" y="65"/>
                  </a:cubicBezTo>
                  <a:cubicBezTo>
                    <a:pt x="33" y="65"/>
                    <a:pt x="37" y="64"/>
                    <a:pt x="41" y="63"/>
                  </a:cubicBezTo>
                  <a:cubicBezTo>
                    <a:pt x="42" y="62"/>
                    <a:pt x="43" y="62"/>
                    <a:pt x="44" y="62"/>
                  </a:cubicBezTo>
                  <a:cubicBezTo>
                    <a:pt x="42" y="40"/>
                    <a:pt x="42" y="40"/>
                    <a:pt x="42" y="40"/>
                  </a:cubicBezTo>
                  <a:cubicBezTo>
                    <a:pt x="41" y="41"/>
                    <a:pt x="41" y="41"/>
                    <a:pt x="41" y="41"/>
                  </a:cubicBezTo>
                  <a:cubicBezTo>
                    <a:pt x="40" y="44"/>
                    <a:pt x="40" y="44"/>
                    <a:pt x="40" y="44"/>
                  </a:cubicBezTo>
                  <a:cubicBezTo>
                    <a:pt x="39" y="44"/>
                    <a:pt x="39" y="43"/>
                    <a:pt x="39" y="40"/>
                  </a:cubicBezTo>
                  <a:cubicBezTo>
                    <a:pt x="38" y="45"/>
                    <a:pt x="38" y="45"/>
                    <a:pt x="38" y="45"/>
                  </a:cubicBezTo>
                  <a:cubicBezTo>
                    <a:pt x="38" y="45"/>
                    <a:pt x="37" y="44"/>
                    <a:pt x="37" y="43"/>
                  </a:cubicBezTo>
                  <a:cubicBezTo>
                    <a:pt x="37" y="42"/>
                    <a:pt x="37" y="42"/>
                    <a:pt x="37" y="41"/>
                  </a:cubicBezTo>
                  <a:cubicBezTo>
                    <a:pt x="37" y="44"/>
                    <a:pt x="36" y="45"/>
                    <a:pt x="35" y="44"/>
                  </a:cubicBezTo>
                  <a:cubicBezTo>
                    <a:pt x="35" y="43"/>
                    <a:pt x="35" y="43"/>
                    <a:pt x="35" y="43"/>
                  </a:cubicBezTo>
                  <a:cubicBezTo>
                    <a:pt x="35" y="37"/>
                    <a:pt x="35" y="37"/>
                    <a:pt x="35" y="37"/>
                  </a:cubicBezTo>
                  <a:cubicBezTo>
                    <a:pt x="35" y="39"/>
                    <a:pt x="34" y="40"/>
                    <a:pt x="33" y="40"/>
                  </a:cubicBezTo>
                  <a:cubicBezTo>
                    <a:pt x="34" y="32"/>
                    <a:pt x="34" y="32"/>
                    <a:pt x="34" y="32"/>
                  </a:cubicBezTo>
                  <a:cubicBezTo>
                    <a:pt x="37" y="26"/>
                    <a:pt x="37" y="26"/>
                    <a:pt x="37" y="26"/>
                  </a:cubicBezTo>
                  <a:cubicBezTo>
                    <a:pt x="38" y="10"/>
                    <a:pt x="38" y="10"/>
                    <a:pt x="38" y="10"/>
                  </a:cubicBezTo>
                  <a:cubicBezTo>
                    <a:pt x="36" y="1"/>
                    <a:pt x="36" y="1"/>
                    <a:pt x="36" y="1"/>
                  </a:cubicBezTo>
                  <a:cubicBezTo>
                    <a:pt x="28" y="1"/>
                    <a:pt x="20" y="1"/>
                    <a:pt x="11" y="0"/>
                  </a:cubicBezTo>
                  <a:cubicBezTo>
                    <a:pt x="10" y="0"/>
                    <a:pt x="10" y="0"/>
                    <a:pt x="9" y="0"/>
                  </a:cubicBezTo>
                  <a:cubicBezTo>
                    <a:pt x="9" y="4"/>
                    <a:pt x="9" y="4"/>
                    <a:pt x="9" y="4"/>
                  </a:cubicBezTo>
                  <a:lnTo>
                    <a:pt x="15"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7" name="Freeform 641"/>
            <p:cNvSpPr>
              <a:spLocks noEditPoints="1"/>
            </p:cNvSpPr>
            <p:nvPr/>
          </p:nvSpPr>
          <p:spPr bwMode="auto">
            <a:xfrm>
              <a:off x="100012" y="15875"/>
              <a:ext cx="53975" cy="77787"/>
            </a:xfrm>
            <a:custGeom>
              <a:avLst/>
              <a:gdLst>
                <a:gd name="T0" fmla="*/ 14 w 14"/>
                <a:gd name="T1" fmla="*/ 15 h 21"/>
                <a:gd name="T2" fmla="*/ 7 w 14"/>
                <a:gd name="T3" fmla="*/ 0 h 21"/>
                <a:gd name="T4" fmla="*/ 2 w 14"/>
                <a:gd name="T5" fmla="*/ 9 h 21"/>
                <a:gd name="T6" fmla="*/ 2 w 14"/>
                <a:gd name="T7" fmla="*/ 16 h 21"/>
                <a:gd name="T8" fmla="*/ 6 w 14"/>
                <a:gd name="T9" fmla="*/ 21 h 21"/>
                <a:gd name="T10" fmla="*/ 14 w 14"/>
                <a:gd name="T11" fmla="*/ 15 h 21"/>
                <a:gd name="T12" fmla="*/ 3 w 14"/>
                <a:gd name="T13" fmla="*/ 16 h 21"/>
                <a:gd name="T14" fmla="*/ 4 w 14"/>
                <a:gd name="T15" fmla="*/ 15 h 21"/>
                <a:gd name="T16" fmla="*/ 9 w 14"/>
                <a:gd name="T17" fmla="*/ 20 h 21"/>
                <a:gd name="T18" fmla="*/ 3 w 14"/>
                <a:gd name="T1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1">
                  <a:moveTo>
                    <a:pt x="14" y="15"/>
                  </a:moveTo>
                  <a:cubicBezTo>
                    <a:pt x="14" y="8"/>
                    <a:pt x="11" y="3"/>
                    <a:pt x="7" y="0"/>
                  </a:cubicBezTo>
                  <a:cubicBezTo>
                    <a:pt x="2" y="1"/>
                    <a:pt x="0" y="4"/>
                    <a:pt x="2" y="9"/>
                  </a:cubicBezTo>
                  <a:cubicBezTo>
                    <a:pt x="3" y="13"/>
                    <a:pt x="4" y="15"/>
                    <a:pt x="2" y="16"/>
                  </a:cubicBezTo>
                  <a:cubicBezTo>
                    <a:pt x="3" y="18"/>
                    <a:pt x="4" y="20"/>
                    <a:pt x="6" y="21"/>
                  </a:cubicBezTo>
                  <a:cubicBezTo>
                    <a:pt x="11" y="21"/>
                    <a:pt x="13" y="19"/>
                    <a:pt x="14" y="15"/>
                  </a:cubicBezTo>
                  <a:close/>
                  <a:moveTo>
                    <a:pt x="3" y="16"/>
                  </a:moveTo>
                  <a:cubicBezTo>
                    <a:pt x="4" y="15"/>
                    <a:pt x="4" y="15"/>
                    <a:pt x="4" y="15"/>
                  </a:cubicBezTo>
                  <a:cubicBezTo>
                    <a:pt x="5" y="18"/>
                    <a:pt x="7" y="20"/>
                    <a:pt x="9" y="20"/>
                  </a:cubicBezTo>
                  <a:cubicBezTo>
                    <a:pt x="7" y="21"/>
                    <a:pt x="4" y="19"/>
                    <a:pt x="3" y="16"/>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8" name="Freeform 642"/>
            <p:cNvSpPr>
              <a:spLocks/>
            </p:cNvSpPr>
            <p:nvPr/>
          </p:nvSpPr>
          <p:spPr bwMode="auto">
            <a:xfrm>
              <a:off x="112712" y="71437"/>
              <a:ext cx="22225" cy="22225"/>
            </a:xfrm>
            <a:custGeom>
              <a:avLst/>
              <a:gdLst>
                <a:gd name="T0" fmla="*/ 1 w 6"/>
                <a:gd name="T1" fmla="*/ 0 h 6"/>
                <a:gd name="T2" fmla="*/ 0 w 6"/>
                <a:gd name="T3" fmla="*/ 1 h 6"/>
                <a:gd name="T4" fmla="*/ 6 w 6"/>
                <a:gd name="T5" fmla="*/ 5 h 6"/>
                <a:gd name="T6" fmla="*/ 1 w 6"/>
                <a:gd name="T7" fmla="*/ 0 h 6"/>
              </a:gdLst>
              <a:ahLst/>
              <a:cxnLst>
                <a:cxn ang="0">
                  <a:pos x="T0" y="T1"/>
                </a:cxn>
                <a:cxn ang="0">
                  <a:pos x="T2" y="T3"/>
                </a:cxn>
                <a:cxn ang="0">
                  <a:pos x="T4" y="T5"/>
                </a:cxn>
                <a:cxn ang="0">
                  <a:pos x="T6" y="T7"/>
                </a:cxn>
              </a:cxnLst>
              <a:rect l="0" t="0" r="r" b="b"/>
              <a:pathLst>
                <a:path w="6" h="6">
                  <a:moveTo>
                    <a:pt x="1" y="0"/>
                  </a:moveTo>
                  <a:cubicBezTo>
                    <a:pt x="0" y="1"/>
                    <a:pt x="0" y="1"/>
                    <a:pt x="0" y="1"/>
                  </a:cubicBezTo>
                  <a:cubicBezTo>
                    <a:pt x="1" y="4"/>
                    <a:pt x="4" y="6"/>
                    <a:pt x="6" y="5"/>
                  </a:cubicBezTo>
                  <a:cubicBezTo>
                    <a:pt x="4" y="5"/>
                    <a:pt x="2" y="3"/>
                    <a:pt x="1"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9" name="Freeform 643"/>
            <p:cNvSpPr>
              <a:spLocks/>
            </p:cNvSpPr>
            <p:nvPr/>
          </p:nvSpPr>
          <p:spPr bwMode="auto">
            <a:xfrm>
              <a:off x="93662" y="52387"/>
              <a:ext cx="36512" cy="131762"/>
            </a:xfrm>
            <a:custGeom>
              <a:avLst/>
              <a:gdLst>
                <a:gd name="T0" fmla="*/ 2 w 10"/>
                <a:gd name="T1" fmla="*/ 0 h 35"/>
                <a:gd name="T2" fmla="*/ 2 w 10"/>
                <a:gd name="T3" fmla="*/ 9 h 35"/>
                <a:gd name="T4" fmla="*/ 3 w 10"/>
                <a:gd name="T5" fmla="*/ 15 h 35"/>
                <a:gd name="T6" fmla="*/ 0 w 10"/>
                <a:gd name="T7" fmla="*/ 29 h 35"/>
                <a:gd name="T8" fmla="*/ 0 w 10"/>
                <a:gd name="T9" fmla="*/ 34 h 35"/>
                <a:gd name="T10" fmla="*/ 3 w 10"/>
                <a:gd name="T11" fmla="*/ 35 h 35"/>
                <a:gd name="T12" fmla="*/ 6 w 10"/>
                <a:gd name="T13" fmla="*/ 20 h 35"/>
                <a:gd name="T14" fmla="*/ 8 w 10"/>
                <a:gd name="T15" fmla="*/ 18 h 35"/>
                <a:gd name="T16" fmla="*/ 8 w 10"/>
                <a:gd name="T17" fmla="*/ 11 h 35"/>
                <a:gd name="T18" fmla="*/ 4 w 10"/>
                <a:gd name="T19" fmla="*/ 6 h 35"/>
                <a:gd name="T20" fmla="*/ 2 w 10"/>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5">
                  <a:moveTo>
                    <a:pt x="2" y="0"/>
                  </a:moveTo>
                  <a:cubicBezTo>
                    <a:pt x="2" y="9"/>
                    <a:pt x="2" y="9"/>
                    <a:pt x="2" y="9"/>
                  </a:cubicBezTo>
                  <a:cubicBezTo>
                    <a:pt x="3" y="15"/>
                    <a:pt x="3" y="15"/>
                    <a:pt x="3" y="15"/>
                  </a:cubicBezTo>
                  <a:cubicBezTo>
                    <a:pt x="5" y="21"/>
                    <a:pt x="4" y="26"/>
                    <a:pt x="0" y="29"/>
                  </a:cubicBezTo>
                  <a:cubicBezTo>
                    <a:pt x="1" y="31"/>
                    <a:pt x="1" y="33"/>
                    <a:pt x="0" y="34"/>
                  </a:cubicBezTo>
                  <a:cubicBezTo>
                    <a:pt x="1" y="35"/>
                    <a:pt x="2" y="35"/>
                    <a:pt x="3" y="35"/>
                  </a:cubicBezTo>
                  <a:cubicBezTo>
                    <a:pt x="9" y="35"/>
                    <a:pt x="10" y="30"/>
                    <a:pt x="6" y="20"/>
                  </a:cubicBezTo>
                  <a:cubicBezTo>
                    <a:pt x="7" y="20"/>
                    <a:pt x="8" y="19"/>
                    <a:pt x="8" y="18"/>
                  </a:cubicBezTo>
                  <a:cubicBezTo>
                    <a:pt x="9" y="17"/>
                    <a:pt x="9" y="14"/>
                    <a:pt x="8" y="11"/>
                  </a:cubicBezTo>
                  <a:cubicBezTo>
                    <a:pt x="6" y="10"/>
                    <a:pt x="5" y="8"/>
                    <a:pt x="4" y="6"/>
                  </a:cubicBezTo>
                  <a:cubicBezTo>
                    <a:pt x="4" y="4"/>
                    <a:pt x="4"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0" name="Freeform 644"/>
            <p:cNvSpPr>
              <a:spLocks/>
            </p:cNvSpPr>
            <p:nvPr/>
          </p:nvSpPr>
          <p:spPr bwMode="auto">
            <a:xfrm>
              <a:off x="36512" y="142875"/>
              <a:ext cx="68262" cy="93662"/>
            </a:xfrm>
            <a:custGeom>
              <a:avLst/>
              <a:gdLst>
                <a:gd name="T0" fmla="*/ 10 w 18"/>
                <a:gd name="T1" fmla="*/ 0 h 25"/>
                <a:gd name="T2" fmla="*/ 12 w 18"/>
                <a:gd name="T3" fmla="*/ 7 h 25"/>
                <a:gd name="T4" fmla="*/ 0 w 18"/>
                <a:gd name="T5" fmla="*/ 23 h 25"/>
                <a:gd name="T6" fmla="*/ 0 w 18"/>
                <a:gd name="T7" fmla="*/ 25 h 25"/>
                <a:gd name="T8" fmla="*/ 13 w 18"/>
                <a:gd name="T9" fmla="*/ 12 h 25"/>
                <a:gd name="T10" fmla="*/ 15 w 18"/>
                <a:gd name="T11" fmla="*/ 14 h 25"/>
                <a:gd name="T12" fmla="*/ 18 w 18"/>
                <a:gd name="T13" fmla="*/ 11 h 25"/>
                <a:gd name="T14" fmla="*/ 15 w 18"/>
                <a:gd name="T15" fmla="*/ 10 h 25"/>
                <a:gd name="T16" fmla="*/ 15 w 18"/>
                <a:gd name="T17" fmla="*/ 5 h 25"/>
                <a:gd name="T18" fmla="*/ 15 w 18"/>
                <a:gd name="T19" fmla="*/ 4 h 25"/>
                <a:gd name="T20" fmla="*/ 14 w 18"/>
                <a:gd name="T21" fmla="*/ 3 h 25"/>
                <a:gd name="T22" fmla="*/ 11 w 18"/>
                <a:gd name="T23" fmla="*/ 0 h 25"/>
                <a:gd name="T24" fmla="*/ 10 w 18"/>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5">
                  <a:moveTo>
                    <a:pt x="10" y="0"/>
                  </a:moveTo>
                  <a:cubicBezTo>
                    <a:pt x="12" y="7"/>
                    <a:pt x="12" y="7"/>
                    <a:pt x="12" y="7"/>
                  </a:cubicBezTo>
                  <a:cubicBezTo>
                    <a:pt x="0" y="23"/>
                    <a:pt x="0" y="23"/>
                    <a:pt x="0" y="23"/>
                  </a:cubicBezTo>
                  <a:cubicBezTo>
                    <a:pt x="0" y="25"/>
                    <a:pt x="0" y="25"/>
                    <a:pt x="0" y="25"/>
                  </a:cubicBezTo>
                  <a:cubicBezTo>
                    <a:pt x="13" y="12"/>
                    <a:pt x="13" y="12"/>
                    <a:pt x="13" y="12"/>
                  </a:cubicBezTo>
                  <a:cubicBezTo>
                    <a:pt x="13" y="13"/>
                    <a:pt x="14" y="13"/>
                    <a:pt x="15" y="14"/>
                  </a:cubicBezTo>
                  <a:cubicBezTo>
                    <a:pt x="18" y="11"/>
                    <a:pt x="18" y="11"/>
                    <a:pt x="18" y="11"/>
                  </a:cubicBezTo>
                  <a:cubicBezTo>
                    <a:pt x="17" y="11"/>
                    <a:pt x="16" y="11"/>
                    <a:pt x="15" y="10"/>
                  </a:cubicBezTo>
                  <a:cubicBezTo>
                    <a:pt x="16" y="9"/>
                    <a:pt x="16" y="7"/>
                    <a:pt x="15" y="5"/>
                  </a:cubicBezTo>
                  <a:cubicBezTo>
                    <a:pt x="15" y="5"/>
                    <a:pt x="15" y="4"/>
                    <a:pt x="15" y="4"/>
                  </a:cubicBezTo>
                  <a:cubicBezTo>
                    <a:pt x="14" y="3"/>
                    <a:pt x="14" y="3"/>
                    <a:pt x="14" y="3"/>
                  </a:cubicBezTo>
                  <a:cubicBezTo>
                    <a:pt x="13" y="2"/>
                    <a:pt x="12" y="1"/>
                    <a:pt x="11" y="0"/>
                  </a:cubicBezTo>
                  <a:cubicBezTo>
                    <a:pt x="10" y="0"/>
                    <a:pt x="10" y="0"/>
                    <a:pt x="1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1" name="Freeform 645"/>
            <p:cNvSpPr>
              <a:spLocks/>
            </p:cNvSpPr>
            <p:nvPr/>
          </p:nvSpPr>
          <p:spPr bwMode="auto">
            <a:xfrm>
              <a:off x="0" y="250825"/>
              <a:ext cx="134937" cy="53975"/>
            </a:xfrm>
            <a:custGeom>
              <a:avLst/>
              <a:gdLst>
                <a:gd name="T0" fmla="*/ 0 w 36"/>
                <a:gd name="T1" fmla="*/ 0 h 14"/>
                <a:gd name="T2" fmla="*/ 3 w 36"/>
                <a:gd name="T3" fmla="*/ 3 h 14"/>
                <a:gd name="T4" fmla="*/ 24 w 36"/>
                <a:gd name="T5" fmla="*/ 12 h 14"/>
                <a:gd name="T6" fmla="*/ 27 w 36"/>
                <a:gd name="T7" fmla="*/ 12 h 14"/>
                <a:gd name="T8" fmla="*/ 32 w 36"/>
                <a:gd name="T9" fmla="*/ 11 h 14"/>
                <a:gd name="T10" fmla="*/ 33 w 36"/>
                <a:gd name="T11" fmla="*/ 11 h 14"/>
                <a:gd name="T12" fmla="*/ 36 w 36"/>
                <a:gd name="T13" fmla="*/ 14 h 14"/>
                <a:gd name="T14" fmla="*/ 35 w 36"/>
                <a:gd name="T15" fmla="*/ 10 h 14"/>
                <a:gd name="T16" fmla="*/ 32 w 36"/>
                <a:gd name="T17" fmla="*/ 9 h 14"/>
                <a:gd name="T18" fmla="*/ 28 w 36"/>
                <a:gd name="T19" fmla="*/ 11 h 14"/>
                <a:gd name="T20" fmla="*/ 0 w 3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4">
                  <a:moveTo>
                    <a:pt x="0" y="0"/>
                  </a:moveTo>
                  <a:cubicBezTo>
                    <a:pt x="1" y="1"/>
                    <a:pt x="2" y="2"/>
                    <a:pt x="3" y="3"/>
                  </a:cubicBezTo>
                  <a:cubicBezTo>
                    <a:pt x="24" y="12"/>
                    <a:pt x="24" y="12"/>
                    <a:pt x="24" y="12"/>
                  </a:cubicBezTo>
                  <a:cubicBezTo>
                    <a:pt x="25" y="12"/>
                    <a:pt x="26" y="12"/>
                    <a:pt x="27" y="12"/>
                  </a:cubicBezTo>
                  <a:cubicBezTo>
                    <a:pt x="29" y="12"/>
                    <a:pt x="30" y="12"/>
                    <a:pt x="32" y="11"/>
                  </a:cubicBezTo>
                  <a:cubicBezTo>
                    <a:pt x="33" y="11"/>
                    <a:pt x="33" y="11"/>
                    <a:pt x="33" y="11"/>
                  </a:cubicBezTo>
                  <a:cubicBezTo>
                    <a:pt x="34" y="13"/>
                    <a:pt x="35" y="14"/>
                    <a:pt x="36" y="14"/>
                  </a:cubicBezTo>
                  <a:cubicBezTo>
                    <a:pt x="35" y="10"/>
                    <a:pt x="35" y="10"/>
                    <a:pt x="35" y="10"/>
                  </a:cubicBezTo>
                  <a:cubicBezTo>
                    <a:pt x="32" y="9"/>
                    <a:pt x="32" y="9"/>
                    <a:pt x="32" y="9"/>
                  </a:cubicBezTo>
                  <a:cubicBezTo>
                    <a:pt x="28" y="11"/>
                    <a:pt x="28" y="11"/>
                    <a:pt x="28" y="11"/>
                  </a:cubicBezTo>
                  <a:lnTo>
                    <a:pt x="0"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2" name="Freeform 646"/>
            <p:cNvSpPr>
              <a:spLocks/>
            </p:cNvSpPr>
            <p:nvPr/>
          </p:nvSpPr>
          <p:spPr bwMode="auto">
            <a:xfrm>
              <a:off x="96837" y="492125"/>
              <a:ext cx="60325" cy="236537"/>
            </a:xfrm>
            <a:custGeom>
              <a:avLst/>
              <a:gdLst>
                <a:gd name="T0" fmla="*/ 0 w 16"/>
                <a:gd name="T1" fmla="*/ 0 h 63"/>
                <a:gd name="T2" fmla="*/ 6 w 16"/>
                <a:gd name="T3" fmla="*/ 6 h 63"/>
                <a:gd name="T4" fmla="*/ 9 w 16"/>
                <a:gd name="T5" fmla="*/ 51 h 63"/>
                <a:gd name="T6" fmla="*/ 8 w 16"/>
                <a:gd name="T7" fmla="*/ 60 h 63"/>
                <a:gd name="T8" fmla="*/ 12 w 16"/>
                <a:gd name="T9" fmla="*/ 62 h 63"/>
                <a:gd name="T10" fmla="*/ 15 w 16"/>
                <a:gd name="T11" fmla="*/ 59 h 63"/>
                <a:gd name="T12" fmla="*/ 11 w 16"/>
                <a:gd name="T13" fmla="*/ 46 h 63"/>
                <a:gd name="T14" fmla="*/ 11 w 16"/>
                <a:gd name="T15" fmla="*/ 1 h 63"/>
                <a:gd name="T16" fmla="*/ 0 w 16"/>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63">
                  <a:moveTo>
                    <a:pt x="0" y="0"/>
                  </a:moveTo>
                  <a:cubicBezTo>
                    <a:pt x="6" y="6"/>
                    <a:pt x="6" y="6"/>
                    <a:pt x="6" y="6"/>
                  </a:cubicBezTo>
                  <a:cubicBezTo>
                    <a:pt x="4" y="21"/>
                    <a:pt x="5" y="36"/>
                    <a:pt x="9" y="51"/>
                  </a:cubicBezTo>
                  <a:cubicBezTo>
                    <a:pt x="12" y="55"/>
                    <a:pt x="11" y="58"/>
                    <a:pt x="8" y="60"/>
                  </a:cubicBezTo>
                  <a:cubicBezTo>
                    <a:pt x="9" y="61"/>
                    <a:pt x="11" y="62"/>
                    <a:pt x="12" y="62"/>
                  </a:cubicBezTo>
                  <a:cubicBezTo>
                    <a:pt x="15" y="63"/>
                    <a:pt x="16" y="62"/>
                    <a:pt x="15" y="59"/>
                  </a:cubicBezTo>
                  <a:cubicBezTo>
                    <a:pt x="11" y="46"/>
                    <a:pt x="11" y="46"/>
                    <a:pt x="11" y="46"/>
                  </a:cubicBezTo>
                  <a:cubicBezTo>
                    <a:pt x="7" y="29"/>
                    <a:pt x="7" y="14"/>
                    <a:pt x="11" y="1"/>
                  </a:cubicBezTo>
                  <a:cubicBezTo>
                    <a:pt x="7" y="1"/>
                    <a:pt x="4"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3" name="Freeform 647"/>
            <p:cNvSpPr>
              <a:spLocks noEditPoints="1"/>
            </p:cNvSpPr>
            <p:nvPr/>
          </p:nvSpPr>
          <p:spPr bwMode="auto">
            <a:xfrm>
              <a:off x="82550" y="492125"/>
              <a:ext cx="58737" cy="223837"/>
            </a:xfrm>
            <a:custGeom>
              <a:avLst/>
              <a:gdLst>
                <a:gd name="T0" fmla="*/ 10 w 16"/>
                <a:gd name="T1" fmla="*/ 6 h 60"/>
                <a:gd name="T2" fmla="*/ 4 w 16"/>
                <a:gd name="T3" fmla="*/ 0 h 60"/>
                <a:gd name="T4" fmla="*/ 8 w 16"/>
                <a:gd name="T5" fmla="*/ 46 h 60"/>
                <a:gd name="T6" fmla="*/ 12 w 16"/>
                <a:gd name="T7" fmla="*/ 60 h 60"/>
                <a:gd name="T8" fmla="*/ 13 w 16"/>
                <a:gd name="T9" fmla="*/ 51 h 60"/>
                <a:gd name="T10" fmla="*/ 10 w 16"/>
                <a:gd name="T11" fmla="*/ 6 h 60"/>
                <a:gd name="T12" fmla="*/ 4 w 16"/>
                <a:gd name="T13" fmla="*/ 2 h 60"/>
                <a:gd name="T14" fmla="*/ 6 w 16"/>
                <a:gd name="T15" fmla="*/ 4 h 60"/>
                <a:gd name="T16" fmla="*/ 11 w 16"/>
                <a:gd name="T17" fmla="*/ 46 h 60"/>
                <a:gd name="T18" fmla="*/ 12 w 16"/>
                <a:gd name="T19" fmla="*/ 59 h 60"/>
                <a:gd name="T20" fmla="*/ 9 w 16"/>
                <a:gd name="T21" fmla="*/ 46 h 60"/>
                <a:gd name="T22" fmla="*/ 9 w 16"/>
                <a:gd name="T23" fmla="*/ 46 h 60"/>
                <a:gd name="T24" fmla="*/ 4 w 16"/>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60">
                  <a:moveTo>
                    <a:pt x="10" y="6"/>
                  </a:moveTo>
                  <a:cubicBezTo>
                    <a:pt x="4" y="0"/>
                    <a:pt x="4" y="0"/>
                    <a:pt x="4" y="0"/>
                  </a:cubicBezTo>
                  <a:cubicBezTo>
                    <a:pt x="0" y="14"/>
                    <a:pt x="1" y="30"/>
                    <a:pt x="8" y="46"/>
                  </a:cubicBezTo>
                  <a:cubicBezTo>
                    <a:pt x="8" y="53"/>
                    <a:pt x="10" y="57"/>
                    <a:pt x="12" y="60"/>
                  </a:cubicBezTo>
                  <a:cubicBezTo>
                    <a:pt x="15" y="58"/>
                    <a:pt x="16" y="55"/>
                    <a:pt x="13" y="51"/>
                  </a:cubicBezTo>
                  <a:cubicBezTo>
                    <a:pt x="9" y="36"/>
                    <a:pt x="8" y="21"/>
                    <a:pt x="10" y="6"/>
                  </a:cubicBezTo>
                  <a:close/>
                  <a:moveTo>
                    <a:pt x="4" y="2"/>
                  </a:moveTo>
                  <a:cubicBezTo>
                    <a:pt x="6" y="4"/>
                    <a:pt x="6" y="4"/>
                    <a:pt x="6" y="4"/>
                  </a:cubicBezTo>
                  <a:cubicBezTo>
                    <a:pt x="3" y="14"/>
                    <a:pt x="5" y="28"/>
                    <a:pt x="11" y="46"/>
                  </a:cubicBezTo>
                  <a:cubicBezTo>
                    <a:pt x="12" y="59"/>
                    <a:pt x="12" y="59"/>
                    <a:pt x="12" y="59"/>
                  </a:cubicBezTo>
                  <a:cubicBezTo>
                    <a:pt x="11" y="56"/>
                    <a:pt x="9" y="52"/>
                    <a:pt x="9" y="46"/>
                  </a:cubicBezTo>
                  <a:cubicBezTo>
                    <a:pt x="9" y="46"/>
                    <a:pt x="9" y="46"/>
                    <a:pt x="9" y="46"/>
                  </a:cubicBezTo>
                  <a:cubicBezTo>
                    <a:pt x="3" y="30"/>
                    <a:pt x="1" y="15"/>
                    <a:pt x="4" y="2"/>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4" name="Freeform 648"/>
            <p:cNvSpPr>
              <a:spLocks/>
            </p:cNvSpPr>
            <p:nvPr/>
          </p:nvSpPr>
          <p:spPr bwMode="auto">
            <a:xfrm>
              <a:off x="85725" y="498475"/>
              <a:ext cx="41275" cy="214312"/>
            </a:xfrm>
            <a:custGeom>
              <a:avLst/>
              <a:gdLst>
                <a:gd name="T0" fmla="*/ 5 w 11"/>
                <a:gd name="T1" fmla="*/ 2 h 57"/>
                <a:gd name="T2" fmla="*/ 3 w 11"/>
                <a:gd name="T3" fmla="*/ 0 h 57"/>
                <a:gd name="T4" fmla="*/ 8 w 11"/>
                <a:gd name="T5" fmla="*/ 44 h 57"/>
                <a:gd name="T6" fmla="*/ 8 w 11"/>
                <a:gd name="T7" fmla="*/ 44 h 57"/>
                <a:gd name="T8" fmla="*/ 11 w 11"/>
                <a:gd name="T9" fmla="*/ 57 h 57"/>
                <a:gd name="T10" fmla="*/ 10 w 11"/>
                <a:gd name="T11" fmla="*/ 44 h 57"/>
                <a:gd name="T12" fmla="*/ 5 w 11"/>
                <a:gd name="T13" fmla="*/ 2 h 57"/>
              </a:gdLst>
              <a:ahLst/>
              <a:cxnLst>
                <a:cxn ang="0">
                  <a:pos x="T0" y="T1"/>
                </a:cxn>
                <a:cxn ang="0">
                  <a:pos x="T2" y="T3"/>
                </a:cxn>
                <a:cxn ang="0">
                  <a:pos x="T4" y="T5"/>
                </a:cxn>
                <a:cxn ang="0">
                  <a:pos x="T6" y="T7"/>
                </a:cxn>
                <a:cxn ang="0">
                  <a:pos x="T8" y="T9"/>
                </a:cxn>
                <a:cxn ang="0">
                  <a:pos x="T10" y="T11"/>
                </a:cxn>
                <a:cxn ang="0">
                  <a:pos x="T12" y="T13"/>
                </a:cxn>
              </a:cxnLst>
              <a:rect l="0" t="0" r="r" b="b"/>
              <a:pathLst>
                <a:path w="11" h="57">
                  <a:moveTo>
                    <a:pt x="5" y="2"/>
                  </a:moveTo>
                  <a:cubicBezTo>
                    <a:pt x="3" y="0"/>
                    <a:pt x="3" y="0"/>
                    <a:pt x="3" y="0"/>
                  </a:cubicBezTo>
                  <a:cubicBezTo>
                    <a:pt x="0" y="13"/>
                    <a:pt x="2" y="28"/>
                    <a:pt x="8" y="44"/>
                  </a:cubicBezTo>
                  <a:cubicBezTo>
                    <a:pt x="8" y="44"/>
                    <a:pt x="8" y="44"/>
                    <a:pt x="8" y="44"/>
                  </a:cubicBezTo>
                  <a:cubicBezTo>
                    <a:pt x="8" y="50"/>
                    <a:pt x="10" y="54"/>
                    <a:pt x="11" y="57"/>
                  </a:cubicBezTo>
                  <a:cubicBezTo>
                    <a:pt x="10" y="44"/>
                    <a:pt x="10" y="44"/>
                    <a:pt x="10" y="44"/>
                  </a:cubicBezTo>
                  <a:cubicBezTo>
                    <a:pt x="4" y="26"/>
                    <a:pt x="2" y="12"/>
                    <a:pt x="5" y="2"/>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5" name="Freeform 649"/>
            <p:cNvSpPr>
              <a:spLocks/>
            </p:cNvSpPr>
            <p:nvPr/>
          </p:nvSpPr>
          <p:spPr bwMode="auto">
            <a:xfrm>
              <a:off x="107950" y="663575"/>
              <a:ext cx="57150" cy="87312"/>
            </a:xfrm>
            <a:custGeom>
              <a:avLst/>
              <a:gdLst>
                <a:gd name="T0" fmla="*/ 3 w 15"/>
                <a:gd name="T1" fmla="*/ 13 h 23"/>
                <a:gd name="T2" fmla="*/ 4 w 15"/>
                <a:gd name="T3" fmla="*/ 22 h 23"/>
                <a:gd name="T4" fmla="*/ 14 w 15"/>
                <a:gd name="T5" fmla="*/ 22 h 23"/>
                <a:gd name="T6" fmla="*/ 12 w 15"/>
                <a:gd name="T7" fmla="*/ 13 h 23"/>
                <a:gd name="T8" fmla="*/ 9 w 15"/>
                <a:gd name="T9" fmla="*/ 16 h 23"/>
                <a:gd name="T10" fmla="*/ 5 w 15"/>
                <a:gd name="T11" fmla="*/ 14 h 23"/>
                <a:gd name="T12" fmla="*/ 1 w 15"/>
                <a:gd name="T13" fmla="*/ 0 h 23"/>
                <a:gd name="T14" fmla="*/ 0 w 15"/>
                <a:gd name="T15" fmla="*/ 5 h 23"/>
                <a:gd name="T16" fmla="*/ 0 w 15"/>
                <a:gd name="T17" fmla="*/ 12 h 23"/>
                <a:gd name="T18" fmla="*/ 2 w 15"/>
                <a:gd name="T19" fmla="*/ 12 h 23"/>
                <a:gd name="T20" fmla="*/ 2 w 15"/>
                <a:gd name="T21" fmla="*/ 9 h 23"/>
                <a:gd name="T22" fmla="*/ 3 w 15"/>
                <a:gd name="T23"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3">
                  <a:moveTo>
                    <a:pt x="3" y="13"/>
                  </a:moveTo>
                  <a:cubicBezTo>
                    <a:pt x="4" y="22"/>
                    <a:pt x="4" y="22"/>
                    <a:pt x="4" y="22"/>
                  </a:cubicBezTo>
                  <a:cubicBezTo>
                    <a:pt x="8" y="23"/>
                    <a:pt x="11" y="23"/>
                    <a:pt x="14" y="22"/>
                  </a:cubicBezTo>
                  <a:cubicBezTo>
                    <a:pt x="15" y="20"/>
                    <a:pt x="15" y="17"/>
                    <a:pt x="12" y="13"/>
                  </a:cubicBezTo>
                  <a:cubicBezTo>
                    <a:pt x="13" y="16"/>
                    <a:pt x="12" y="17"/>
                    <a:pt x="9" y="16"/>
                  </a:cubicBezTo>
                  <a:cubicBezTo>
                    <a:pt x="8" y="16"/>
                    <a:pt x="6" y="15"/>
                    <a:pt x="5" y="14"/>
                  </a:cubicBezTo>
                  <a:cubicBezTo>
                    <a:pt x="3" y="11"/>
                    <a:pt x="1" y="7"/>
                    <a:pt x="1" y="0"/>
                  </a:cubicBezTo>
                  <a:cubicBezTo>
                    <a:pt x="0" y="5"/>
                    <a:pt x="0" y="5"/>
                    <a:pt x="0" y="5"/>
                  </a:cubicBezTo>
                  <a:cubicBezTo>
                    <a:pt x="0" y="12"/>
                    <a:pt x="0" y="12"/>
                    <a:pt x="0" y="12"/>
                  </a:cubicBezTo>
                  <a:cubicBezTo>
                    <a:pt x="2" y="12"/>
                    <a:pt x="2" y="12"/>
                    <a:pt x="2" y="12"/>
                  </a:cubicBezTo>
                  <a:cubicBezTo>
                    <a:pt x="2" y="9"/>
                    <a:pt x="2" y="9"/>
                    <a:pt x="2" y="9"/>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6" name="Freeform 650"/>
            <p:cNvSpPr>
              <a:spLocks/>
            </p:cNvSpPr>
            <p:nvPr/>
          </p:nvSpPr>
          <p:spPr bwMode="auto">
            <a:xfrm>
              <a:off x="206375" y="374650"/>
              <a:ext cx="11112" cy="23812"/>
            </a:xfrm>
            <a:custGeom>
              <a:avLst/>
              <a:gdLst>
                <a:gd name="T0" fmla="*/ 2 w 3"/>
                <a:gd name="T1" fmla="*/ 3 h 6"/>
                <a:gd name="T2" fmla="*/ 3 w 3"/>
                <a:gd name="T3" fmla="*/ 0 h 6"/>
                <a:gd name="T4" fmla="*/ 0 w 3"/>
                <a:gd name="T5" fmla="*/ 6 h 6"/>
                <a:gd name="T6" fmla="*/ 2 w 3"/>
                <a:gd name="T7" fmla="*/ 3 h 6"/>
              </a:gdLst>
              <a:ahLst/>
              <a:cxnLst>
                <a:cxn ang="0">
                  <a:pos x="T0" y="T1"/>
                </a:cxn>
                <a:cxn ang="0">
                  <a:pos x="T2" y="T3"/>
                </a:cxn>
                <a:cxn ang="0">
                  <a:pos x="T4" y="T5"/>
                </a:cxn>
                <a:cxn ang="0">
                  <a:pos x="T6" y="T7"/>
                </a:cxn>
              </a:cxnLst>
              <a:rect l="0" t="0" r="r" b="b"/>
              <a:pathLst>
                <a:path w="3" h="6">
                  <a:moveTo>
                    <a:pt x="2" y="3"/>
                  </a:moveTo>
                  <a:cubicBezTo>
                    <a:pt x="2" y="2"/>
                    <a:pt x="2" y="1"/>
                    <a:pt x="3" y="0"/>
                  </a:cubicBezTo>
                  <a:cubicBezTo>
                    <a:pt x="0" y="6"/>
                    <a:pt x="0" y="6"/>
                    <a:pt x="0" y="6"/>
                  </a:cubicBezTo>
                  <a:cubicBezTo>
                    <a:pt x="1" y="6"/>
                    <a:pt x="2" y="5"/>
                    <a:pt x="2"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7" name="Freeform 651"/>
            <p:cNvSpPr>
              <a:spLocks/>
            </p:cNvSpPr>
            <p:nvPr/>
          </p:nvSpPr>
          <p:spPr bwMode="auto">
            <a:xfrm>
              <a:off x="212725" y="382587"/>
              <a:ext cx="11112" cy="33337"/>
            </a:xfrm>
            <a:custGeom>
              <a:avLst/>
              <a:gdLst>
                <a:gd name="T0" fmla="*/ 0 w 3"/>
                <a:gd name="T1" fmla="*/ 8 h 9"/>
                <a:gd name="T2" fmla="*/ 2 w 3"/>
                <a:gd name="T3" fmla="*/ 5 h 9"/>
                <a:gd name="T4" fmla="*/ 3 w 3"/>
                <a:gd name="T5" fmla="*/ 0 h 9"/>
                <a:gd name="T6" fmla="*/ 0 w 3"/>
                <a:gd name="T7" fmla="*/ 7 h 9"/>
                <a:gd name="T8" fmla="*/ 0 w 3"/>
                <a:gd name="T9" fmla="*/ 8 h 9"/>
              </a:gdLst>
              <a:ahLst/>
              <a:cxnLst>
                <a:cxn ang="0">
                  <a:pos x="T0" y="T1"/>
                </a:cxn>
                <a:cxn ang="0">
                  <a:pos x="T2" y="T3"/>
                </a:cxn>
                <a:cxn ang="0">
                  <a:pos x="T4" y="T5"/>
                </a:cxn>
                <a:cxn ang="0">
                  <a:pos x="T6" y="T7"/>
                </a:cxn>
                <a:cxn ang="0">
                  <a:pos x="T8" y="T9"/>
                </a:cxn>
              </a:cxnLst>
              <a:rect l="0" t="0" r="r" b="b"/>
              <a:pathLst>
                <a:path w="3" h="9">
                  <a:moveTo>
                    <a:pt x="0" y="8"/>
                  </a:moveTo>
                  <a:cubicBezTo>
                    <a:pt x="1" y="9"/>
                    <a:pt x="2" y="8"/>
                    <a:pt x="2" y="5"/>
                  </a:cubicBezTo>
                  <a:cubicBezTo>
                    <a:pt x="2" y="4"/>
                    <a:pt x="2" y="2"/>
                    <a:pt x="3" y="0"/>
                  </a:cubicBezTo>
                  <a:cubicBezTo>
                    <a:pt x="0" y="7"/>
                    <a:pt x="0" y="7"/>
                    <a:pt x="0" y="7"/>
                  </a:cubicBezTo>
                  <a:lnTo>
                    <a:pt x="0" y="8"/>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8" name="Freeform 652"/>
            <p:cNvSpPr>
              <a:spLocks/>
            </p:cNvSpPr>
            <p:nvPr/>
          </p:nvSpPr>
          <p:spPr bwMode="auto">
            <a:xfrm>
              <a:off x="220662" y="382587"/>
              <a:ext cx="11112" cy="33337"/>
            </a:xfrm>
            <a:custGeom>
              <a:avLst/>
              <a:gdLst>
                <a:gd name="T0" fmla="*/ 0 w 3"/>
                <a:gd name="T1" fmla="*/ 7 h 9"/>
                <a:gd name="T2" fmla="*/ 1 w 3"/>
                <a:gd name="T3" fmla="*/ 9 h 9"/>
                <a:gd name="T4" fmla="*/ 2 w 3"/>
                <a:gd name="T5" fmla="*/ 4 h 9"/>
                <a:gd name="T6" fmla="*/ 3 w 3"/>
                <a:gd name="T7" fmla="*/ 0 h 9"/>
                <a:gd name="T8" fmla="*/ 0 w 3"/>
                <a:gd name="T9" fmla="*/ 7 h 9"/>
              </a:gdLst>
              <a:ahLst/>
              <a:cxnLst>
                <a:cxn ang="0">
                  <a:pos x="T0" y="T1"/>
                </a:cxn>
                <a:cxn ang="0">
                  <a:pos x="T2" y="T3"/>
                </a:cxn>
                <a:cxn ang="0">
                  <a:pos x="T4" y="T5"/>
                </a:cxn>
                <a:cxn ang="0">
                  <a:pos x="T6" y="T7"/>
                </a:cxn>
                <a:cxn ang="0">
                  <a:pos x="T8" y="T9"/>
                </a:cxn>
              </a:cxnLst>
              <a:rect l="0" t="0" r="r" b="b"/>
              <a:pathLst>
                <a:path w="3" h="9">
                  <a:moveTo>
                    <a:pt x="0" y="7"/>
                  </a:moveTo>
                  <a:cubicBezTo>
                    <a:pt x="0" y="8"/>
                    <a:pt x="1" y="9"/>
                    <a:pt x="1" y="9"/>
                  </a:cubicBezTo>
                  <a:cubicBezTo>
                    <a:pt x="2" y="4"/>
                    <a:pt x="2" y="4"/>
                    <a:pt x="2" y="4"/>
                  </a:cubicBezTo>
                  <a:cubicBezTo>
                    <a:pt x="3" y="0"/>
                    <a:pt x="3" y="0"/>
                    <a:pt x="3" y="0"/>
                  </a:cubicBezTo>
                  <a:lnTo>
                    <a:pt x="0" y="7"/>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9" name="Freeform 653"/>
            <p:cNvSpPr>
              <a:spLocks/>
            </p:cNvSpPr>
            <p:nvPr/>
          </p:nvSpPr>
          <p:spPr bwMode="auto">
            <a:xfrm>
              <a:off x="190500" y="484187"/>
              <a:ext cx="68262" cy="247650"/>
            </a:xfrm>
            <a:custGeom>
              <a:avLst/>
              <a:gdLst>
                <a:gd name="T0" fmla="*/ 0 w 18"/>
                <a:gd name="T1" fmla="*/ 2 h 66"/>
                <a:gd name="T2" fmla="*/ 1 w 18"/>
                <a:gd name="T3" fmla="*/ 4 h 66"/>
                <a:gd name="T4" fmla="*/ 8 w 18"/>
                <a:gd name="T5" fmla="*/ 6 h 66"/>
                <a:gd name="T6" fmla="*/ 12 w 18"/>
                <a:gd name="T7" fmla="*/ 31 h 66"/>
                <a:gd name="T8" fmla="*/ 10 w 18"/>
                <a:gd name="T9" fmla="*/ 52 h 66"/>
                <a:gd name="T10" fmla="*/ 14 w 18"/>
                <a:gd name="T11" fmla="*/ 66 h 66"/>
                <a:gd name="T12" fmla="*/ 18 w 18"/>
                <a:gd name="T13" fmla="*/ 64 h 66"/>
                <a:gd name="T14" fmla="*/ 13 w 18"/>
                <a:gd name="T15" fmla="*/ 43 h 66"/>
                <a:gd name="T16" fmla="*/ 13 w 18"/>
                <a:gd name="T17" fmla="*/ 42 h 66"/>
                <a:gd name="T18" fmla="*/ 14 w 18"/>
                <a:gd name="T19" fmla="*/ 10 h 66"/>
                <a:gd name="T20" fmla="*/ 12 w 18"/>
                <a:gd name="T21" fmla="*/ 0 h 66"/>
                <a:gd name="T22" fmla="*/ 0 w 18"/>
                <a:gd name="T23"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66">
                  <a:moveTo>
                    <a:pt x="0" y="2"/>
                  </a:moveTo>
                  <a:cubicBezTo>
                    <a:pt x="1" y="4"/>
                    <a:pt x="1" y="4"/>
                    <a:pt x="1" y="4"/>
                  </a:cubicBezTo>
                  <a:cubicBezTo>
                    <a:pt x="8" y="6"/>
                    <a:pt x="8" y="6"/>
                    <a:pt x="8" y="6"/>
                  </a:cubicBezTo>
                  <a:cubicBezTo>
                    <a:pt x="12" y="31"/>
                    <a:pt x="12" y="31"/>
                    <a:pt x="12" y="31"/>
                  </a:cubicBezTo>
                  <a:cubicBezTo>
                    <a:pt x="10" y="52"/>
                    <a:pt x="10" y="52"/>
                    <a:pt x="10" y="52"/>
                  </a:cubicBezTo>
                  <a:cubicBezTo>
                    <a:pt x="14" y="66"/>
                    <a:pt x="14" y="66"/>
                    <a:pt x="14" y="66"/>
                  </a:cubicBezTo>
                  <a:cubicBezTo>
                    <a:pt x="16" y="65"/>
                    <a:pt x="17" y="65"/>
                    <a:pt x="18" y="64"/>
                  </a:cubicBezTo>
                  <a:cubicBezTo>
                    <a:pt x="15" y="57"/>
                    <a:pt x="13" y="50"/>
                    <a:pt x="13" y="43"/>
                  </a:cubicBezTo>
                  <a:cubicBezTo>
                    <a:pt x="13" y="43"/>
                    <a:pt x="13" y="42"/>
                    <a:pt x="13" y="42"/>
                  </a:cubicBezTo>
                  <a:cubicBezTo>
                    <a:pt x="16" y="32"/>
                    <a:pt x="16" y="21"/>
                    <a:pt x="14" y="10"/>
                  </a:cubicBezTo>
                  <a:cubicBezTo>
                    <a:pt x="12" y="0"/>
                    <a:pt x="12" y="0"/>
                    <a:pt x="12" y="0"/>
                  </a:cubicBezTo>
                  <a:cubicBezTo>
                    <a:pt x="8" y="1"/>
                    <a:pt x="4" y="2"/>
                    <a:pt x="0" y="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0" name="Freeform 654"/>
            <p:cNvSpPr>
              <a:spLocks noEditPoints="1"/>
            </p:cNvSpPr>
            <p:nvPr/>
          </p:nvSpPr>
          <p:spPr bwMode="auto">
            <a:xfrm>
              <a:off x="195262" y="498475"/>
              <a:ext cx="47625" cy="233362"/>
            </a:xfrm>
            <a:custGeom>
              <a:avLst/>
              <a:gdLst>
                <a:gd name="T0" fmla="*/ 0 w 13"/>
                <a:gd name="T1" fmla="*/ 0 h 62"/>
                <a:gd name="T2" fmla="*/ 1 w 13"/>
                <a:gd name="T3" fmla="*/ 7 h 62"/>
                <a:gd name="T4" fmla="*/ 5 w 13"/>
                <a:gd name="T5" fmla="*/ 36 h 62"/>
                <a:gd name="T6" fmla="*/ 5 w 13"/>
                <a:gd name="T7" fmla="*/ 46 h 62"/>
                <a:gd name="T8" fmla="*/ 5 w 13"/>
                <a:gd name="T9" fmla="*/ 52 h 62"/>
                <a:gd name="T10" fmla="*/ 9 w 13"/>
                <a:gd name="T11" fmla="*/ 61 h 62"/>
                <a:gd name="T12" fmla="*/ 13 w 13"/>
                <a:gd name="T13" fmla="*/ 62 h 62"/>
                <a:gd name="T14" fmla="*/ 9 w 13"/>
                <a:gd name="T15" fmla="*/ 48 h 62"/>
                <a:gd name="T16" fmla="*/ 11 w 13"/>
                <a:gd name="T17" fmla="*/ 27 h 62"/>
                <a:gd name="T18" fmla="*/ 7 w 13"/>
                <a:gd name="T19" fmla="*/ 2 h 62"/>
                <a:gd name="T20" fmla="*/ 0 w 13"/>
                <a:gd name="T21" fmla="*/ 0 h 62"/>
                <a:gd name="T22" fmla="*/ 3 w 13"/>
                <a:gd name="T23" fmla="*/ 7 h 62"/>
                <a:gd name="T24" fmla="*/ 1 w 13"/>
                <a:gd name="T25" fmla="*/ 1 h 62"/>
                <a:gd name="T26" fmla="*/ 2 w 13"/>
                <a:gd name="T27" fmla="*/ 2 h 62"/>
                <a:gd name="T28" fmla="*/ 4 w 13"/>
                <a:gd name="T29" fmla="*/ 6 h 62"/>
                <a:gd name="T30" fmla="*/ 8 w 13"/>
                <a:gd name="T31" fmla="*/ 34 h 62"/>
                <a:gd name="T32" fmla="*/ 8 w 13"/>
                <a:gd name="T33" fmla="*/ 51 h 62"/>
                <a:gd name="T34" fmla="*/ 12 w 13"/>
                <a:gd name="T35" fmla="*/ 61 h 62"/>
                <a:gd name="T36" fmla="*/ 10 w 13"/>
                <a:gd name="T37" fmla="*/ 60 h 62"/>
                <a:gd name="T38" fmla="*/ 6 w 13"/>
                <a:gd name="T39" fmla="*/ 51 h 62"/>
                <a:gd name="T40" fmla="*/ 6 w 13"/>
                <a:gd name="T41" fmla="*/ 35 h 62"/>
                <a:gd name="T42" fmla="*/ 6 w 13"/>
                <a:gd name="T43" fmla="*/ 35 h 62"/>
                <a:gd name="T44" fmla="*/ 3 w 13"/>
                <a:gd name="T4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62">
                  <a:moveTo>
                    <a:pt x="0" y="0"/>
                  </a:moveTo>
                  <a:cubicBezTo>
                    <a:pt x="1" y="7"/>
                    <a:pt x="1" y="7"/>
                    <a:pt x="1" y="7"/>
                  </a:cubicBezTo>
                  <a:cubicBezTo>
                    <a:pt x="1" y="18"/>
                    <a:pt x="2" y="28"/>
                    <a:pt x="5" y="36"/>
                  </a:cubicBezTo>
                  <a:cubicBezTo>
                    <a:pt x="5" y="46"/>
                    <a:pt x="5" y="46"/>
                    <a:pt x="5" y="46"/>
                  </a:cubicBezTo>
                  <a:cubicBezTo>
                    <a:pt x="5" y="52"/>
                    <a:pt x="5" y="52"/>
                    <a:pt x="5" y="52"/>
                  </a:cubicBezTo>
                  <a:cubicBezTo>
                    <a:pt x="9" y="61"/>
                    <a:pt x="9" y="61"/>
                    <a:pt x="9" y="61"/>
                  </a:cubicBezTo>
                  <a:cubicBezTo>
                    <a:pt x="11" y="61"/>
                    <a:pt x="12" y="62"/>
                    <a:pt x="13" y="62"/>
                  </a:cubicBezTo>
                  <a:cubicBezTo>
                    <a:pt x="9" y="48"/>
                    <a:pt x="9" y="48"/>
                    <a:pt x="9" y="48"/>
                  </a:cubicBezTo>
                  <a:cubicBezTo>
                    <a:pt x="11" y="27"/>
                    <a:pt x="11" y="27"/>
                    <a:pt x="11" y="27"/>
                  </a:cubicBezTo>
                  <a:cubicBezTo>
                    <a:pt x="7" y="2"/>
                    <a:pt x="7" y="2"/>
                    <a:pt x="7" y="2"/>
                  </a:cubicBezTo>
                  <a:lnTo>
                    <a:pt x="0" y="0"/>
                  </a:lnTo>
                  <a:close/>
                  <a:moveTo>
                    <a:pt x="3" y="7"/>
                  </a:moveTo>
                  <a:cubicBezTo>
                    <a:pt x="1" y="1"/>
                    <a:pt x="1" y="1"/>
                    <a:pt x="1" y="1"/>
                  </a:cubicBezTo>
                  <a:cubicBezTo>
                    <a:pt x="2" y="2"/>
                    <a:pt x="2" y="2"/>
                    <a:pt x="2" y="2"/>
                  </a:cubicBezTo>
                  <a:cubicBezTo>
                    <a:pt x="4" y="6"/>
                    <a:pt x="4" y="6"/>
                    <a:pt x="4" y="6"/>
                  </a:cubicBezTo>
                  <a:cubicBezTo>
                    <a:pt x="4" y="16"/>
                    <a:pt x="5" y="25"/>
                    <a:pt x="8" y="34"/>
                  </a:cubicBezTo>
                  <a:cubicBezTo>
                    <a:pt x="8" y="51"/>
                    <a:pt x="8" y="51"/>
                    <a:pt x="8" y="51"/>
                  </a:cubicBezTo>
                  <a:cubicBezTo>
                    <a:pt x="12" y="61"/>
                    <a:pt x="12" y="61"/>
                    <a:pt x="12" y="61"/>
                  </a:cubicBezTo>
                  <a:cubicBezTo>
                    <a:pt x="11" y="60"/>
                    <a:pt x="11" y="60"/>
                    <a:pt x="10" y="60"/>
                  </a:cubicBezTo>
                  <a:cubicBezTo>
                    <a:pt x="6" y="51"/>
                    <a:pt x="6" y="51"/>
                    <a:pt x="6" y="51"/>
                  </a:cubicBezTo>
                  <a:cubicBezTo>
                    <a:pt x="6" y="35"/>
                    <a:pt x="6" y="35"/>
                    <a:pt x="6" y="35"/>
                  </a:cubicBezTo>
                  <a:cubicBezTo>
                    <a:pt x="6" y="35"/>
                    <a:pt x="6" y="35"/>
                    <a:pt x="6" y="35"/>
                  </a:cubicBezTo>
                  <a:cubicBezTo>
                    <a:pt x="3" y="26"/>
                    <a:pt x="2" y="16"/>
                    <a:pt x="3" y="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1" name="Freeform 655"/>
            <p:cNvSpPr>
              <a:spLocks/>
            </p:cNvSpPr>
            <p:nvPr/>
          </p:nvSpPr>
          <p:spPr bwMode="auto">
            <a:xfrm>
              <a:off x="198437" y="503237"/>
              <a:ext cx="41275" cy="225425"/>
            </a:xfrm>
            <a:custGeom>
              <a:avLst/>
              <a:gdLst>
                <a:gd name="T0" fmla="*/ 0 w 11"/>
                <a:gd name="T1" fmla="*/ 0 h 60"/>
                <a:gd name="T2" fmla="*/ 2 w 11"/>
                <a:gd name="T3" fmla="*/ 6 h 60"/>
                <a:gd name="T4" fmla="*/ 2 w 11"/>
                <a:gd name="T5" fmla="*/ 6 h 60"/>
                <a:gd name="T6" fmla="*/ 5 w 11"/>
                <a:gd name="T7" fmla="*/ 34 h 60"/>
                <a:gd name="T8" fmla="*/ 5 w 11"/>
                <a:gd name="T9" fmla="*/ 34 h 60"/>
                <a:gd name="T10" fmla="*/ 5 w 11"/>
                <a:gd name="T11" fmla="*/ 50 h 60"/>
                <a:gd name="T12" fmla="*/ 9 w 11"/>
                <a:gd name="T13" fmla="*/ 59 h 60"/>
                <a:gd name="T14" fmla="*/ 11 w 11"/>
                <a:gd name="T15" fmla="*/ 60 h 60"/>
                <a:gd name="T16" fmla="*/ 7 w 11"/>
                <a:gd name="T17" fmla="*/ 50 h 60"/>
                <a:gd name="T18" fmla="*/ 7 w 11"/>
                <a:gd name="T19" fmla="*/ 33 h 60"/>
                <a:gd name="T20" fmla="*/ 3 w 11"/>
                <a:gd name="T21" fmla="*/ 5 h 60"/>
                <a:gd name="T22" fmla="*/ 1 w 11"/>
                <a:gd name="T23" fmla="*/ 1 h 60"/>
                <a:gd name="T24" fmla="*/ 0 w 11"/>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60">
                  <a:moveTo>
                    <a:pt x="0" y="0"/>
                  </a:moveTo>
                  <a:cubicBezTo>
                    <a:pt x="2" y="6"/>
                    <a:pt x="2" y="6"/>
                    <a:pt x="2" y="6"/>
                  </a:cubicBezTo>
                  <a:cubicBezTo>
                    <a:pt x="2" y="6"/>
                    <a:pt x="2" y="6"/>
                    <a:pt x="2" y="6"/>
                  </a:cubicBezTo>
                  <a:cubicBezTo>
                    <a:pt x="1" y="15"/>
                    <a:pt x="2" y="25"/>
                    <a:pt x="5" y="34"/>
                  </a:cubicBezTo>
                  <a:cubicBezTo>
                    <a:pt x="5" y="34"/>
                    <a:pt x="5" y="34"/>
                    <a:pt x="5" y="34"/>
                  </a:cubicBezTo>
                  <a:cubicBezTo>
                    <a:pt x="5" y="50"/>
                    <a:pt x="5" y="50"/>
                    <a:pt x="5" y="50"/>
                  </a:cubicBezTo>
                  <a:cubicBezTo>
                    <a:pt x="9" y="59"/>
                    <a:pt x="9" y="59"/>
                    <a:pt x="9" y="59"/>
                  </a:cubicBezTo>
                  <a:cubicBezTo>
                    <a:pt x="10" y="59"/>
                    <a:pt x="10" y="59"/>
                    <a:pt x="11" y="60"/>
                  </a:cubicBezTo>
                  <a:cubicBezTo>
                    <a:pt x="7" y="50"/>
                    <a:pt x="7" y="50"/>
                    <a:pt x="7" y="50"/>
                  </a:cubicBezTo>
                  <a:cubicBezTo>
                    <a:pt x="7" y="33"/>
                    <a:pt x="7" y="33"/>
                    <a:pt x="7" y="33"/>
                  </a:cubicBezTo>
                  <a:cubicBezTo>
                    <a:pt x="4" y="24"/>
                    <a:pt x="3" y="15"/>
                    <a:pt x="3" y="5"/>
                  </a:cubicBezTo>
                  <a:cubicBezTo>
                    <a:pt x="1" y="1"/>
                    <a:pt x="1" y="1"/>
                    <a:pt x="1" y="1"/>
                  </a:cubicBezTo>
                  <a:lnTo>
                    <a:pt x="0"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2" name="Freeform 656"/>
            <p:cNvSpPr>
              <a:spLocks/>
            </p:cNvSpPr>
            <p:nvPr/>
          </p:nvSpPr>
          <p:spPr bwMode="auto">
            <a:xfrm>
              <a:off x="206375" y="671512"/>
              <a:ext cx="55562" cy="82550"/>
            </a:xfrm>
            <a:custGeom>
              <a:avLst/>
              <a:gdLst>
                <a:gd name="T0" fmla="*/ 2 w 15"/>
                <a:gd name="T1" fmla="*/ 6 h 22"/>
                <a:gd name="T2" fmla="*/ 2 w 15"/>
                <a:gd name="T3" fmla="*/ 0 h 22"/>
                <a:gd name="T4" fmla="*/ 0 w 15"/>
                <a:gd name="T5" fmla="*/ 5 h 22"/>
                <a:gd name="T6" fmla="*/ 2 w 15"/>
                <a:gd name="T7" fmla="*/ 11 h 22"/>
                <a:gd name="T8" fmla="*/ 3 w 15"/>
                <a:gd name="T9" fmla="*/ 17 h 22"/>
                <a:gd name="T10" fmla="*/ 4 w 15"/>
                <a:gd name="T11" fmla="*/ 17 h 22"/>
                <a:gd name="T12" fmla="*/ 4 w 15"/>
                <a:gd name="T13" fmla="*/ 14 h 22"/>
                <a:gd name="T14" fmla="*/ 6 w 15"/>
                <a:gd name="T15" fmla="*/ 16 h 22"/>
                <a:gd name="T16" fmla="*/ 6 w 15"/>
                <a:gd name="T17" fmla="*/ 21 h 22"/>
                <a:gd name="T18" fmla="*/ 15 w 15"/>
                <a:gd name="T19" fmla="*/ 22 h 22"/>
                <a:gd name="T20" fmla="*/ 15 w 15"/>
                <a:gd name="T21" fmla="*/ 17 h 22"/>
                <a:gd name="T22" fmla="*/ 14 w 15"/>
                <a:gd name="T23" fmla="*/ 14 h 22"/>
                <a:gd name="T24" fmla="*/ 10 w 15"/>
                <a:gd name="T25" fmla="*/ 16 h 22"/>
                <a:gd name="T26" fmla="*/ 6 w 15"/>
                <a:gd name="T27" fmla="*/ 15 h 22"/>
                <a:gd name="T28" fmla="*/ 2 w 15"/>
                <a:gd name="T29"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2">
                  <a:moveTo>
                    <a:pt x="2" y="6"/>
                  </a:moveTo>
                  <a:cubicBezTo>
                    <a:pt x="2" y="0"/>
                    <a:pt x="2" y="0"/>
                    <a:pt x="2" y="0"/>
                  </a:cubicBezTo>
                  <a:cubicBezTo>
                    <a:pt x="1" y="1"/>
                    <a:pt x="0" y="3"/>
                    <a:pt x="0" y="5"/>
                  </a:cubicBezTo>
                  <a:cubicBezTo>
                    <a:pt x="2" y="11"/>
                    <a:pt x="2" y="11"/>
                    <a:pt x="2" y="11"/>
                  </a:cubicBezTo>
                  <a:cubicBezTo>
                    <a:pt x="3" y="17"/>
                    <a:pt x="3" y="17"/>
                    <a:pt x="3" y="17"/>
                  </a:cubicBezTo>
                  <a:cubicBezTo>
                    <a:pt x="4" y="17"/>
                    <a:pt x="4" y="17"/>
                    <a:pt x="4" y="17"/>
                  </a:cubicBezTo>
                  <a:cubicBezTo>
                    <a:pt x="4" y="14"/>
                    <a:pt x="4" y="14"/>
                    <a:pt x="4" y="14"/>
                  </a:cubicBezTo>
                  <a:cubicBezTo>
                    <a:pt x="6" y="16"/>
                    <a:pt x="6" y="16"/>
                    <a:pt x="6" y="16"/>
                  </a:cubicBezTo>
                  <a:cubicBezTo>
                    <a:pt x="6" y="21"/>
                    <a:pt x="6" y="21"/>
                    <a:pt x="6" y="21"/>
                  </a:cubicBezTo>
                  <a:cubicBezTo>
                    <a:pt x="15" y="22"/>
                    <a:pt x="15" y="22"/>
                    <a:pt x="15" y="22"/>
                  </a:cubicBezTo>
                  <a:cubicBezTo>
                    <a:pt x="15" y="17"/>
                    <a:pt x="15" y="17"/>
                    <a:pt x="15" y="17"/>
                  </a:cubicBezTo>
                  <a:cubicBezTo>
                    <a:pt x="15" y="16"/>
                    <a:pt x="14" y="15"/>
                    <a:pt x="14" y="14"/>
                  </a:cubicBezTo>
                  <a:cubicBezTo>
                    <a:pt x="13" y="15"/>
                    <a:pt x="12" y="15"/>
                    <a:pt x="10" y="16"/>
                  </a:cubicBezTo>
                  <a:cubicBezTo>
                    <a:pt x="9" y="16"/>
                    <a:pt x="8" y="15"/>
                    <a:pt x="6" y="15"/>
                  </a:cubicBezTo>
                  <a:lnTo>
                    <a:pt x="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003" name="组合 74"/>
          <p:cNvGrpSpPr>
            <a:grpSpLocks/>
          </p:cNvGrpSpPr>
          <p:nvPr/>
        </p:nvGrpSpPr>
        <p:grpSpPr bwMode="auto">
          <a:xfrm>
            <a:off x="7716387" y="3816531"/>
            <a:ext cx="317555" cy="1079833"/>
            <a:chOff x="0" y="0"/>
            <a:chExt cx="228600" cy="779463"/>
          </a:xfrm>
        </p:grpSpPr>
        <p:sp>
          <p:nvSpPr>
            <p:cNvPr id="40004" name="Freeform 715"/>
            <p:cNvSpPr>
              <a:spLocks/>
            </p:cNvSpPr>
            <p:nvPr/>
          </p:nvSpPr>
          <p:spPr bwMode="auto">
            <a:xfrm>
              <a:off x="100013" y="6350"/>
              <a:ext cx="30163" cy="53975"/>
            </a:xfrm>
            <a:custGeom>
              <a:avLst/>
              <a:gdLst>
                <a:gd name="T0" fmla="*/ 0 w 8"/>
                <a:gd name="T1" fmla="*/ 5 h 14"/>
                <a:gd name="T2" fmla="*/ 1 w 8"/>
                <a:gd name="T3" fmla="*/ 5 h 14"/>
                <a:gd name="T4" fmla="*/ 4 w 8"/>
                <a:gd name="T5" fmla="*/ 6 h 14"/>
                <a:gd name="T6" fmla="*/ 7 w 8"/>
                <a:gd name="T7" fmla="*/ 14 h 14"/>
                <a:gd name="T8" fmla="*/ 8 w 8"/>
                <a:gd name="T9" fmla="*/ 13 h 14"/>
                <a:gd name="T10" fmla="*/ 8 w 8"/>
                <a:gd name="T11" fmla="*/ 7 h 14"/>
                <a:gd name="T12" fmla="*/ 8 w 8"/>
                <a:gd name="T13" fmla="*/ 6 h 14"/>
                <a:gd name="T14" fmla="*/ 3 w 8"/>
                <a:gd name="T15" fmla="*/ 0 h 14"/>
                <a:gd name="T16" fmla="*/ 3 w 8"/>
                <a:gd name="T17" fmla="*/ 4 h 14"/>
                <a:gd name="T18" fmla="*/ 0 w 8"/>
                <a:gd name="T19"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4">
                  <a:moveTo>
                    <a:pt x="0" y="5"/>
                  </a:moveTo>
                  <a:cubicBezTo>
                    <a:pt x="1" y="5"/>
                    <a:pt x="1" y="5"/>
                    <a:pt x="1" y="5"/>
                  </a:cubicBezTo>
                  <a:cubicBezTo>
                    <a:pt x="4" y="6"/>
                    <a:pt x="4" y="6"/>
                    <a:pt x="4" y="6"/>
                  </a:cubicBezTo>
                  <a:cubicBezTo>
                    <a:pt x="7" y="14"/>
                    <a:pt x="7" y="14"/>
                    <a:pt x="7" y="14"/>
                  </a:cubicBezTo>
                  <a:cubicBezTo>
                    <a:pt x="8" y="13"/>
                    <a:pt x="8" y="13"/>
                    <a:pt x="8" y="13"/>
                  </a:cubicBezTo>
                  <a:cubicBezTo>
                    <a:pt x="8" y="7"/>
                    <a:pt x="8" y="7"/>
                    <a:pt x="8" y="7"/>
                  </a:cubicBezTo>
                  <a:cubicBezTo>
                    <a:pt x="8" y="6"/>
                    <a:pt x="8" y="6"/>
                    <a:pt x="8" y="6"/>
                  </a:cubicBezTo>
                  <a:cubicBezTo>
                    <a:pt x="7" y="3"/>
                    <a:pt x="6" y="1"/>
                    <a:pt x="3" y="0"/>
                  </a:cubicBezTo>
                  <a:cubicBezTo>
                    <a:pt x="5" y="2"/>
                    <a:pt x="5" y="4"/>
                    <a:pt x="3" y="4"/>
                  </a:cubicBezTo>
                  <a:cubicBezTo>
                    <a:pt x="0" y="5"/>
                    <a:pt x="0" y="5"/>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5" name="Freeform 716"/>
            <p:cNvSpPr>
              <a:spLocks/>
            </p:cNvSpPr>
            <p:nvPr/>
          </p:nvSpPr>
          <p:spPr bwMode="auto">
            <a:xfrm>
              <a:off x="63500" y="25400"/>
              <a:ext cx="63500" cy="41275"/>
            </a:xfrm>
            <a:custGeom>
              <a:avLst/>
              <a:gdLst>
                <a:gd name="T0" fmla="*/ 11 w 17"/>
                <a:gd name="T1" fmla="*/ 0 h 11"/>
                <a:gd name="T2" fmla="*/ 10 w 17"/>
                <a:gd name="T3" fmla="*/ 0 h 11"/>
                <a:gd name="T4" fmla="*/ 10 w 17"/>
                <a:gd name="T5" fmla="*/ 0 h 11"/>
                <a:gd name="T6" fmla="*/ 9 w 17"/>
                <a:gd name="T7" fmla="*/ 0 h 11"/>
                <a:gd name="T8" fmla="*/ 1 w 17"/>
                <a:gd name="T9" fmla="*/ 2 h 11"/>
                <a:gd name="T10" fmla="*/ 1 w 17"/>
                <a:gd name="T11" fmla="*/ 5 h 11"/>
                <a:gd name="T12" fmla="*/ 0 w 17"/>
                <a:gd name="T13" fmla="*/ 7 h 11"/>
                <a:gd name="T14" fmla="*/ 0 w 17"/>
                <a:gd name="T15" fmla="*/ 11 h 11"/>
                <a:gd name="T16" fmla="*/ 1 w 17"/>
                <a:gd name="T17" fmla="*/ 8 h 11"/>
                <a:gd name="T18" fmla="*/ 2 w 17"/>
                <a:gd name="T19" fmla="*/ 6 h 11"/>
                <a:gd name="T20" fmla="*/ 2 w 17"/>
                <a:gd name="T21" fmla="*/ 3 h 11"/>
                <a:gd name="T22" fmla="*/ 13 w 17"/>
                <a:gd name="T23" fmla="*/ 2 h 11"/>
                <a:gd name="T24" fmla="*/ 15 w 17"/>
                <a:gd name="T25" fmla="*/ 7 h 11"/>
                <a:gd name="T26" fmla="*/ 17 w 17"/>
                <a:gd name="T27" fmla="*/ 9 h 11"/>
                <a:gd name="T28" fmla="*/ 14 w 17"/>
                <a:gd name="T29" fmla="*/ 1 h 11"/>
                <a:gd name="T30" fmla="*/ 11 w 17"/>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1">
                  <a:moveTo>
                    <a:pt x="11" y="0"/>
                  </a:moveTo>
                  <a:cubicBezTo>
                    <a:pt x="10" y="0"/>
                    <a:pt x="10" y="0"/>
                    <a:pt x="10" y="0"/>
                  </a:cubicBezTo>
                  <a:cubicBezTo>
                    <a:pt x="10" y="0"/>
                    <a:pt x="10" y="0"/>
                    <a:pt x="10" y="0"/>
                  </a:cubicBezTo>
                  <a:cubicBezTo>
                    <a:pt x="9" y="0"/>
                    <a:pt x="9" y="0"/>
                    <a:pt x="9" y="0"/>
                  </a:cubicBezTo>
                  <a:cubicBezTo>
                    <a:pt x="6" y="0"/>
                    <a:pt x="3" y="1"/>
                    <a:pt x="1" y="2"/>
                  </a:cubicBezTo>
                  <a:cubicBezTo>
                    <a:pt x="1" y="5"/>
                    <a:pt x="1" y="5"/>
                    <a:pt x="1" y="5"/>
                  </a:cubicBezTo>
                  <a:cubicBezTo>
                    <a:pt x="0" y="7"/>
                    <a:pt x="0" y="7"/>
                    <a:pt x="0" y="7"/>
                  </a:cubicBezTo>
                  <a:cubicBezTo>
                    <a:pt x="0" y="11"/>
                    <a:pt x="0" y="11"/>
                    <a:pt x="0" y="11"/>
                  </a:cubicBezTo>
                  <a:cubicBezTo>
                    <a:pt x="1" y="8"/>
                    <a:pt x="1" y="8"/>
                    <a:pt x="1" y="8"/>
                  </a:cubicBezTo>
                  <a:cubicBezTo>
                    <a:pt x="2" y="6"/>
                    <a:pt x="2" y="6"/>
                    <a:pt x="2" y="6"/>
                  </a:cubicBezTo>
                  <a:cubicBezTo>
                    <a:pt x="2" y="3"/>
                    <a:pt x="2" y="3"/>
                    <a:pt x="2" y="3"/>
                  </a:cubicBezTo>
                  <a:cubicBezTo>
                    <a:pt x="6" y="1"/>
                    <a:pt x="9" y="0"/>
                    <a:pt x="13" y="2"/>
                  </a:cubicBezTo>
                  <a:cubicBezTo>
                    <a:pt x="15" y="7"/>
                    <a:pt x="15" y="7"/>
                    <a:pt x="15" y="7"/>
                  </a:cubicBezTo>
                  <a:cubicBezTo>
                    <a:pt x="17" y="9"/>
                    <a:pt x="17" y="9"/>
                    <a:pt x="17" y="9"/>
                  </a:cubicBezTo>
                  <a:cubicBezTo>
                    <a:pt x="14" y="1"/>
                    <a:pt x="14" y="1"/>
                    <a:pt x="14" y="1"/>
                  </a:cubicBezTo>
                  <a:lnTo>
                    <a:pt x="11"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6" name="Freeform 717"/>
            <p:cNvSpPr>
              <a:spLocks noEditPoints="1"/>
            </p:cNvSpPr>
            <p:nvPr/>
          </p:nvSpPr>
          <p:spPr bwMode="auto">
            <a:xfrm>
              <a:off x="55563" y="0"/>
              <a:ext cx="63500" cy="66675"/>
            </a:xfrm>
            <a:custGeom>
              <a:avLst/>
              <a:gdLst>
                <a:gd name="T0" fmla="*/ 11 w 17"/>
                <a:gd name="T1" fmla="*/ 7 h 18"/>
                <a:gd name="T2" fmla="*/ 12 w 17"/>
                <a:gd name="T3" fmla="*/ 7 h 18"/>
                <a:gd name="T4" fmla="*/ 15 w 17"/>
                <a:gd name="T5" fmla="*/ 6 h 18"/>
                <a:gd name="T6" fmla="*/ 15 w 17"/>
                <a:gd name="T7" fmla="*/ 2 h 18"/>
                <a:gd name="T8" fmla="*/ 13 w 17"/>
                <a:gd name="T9" fmla="*/ 2 h 18"/>
                <a:gd name="T10" fmla="*/ 2 w 17"/>
                <a:gd name="T11" fmla="*/ 5 h 18"/>
                <a:gd name="T12" fmla="*/ 1 w 17"/>
                <a:gd name="T13" fmla="*/ 13 h 18"/>
                <a:gd name="T14" fmla="*/ 1 w 17"/>
                <a:gd name="T15" fmla="*/ 16 h 18"/>
                <a:gd name="T16" fmla="*/ 2 w 17"/>
                <a:gd name="T17" fmla="*/ 18 h 18"/>
                <a:gd name="T18" fmla="*/ 2 w 17"/>
                <a:gd name="T19" fmla="*/ 14 h 18"/>
                <a:gd name="T20" fmla="*/ 3 w 17"/>
                <a:gd name="T21" fmla="*/ 10 h 18"/>
                <a:gd name="T22" fmla="*/ 4 w 17"/>
                <a:gd name="T23" fmla="*/ 7 h 18"/>
                <a:gd name="T24" fmla="*/ 11 w 17"/>
                <a:gd name="T25" fmla="*/ 7 h 18"/>
                <a:gd name="T26" fmla="*/ 3 w 17"/>
                <a:gd name="T27" fmla="*/ 7 h 18"/>
                <a:gd name="T28" fmla="*/ 1 w 17"/>
                <a:gd name="T29" fmla="*/ 12 h 18"/>
                <a:gd name="T30" fmla="*/ 2 w 17"/>
                <a:gd name="T31" fmla="*/ 6 h 18"/>
                <a:gd name="T32" fmla="*/ 12 w 17"/>
                <a:gd name="T33" fmla="*/ 2 h 18"/>
                <a:gd name="T34" fmla="*/ 3 w 17"/>
                <a:gd name="T35"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18">
                  <a:moveTo>
                    <a:pt x="11" y="7"/>
                  </a:moveTo>
                  <a:cubicBezTo>
                    <a:pt x="12" y="7"/>
                    <a:pt x="12" y="7"/>
                    <a:pt x="12" y="7"/>
                  </a:cubicBezTo>
                  <a:cubicBezTo>
                    <a:pt x="15" y="6"/>
                    <a:pt x="15" y="6"/>
                    <a:pt x="15" y="6"/>
                  </a:cubicBezTo>
                  <a:cubicBezTo>
                    <a:pt x="17" y="6"/>
                    <a:pt x="17" y="4"/>
                    <a:pt x="15" y="2"/>
                  </a:cubicBezTo>
                  <a:cubicBezTo>
                    <a:pt x="14" y="2"/>
                    <a:pt x="14" y="2"/>
                    <a:pt x="13" y="2"/>
                  </a:cubicBezTo>
                  <a:cubicBezTo>
                    <a:pt x="9" y="0"/>
                    <a:pt x="5" y="1"/>
                    <a:pt x="2" y="5"/>
                  </a:cubicBezTo>
                  <a:cubicBezTo>
                    <a:pt x="0" y="7"/>
                    <a:pt x="0" y="10"/>
                    <a:pt x="1" y="13"/>
                  </a:cubicBezTo>
                  <a:cubicBezTo>
                    <a:pt x="1" y="16"/>
                    <a:pt x="1" y="16"/>
                    <a:pt x="1" y="16"/>
                  </a:cubicBezTo>
                  <a:cubicBezTo>
                    <a:pt x="2" y="18"/>
                    <a:pt x="2" y="18"/>
                    <a:pt x="2" y="18"/>
                  </a:cubicBezTo>
                  <a:cubicBezTo>
                    <a:pt x="2" y="14"/>
                    <a:pt x="2" y="14"/>
                    <a:pt x="2" y="14"/>
                  </a:cubicBezTo>
                  <a:cubicBezTo>
                    <a:pt x="3" y="10"/>
                    <a:pt x="3" y="10"/>
                    <a:pt x="3" y="10"/>
                  </a:cubicBezTo>
                  <a:cubicBezTo>
                    <a:pt x="4" y="7"/>
                    <a:pt x="4" y="7"/>
                    <a:pt x="4" y="7"/>
                  </a:cubicBezTo>
                  <a:lnTo>
                    <a:pt x="11" y="7"/>
                  </a:lnTo>
                  <a:close/>
                  <a:moveTo>
                    <a:pt x="3" y="7"/>
                  </a:moveTo>
                  <a:cubicBezTo>
                    <a:pt x="2" y="8"/>
                    <a:pt x="1" y="10"/>
                    <a:pt x="1" y="12"/>
                  </a:cubicBezTo>
                  <a:cubicBezTo>
                    <a:pt x="1" y="9"/>
                    <a:pt x="1" y="7"/>
                    <a:pt x="2" y="6"/>
                  </a:cubicBezTo>
                  <a:cubicBezTo>
                    <a:pt x="5" y="2"/>
                    <a:pt x="8" y="1"/>
                    <a:pt x="12" y="2"/>
                  </a:cubicBezTo>
                  <a:cubicBezTo>
                    <a:pt x="7" y="2"/>
                    <a:pt x="4" y="4"/>
                    <a:pt x="3" y="7"/>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7" name="Freeform 718"/>
            <p:cNvSpPr>
              <a:spLocks/>
            </p:cNvSpPr>
            <p:nvPr/>
          </p:nvSpPr>
          <p:spPr bwMode="auto">
            <a:xfrm>
              <a:off x="58738" y="3175"/>
              <a:ext cx="41275" cy="41275"/>
            </a:xfrm>
            <a:custGeom>
              <a:avLst/>
              <a:gdLst>
                <a:gd name="T0" fmla="*/ 0 w 11"/>
                <a:gd name="T1" fmla="*/ 11 h 11"/>
                <a:gd name="T2" fmla="*/ 2 w 11"/>
                <a:gd name="T3" fmla="*/ 6 h 11"/>
                <a:gd name="T4" fmla="*/ 11 w 11"/>
                <a:gd name="T5" fmla="*/ 1 h 11"/>
                <a:gd name="T6" fmla="*/ 1 w 11"/>
                <a:gd name="T7" fmla="*/ 5 h 11"/>
                <a:gd name="T8" fmla="*/ 0 w 11"/>
                <a:gd name="T9" fmla="*/ 11 h 11"/>
              </a:gdLst>
              <a:ahLst/>
              <a:cxnLst>
                <a:cxn ang="0">
                  <a:pos x="T0" y="T1"/>
                </a:cxn>
                <a:cxn ang="0">
                  <a:pos x="T2" y="T3"/>
                </a:cxn>
                <a:cxn ang="0">
                  <a:pos x="T4" y="T5"/>
                </a:cxn>
                <a:cxn ang="0">
                  <a:pos x="T6" y="T7"/>
                </a:cxn>
                <a:cxn ang="0">
                  <a:pos x="T8" y="T9"/>
                </a:cxn>
              </a:cxnLst>
              <a:rect l="0" t="0" r="r" b="b"/>
              <a:pathLst>
                <a:path w="11" h="11">
                  <a:moveTo>
                    <a:pt x="0" y="11"/>
                  </a:moveTo>
                  <a:cubicBezTo>
                    <a:pt x="0" y="9"/>
                    <a:pt x="1" y="7"/>
                    <a:pt x="2" y="6"/>
                  </a:cubicBezTo>
                  <a:cubicBezTo>
                    <a:pt x="3" y="3"/>
                    <a:pt x="6" y="1"/>
                    <a:pt x="11" y="1"/>
                  </a:cubicBezTo>
                  <a:cubicBezTo>
                    <a:pt x="7" y="0"/>
                    <a:pt x="4" y="1"/>
                    <a:pt x="1" y="5"/>
                  </a:cubicBezTo>
                  <a:cubicBezTo>
                    <a:pt x="0" y="6"/>
                    <a:pt x="0" y="8"/>
                    <a:pt x="0" y="11"/>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8" name="Freeform 719"/>
            <p:cNvSpPr>
              <a:spLocks noEditPoints="1"/>
            </p:cNvSpPr>
            <p:nvPr/>
          </p:nvSpPr>
          <p:spPr bwMode="auto">
            <a:xfrm>
              <a:off x="55563" y="25400"/>
              <a:ext cx="79375" cy="87313"/>
            </a:xfrm>
            <a:custGeom>
              <a:avLst/>
              <a:gdLst>
                <a:gd name="T0" fmla="*/ 2 w 21"/>
                <a:gd name="T1" fmla="*/ 11 h 23"/>
                <a:gd name="T2" fmla="*/ 1 w 21"/>
                <a:gd name="T3" fmla="*/ 9 h 23"/>
                <a:gd name="T4" fmla="*/ 1 w 21"/>
                <a:gd name="T5" fmla="*/ 15 h 23"/>
                <a:gd name="T6" fmla="*/ 2 w 21"/>
                <a:gd name="T7" fmla="*/ 15 h 23"/>
                <a:gd name="T8" fmla="*/ 2 w 21"/>
                <a:gd name="T9" fmla="*/ 13 h 23"/>
                <a:gd name="T10" fmla="*/ 2 w 21"/>
                <a:gd name="T11" fmla="*/ 16 h 23"/>
                <a:gd name="T12" fmla="*/ 2 w 21"/>
                <a:gd name="T13" fmla="*/ 16 h 23"/>
                <a:gd name="T14" fmla="*/ 4 w 21"/>
                <a:gd name="T15" fmla="*/ 19 h 23"/>
                <a:gd name="T16" fmla="*/ 17 w 21"/>
                <a:gd name="T17" fmla="*/ 15 h 23"/>
                <a:gd name="T18" fmla="*/ 19 w 21"/>
                <a:gd name="T19" fmla="*/ 12 h 23"/>
                <a:gd name="T20" fmla="*/ 18 w 21"/>
                <a:gd name="T21" fmla="*/ 15 h 23"/>
                <a:gd name="T22" fmla="*/ 20 w 21"/>
                <a:gd name="T23" fmla="*/ 14 h 23"/>
                <a:gd name="T24" fmla="*/ 21 w 21"/>
                <a:gd name="T25" fmla="*/ 11 h 23"/>
                <a:gd name="T26" fmla="*/ 20 w 21"/>
                <a:gd name="T27" fmla="*/ 8 h 23"/>
                <a:gd name="T28" fmla="*/ 19 w 21"/>
                <a:gd name="T29" fmla="*/ 9 h 23"/>
                <a:gd name="T30" fmla="*/ 17 w 21"/>
                <a:gd name="T31" fmla="*/ 7 h 23"/>
                <a:gd name="T32" fmla="*/ 15 w 21"/>
                <a:gd name="T33" fmla="*/ 2 h 23"/>
                <a:gd name="T34" fmla="*/ 4 w 21"/>
                <a:gd name="T35" fmla="*/ 3 h 23"/>
                <a:gd name="T36" fmla="*/ 4 w 21"/>
                <a:gd name="T37" fmla="*/ 6 h 23"/>
                <a:gd name="T38" fmla="*/ 3 w 21"/>
                <a:gd name="T39" fmla="*/ 8 h 23"/>
                <a:gd name="T40" fmla="*/ 2 w 21"/>
                <a:gd name="T41" fmla="*/ 11 h 23"/>
                <a:gd name="T42" fmla="*/ 4 w 21"/>
                <a:gd name="T43" fmla="*/ 18 h 23"/>
                <a:gd name="T44" fmla="*/ 3 w 21"/>
                <a:gd name="T45" fmla="*/ 12 h 23"/>
                <a:gd name="T46" fmla="*/ 3 w 21"/>
                <a:gd name="T47" fmla="*/ 11 h 23"/>
                <a:gd name="T48" fmla="*/ 6 w 21"/>
                <a:gd name="T49" fmla="*/ 17 h 23"/>
                <a:gd name="T50" fmla="*/ 11 w 21"/>
                <a:gd name="T51" fmla="*/ 20 h 23"/>
                <a:gd name="T52" fmla="*/ 4 w 21"/>
                <a:gd name="T53"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3">
                  <a:moveTo>
                    <a:pt x="2" y="11"/>
                  </a:moveTo>
                  <a:cubicBezTo>
                    <a:pt x="1" y="9"/>
                    <a:pt x="1" y="9"/>
                    <a:pt x="1" y="9"/>
                  </a:cubicBezTo>
                  <a:cubicBezTo>
                    <a:pt x="0" y="10"/>
                    <a:pt x="0" y="12"/>
                    <a:pt x="1" y="15"/>
                  </a:cubicBezTo>
                  <a:cubicBezTo>
                    <a:pt x="2" y="15"/>
                    <a:pt x="2" y="15"/>
                    <a:pt x="2" y="15"/>
                  </a:cubicBezTo>
                  <a:cubicBezTo>
                    <a:pt x="2" y="13"/>
                    <a:pt x="2" y="13"/>
                    <a:pt x="2" y="13"/>
                  </a:cubicBezTo>
                  <a:cubicBezTo>
                    <a:pt x="2" y="16"/>
                    <a:pt x="2" y="16"/>
                    <a:pt x="2" y="16"/>
                  </a:cubicBezTo>
                  <a:cubicBezTo>
                    <a:pt x="2" y="16"/>
                    <a:pt x="2" y="16"/>
                    <a:pt x="2" y="16"/>
                  </a:cubicBezTo>
                  <a:cubicBezTo>
                    <a:pt x="3" y="17"/>
                    <a:pt x="3" y="19"/>
                    <a:pt x="4" y="19"/>
                  </a:cubicBezTo>
                  <a:cubicBezTo>
                    <a:pt x="12" y="23"/>
                    <a:pt x="16" y="21"/>
                    <a:pt x="17" y="15"/>
                  </a:cubicBezTo>
                  <a:cubicBezTo>
                    <a:pt x="19" y="12"/>
                    <a:pt x="19" y="12"/>
                    <a:pt x="19" y="12"/>
                  </a:cubicBezTo>
                  <a:cubicBezTo>
                    <a:pt x="18" y="15"/>
                    <a:pt x="18" y="15"/>
                    <a:pt x="18" y="15"/>
                  </a:cubicBezTo>
                  <a:cubicBezTo>
                    <a:pt x="19" y="16"/>
                    <a:pt x="20" y="15"/>
                    <a:pt x="20" y="14"/>
                  </a:cubicBezTo>
                  <a:cubicBezTo>
                    <a:pt x="21" y="13"/>
                    <a:pt x="21" y="12"/>
                    <a:pt x="21" y="11"/>
                  </a:cubicBezTo>
                  <a:cubicBezTo>
                    <a:pt x="20" y="9"/>
                    <a:pt x="20" y="8"/>
                    <a:pt x="20" y="8"/>
                  </a:cubicBezTo>
                  <a:cubicBezTo>
                    <a:pt x="19" y="9"/>
                    <a:pt x="19" y="9"/>
                    <a:pt x="19" y="9"/>
                  </a:cubicBezTo>
                  <a:cubicBezTo>
                    <a:pt x="17" y="7"/>
                    <a:pt x="17" y="7"/>
                    <a:pt x="17" y="7"/>
                  </a:cubicBezTo>
                  <a:cubicBezTo>
                    <a:pt x="15" y="2"/>
                    <a:pt x="15" y="2"/>
                    <a:pt x="15" y="2"/>
                  </a:cubicBezTo>
                  <a:cubicBezTo>
                    <a:pt x="11" y="0"/>
                    <a:pt x="8" y="1"/>
                    <a:pt x="4" y="3"/>
                  </a:cubicBezTo>
                  <a:cubicBezTo>
                    <a:pt x="4" y="6"/>
                    <a:pt x="4" y="6"/>
                    <a:pt x="4" y="6"/>
                  </a:cubicBezTo>
                  <a:cubicBezTo>
                    <a:pt x="3" y="8"/>
                    <a:pt x="3" y="8"/>
                    <a:pt x="3" y="8"/>
                  </a:cubicBezTo>
                  <a:lnTo>
                    <a:pt x="2" y="11"/>
                  </a:lnTo>
                  <a:close/>
                  <a:moveTo>
                    <a:pt x="4" y="18"/>
                  </a:moveTo>
                  <a:cubicBezTo>
                    <a:pt x="3" y="16"/>
                    <a:pt x="2" y="14"/>
                    <a:pt x="3" y="12"/>
                  </a:cubicBezTo>
                  <a:cubicBezTo>
                    <a:pt x="3" y="11"/>
                    <a:pt x="3" y="11"/>
                    <a:pt x="3" y="11"/>
                  </a:cubicBezTo>
                  <a:cubicBezTo>
                    <a:pt x="3" y="13"/>
                    <a:pt x="4" y="16"/>
                    <a:pt x="6" y="17"/>
                  </a:cubicBezTo>
                  <a:cubicBezTo>
                    <a:pt x="7" y="19"/>
                    <a:pt x="9" y="19"/>
                    <a:pt x="11" y="20"/>
                  </a:cubicBezTo>
                  <a:cubicBezTo>
                    <a:pt x="8" y="20"/>
                    <a:pt x="6" y="20"/>
                    <a:pt x="4" y="18"/>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9" name="Freeform 720"/>
            <p:cNvSpPr>
              <a:spLocks/>
            </p:cNvSpPr>
            <p:nvPr/>
          </p:nvSpPr>
          <p:spPr bwMode="auto">
            <a:xfrm>
              <a:off x="63500" y="66675"/>
              <a:ext cx="33338" cy="34925"/>
            </a:xfrm>
            <a:custGeom>
              <a:avLst/>
              <a:gdLst>
                <a:gd name="T0" fmla="*/ 1 w 9"/>
                <a:gd name="T1" fmla="*/ 1 h 9"/>
                <a:gd name="T2" fmla="*/ 2 w 9"/>
                <a:gd name="T3" fmla="*/ 7 h 9"/>
                <a:gd name="T4" fmla="*/ 9 w 9"/>
                <a:gd name="T5" fmla="*/ 9 h 9"/>
                <a:gd name="T6" fmla="*/ 4 w 9"/>
                <a:gd name="T7" fmla="*/ 6 h 9"/>
                <a:gd name="T8" fmla="*/ 1 w 9"/>
                <a:gd name="T9" fmla="*/ 0 h 9"/>
                <a:gd name="T10" fmla="*/ 1 w 9"/>
                <a:gd name="T11" fmla="*/ 1 h 9"/>
              </a:gdLst>
              <a:ahLst/>
              <a:cxnLst>
                <a:cxn ang="0">
                  <a:pos x="T0" y="T1"/>
                </a:cxn>
                <a:cxn ang="0">
                  <a:pos x="T2" y="T3"/>
                </a:cxn>
                <a:cxn ang="0">
                  <a:pos x="T4" y="T5"/>
                </a:cxn>
                <a:cxn ang="0">
                  <a:pos x="T6" y="T7"/>
                </a:cxn>
                <a:cxn ang="0">
                  <a:pos x="T8" y="T9"/>
                </a:cxn>
                <a:cxn ang="0">
                  <a:pos x="T10" y="T11"/>
                </a:cxn>
              </a:cxnLst>
              <a:rect l="0" t="0" r="r" b="b"/>
              <a:pathLst>
                <a:path w="9" h="9">
                  <a:moveTo>
                    <a:pt x="1" y="1"/>
                  </a:moveTo>
                  <a:cubicBezTo>
                    <a:pt x="0" y="3"/>
                    <a:pt x="1" y="5"/>
                    <a:pt x="2" y="7"/>
                  </a:cubicBezTo>
                  <a:cubicBezTo>
                    <a:pt x="4" y="9"/>
                    <a:pt x="6" y="9"/>
                    <a:pt x="9" y="9"/>
                  </a:cubicBezTo>
                  <a:cubicBezTo>
                    <a:pt x="7" y="8"/>
                    <a:pt x="5" y="8"/>
                    <a:pt x="4" y="6"/>
                  </a:cubicBezTo>
                  <a:cubicBezTo>
                    <a:pt x="2" y="5"/>
                    <a:pt x="1" y="2"/>
                    <a:pt x="1" y="0"/>
                  </a:cubicBezTo>
                  <a:lnTo>
                    <a:pt x="1" y="1"/>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0" name="Freeform 721"/>
            <p:cNvSpPr>
              <a:spLocks/>
            </p:cNvSpPr>
            <p:nvPr/>
          </p:nvSpPr>
          <p:spPr bwMode="auto">
            <a:xfrm>
              <a:off x="63500" y="25400"/>
              <a:ext cx="33338" cy="26988"/>
            </a:xfrm>
            <a:custGeom>
              <a:avLst/>
              <a:gdLst>
                <a:gd name="T0" fmla="*/ 1 w 9"/>
                <a:gd name="T1" fmla="*/ 3 h 7"/>
                <a:gd name="T2" fmla="*/ 0 w 9"/>
                <a:gd name="T3" fmla="*/ 7 h 7"/>
                <a:gd name="T4" fmla="*/ 1 w 9"/>
                <a:gd name="T5" fmla="*/ 5 h 7"/>
                <a:gd name="T6" fmla="*/ 1 w 9"/>
                <a:gd name="T7" fmla="*/ 2 h 7"/>
                <a:gd name="T8" fmla="*/ 9 w 9"/>
                <a:gd name="T9" fmla="*/ 0 h 7"/>
                <a:gd name="T10" fmla="*/ 2 w 9"/>
                <a:gd name="T11" fmla="*/ 0 h 7"/>
                <a:gd name="T12" fmla="*/ 1 w 9"/>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1" y="3"/>
                  </a:moveTo>
                  <a:cubicBezTo>
                    <a:pt x="0" y="7"/>
                    <a:pt x="0" y="7"/>
                    <a:pt x="0" y="7"/>
                  </a:cubicBezTo>
                  <a:cubicBezTo>
                    <a:pt x="1" y="5"/>
                    <a:pt x="1" y="5"/>
                    <a:pt x="1" y="5"/>
                  </a:cubicBezTo>
                  <a:cubicBezTo>
                    <a:pt x="1" y="2"/>
                    <a:pt x="1" y="2"/>
                    <a:pt x="1" y="2"/>
                  </a:cubicBezTo>
                  <a:cubicBezTo>
                    <a:pt x="3" y="1"/>
                    <a:pt x="6" y="0"/>
                    <a:pt x="9" y="0"/>
                  </a:cubicBezTo>
                  <a:cubicBezTo>
                    <a:pt x="2" y="0"/>
                    <a:pt x="2" y="0"/>
                    <a:pt x="2" y="0"/>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1" name="Freeform 722"/>
            <p:cNvSpPr>
              <a:spLocks/>
            </p:cNvSpPr>
            <p:nvPr/>
          </p:nvSpPr>
          <p:spPr bwMode="auto">
            <a:xfrm>
              <a:off x="63500" y="74613"/>
              <a:ext cx="0" cy="11113"/>
            </a:xfrm>
            <a:custGeom>
              <a:avLst/>
              <a:gdLst>
                <a:gd name="T0" fmla="*/ 0 h 3"/>
                <a:gd name="T1" fmla="*/ 2 h 3"/>
                <a:gd name="T2" fmla="*/ 3 h 3"/>
                <a:gd name="T3" fmla="*/ 3 h 3"/>
                <a:gd name="T4" fmla="*/ 0 h 3"/>
              </a:gdLst>
              <a:ahLst/>
              <a:cxnLst>
                <a:cxn ang="0">
                  <a:pos x="0" y="T0"/>
                </a:cxn>
                <a:cxn ang="0">
                  <a:pos x="0" y="T1"/>
                </a:cxn>
                <a:cxn ang="0">
                  <a:pos x="0" y="T2"/>
                </a:cxn>
                <a:cxn ang="0">
                  <a:pos x="0" y="T3"/>
                </a:cxn>
                <a:cxn ang="0">
                  <a:pos x="0" y="T4"/>
                </a:cxn>
              </a:cxnLst>
              <a:rect l="0" t="0" r="r" b="b"/>
              <a:pathLst>
                <a:path h="3">
                  <a:moveTo>
                    <a:pt x="0" y="0"/>
                  </a:moveTo>
                  <a:cubicBezTo>
                    <a:pt x="0" y="2"/>
                    <a:pt x="0" y="2"/>
                    <a:pt x="0" y="2"/>
                  </a:cubicBezTo>
                  <a:cubicBezTo>
                    <a:pt x="0" y="3"/>
                    <a:pt x="0" y="3"/>
                    <a:pt x="0" y="3"/>
                  </a:cubicBezTo>
                  <a:cubicBezTo>
                    <a:pt x="0" y="3"/>
                    <a:pt x="0" y="3"/>
                    <a:pt x="0" y="3"/>
                  </a:cubicBezTo>
                  <a:lnTo>
                    <a:pt x="0"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2" name="Freeform 723"/>
            <p:cNvSpPr>
              <a:spLocks/>
            </p:cNvSpPr>
            <p:nvPr/>
          </p:nvSpPr>
          <p:spPr bwMode="auto">
            <a:xfrm>
              <a:off x="69850" y="71438"/>
              <a:ext cx="57150" cy="66675"/>
            </a:xfrm>
            <a:custGeom>
              <a:avLst/>
              <a:gdLst>
                <a:gd name="T0" fmla="*/ 14 w 15"/>
                <a:gd name="T1" fmla="*/ 3 h 18"/>
                <a:gd name="T2" fmla="*/ 15 w 15"/>
                <a:gd name="T3" fmla="*/ 0 h 18"/>
                <a:gd name="T4" fmla="*/ 13 w 15"/>
                <a:gd name="T5" fmla="*/ 3 h 18"/>
                <a:gd name="T6" fmla="*/ 0 w 15"/>
                <a:gd name="T7" fmla="*/ 7 h 18"/>
                <a:gd name="T8" fmla="*/ 6 w 15"/>
                <a:gd name="T9" fmla="*/ 11 h 18"/>
                <a:gd name="T10" fmla="*/ 10 w 15"/>
                <a:gd name="T11" fmla="*/ 10 h 18"/>
                <a:gd name="T12" fmla="*/ 10 w 15"/>
                <a:gd name="T13" fmla="*/ 15 h 18"/>
                <a:gd name="T14" fmla="*/ 9 w 15"/>
                <a:gd name="T15" fmla="*/ 18 h 18"/>
                <a:gd name="T16" fmla="*/ 9 w 15"/>
                <a:gd name="T17" fmla="*/ 18 h 18"/>
                <a:gd name="T18" fmla="*/ 13 w 15"/>
                <a:gd name="T19" fmla="*/ 12 h 18"/>
                <a:gd name="T20" fmla="*/ 13 w 15"/>
                <a:gd name="T21" fmla="*/ 11 h 18"/>
                <a:gd name="T22" fmla="*/ 12 w 15"/>
                <a:gd name="T23" fmla="*/ 8 h 18"/>
                <a:gd name="T24" fmla="*/ 14 w 15"/>
                <a:gd name="T25" fmla="*/ 4 h 18"/>
                <a:gd name="T26" fmla="*/ 14 w 15"/>
                <a:gd name="T2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8">
                  <a:moveTo>
                    <a:pt x="14" y="3"/>
                  </a:moveTo>
                  <a:cubicBezTo>
                    <a:pt x="15" y="0"/>
                    <a:pt x="15" y="0"/>
                    <a:pt x="15" y="0"/>
                  </a:cubicBezTo>
                  <a:cubicBezTo>
                    <a:pt x="13" y="3"/>
                    <a:pt x="13" y="3"/>
                    <a:pt x="13" y="3"/>
                  </a:cubicBezTo>
                  <a:cubicBezTo>
                    <a:pt x="12" y="9"/>
                    <a:pt x="8" y="11"/>
                    <a:pt x="0" y="7"/>
                  </a:cubicBezTo>
                  <a:cubicBezTo>
                    <a:pt x="1" y="9"/>
                    <a:pt x="3" y="10"/>
                    <a:pt x="6" y="11"/>
                  </a:cubicBezTo>
                  <a:cubicBezTo>
                    <a:pt x="7" y="11"/>
                    <a:pt x="9" y="11"/>
                    <a:pt x="10" y="10"/>
                  </a:cubicBezTo>
                  <a:cubicBezTo>
                    <a:pt x="10" y="15"/>
                    <a:pt x="10" y="15"/>
                    <a:pt x="10" y="15"/>
                  </a:cubicBezTo>
                  <a:cubicBezTo>
                    <a:pt x="9" y="18"/>
                    <a:pt x="9" y="18"/>
                    <a:pt x="9" y="18"/>
                  </a:cubicBezTo>
                  <a:cubicBezTo>
                    <a:pt x="9" y="18"/>
                    <a:pt x="9" y="18"/>
                    <a:pt x="9" y="18"/>
                  </a:cubicBezTo>
                  <a:cubicBezTo>
                    <a:pt x="11" y="18"/>
                    <a:pt x="12" y="15"/>
                    <a:pt x="13" y="12"/>
                  </a:cubicBezTo>
                  <a:cubicBezTo>
                    <a:pt x="13" y="11"/>
                    <a:pt x="13" y="11"/>
                    <a:pt x="13" y="11"/>
                  </a:cubicBezTo>
                  <a:cubicBezTo>
                    <a:pt x="12" y="8"/>
                    <a:pt x="12" y="8"/>
                    <a:pt x="12" y="8"/>
                  </a:cubicBezTo>
                  <a:cubicBezTo>
                    <a:pt x="13" y="7"/>
                    <a:pt x="14" y="6"/>
                    <a:pt x="14" y="4"/>
                  </a:cubicBezTo>
                  <a:lnTo>
                    <a:pt x="14"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3" name="Freeform 724"/>
            <p:cNvSpPr>
              <a:spLocks/>
            </p:cNvSpPr>
            <p:nvPr/>
          </p:nvSpPr>
          <p:spPr bwMode="auto">
            <a:xfrm>
              <a:off x="14288" y="157163"/>
              <a:ext cx="90488" cy="96838"/>
            </a:xfrm>
            <a:custGeom>
              <a:avLst/>
              <a:gdLst>
                <a:gd name="T0" fmla="*/ 2 w 24"/>
                <a:gd name="T1" fmla="*/ 1 h 26"/>
                <a:gd name="T2" fmla="*/ 0 w 24"/>
                <a:gd name="T3" fmla="*/ 0 h 26"/>
                <a:gd name="T4" fmla="*/ 19 w 24"/>
                <a:gd name="T5" fmla="*/ 25 h 26"/>
                <a:gd name="T6" fmla="*/ 24 w 24"/>
                <a:gd name="T7" fmla="*/ 26 h 26"/>
                <a:gd name="T8" fmla="*/ 21 w 24"/>
                <a:gd name="T9" fmla="*/ 23 h 26"/>
                <a:gd name="T10" fmla="*/ 18 w 24"/>
                <a:gd name="T11" fmla="*/ 19 h 26"/>
                <a:gd name="T12" fmla="*/ 18 w 24"/>
                <a:gd name="T13" fmla="*/ 19 h 26"/>
                <a:gd name="T14" fmla="*/ 18 w 24"/>
                <a:gd name="T15" fmla="*/ 19 h 26"/>
                <a:gd name="T16" fmla="*/ 2 w 24"/>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
                  </a:moveTo>
                  <a:cubicBezTo>
                    <a:pt x="1" y="0"/>
                    <a:pt x="1" y="0"/>
                    <a:pt x="0" y="0"/>
                  </a:cubicBezTo>
                  <a:cubicBezTo>
                    <a:pt x="7" y="8"/>
                    <a:pt x="14" y="16"/>
                    <a:pt x="19" y="25"/>
                  </a:cubicBezTo>
                  <a:cubicBezTo>
                    <a:pt x="24" y="26"/>
                    <a:pt x="24" y="26"/>
                    <a:pt x="24" y="26"/>
                  </a:cubicBezTo>
                  <a:cubicBezTo>
                    <a:pt x="21" y="23"/>
                    <a:pt x="21" y="23"/>
                    <a:pt x="21" y="23"/>
                  </a:cubicBezTo>
                  <a:cubicBezTo>
                    <a:pt x="18" y="19"/>
                    <a:pt x="18" y="19"/>
                    <a:pt x="18" y="19"/>
                  </a:cubicBezTo>
                  <a:cubicBezTo>
                    <a:pt x="18" y="19"/>
                    <a:pt x="18" y="19"/>
                    <a:pt x="18" y="19"/>
                  </a:cubicBezTo>
                  <a:cubicBezTo>
                    <a:pt x="18" y="19"/>
                    <a:pt x="18" y="19"/>
                    <a:pt x="18" y="19"/>
                  </a:cubicBezTo>
                  <a:cubicBezTo>
                    <a:pt x="14" y="10"/>
                    <a:pt x="9" y="4"/>
                    <a:pt x="2" y="1"/>
                  </a:cubicBez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4" name="Freeform 725"/>
            <p:cNvSpPr>
              <a:spLocks noEditPoints="1"/>
            </p:cNvSpPr>
            <p:nvPr/>
          </p:nvSpPr>
          <p:spPr bwMode="auto">
            <a:xfrm>
              <a:off x="14288" y="123825"/>
              <a:ext cx="93663" cy="104775"/>
            </a:xfrm>
            <a:custGeom>
              <a:avLst/>
              <a:gdLst>
                <a:gd name="T0" fmla="*/ 0 w 25"/>
                <a:gd name="T1" fmla="*/ 9 h 28"/>
                <a:gd name="T2" fmla="*/ 2 w 25"/>
                <a:gd name="T3" fmla="*/ 10 h 28"/>
                <a:gd name="T4" fmla="*/ 18 w 25"/>
                <a:gd name="T5" fmla="*/ 28 h 28"/>
                <a:gd name="T6" fmla="*/ 18 w 25"/>
                <a:gd name="T7" fmla="*/ 28 h 28"/>
                <a:gd name="T8" fmla="*/ 25 w 25"/>
                <a:gd name="T9" fmla="*/ 28 h 28"/>
                <a:gd name="T10" fmla="*/ 23 w 25"/>
                <a:gd name="T11" fmla="*/ 15 h 28"/>
                <a:gd name="T12" fmla="*/ 23 w 25"/>
                <a:gd name="T13" fmla="*/ 12 h 28"/>
                <a:gd name="T14" fmla="*/ 21 w 25"/>
                <a:gd name="T15" fmla="*/ 14 h 28"/>
                <a:gd name="T16" fmla="*/ 11 w 25"/>
                <a:gd name="T17" fmla="*/ 0 h 28"/>
                <a:gd name="T18" fmla="*/ 0 w 25"/>
                <a:gd name="T19" fmla="*/ 9 h 28"/>
                <a:gd name="T20" fmla="*/ 12 w 25"/>
                <a:gd name="T21" fmla="*/ 3 h 28"/>
                <a:gd name="T22" fmla="*/ 3 w 25"/>
                <a:gd name="T23" fmla="*/ 9 h 28"/>
                <a:gd name="T24" fmla="*/ 1 w 25"/>
                <a:gd name="T25" fmla="*/ 8 h 28"/>
                <a:gd name="T26" fmla="*/ 11 w 25"/>
                <a:gd name="T27" fmla="*/ 1 h 28"/>
                <a:gd name="T28" fmla="*/ 12 w 25"/>
                <a:gd name="T29"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8">
                  <a:moveTo>
                    <a:pt x="0" y="9"/>
                  </a:moveTo>
                  <a:cubicBezTo>
                    <a:pt x="1" y="9"/>
                    <a:pt x="1" y="9"/>
                    <a:pt x="2" y="10"/>
                  </a:cubicBezTo>
                  <a:cubicBezTo>
                    <a:pt x="9" y="13"/>
                    <a:pt x="14" y="19"/>
                    <a:pt x="18" y="28"/>
                  </a:cubicBezTo>
                  <a:cubicBezTo>
                    <a:pt x="18" y="28"/>
                    <a:pt x="18" y="28"/>
                    <a:pt x="18" y="28"/>
                  </a:cubicBezTo>
                  <a:cubicBezTo>
                    <a:pt x="25" y="28"/>
                    <a:pt x="25" y="28"/>
                    <a:pt x="25" y="28"/>
                  </a:cubicBezTo>
                  <a:cubicBezTo>
                    <a:pt x="23" y="15"/>
                    <a:pt x="23" y="15"/>
                    <a:pt x="23" y="15"/>
                  </a:cubicBezTo>
                  <a:cubicBezTo>
                    <a:pt x="23" y="12"/>
                    <a:pt x="23" y="12"/>
                    <a:pt x="23" y="12"/>
                  </a:cubicBezTo>
                  <a:cubicBezTo>
                    <a:pt x="21" y="14"/>
                    <a:pt x="21" y="14"/>
                    <a:pt x="21" y="14"/>
                  </a:cubicBezTo>
                  <a:cubicBezTo>
                    <a:pt x="11" y="0"/>
                    <a:pt x="11" y="0"/>
                    <a:pt x="11" y="0"/>
                  </a:cubicBezTo>
                  <a:lnTo>
                    <a:pt x="0" y="9"/>
                  </a:lnTo>
                  <a:close/>
                  <a:moveTo>
                    <a:pt x="12" y="3"/>
                  </a:moveTo>
                  <a:cubicBezTo>
                    <a:pt x="3" y="9"/>
                    <a:pt x="3" y="9"/>
                    <a:pt x="3" y="9"/>
                  </a:cubicBezTo>
                  <a:cubicBezTo>
                    <a:pt x="2" y="9"/>
                    <a:pt x="2" y="9"/>
                    <a:pt x="1" y="8"/>
                  </a:cubicBezTo>
                  <a:cubicBezTo>
                    <a:pt x="11" y="1"/>
                    <a:pt x="11" y="1"/>
                    <a:pt x="11" y="1"/>
                  </a:cubicBezTo>
                  <a:lnTo>
                    <a:pt x="12" y="3"/>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5" name="Freeform 726"/>
            <p:cNvSpPr>
              <a:spLocks/>
            </p:cNvSpPr>
            <p:nvPr/>
          </p:nvSpPr>
          <p:spPr bwMode="auto">
            <a:xfrm>
              <a:off x="17463" y="127000"/>
              <a:ext cx="41275" cy="30163"/>
            </a:xfrm>
            <a:custGeom>
              <a:avLst/>
              <a:gdLst>
                <a:gd name="T0" fmla="*/ 2 w 11"/>
                <a:gd name="T1" fmla="*/ 8 h 8"/>
                <a:gd name="T2" fmla="*/ 11 w 11"/>
                <a:gd name="T3" fmla="*/ 2 h 8"/>
                <a:gd name="T4" fmla="*/ 10 w 11"/>
                <a:gd name="T5" fmla="*/ 0 h 8"/>
                <a:gd name="T6" fmla="*/ 0 w 11"/>
                <a:gd name="T7" fmla="*/ 7 h 8"/>
                <a:gd name="T8" fmla="*/ 2 w 11"/>
                <a:gd name="T9" fmla="*/ 8 h 8"/>
              </a:gdLst>
              <a:ahLst/>
              <a:cxnLst>
                <a:cxn ang="0">
                  <a:pos x="T0" y="T1"/>
                </a:cxn>
                <a:cxn ang="0">
                  <a:pos x="T2" y="T3"/>
                </a:cxn>
                <a:cxn ang="0">
                  <a:pos x="T4" y="T5"/>
                </a:cxn>
                <a:cxn ang="0">
                  <a:pos x="T6" y="T7"/>
                </a:cxn>
                <a:cxn ang="0">
                  <a:pos x="T8" y="T9"/>
                </a:cxn>
              </a:cxnLst>
              <a:rect l="0" t="0" r="r" b="b"/>
              <a:pathLst>
                <a:path w="11" h="8">
                  <a:moveTo>
                    <a:pt x="2" y="8"/>
                  </a:moveTo>
                  <a:cubicBezTo>
                    <a:pt x="11" y="2"/>
                    <a:pt x="11" y="2"/>
                    <a:pt x="11" y="2"/>
                  </a:cubicBezTo>
                  <a:cubicBezTo>
                    <a:pt x="10" y="0"/>
                    <a:pt x="10" y="0"/>
                    <a:pt x="10" y="0"/>
                  </a:cubicBezTo>
                  <a:cubicBezTo>
                    <a:pt x="0" y="7"/>
                    <a:pt x="0" y="7"/>
                    <a:pt x="0" y="7"/>
                  </a:cubicBezTo>
                  <a:cubicBezTo>
                    <a:pt x="1" y="8"/>
                    <a:pt x="1" y="8"/>
                    <a:pt x="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6" name="Freeform 727"/>
            <p:cNvSpPr>
              <a:spLocks/>
            </p:cNvSpPr>
            <p:nvPr/>
          </p:nvSpPr>
          <p:spPr bwMode="auto">
            <a:xfrm>
              <a:off x="25400" y="149225"/>
              <a:ext cx="203200" cy="173038"/>
            </a:xfrm>
            <a:custGeom>
              <a:avLst/>
              <a:gdLst>
                <a:gd name="T0" fmla="*/ 41 w 54"/>
                <a:gd name="T1" fmla="*/ 2 h 46"/>
                <a:gd name="T2" fmla="*/ 39 w 54"/>
                <a:gd name="T3" fmla="*/ 0 h 46"/>
                <a:gd name="T4" fmla="*/ 36 w 54"/>
                <a:gd name="T5" fmla="*/ 5 h 46"/>
                <a:gd name="T6" fmla="*/ 36 w 54"/>
                <a:gd name="T7" fmla="*/ 16 h 46"/>
                <a:gd name="T8" fmla="*/ 30 w 54"/>
                <a:gd name="T9" fmla="*/ 19 h 46"/>
                <a:gd name="T10" fmla="*/ 30 w 54"/>
                <a:gd name="T11" fmla="*/ 20 h 46"/>
                <a:gd name="T12" fmla="*/ 35 w 54"/>
                <a:gd name="T13" fmla="*/ 19 h 46"/>
                <a:gd name="T14" fmla="*/ 37 w 54"/>
                <a:gd name="T15" fmla="*/ 19 h 46"/>
                <a:gd name="T16" fmla="*/ 38 w 54"/>
                <a:gd name="T17" fmla="*/ 15 h 46"/>
                <a:gd name="T18" fmla="*/ 38 w 54"/>
                <a:gd name="T19" fmla="*/ 5 h 46"/>
                <a:gd name="T20" fmla="*/ 40 w 54"/>
                <a:gd name="T21" fmla="*/ 3 h 46"/>
                <a:gd name="T22" fmla="*/ 47 w 54"/>
                <a:gd name="T23" fmla="*/ 15 h 46"/>
                <a:gd name="T24" fmla="*/ 47 w 54"/>
                <a:gd name="T25" fmla="*/ 25 h 46"/>
                <a:gd name="T26" fmla="*/ 26 w 54"/>
                <a:gd name="T27" fmla="*/ 24 h 46"/>
                <a:gd name="T28" fmla="*/ 26 w 54"/>
                <a:gd name="T29" fmla="*/ 28 h 46"/>
                <a:gd name="T30" fmla="*/ 26 w 54"/>
                <a:gd name="T31" fmla="*/ 28 h 46"/>
                <a:gd name="T32" fmla="*/ 34 w 54"/>
                <a:gd name="T33" fmla="*/ 31 h 46"/>
                <a:gd name="T34" fmla="*/ 0 w 54"/>
                <a:gd name="T35" fmla="*/ 31 h 46"/>
                <a:gd name="T36" fmla="*/ 2 w 54"/>
                <a:gd name="T37" fmla="*/ 35 h 46"/>
                <a:gd name="T38" fmla="*/ 2 w 54"/>
                <a:gd name="T39" fmla="*/ 36 h 46"/>
                <a:gd name="T40" fmla="*/ 4 w 54"/>
                <a:gd name="T41" fmla="*/ 37 h 46"/>
                <a:gd name="T42" fmla="*/ 7 w 54"/>
                <a:gd name="T43" fmla="*/ 39 h 46"/>
                <a:gd name="T44" fmla="*/ 25 w 54"/>
                <a:gd name="T45" fmla="*/ 40 h 46"/>
                <a:gd name="T46" fmla="*/ 33 w 54"/>
                <a:gd name="T47" fmla="*/ 38 h 46"/>
                <a:gd name="T48" fmla="*/ 34 w 54"/>
                <a:gd name="T49" fmla="*/ 37 h 46"/>
                <a:gd name="T50" fmla="*/ 37 w 54"/>
                <a:gd name="T51" fmla="*/ 35 h 46"/>
                <a:gd name="T52" fmla="*/ 37 w 54"/>
                <a:gd name="T53" fmla="*/ 39 h 46"/>
                <a:gd name="T54" fmla="*/ 35 w 54"/>
                <a:gd name="T55" fmla="*/ 42 h 46"/>
                <a:gd name="T56" fmla="*/ 35 w 54"/>
                <a:gd name="T57" fmla="*/ 44 h 46"/>
                <a:gd name="T58" fmla="*/ 35 w 54"/>
                <a:gd name="T59" fmla="*/ 46 h 46"/>
                <a:gd name="T60" fmla="*/ 37 w 54"/>
                <a:gd name="T61" fmla="*/ 45 h 46"/>
                <a:gd name="T62" fmla="*/ 40 w 54"/>
                <a:gd name="T63" fmla="*/ 43 h 46"/>
                <a:gd name="T64" fmla="*/ 38 w 54"/>
                <a:gd name="T65" fmla="*/ 34 h 46"/>
                <a:gd name="T66" fmla="*/ 37 w 54"/>
                <a:gd name="T67" fmla="*/ 32 h 46"/>
                <a:gd name="T68" fmla="*/ 40 w 54"/>
                <a:gd name="T69" fmla="*/ 32 h 46"/>
                <a:gd name="T70" fmla="*/ 42 w 54"/>
                <a:gd name="T71" fmla="*/ 33 h 46"/>
                <a:gd name="T72" fmla="*/ 53 w 54"/>
                <a:gd name="T73" fmla="*/ 22 h 46"/>
                <a:gd name="T74" fmla="*/ 47 w 54"/>
                <a:gd name="T75" fmla="*/ 13 h 46"/>
                <a:gd name="T76" fmla="*/ 41 w 54"/>
                <a:gd name="T77" fmla="*/ 3 h 46"/>
                <a:gd name="T78" fmla="*/ 41 w 54"/>
                <a:gd name="T79"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46">
                  <a:moveTo>
                    <a:pt x="41" y="2"/>
                  </a:moveTo>
                  <a:cubicBezTo>
                    <a:pt x="40" y="1"/>
                    <a:pt x="39" y="1"/>
                    <a:pt x="39" y="0"/>
                  </a:cubicBezTo>
                  <a:cubicBezTo>
                    <a:pt x="36" y="5"/>
                    <a:pt x="36" y="5"/>
                    <a:pt x="36" y="5"/>
                  </a:cubicBezTo>
                  <a:cubicBezTo>
                    <a:pt x="36" y="16"/>
                    <a:pt x="36" y="16"/>
                    <a:pt x="36" y="16"/>
                  </a:cubicBezTo>
                  <a:cubicBezTo>
                    <a:pt x="30" y="19"/>
                    <a:pt x="30" y="19"/>
                    <a:pt x="30" y="19"/>
                  </a:cubicBezTo>
                  <a:cubicBezTo>
                    <a:pt x="30" y="20"/>
                    <a:pt x="30" y="20"/>
                    <a:pt x="30" y="20"/>
                  </a:cubicBezTo>
                  <a:cubicBezTo>
                    <a:pt x="35" y="19"/>
                    <a:pt x="35" y="19"/>
                    <a:pt x="35" y="19"/>
                  </a:cubicBezTo>
                  <a:cubicBezTo>
                    <a:pt x="37" y="19"/>
                    <a:pt x="37" y="19"/>
                    <a:pt x="37" y="19"/>
                  </a:cubicBezTo>
                  <a:cubicBezTo>
                    <a:pt x="38" y="15"/>
                    <a:pt x="38" y="15"/>
                    <a:pt x="38" y="15"/>
                  </a:cubicBezTo>
                  <a:cubicBezTo>
                    <a:pt x="38" y="5"/>
                    <a:pt x="38" y="5"/>
                    <a:pt x="38" y="5"/>
                  </a:cubicBezTo>
                  <a:cubicBezTo>
                    <a:pt x="40" y="3"/>
                    <a:pt x="40" y="3"/>
                    <a:pt x="40" y="3"/>
                  </a:cubicBezTo>
                  <a:cubicBezTo>
                    <a:pt x="47" y="15"/>
                    <a:pt x="47" y="15"/>
                    <a:pt x="47" y="15"/>
                  </a:cubicBezTo>
                  <a:cubicBezTo>
                    <a:pt x="49" y="19"/>
                    <a:pt x="49" y="23"/>
                    <a:pt x="47" y="25"/>
                  </a:cubicBezTo>
                  <a:cubicBezTo>
                    <a:pt x="41" y="25"/>
                    <a:pt x="34" y="25"/>
                    <a:pt x="26" y="24"/>
                  </a:cubicBezTo>
                  <a:cubicBezTo>
                    <a:pt x="27" y="25"/>
                    <a:pt x="26" y="27"/>
                    <a:pt x="26" y="28"/>
                  </a:cubicBezTo>
                  <a:cubicBezTo>
                    <a:pt x="26" y="28"/>
                    <a:pt x="26" y="28"/>
                    <a:pt x="26" y="28"/>
                  </a:cubicBezTo>
                  <a:cubicBezTo>
                    <a:pt x="34" y="31"/>
                    <a:pt x="34" y="31"/>
                    <a:pt x="34" y="31"/>
                  </a:cubicBezTo>
                  <a:cubicBezTo>
                    <a:pt x="23" y="36"/>
                    <a:pt x="12" y="36"/>
                    <a:pt x="0" y="31"/>
                  </a:cubicBezTo>
                  <a:cubicBezTo>
                    <a:pt x="1" y="32"/>
                    <a:pt x="1" y="34"/>
                    <a:pt x="2" y="35"/>
                  </a:cubicBezTo>
                  <a:cubicBezTo>
                    <a:pt x="2" y="36"/>
                    <a:pt x="2" y="36"/>
                    <a:pt x="2" y="36"/>
                  </a:cubicBezTo>
                  <a:cubicBezTo>
                    <a:pt x="3" y="36"/>
                    <a:pt x="3" y="37"/>
                    <a:pt x="4" y="37"/>
                  </a:cubicBezTo>
                  <a:cubicBezTo>
                    <a:pt x="5" y="38"/>
                    <a:pt x="6" y="38"/>
                    <a:pt x="7" y="39"/>
                  </a:cubicBezTo>
                  <a:cubicBezTo>
                    <a:pt x="13" y="41"/>
                    <a:pt x="19" y="42"/>
                    <a:pt x="25" y="40"/>
                  </a:cubicBezTo>
                  <a:cubicBezTo>
                    <a:pt x="27" y="40"/>
                    <a:pt x="30" y="39"/>
                    <a:pt x="33" y="38"/>
                  </a:cubicBezTo>
                  <a:cubicBezTo>
                    <a:pt x="34" y="37"/>
                    <a:pt x="34" y="37"/>
                    <a:pt x="34" y="37"/>
                  </a:cubicBezTo>
                  <a:cubicBezTo>
                    <a:pt x="37" y="35"/>
                    <a:pt x="37" y="35"/>
                    <a:pt x="37" y="35"/>
                  </a:cubicBezTo>
                  <a:cubicBezTo>
                    <a:pt x="37" y="39"/>
                    <a:pt x="37" y="39"/>
                    <a:pt x="37" y="39"/>
                  </a:cubicBezTo>
                  <a:cubicBezTo>
                    <a:pt x="35" y="42"/>
                    <a:pt x="35" y="42"/>
                    <a:pt x="35" y="42"/>
                  </a:cubicBezTo>
                  <a:cubicBezTo>
                    <a:pt x="35" y="44"/>
                    <a:pt x="35" y="44"/>
                    <a:pt x="35" y="44"/>
                  </a:cubicBezTo>
                  <a:cubicBezTo>
                    <a:pt x="35" y="46"/>
                    <a:pt x="35" y="46"/>
                    <a:pt x="35" y="46"/>
                  </a:cubicBezTo>
                  <a:cubicBezTo>
                    <a:pt x="37" y="45"/>
                    <a:pt x="37" y="45"/>
                    <a:pt x="37" y="45"/>
                  </a:cubicBezTo>
                  <a:cubicBezTo>
                    <a:pt x="40" y="43"/>
                    <a:pt x="40" y="43"/>
                    <a:pt x="40" y="43"/>
                  </a:cubicBezTo>
                  <a:cubicBezTo>
                    <a:pt x="38" y="34"/>
                    <a:pt x="38" y="34"/>
                    <a:pt x="38" y="34"/>
                  </a:cubicBezTo>
                  <a:cubicBezTo>
                    <a:pt x="37" y="32"/>
                    <a:pt x="37" y="32"/>
                    <a:pt x="37" y="32"/>
                  </a:cubicBezTo>
                  <a:cubicBezTo>
                    <a:pt x="40" y="32"/>
                    <a:pt x="40" y="32"/>
                    <a:pt x="40" y="32"/>
                  </a:cubicBezTo>
                  <a:cubicBezTo>
                    <a:pt x="42" y="33"/>
                    <a:pt x="42" y="33"/>
                    <a:pt x="42" y="33"/>
                  </a:cubicBezTo>
                  <a:cubicBezTo>
                    <a:pt x="50" y="33"/>
                    <a:pt x="54" y="29"/>
                    <a:pt x="53" y="22"/>
                  </a:cubicBezTo>
                  <a:cubicBezTo>
                    <a:pt x="47" y="13"/>
                    <a:pt x="47" y="13"/>
                    <a:pt x="47" y="13"/>
                  </a:cubicBezTo>
                  <a:cubicBezTo>
                    <a:pt x="41" y="3"/>
                    <a:pt x="41" y="3"/>
                    <a:pt x="41" y="3"/>
                  </a:cubicBezTo>
                  <a:lnTo>
                    <a:pt x="41" y="2"/>
                  </a:ln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7" name="Freeform 728"/>
            <p:cNvSpPr>
              <a:spLocks/>
            </p:cNvSpPr>
            <p:nvPr/>
          </p:nvSpPr>
          <p:spPr bwMode="auto">
            <a:xfrm>
              <a:off x="104775" y="138113"/>
              <a:ext cx="33338" cy="87313"/>
            </a:xfrm>
            <a:custGeom>
              <a:avLst/>
              <a:gdLst>
                <a:gd name="T0" fmla="*/ 9 w 9"/>
                <a:gd name="T1" fmla="*/ 23 h 23"/>
                <a:gd name="T2" fmla="*/ 9 w 9"/>
                <a:gd name="T3" fmla="*/ 22 h 23"/>
                <a:gd name="T4" fmla="*/ 6 w 9"/>
                <a:gd name="T5" fmla="*/ 10 h 23"/>
                <a:gd name="T6" fmla="*/ 4 w 9"/>
                <a:gd name="T7" fmla="*/ 6 h 23"/>
                <a:gd name="T8" fmla="*/ 3 w 9"/>
                <a:gd name="T9" fmla="*/ 5 h 23"/>
                <a:gd name="T10" fmla="*/ 4 w 9"/>
                <a:gd name="T11" fmla="*/ 3 h 23"/>
                <a:gd name="T12" fmla="*/ 0 w 9"/>
                <a:gd name="T13" fmla="*/ 0 h 23"/>
                <a:gd name="T14" fmla="*/ 0 w 9"/>
                <a:gd name="T15" fmla="*/ 1 h 23"/>
                <a:gd name="T16" fmla="*/ 2 w 9"/>
                <a:gd name="T17" fmla="*/ 2 h 23"/>
                <a:gd name="T18" fmla="*/ 0 w 9"/>
                <a:gd name="T19" fmla="*/ 5 h 23"/>
                <a:gd name="T20" fmla="*/ 1 w 9"/>
                <a:gd name="T21" fmla="*/ 5 h 23"/>
                <a:gd name="T22" fmla="*/ 2 w 9"/>
                <a:gd name="T23" fmla="*/ 5 h 23"/>
                <a:gd name="T24" fmla="*/ 5 w 9"/>
                <a:gd name="T25" fmla="*/ 23 h 23"/>
                <a:gd name="T26" fmla="*/ 9 w 9"/>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23">
                  <a:moveTo>
                    <a:pt x="9" y="23"/>
                  </a:moveTo>
                  <a:cubicBezTo>
                    <a:pt x="9" y="22"/>
                    <a:pt x="9" y="22"/>
                    <a:pt x="9" y="22"/>
                  </a:cubicBezTo>
                  <a:cubicBezTo>
                    <a:pt x="6" y="10"/>
                    <a:pt x="6" y="10"/>
                    <a:pt x="6" y="10"/>
                  </a:cubicBezTo>
                  <a:cubicBezTo>
                    <a:pt x="4" y="6"/>
                    <a:pt x="4" y="6"/>
                    <a:pt x="4" y="6"/>
                  </a:cubicBezTo>
                  <a:cubicBezTo>
                    <a:pt x="3" y="5"/>
                    <a:pt x="3" y="5"/>
                    <a:pt x="3" y="5"/>
                  </a:cubicBezTo>
                  <a:cubicBezTo>
                    <a:pt x="4" y="3"/>
                    <a:pt x="4" y="3"/>
                    <a:pt x="4" y="3"/>
                  </a:cubicBezTo>
                  <a:cubicBezTo>
                    <a:pt x="3" y="1"/>
                    <a:pt x="1" y="1"/>
                    <a:pt x="0" y="0"/>
                  </a:cubicBezTo>
                  <a:cubicBezTo>
                    <a:pt x="0" y="1"/>
                    <a:pt x="0" y="1"/>
                    <a:pt x="0" y="1"/>
                  </a:cubicBezTo>
                  <a:cubicBezTo>
                    <a:pt x="2" y="2"/>
                    <a:pt x="2" y="2"/>
                    <a:pt x="2" y="2"/>
                  </a:cubicBezTo>
                  <a:cubicBezTo>
                    <a:pt x="0" y="5"/>
                    <a:pt x="0" y="5"/>
                    <a:pt x="0" y="5"/>
                  </a:cubicBezTo>
                  <a:cubicBezTo>
                    <a:pt x="1" y="5"/>
                    <a:pt x="1" y="5"/>
                    <a:pt x="1" y="5"/>
                  </a:cubicBezTo>
                  <a:cubicBezTo>
                    <a:pt x="2" y="5"/>
                    <a:pt x="2" y="5"/>
                    <a:pt x="2" y="5"/>
                  </a:cubicBezTo>
                  <a:cubicBezTo>
                    <a:pt x="5" y="23"/>
                    <a:pt x="5" y="23"/>
                    <a:pt x="5" y="23"/>
                  </a:cubicBezTo>
                  <a:lnTo>
                    <a:pt x="9" y="23"/>
                  </a:lnTo>
                  <a:close/>
                </a:path>
              </a:pathLst>
            </a:custGeom>
            <a:solidFill>
              <a:srgbClr val="5379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8" name="Freeform 729"/>
            <p:cNvSpPr>
              <a:spLocks/>
            </p:cNvSpPr>
            <p:nvPr/>
          </p:nvSpPr>
          <p:spPr bwMode="auto">
            <a:xfrm>
              <a:off x="123825" y="217488"/>
              <a:ext cx="66675" cy="14288"/>
            </a:xfrm>
            <a:custGeom>
              <a:avLst/>
              <a:gdLst>
                <a:gd name="T0" fmla="*/ 9 w 18"/>
                <a:gd name="T1" fmla="*/ 1 h 4"/>
                <a:gd name="T2" fmla="*/ 4 w 18"/>
                <a:gd name="T3" fmla="*/ 2 h 4"/>
                <a:gd name="T4" fmla="*/ 0 w 18"/>
                <a:gd name="T5" fmla="*/ 2 h 4"/>
                <a:gd name="T6" fmla="*/ 0 w 18"/>
                <a:gd name="T7" fmla="*/ 2 h 4"/>
                <a:gd name="T8" fmla="*/ 0 w 18"/>
                <a:gd name="T9" fmla="*/ 4 h 4"/>
                <a:gd name="T10" fmla="*/ 1 w 18"/>
                <a:gd name="T11" fmla="*/ 4 h 4"/>
                <a:gd name="T12" fmla="*/ 1 w 18"/>
                <a:gd name="T13" fmla="*/ 3 h 4"/>
                <a:gd name="T14" fmla="*/ 9 w 18"/>
                <a:gd name="T15" fmla="*/ 2 h 4"/>
                <a:gd name="T16" fmla="*/ 17 w 18"/>
                <a:gd name="T17" fmla="*/ 1 h 4"/>
                <a:gd name="T18" fmla="*/ 17 w 18"/>
                <a:gd name="T19" fmla="*/ 0 h 4"/>
                <a:gd name="T20" fmla="*/ 18 w 18"/>
                <a:gd name="T21" fmla="*/ 0 h 4"/>
                <a:gd name="T22" fmla="*/ 17 w 18"/>
                <a:gd name="T23" fmla="*/ 0 h 4"/>
                <a:gd name="T24" fmla="*/ 16 w 18"/>
                <a:gd name="T25" fmla="*/ 0 h 4"/>
                <a:gd name="T26" fmla="*/ 15 w 18"/>
                <a:gd name="T27" fmla="*/ 0 h 4"/>
                <a:gd name="T28" fmla="*/ 13 w 18"/>
                <a:gd name="T29" fmla="*/ 1 h 4"/>
                <a:gd name="T30" fmla="*/ 12 w 18"/>
                <a:gd name="T31" fmla="*/ 1 h 4"/>
                <a:gd name="T32" fmla="*/ 11 w 18"/>
                <a:gd name="T33" fmla="*/ 1 h 4"/>
                <a:gd name="T34" fmla="*/ 11 w 18"/>
                <a:gd name="T35" fmla="*/ 1 h 4"/>
                <a:gd name="T36" fmla="*/ 9 w 18"/>
                <a:gd name="T3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4">
                  <a:moveTo>
                    <a:pt x="9" y="1"/>
                  </a:moveTo>
                  <a:cubicBezTo>
                    <a:pt x="4" y="2"/>
                    <a:pt x="4" y="2"/>
                    <a:pt x="4" y="2"/>
                  </a:cubicBezTo>
                  <a:cubicBezTo>
                    <a:pt x="0" y="2"/>
                    <a:pt x="0" y="2"/>
                    <a:pt x="0" y="2"/>
                  </a:cubicBezTo>
                  <a:cubicBezTo>
                    <a:pt x="0" y="2"/>
                    <a:pt x="0" y="2"/>
                    <a:pt x="0" y="2"/>
                  </a:cubicBezTo>
                  <a:cubicBezTo>
                    <a:pt x="0" y="3"/>
                    <a:pt x="0" y="3"/>
                    <a:pt x="0" y="4"/>
                  </a:cubicBezTo>
                  <a:cubicBezTo>
                    <a:pt x="1" y="4"/>
                    <a:pt x="1" y="4"/>
                    <a:pt x="1" y="4"/>
                  </a:cubicBezTo>
                  <a:cubicBezTo>
                    <a:pt x="1" y="4"/>
                    <a:pt x="1" y="3"/>
                    <a:pt x="1" y="3"/>
                  </a:cubicBezTo>
                  <a:cubicBezTo>
                    <a:pt x="9" y="2"/>
                    <a:pt x="9" y="2"/>
                    <a:pt x="9" y="2"/>
                  </a:cubicBezTo>
                  <a:cubicBezTo>
                    <a:pt x="17" y="1"/>
                    <a:pt x="17" y="1"/>
                    <a:pt x="17" y="1"/>
                  </a:cubicBezTo>
                  <a:cubicBezTo>
                    <a:pt x="17" y="0"/>
                    <a:pt x="17" y="0"/>
                    <a:pt x="17" y="0"/>
                  </a:cubicBezTo>
                  <a:cubicBezTo>
                    <a:pt x="18" y="0"/>
                    <a:pt x="18" y="0"/>
                    <a:pt x="18" y="0"/>
                  </a:cubicBezTo>
                  <a:cubicBezTo>
                    <a:pt x="17" y="0"/>
                    <a:pt x="17" y="0"/>
                    <a:pt x="17" y="0"/>
                  </a:cubicBezTo>
                  <a:cubicBezTo>
                    <a:pt x="16" y="0"/>
                    <a:pt x="16" y="0"/>
                    <a:pt x="16" y="0"/>
                  </a:cubicBezTo>
                  <a:cubicBezTo>
                    <a:pt x="15" y="0"/>
                    <a:pt x="15" y="0"/>
                    <a:pt x="15" y="0"/>
                  </a:cubicBezTo>
                  <a:cubicBezTo>
                    <a:pt x="13" y="1"/>
                    <a:pt x="13" y="1"/>
                    <a:pt x="13" y="1"/>
                  </a:cubicBezTo>
                  <a:cubicBezTo>
                    <a:pt x="12" y="1"/>
                    <a:pt x="12" y="1"/>
                    <a:pt x="12" y="1"/>
                  </a:cubicBezTo>
                  <a:cubicBezTo>
                    <a:pt x="11" y="1"/>
                    <a:pt x="11" y="1"/>
                    <a:pt x="11" y="1"/>
                  </a:cubicBezTo>
                  <a:cubicBezTo>
                    <a:pt x="11" y="1"/>
                    <a:pt x="11" y="1"/>
                    <a:pt x="11" y="1"/>
                  </a:cubicBezTo>
                  <a:lnTo>
                    <a:pt x="9" y="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9" name="Freeform 730"/>
            <p:cNvSpPr>
              <a:spLocks/>
            </p:cNvSpPr>
            <p:nvPr/>
          </p:nvSpPr>
          <p:spPr bwMode="auto">
            <a:xfrm>
              <a:off x="123825" y="160338"/>
              <a:ext cx="85725" cy="82550"/>
            </a:xfrm>
            <a:custGeom>
              <a:avLst/>
              <a:gdLst>
                <a:gd name="T0" fmla="*/ 16 w 23"/>
                <a:gd name="T1" fmla="*/ 12 h 22"/>
                <a:gd name="T2" fmla="*/ 16 w 23"/>
                <a:gd name="T3" fmla="*/ 12 h 22"/>
                <a:gd name="T4" fmla="*/ 17 w 23"/>
                <a:gd name="T5" fmla="*/ 13 h 22"/>
                <a:gd name="T6" fmla="*/ 18 w 23"/>
                <a:gd name="T7" fmla="*/ 14 h 22"/>
                <a:gd name="T8" fmla="*/ 18 w 23"/>
                <a:gd name="T9" fmla="*/ 15 h 22"/>
                <a:gd name="T10" fmla="*/ 18 w 23"/>
                <a:gd name="T11" fmla="*/ 15 h 22"/>
                <a:gd name="T12" fmla="*/ 18 w 23"/>
                <a:gd name="T13" fmla="*/ 15 h 22"/>
                <a:gd name="T14" fmla="*/ 19 w 23"/>
                <a:gd name="T15" fmla="*/ 17 h 22"/>
                <a:gd name="T16" fmla="*/ 1 w 23"/>
                <a:gd name="T17" fmla="*/ 19 h 22"/>
                <a:gd name="T18" fmla="*/ 1 w 23"/>
                <a:gd name="T19" fmla="*/ 20 h 22"/>
                <a:gd name="T20" fmla="*/ 3 w 23"/>
                <a:gd name="T21" fmla="*/ 20 h 22"/>
                <a:gd name="T22" fmla="*/ 0 w 23"/>
                <a:gd name="T23" fmla="*/ 21 h 22"/>
                <a:gd name="T24" fmla="*/ 21 w 23"/>
                <a:gd name="T25" fmla="*/ 22 h 22"/>
                <a:gd name="T26" fmla="*/ 21 w 23"/>
                <a:gd name="T27" fmla="*/ 12 h 22"/>
                <a:gd name="T28" fmla="*/ 14 w 23"/>
                <a:gd name="T29" fmla="*/ 0 h 22"/>
                <a:gd name="T30" fmla="*/ 12 w 23"/>
                <a:gd name="T31" fmla="*/ 2 h 22"/>
                <a:gd name="T32" fmla="*/ 12 w 23"/>
                <a:gd name="T33" fmla="*/ 12 h 22"/>
                <a:gd name="T34" fmla="*/ 12 w 23"/>
                <a:gd name="T35" fmla="*/ 13 h 22"/>
                <a:gd name="T36" fmla="*/ 13 w 23"/>
                <a:gd name="T37" fmla="*/ 14 h 22"/>
                <a:gd name="T38" fmla="*/ 13 w 23"/>
                <a:gd name="T39" fmla="*/ 12 h 22"/>
                <a:gd name="T40" fmla="*/ 13 w 23"/>
                <a:gd name="T41" fmla="*/ 12 h 22"/>
                <a:gd name="T42" fmla="*/ 12 w 23"/>
                <a:gd name="T43" fmla="*/ 12 h 22"/>
                <a:gd name="T44" fmla="*/ 12 w 23"/>
                <a:gd name="T45" fmla="*/ 2 h 22"/>
                <a:gd name="T46" fmla="*/ 14 w 23"/>
                <a:gd name="T47" fmla="*/ 1 h 22"/>
                <a:gd name="T48" fmla="*/ 13 w 23"/>
                <a:gd name="T49" fmla="*/ 12 h 22"/>
                <a:gd name="T50" fmla="*/ 13 w 23"/>
                <a:gd name="T51" fmla="*/ 13 h 22"/>
                <a:gd name="T52" fmla="*/ 14 w 23"/>
                <a:gd name="T53" fmla="*/ 12 h 22"/>
                <a:gd name="T54" fmla="*/ 15 w 23"/>
                <a:gd name="T55" fmla="*/ 11 h 22"/>
                <a:gd name="T56" fmla="*/ 15 w 23"/>
                <a:gd name="T57" fmla="*/ 11 h 22"/>
                <a:gd name="T58" fmla="*/ 16 w 23"/>
                <a:gd name="T59"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22">
                  <a:moveTo>
                    <a:pt x="16" y="12"/>
                  </a:moveTo>
                  <a:cubicBezTo>
                    <a:pt x="16" y="12"/>
                    <a:pt x="16" y="12"/>
                    <a:pt x="16" y="12"/>
                  </a:cubicBezTo>
                  <a:cubicBezTo>
                    <a:pt x="17" y="13"/>
                    <a:pt x="17" y="13"/>
                    <a:pt x="17" y="13"/>
                  </a:cubicBezTo>
                  <a:cubicBezTo>
                    <a:pt x="18" y="13"/>
                    <a:pt x="18" y="13"/>
                    <a:pt x="18" y="14"/>
                  </a:cubicBezTo>
                  <a:cubicBezTo>
                    <a:pt x="18" y="15"/>
                    <a:pt x="18" y="15"/>
                    <a:pt x="18" y="15"/>
                  </a:cubicBezTo>
                  <a:cubicBezTo>
                    <a:pt x="18" y="15"/>
                    <a:pt x="18" y="15"/>
                    <a:pt x="18" y="15"/>
                  </a:cubicBezTo>
                  <a:cubicBezTo>
                    <a:pt x="18" y="15"/>
                    <a:pt x="18" y="15"/>
                    <a:pt x="18" y="15"/>
                  </a:cubicBezTo>
                  <a:cubicBezTo>
                    <a:pt x="19" y="17"/>
                    <a:pt x="19" y="17"/>
                    <a:pt x="19" y="17"/>
                  </a:cubicBezTo>
                  <a:cubicBezTo>
                    <a:pt x="1" y="19"/>
                    <a:pt x="1" y="19"/>
                    <a:pt x="1" y="19"/>
                  </a:cubicBezTo>
                  <a:cubicBezTo>
                    <a:pt x="1" y="19"/>
                    <a:pt x="1" y="20"/>
                    <a:pt x="1" y="20"/>
                  </a:cubicBezTo>
                  <a:cubicBezTo>
                    <a:pt x="2" y="20"/>
                    <a:pt x="2" y="20"/>
                    <a:pt x="3" y="20"/>
                  </a:cubicBezTo>
                  <a:cubicBezTo>
                    <a:pt x="0" y="21"/>
                    <a:pt x="0" y="21"/>
                    <a:pt x="0" y="21"/>
                  </a:cubicBezTo>
                  <a:cubicBezTo>
                    <a:pt x="8" y="22"/>
                    <a:pt x="15" y="22"/>
                    <a:pt x="21" y="22"/>
                  </a:cubicBezTo>
                  <a:cubicBezTo>
                    <a:pt x="23" y="20"/>
                    <a:pt x="23" y="16"/>
                    <a:pt x="21" y="12"/>
                  </a:cubicBezTo>
                  <a:cubicBezTo>
                    <a:pt x="14" y="0"/>
                    <a:pt x="14" y="0"/>
                    <a:pt x="14" y="0"/>
                  </a:cubicBezTo>
                  <a:cubicBezTo>
                    <a:pt x="12" y="2"/>
                    <a:pt x="12" y="2"/>
                    <a:pt x="12" y="2"/>
                  </a:cubicBezTo>
                  <a:cubicBezTo>
                    <a:pt x="12" y="12"/>
                    <a:pt x="12" y="12"/>
                    <a:pt x="12" y="12"/>
                  </a:cubicBezTo>
                  <a:cubicBezTo>
                    <a:pt x="12" y="13"/>
                    <a:pt x="12" y="13"/>
                    <a:pt x="12" y="13"/>
                  </a:cubicBezTo>
                  <a:cubicBezTo>
                    <a:pt x="13" y="13"/>
                    <a:pt x="13" y="13"/>
                    <a:pt x="13" y="14"/>
                  </a:cubicBezTo>
                  <a:cubicBezTo>
                    <a:pt x="13" y="12"/>
                    <a:pt x="13" y="12"/>
                    <a:pt x="13" y="12"/>
                  </a:cubicBezTo>
                  <a:cubicBezTo>
                    <a:pt x="13" y="12"/>
                    <a:pt x="13" y="12"/>
                    <a:pt x="13" y="12"/>
                  </a:cubicBezTo>
                  <a:cubicBezTo>
                    <a:pt x="12" y="12"/>
                    <a:pt x="12" y="12"/>
                    <a:pt x="12" y="12"/>
                  </a:cubicBezTo>
                  <a:cubicBezTo>
                    <a:pt x="12" y="2"/>
                    <a:pt x="12" y="2"/>
                    <a:pt x="12" y="2"/>
                  </a:cubicBezTo>
                  <a:cubicBezTo>
                    <a:pt x="14" y="1"/>
                    <a:pt x="14" y="1"/>
                    <a:pt x="14" y="1"/>
                  </a:cubicBezTo>
                  <a:cubicBezTo>
                    <a:pt x="13" y="12"/>
                    <a:pt x="13" y="12"/>
                    <a:pt x="13" y="12"/>
                  </a:cubicBezTo>
                  <a:cubicBezTo>
                    <a:pt x="13" y="13"/>
                    <a:pt x="13" y="13"/>
                    <a:pt x="13" y="13"/>
                  </a:cubicBezTo>
                  <a:cubicBezTo>
                    <a:pt x="14" y="12"/>
                    <a:pt x="14" y="12"/>
                    <a:pt x="14" y="12"/>
                  </a:cubicBezTo>
                  <a:cubicBezTo>
                    <a:pt x="15" y="11"/>
                    <a:pt x="15" y="11"/>
                    <a:pt x="15" y="11"/>
                  </a:cubicBezTo>
                  <a:cubicBezTo>
                    <a:pt x="15" y="11"/>
                    <a:pt x="15" y="11"/>
                    <a:pt x="15" y="11"/>
                  </a:cubicBezTo>
                  <a:cubicBezTo>
                    <a:pt x="16" y="11"/>
                    <a:pt x="16" y="12"/>
                    <a:pt x="16" y="1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0" name="Freeform 731"/>
            <p:cNvSpPr>
              <a:spLocks/>
            </p:cNvSpPr>
            <p:nvPr/>
          </p:nvSpPr>
          <p:spPr bwMode="auto">
            <a:xfrm>
              <a:off x="168275" y="206375"/>
              <a:ext cx="14288" cy="14288"/>
            </a:xfrm>
            <a:custGeom>
              <a:avLst/>
              <a:gdLst>
                <a:gd name="T0" fmla="*/ 9 w 9"/>
                <a:gd name="T1" fmla="*/ 0 h 9"/>
                <a:gd name="T2" fmla="*/ 7 w 9"/>
                <a:gd name="T3" fmla="*/ 0 h 9"/>
                <a:gd name="T4" fmla="*/ 0 w 9"/>
                <a:gd name="T5" fmla="*/ 7 h 9"/>
                <a:gd name="T6" fmla="*/ 0 w 9"/>
                <a:gd name="T7" fmla="*/ 9 h 9"/>
                <a:gd name="T8" fmla="*/ 2 w 9"/>
                <a:gd name="T9" fmla="*/ 9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7" y="0"/>
                  </a:lnTo>
                  <a:lnTo>
                    <a:pt x="0" y="7"/>
                  </a:lnTo>
                  <a:lnTo>
                    <a:pt x="0" y="9"/>
                  </a:lnTo>
                  <a:lnTo>
                    <a:pt x="2" y="9"/>
                  </a:lnTo>
                  <a:lnTo>
                    <a:pt x="9"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1" name="Freeform 732"/>
            <p:cNvSpPr>
              <a:spLocks/>
            </p:cNvSpPr>
            <p:nvPr/>
          </p:nvSpPr>
          <p:spPr bwMode="auto">
            <a:xfrm>
              <a:off x="171450" y="206375"/>
              <a:ext cx="11113" cy="14288"/>
            </a:xfrm>
            <a:custGeom>
              <a:avLst/>
              <a:gdLst>
                <a:gd name="T0" fmla="*/ 3 w 3"/>
                <a:gd name="T1" fmla="*/ 1 h 4"/>
                <a:gd name="T2" fmla="*/ 3 w 3"/>
                <a:gd name="T3" fmla="*/ 0 h 4"/>
                <a:gd name="T4" fmla="*/ 0 w 3"/>
                <a:gd name="T5" fmla="*/ 4 h 4"/>
                <a:gd name="T6" fmla="*/ 2 w 3"/>
                <a:gd name="T7" fmla="*/ 3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3" y="0"/>
                    <a:pt x="3" y="0"/>
                    <a:pt x="3" y="0"/>
                  </a:cubicBezTo>
                  <a:cubicBezTo>
                    <a:pt x="0" y="4"/>
                    <a:pt x="0" y="4"/>
                    <a:pt x="0" y="4"/>
                  </a:cubicBezTo>
                  <a:cubicBezTo>
                    <a:pt x="2" y="3"/>
                    <a:pt x="2" y="3"/>
                    <a:pt x="2" y="3"/>
                  </a:cubicBezTo>
                  <a:cubicBezTo>
                    <a:pt x="3" y="2"/>
                    <a:pt x="3" y="2"/>
                    <a:pt x="3" y="1"/>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2" name="Freeform 733"/>
            <p:cNvSpPr>
              <a:spLocks/>
            </p:cNvSpPr>
            <p:nvPr/>
          </p:nvSpPr>
          <p:spPr bwMode="auto">
            <a:xfrm>
              <a:off x="163513" y="206375"/>
              <a:ext cx="4763" cy="14288"/>
            </a:xfrm>
            <a:custGeom>
              <a:avLst/>
              <a:gdLst>
                <a:gd name="T0" fmla="*/ 3 w 3"/>
                <a:gd name="T1" fmla="*/ 2 h 9"/>
                <a:gd name="T2" fmla="*/ 3 w 3"/>
                <a:gd name="T3" fmla="*/ 0 h 9"/>
                <a:gd name="T4" fmla="*/ 0 w 3"/>
                <a:gd name="T5" fmla="*/ 9 h 9"/>
                <a:gd name="T6" fmla="*/ 0 w 3"/>
                <a:gd name="T7" fmla="*/ 9 h 9"/>
                <a:gd name="T8" fmla="*/ 3 w 3"/>
                <a:gd name="T9" fmla="*/ 2 h 9"/>
              </a:gdLst>
              <a:ahLst/>
              <a:cxnLst>
                <a:cxn ang="0">
                  <a:pos x="T0" y="T1"/>
                </a:cxn>
                <a:cxn ang="0">
                  <a:pos x="T2" y="T3"/>
                </a:cxn>
                <a:cxn ang="0">
                  <a:pos x="T4" y="T5"/>
                </a:cxn>
                <a:cxn ang="0">
                  <a:pos x="T6" y="T7"/>
                </a:cxn>
                <a:cxn ang="0">
                  <a:pos x="T8" y="T9"/>
                </a:cxn>
              </a:cxnLst>
              <a:rect l="0" t="0" r="r" b="b"/>
              <a:pathLst>
                <a:path w="3" h="9">
                  <a:moveTo>
                    <a:pt x="3" y="2"/>
                  </a:moveTo>
                  <a:lnTo>
                    <a:pt x="3" y="0"/>
                  </a:lnTo>
                  <a:lnTo>
                    <a:pt x="0" y="9"/>
                  </a:lnTo>
                  <a:lnTo>
                    <a:pt x="3"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3" name="Freeform 734"/>
            <p:cNvSpPr>
              <a:spLocks/>
            </p:cNvSpPr>
            <p:nvPr/>
          </p:nvSpPr>
          <p:spPr bwMode="auto">
            <a:xfrm>
              <a:off x="163513" y="209550"/>
              <a:ext cx="7938" cy="11113"/>
            </a:xfrm>
            <a:custGeom>
              <a:avLst/>
              <a:gdLst>
                <a:gd name="T0" fmla="*/ 2 w 2"/>
                <a:gd name="T1" fmla="*/ 1 h 3"/>
                <a:gd name="T2" fmla="*/ 1 w 2"/>
                <a:gd name="T3" fmla="*/ 0 h 3"/>
                <a:gd name="T4" fmla="*/ 0 w 2"/>
                <a:gd name="T5" fmla="*/ 3 h 3"/>
                <a:gd name="T6" fmla="*/ 1 w 2"/>
                <a:gd name="T7" fmla="*/ 3 h 3"/>
                <a:gd name="T8" fmla="*/ 1 w 2"/>
                <a:gd name="T9" fmla="*/ 2 h 3"/>
                <a:gd name="T10" fmla="*/ 2 w 2"/>
                <a:gd name="T11" fmla="*/ 1 h 3"/>
              </a:gdLst>
              <a:ahLst/>
              <a:cxnLst>
                <a:cxn ang="0">
                  <a:pos x="T0" y="T1"/>
                </a:cxn>
                <a:cxn ang="0">
                  <a:pos x="T2" y="T3"/>
                </a:cxn>
                <a:cxn ang="0">
                  <a:pos x="T4" y="T5"/>
                </a:cxn>
                <a:cxn ang="0">
                  <a:pos x="T6" y="T7"/>
                </a:cxn>
                <a:cxn ang="0">
                  <a:pos x="T8" y="T9"/>
                </a:cxn>
                <a:cxn ang="0">
                  <a:pos x="T10" y="T11"/>
                </a:cxn>
              </a:cxnLst>
              <a:rect l="0" t="0" r="r" b="b"/>
              <a:pathLst>
                <a:path w="2" h="3">
                  <a:moveTo>
                    <a:pt x="2" y="1"/>
                  </a:moveTo>
                  <a:cubicBezTo>
                    <a:pt x="2" y="0"/>
                    <a:pt x="2" y="0"/>
                    <a:pt x="1" y="0"/>
                  </a:cubicBezTo>
                  <a:cubicBezTo>
                    <a:pt x="0" y="3"/>
                    <a:pt x="0" y="3"/>
                    <a:pt x="0" y="3"/>
                  </a:cubicBezTo>
                  <a:cubicBezTo>
                    <a:pt x="1" y="3"/>
                    <a:pt x="1" y="3"/>
                    <a:pt x="1" y="3"/>
                  </a:cubicBezTo>
                  <a:cubicBezTo>
                    <a:pt x="1" y="2"/>
                    <a:pt x="1" y="2"/>
                    <a:pt x="1" y="2"/>
                  </a:cubicBezTo>
                  <a:cubicBezTo>
                    <a:pt x="2" y="1"/>
                    <a:pt x="2" y="1"/>
                    <a:pt x="2" y="1"/>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4" name="Freeform 735"/>
            <p:cNvSpPr>
              <a:spLocks/>
            </p:cNvSpPr>
            <p:nvPr/>
          </p:nvSpPr>
          <p:spPr bwMode="auto">
            <a:xfrm>
              <a:off x="168275" y="165100"/>
              <a:ext cx="7938" cy="41275"/>
            </a:xfrm>
            <a:custGeom>
              <a:avLst/>
              <a:gdLst>
                <a:gd name="T0" fmla="*/ 0 w 5"/>
                <a:gd name="T1" fmla="*/ 26 h 26"/>
                <a:gd name="T2" fmla="*/ 2 w 5"/>
                <a:gd name="T3" fmla="*/ 26 h 26"/>
                <a:gd name="T4" fmla="*/ 2 w 5"/>
                <a:gd name="T5" fmla="*/ 26 h 26"/>
                <a:gd name="T6" fmla="*/ 5 w 5"/>
                <a:gd name="T7" fmla="*/ 0 h 26"/>
                <a:gd name="T8" fmla="*/ 0 w 5"/>
                <a:gd name="T9" fmla="*/ 2 h 26"/>
                <a:gd name="T10" fmla="*/ 0 w 5"/>
                <a:gd name="T11" fmla="*/ 26 h 26"/>
              </a:gdLst>
              <a:ahLst/>
              <a:cxnLst>
                <a:cxn ang="0">
                  <a:pos x="T0" y="T1"/>
                </a:cxn>
                <a:cxn ang="0">
                  <a:pos x="T2" y="T3"/>
                </a:cxn>
                <a:cxn ang="0">
                  <a:pos x="T4" y="T5"/>
                </a:cxn>
                <a:cxn ang="0">
                  <a:pos x="T6" y="T7"/>
                </a:cxn>
                <a:cxn ang="0">
                  <a:pos x="T8" y="T9"/>
                </a:cxn>
                <a:cxn ang="0">
                  <a:pos x="T10" y="T11"/>
                </a:cxn>
              </a:cxnLst>
              <a:rect l="0" t="0" r="r" b="b"/>
              <a:pathLst>
                <a:path w="5" h="26">
                  <a:moveTo>
                    <a:pt x="0" y="26"/>
                  </a:moveTo>
                  <a:lnTo>
                    <a:pt x="2" y="26"/>
                  </a:lnTo>
                  <a:lnTo>
                    <a:pt x="5" y="0"/>
                  </a:lnTo>
                  <a:lnTo>
                    <a:pt x="0" y="2"/>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5" name="Freeform 736"/>
            <p:cNvSpPr>
              <a:spLocks/>
            </p:cNvSpPr>
            <p:nvPr/>
          </p:nvSpPr>
          <p:spPr bwMode="auto">
            <a:xfrm>
              <a:off x="179388" y="209550"/>
              <a:ext cx="7938" cy="7938"/>
            </a:xfrm>
            <a:custGeom>
              <a:avLst/>
              <a:gdLst>
                <a:gd name="T0" fmla="*/ 0 w 2"/>
                <a:gd name="T1" fmla="*/ 2 h 2"/>
                <a:gd name="T2" fmla="*/ 1 w 2"/>
                <a:gd name="T3" fmla="*/ 2 h 2"/>
                <a:gd name="T4" fmla="*/ 2 w 2"/>
                <a:gd name="T5" fmla="*/ 0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1" y="2"/>
                    <a:pt x="1" y="2"/>
                    <a:pt x="1" y="2"/>
                  </a:cubicBezTo>
                  <a:cubicBezTo>
                    <a:pt x="2" y="0"/>
                    <a:pt x="2" y="0"/>
                    <a:pt x="2" y="0"/>
                  </a:cubicBezTo>
                  <a:cubicBezTo>
                    <a:pt x="1" y="0"/>
                    <a:pt x="1" y="0"/>
                    <a:pt x="1" y="0"/>
                  </a:cubicBezTo>
                  <a:cubicBezTo>
                    <a:pt x="1" y="1"/>
                    <a:pt x="1" y="1"/>
                    <a:pt x="0" y="2"/>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6" name="Freeform 737"/>
            <p:cNvSpPr>
              <a:spLocks noEditPoints="1"/>
            </p:cNvSpPr>
            <p:nvPr/>
          </p:nvSpPr>
          <p:spPr bwMode="auto">
            <a:xfrm>
              <a:off x="119063" y="127000"/>
              <a:ext cx="52388" cy="93663"/>
            </a:xfrm>
            <a:custGeom>
              <a:avLst/>
              <a:gdLst>
                <a:gd name="T0" fmla="*/ 11 w 14"/>
                <a:gd name="T1" fmla="*/ 22 h 25"/>
                <a:gd name="T2" fmla="*/ 11 w 14"/>
                <a:gd name="T3" fmla="*/ 11 h 25"/>
                <a:gd name="T4" fmla="*/ 14 w 14"/>
                <a:gd name="T5" fmla="*/ 6 h 25"/>
                <a:gd name="T6" fmla="*/ 3 w 14"/>
                <a:gd name="T7" fmla="*/ 0 h 25"/>
                <a:gd name="T8" fmla="*/ 2 w 14"/>
                <a:gd name="T9" fmla="*/ 11 h 25"/>
                <a:gd name="T10" fmla="*/ 0 w 14"/>
                <a:gd name="T11" fmla="*/ 9 h 25"/>
                <a:gd name="T12" fmla="*/ 2 w 14"/>
                <a:gd name="T13" fmla="*/ 13 h 25"/>
                <a:gd name="T14" fmla="*/ 5 w 14"/>
                <a:gd name="T15" fmla="*/ 25 h 25"/>
                <a:gd name="T16" fmla="*/ 11 w 14"/>
                <a:gd name="T17" fmla="*/ 22 h 25"/>
                <a:gd name="T18" fmla="*/ 13 w 14"/>
                <a:gd name="T19" fmla="*/ 6 h 25"/>
                <a:gd name="T20" fmla="*/ 12 w 14"/>
                <a:gd name="T21" fmla="*/ 8 h 25"/>
                <a:gd name="T22" fmla="*/ 3 w 14"/>
                <a:gd name="T23" fmla="*/ 2 h 25"/>
                <a:gd name="T24" fmla="*/ 3 w 14"/>
                <a:gd name="T25" fmla="*/ 1 h 25"/>
                <a:gd name="T26" fmla="*/ 13 w 14"/>
                <a:gd name="T27" fmla="*/ 6 h 25"/>
                <a:gd name="T28" fmla="*/ 7 w 14"/>
                <a:gd name="T29" fmla="*/ 23 h 25"/>
                <a:gd name="T30" fmla="*/ 6 w 14"/>
                <a:gd name="T31" fmla="*/ 24 h 25"/>
                <a:gd name="T32" fmla="*/ 2 w 14"/>
                <a:gd name="T33" fmla="*/ 13 h 25"/>
                <a:gd name="T34" fmla="*/ 2 w 14"/>
                <a:gd name="T35" fmla="*/ 13 h 25"/>
                <a:gd name="T36" fmla="*/ 2 w 14"/>
                <a:gd name="T37" fmla="*/ 11 h 25"/>
                <a:gd name="T38" fmla="*/ 2 w 14"/>
                <a:gd name="T39" fmla="*/ 11 h 25"/>
                <a:gd name="T40" fmla="*/ 2 w 14"/>
                <a:gd name="T41" fmla="*/ 12 h 25"/>
                <a:gd name="T42" fmla="*/ 3 w 14"/>
                <a:gd name="T43" fmla="*/ 11 h 25"/>
                <a:gd name="T44" fmla="*/ 3 w 14"/>
                <a:gd name="T45" fmla="*/ 11 h 25"/>
                <a:gd name="T46" fmla="*/ 3 w 14"/>
                <a:gd name="T47" fmla="*/ 10 h 25"/>
                <a:gd name="T48" fmla="*/ 7 w 14"/>
                <a:gd name="T49"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5">
                  <a:moveTo>
                    <a:pt x="11" y="22"/>
                  </a:moveTo>
                  <a:cubicBezTo>
                    <a:pt x="11" y="11"/>
                    <a:pt x="11" y="11"/>
                    <a:pt x="11" y="11"/>
                  </a:cubicBezTo>
                  <a:cubicBezTo>
                    <a:pt x="14" y="6"/>
                    <a:pt x="14" y="6"/>
                    <a:pt x="14" y="6"/>
                  </a:cubicBezTo>
                  <a:cubicBezTo>
                    <a:pt x="11" y="3"/>
                    <a:pt x="7" y="1"/>
                    <a:pt x="3" y="0"/>
                  </a:cubicBezTo>
                  <a:cubicBezTo>
                    <a:pt x="2" y="11"/>
                    <a:pt x="2" y="11"/>
                    <a:pt x="2" y="11"/>
                  </a:cubicBezTo>
                  <a:cubicBezTo>
                    <a:pt x="0" y="9"/>
                    <a:pt x="0" y="9"/>
                    <a:pt x="0" y="9"/>
                  </a:cubicBezTo>
                  <a:cubicBezTo>
                    <a:pt x="2" y="13"/>
                    <a:pt x="2" y="13"/>
                    <a:pt x="2" y="13"/>
                  </a:cubicBezTo>
                  <a:cubicBezTo>
                    <a:pt x="5" y="25"/>
                    <a:pt x="5" y="25"/>
                    <a:pt x="5" y="25"/>
                  </a:cubicBezTo>
                  <a:lnTo>
                    <a:pt x="11" y="22"/>
                  </a:lnTo>
                  <a:close/>
                  <a:moveTo>
                    <a:pt x="13" y="6"/>
                  </a:moveTo>
                  <a:cubicBezTo>
                    <a:pt x="12" y="8"/>
                    <a:pt x="12" y="8"/>
                    <a:pt x="12" y="8"/>
                  </a:cubicBezTo>
                  <a:cubicBezTo>
                    <a:pt x="9" y="5"/>
                    <a:pt x="6" y="3"/>
                    <a:pt x="3" y="2"/>
                  </a:cubicBezTo>
                  <a:cubicBezTo>
                    <a:pt x="3" y="1"/>
                    <a:pt x="3" y="1"/>
                    <a:pt x="3" y="1"/>
                  </a:cubicBezTo>
                  <a:cubicBezTo>
                    <a:pt x="7" y="1"/>
                    <a:pt x="10" y="3"/>
                    <a:pt x="13" y="6"/>
                  </a:cubicBezTo>
                  <a:close/>
                  <a:moveTo>
                    <a:pt x="7" y="23"/>
                  </a:moveTo>
                  <a:cubicBezTo>
                    <a:pt x="6" y="24"/>
                    <a:pt x="6" y="24"/>
                    <a:pt x="6" y="24"/>
                  </a:cubicBezTo>
                  <a:cubicBezTo>
                    <a:pt x="2" y="13"/>
                    <a:pt x="2" y="13"/>
                    <a:pt x="2" y="13"/>
                  </a:cubicBezTo>
                  <a:cubicBezTo>
                    <a:pt x="2" y="13"/>
                    <a:pt x="2" y="13"/>
                    <a:pt x="2" y="13"/>
                  </a:cubicBezTo>
                  <a:cubicBezTo>
                    <a:pt x="2" y="11"/>
                    <a:pt x="2" y="11"/>
                    <a:pt x="2" y="11"/>
                  </a:cubicBezTo>
                  <a:cubicBezTo>
                    <a:pt x="2" y="11"/>
                    <a:pt x="2" y="11"/>
                    <a:pt x="2" y="11"/>
                  </a:cubicBezTo>
                  <a:cubicBezTo>
                    <a:pt x="2" y="12"/>
                    <a:pt x="2" y="12"/>
                    <a:pt x="2" y="12"/>
                  </a:cubicBezTo>
                  <a:cubicBezTo>
                    <a:pt x="3" y="11"/>
                    <a:pt x="3" y="11"/>
                    <a:pt x="3" y="11"/>
                  </a:cubicBezTo>
                  <a:cubicBezTo>
                    <a:pt x="3" y="11"/>
                    <a:pt x="3" y="11"/>
                    <a:pt x="3" y="11"/>
                  </a:cubicBezTo>
                  <a:cubicBezTo>
                    <a:pt x="3" y="10"/>
                    <a:pt x="3" y="10"/>
                    <a:pt x="3" y="10"/>
                  </a:cubicBezTo>
                  <a:lnTo>
                    <a:pt x="7" y="23"/>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7" name="Freeform 738"/>
            <p:cNvSpPr>
              <a:spLocks/>
            </p:cNvSpPr>
            <p:nvPr/>
          </p:nvSpPr>
          <p:spPr bwMode="auto">
            <a:xfrm>
              <a:off x="130175" y="130175"/>
              <a:ext cx="38100" cy="26988"/>
            </a:xfrm>
            <a:custGeom>
              <a:avLst/>
              <a:gdLst>
                <a:gd name="T0" fmla="*/ 9 w 10"/>
                <a:gd name="T1" fmla="*/ 7 h 7"/>
                <a:gd name="T2" fmla="*/ 10 w 10"/>
                <a:gd name="T3" fmla="*/ 5 h 7"/>
                <a:gd name="T4" fmla="*/ 0 w 10"/>
                <a:gd name="T5" fmla="*/ 0 h 7"/>
                <a:gd name="T6" fmla="*/ 0 w 10"/>
                <a:gd name="T7" fmla="*/ 1 h 7"/>
                <a:gd name="T8" fmla="*/ 9 w 10"/>
                <a:gd name="T9" fmla="*/ 7 h 7"/>
              </a:gdLst>
              <a:ahLst/>
              <a:cxnLst>
                <a:cxn ang="0">
                  <a:pos x="T0" y="T1"/>
                </a:cxn>
                <a:cxn ang="0">
                  <a:pos x="T2" y="T3"/>
                </a:cxn>
                <a:cxn ang="0">
                  <a:pos x="T4" y="T5"/>
                </a:cxn>
                <a:cxn ang="0">
                  <a:pos x="T6" y="T7"/>
                </a:cxn>
                <a:cxn ang="0">
                  <a:pos x="T8" y="T9"/>
                </a:cxn>
              </a:cxnLst>
              <a:rect l="0" t="0" r="r" b="b"/>
              <a:pathLst>
                <a:path w="10" h="7">
                  <a:moveTo>
                    <a:pt x="9" y="7"/>
                  </a:moveTo>
                  <a:cubicBezTo>
                    <a:pt x="10" y="5"/>
                    <a:pt x="10" y="5"/>
                    <a:pt x="10" y="5"/>
                  </a:cubicBezTo>
                  <a:cubicBezTo>
                    <a:pt x="7" y="2"/>
                    <a:pt x="4" y="0"/>
                    <a:pt x="0" y="0"/>
                  </a:cubicBezTo>
                  <a:cubicBezTo>
                    <a:pt x="0" y="1"/>
                    <a:pt x="0" y="1"/>
                    <a:pt x="0" y="1"/>
                  </a:cubicBezTo>
                  <a:cubicBezTo>
                    <a:pt x="3" y="2"/>
                    <a:pt x="6" y="4"/>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8" name="Freeform 739"/>
            <p:cNvSpPr>
              <a:spLocks/>
            </p:cNvSpPr>
            <p:nvPr/>
          </p:nvSpPr>
          <p:spPr bwMode="auto">
            <a:xfrm>
              <a:off x="127000" y="165100"/>
              <a:ext cx="19050" cy="52388"/>
            </a:xfrm>
            <a:custGeom>
              <a:avLst/>
              <a:gdLst>
                <a:gd name="T0" fmla="*/ 9 w 12"/>
                <a:gd name="T1" fmla="*/ 33 h 33"/>
                <a:gd name="T2" fmla="*/ 12 w 12"/>
                <a:gd name="T3" fmla="*/ 30 h 33"/>
                <a:gd name="T4" fmla="*/ 2 w 12"/>
                <a:gd name="T5" fmla="*/ 0 h 33"/>
                <a:gd name="T6" fmla="*/ 2 w 12"/>
                <a:gd name="T7" fmla="*/ 2 h 33"/>
                <a:gd name="T8" fmla="*/ 2 w 12"/>
                <a:gd name="T9" fmla="*/ 2 h 33"/>
                <a:gd name="T10" fmla="*/ 0 w 12"/>
                <a:gd name="T11" fmla="*/ 4 h 33"/>
                <a:gd name="T12" fmla="*/ 0 w 12"/>
                <a:gd name="T13" fmla="*/ 2 h 33"/>
                <a:gd name="T14" fmla="*/ 0 w 12"/>
                <a:gd name="T15" fmla="*/ 2 h 33"/>
                <a:gd name="T16" fmla="*/ 0 w 12"/>
                <a:gd name="T17" fmla="*/ 7 h 33"/>
                <a:gd name="T18" fmla="*/ 0 w 12"/>
                <a:gd name="T19" fmla="*/ 7 h 33"/>
                <a:gd name="T20" fmla="*/ 9 w 12"/>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33">
                  <a:moveTo>
                    <a:pt x="9" y="33"/>
                  </a:moveTo>
                  <a:lnTo>
                    <a:pt x="12" y="30"/>
                  </a:lnTo>
                  <a:lnTo>
                    <a:pt x="2" y="0"/>
                  </a:lnTo>
                  <a:lnTo>
                    <a:pt x="2" y="2"/>
                  </a:lnTo>
                  <a:lnTo>
                    <a:pt x="0" y="4"/>
                  </a:lnTo>
                  <a:lnTo>
                    <a:pt x="0" y="2"/>
                  </a:lnTo>
                  <a:lnTo>
                    <a:pt x="0" y="7"/>
                  </a:lnTo>
                  <a:lnTo>
                    <a:pt x="9"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9" name="Freeform 740"/>
            <p:cNvSpPr>
              <a:spLocks/>
            </p:cNvSpPr>
            <p:nvPr/>
          </p:nvSpPr>
          <p:spPr bwMode="auto">
            <a:xfrm>
              <a:off x="127000" y="217488"/>
              <a:ext cx="66675" cy="14288"/>
            </a:xfrm>
            <a:custGeom>
              <a:avLst/>
              <a:gdLst>
                <a:gd name="T0" fmla="*/ 18 w 18"/>
                <a:gd name="T1" fmla="*/ 2 h 4"/>
                <a:gd name="T2" fmla="*/ 17 w 18"/>
                <a:gd name="T3" fmla="*/ 0 h 4"/>
                <a:gd name="T4" fmla="*/ 16 w 18"/>
                <a:gd name="T5" fmla="*/ 0 h 4"/>
                <a:gd name="T6" fmla="*/ 16 w 18"/>
                <a:gd name="T7" fmla="*/ 1 h 4"/>
                <a:gd name="T8" fmla="*/ 8 w 18"/>
                <a:gd name="T9" fmla="*/ 2 h 4"/>
                <a:gd name="T10" fmla="*/ 0 w 18"/>
                <a:gd name="T11" fmla="*/ 3 h 4"/>
                <a:gd name="T12" fmla="*/ 0 w 18"/>
                <a:gd name="T13" fmla="*/ 4 h 4"/>
                <a:gd name="T14" fmla="*/ 18 w 1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
                  <a:moveTo>
                    <a:pt x="18" y="2"/>
                  </a:moveTo>
                  <a:cubicBezTo>
                    <a:pt x="17" y="0"/>
                    <a:pt x="17" y="0"/>
                    <a:pt x="17" y="0"/>
                  </a:cubicBezTo>
                  <a:cubicBezTo>
                    <a:pt x="16" y="0"/>
                    <a:pt x="16" y="0"/>
                    <a:pt x="16" y="0"/>
                  </a:cubicBezTo>
                  <a:cubicBezTo>
                    <a:pt x="16" y="1"/>
                    <a:pt x="16" y="1"/>
                    <a:pt x="16" y="1"/>
                  </a:cubicBezTo>
                  <a:cubicBezTo>
                    <a:pt x="8" y="2"/>
                    <a:pt x="8" y="2"/>
                    <a:pt x="8" y="2"/>
                  </a:cubicBezTo>
                  <a:cubicBezTo>
                    <a:pt x="0" y="3"/>
                    <a:pt x="0" y="3"/>
                    <a:pt x="0" y="3"/>
                  </a:cubicBezTo>
                  <a:cubicBezTo>
                    <a:pt x="0" y="3"/>
                    <a:pt x="0" y="4"/>
                    <a:pt x="0" y="4"/>
                  </a:cubicBezTo>
                  <a:lnTo>
                    <a:pt x="1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0" name="Freeform 741"/>
            <p:cNvSpPr>
              <a:spLocks/>
            </p:cNvSpPr>
            <p:nvPr/>
          </p:nvSpPr>
          <p:spPr bwMode="auto">
            <a:xfrm>
              <a:off x="182563" y="209550"/>
              <a:ext cx="7938" cy="7938"/>
            </a:xfrm>
            <a:custGeom>
              <a:avLst/>
              <a:gdLst>
                <a:gd name="T0" fmla="*/ 1 w 2"/>
                <a:gd name="T1" fmla="*/ 2 h 2"/>
                <a:gd name="T2" fmla="*/ 1 w 2"/>
                <a:gd name="T3" fmla="*/ 0 h 2"/>
                <a:gd name="T4" fmla="*/ 0 w 2"/>
                <a:gd name="T5" fmla="*/ 2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1" y="1"/>
                    <a:pt x="1" y="0"/>
                  </a:cubicBezTo>
                  <a:cubicBezTo>
                    <a:pt x="0" y="2"/>
                    <a:pt x="0" y="2"/>
                    <a:pt x="0" y="2"/>
                  </a:cubicBezTo>
                  <a:lnTo>
                    <a:pt x="1"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1" name="Freeform 742"/>
            <p:cNvSpPr>
              <a:spLocks/>
            </p:cNvSpPr>
            <p:nvPr/>
          </p:nvSpPr>
          <p:spPr bwMode="auto">
            <a:xfrm>
              <a:off x="104775" y="112713"/>
              <a:ext cx="22225" cy="52388"/>
            </a:xfrm>
            <a:custGeom>
              <a:avLst/>
              <a:gdLst>
                <a:gd name="T0" fmla="*/ 5 w 6"/>
                <a:gd name="T1" fmla="*/ 4 h 14"/>
                <a:gd name="T2" fmla="*/ 4 w 6"/>
                <a:gd name="T3" fmla="*/ 1 h 14"/>
                <a:gd name="T4" fmla="*/ 4 w 6"/>
                <a:gd name="T5" fmla="*/ 0 h 14"/>
                <a:gd name="T6" fmla="*/ 4 w 6"/>
                <a:gd name="T7" fmla="*/ 1 h 14"/>
                <a:gd name="T8" fmla="*/ 0 w 6"/>
                <a:gd name="T9" fmla="*/ 7 h 14"/>
                <a:gd name="T10" fmla="*/ 4 w 6"/>
                <a:gd name="T11" fmla="*/ 10 h 14"/>
                <a:gd name="T12" fmla="*/ 6 w 6"/>
                <a:gd name="T13" fmla="*/ 14 h 14"/>
                <a:gd name="T14" fmla="*/ 5 w 6"/>
                <a:gd name="T15" fmla="*/ 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4">
                  <a:moveTo>
                    <a:pt x="5" y="4"/>
                  </a:moveTo>
                  <a:cubicBezTo>
                    <a:pt x="4" y="1"/>
                    <a:pt x="4" y="1"/>
                    <a:pt x="4" y="1"/>
                  </a:cubicBezTo>
                  <a:cubicBezTo>
                    <a:pt x="4" y="0"/>
                    <a:pt x="4" y="0"/>
                    <a:pt x="4" y="0"/>
                  </a:cubicBezTo>
                  <a:cubicBezTo>
                    <a:pt x="4" y="1"/>
                    <a:pt x="4" y="1"/>
                    <a:pt x="4" y="1"/>
                  </a:cubicBezTo>
                  <a:cubicBezTo>
                    <a:pt x="3" y="4"/>
                    <a:pt x="2" y="7"/>
                    <a:pt x="0" y="7"/>
                  </a:cubicBezTo>
                  <a:cubicBezTo>
                    <a:pt x="1" y="8"/>
                    <a:pt x="3" y="8"/>
                    <a:pt x="4" y="10"/>
                  </a:cubicBezTo>
                  <a:cubicBezTo>
                    <a:pt x="4" y="11"/>
                    <a:pt x="5" y="12"/>
                    <a:pt x="6" y="14"/>
                  </a:cubicBezTo>
                  <a:lnTo>
                    <a:pt x="5" y="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2" name="Freeform 743"/>
            <p:cNvSpPr>
              <a:spLocks noEditPoints="1"/>
            </p:cNvSpPr>
            <p:nvPr/>
          </p:nvSpPr>
          <p:spPr bwMode="auto">
            <a:xfrm>
              <a:off x="69850" y="96838"/>
              <a:ext cx="38100" cy="41275"/>
            </a:xfrm>
            <a:custGeom>
              <a:avLst/>
              <a:gdLst>
                <a:gd name="T0" fmla="*/ 10 w 10"/>
                <a:gd name="T1" fmla="*/ 8 h 11"/>
                <a:gd name="T2" fmla="*/ 10 w 10"/>
                <a:gd name="T3" fmla="*/ 3 h 11"/>
                <a:gd name="T4" fmla="*/ 6 w 10"/>
                <a:gd name="T5" fmla="*/ 4 h 11"/>
                <a:gd name="T6" fmla="*/ 0 w 10"/>
                <a:gd name="T7" fmla="*/ 0 h 11"/>
                <a:gd name="T8" fmla="*/ 0 w 10"/>
                <a:gd name="T9" fmla="*/ 1 h 11"/>
                <a:gd name="T10" fmla="*/ 0 w 10"/>
                <a:gd name="T11" fmla="*/ 3 h 11"/>
                <a:gd name="T12" fmla="*/ 9 w 10"/>
                <a:gd name="T13" fmla="*/ 11 h 11"/>
                <a:gd name="T14" fmla="*/ 10 w 10"/>
                <a:gd name="T15" fmla="*/ 8 h 11"/>
                <a:gd name="T16" fmla="*/ 0 w 10"/>
                <a:gd name="T17" fmla="*/ 2 h 11"/>
                <a:gd name="T18" fmla="*/ 1 w 10"/>
                <a:gd name="T19" fmla="*/ 2 h 11"/>
                <a:gd name="T20" fmla="*/ 1 w 10"/>
                <a:gd name="T21" fmla="*/ 4 h 11"/>
                <a:gd name="T22" fmla="*/ 0 w 10"/>
                <a:gd name="T23" fmla="*/ 3 h 11"/>
                <a:gd name="T24" fmla="*/ 0 w 10"/>
                <a:gd name="T2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1">
                  <a:moveTo>
                    <a:pt x="10" y="8"/>
                  </a:moveTo>
                  <a:cubicBezTo>
                    <a:pt x="10" y="3"/>
                    <a:pt x="10" y="3"/>
                    <a:pt x="10" y="3"/>
                  </a:cubicBezTo>
                  <a:cubicBezTo>
                    <a:pt x="9" y="4"/>
                    <a:pt x="7" y="4"/>
                    <a:pt x="6" y="4"/>
                  </a:cubicBezTo>
                  <a:cubicBezTo>
                    <a:pt x="3" y="3"/>
                    <a:pt x="1" y="2"/>
                    <a:pt x="0" y="0"/>
                  </a:cubicBezTo>
                  <a:cubicBezTo>
                    <a:pt x="0" y="1"/>
                    <a:pt x="0" y="1"/>
                    <a:pt x="0" y="1"/>
                  </a:cubicBezTo>
                  <a:cubicBezTo>
                    <a:pt x="0" y="3"/>
                    <a:pt x="0" y="3"/>
                    <a:pt x="0" y="3"/>
                  </a:cubicBezTo>
                  <a:cubicBezTo>
                    <a:pt x="3" y="6"/>
                    <a:pt x="6" y="9"/>
                    <a:pt x="9" y="11"/>
                  </a:cubicBezTo>
                  <a:lnTo>
                    <a:pt x="10" y="8"/>
                  </a:lnTo>
                  <a:close/>
                  <a:moveTo>
                    <a:pt x="0" y="2"/>
                  </a:moveTo>
                  <a:cubicBezTo>
                    <a:pt x="1" y="2"/>
                    <a:pt x="1" y="2"/>
                    <a:pt x="1" y="2"/>
                  </a:cubicBezTo>
                  <a:cubicBezTo>
                    <a:pt x="1" y="4"/>
                    <a:pt x="1" y="4"/>
                    <a:pt x="1" y="4"/>
                  </a:cubicBezTo>
                  <a:cubicBezTo>
                    <a:pt x="0" y="3"/>
                    <a:pt x="0" y="3"/>
                    <a:pt x="0" y="3"/>
                  </a:cubicBezTo>
                  <a:lnTo>
                    <a:pt x="0"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3" name="Freeform 744"/>
            <p:cNvSpPr>
              <a:spLocks/>
            </p:cNvSpPr>
            <p:nvPr/>
          </p:nvSpPr>
          <p:spPr bwMode="auto">
            <a:xfrm>
              <a:off x="69850" y="104775"/>
              <a:ext cx="4763" cy="7938"/>
            </a:xfrm>
            <a:custGeom>
              <a:avLst/>
              <a:gdLst>
                <a:gd name="T0" fmla="*/ 3 w 3"/>
                <a:gd name="T1" fmla="*/ 0 h 5"/>
                <a:gd name="T2" fmla="*/ 0 w 3"/>
                <a:gd name="T3" fmla="*/ 0 h 5"/>
                <a:gd name="T4" fmla="*/ 0 w 3"/>
                <a:gd name="T5" fmla="*/ 2 h 5"/>
                <a:gd name="T6" fmla="*/ 3 w 3"/>
                <a:gd name="T7" fmla="*/ 5 h 5"/>
                <a:gd name="T8" fmla="*/ 3 w 3"/>
                <a:gd name="T9" fmla="*/ 0 h 5"/>
              </a:gdLst>
              <a:ahLst/>
              <a:cxnLst>
                <a:cxn ang="0">
                  <a:pos x="T0" y="T1"/>
                </a:cxn>
                <a:cxn ang="0">
                  <a:pos x="T2" y="T3"/>
                </a:cxn>
                <a:cxn ang="0">
                  <a:pos x="T4" y="T5"/>
                </a:cxn>
                <a:cxn ang="0">
                  <a:pos x="T6" y="T7"/>
                </a:cxn>
                <a:cxn ang="0">
                  <a:pos x="T8" y="T9"/>
                </a:cxn>
              </a:cxnLst>
              <a:rect l="0" t="0" r="r" b="b"/>
              <a:pathLst>
                <a:path w="3" h="5">
                  <a:moveTo>
                    <a:pt x="3" y="0"/>
                  </a:moveTo>
                  <a:lnTo>
                    <a:pt x="0" y="0"/>
                  </a:lnTo>
                  <a:lnTo>
                    <a:pt x="0" y="2"/>
                  </a:lnTo>
                  <a:lnTo>
                    <a:pt x="3" y="5"/>
                  </a:lnTo>
                  <a:lnTo>
                    <a:pt x="3"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4" name="Freeform 745"/>
            <p:cNvSpPr>
              <a:spLocks/>
            </p:cNvSpPr>
            <p:nvPr/>
          </p:nvSpPr>
          <p:spPr bwMode="auto">
            <a:xfrm>
              <a:off x="115888" y="127000"/>
              <a:ext cx="14288" cy="41275"/>
            </a:xfrm>
            <a:custGeom>
              <a:avLst/>
              <a:gdLst>
                <a:gd name="T0" fmla="*/ 4 w 4"/>
                <a:gd name="T1" fmla="*/ 0 h 11"/>
                <a:gd name="T2" fmla="*/ 2 w 4"/>
                <a:gd name="T3" fmla="*/ 0 h 11"/>
                <a:gd name="T4" fmla="*/ 3 w 4"/>
                <a:gd name="T5" fmla="*/ 10 h 11"/>
                <a:gd name="T6" fmla="*/ 1 w 4"/>
                <a:gd name="T7" fmla="*/ 6 h 11"/>
                <a:gd name="T8" fmla="*/ 0 w 4"/>
                <a:gd name="T9" fmla="*/ 8 h 11"/>
                <a:gd name="T10" fmla="*/ 1 w 4"/>
                <a:gd name="T11" fmla="*/ 9 h 11"/>
                <a:gd name="T12" fmla="*/ 3 w 4"/>
                <a:gd name="T13" fmla="*/ 11 h 11"/>
                <a:gd name="T14" fmla="*/ 4 w 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1">
                  <a:moveTo>
                    <a:pt x="4" y="0"/>
                  </a:moveTo>
                  <a:cubicBezTo>
                    <a:pt x="3" y="0"/>
                    <a:pt x="2" y="0"/>
                    <a:pt x="2" y="0"/>
                  </a:cubicBezTo>
                  <a:cubicBezTo>
                    <a:pt x="3" y="10"/>
                    <a:pt x="3" y="10"/>
                    <a:pt x="3" y="10"/>
                  </a:cubicBezTo>
                  <a:cubicBezTo>
                    <a:pt x="2" y="8"/>
                    <a:pt x="1" y="7"/>
                    <a:pt x="1" y="6"/>
                  </a:cubicBezTo>
                  <a:cubicBezTo>
                    <a:pt x="0" y="8"/>
                    <a:pt x="0" y="8"/>
                    <a:pt x="0" y="8"/>
                  </a:cubicBezTo>
                  <a:cubicBezTo>
                    <a:pt x="1" y="9"/>
                    <a:pt x="1" y="9"/>
                    <a:pt x="1" y="9"/>
                  </a:cubicBezTo>
                  <a:cubicBezTo>
                    <a:pt x="3" y="11"/>
                    <a:pt x="3" y="11"/>
                    <a:pt x="3" y="11"/>
                  </a:cubicBezTo>
                  <a:lnTo>
                    <a:pt x="4" y="0"/>
                  </a:ln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5" name="Freeform 746"/>
            <p:cNvSpPr>
              <a:spLocks/>
            </p:cNvSpPr>
            <p:nvPr/>
          </p:nvSpPr>
          <p:spPr bwMode="auto">
            <a:xfrm>
              <a:off x="66675" y="119063"/>
              <a:ext cx="33338" cy="41275"/>
            </a:xfrm>
            <a:custGeom>
              <a:avLst/>
              <a:gdLst>
                <a:gd name="T0" fmla="*/ 17 w 21"/>
                <a:gd name="T1" fmla="*/ 26 h 26"/>
                <a:gd name="T2" fmla="*/ 21 w 21"/>
                <a:gd name="T3" fmla="*/ 17 h 26"/>
                <a:gd name="T4" fmla="*/ 2 w 21"/>
                <a:gd name="T5" fmla="*/ 0 h 26"/>
                <a:gd name="T6" fmla="*/ 0 w 21"/>
                <a:gd name="T7" fmla="*/ 5 h 26"/>
                <a:gd name="T8" fmla="*/ 17 w 21"/>
                <a:gd name="T9" fmla="*/ 26 h 26"/>
              </a:gdLst>
              <a:ahLst/>
              <a:cxnLst>
                <a:cxn ang="0">
                  <a:pos x="T0" y="T1"/>
                </a:cxn>
                <a:cxn ang="0">
                  <a:pos x="T2" y="T3"/>
                </a:cxn>
                <a:cxn ang="0">
                  <a:pos x="T4" y="T5"/>
                </a:cxn>
                <a:cxn ang="0">
                  <a:pos x="T6" y="T7"/>
                </a:cxn>
                <a:cxn ang="0">
                  <a:pos x="T8" y="T9"/>
                </a:cxn>
              </a:cxnLst>
              <a:rect l="0" t="0" r="r" b="b"/>
              <a:pathLst>
                <a:path w="21" h="26">
                  <a:moveTo>
                    <a:pt x="17" y="26"/>
                  </a:moveTo>
                  <a:lnTo>
                    <a:pt x="21" y="17"/>
                  </a:lnTo>
                  <a:lnTo>
                    <a:pt x="2" y="0"/>
                  </a:lnTo>
                  <a:lnTo>
                    <a:pt x="0" y="5"/>
                  </a:lnTo>
                  <a:lnTo>
                    <a:pt x="17" y="2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6" name="Freeform 747"/>
            <p:cNvSpPr>
              <a:spLocks/>
            </p:cNvSpPr>
            <p:nvPr/>
          </p:nvSpPr>
          <p:spPr bwMode="auto">
            <a:xfrm>
              <a:off x="100013" y="142875"/>
              <a:ext cx="11113" cy="14288"/>
            </a:xfrm>
            <a:custGeom>
              <a:avLst/>
              <a:gdLst>
                <a:gd name="T0" fmla="*/ 0 w 7"/>
                <a:gd name="T1" fmla="*/ 2 h 9"/>
                <a:gd name="T2" fmla="*/ 0 w 7"/>
                <a:gd name="T3" fmla="*/ 7 h 9"/>
                <a:gd name="T4" fmla="*/ 3 w 7"/>
                <a:gd name="T5" fmla="*/ 9 h 9"/>
                <a:gd name="T6" fmla="*/ 7 w 7"/>
                <a:gd name="T7" fmla="*/ 2 h 9"/>
                <a:gd name="T8" fmla="*/ 3 w 7"/>
                <a:gd name="T9" fmla="*/ 0 h 9"/>
                <a:gd name="T10" fmla="*/ 0 w 7"/>
                <a:gd name="T11" fmla="*/ 2 h 9"/>
              </a:gdLst>
              <a:ahLst/>
              <a:cxnLst>
                <a:cxn ang="0">
                  <a:pos x="T0" y="T1"/>
                </a:cxn>
                <a:cxn ang="0">
                  <a:pos x="T2" y="T3"/>
                </a:cxn>
                <a:cxn ang="0">
                  <a:pos x="T4" y="T5"/>
                </a:cxn>
                <a:cxn ang="0">
                  <a:pos x="T6" y="T7"/>
                </a:cxn>
                <a:cxn ang="0">
                  <a:pos x="T8" y="T9"/>
                </a:cxn>
                <a:cxn ang="0">
                  <a:pos x="T10" y="T11"/>
                </a:cxn>
              </a:cxnLst>
              <a:rect l="0" t="0" r="r" b="b"/>
              <a:pathLst>
                <a:path w="7" h="9">
                  <a:moveTo>
                    <a:pt x="0" y="2"/>
                  </a:moveTo>
                  <a:lnTo>
                    <a:pt x="0" y="7"/>
                  </a:lnTo>
                  <a:lnTo>
                    <a:pt x="3" y="9"/>
                  </a:lnTo>
                  <a:lnTo>
                    <a:pt x="7" y="2"/>
                  </a:lnTo>
                  <a:lnTo>
                    <a:pt x="3" y="0"/>
                  </a:lnTo>
                  <a:lnTo>
                    <a:pt x="0" y="2"/>
                  </a:lnTo>
                  <a:close/>
                </a:path>
              </a:pathLst>
            </a:custGeom>
            <a:solidFill>
              <a:srgbClr val="70A4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7" name="Freeform 748"/>
            <p:cNvSpPr>
              <a:spLocks/>
            </p:cNvSpPr>
            <p:nvPr/>
          </p:nvSpPr>
          <p:spPr bwMode="auto">
            <a:xfrm>
              <a:off x="55563" y="123825"/>
              <a:ext cx="55563" cy="104775"/>
            </a:xfrm>
            <a:custGeom>
              <a:avLst/>
              <a:gdLst>
                <a:gd name="T0" fmla="*/ 31 w 35"/>
                <a:gd name="T1" fmla="*/ 21 h 66"/>
                <a:gd name="T2" fmla="*/ 28 w 35"/>
                <a:gd name="T3" fmla="*/ 19 h 66"/>
                <a:gd name="T4" fmla="*/ 24 w 35"/>
                <a:gd name="T5" fmla="*/ 26 h 66"/>
                <a:gd name="T6" fmla="*/ 7 w 35"/>
                <a:gd name="T7" fmla="*/ 4 h 66"/>
                <a:gd name="T8" fmla="*/ 2 w 35"/>
                <a:gd name="T9" fmla="*/ 0 h 66"/>
                <a:gd name="T10" fmla="*/ 0 w 35"/>
                <a:gd name="T11" fmla="*/ 0 h 66"/>
                <a:gd name="T12" fmla="*/ 24 w 35"/>
                <a:gd name="T13" fmla="*/ 33 h 66"/>
                <a:gd name="T14" fmla="*/ 28 w 35"/>
                <a:gd name="T15" fmla="*/ 28 h 66"/>
                <a:gd name="T16" fmla="*/ 28 w 35"/>
                <a:gd name="T17" fmla="*/ 35 h 66"/>
                <a:gd name="T18" fmla="*/ 33 w 35"/>
                <a:gd name="T19" fmla="*/ 66 h 66"/>
                <a:gd name="T20" fmla="*/ 35 w 35"/>
                <a:gd name="T21" fmla="*/ 64 h 66"/>
                <a:gd name="T22" fmla="*/ 31 w 35"/>
                <a:gd name="T23" fmla="*/ 30 h 66"/>
                <a:gd name="T24" fmla="*/ 33 w 35"/>
                <a:gd name="T25" fmla="*/ 21 h 66"/>
                <a:gd name="T26" fmla="*/ 31 w 35"/>
                <a:gd name="T27"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66">
                  <a:moveTo>
                    <a:pt x="31" y="21"/>
                  </a:moveTo>
                  <a:lnTo>
                    <a:pt x="28" y="19"/>
                  </a:lnTo>
                  <a:lnTo>
                    <a:pt x="24" y="26"/>
                  </a:lnTo>
                  <a:lnTo>
                    <a:pt x="7" y="4"/>
                  </a:lnTo>
                  <a:lnTo>
                    <a:pt x="2" y="0"/>
                  </a:lnTo>
                  <a:lnTo>
                    <a:pt x="0" y="0"/>
                  </a:lnTo>
                  <a:lnTo>
                    <a:pt x="24" y="33"/>
                  </a:lnTo>
                  <a:lnTo>
                    <a:pt x="28" y="28"/>
                  </a:lnTo>
                  <a:lnTo>
                    <a:pt x="28" y="35"/>
                  </a:lnTo>
                  <a:lnTo>
                    <a:pt x="33" y="66"/>
                  </a:lnTo>
                  <a:lnTo>
                    <a:pt x="35" y="64"/>
                  </a:lnTo>
                  <a:lnTo>
                    <a:pt x="31" y="30"/>
                  </a:lnTo>
                  <a:lnTo>
                    <a:pt x="33" y="21"/>
                  </a:lnTo>
                  <a:lnTo>
                    <a:pt x="31" y="21"/>
                  </a:ln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8" name="Freeform 749"/>
            <p:cNvSpPr>
              <a:spLocks/>
            </p:cNvSpPr>
            <p:nvPr/>
          </p:nvSpPr>
          <p:spPr bwMode="auto">
            <a:xfrm>
              <a:off x="58738" y="101600"/>
              <a:ext cx="46038" cy="44450"/>
            </a:xfrm>
            <a:custGeom>
              <a:avLst/>
              <a:gdLst>
                <a:gd name="T0" fmla="*/ 11 w 12"/>
                <a:gd name="T1" fmla="*/ 10 h 12"/>
                <a:gd name="T2" fmla="*/ 12 w 12"/>
                <a:gd name="T3" fmla="*/ 11 h 12"/>
                <a:gd name="T4" fmla="*/ 11 w 12"/>
                <a:gd name="T5" fmla="*/ 12 h 12"/>
                <a:gd name="T6" fmla="*/ 11 w 12"/>
                <a:gd name="T7" fmla="*/ 12 h 12"/>
                <a:gd name="T8" fmla="*/ 12 w 12"/>
                <a:gd name="T9" fmla="*/ 11 h 12"/>
                <a:gd name="T10" fmla="*/ 12 w 12"/>
                <a:gd name="T11" fmla="*/ 10 h 12"/>
                <a:gd name="T12" fmla="*/ 12 w 12"/>
                <a:gd name="T13" fmla="*/ 10 h 12"/>
                <a:gd name="T14" fmla="*/ 3 w 12"/>
                <a:gd name="T15" fmla="*/ 2 h 12"/>
                <a:gd name="T16" fmla="*/ 3 w 12"/>
                <a:gd name="T17" fmla="*/ 0 h 12"/>
                <a:gd name="T18" fmla="*/ 2 w 12"/>
                <a:gd name="T19" fmla="*/ 1 h 12"/>
                <a:gd name="T20" fmla="*/ 0 w 12"/>
                <a:gd name="T21" fmla="*/ 6 h 12"/>
                <a:gd name="T22" fmla="*/ 2 w 12"/>
                <a:gd name="T23" fmla="*/ 8 h 12"/>
                <a:gd name="T24" fmla="*/ 2 w 12"/>
                <a:gd name="T25" fmla="*/ 7 h 12"/>
                <a:gd name="T26" fmla="*/ 1 w 12"/>
                <a:gd name="T27" fmla="*/ 6 h 12"/>
                <a:gd name="T28" fmla="*/ 2 w 12"/>
                <a:gd name="T29" fmla="*/ 1 h 12"/>
                <a:gd name="T30" fmla="*/ 2 w 12"/>
                <a:gd name="T31" fmla="*/ 2 h 12"/>
                <a:gd name="T32" fmla="*/ 2 w 12"/>
                <a:gd name="T33" fmla="*/ 2 h 12"/>
                <a:gd name="T34" fmla="*/ 2 w 12"/>
                <a:gd name="T35" fmla="*/ 3 h 12"/>
                <a:gd name="T36" fmla="*/ 11 w 12"/>
                <a:gd name="T3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2">
                  <a:moveTo>
                    <a:pt x="11" y="10"/>
                  </a:moveTo>
                  <a:cubicBezTo>
                    <a:pt x="12" y="11"/>
                    <a:pt x="12" y="11"/>
                    <a:pt x="12" y="11"/>
                  </a:cubicBezTo>
                  <a:cubicBezTo>
                    <a:pt x="11" y="12"/>
                    <a:pt x="11" y="12"/>
                    <a:pt x="11" y="12"/>
                  </a:cubicBezTo>
                  <a:cubicBezTo>
                    <a:pt x="11" y="12"/>
                    <a:pt x="11" y="12"/>
                    <a:pt x="11" y="12"/>
                  </a:cubicBezTo>
                  <a:cubicBezTo>
                    <a:pt x="12" y="11"/>
                    <a:pt x="12" y="11"/>
                    <a:pt x="12" y="11"/>
                  </a:cubicBezTo>
                  <a:cubicBezTo>
                    <a:pt x="12" y="10"/>
                    <a:pt x="12" y="10"/>
                    <a:pt x="12" y="10"/>
                  </a:cubicBezTo>
                  <a:cubicBezTo>
                    <a:pt x="12" y="10"/>
                    <a:pt x="12" y="10"/>
                    <a:pt x="12" y="10"/>
                  </a:cubicBezTo>
                  <a:cubicBezTo>
                    <a:pt x="9" y="8"/>
                    <a:pt x="6" y="5"/>
                    <a:pt x="3" y="2"/>
                  </a:cubicBezTo>
                  <a:cubicBezTo>
                    <a:pt x="3" y="0"/>
                    <a:pt x="3" y="0"/>
                    <a:pt x="3" y="0"/>
                  </a:cubicBezTo>
                  <a:cubicBezTo>
                    <a:pt x="2" y="1"/>
                    <a:pt x="2" y="1"/>
                    <a:pt x="2" y="1"/>
                  </a:cubicBezTo>
                  <a:cubicBezTo>
                    <a:pt x="0" y="6"/>
                    <a:pt x="0" y="6"/>
                    <a:pt x="0" y="6"/>
                  </a:cubicBezTo>
                  <a:cubicBezTo>
                    <a:pt x="2" y="8"/>
                    <a:pt x="2" y="8"/>
                    <a:pt x="2" y="8"/>
                  </a:cubicBezTo>
                  <a:cubicBezTo>
                    <a:pt x="2" y="7"/>
                    <a:pt x="2" y="7"/>
                    <a:pt x="2" y="7"/>
                  </a:cubicBezTo>
                  <a:cubicBezTo>
                    <a:pt x="1" y="6"/>
                    <a:pt x="1" y="6"/>
                    <a:pt x="1" y="6"/>
                  </a:cubicBezTo>
                  <a:cubicBezTo>
                    <a:pt x="2" y="1"/>
                    <a:pt x="2" y="1"/>
                    <a:pt x="2" y="1"/>
                  </a:cubicBezTo>
                  <a:cubicBezTo>
                    <a:pt x="2" y="2"/>
                    <a:pt x="2" y="2"/>
                    <a:pt x="2" y="2"/>
                  </a:cubicBezTo>
                  <a:cubicBezTo>
                    <a:pt x="2" y="2"/>
                    <a:pt x="2" y="2"/>
                    <a:pt x="2" y="2"/>
                  </a:cubicBezTo>
                  <a:cubicBezTo>
                    <a:pt x="2" y="3"/>
                    <a:pt x="2" y="3"/>
                    <a:pt x="2" y="3"/>
                  </a:cubicBezTo>
                  <a:cubicBezTo>
                    <a:pt x="5" y="6"/>
                    <a:pt x="8" y="8"/>
                    <a:pt x="11" y="10"/>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9" name="Freeform 750"/>
            <p:cNvSpPr>
              <a:spLocks/>
            </p:cNvSpPr>
            <p:nvPr/>
          </p:nvSpPr>
          <p:spPr bwMode="auto">
            <a:xfrm>
              <a:off x="63500" y="104775"/>
              <a:ext cx="41275" cy="41275"/>
            </a:xfrm>
            <a:custGeom>
              <a:avLst/>
              <a:gdLst>
                <a:gd name="T0" fmla="*/ 11 w 11"/>
                <a:gd name="T1" fmla="*/ 10 h 11"/>
                <a:gd name="T2" fmla="*/ 10 w 11"/>
                <a:gd name="T3" fmla="*/ 9 h 11"/>
                <a:gd name="T4" fmla="*/ 1 w 11"/>
                <a:gd name="T5" fmla="*/ 2 h 11"/>
                <a:gd name="T6" fmla="*/ 1 w 11"/>
                <a:gd name="T7" fmla="*/ 1 h 11"/>
                <a:gd name="T8" fmla="*/ 1 w 11"/>
                <a:gd name="T9" fmla="*/ 1 h 11"/>
                <a:gd name="T10" fmla="*/ 1 w 11"/>
                <a:gd name="T11" fmla="*/ 0 h 11"/>
                <a:gd name="T12" fmla="*/ 0 w 11"/>
                <a:gd name="T13" fmla="*/ 5 h 11"/>
                <a:gd name="T14" fmla="*/ 1 w 11"/>
                <a:gd name="T15" fmla="*/ 6 h 11"/>
                <a:gd name="T16" fmla="*/ 2 w 11"/>
                <a:gd name="T17" fmla="*/ 4 h 11"/>
                <a:gd name="T18" fmla="*/ 10 w 11"/>
                <a:gd name="T19" fmla="*/ 11 h 11"/>
                <a:gd name="T20" fmla="*/ 11 w 11"/>
                <a:gd name="T2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11" y="10"/>
                  </a:moveTo>
                  <a:cubicBezTo>
                    <a:pt x="10" y="9"/>
                    <a:pt x="10" y="9"/>
                    <a:pt x="10" y="9"/>
                  </a:cubicBezTo>
                  <a:cubicBezTo>
                    <a:pt x="7" y="7"/>
                    <a:pt x="4" y="5"/>
                    <a:pt x="1" y="2"/>
                  </a:cubicBezTo>
                  <a:cubicBezTo>
                    <a:pt x="1" y="1"/>
                    <a:pt x="1" y="1"/>
                    <a:pt x="1" y="1"/>
                  </a:cubicBezTo>
                  <a:cubicBezTo>
                    <a:pt x="1" y="1"/>
                    <a:pt x="1" y="1"/>
                    <a:pt x="1" y="1"/>
                  </a:cubicBezTo>
                  <a:cubicBezTo>
                    <a:pt x="1" y="0"/>
                    <a:pt x="1" y="0"/>
                    <a:pt x="1" y="0"/>
                  </a:cubicBezTo>
                  <a:cubicBezTo>
                    <a:pt x="0" y="5"/>
                    <a:pt x="0" y="5"/>
                    <a:pt x="0" y="5"/>
                  </a:cubicBezTo>
                  <a:cubicBezTo>
                    <a:pt x="1" y="6"/>
                    <a:pt x="1" y="6"/>
                    <a:pt x="1" y="6"/>
                  </a:cubicBezTo>
                  <a:cubicBezTo>
                    <a:pt x="2" y="4"/>
                    <a:pt x="2" y="4"/>
                    <a:pt x="2" y="4"/>
                  </a:cubicBezTo>
                  <a:cubicBezTo>
                    <a:pt x="10" y="11"/>
                    <a:pt x="10" y="11"/>
                    <a:pt x="10" y="11"/>
                  </a:cubicBezTo>
                  <a:lnTo>
                    <a:pt x="11"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0" name="Freeform 751"/>
            <p:cNvSpPr>
              <a:spLocks/>
            </p:cNvSpPr>
            <p:nvPr/>
          </p:nvSpPr>
          <p:spPr bwMode="auto">
            <a:xfrm>
              <a:off x="104775" y="157163"/>
              <a:ext cx="19050" cy="68263"/>
            </a:xfrm>
            <a:custGeom>
              <a:avLst/>
              <a:gdLst>
                <a:gd name="T0" fmla="*/ 4 w 12"/>
                <a:gd name="T1" fmla="*/ 0 h 43"/>
                <a:gd name="T2" fmla="*/ 2 w 12"/>
                <a:gd name="T3" fmla="*/ 0 h 43"/>
                <a:gd name="T4" fmla="*/ 0 w 12"/>
                <a:gd name="T5" fmla="*/ 9 h 43"/>
                <a:gd name="T6" fmla="*/ 4 w 12"/>
                <a:gd name="T7" fmla="*/ 43 h 43"/>
                <a:gd name="T8" fmla="*/ 12 w 12"/>
                <a:gd name="T9" fmla="*/ 43 h 43"/>
                <a:gd name="T10" fmla="*/ 12 w 12"/>
                <a:gd name="T11" fmla="*/ 43 h 43"/>
                <a:gd name="T12" fmla="*/ 4 w 12"/>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2" h="43">
                  <a:moveTo>
                    <a:pt x="4" y="0"/>
                  </a:moveTo>
                  <a:lnTo>
                    <a:pt x="2" y="0"/>
                  </a:lnTo>
                  <a:lnTo>
                    <a:pt x="0" y="9"/>
                  </a:lnTo>
                  <a:lnTo>
                    <a:pt x="4" y="43"/>
                  </a:lnTo>
                  <a:lnTo>
                    <a:pt x="12" y="43"/>
                  </a:lnTo>
                  <a:lnTo>
                    <a:pt x="4" y="0"/>
                  </a:lnTo>
                  <a:close/>
                </a:path>
              </a:pathLst>
            </a:custGeom>
            <a:solidFill>
              <a:srgbClr val="70A4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1" name="Freeform 752"/>
            <p:cNvSpPr>
              <a:spLocks noEditPoints="1"/>
            </p:cNvSpPr>
            <p:nvPr/>
          </p:nvSpPr>
          <p:spPr bwMode="auto">
            <a:xfrm>
              <a:off x="82550" y="225425"/>
              <a:ext cx="41275" cy="17463"/>
            </a:xfrm>
            <a:custGeom>
              <a:avLst/>
              <a:gdLst>
                <a:gd name="T0" fmla="*/ 8 w 11"/>
                <a:gd name="T1" fmla="*/ 0 h 5"/>
                <a:gd name="T2" fmla="*/ 7 w 11"/>
                <a:gd name="T3" fmla="*/ 1 h 5"/>
                <a:gd name="T4" fmla="*/ 0 w 11"/>
                <a:gd name="T5" fmla="*/ 1 h 5"/>
                <a:gd name="T6" fmla="*/ 3 w 11"/>
                <a:gd name="T7" fmla="*/ 5 h 5"/>
                <a:gd name="T8" fmla="*/ 11 w 11"/>
                <a:gd name="T9" fmla="*/ 4 h 5"/>
                <a:gd name="T10" fmla="*/ 11 w 11"/>
                <a:gd name="T11" fmla="*/ 2 h 5"/>
                <a:gd name="T12" fmla="*/ 11 w 11"/>
                <a:gd name="T13" fmla="*/ 0 h 5"/>
                <a:gd name="T14" fmla="*/ 8 w 11"/>
                <a:gd name="T15" fmla="*/ 0 h 5"/>
                <a:gd name="T16" fmla="*/ 3 w 11"/>
                <a:gd name="T17" fmla="*/ 3 h 5"/>
                <a:gd name="T18" fmla="*/ 1 w 11"/>
                <a:gd name="T19" fmla="*/ 2 h 5"/>
                <a:gd name="T20" fmla="*/ 10 w 11"/>
                <a:gd name="T21" fmla="*/ 1 h 5"/>
                <a:gd name="T22" fmla="*/ 11 w 11"/>
                <a:gd name="T23" fmla="*/ 2 h 5"/>
                <a:gd name="T24" fmla="*/ 3 w 11"/>
                <a:gd name="T2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5">
                  <a:moveTo>
                    <a:pt x="8" y="0"/>
                  </a:moveTo>
                  <a:cubicBezTo>
                    <a:pt x="7" y="1"/>
                    <a:pt x="7" y="1"/>
                    <a:pt x="7" y="1"/>
                  </a:cubicBezTo>
                  <a:cubicBezTo>
                    <a:pt x="0" y="1"/>
                    <a:pt x="0" y="1"/>
                    <a:pt x="0" y="1"/>
                  </a:cubicBezTo>
                  <a:cubicBezTo>
                    <a:pt x="3" y="5"/>
                    <a:pt x="3" y="5"/>
                    <a:pt x="3" y="5"/>
                  </a:cubicBezTo>
                  <a:cubicBezTo>
                    <a:pt x="11" y="4"/>
                    <a:pt x="11" y="4"/>
                    <a:pt x="11" y="4"/>
                  </a:cubicBezTo>
                  <a:cubicBezTo>
                    <a:pt x="11" y="3"/>
                    <a:pt x="11" y="3"/>
                    <a:pt x="11" y="2"/>
                  </a:cubicBezTo>
                  <a:cubicBezTo>
                    <a:pt x="11" y="1"/>
                    <a:pt x="11" y="1"/>
                    <a:pt x="11" y="0"/>
                  </a:cubicBezTo>
                  <a:lnTo>
                    <a:pt x="8" y="0"/>
                  </a:lnTo>
                  <a:close/>
                  <a:moveTo>
                    <a:pt x="3" y="3"/>
                  </a:moveTo>
                  <a:cubicBezTo>
                    <a:pt x="1" y="2"/>
                    <a:pt x="1" y="2"/>
                    <a:pt x="1" y="2"/>
                  </a:cubicBezTo>
                  <a:cubicBezTo>
                    <a:pt x="10" y="1"/>
                    <a:pt x="10" y="1"/>
                    <a:pt x="10" y="1"/>
                  </a:cubicBezTo>
                  <a:cubicBezTo>
                    <a:pt x="11" y="2"/>
                    <a:pt x="11" y="2"/>
                    <a:pt x="11" y="2"/>
                  </a:cubicBezTo>
                  <a:lnTo>
                    <a:pt x="3"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2" name="Freeform 753"/>
            <p:cNvSpPr>
              <a:spLocks/>
            </p:cNvSpPr>
            <p:nvPr/>
          </p:nvSpPr>
          <p:spPr bwMode="auto">
            <a:xfrm>
              <a:off x="85725" y="228600"/>
              <a:ext cx="38100" cy="7938"/>
            </a:xfrm>
            <a:custGeom>
              <a:avLst/>
              <a:gdLst>
                <a:gd name="T0" fmla="*/ 0 w 24"/>
                <a:gd name="T1" fmla="*/ 2 h 5"/>
                <a:gd name="T2" fmla="*/ 5 w 24"/>
                <a:gd name="T3" fmla="*/ 5 h 5"/>
                <a:gd name="T4" fmla="*/ 24 w 24"/>
                <a:gd name="T5" fmla="*/ 2 h 5"/>
                <a:gd name="T6" fmla="*/ 21 w 24"/>
                <a:gd name="T7" fmla="*/ 0 h 5"/>
                <a:gd name="T8" fmla="*/ 0 w 24"/>
                <a:gd name="T9" fmla="*/ 2 h 5"/>
              </a:gdLst>
              <a:ahLst/>
              <a:cxnLst>
                <a:cxn ang="0">
                  <a:pos x="T0" y="T1"/>
                </a:cxn>
                <a:cxn ang="0">
                  <a:pos x="T2" y="T3"/>
                </a:cxn>
                <a:cxn ang="0">
                  <a:pos x="T4" y="T5"/>
                </a:cxn>
                <a:cxn ang="0">
                  <a:pos x="T6" y="T7"/>
                </a:cxn>
                <a:cxn ang="0">
                  <a:pos x="T8" y="T9"/>
                </a:cxn>
              </a:cxnLst>
              <a:rect l="0" t="0" r="r" b="b"/>
              <a:pathLst>
                <a:path w="24" h="5">
                  <a:moveTo>
                    <a:pt x="0" y="2"/>
                  </a:moveTo>
                  <a:lnTo>
                    <a:pt x="5" y="5"/>
                  </a:lnTo>
                  <a:lnTo>
                    <a:pt x="24" y="2"/>
                  </a:lnTo>
                  <a:lnTo>
                    <a:pt x="21" y="0"/>
                  </a:lnTo>
                  <a:lnTo>
                    <a:pt x="0"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3" name="Freeform 754"/>
            <p:cNvSpPr>
              <a:spLocks/>
            </p:cNvSpPr>
            <p:nvPr/>
          </p:nvSpPr>
          <p:spPr bwMode="auto">
            <a:xfrm>
              <a:off x="93663" y="239713"/>
              <a:ext cx="33338" cy="14288"/>
            </a:xfrm>
            <a:custGeom>
              <a:avLst/>
              <a:gdLst>
                <a:gd name="T0" fmla="*/ 8 w 9"/>
                <a:gd name="T1" fmla="*/ 4 h 4"/>
                <a:gd name="T2" fmla="*/ 8 w 9"/>
                <a:gd name="T3" fmla="*/ 0 h 4"/>
                <a:gd name="T4" fmla="*/ 0 w 9"/>
                <a:gd name="T5" fmla="*/ 1 h 4"/>
                <a:gd name="T6" fmla="*/ 3 w 9"/>
                <a:gd name="T7" fmla="*/ 4 h 4"/>
                <a:gd name="T8" fmla="*/ 7 w 9"/>
                <a:gd name="T9" fmla="*/ 4 h 4"/>
                <a:gd name="T10" fmla="*/ 8 w 9"/>
                <a:gd name="T11" fmla="*/ 4 h 4"/>
              </a:gdLst>
              <a:ahLst/>
              <a:cxnLst>
                <a:cxn ang="0">
                  <a:pos x="T0" y="T1"/>
                </a:cxn>
                <a:cxn ang="0">
                  <a:pos x="T2" y="T3"/>
                </a:cxn>
                <a:cxn ang="0">
                  <a:pos x="T4" y="T5"/>
                </a:cxn>
                <a:cxn ang="0">
                  <a:pos x="T6" y="T7"/>
                </a:cxn>
                <a:cxn ang="0">
                  <a:pos x="T8" y="T9"/>
                </a:cxn>
                <a:cxn ang="0">
                  <a:pos x="T10" y="T11"/>
                </a:cxn>
              </a:cxnLst>
              <a:rect l="0" t="0" r="r" b="b"/>
              <a:pathLst>
                <a:path w="9" h="4">
                  <a:moveTo>
                    <a:pt x="8" y="4"/>
                  </a:moveTo>
                  <a:cubicBezTo>
                    <a:pt x="8" y="3"/>
                    <a:pt x="9" y="1"/>
                    <a:pt x="8" y="0"/>
                  </a:cubicBezTo>
                  <a:cubicBezTo>
                    <a:pt x="0" y="1"/>
                    <a:pt x="0" y="1"/>
                    <a:pt x="0" y="1"/>
                  </a:cubicBezTo>
                  <a:cubicBezTo>
                    <a:pt x="3" y="4"/>
                    <a:pt x="3" y="4"/>
                    <a:pt x="3" y="4"/>
                  </a:cubicBezTo>
                  <a:cubicBezTo>
                    <a:pt x="7" y="4"/>
                    <a:pt x="7" y="4"/>
                    <a:pt x="7" y="4"/>
                  </a:cubicBezTo>
                  <a:lnTo>
                    <a:pt x="8" y="4"/>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4" name="Freeform 755"/>
            <p:cNvSpPr>
              <a:spLocks noEditPoints="1"/>
            </p:cNvSpPr>
            <p:nvPr/>
          </p:nvSpPr>
          <p:spPr bwMode="auto">
            <a:xfrm>
              <a:off x="0" y="157163"/>
              <a:ext cx="152400" cy="127000"/>
            </a:xfrm>
            <a:custGeom>
              <a:avLst/>
              <a:gdLst>
                <a:gd name="T0" fmla="*/ 33 w 41"/>
                <a:gd name="T1" fmla="*/ 26 h 34"/>
                <a:gd name="T2" fmla="*/ 32 w 41"/>
                <a:gd name="T3" fmla="*/ 26 h 34"/>
                <a:gd name="T4" fmla="*/ 28 w 41"/>
                <a:gd name="T5" fmla="*/ 26 h 34"/>
                <a:gd name="T6" fmla="*/ 23 w 41"/>
                <a:gd name="T7" fmla="*/ 25 h 34"/>
                <a:gd name="T8" fmla="*/ 4 w 41"/>
                <a:gd name="T9" fmla="*/ 0 h 34"/>
                <a:gd name="T10" fmla="*/ 7 w 41"/>
                <a:gd name="T11" fmla="*/ 29 h 34"/>
                <a:gd name="T12" fmla="*/ 41 w 41"/>
                <a:gd name="T13" fmla="*/ 29 h 34"/>
                <a:gd name="T14" fmla="*/ 33 w 41"/>
                <a:gd name="T15" fmla="*/ 26 h 34"/>
                <a:gd name="T16" fmla="*/ 4 w 41"/>
                <a:gd name="T17" fmla="*/ 1 h 34"/>
                <a:gd name="T18" fmla="*/ 5 w 41"/>
                <a:gd name="T19" fmla="*/ 2 h 34"/>
                <a:gd name="T20" fmla="*/ 9 w 41"/>
                <a:gd name="T21" fmla="*/ 29 h 34"/>
                <a:gd name="T22" fmla="*/ 8 w 41"/>
                <a:gd name="T23" fmla="*/ 29 h 34"/>
                <a:gd name="T24" fmla="*/ 4 w 41"/>
                <a:gd name="T25" fmla="*/ 1 h 34"/>
                <a:gd name="T26" fmla="*/ 23 w 41"/>
                <a:gd name="T27" fmla="*/ 26 h 34"/>
                <a:gd name="T28" fmla="*/ 28 w 41"/>
                <a:gd name="T29" fmla="*/ 27 h 34"/>
                <a:gd name="T30" fmla="*/ 28 w 41"/>
                <a:gd name="T31" fmla="*/ 27 h 34"/>
                <a:gd name="T32" fmla="*/ 32 w 41"/>
                <a:gd name="T33" fmla="*/ 27 h 34"/>
                <a:gd name="T34" fmla="*/ 36 w 41"/>
                <a:gd name="T35" fmla="*/ 28 h 34"/>
                <a:gd name="T36" fmla="*/ 22 w 41"/>
                <a:gd name="T37" fmla="*/ 27 h 34"/>
                <a:gd name="T38" fmla="*/ 22 w 41"/>
                <a:gd name="T39" fmla="*/ 25 h 34"/>
                <a:gd name="T40" fmla="*/ 23 w 41"/>
                <a:gd name="T41" fmla="*/ 25 h 34"/>
                <a:gd name="T42" fmla="*/ 23 w 41"/>
                <a:gd name="T4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33" y="26"/>
                  </a:moveTo>
                  <a:cubicBezTo>
                    <a:pt x="32" y="26"/>
                    <a:pt x="32" y="26"/>
                    <a:pt x="32" y="26"/>
                  </a:cubicBezTo>
                  <a:cubicBezTo>
                    <a:pt x="28" y="26"/>
                    <a:pt x="28" y="26"/>
                    <a:pt x="28" y="26"/>
                  </a:cubicBezTo>
                  <a:cubicBezTo>
                    <a:pt x="23" y="25"/>
                    <a:pt x="23" y="25"/>
                    <a:pt x="23" y="25"/>
                  </a:cubicBezTo>
                  <a:cubicBezTo>
                    <a:pt x="18" y="16"/>
                    <a:pt x="11" y="8"/>
                    <a:pt x="4" y="0"/>
                  </a:cubicBezTo>
                  <a:cubicBezTo>
                    <a:pt x="0" y="5"/>
                    <a:pt x="2" y="15"/>
                    <a:pt x="7" y="29"/>
                  </a:cubicBezTo>
                  <a:cubicBezTo>
                    <a:pt x="19" y="34"/>
                    <a:pt x="30" y="34"/>
                    <a:pt x="41" y="29"/>
                  </a:cubicBezTo>
                  <a:lnTo>
                    <a:pt x="33" y="26"/>
                  </a:lnTo>
                  <a:close/>
                  <a:moveTo>
                    <a:pt x="4" y="1"/>
                  </a:moveTo>
                  <a:cubicBezTo>
                    <a:pt x="4" y="1"/>
                    <a:pt x="5" y="1"/>
                    <a:pt x="5" y="2"/>
                  </a:cubicBezTo>
                  <a:cubicBezTo>
                    <a:pt x="3" y="9"/>
                    <a:pt x="4" y="18"/>
                    <a:pt x="9" y="29"/>
                  </a:cubicBezTo>
                  <a:cubicBezTo>
                    <a:pt x="9" y="29"/>
                    <a:pt x="8" y="29"/>
                    <a:pt x="8" y="29"/>
                  </a:cubicBezTo>
                  <a:cubicBezTo>
                    <a:pt x="3" y="16"/>
                    <a:pt x="1" y="6"/>
                    <a:pt x="4" y="1"/>
                  </a:cubicBezTo>
                  <a:close/>
                  <a:moveTo>
                    <a:pt x="23" y="26"/>
                  </a:moveTo>
                  <a:cubicBezTo>
                    <a:pt x="28" y="27"/>
                    <a:pt x="28" y="27"/>
                    <a:pt x="28" y="27"/>
                  </a:cubicBezTo>
                  <a:cubicBezTo>
                    <a:pt x="28" y="27"/>
                    <a:pt x="28" y="27"/>
                    <a:pt x="28" y="27"/>
                  </a:cubicBezTo>
                  <a:cubicBezTo>
                    <a:pt x="32" y="27"/>
                    <a:pt x="32" y="27"/>
                    <a:pt x="32" y="27"/>
                  </a:cubicBezTo>
                  <a:cubicBezTo>
                    <a:pt x="36" y="28"/>
                    <a:pt x="36" y="28"/>
                    <a:pt x="36" y="28"/>
                  </a:cubicBezTo>
                  <a:cubicBezTo>
                    <a:pt x="22" y="27"/>
                    <a:pt x="22" y="27"/>
                    <a:pt x="22" y="27"/>
                  </a:cubicBezTo>
                  <a:cubicBezTo>
                    <a:pt x="22" y="25"/>
                    <a:pt x="22" y="25"/>
                    <a:pt x="22" y="25"/>
                  </a:cubicBezTo>
                  <a:cubicBezTo>
                    <a:pt x="23" y="25"/>
                    <a:pt x="23" y="25"/>
                    <a:pt x="23" y="25"/>
                  </a:cubicBezTo>
                  <a:lnTo>
                    <a:pt x="23" y="2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5" name="Freeform 756"/>
            <p:cNvSpPr>
              <a:spLocks/>
            </p:cNvSpPr>
            <p:nvPr/>
          </p:nvSpPr>
          <p:spPr bwMode="auto">
            <a:xfrm>
              <a:off x="3175" y="160338"/>
              <a:ext cx="30163" cy="106363"/>
            </a:xfrm>
            <a:custGeom>
              <a:avLst/>
              <a:gdLst>
                <a:gd name="T0" fmla="*/ 4 w 8"/>
                <a:gd name="T1" fmla="*/ 1 h 28"/>
                <a:gd name="T2" fmla="*/ 3 w 8"/>
                <a:gd name="T3" fmla="*/ 0 h 28"/>
                <a:gd name="T4" fmla="*/ 7 w 8"/>
                <a:gd name="T5" fmla="*/ 28 h 28"/>
                <a:gd name="T6" fmla="*/ 8 w 8"/>
                <a:gd name="T7" fmla="*/ 28 h 28"/>
                <a:gd name="T8" fmla="*/ 4 w 8"/>
                <a:gd name="T9" fmla="*/ 1 h 28"/>
              </a:gdLst>
              <a:ahLst/>
              <a:cxnLst>
                <a:cxn ang="0">
                  <a:pos x="T0" y="T1"/>
                </a:cxn>
                <a:cxn ang="0">
                  <a:pos x="T2" y="T3"/>
                </a:cxn>
                <a:cxn ang="0">
                  <a:pos x="T4" y="T5"/>
                </a:cxn>
                <a:cxn ang="0">
                  <a:pos x="T6" y="T7"/>
                </a:cxn>
                <a:cxn ang="0">
                  <a:pos x="T8" y="T9"/>
                </a:cxn>
              </a:cxnLst>
              <a:rect l="0" t="0" r="r" b="b"/>
              <a:pathLst>
                <a:path w="8" h="28">
                  <a:moveTo>
                    <a:pt x="4" y="1"/>
                  </a:moveTo>
                  <a:cubicBezTo>
                    <a:pt x="4" y="0"/>
                    <a:pt x="3" y="0"/>
                    <a:pt x="3" y="0"/>
                  </a:cubicBezTo>
                  <a:cubicBezTo>
                    <a:pt x="0" y="5"/>
                    <a:pt x="2" y="15"/>
                    <a:pt x="7" y="28"/>
                  </a:cubicBezTo>
                  <a:cubicBezTo>
                    <a:pt x="7" y="28"/>
                    <a:pt x="8" y="28"/>
                    <a:pt x="8" y="28"/>
                  </a:cubicBezTo>
                  <a:cubicBezTo>
                    <a:pt x="3" y="17"/>
                    <a:pt x="2" y="8"/>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6" name="Freeform 757"/>
            <p:cNvSpPr>
              <a:spLocks/>
            </p:cNvSpPr>
            <p:nvPr/>
          </p:nvSpPr>
          <p:spPr bwMode="auto">
            <a:xfrm>
              <a:off x="82550" y="250825"/>
              <a:ext cx="52388" cy="11113"/>
            </a:xfrm>
            <a:custGeom>
              <a:avLst/>
              <a:gdLst>
                <a:gd name="T0" fmla="*/ 14 w 33"/>
                <a:gd name="T1" fmla="*/ 5 h 7"/>
                <a:gd name="T2" fmla="*/ 2 w 33"/>
                <a:gd name="T3" fmla="*/ 2 h 7"/>
                <a:gd name="T4" fmla="*/ 2 w 33"/>
                <a:gd name="T5" fmla="*/ 0 h 7"/>
                <a:gd name="T6" fmla="*/ 0 w 33"/>
                <a:gd name="T7" fmla="*/ 0 h 7"/>
                <a:gd name="T8" fmla="*/ 0 w 33"/>
                <a:gd name="T9" fmla="*/ 5 h 7"/>
                <a:gd name="T10" fmla="*/ 33 w 33"/>
                <a:gd name="T11" fmla="*/ 7 h 7"/>
                <a:gd name="T12" fmla="*/ 23 w 33"/>
                <a:gd name="T13" fmla="*/ 5 h 7"/>
                <a:gd name="T14" fmla="*/ 14 w 33"/>
                <a:gd name="T15" fmla="*/ 5 h 7"/>
                <a:gd name="T16" fmla="*/ 14 w 33"/>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7">
                  <a:moveTo>
                    <a:pt x="14" y="5"/>
                  </a:moveTo>
                  <a:lnTo>
                    <a:pt x="2" y="2"/>
                  </a:lnTo>
                  <a:lnTo>
                    <a:pt x="2" y="0"/>
                  </a:lnTo>
                  <a:lnTo>
                    <a:pt x="0" y="0"/>
                  </a:lnTo>
                  <a:lnTo>
                    <a:pt x="0" y="5"/>
                  </a:lnTo>
                  <a:lnTo>
                    <a:pt x="33" y="7"/>
                  </a:lnTo>
                  <a:lnTo>
                    <a:pt x="23" y="5"/>
                  </a:lnTo>
                  <a:lnTo>
                    <a:pt x="1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7" name="Freeform 758"/>
            <p:cNvSpPr>
              <a:spLocks noEditPoints="1"/>
            </p:cNvSpPr>
            <p:nvPr/>
          </p:nvSpPr>
          <p:spPr bwMode="auto">
            <a:xfrm>
              <a:off x="30163" y="284163"/>
              <a:ext cx="93663" cy="34925"/>
            </a:xfrm>
            <a:custGeom>
              <a:avLst/>
              <a:gdLst>
                <a:gd name="T0" fmla="*/ 6 w 25"/>
                <a:gd name="T1" fmla="*/ 3 h 9"/>
                <a:gd name="T2" fmla="*/ 3 w 25"/>
                <a:gd name="T3" fmla="*/ 1 h 9"/>
                <a:gd name="T4" fmla="*/ 1 w 25"/>
                <a:gd name="T5" fmla="*/ 0 h 9"/>
                <a:gd name="T6" fmla="*/ 2 w 25"/>
                <a:gd name="T7" fmla="*/ 9 h 9"/>
                <a:gd name="T8" fmla="*/ 4 w 25"/>
                <a:gd name="T9" fmla="*/ 9 h 9"/>
                <a:gd name="T10" fmla="*/ 4 w 25"/>
                <a:gd name="T11" fmla="*/ 8 h 9"/>
                <a:gd name="T12" fmla="*/ 10 w 25"/>
                <a:gd name="T13" fmla="*/ 8 h 9"/>
                <a:gd name="T14" fmla="*/ 25 w 25"/>
                <a:gd name="T15" fmla="*/ 9 h 9"/>
                <a:gd name="T16" fmla="*/ 24 w 25"/>
                <a:gd name="T17" fmla="*/ 4 h 9"/>
                <a:gd name="T18" fmla="*/ 6 w 25"/>
                <a:gd name="T19" fmla="*/ 3 h 9"/>
                <a:gd name="T20" fmla="*/ 2 w 25"/>
                <a:gd name="T21" fmla="*/ 1 h 9"/>
                <a:gd name="T22" fmla="*/ 3 w 25"/>
                <a:gd name="T23" fmla="*/ 2 h 9"/>
                <a:gd name="T24" fmla="*/ 4 w 25"/>
                <a:gd name="T25" fmla="*/ 7 h 9"/>
                <a:gd name="T26" fmla="*/ 4 w 25"/>
                <a:gd name="T27" fmla="*/ 7 h 9"/>
                <a:gd name="T28" fmla="*/ 3 w 25"/>
                <a:gd name="T29" fmla="*/ 8 h 9"/>
                <a:gd name="T30" fmla="*/ 3 w 25"/>
                <a:gd name="T31" fmla="*/ 8 h 9"/>
                <a:gd name="T32" fmla="*/ 2 w 25"/>
                <a:gd name="T3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9">
                  <a:moveTo>
                    <a:pt x="6" y="3"/>
                  </a:moveTo>
                  <a:cubicBezTo>
                    <a:pt x="5" y="2"/>
                    <a:pt x="4" y="2"/>
                    <a:pt x="3" y="1"/>
                  </a:cubicBezTo>
                  <a:cubicBezTo>
                    <a:pt x="2" y="1"/>
                    <a:pt x="2" y="0"/>
                    <a:pt x="1" y="0"/>
                  </a:cubicBezTo>
                  <a:cubicBezTo>
                    <a:pt x="0" y="3"/>
                    <a:pt x="0" y="6"/>
                    <a:pt x="2" y="9"/>
                  </a:cubicBezTo>
                  <a:cubicBezTo>
                    <a:pt x="4" y="9"/>
                    <a:pt x="4" y="9"/>
                    <a:pt x="4" y="9"/>
                  </a:cubicBezTo>
                  <a:cubicBezTo>
                    <a:pt x="4" y="8"/>
                    <a:pt x="4" y="8"/>
                    <a:pt x="4" y="8"/>
                  </a:cubicBezTo>
                  <a:cubicBezTo>
                    <a:pt x="5" y="7"/>
                    <a:pt x="7" y="7"/>
                    <a:pt x="10" y="8"/>
                  </a:cubicBezTo>
                  <a:cubicBezTo>
                    <a:pt x="25" y="9"/>
                    <a:pt x="25" y="9"/>
                    <a:pt x="25" y="9"/>
                  </a:cubicBezTo>
                  <a:cubicBezTo>
                    <a:pt x="24" y="4"/>
                    <a:pt x="24" y="4"/>
                    <a:pt x="24" y="4"/>
                  </a:cubicBezTo>
                  <a:cubicBezTo>
                    <a:pt x="18" y="6"/>
                    <a:pt x="12" y="5"/>
                    <a:pt x="6" y="3"/>
                  </a:cubicBezTo>
                  <a:close/>
                  <a:moveTo>
                    <a:pt x="2" y="1"/>
                  </a:moveTo>
                  <a:cubicBezTo>
                    <a:pt x="2" y="1"/>
                    <a:pt x="2" y="2"/>
                    <a:pt x="3" y="2"/>
                  </a:cubicBezTo>
                  <a:cubicBezTo>
                    <a:pt x="2" y="4"/>
                    <a:pt x="3" y="6"/>
                    <a:pt x="4" y="7"/>
                  </a:cubicBezTo>
                  <a:cubicBezTo>
                    <a:pt x="4" y="7"/>
                    <a:pt x="4" y="7"/>
                    <a:pt x="4" y="7"/>
                  </a:cubicBezTo>
                  <a:cubicBezTo>
                    <a:pt x="3" y="8"/>
                    <a:pt x="3" y="8"/>
                    <a:pt x="3" y="8"/>
                  </a:cubicBezTo>
                  <a:cubicBezTo>
                    <a:pt x="3" y="8"/>
                    <a:pt x="3" y="8"/>
                    <a:pt x="3" y="8"/>
                  </a:cubicBezTo>
                  <a:cubicBezTo>
                    <a:pt x="1" y="6"/>
                    <a:pt x="1" y="4"/>
                    <a:pt x="2"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8" name="Freeform 759"/>
            <p:cNvSpPr>
              <a:spLocks/>
            </p:cNvSpPr>
            <p:nvPr/>
          </p:nvSpPr>
          <p:spPr bwMode="auto">
            <a:xfrm>
              <a:off x="33338" y="288925"/>
              <a:ext cx="11113" cy="25400"/>
            </a:xfrm>
            <a:custGeom>
              <a:avLst/>
              <a:gdLst>
                <a:gd name="T0" fmla="*/ 2 w 3"/>
                <a:gd name="T1" fmla="*/ 1 h 7"/>
                <a:gd name="T2" fmla="*/ 1 w 3"/>
                <a:gd name="T3" fmla="*/ 0 h 7"/>
                <a:gd name="T4" fmla="*/ 2 w 3"/>
                <a:gd name="T5" fmla="*/ 7 h 7"/>
                <a:gd name="T6" fmla="*/ 2 w 3"/>
                <a:gd name="T7" fmla="*/ 7 h 7"/>
                <a:gd name="T8" fmla="*/ 3 w 3"/>
                <a:gd name="T9" fmla="*/ 6 h 7"/>
                <a:gd name="T10" fmla="*/ 3 w 3"/>
                <a:gd name="T11" fmla="*/ 6 h 7"/>
                <a:gd name="T12" fmla="*/ 2 w 3"/>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3" h="7">
                  <a:moveTo>
                    <a:pt x="2" y="1"/>
                  </a:moveTo>
                  <a:cubicBezTo>
                    <a:pt x="1" y="1"/>
                    <a:pt x="1" y="0"/>
                    <a:pt x="1" y="0"/>
                  </a:cubicBezTo>
                  <a:cubicBezTo>
                    <a:pt x="0" y="3"/>
                    <a:pt x="0" y="5"/>
                    <a:pt x="2" y="7"/>
                  </a:cubicBezTo>
                  <a:cubicBezTo>
                    <a:pt x="2" y="7"/>
                    <a:pt x="2" y="7"/>
                    <a:pt x="2" y="7"/>
                  </a:cubicBezTo>
                  <a:cubicBezTo>
                    <a:pt x="3" y="6"/>
                    <a:pt x="3" y="6"/>
                    <a:pt x="3" y="6"/>
                  </a:cubicBezTo>
                  <a:cubicBezTo>
                    <a:pt x="3" y="6"/>
                    <a:pt x="3" y="6"/>
                    <a:pt x="3" y="6"/>
                  </a:cubicBezTo>
                  <a:cubicBezTo>
                    <a:pt x="2" y="5"/>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9" name="Freeform 760"/>
            <p:cNvSpPr>
              <a:spLocks/>
            </p:cNvSpPr>
            <p:nvPr/>
          </p:nvSpPr>
          <p:spPr bwMode="auto">
            <a:xfrm>
              <a:off x="36513" y="319088"/>
              <a:ext cx="127000" cy="415925"/>
            </a:xfrm>
            <a:custGeom>
              <a:avLst/>
              <a:gdLst>
                <a:gd name="T0" fmla="*/ 2 w 34"/>
                <a:gd name="T1" fmla="*/ 0 h 111"/>
                <a:gd name="T2" fmla="*/ 0 w 34"/>
                <a:gd name="T3" fmla="*/ 0 h 111"/>
                <a:gd name="T4" fmla="*/ 31 w 34"/>
                <a:gd name="T5" fmla="*/ 10 h 111"/>
                <a:gd name="T6" fmla="*/ 31 w 34"/>
                <a:gd name="T7" fmla="*/ 32 h 111"/>
                <a:gd name="T8" fmla="*/ 24 w 34"/>
                <a:gd name="T9" fmla="*/ 67 h 111"/>
                <a:gd name="T10" fmla="*/ 24 w 34"/>
                <a:gd name="T11" fmla="*/ 98 h 111"/>
                <a:gd name="T12" fmla="*/ 17 w 34"/>
                <a:gd name="T13" fmla="*/ 104 h 111"/>
                <a:gd name="T14" fmla="*/ 21 w 34"/>
                <a:gd name="T15" fmla="*/ 106 h 111"/>
                <a:gd name="T16" fmla="*/ 12 w 34"/>
                <a:gd name="T17" fmla="*/ 111 h 111"/>
                <a:gd name="T18" fmla="*/ 31 w 34"/>
                <a:gd name="T19" fmla="*/ 108 h 111"/>
                <a:gd name="T20" fmla="*/ 32 w 34"/>
                <a:gd name="T21" fmla="*/ 108 h 111"/>
                <a:gd name="T22" fmla="*/ 26 w 34"/>
                <a:gd name="T23" fmla="*/ 103 h 111"/>
                <a:gd name="T24" fmla="*/ 29 w 34"/>
                <a:gd name="T25" fmla="*/ 101 h 111"/>
                <a:gd name="T26" fmla="*/ 32 w 34"/>
                <a:gd name="T27" fmla="*/ 54 h 111"/>
                <a:gd name="T28" fmla="*/ 34 w 34"/>
                <a:gd name="T29" fmla="*/ 34 h 111"/>
                <a:gd name="T30" fmla="*/ 34 w 34"/>
                <a:gd name="T31" fmla="*/ 4 h 111"/>
                <a:gd name="T32" fmla="*/ 30 w 34"/>
                <a:gd name="T33" fmla="*/ 5 h 111"/>
                <a:gd name="T34" fmla="*/ 29 w 34"/>
                <a:gd name="T35" fmla="*/ 9 h 111"/>
                <a:gd name="T36" fmla="*/ 27 w 34"/>
                <a:gd name="T37" fmla="*/ 6 h 111"/>
                <a:gd name="T38" fmla="*/ 25 w 34"/>
                <a:gd name="T39" fmla="*/ 4 h 111"/>
                <a:gd name="T40" fmla="*/ 2 w 34"/>
                <a:gd name="T4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111">
                  <a:moveTo>
                    <a:pt x="2" y="0"/>
                  </a:moveTo>
                  <a:cubicBezTo>
                    <a:pt x="0" y="0"/>
                    <a:pt x="0" y="0"/>
                    <a:pt x="0" y="0"/>
                  </a:cubicBezTo>
                  <a:cubicBezTo>
                    <a:pt x="31" y="10"/>
                    <a:pt x="31" y="10"/>
                    <a:pt x="31" y="10"/>
                  </a:cubicBezTo>
                  <a:cubicBezTo>
                    <a:pt x="31" y="32"/>
                    <a:pt x="31" y="32"/>
                    <a:pt x="31" y="32"/>
                  </a:cubicBezTo>
                  <a:cubicBezTo>
                    <a:pt x="24" y="67"/>
                    <a:pt x="24" y="67"/>
                    <a:pt x="24" y="67"/>
                  </a:cubicBezTo>
                  <a:cubicBezTo>
                    <a:pt x="24" y="98"/>
                    <a:pt x="24" y="98"/>
                    <a:pt x="24" y="98"/>
                  </a:cubicBezTo>
                  <a:cubicBezTo>
                    <a:pt x="17" y="104"/>
                    <a:pt x="17" y="104"/>
                    <a:pt x="17" y="104"/>
                  </a:cubicBezTo>
                  <a:cubicBezTo>
                    <a:pt x="21" y="106"/>
                    <a:pt x="21" y="106"/>
                    <a:pt x="21" y="106"/>
                  </a:cubicBezTo>
                  <a:cubicBezTo>
                    <a:pt x="12" y="111"/>
                    <a:pt x="12" y="111"/>
                    <a:pt x="12" y="111"/>
                  </a:cubicBezTo>
                  <a:cubicBezTo>
                    <a:pt x="31" y="108"/>
                    <a:pt x="31" y="108"/>
                    <a:pt x="31" y="108"/>
                  </a:cubicBezTo>
                  <a:cubicBezTo>
                    <a:pt x="32" y="108"/>
                    <a:pt x="32" y="108"/>
                    <a:pt x="32" y="108"/>
                  </a:cubicBezTo>
                  <a:cubicBezTo>
                    <a:pt x="26" y="103"/>
                    <a:pt x="26" y="103"/>
                    <a:pt x="26" y="103"/>
                  </a:cubicBezTo>
                  <a:cubicBezTo>
                    <a:pt x="29" y="101"/>
                    <a:pt x="29" y="101"/>
                    <a:pt x="29" y="101"/>
                  </a:cubicBezTo>
                  <a:cubicBezTo>
                    <a:pt x="32" y="54"/>
                    <a:pt x="32" y="54"/>
                    <a:pt x="32" y="54"/>
                  </a:cubicBezTo>
                  <a:cubicBezTo>
                    <a:pt x="34" y="34"/>
                    <a:pt x="34" y="34"/>
                    <a:pt x="34" y="34"/>
                  </a:cubicBezTo>
                  <a:cubicBezTo>
                    <a:pt x="34" y="4"/>
                    <a:pt x="34" y="4"/>
                    <a:pt x="34" y="4"/>
                  </a:cubicBezTo>
                  <a:cubicBezTo>
                    <a:pt x="30" y="5"/>
                    <a:pt x="30" y="5"/>
                    <a:pt x="30" y="5"/>
                  </a:cubicBezTo>
                  <a:cubicBezTo>
                    <a:pt x="29" y="9"/>
                    <a:pt x="29" y="9"/>
                    <a:pt x="29" y="9"/>
                  </a:cubicBezTo>
                  <a:cubicBezTo>
                    <a:pt x="27" y="6"/>
                    <a:pt x="27" y="6"/>
                    <a:pt x="27" y="6"/>
                  </a:cubicBezTo>
                  <a:cubicBezTo>
                    <a:pt x="25" y="4"/>
                    <a:pt x="25" y="4"/>
                    <a:pt x="25" y="4"/>
                  </a:cubicBezTo>
                  <a:cubicBezTo>
                    <a:pt x="19" y="3"/>
                    <a:pt x="12" y="2"/>
                    <a:pt x="2" y="0"/>
                  </a:cubicBezTo>
                  <a:close/>
                </a:path>
              </a:pathLst>
            </a:custGeom>
            <a:solidFill>
              <a:srgbClr val="3542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0" name="Freeform 761"/>
            <p:cNvSpPr>
              <a:spLocks/>
            </p:cNvSpPr>
            <p:nvPr/>
          </p:nvSpPr>
          <p:spPr bwMode="auto">
            <a:xfrm>
              <a:off x="44450" y="311150"/>
              <a:ext cx="85725" cy="22225"/>
            </a:xfrm>
            <a:custGeom>
              <a:avLst/>
              <a:gdLst>
                <a:gd name="T0" fmla="*/ 0 w 23"/>
                <a:gd name="T1" fmla="*/ 1 h 6"/>
                <a:gd name="T2" fmla="*/ 0 w 23"/>
                <a:gd name="T3" fmla="*/ 2 h 6"/>
                <a:gd name="T4" fmla="*/ 0 w 23"/>
                <a:gd name="T5" fmla="*/ 2 h 6"/>
                <a:gd name="T6" fmla="*/ 23 w 23"/>
                <a:gd name="T7" fmla="*/ 6 h 6"/>
                <a:gd name="T8" fmla="*/ 21 w 23"/>
                <a:gd name="T9" fmla="*/ 4 h 6"/>
                <a:gd name="T10" fmla="*/ 21 w 23"/>
                <a:gd name="T11" fmla="*/ 2 h 6"/>
                <a:gd name="T12" fmla="*/ 6 w 23"/>
                <a:gd name="T13" fmla="*/ 1 h 6"/>
                <a:gd name="T14" fmla="*/ 0 w 23"/>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6">
                  <a:moveTo>
                    <a:pt x="0" y="1"/>
                  </a:moveTo>
                  <a:cubicBezTo>
                    <a:pt x="0" y="2"/>
                    <a:pt x="0" y="2"/>
                    <a:pt x="0" y="2"/>
                  </a:cubicBezTo>
                  <a:cubicBezTo>
                    <a:pt x="0" y="2"/>
                    <a:pt x="0" y="2"/>
                    <a:pt x="0" y="2"/>
                  </a:cubicBezTo>
                  <a:cubicBezTo>
                    <a:pt x="10" y="4"/>
                    <a:pt x="17" y="5"/>
                    <a:pt x="23" y="6"/>
                  </a:cubicBezTo>
                  <a:cubicBezTo>
                    <a:pt x="21" y="4"/>
                    <a:pt x="21" y="4"/>
                    <a:pt x="21" y="4"/>
                  </a:cubicBezTo>
                  <a:cubicBezTo>
                    <a:pt x="21" y="2"/>
                    <a:pt x="21" y="2"/>
                    <a:pt x="21" y="2"/>
                  </a:cubicBezTo>
                  <a:cubicBezTo>
                    <a:pt x="6" y="1"/>
                    <a:pt x="6" y="1"/>
                    <a:pt x="6" y="1"/>
                  </a:cubicBezTo>
                  <a:cubicBezTo>
                    <a:pt x="3" y="0"/>
                    <a:pt x="1" y="0"/>
                    <a:pt x="0"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1" name="Freeform 762"/>
            <p:cNvSpPr>
              <a:spLocks/>
            </p:cNvSpPr>
            <p:nvPr/>
          </p:nvSpPr>
          <p:spPr bwMode="auto">
            <a:xfrm>
              <a:off x="119063" y="300038"/>
              <a:ext cx="22225" cy="41275"/>
            </a:xfrm>
            <a:custGeom>
              <a:avLst/>
              <a:gdLst>
                <a:gd name="T0" fmla="*/ 3 w 14"/>
                <a:gd name="T1" fmla="*/ 12 h 26"/>
                <a:gd name="T2" fmla="*/ 3 w 14"/>
                <a:gd name="T3" fmla="*/ 16 h 26"/>
                <a:gd name="T4" fmla="*/ 7 w 14"/>
                <a:gd name="T5" fmla="*/ 21 h 26"/>
                <a:gd name="T6" fmla="*/ 12 w 14"/>
                <a:gd name="T7" fmla="*/ 26 h 26"/>
                <a:gd name="T8" fmla="*/ 14 w 14"/>
                <a:gd name="T9" fmla="*/ 5 h 26"/>
                <a:gd name="T10" fmla="*/ 0 w 14"/>
                <a:gd name="T11" fmla="*/ 0 h 26"/>
                <a:gd name="T12" fmla="*/ 3 w 14"/>
                <a:gd name="T13" fmla="*/ 12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3" y="12"/>
                  </a:moveTo>
                  <a:lnTo>
                    <a:pt x="3" y="16"/>
                  </a:lnTo>
                  <a:lnTo>
                    <a:pt x="7" y="21"/>
                  </a:lnTo>
                  <a:lnTo>
                    <a:pt x="12" y="26"/>
                  </a:lnTo>
                  <a:lnTo>
                    <a:pt x="14" y="5"/>
                  </a:lnTo>
                  <a:lnTo>
                    <a:pt x="0" y="0"/>
                  </a:lnTo>
                  <a:lnTo>
                    <a:pt x="3" y="12"/>
                  </a:lnTo>
                  <a:close/>
                </a:path>
              </a:pathLst>
            </a:custGeom>
            <a:solidFill>
              <a:srgbClr val="70A4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2" name="Freeform 763"/>
            <p:cNvSpPr>
              <a:spLocks/>
            </p:cNvSpPr>
            <p:nvPr/>
          </p:nvSpPr>
          <p:spPr bwMode="auto">
            <a:xfrm>
              <a:off x="163513" y="269875"/>
              <a:ext cx="12700" cy="7938"/>
            </a:xfrm>
            <a:custGeom>
              <a:avLst/>
              <a:gdLst>
                <a:gd name="T0" fmla="*/ 3 w 8"/>
                <a:gd name="T1" fmla="*/ 5 h 5"/>
                <a:gd name="T2" fmla="*/ 8 w 8"/>
                <a:gd name="T3" fmla="*/ 0 h 5"/>
                <a:gd name="T4" fmla="*/ 0 w 8"/>
                <a:gd name="T5" fmla="*/ 0 h 5"/>
                <a:gd name="T6" fmla="*/ 3 w 8"/>
                <a:gd name="T7" fmla="*/ 5 h 5"/>
              </a:gdLst>
              <a:ahLst/>
              <a:cxnLst>
                <a:cxn ang="0">
                  <a:pos x="T0" y="T1"/>
                </a:cxn>
                <a:cxn ang="0">
                  <a:pos x="T2" y="T3"/>
                </a:cxn>
                <a:cxn ang="0">
                  <a:pos x="T4" y="T5"/>
                </a:cxn>
                <a:cxn ang="0">
                  <a:pos x="T6" y="T7"/>
                </a:cxn>
              </a:cxnLst>
              <a:rect l="0" t="0" r="r" b="b"/>
              <a:pathLst>
                <a:path w="8" h="5">
                  <a:moveTo>
                    <a:pt x="3" y="5"/>
                  </a:moveTo>
                  <a:lnTo>
                    <a:pt x="8" y="0"/>
                  </a:lnTo>
                  <a:lnTo>
                    <a:pt x="0" y="0"/>
                  </a:lnTo>
                  <a:lnTo>
                    <a:pt x="3"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3" name="Freeform 764"/>
            <p:cNvSpPr>
              <a:spLocks/>
            </p:cNvSpPr>
            <p:nvPr/>
          </p:nvSpPr>
          <p:spPr bwMode="auto">
            <a:xfrm>
              <a:off x="119063" y="292100"/>
              <a:ext cx="38100" cy="60325"/>
            </a:xfrm>
            <a:custGeom>
              <a:avLst/>
              <a:gdLst>
                <a:gd name="T0" fmla="*/ 10 w 10"/>
                <a:gd name="T1" fmla="*/ 6 h 16"/>
                <a:gd name="T2" fmla="*/ 10 w 10"/>
                <a:gd name="T3" fmla="*/ 4 h 16"/>
                <a:gd name="T4" fmla="*/ 8 w 10"/>
                <a:gd name="T5" fmla="*/ 0 h 16"/>
                <a:gd name="T6" fmla="*/ 0 w 10"/>
                <a:gd name="T7" fmla="*/ 2 h 16"/>
                <a:gd name="T8" fmla="*/ 6 w 10"/>
                <a:gd name="T9" fmla="*/ 4 h 16"/>
                <a:gd name="T10" fmla="*/ 5 w 10"/>
                <a:gd name="T11" fmla="*/ 13 h 16"/>
                <a:gd name="T12" fmla="*/ 7 w 10"/>
                <a:gd name="T13" fmla="*/ 16 h 16"/>
                <a:gd name="T14" fmla="*/ 8 w 10"/>
                <a:gd name="T15" fmla="*/ 12 h 16"/>
                <a:gd name="T16" fmla="*/ 10 w 10"/>
                <a:gd name="T17" fmla="*/ 8 h 16"/>
                <a:gd name="T18" fmla="*/ 10 w 10"/>
                <a:gd name="T19"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6">
                  <a:moveTo>
                    <a:pt x="10" y="6"/>
                  </a:moveTo>
                  <a:cubicBezTo>
                    <a:pt x="10" y="4"/>
                    <a:pt x="10" y="4"/>
                    <a:pt x="10" y="4"/>
                  </a:cubicBezTo>
                  <a:cubicBezTo>
                    <a:pt x="8" y="0"/>
                    <a:pt x="8" y="0"/>
                    <a:pt x="8" y="0"/>
                  </a:cubicBezTo>
                  <a:cubicBezTo>
                    <a:pt x="5" y="1"/>
                    <a:pt x="2" y="2"/>
                    <a:pt x="0" y="2"/>
                  </a:cubicBezTo>
                  <a:cubicBezTo>
                    <a:pt x="6" y="4"/>
                    <a:pt x="6" y="4"/>
                    <a:pt x="6" y="4"/>
                  </a:cubicBezTo>
                  <a:cubicBezTo>
                    <a:pt x="5" y="13"/>
                    <a:pt x="5" y="13"/>
                    <a:pt x="5" y="13"/>
                  </a:cubicBezTo>
                  <a:cubicBezTo>
                    <a:pt x="7" y="16"/>
                    <a:pt x="7" y="16"/>
                    <a:pt x="7" y="16"/>
                  </a:cubicBezTo>
                  <a:cubicBezTo>
                    <a:pt x="8" y="12"/>
                    <a:pt x="8" y="12"/>
                    <a:pt x="8" y="12"/>
                  </a:cubicBezTo>
                  <a:cubicBezTo>
                    <a:pt x="10" y="8"/>
                    <a:pt x="10" y="8"/>
                    <a:pt x="10" y="8"/>
                  </a:cubicBezTo>
                  <a:lnTo>
                    <a:pt x="10" y="6"/>
                  </a:lnTo>
                  <a:close/>
                </a:path>
              </a:pathLst>
            </a:custGeom>
            <a:solidFill>
              <a:srgbClr val="5379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4" name="Freeform 765"/>
            <p:cNvSpPr>
              <a:spLocks/>
            </p:cNvSpPr>
            <p:nvPr/>
          </p:nvSpPr>
          <p:spPr bwMode="auto">
            <a:xfrm>
              <a:off x="149225" y="319088"/>
              <a:ext cx="14288" cy="17463"/>
            </a:xfrm>
            <a:custGeom>
              <a:avLst/>
              <a:gdLst>
                <a:gd name="T0" fmla="*/ 9 w 9"/>
                <a:gd name="T1" fmla="*/ 9 h 11"/>
                <a:gd name="T2" fmla="*/ 9 w 9"/>
                <a:gd name="T3" fmla="*/ 7 h 11"/>
                <a:gd name="T4" fmla="*/ 9 w 9"/>
                <a:gd name="T5" fmla="*/ 0 h 11"/>
                <a:gd name="T6" fmla="*/ 5 w 9"/>
                <a:gd name="T7" fmla="*/ 2 h 11"/>
                <a:gd name="T8" fmla="*/ 0 w 9"/>
                <a:gd name="T9" fmla="*/ 11 h 11"/>
                <a:gd name="T10" fmla="*/ 9 w 9"/>
                <a:gd name="T11" fmla="*/ 9 h 11"/>
              </a:gdLst>
              <a:ahLst/>
              <a:cxnLst>
                <a:cxn ang="0">
                  <a:pos x="T0" y="T1"/>
                </a:cxn>
                <a:cxn ang="0">
                  <a:pos x="T2" y="T3"/>
                </a:cxn>
                <a:cxn ang="0">
                  <a:pos x="T4" y="T5"/>
                </a:cxn>
                <a:cxn ang="0">
                  <a:pos x="T6" y="T7"/>
                </a:cxn>
                <a:cxn ang="0">
                  <a:pos x="T8" y="T9"/>
                </a:cxn>
                <a:cxn ang="0">
                  <a:pos x="T10" y="T11"/>
                </a:cxn>
              </a:cxnLst>
              <a:rect l="0" t="0" r="r" b="b"/>
              <a:pathLst>
                <a:path w="9" h="11">
                  <a:moveTo>
                    <a:pt x="9" y="9"/>
                  </a:moveTo>
                  <a:lnTo>
                    <a:pt x="9" y="7"/>
                  </a:lnTo>
                  <a:lnTo>
                    <a:pt x="9" y="0"/>
                  </a:lnTo>
                  <a:lnTo>
                    <a:pt x="5" y="2"/>
                  </a:lnTo>
                  <a:lnTo>
                    <a:pt x="0" y="11"/>
                  </a:lnTo>
                  <a:lnTo>
                    <a:pt x="9" y="9"/>
                  </a:ln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5" name="Freeform 766"/>
            <p:cNvSpPr>
              <a:spLocks noEditPoints="1"/>
            </p:cNvSpPr>
            <p:nvPr/>
          </p:nvSpPr>
          <p:spPr bwMode="auto">
            <a:xfrm>
              <a:off x="14288" y="319088"/>
              <a:ext cx="138113" cy="427038"/>
            </a:xfrm>
            <a:custGeom>
              <a:avLst/>
              <a:gdLst>
                <a:gd name="T0" fmla="*/ 37 w 37"/>
                <a:gd name="T1" fmla="*/ 10 h 114"/>
                <a:gd name="T2" fmla="*/ 6 w 37"/>
                <a:gd name="T3" fmla="*/ 0 h 114"/>
                <a:gd name="T4" fmla="*/ 3 w 37"/>
                <a:gd name="T5" fmla="*/ 14 h 114"/>
                <a:gd name="T6" fmla="*/ 3 w 37"/>
                <a:gd name="T7" fmla="*/ 61 h 114"/>
                <a:gd name="T8" fmla="*/ 1 w 37"/>
                <a:gd name="T9" fmla="*/ 99 h 114"/>
                <a:gd name="T10" fmla="*/ 4 w 37"/>
                <a:gd name="T11" fmla="*/ 114 h 114"/>
                <a:gd name="T12" fmla="*/ 11 w 37"/>
                <a:gd name="T13" fmla="*/ 103 h 114"/>
                <a:gd name="T14" fmla="*/ 8 w 37"/>
                <a:gd name="T15" fmla="*/ 94 h 114"/>
                <a:gd name="T16" fmla="*/ 11 w 37"/>
                <a:gd name="T17" fmla="*/ 67 h 114"/>
                <a:gd name="T18" fmla="*/ 22 w 37"/>
                <a:gd name="T19" fmla="*/ 32 h 114"/>
                <a:gd name="T20" fmla="*/ 33 w 37"/>
                <a:gd name="T21" fmla="*/ 11 h 114"/>
                <a:gd name="T22" fmla="*/ 33 w 37"/>
                <a:gd name="T23" fmla="*/ 25 h 114"/>
                <a:gd name="T24" fmla="*/ 28 w 37"/>
                <a:gd name="T25" fmla="*/ 38 h 114"/>
                <a:gd name="T26" fmla="*/ 19 w 37"/>
                <a:gd name="T27" fmla="*/ 69 h 114"/>
                <a:gd name="T28" fmla="*/ 17 w 37"/>
                <a:gd name="T29" fmla="*/ 107 h 114"/>
                <a:gd name="T30" fmla="*/ 18 w 37"/>
                <a:gd name="T31" fmla="*/ 111 h 114"/>
                <a:gd name="T32" fmla="*/ 27 w 37"/>
                <a:gd name="T33" fmla="*/ 106 h 114"/>
                <a:gd name="T34" fmla="*/ 23 w 37"/>
                <a:gd name="T35" fmla="*/ 104 h 114"/>
                <a:gd name="T36" fmla="*/ 30 w 37"/>
                <a:gd name="T37" fmla="*/ 98 h 114"/>
                <a:gd name="T38" fmla="*/ 30 w 37"/>
                <a:gd name="T39" fmla="*/ 67 h 114"/>
                <a:gd name="T40" fmla="*/ 37 w 37"/>
                <a:gd name="T41" fmla="*/ 32 h 114"/>
                <a:gd name="T42" fmla="*/ 37 w 37"/>
                <a:gd name="T43" fmla="*/ 10 h 114"/>
                <a:gd name="T44" fmla="*/ 7 w 37"/>
                <a:gd name="T45" fmla="*/ 1 h 114"/>
                <a:gd name="T46" fmla="*/ 9 w 37"/>
                <a:gd name="T47" fmla="*/ 2 h 114"/>
                <a:gd name="T48" fmla="*/ 5 w 37"/>
                <a:gd name="T49" fmla="*/ 15 h 114"/>
                <a:gd name="T50" fmla="*/ 6 w 37"/>
                <a:gd name="T51" fmla="*/ 58 h 114"/>
                <a:gd name="T52" fmla="*/ 3 w 37"/>
                <a:gd name="T53" fmla="*/ 99 h 114"/>
                <a:gd name="T54" fmla="*/ 5 w 37"/>
                <a:gd name="T55" fmla="*/ 111 h 114"/>
                <a:gd name="T56" fmla="*/ 4 w 37"/>
                <a:gd name="T57" fmla="*/ 113 h 114"/>
                <a:gd name="T58" fmla="*/ 1 w 37"/>
                <a:gd name="T59" fmla="*/ 99 h 114"/>
                <a:gd name="T60" fmla="*/ 4 w 37"/>
                <a:gd name="T61" fmla="*/ 61 h 114"/>
                <a:gd name="T62" fmla="*/ 4 w 37"/>
                <a:gd name="T63" fmla="*/ 14 h 114"/>
                <a:gd name="T64" fmla="*/ 7 w 37"/>
                <a:gd name="T65" fmla="*/ 1 h 114"/>
                <a:gd name="T66" fmla="*/ 33 w 37"/>
                <a:gd name="T67" fmla="*/ 26 h 114"/>
                <a:gd name="T68" fmla="*/ 34 w 37"/>
                <a:gd name="T69" fmla="*/ 28 h 114"/>
                <a:gd name="T70" fmla="*/ 21 w 37"/>
                <a:gd name="T71" fmla="*/ 71 h 114"/>
                <a:gd name="T72" fmla="*/ 20 w 37"/>
                <a:gd name="T73" fmla="*/ 106 h 114"/>
                <a:gd name="T74" fmla="*/ 21 w 37"/>
                <a:gd name="T75" fmla="*/ 109 h 114"/>
                <a:gd name="T76" fmla="*/ 19 w 37"/>
                <a:gd name="T77" fmla="*/ 110 h 114"/>
                <a:gd name="T78" fmla="*/ 18 w 37"/>
                <a:gd name="T79" fmla="*/ 107 h 114"/>
                <a:gd name="T80" fmla="*/ 20 w 37"/>
                <a:gd name="T81" fmla="*/ 69 h 114"/>
                <a:gd name="T82" fmla="*/ 29 w 37"/>
                <a:gd name="T83" fmla="*/ 38 h 114"/>
                <a:gd name="T84" fmla="*/ 33 w 37"/>
                <a:gd name="T85" fmla="*/ 2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 h="114">
                  <a:moveTo>
                    <a:pt x="37" y="10"/>
                  </a:moveTo>
                  <a:cubicBezTo>
                    <a:pt x="6" y="0"/>
                    <a:pt x="6" y="0"/>
                    <a:pt x="6" y="0"/>
                  </a:cubicBezTo>
                  <a:cubicBezTo>
                    <a:pt x="3" y="14"/>
                    <a:pt x="3" y="14"/>
                    <a:pt x="3" y="14"/>
                  </a:cubicBezTo>
                  <a:cubicBezTo>
                    <a:pt x="3" y="61"/>
                    <a:pt x="3" y="61"/>
                    <a:pt x="3" y="61"/>
                  </a:cubicBezTo>
                  <a:cubicBezTo>
                    <a:pt x="1" y="99"/>
                    <a:pt x="1" y="99"/>
                    <a:pt x="1" y="99"/>
                  </a:cubicBezTo>
                  <a:cubicBezTo>
                    <a:pt x="0" y="105"/>
                    <a:pt x="2" y="110"/>
                    <a:pt x="4" y="114"/>
                  </a:cubicBezTo>
                  <a:cubicBezTo>
                    <a:pt x="11" y="103"/>
                    <a:pt x="11" y="103"/>
                    <a:pt x="11" y="103"/>
                  </a:cubicBezTo>
                  <a:cubicBezTo>
                    <a:pt x="8" y="94"/>
                    <a:pt x="8" y="94"/>
                    <a:pt x="8" y="94"/>
                  </a:cubicBezTo>
                  <a:cubicBezTo>
                    <a:pt x="11" y="67"/>
                    <a:pt x="11" y="67"/>
                    <a:pt x="11" y="67"/>
                  </a:cubicBezTo>
                  <a:cubicBezTo>
                    <a:pt x="22" y="32"/>
                    <a:pt x="22" y="32"/>
                    <a:pt x="22" y="32"/>
                  </a:cubicBezTo>
                  <a:cubicBezTo>
                    <a:pt x="33" y="11"/>
                    <a:pt x="33" y="11"/>
                    <a:pt x="33" y="11"/>
                  </a:cubicBezTo>
                  <a:cubicBezTo>
                    <a:pt x="33" y="25"/>
                    <a:pt x="33" y="25"/>
                    <a:pt x="33" y="25"/>
                  </a:cubicBezTo>
                  <a:cubicBezTo>
                    <a:pt x="28" y="38"/>
                    <a:pt x="28" y="38"/>
                    <a:pt x="28" y="38"/>
                  </a:cubicBezTo>
                  <a:cubicBezTo>
                    <a:pt x="19" y="69"/>
                    <a:pt x="19" y="69"/>
                    <a:pt x="19" y="69"/>
                  </a:cubicBezTo>
                  <a:cubicBezTo>
                    <a:pt x="17" y="107"/>
                    <a:pt x="17" y="107"/>
                    <a:pt x="17" y="107"/>
                  </a:cubicBezTo>
                  <a:cubicBezTo>
                    <a:pt x="18" y="111"/>
                    <a:pt x="18" y="111"/>
                    <a:pt x="18" y="111"/>
                  </a:cubicBezTo>
                  <a:cubicBezTo>
                    <a:pt x="27" y="106"/>
                    <a:pt x="27" y="106"/>
                    <a:pt x="27" y="106"/>
                  </a:cubicBezTo>
                  <a:cubicBezTo>
                    <a:pt x="23" y="104"/>
                    <a:pt x="23" y="104"/>
                    <a:pt x="23" y="104"/>
                  </a:cubicBezTo>
                  <a:cubicBezTo>
                    <a:pt x="30" y="98"/>
                    <a:pt x="30" y="98"/>
                    <a:pt x="30" y="98"/>
                  </a:cubicBezTo>
                  <a:cubicBezTo>
                    <a:pt x="30" y="67"/>
                    <a:pt x="30" y="67"/>
                    <a:pt x="30" y="67"/>
                  </a:cubicBezTo>
                  <a:cubicBezTo>
                    <a:pt x="37" y="32"/>
                    <a:pt x="37" y="32"/>
                    <a:pt x="37" y="32"/>
                  </a:cubicBezTo>
                  <a:lnTo>
                    <a:pt x="37" y="10"/>
                  </a:lnTo>
                  <a:close/>
                  <a:moveTo>
                    <a:pt x="7" y="1"/>
                  </a:moveTo>
                  <a:cubicBezTo>
                    <a:pt x="9" y="2"/>
                    <a:pt x="9" y="2"/>
                    <a:pt x="9" y="2"/>
                  </a:cubicBezTo>
                  <a:cubicBezTo>
                    <a:pt x="5" y="15"/>
                    <a:pt x="5" y="15"/>
                    <a:pt x="5" y="15"/>
                  </a:cubicBezTo>
                  <a:cubicBezTo>
                    <a:pt x="6" y="58"/>
                    <a:pt x="6" y="58"/>
                    <a:pt x="6" y="58"/>
                  </a:cubicBezTo>
                  <a:cubicBezTo>
                    <a:pt x="3" y="99"/>
                    <a:pt x="3" y="99"/>
                    <a:pt x="3" y="99"/>
                  </a:cubicBezTo>
                  <a:cubicBezTo>
                    <a:pt x="5" y="111"/>
                    <a:pt x="5" y="111"/>
                    <a:pt x="5" y="111"/>
                  </a:cubicBezTo>
                  <a:cubicBezTo>
                    <a:pt x="4" y="113"/>
                    <a:pt x="4" y="113"/>
                    <a:pt x="4" y="113"/>
                  </a:cubicBezTo>
                  <a:cubicBezTo>
                    <a:pt x="2" y="109"/>
                    <a:pt x="1" y="104"/>
                    <a:pt x="1" y="99"/>
                  </a:cubicBezTo>
                  <a:cubicBezTo>
                    <a:pt x="4" y="61"/>
                    <a:pt x="4" y="61"/>
                    <a:pt x="4" y="61"/>
                  </a:cubicBezTo>
                  <a:cubicBezTo>
                    <a:pt x="4" y="14"/>
                    <a:pt x="4" y="14"/>
                    <a:pt x="4" y="14"/>
                  </a:cubicBezTo>
                  <a:lnTo>
                    <a:pt x="7" y="1"/>
                  </a:lnTo>
                  <a:close/>
                  <a:moveTo>
                    <a:pt x="33" y="26"/>
                  </a:moveTo>
                  <a:cubicBezTo>
                    <a:pt x="34" y="28"/>
                    <a:pt x="34" y="28"/>
                    <a:pt x="34" y="28"/>
                  </a:cubicBezTo>
                  <a:cubicBezTo>
                    <a:pt x="21" y="71"/>
                    <a:pt x="21" y="71"/>
                    <a:pt x="21" y="71"/>
                  </a:cubicBezTo>
                  <a:cubicBezTo>
                    <a:pt x="20" y="106"/>
                    <a:pt x="20" y="106"/>
                    <a:pt x="20" y="106"/>
                  </a:cubicBezTo>
                  <a:cubicBezTo>
                    <a:pt x="21" y="109"/>
                    <a:pt x="21" y="109"/>
                    <a:pt x="21" y="109"/>
                  </a:cubicBezTo>
                  <a:cubicBezTo>
                    <a:pt x="19" y="110"/>
                    <a:pt x="19" y="110"/>
                    <a:pt x="19" y="110"/>
                  </a:cubicBezTo>
                  <a:cubicBezTo>
                    <a:pt x="18" y="107"/>
                    <a:pt x="18" y="107"/>
                    <a:pt x="18" y="107"/>
                  </a:cubicBezTo>
                  <a:cubicBezTo>
                    <a:pt x="20" y="69"/>
                    <a:pt x="20" y="69"/>
                    <a:pt x="20" y="69"/>
                  </a:cubicBezTo>
                  <a:cubicBezTo>
                    <a:pt x="29" y="38"/>
                    <a:pt x="29" y="38"/>
                    <a:pt x="29" y="38"/>
                  </a:cubicBezTo>
                  <a:lnTo>
                    <a:pt x="33" y="26"/>
                  </a:lnTo>
                  <a:close/>
                </a:path>
              </a:pathLst>
            </a:custGeom>
            <a:solidFill>
              <a:srgbClr val="5061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6" name="Freeform 767"/>
            <p:cNvSpPr>
              <a:spLocks/>
            </p:cNvSpPr>
            <p:nvPr/>
          </p:nvSpPr>
          <p:spPr bwMode="auto">
            <a:xfrm>
              <a:off x="17463" y="322263"/>
              <a:ext cx="30163" cy="420688"/>
            </a:xfrm>
            <a:custGeom>
              <a:avLst/>
              <a:gdLst>
                <a:gd name="T0" fmla="*/ 8 w 8"/>
                <a:gd name="T1" fmla="*/ 1 h 112"/>
                <a:gd name="T2" fmla="*/ 6 w 8"/>
                <a:gd name="T3" fmla="*/ 0 h 112"/>
                <a:gd name="T4" fmla="*/ 3 w 8"/>
                <a:gd name="T5" fmla="*/ 13 h 112"/>
                <a:gd name="T6" fmla="*/ 3 w 8"/>
                <a:gd name="T7" fmla="*/ 60 h 112"/>
                <a:gd name="T8" fmla="*/ 0 w 8"/>
                <a:gd name="T9" fmla="*/ 98 h 112"/>
                <a:gd name="T10" fmla="*/ 3 w 8"/>
                <a:gd name="T11" fmla="*/ 112 h 112"/>
                <a:gd name="T12" fmla="*/ 4 w 8"/>
                <a:gd name="T13" fmla="*/ 110 h 112"/>
                <a:gd name="T14" fmla="*/ 2 w 8"/>
                <a:gd name="T15" fmla="*/ 98 h 112"/>
                <a:gd name="T16" fmla="*/ 5 w 8"/>
                <a:gd name="T17" fmla="*/ 57 h 112"/>
                <a:gd name="T18" fmla="*/ 4 w 8"/>
                <a:gd name="T19" fmla="*/ 14 h 112"/>
                <a:gd name="T20" fmla="*/ 8 w 8"/>
                <a:gd name="T21" fmla="*/ 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2">
                  <a:moveTo>
                    <a:pt x="8" y="1"/>
                  </a:moveTo>
                  <a:cubicBezTo>
                    <a:pt x="6" y="0"/>
                    <a:pt x="6" y="0"/>
                    <a:pt x="6" y="0"/>
                  </a:cubicBezTo>
                  <a:cubicBezTo>
                    <a:pt x="3" y="13"/>
                    <a:pt x="3" y="13"/>
                    <a:pt x="3" y="13"/>
                  </a:cubicBezTo>
                  <a:cubicBezTo>
                    <a:pt x="3" y="60"/>
                    <a:pt x="3" y="60"/>
                    <a:pt x="3" y="60"/>
                  </a:cubicBezTo>
                  <a:cubicBezTo>
                    <a:pt x="0" y="98"/>
                    <a:pt x="0" y="98"/>
                    <a:pt x="0" y="98"/>
                  </a:cubicBezTo>
                  <a:cubicBezTo>
                    <a:pt x="0" y="103"/>
                    <a:pt x="1" y="108"/>
                    <a:pt x="3" y="112"/>
                  </a:cubicBezTo>
                  <a:cubicBezTo>
                    <a:pt x="4" y="110"/>
                    <a:pt x="4" y="110"/>
                    <a:pt x="4" y="110"/>
                  </a:cubicBezTo>
                  <a:cubicBezTo>
                    <a:pt x="2" y="98"/>
                    <a:pt x="2" y="98"/>
                    <a:pt x="2" y="98"/>
                  </a:cubicBezTo>
                  <a:cubicBezTo>
                    <a:pt x="5" y="57"/>
                    <a:pt x="5" y="57"/>
                    <a:pt x="5" y="57"/>
                  </a:cubicBezTo>
                  <a:cubicBezTo>
                    <a:pt x="4" y="14"/>
                    <a:pt x="4" y="14"/>
                    <a:pt x="4" y="14"/>
                  </a:cubicBezTo>
                  <a:lnTo>
                    <a:pt x="8" y="1"/>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7" name="Freeform 768"/>
            <p:cNvSpPr>
              <a:spLocks/>
            </p:cNvSpPr>
            <p:nvPr/>
          </p:nvSpPr>
          <p:spPr bwMode="auto">
            <a:xfrm>
              <a:off x="82550" y="415925"/>
              <a:ext cx="58738" cy="314325"/>
            </a:xfrm>
            <a:custGeom>
              <a:avLst/>
              <a:gdLst>
                <a:gd name="T0" fmla="*/ 37 w 37"/>
                <a:gd name="T1" fmla="*/ 5 h 198"/>
                <a:gd name="T2" fmla="*/ 35 w 37"/>
                <a:gd name="T3" fmla="*/ 0 h 198"/>
                <a:gd name="T4" fmla="*/ 26 w 37"/>
                <a:gd name="T5" fmla="*/ 28 h 198"/>
                <a:gd name="T6" fmla="*/ 4 w 37"/>
                <a:gd name="T7" fmla="*/ 102 h 198"/>
                <a:gd name="T8" fmla="*/ 0 w 37"/>
                <a:gd name="T9" fmla="*/ 191 h 198"/>
                <a:gd name="T10" fmla="*/ 2 w 37"/>
                <a:gd name="T11" fmla="*/ 198 h 198"/>
                <a:gd name="T12" fmla="*/ 7 w 37"/>
                <a:gd name="T13" fmla="*/ 196 h 198"/>
                <a:gd name="T14" fmla="*/ 4 w 37"/>
                <a:gd name="T15" fmla="*/ 189 h 198"/>
                <a:gd name="T16" fmla="*/ 7 w 37"/>
                <a:gd name="T17" fmla="*/ 106 h 198"/>
                <a:gd name="T18" fmla="*/ 37 w 37"/>
                <a:gd name="T19" fmla="*/ 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198">
                  <a:moveTo>
                    <a:pt x="37" y="5"/>
                  </a:moveTo>
                  <a:lnTo>
                    <a:pt x="35" y="0"/>
                  </a:lnTo>
                  <a:lnTo>
                    <a:pt x="26" y="28"/>
                  </a:lnTo>
                  <a:lnTo>
                    <a:pt x="4" y="102"/>
                  </a:lnTo>
                  <a:lnTo>
                    <a:pt x="0" y="191"/>
                  </a:lnTo>
                  <a:lnTo>
                    <a:pt x="2" y="198"/>
                  </a:lnTo>
                  <a:lnTo>
                    <a:pt x="7" y="196"/>
                  </a:lnTo>
                  <a:lnTo>
                    <a:pt x="4" y="189"/>
                  </a:lnTo>
                  <a:lnTo>
                    <a:pt x="7" y="106"/>
                  </a:lnTo>
                  <a:lnTo>
                    <a:pt x="37" y="5"/>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8" name="Freeform 769"/>
            <p:cNvSpPr>
              <a:spLocks/>
            </p:cNvSpPr>
            <p:nvPr/>
          </p:nvSpPr>
          <p:spPr bwMode="auto">
            <a:xfrm>
              <a:off x="30163" y="360363"/>
              <a:ext cx="107950" cy="385763"/>
            </a:xfrm>
            <a:custGeom>
              <a:avLst/>
              <a:gdLst>
                <a:gd name="T0" fmla="*/ 13 w 29"/>
                <a:gd name="T1" fmla="*/ 64 h 103"/>
                <a:gd name="T2" fmla="*/ 15 w 29"/>
                <a:gd name="T3" fmla="*/ 58 h 103"/>
                <a:gd name="T4" fmla="*/ 24 w 29"/>
                <a:gd name="T5" fmla="*/ 27 h 103"/>
                <a:gd name="T6" fmla="*/ 29 w 29"/>
                <a:gd name="T7" fmla="*/ 14 h 103"/>
                <a:gd name="T8" fmla="*/ 29 w 29"/>
                <a:gd name="T9" fmla="*/ 0 h 103"/>
                <a:gd name="T10" fmla="*/ 18 w 29"/>
                <a:gd name="T11" fmla="*/ 21 h 103"/>
                <a:gd name="T12" fmla="*/ 7 w 29"/>
                <a:gd name="T13" fmla="*/ 56 h 103"/>
                <a:gd name="T14" fmla="*/ 4 w 29"/>
                <a:gd name="T15" fmla="*/ 83 h 103"/>
                <a:gd name="T16" fmla="*/ 7 w 29"/>
                <a:gd name="T17" fmla="*/ 92 h 103"/>
                <a:gd name="T18" fmla="*/ 0 w 29"/>
                <a:gd name="T19" fmla="*/ 103 h 103"/>
                <a:gd name="T20" fmla="*/ 14 w 29"/>
                <a:gd name="T21" fmla="*/ 103 h 103"/>
                <a:gd name="T22" fmla="*/ 15 w 29"/>
                <a:gd name="T23" fmla="*/ 103 h 103"/>
                <a:gd name="T24" fmla="*/ 15 w 29"/>
                <a:gd name="T25" fmla="*/ 102 h 103"/>
                <a:gd name="T26" fmla="*/ 14 w 29"/>
                <a:gd name="T27" fmla="*/ 100 h 103"/>
                <a:gd name="T28" fmla="*/ 13 w 29"/>
                <a:gd name="T29" fmla="*/ 96 h 103"/>
                <a:gd name="T30" fmla="*/ 11 w 29"/>
                <a:gd name="T31" fmla="*/ 81 h 103"/>
                <a:gd name="T32" fmla="*/ 13 w 29"/>
                <a:gd name="T33" fmla="*/ 6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3">
                  <a:moveTo>
                    <a:pt x="13" y="64"/>
                  </a:moveTo>
                  <a:cubicBezTo>
                    <a:pt x="15" y="58"/>
                    <a:pt x="15" y="58"/>
                    <a:pt x="15" y="58"/>
                  </a:cubicBezTo>
                  <a:cubicBezTo>
                    <a:pt x="24" y="27"/>
                    <a:pt x="24" y="27"/>
                    <a:pt x="24" y="27"/>
                  </a:cubicBezTo>
                  <a:cubicBezTo>
                    <a:pt x="29" y="14"/>
                    <a:pt x="29" y="14"/>
                    <a:pt x="29" y="14"/>
                  </a:cubicBezTo>
                  <a:cubicBezTo>
                    <a:pt x="29" y="0"/>
                    <a:pt x="29" y="0"/>
                    <a:pt x="29" y="0"/>
                  </a:cubicBezTo>
                  <a:cubicBezTo>
                    <a:pt x="18" y="21"/>
                    <a:pt x="18" y="21"/>
                    <a:pt x="18" y="21"/>
                  </a:cubicBezTo>
                  <a:cubicBezTo>
                    <a:pt x="7" y="56"/>
                    <a:pt x="7" y="56"/>
                    <a:pt x="7" y="56"/>
                  </a:cubicBezTo>
                  <a:cubicBezTo>
                    <a:pt x="4" y="83"/>
                    <a:pt x="4" y="83"/>
                    <a:pt x="4" y="83"/>
                  </a:cubicBezTo>
                  <a:cubicBezTo>
                    <a:pt x="7" y="92"/>
                    <a:pt x="7" y="92"/>
                    <a:pt x="7" y="92"/>
                  </a:cubicBezTo>
                  <a:cubicBezTo>
                    <a:pt x="0" y="103"/>
                    <a:pt x="0" y="103"/>
                    <a:pt x="0" y="103"/>
                  </a:cubicBezTo>
                  <a:cubicBezTo>
                    <a:pt x="4" y="101"/>
                    <a:pt x="8" y="101"/>
                    <a:pt x="14" y="103"/>
                  </a:cubicBezTo>
                  <a:cubicBezTo>
                    <a:pt x="15" y="103"/>
                    <a:pt x="15" y="103"/>
                    <a:pt x="15" y="103"/>
                  </a:cubicBezTo>
                  <a:cubicBezTo>
                    <a:pt x="15" y="102"/>
                    <a:pt x="15" y="102"/>
                    <a:pt x="15" y="102"/>
                  </a:cubicBezTo>
                  <a:cubicBezTo>
                    <a:pt x="14" y="100"/>
                    <a:pt x="14" y="100"/>
                    <a:pt x="14" y="100"/>
                  </a:cubicBezTo>
                  <a:cubicBezTo>
                    <a:pt x="13" y="96"/>
                    <a:pt x="13" y="96"/>
                    <a:pt x="13" y="96"/>
                  </a:cubicBezTo>
                  <a:cubicBezTo>
                    <a:pt x="11" y="81"/>
                    <a:pt x="11" y="81"/>
                    <a:pt x="11" y="81"/>
                  </a:cubicBezTo>
                  <a:lnTo>
                    <a:pt x="13" y="64"/>
                  </a:lnTo>
                  <a:close/>
                </a:path>
              </a:pathLst>
            </a:custGeom>
            <a:solidFill>
              <a:srgbClr val="3542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9" name="Freeform 770"/>
            <p:cNvSpPr>
              <a:spLocks/>
            </p:cNvSpPr>
            <p:nvPr/>
          </p:nvSpPr>
          <p:spPr bwMode="auto">
            <a:xfrm>
              <a:off x="82550" y="723900"/>
              <a:ext cx="119063" cy="36513"/>
            </a:xfrm>
            <a:custGeom>
              <a:avLst/>
              <a:gdLst>
                <a:gd name="T0" fmla="*/ 29 w 32"/>
                <a:gd name="T1" fmla="*/ 3 h 10"/>
                <a:gd name="T2" fmla="*/ 19 w 32"/>
                <a:gd name="T3" fmla="*/ 0 h 10"/>
                <a:gd name="T4" fmla="*/ 0 w 32"/>
                <a:gd name="T5" fmla="*/ 3 h 10"/>
                <a:gd name="T6" fmla="*/ 1 w 32"/>
                <a:gd name="T7" fmla="*/ 5 h 10"/>
                <a:gd name="T8" fmla="*/ 8 w 32"/>
                <a:gd name="T9" fmla="*/ 7 h 10"/>
                <a:gd name="T10" fmla="*/ 11 w 32"/>
                <a:gd name="T11" fmla="*/ 5 h 10"/>
                <a:gd name="T12" fmla="*/ 14 w 32"/>
                <a:gd name="T13" fmla="*/ 6 h 10"/>
                <a:gd name="T14" fmla="*/ 14 w 32"/>
                <a:gd name="T15" fmla="*/ 8 h 10"/>
                <a:gd name="T16" fmla="*/ 32 w 32"/>
                <a:gd name="T17" fmla="*/ 6 h 10"/>
                <a:gd name="T18" fmla="*/ 29 w 32"/>
                <a:gd name="T1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0">
                  <a:moveTo>
                    <a:pt x="29" y="3"/>
                  </a:moveTo>
                  <a:cubicBezTo>
                    <a:pt x="25" y="3"/>
                    <a:pt x="22" y="2"/>
                    <a:pt x="19" y="0"/>
                  </a:cubicBezTo>
                  <a:cubicBezTo>
                    <a:pt x="0" y="3"/>
                    <a:pt x="0" y="3"/>
                    <a:pt x="0" y="3"/>
                  </a:cubicBezTo>
                  <a:cubicBezTo>
                    <a:pt x="1" y="5"/>
                    <a:pt x="1" y="5"/>
                    <a:pt x="1" y="5"/>
                  </a:cubicBezTo>
                  <a:cubicBezTo>
                    <a:pt x="8" y="7"/>
                    <a:pt x="8" y="7"/>
                    <a:pt x="8" y="7"/>
                  </a:cubicBezTo>
                  <a:cubicBezTo>
                    <a:pt x="11" y="5"/>
                    <a:pt x="11" y="5"/>
                    <a:pt x="11" y="5"/>
                  </a:cubicBezTo>
                  <a:cubicBezTo>
                    <a:pt x="14" y="6"/>
                    <a:pt x="14" y="6"/>
                    <a:pt x="14" y="6"/>
                  </a:cubicBezTo>
                  <a:cubicBezTo>
                    <a:pt x="14" y="8"/>
                    <a:pt x="14" y="8"/>
                    <a:pt x="14" y="8"/>
                  </a:cubicBezTo>
                  <a:cubicBezTo>
                    <a:pt x="22" y="10"/>
                    <a:pt x="28" y="9"/>
                    <a:pt x="32" y="6"/>
                  </a:cubicBezTo>
                  <a:lnTo>
                    <a:pt x="29" y="3"/>
                  </a:ln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0" name="Freeform 771"/>
            <p:cNvSpPr>
              <a:spLocks/>
            </p:cNvSpPr>
            <p:nvPr/>
          </p:nvSpPr>
          <p:spPr bwMode="auto">
            <a:xfrm>
              <a:off x="30163" y="738188"/>
              <a:ext cx="63500" cy="41275"/>
            </a:xfrm>
            <a:custGeom>
              <a:avLst/>
              <a:gdLst>
                <a:gd name="T0" fmla="*/ 14 w 17"/>
                <a:gd name="T1" fmla="*/ 2 h 11"/>
                <a:gd name="T2" fmla="*/ 0 w 17"/>
                <a:gd name="T3" fmla="*/ 2 h 11"/>
                <a:gd name="T4" fmla="*/ 0 w 17"/>
                <a:gd name="T5" fmla="*/ 6 h 11"/>
                <a:gd name="T6" fmla="*/ 2 w 17"/>
                <a:gd name="T7" fmla="*/ 6 h 11"/>
                <a:gd name="T8" fmla="*/ 2 w 17"/>
                <a:gd name="T9" fmla="*/ 8 h 11"/>
                <a:gd name="T10" fmla="*/ 11 w 17"/>
                <a:gd name="T11" fmla="*/ 11 h 11"/>
                <a:gd name="T12" fmla="*/ 17 w 17"/>
                <a:gd name="T13" fmla="*/ 6 h 11"/>
                <a:gd name="T14" fmla="*/ 14 w 17"/>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14" y="2"/>
                  </a:moveTo>
                  <a:cubicBezTo>
                    <a:pt x="8" y="0"/>
                    <a:pt x="4" y="0"/>
                    <a:pt x="0" y="2"/>
                  </a:cubicBezTo>
                  <a:cubicBezTo>
                    <a:pt x="0" y="6"/>
                    <a:pt x="0" y="6"/>
                    <a:pt x="0" y="6"/>
                  </a:cubicBezTo>
                  <a:cubicBezTo>
                    <a:pt x="2" y="6"/>
                    <a:pt x="2" y="6"/>
                    <a:pt x="2" y="6"/>
                  </a:cubicBezTo>
                  <a:cubicBezTo>
                    <a:pt x="2" y="8"/>
                    <a:pt x="2" y="8"/>
                    <a:pt x="2" y="8"/>
                  </a:cubicBezTo>
                  <a:cubicBezTo>
                    <a:pt x="5" y="10"/>
                    <a:pt x="8" y="11"/>
                    <a:pt x="11" y="11"/>
                  </a:cubicBezTo>
                  <a:cubicBezTo>
                    <a:pt x="16" y="10"/>
                    <a:pt x="17" y="9"/>
                    <a:pt x="17" y="6"/>
                  </a:cubicBezTo>
                  <a:lnTo>
                    <a:pt x="14" y="2"/>
                  </a:ln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061" name="组合 132"/>
          <p:cNvGrpSpPr>
            <a:grpSpLocks/>
          </p:cNvGrpSpPr>
          <p:nvPr/>
        </p:nvGrpSpPr>
        <p:grpSpPr bwMode="auto">
          <a:xfrm>
            <a:off x="8415008" y="3992797"/>
            <a:ext cx="268335" cy="1079833"/>
            <a:chOff x="0" y="0"/>
            <a:chExt cx="192088" cy="771525"/>
          </a:xfrm>
        </p:grpSpPr>
        <p:sp>
          <p:nvSpPr>
            <p:cNvPr id="40062" name="Freeform 817"/>
            <p:cNvSpPr>
              <a:spLocks noEditPoints="1"/>
            </p:cNvSpPr>
            <p:nvPr/>
          </p:nvSpPr>
          <p:spPr bwMode="auto">
            <a:xfrm>
              <a:off x="41275" y="0"/>
              <a:ext cx="87313" cy="127000"/>
            </a:xfrm>
            <a:custGeom>
              <a:avLst/>
              <a:gdLst>
                <a:gd name="T0" fmla="*/ 21 w 23"/>
                <a:gd name="T1" fmla="*/ 7 h 34"/>
                <a:gd name="T2" fmla="*/ 19 w 23"/>
                <a:gd name="T3" fmla="*/ 1 h 34"/>
                <a:gd name="T4" fmla="*/ 15 w 23"/>
                <a:gd name="T5" fmla="*/ 0 h 34"/>
                <a:gd name="T6" fmla="*/ 5 w 23"/>
                <a:gd name="T7" fmla="*/ 7 h 34"/>
                <a:gd name="T8" fmla="*/ 4 w 23"/>
                <a:gd name="T9" fmla="*/ 14 h 34"/>
                <a:gd name="T10" fmla="*/ 3 w 23"/>
                <a:gd name="T11" fmla="*/ 19 h 34"/>
                <a:gd name="T12" fmla="*/ 2 w 23"/>
                <a:gd name="T13" fmla="*/ 26 h 34"/>
                <a:gd name="T14" fmla="*/ 2 w 23"/>
                <a:gd name="T15" fmla="*/ 34 h 34"/>
                <a:gd name="T16" fmla="*/ 3 w 23"/>
                <a:gd name="T17" fmla="*/ 33 h 34"/>
                <a:gd name="T18" fmla="*/ 4 w 23"/>
                <a:gd name="T19" fmla="*/ 27 h 34"/>
                <a:gd name="T20" fmla="*/ 6 w 23"/>
                <a:gd name="T21" fmla="*/ 16 h 34"/>
                <a:gd name="T22" fmla="*/ 5 w 23"/>
                <a:gd name="T23" fmla="*/ 12 h 34"/>
                <a:gd name="T24" fmla="*/ 7 w 23"/>
                <a:gd name="T25" fmla="*/ 15 h 34"/>
                <a:gd name="T26" fmla="*/ 7 w 23"/>
                <a:gd name="T27" fmla="*/ 15 h 34"/>
                <a:gd name="T28" fmla="*/ 7 w 23"/>
                <a:gd name="T29" fmla="*/ 15 h 34"/>
                <a:gd name="T30" fmla="*/ 12 w 23"/>
                <a:gd name="T31" fmla="*/ 5 h 34"/>
                <a:gd name="T32" fmla="*/ 21 w 23"/>
                <a:gd name="T33" fmla="*/ 7 h 34"/>
                <a:gd name="T34" fmla="*/ 19 w 23"/>
                <a:gd name="T35" fmla="*/ 1 h 34"/>
                <a:gd name="T36" fmla="*/ 19 w 23"/>
                <a:gd name="T37" fmla="*/ 2 h 34"/>
                <a:gd name="T38" fmla="*/ 9 w 23"/>
                <a:gd name="T39" fmla="*/ 4 h 34"/>
                <a:gd name="T40" fmla="*/ 5 w 23"/>
                <a:gd name="T41" fmla="*/ 11 h 34"/>
                <a:gd name="T42" fmla="*/ 8 w 23"/>
                <a:gd name="T43" fmla="*/ 3 h 34"/>
                <a:gd name="T44" fmla="*/ 19 w 23"/>
                <a:gd name="T45" fmla="*/ 1 h 34"/>
                <a:gd name="T46" fmla="*/ 2 w 23"/>
                <a:gd name="T47" fmla="*/ 33 h 34"/>
                <a:gd name="T48" fmla="*/ 2 w 23"/>
                <a:gd name="T49" fmla="*/ 33 h 34"/>
                <a:gd name="T50" fmla="*/ 3 w 23"/>
                <a:gd name="T51" fmla="*/ 26 h 34"/>
                <a:gd name="T52" fmla="*/ 4 w 23"/>
                <a:gd name="T53" fmla="*/ 15 h 34"/>
                <a:gd name="T54" fmla="*/ 3 w 23"/>
                <a:gd name="T55" fmla="*/ 26 h 34"/>
                <a:gd name="T56" fmla="*/ 2 w 23"/>
                <a:gd name="T5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34">
                  <a:moveTo>
                    <a:pt x="21" y="7"/>
                  </a:moveTo>
                  <a:cubicBezTo>
                    <a:pt x="23" y="6"/>
                    <a:pt x="22" y="4"/>
                    <a:pt x="19" y="1"/>
                  </a:cubicBezTo>
                  <a:cubicBezTo>
                    <a:pt x="18" y="0"/>
                    <a:pt x="17" y="0"/>
                    <a:pt x="15" y="0"/>
                  </a:cubicBezTo>
                  <a:cubicBezTo>
                    <a:pt x="11" y="0"/>
                    <a:pt x="7" y="2"/>
                    <a:pt x="5" y="7"/>
                  </a:cubicBezTo>
                  <a:cubicBezTo>
                    <a:pt x="4" y="9"/>
                    <a:pt x="4" y="12"/>
                    <a:pt x="4" y="14"/>
                  </a:cubicBezTo>
                  <a:cubicBezTo>
                    <a:pt x="3" y="19"/>
                    <a:pt x="3" y="19"/>
                    <a:pt x="3" y="19"/>
                  </a:cubicBezTo>
                  <a:cubicBezTo>
                    <a:pt x="2" y="21"/>
                    <a:pt x="2" y="24"/>
                    <a:pt x="2" y="26"/>
                  </a:cubicBezTo>
                  <a:cubicBezTo>
                    <a:pt x="0" y="29"/>
                    <a:pt x="0" y="31"/>
                    <a:pt x="2" y="34"/>
                  </a:cubicBezTo>
                  <a:cubicBezTo>
                    <a:pt x="3" y="33"/>
                    <a:pt x="3" y="33"/>
                    <a:pt x="3" y="33"/>
                  </a:cubicBezTo>
                  <a:cubicBezTo>
                    <a:pt x="5" y="30"/>
                    <a:pt x="6" y="28"/>
                    <a:pt x="4" y="27"/>
                  </a:cubicBezTo>
                  <a:cubicBezTo>
                    <a:pt x="4" y="24"/>
                    <a:pt x="4" y="20"/>
                    <a:pt x="6" y="16"/>
                  </a:cubicBezTo>
                  <a:cubicBezTo>
                    <a:pt x="5" y="15"/>
                    <a:pt x="5" y="14"/>
                    <a:pt x="5" y="12"/>
                  </a:cubicBezTo>
                  <a:cubicBezTo>
                    <a:pt x="6" y="12"/>
                    <a:pt x="6" y="12"/>
                    <a:pt x="7" y="15"/>
                  </a:cubicBezTo>
                  <a:cubicBezTo>
                    <a:pt x="7" y="15"/>
                    <a:pt x="7" y="15"/>
                    <a:pt x="7" y="15"/>
                  </a:cubicBezTo>
                  <a:cubicBezTo>
                    <a:pt x="7" y="15"/>
                    <a:pt x="7" y="15"/>
                    <a:pt x="7" y="15"/>
                  </a:cubicBezTo>
                  <a:cubicBezTo>
                    <a:pt x="7" y="8"/>
                    <a:pt x="8" y="5"/>
                    <a:pt x="12" y="5"/>
                  </a:cubicBezTo>
                  <a:cubicBezTo>
                    <a:pt x="16" y="7"/>
                    <a:pt x="19" y="8"/>
                    <a:pt x="21" y="7"/>
                  </a:cubicBezTo>
                  <a:close/>
                  <a:moveTo>
                    <a:pt x="19" y="1"/>
                  </a:moveTo>
                  <a:cubicBezTo>
                    <a:pt x="19" y="2"/>
                    <a:pt x="19" y="2"/>
                    <a:pt x="19" y="2"/>
                  </a:cubicBezTo>
                  <a:cubicBezTo>
                    <a:pt x="15" y="1"/>
                    <a:pt x="12" y="1"/>
                    <a:pt x="9" y="4"/>
                  </a:cubicBezTo>
                  <a:cubicBezTo>
                    <a:pt x="7" y="6"/>
                    <a:pt x="5" y="9"/>
                    <a:pt x="5" y="11"/>
                  </a:cubicBezTo>
                  <a:cubicBezTo>
                    <a:pt x="5" y="9"/>
                    <a:pt x="6" y="6"/>
                    <a:pt x="8" y="3"/>
                  </a:cubicBezTo>
                  <a:cubicBezTo>
                    <a:pt x="11" y="0"/>
                    <a:pt x="15" y="0"/>
                    <a:pt x="19" y="1"/>
                  </a:cubicBezTo>
                  <a:close/>
                  <a:moveTo>
                    <a:pt x="2" y="33"/>
                  </a:moveTo>
                  <a:cubicBezTo>
                    <a:pt x="2" y="33"/>
                    <a:pt x="2" y="33"/>
                    <a:pt x="2" y="33"/>
                  </a:cubicBezTo>
                  <a:cubicBezTo>
                    <a:pt x="0" y="31"/>
                    <a:pt x="1" y="29"/>
                    <a:pt x="3" y="26"/>
                  </a:cubicBezTo>
                  <a:cubicBezTo>
                    <a:pt x="2" y="24"/>
                    <a:pt x="3" y="20"/>
                    <a:pt x="4" y="15"/>
                  </a:cubicBezTo>
                  <a:cubicBezTo>
                    <a:pt x="3" y="19"/>
                    <a:pt x="3" y="23"/>
                    <a:pt x="3" y="26"/>
                  </a:cubicBezTo>
                  <a:cubicBezTo>
                    <a:pt x="2" y="29"/>
                    <a:pt x="2" y="31"/>
                    <a:pt x="2" y="33"/>
                  </a:cubicBezTo>
                  <a:close/>
                </a:path>
              </a:pathLst>
            </a:custGeom>
            <a:solidFill>
              <a:srgbClr val="EEDF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3" name="Freeform 818"/>
            <p:cNvSpPr>
              <a:spLocks/>
            </p:cNvSpPr>
            <p:nvPr/>
          </p:nvSpPr>
          <p:spPr bwMode="auto">
            <a:xfrm>
              <a:off x="60325" y="0"/>
              <a:ext cx="52388" cy="41275"/>
            </a:xfrm>
            <a:custGeom>
              <a:avLst/>
              <a:gdLst>
                <a:gd name="T0" fmla="*/ 14 w 14"/>
                <a:gd name="T1" fmla="*/ 2 h 11"/>
                <a:gd name="T2" fmla="*/ 14 w 14"/>
                <a:gd name="T3" fmla="*/ 1 h 11"/>
                <a:gd name="T4" fmla="*/ 3 w 14"/>
                <a:gd name="T5" fmla="*/ 3 h 11"/>
                <a:gd name="T6" fmla="*/ 0 w 14"/>
                <a:gd name="T7" fmla="*/ 11 h 11"/>
                <a:gd name="T8" fmla="*/ 4 w 14"/>
                <a:gd name="T9" fmla="*/ 4 h 11"/>
                <a:gd name="T10" fmla="*/ 14 w 14"/>
                <a:gd name="T11" fmla="*/ 2 h 11"/>
              </a:gdLst>
              <a:ahLst/>
              <a:cxnLst>
                <a:cxn ang="0">
                  <a:pos x="T0" y="T1"/>
                </a:cxn>
                <a:cxn ang="0">
                  <a:pos x="T2" y="T3"/>
                </a:cxn>
                <a:cxn ang="0">
                  <a:pos x="T4" y="T5"/>
                </a:cxn>
                <a:cxn ang="0">
                  <a:pos x="T6" y="T7"/>
                </a:cxn>
                <a:cxn ang="0">
                  <a:pos x="T8" y="T9"/>
                </a:cxn>
                <a:cxn ang="0">
                  <a:pos x="T10" y="T11"/>
                </a:cxn>
              </a:cxnLst>
              <a:rect l="0" t="0" r="r" b="b"/>
              <a:pathLst>
                <a:path w="14" h="11">
                  <a:moveTo>
                    <a:pt x="14" y="2"/>
                  </a:moveTo>
                  <a:cubicBezTo>
                    <a:pt x="14" y="1"/>
                    <a:pt x="14" y="1"/>
                    <a:pt x="14" y="1"/>
                  </a:cubicBezTo>
                  <a:cubicBezTo>
                    <a:pt x="10" y="0"/>
                    <a:pt x="6" y="0"/>
                    <a:pt x="3" y="3"/>
                  </a:cubicBezTo>
                  <a:cubicBezTo>
                    <a:pt x="1" y="6"/>
                    <a:pt x="0" y="9"/>
                    <a:pt x="0" y="11"/>
                  </a:cubicBezTo>
                  <a:cubicBezTo>
                    <a:pt x="0" y="9"/>
                    <a:pt x="2" y="6"/>
                    <a:pt x="4" y="4"/>
                  </a:cubicBezTo>
                  <a:cubicBezTo>
                    <a:pt x="7" y="1"/>
                    <a:pt x="10" y="1"/>
                    <a:pt x="14" y="2"/>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4" name="Freeform 819"/>
            <p:cNvSpPr>
              <a:spLocks/>
            </p:cNvSpPr>
            <p:nvPr/>
          </p:nvSpPr>
          <p:spPr bwMode="auto">
            <a:xfrm>
              <a:off x="41275" y="55563"/>
              <a:ext cx="15875" cy="68263"/>
            </a:xfrm>
            <a:custGeom>
              <a:avLst/>
              <a:gdLst>
                <a:gd name="T0" fmla="*/ 2 w 4"/>
                <a:gd name="T1" fmla="*/ 18 h 18"/>
                <a:gd name="T2" fmla="*/ 2 w 4"/>
                <a:gd name="T3" fmla="*/ 18 h 18"/>
                <a:gd name="T4" fmla="*/ 3 w 4"/>
                <a:gd name="T5" fmla="*/ 11 h 18"/>
                <a:gd name="T6" fmla="*/ 4 w 4"/>
                <a:gd name="T7" fmla="*/ 0 h 18"/>
                <a:gd name="T8" fmla="*/ 3 w 4"/>
                <a:gd name="T9" fmla="*/ 11 h 18"/>
                <a:gd name="T10" fmla="*/ 2 w 4"/>
                <a:gd name="T11" fmla="*/ 18 h 18"/>
              </a:gdLst>
              <a:ahLst/>
              <a:cxnLst>
                <a:cxn ang="0">
                  <a:pos x="T0" y="T1"/>
                </a:cxn>
                <a:cxn ang="0">
                  <a:pos x="T2" y="T3"/>
                </a:cxn>
                <a:cxn ang="0">
                  <a:pos x="T4" y="T5"/>
                </a:cxn>
                <a:cxn ang="0">
                  <a:pos x="T6" y="T7"/>
                </a:cxn>
                <a:cxn ang="0">
                  <a:pos x="T8" y="T9"/>
                </a:cxn>
                <a:cxn ang="0">
                  <a:pos x="T10" y="T11"/>
                </a:cxn>
              </a:cxnLst>
              <a:rect l="0" t="0" r="r" b="b"/>
              <a:pathLst>
                <a:path w="4" h="18">
                  <a:moveTo>
                    <a:pt x="2" y="18"/>
                  </a:moveTo>
                  <a:cubicBezTo>
                    <a:pt x="2" y="18"/>
                    <a:pt x="2" y="18"/>
                    <a:pt x="2" y="18"/>
                  </a:cubicBezTo>
                  <a:cubicBezTo>
                    <a:pt x="2" y="16"/>
                    <a:pt x="2" y="14"/>
                    <a:pt x="3" y="11"/>
                  </a:cubicBezTo>
                  <a:cubicBezTo>
                    <a:pt x="3" y="8"/>
                    <a:pt x="3" y="4"/>
                    <a:pt x="4" y="0"/>
                  </a:cubicBezTo>
                  <a:cubicBezTo>
                    <a:pt x="3" y="5"/>
                    <a:pt x="2" y="9"/>
                    <a:pt x="3" y="11"/>
                  </a:cubicBezTo>
                  <a:cubicBezTo>
                    <a:pt x="1" y="14"/>
                    <a:pt x="0" y="16"/>
                    <a:pt x="2" y="18"/>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5" name="Freeform 820"/>
            <p:cNvSpPr>
              <a:spLocks/>
            </p:cNvSpPr>
            <p:nvPr/>
          </p:nvSpPr>
          <p:spPr bwMode="auto">
            <a:xfrm>
              <a:off x="87312" y="3175"/>
              <a:ext cx="58738" cy="142875"/>
            </a:xfrm>
            <a:custGeom>
              <a:avLst/>
              <a:gdLst>
                <a:gd name="T0" fmla="*/ 7 w 16"/>
                <a:gd name="T1" fmla="*/ 0 h 38"/>
                <a:gd name="T2" fmla="*/ 9 w 16"/>
                <a:gd name="T3" fmla="*/ 6 h 38"/>
                <a:gd name="T4" fmla="*/ 0 w 16"/>
                <a:gd name="T5" fmla="*/ 4 h 38"/>
                <a:gd name="T6" fmla="*/ 10 w 16"/>
                <a:gd name="T7" fmla="*/ 9 h 38"/>
                <a:gd name="T8" fmla="*/ 11 w 16"/>
                <a:gd name="T9" fmla="*/ 14 h 38"/>
                <a:gd name="T10" fmla="*/ 9 w 16"/>
                <a:gd name="T11" fmla="*/ 19 h 38"/>
                <a:gd name="T12" fmla="*/ 7 w 16"/>
                <a:gd name="T13" fmla="*/ 24 h 38"/>
                <a:gd name="T14" fmla="*/ 7 w 16"/>
                <a:gd name="T15" fmla="*/ 28 h 38"/>
                <a:gd name="T16" fmla="*/ 12 w 16"/>
                <a:gd name="T17" fmla="*/ 31 h 38"/>
                <a:gd name="T18" fmla="*/ 12 w 16"/>
                <a:gd name="T19" fmla="*/ 32 h 38"/>
                <a:gd name="T20" fmla="*/ 13 w 16"/>
                <a:gd name="T21" fmla="*/ 38 h 38"/>
                <a:gd name="T22" fmla="*/ 15 w 16"/>
                <a:gd name="T23" fmla="*/ 29 h 38"/>
                <a:gd name="T24" fmla="*/ 15 w 16"/>
                <a:gd name="T25" fmla="*/ 28 h 38"/>
                <a:gd name="T26" fmla="*/ 15 w 16"/>
                <a:gd name="T27" fmla="*/ 28 h 38"/>
                <a:gd name="T28" fmla="*/ 14 w 16"/>
                <a:gd name="T29" fmla="*/ 27 h 38"/>
                <a:gd name="T30" fmla="*/ 13 w 16"/>
                <a:gd name="T31" fmla="*/ 16 h 38"/>
                <a:gd name="T32" fmla="*/ 13 w 16"/>
                <a:gd name="T33" fmla="*/ 10 h 38"/>
                <a:gd name="T34" fmla="*/ 13 w 16"/>
                <a:gd name="T35" fmla="*/ 9 h 38"/>
                <a:gd name="T36" fmla="*/ 7 w 16"/>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8">
                  <a:moveTo>
                    <a:pt x="7" y="0"/>
                  </a:moveTo>
                  <a:cubicBezTo>
                    <a:pt x="10" y="3"/>
                    <a:pt x="11" y="5"/>
                    <a:pt x="9" y="6"/>
                  </a:cubicBezTo>
                  <a:cubicBezTo>
                    <a:pt x="7" y="7"/>
                    <a:pt x="4" y="6"/>
                    <a:pt x="0" y="4"/>
                  </a:cubicBezTo>
                  <a:cubicBezTo>
                    <a:pt x="3" y="7"/>
                    <a:pt x="6" y="9"/>
                    <a:pt x="10" y="9"/>
                  </a:cubicBezTo>
                  <a:cubicBezTo>
                    <a:pt x="11" y="14"/>
                    <a:pt x="11" y="14"/>
                    <a:pt x="11" y="14"/>
                  </a:cubicBezTo>
                  <a:cubicBezTo>
                    <a:pt x="9" y="19"/>
                    <a:pt x="9" y="19"/>
                    <a:pt x="9" y="19"/>
                  </a:cubicBezTo>
                  <a:cubicBezTo>
                    <a:pt x="9" y="21"/>
                    <a:pt x="8" y="22"/>
                    <a:pt x="7" y="24"/>
                  </a:cubicBezTo>
                  <a:cubicBezTo>
                    <a:pt x="7" y="28"/>
                    <a:pt x="7" y="28"/>
                    <a:pt x="7" y="28"/>
                  </a:cubicBezTo>
                  <a:cubicBezTo>
                    <a:pt x="9" y="28"/>
                    <a:pt x="11" y="29"/>
                    <a:pt x="12" y="31"/>
                  </a:cubicBezTo>
                  <a:cubicBezTo>
                    <a:pt x="12" y="31"/>
                    <a:pt x="12" y="31"/>
                    <a:pt x="12" y="32"/>
                  </a:cubicBezTo>
                  <a:cubicBezTo>
                    <a:pt x="13" y="33"/>
                    <a:pt x="13" y="35"/>
                    <a:pt x="13" y="38"/>
                  </a:cubicBezTo>
                  <a:cubicBezTo>
                    <a:pt x="15" y="35"/>
                    <a:pt x="16" y="33"/>
                    <a:pt x="15" y="29"/>
                  </a:cubicBezTo>
                  <a:cubicBezTo>
                    <a:pt x="15" y="28"/>
                    <a:pt x="15" y="28"/>
                    <a:pt x="15" y="28"/>
                  </a:cubicBezTo>
                  <a:cubicBezTo>
                    <a:pt x="15" y="28"/>
                    <a:pt x="15" y="28"/>
                    <a:pt x="15" y="28"/>
                  </a:cubicBezTo>
                  <a:cubicBezTo>
                    <a:pt x="14" y="27"/>
                    <a:pt x="14" y="27"/>
                    <a:pt x="14" y="27"/>
                  </a:cubicBezTo>
                  <a:cubicBezTo>
                    <a:pt x="14" y="23"/>
                    <a:pt x="14" y="20"/>
                    <a:pt x="13" y="16"/>
                  </a:cubicBezTo>
                  <a:cubicBezTo>
                    <a:pt x="14" y="15"/>
                    <a:pt x="14" y="12"/>
                    <a:pt x="13" y="10"/>
                  </a:cubicBezTo>
                  <a:cubicBezTo>
                    <a:pt x="13" y="9"/>
                    <a:pt x="13" y="9"/>
                    <a:pt x="13" y="9"/>
                  </a:cubicBezTo>
                  <a:cubicBezTo>
                    <a:pt x="13" y="5"/>
                    <a:pt x="11" y="2"/>
                    <a:pt x="7" y="0"/>
                  </a:cubicBez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6" name="Freeform 821"/>
            <p:cNvSpPr>
              <a:spLocks noEditPoints="1"/>
            </p:cNvSpPr>
            <p:nvPr/>
          </p:nvSpPr>
          <p:spPr bwMode="auto">
            <a:xfrm>
              <a:off x="60325" y="22225"/>
              <a:ext cx="60325" cy="74613"/>
            </a:xfrm>
            <a:custGeom>
              <a:avLst/>
              <a:gdLst>
                <a:gd name="T0" fmla="*/ 2 w 16"/>
                <a:gd name="T1" fmla="*/ 9 h 20"/>
                <a:gd name="T2" fmla="*/ 2 w 16"/>
                <a:gd name="T3" fmla="*/ 9 h 20"/>
                <a:gd name="T4" fmla="*/ 2 w 16"/>
                <a:gd name="T5" fmla="*/ 9 h 20"/>
                <a:gd name="T6" fmla="*/ 0 w 16"/>
                <a:gd name="T7" fmla="*/ 6 h 20"/>
                <a:gd name="T8" fmla="*/ 1 w 16"/>
                <a:gd name="T9" fmla="*/ 10 h 20"/>
                <a:gd name="T10" fmla="*/ 2 w 16"/>
                <a:gd name="T11" fmla="*/ 12 h 20"/>
                <a:gd name="T12" fmla="*/ 4 w 16"/>
                <a:gd name="T13" fmla="*/ 17 h 20"/>
                <a:gd name="T14" fmla="*/ 14 w 16"/>
                <a:gd name="T15" fmla="*/ 16 h 20"/>
                <a:gd name="T16" fmla="*/ 16 w 16"/>
                <a:gd name="T17" fmla="*/ 9 h 20"/>
                <a:gd name="T18" fmla="*/ 16 w 16"/>
                <a:gd name="T19" fmla="*/ 5 h 20"/>
                <a:gd name="T20" fmla="*/ 7 w 16"/>
                <a:gd name="T21" fmla="*/ 0 h 20"/>
                <a:gd name="T22" fmla="*/ 2 w 16"/>
                <a:gd name="T23" fmla="*/ 9 h 20"/>
                <a:gd name="T24" fmla="*/ 6 w 16"/>
                <a:gd name="T25" fmla="*/ 17 h 20"/>
                <a:gd name="T26" fmla="*/ 4 w 16"/>
                <a:gd name="T27" fmla="*/ 16 h 20"/>
                <a:gd name="T28" fmla="*/ 3 w 16"/>
                <a:gd name="T29" fmla="*/ 12 h 20"/>
                <a:gd name="T30" fmla="*/ 0 w 16"/>
                <a:gd name="T31" fmla="*/ 7 h 20"/>
                <a:gd name="T32" fmla="*/ 4 w 16"/>
                <a:gd name="T33" fmla="*/ 12 h 20"/>
                <a:gd name="T34" fmla="*/ 6 w 16"/>
                <a:gd name="T35"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20">
                  <a:moveTo>
                    <a:pt x="2" y="9"/>
                  </a:moveTo>
                  <a:cubicBezTo>
                    <a:pt x="2" y="9"/>
                    <a:pt x="2" y="9"/>
                    <a:pt x="2" y="9"/>
                  </a:cubicBezTo>
                  <a:cubicBezTo>
                    <a:pt x="2" y="9"/>
                    <a:pt x="2" y="9"/>
                    <a:pt x="2" y="9"/>
                  </a:cubicBezTo>
                  <a:cubicBezTo>
                    <a:pt x="1" y="6"/>
                    <a:pt x="1" y="6"/>
                    <a:pt x="0" y="6"/>
                  </a:cubicBezTo>
                  <a:cubicBezTo>
                    <a:pt x="0" y="8"/>
                    <a:pt x="0" y="9"/>
                    <a:pt x="1" y="10"/>
                  </a:cubicBezTo>
                  <a:cubicBezTo>
                    <a:pt x="1" y="11"/>
                    <a:pt x="2" y="12"/>
                    <a:pt x="2" y="12"/>
                  </a:cubicBezTo>
                  <a:cubicBezTo>
                    <a:pt x="2" y="14"/>
                    <a:pt x="3" y="16"/>
                    <a:pt x="4" y="17"/>
                  </a:cubicBezTo>
                  <a:cubicBezTo>
                    <a:pt x="8" y="20"/>
                    <a:pt x="12" y="19"/>
                    <a:pt x="14" y="16"/>
                  </a:cubicBezTo>
                  <a:cubicBezTo>
                    <a:pt x="16" y="9"/>
                    <a:pt x="16" y="9"/>
                    <a:pt x="16" y="9"/>
                  </a:cubicBezTo>
                  <a:cubicBezTo>
                    <a:pt x="16" y="5"/>
                    <a:pt x="16" y="5"/>
                    <a:pt x="16" y="5"/>
                  </a:cubicBezTo>
                  <a:cubicBezTo>
                    <a:pt x="12" y="5"/>
                    <a:pt x="9" y="3"/>
                    <a:pt x="7" y="0"/>
                  </a:cubicBezTo>
                  <a:cubicBezTo>
                    <a:pt x="4" y="2"/>
                    <a:pt x="3" y="5"/>
                    <a:pt x="2" y="9"/>
                  </a:cubicBezTo>
                  <a:close/>
                  <a:moveTo>
                    <a:pt x="6" y="17"/>
                  </a:moveTo>
                  <a:cubicBezTo>
                    <a:pt x="4" y="16"/>
                    <a:pt x="4" y="16"/>
                    <a:pt x="4" y="16"/>
                  </a:cubicBezTo>
                  <a:cubicBezTo>
                    <a:pt x="3" y="15"/>
                    <a:pt x="3" y="13"/>
                    <a:pt x="3" y="12"/>
                  </a:cubicBezTo>
                  <a:cubicBezTo>
                    <a:pt x="1" y="10"/>
                    <a:pt x="0" y="9"/>
                    <a:pt x="0" y="7"/>
                  </a:cubicBezTo>
                  <a:cubicBezTo>
                    <a:pt x="1" y="9"/>
                    <a:pt x="2" y="10"/>
                    <a:pt x="4" y="12"/>
                  </a:cubicBezTo>
                  <a:cubicBezTo>
                    <a:pt x="4" y="14"/>
                    <a:pt x="4" y="16"/>
                    <a:pt x="6" y="1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7" name="Freeform 822"/>
            <p:cNvSpPr>
              <a:spLocks/>
            </p:cNvSpPr>
            <p:nvPr/>
          </p:nvSpPr>
          <p:spPr bwMode="auto">
            <a:xfrm>
              <a:off x="60325" y="47625"/>
              <a:ext cx="22225" cy="38100"/>
            </a:xfrm>
            <a:custGeom>
              <a:avLst/>
              <a:gdLst>
                <a:gd name="T0" fmla="*/ 4 w 6"/>
                <a:gd name="T1" fmla="*/ 9 h 10"/>
                <a:gd name="T2" fmla="*/ 6 w 6"/>
                <a:gd name="T3" fmla="*/ 10 h 10"/>
                <a:gd name="T4" fmla="*/ 4 w 6"/>
                <a:gd name="T5" fmla="*/ 5 h 10"/>
                <a:gd name="T6" fmla="*/ 0 w 6"/>
                <a:gd name="T7" fmla="*/ 0 h 10"/>
                <a:gd name="T8" fmla="*/ 3 w 6"/>
                <a:gd name="T9" fmla="*/ 5 h 10"/>
                <a:gd name="T10" fmla="*/ 4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4" y="9"/>
                  </a:moveTo>
                  <a:cubicBezTo>
                    <a:pt x="6" y="10"/>
                    <a:pt x="6" y="10"/>
                    <a:pt x="6" y="10"/>
                  </a:cubicBezTo>
                  <a:cubicBezTo>
                    <a:pt x="4" y="9"/>
                    <a:pt x="4" y="7"/>
                    <a:pt x="4" y="5"/>
                  </a:cubicBezTo>
                  <a:cubicBezTo>
                    <a:pt x="2" y="3"/>
                    <a:pt x="1" y="2"/>
                    <a:pt x="0" y="0"/>
                  </a:cubicBezTo>
                  <a:cubicBezTo>
                    <a:pt x="0" y="2"/>
                    <a:pt x="1" y="3"/>
                    <a:pt x="3" y="5"/>
                  </a:cubicBezTo>
                  <a:cubicBezTo>
                    <a:pt x="3" y="6"/>
                    <a:pt x="3" y="8"/>
                    <a:pt x="4" y="9"/>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8" name="Freeform 823"/>
            <p:cNvSpPr>
              <a:spLocks/>
            </p:cNvSpPr>
            <p:nvPr/>
          </p:nvSpPr>
          <p:spPr bwMode="auto">
            <a:xfrm>
              <a:off x="52387" y="60325"/>
              <a:ext cx="23813" cy="63500"/>
            </a:xfrm>
            <a:custGeom>
              <a:avLst/>
              <a:gdLst>
                <a:gd name="T0" fmla="*/ 6 w 6"/>
                <a:gd name="T1" fmla="*/ 7 h 17"/>
                <a:gd name="T2" fmla="*/ 4 w 6"/>
                <a:gd name="T3" fmla="*/ 2 h 17"/>
                <a:gd name="T4" fmla="*/ 3 w 6"/>
                <a:gd name="T5" fmla="*/ 0 h 17"/>
                <a:gd name="T6" fmla="*/ 1 w 6"/>
                <a:gd name="T7" fmla="*/ 11 h 17"/>
                <a:gd name="T8" fmla="*/ 0 w 6"/>
                <a:gd name="T9" fmla="*/ 17 h 17"/>
                <a:gd name="T10" fmla="*/ 1 w 6"/>
                <a:gd name="T11" fmla="*/ 17 h 17"/>
                <a:gd name="T12" fmla="*/ 1 w 6"/>
                <a:gd name="T13" fmla="*/ 16 h 17"/>
                <a:gd name="T14" fmla="*/ 5 w 6"/>
                <a:gd name="T15" fmla="*/ 14 h 17"/>
                <a:gd name="T16" fmla="*/ 5 w 6"/>
                <a:gd name="T17" fmla="*/ 13 h 17"/>
                <a:gd name="T18" fmla="*/ 6 w 6"/>
                <a:gd name="T1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7">
                  <a:moveTo>
                    <a:pt x="6" y="7"/>
                  </a:moveTo>
                  <a:cubicBezTo>
                    <a:pt x="5" y="6"/>
                    <a:pt x="4" y="4"/>
                    <a:pt x="4" y="2"/>
                  </a:cubicBezTo>
                  <a:cubicBezTo>
                    <a:pt x="4" y="2"/>
                    <a:pt x="3" y="1"/>
                    <a:pt x="3" y="0"/>
                  </a:cubicBezTo>
                  <a:cubicBezTo>
                    <a:pt x="1" y="4"/>
                    <a:pt x="1" y="8"/>
                    <a:pt x="1" y="11"/>
                  </a:cubicBezTo>
                  <a:cubicBezTo>
                    <a:pt x="3" y="12"/>
                    <a:pt x="2" y="14"/>
                    <a:pt x="0" y="17"/>
                  </a:cubicBezTo>
                  <a:cubicBezTo>
                    <a:pt x="1" y="17"/>
                    <a:pt x="1" y="17"/>
                    <a:pt x="1" y="17"/>
                  </a:cubicBezTo>
                  <a:cubicBezTo>
                    <a:pt x="1" y="16"/>
                    <a:pt x="1" y="16"/>
                    <a:pt x="1" y="16"/>
                  </a:cubicBezTo>
                  <a:cubicBezTo>
                    <a:pt x="5" y="14"/>
                    <a:pt x="5" y="14"/>
                    <a:pt x="5" y="14"/>
                  </a:cubicBezTo>
                  <a:cubicBezTo>
                    <a:pt x="5" y="13"/>
                    <a:pt x="5" y="13"/>
                    <a:pt x="5" y="13"/>
                  </a:cubicBezTo>
                  <a:lnTo>
                    <a:pt x="6" y="7"/>
                  </a:ln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9" name="Freeform 824"/>
            <p:cNvSpPr>
              <a:spLocks/>
            </p:cNvSpPr>
            <p:nvPr/>
          </p:nvSpPr>
          <p:spPr bwMode="auto">
            <a:xfrm>
              <a:off x="68262" y="19050"/>
              <a:ext cx="60325" cy="138113"/>
            </a:xfrm>
            <a:custGeom>
              <a:avLst/>
              <a:gdLst>
                <a:gd name="T0" fmla="*/ 12 w 16"/>
                <a:gd name="T1" fmla="*/ 20 h 37"/>
                <a:gd name="T2" fmla="*/ 14 w 16"/>
                <a:gd name="T3" fmla="*/ 15 h 37"/>
                <a:gd name="T4" fmla="*/ 16 w 16"/>
                <a:gd name="T5" fmla="*/ 10 h 37"/>
                <a:gd name="T6" fmla="*/ 15 w 16"/>
                <a:gd name="T7" fmla="*/ 5 h 37"/>
                <a:gd name="T8" fmla="*/ 5 w 16"/>
                <a:gd name="T9" fmla="*/ 0 h 37"/>
                <a:gd name="T10" fmla="*/ 0 w 16"/>
                <a:gd name="T11" fmla="*/ 10 h 37"/>
                <a:gd name="T12" fmla="*/ 5 w 16"/>
                <a:gd name="T13" fmla="*/ 1 h 37"/>
                <a:gd name="T14" fmla="*/ 14 w 16"/>
                <a:gd name="T15" fmla="*/ 6 h 37"/>
                <a:gd name="T16" fmla="*/ 14 w 16"/>
                <a:gd name="T17" fmla="*/ 10 h 37"/>
                <a:gd name="T18" fmla="*/ 12 w 16"/>
                <a:gd name="T19" fmla="*/ 17 h 37"/>
                <a:gd name="T20" fmla="*/ 2 w 16"/>
                <a:gd name="T21" fmla="*/ 18 h 37"/>
                <a:gd name="T22" fmla="*/ 7 w 16"/>
                <a:gd name="T23" fmla="*/ 21 h 37"/>
                <a:gd name="T24" fmla="*/ 9 w 16"/>
                <a:gd name="T25" fmla="*/ 21 h 37"/>
                <a:gd name="T26" fmla="*/ 9 w 16"/>
                <a:gd name="T27" fmla="*/ 25 h 37"/>
                <a:gd name="T28" fmla="*/ 4 w 16"/>
                <a:gd name="T29" fmla="*/ 34 h 37"/>
                <a:gd name="T30" fmla="*/ 5 w 16"/>
                <a:gd name="T31" fmla="*/ 37 h 37"/>
                <a:gd name="T32" fmla="*/ 9 w 16"/>
                <a:gd name="T33" fmla="*/ 29 h 37"/>
                <a:gd name="T34" fmla="*/ 13 w 16"/>
                <a:gd name="T35" fmla="*/ 25 h 37"/>
                <a:gd name="T36" fmla="*/ 12 w 16"/>
                <a:gd name="T37" fmla="*/ 24 h 37"/>
                <a:gd name="T38" fmla="*/ 12 w 16"/>
                <a:gd name="T39"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7">
                  <a:moveTo>
                    <a:pt x="12" y="20"/>
                  </a:moveTo>
                  <a:cubicBezTo>
                    <a:pt x="13" y="18"/>
                    <a:pt x="14" y="17"/>
                    <a:pt x="14" y="15"/>
                  </a:cubicBezTo>
                  <a:cubicBezTo>
                    <a:pt x="16" y="10"/>
                    <a:pt x="16" y="10"/>
                    <a:pt x="16" y="10"/>
                  </a:cubicBezTo>
                  <a:cubicBezTo>
                    <a:pt x="15" y="5"/>
                    <a:pt x="15" y="5"/>
                    <a:pt x="15" y="5"/>
                  </a:cubicBezTo>
                  <a:cubicBezTo>
                    <a:pt x="11" y="5"/>
                    <a:pt x="8" y="3"/>
                    <a:pt x="5" y="0"/>
                  </a:cubicBezTo>
                  <a:cubicBezTo>
                    <a:pt x="1" y="0"/>
                    <a:pt x="0" y="3"/>
                    <a:pt x="0" y="10"/>
                  </a:cubicBezTo>
                  <a:cubicBezTo>
                    <a:pt x="1" y="6"/>
                    <a:pt x="2" y="3"/>
                    <a:pt x="5" y="1"/>
                  </a:cubicBezTo>
                  <a:cubicBezTo>
                    <a:pt x="7" y="4"/>
                    <a:pt x="10" y="6"/>
                    <a:pt x="14" y="6"/>
                  </a:cubicBezTo>
                  <a:cubicBezTo>
                    <a:pt x="14" y="10"/>
                    <a:pt x="14" y="10"/>
                    <a:pt x="14" y="10"/>
                  </a:cubicBezTo>
                  <a:cubicBezTo>
                    <a:pt x="12" y="17"/>
                    <a:pt x="12" y="17"/>
                    <a:pt x="12" y="17"/>
                  </a:cubicBezTo>
                  <a:cubicBezTo>
                    <a:pt x="10" y="20"/>
                    <a:pt x="6" y="21"/>
                    <a:pt x="2" y="18"/>
                  </a:cubicBezTo>
                  <a:cubicBezTo>
                    <a:pt x="3" y="20"/>
                    <a:pt x="4" y="21"/>
                    <a:pt x="7" y="21"/>
                  </a:cubicBezTo>
                  <a:cubicBezTo>
                    <a:pt x="8" y="21"/>
                    <a:pt x="9" y="21"/>
                    <a:pt x="9" y="21"/>
                  </a:cubicBezTo>
                  <a:cubicBezTo>
                    <a:pt x="9" y="25"/>
                    <a:pt x="9" y="25"/>
                    <a:pt x="9" y="25"/>
                  </a:cubicBezTo>
                  <a:cubicBezTo>
                    <a:pt x="7" y="28"/>
                    <a:pt x="5" y="31"/>
                    <a:pt x="4" y="34"/>
                  </a:cubicBezTo>
                  <a:cubicBezTo>
                    <a:pt x="5" y="37"/>
                    <a:pt x="5" y="37"/>
                    <a:pt x="5" y="37"/>
                  </a:cubicBezTo>
                  <a:cubicBezTo>
                    <a:pt x="6" y="33"/>
                    <a:pt x="7" y="30"/>
                    <a:pt x="9" y="29"/>
                  </a:cubicBezTo>
                  <a:cubicBezTo>
                    <a:pt x="13" y="25"/>
                    <a:pt x="13" y="25"/>
                    <a:pt x="13" y="25"/>
                  </a:cubicBezTo>
                  <a:cubicBezTo>
                    <a:pt x="12" y="24"/>
                    <a:pt x="12" y="24"/>
                    <a:pt x="12" y="24"/>
                  </a:cubicBezTo>
                  <a:lnTo>
                    <a:pt x="12" y="2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0" name="Freeform 825"/>
            <p:cNvSpPr>
              <a:spLocks/>
            </p:cNvSpPr>
            <p:nvPr/>
          </p:nvSpPr>
          <p:spPr bwMode="auto">
            <a:xfrm>
              <a:off x="46037" y="107950"/>
              <a:ext cx="127000" cy="131763"/>
            </a:xfrm>
            <a:custGeom>
              <a:avLst/>
              <a:gdLst>
                <a:gd name="T0" fmla="*/ 26 w 34"/>
                <a:gd name="T1" fmla="*/ 0 h 35"/>
                <a:gd name="T2" fmla="*/ 26 w 34"/>
                <a:gd name="T3" fmla="*/ 1 h 35"/>
                <a:gd name="T4" fmla="*/ 31 w 34"/>
                <a:gd name="T5" fmla="*/ 7 h 35"/>
                <a:gd name="T6" fmla="*/ 24 w 34"/>
                <a:gd name="T7" fmla="*/ 21 h 35"/>
                <a:gd name="T8" fmla="*/ 24 w 34"/>
                <a:gd name="T9" fmla="*/ 31 h 35"/>
                <a:gd name="T10" fmla="*/ 17 w 34"/>
                <a:gd name="T11" fmla="*/ 30 h 35"/>
                <a:gd name="T12" fmla="*/ 0 w 34"/>
                <a:gd name="T13" fmla="*/ 35 h 35"/>
                <a:gd name="T14" fmla="*/ 18 w 34"/>
                <a:gd name="T15" fmla="*/ 33 h 35"/>
                <a:gd name="T16" fmla="*/ 26 w 34"/>
                <a:gd name="T17" fmla="*/ 34 h 35"/>
                <a:gd name="T18" fmla="*/ 27 w 34"/>
                <a:gd name="T19" fmla="*/ 22 h 35"/>
                <a:gd name="T20" fmla="*/ 34 w 34"/>
                <a:gd name="T21" fmla="*/ 5 h 35"/>
                <a:gd name="T22" fmla="*/ 26 w 34"/>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5">
                  <a:moveTo>
                    <a:pt x="26" y="0"/>
                  </a:moveTo>
                  <a:cubicBezTo>
                    <a:pt x="26" y="1"/>
                    <a:pt x="26" y="1"/>
                    <a:pt x="26" y="1"/>
                  </a:cubicBezTo>
                  <a:cubicBezTo>
                    <a:pt x="31" y="7"/>
                    <a:pt x="31" y="7"/>
                    <a:pt x="31" y="7"/>
                  </a:cubicBezTo>
                  <a:cubicBezTo>
                    <a:pt x="27" y="11"/>
                    <a:pt x="24" y="15"/>
                    <a:pt x="24" y="21"/>
                  </a:cubicBezTo>
                  <a:cubicBezTo>
                    <a:pt x="24" y="31"/>
                    <a:pt x="24" y="31"/>
                    <a:pt x="24" y="31"/>
                  </a:cubicBezTo>
                  <a:cubicBezTo>
                    <a:pt x="17" y="30"/>
                    <a:pt x="17" y="30"/>
                    <a:pt x="17" y="30"/>
                  </a:cubicBezTo>
                  <a:cubicBezTo>
                    <a:pt x="0" y="35"/>
                    <a:pt x="0" y="35"/>
                    <a:pt x="0" y="35"/>
                  </a:cubicBezTo>
                  <a:cubicBezTo>
                    <a:pt x="6" y="35"/>
                    <a:pt x="13" y="34"/>
                    <a:pt x="18" y="33"/>
                  </a:cubicBezTo>
                  <a:cubicBezTo>
                    <a:pt x="26" y="34"/>
                    <a:pt x="26" y="34"/>
                    <a:pt x="26" y="34"/>
                  </a:cubicBezTo>
                  <a:cubicBezTo>
                    <a:pt x="27" y="22"/>
                    <a:pt x="27" y="22"/>
                    <a:pt x="27" y="22"/>
                  </a:cubicBezTo>
                  <a:cubicBezTo>
                    <a:pt x="27" y="15"/>
                    <a:pt x="29" y="9"/>
                    <a:pt x="34" y="5"/>
                  </a:cubicBezTo>
                  <a:lnTo>
                    <a:pt x="26" y="0"/>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1" name="Freeform 826"/>
            <p:cNvSpPr>
              <a:spLocks/>
            </p:cNvSpPr>
            <p:nvPr/>
          </p:nvSpPr>
          <p:spPr bwMode="auto">
            <a:xfrm>
              <a:off x="41275" y="119063"/>
              <a:ext cx="90488" cy="46038"/>
            </a:xfrm>
            <a:custGeom>
              <a:avLst/>
              <a:gdLst>
                <a:gd name="T0" fmla="*/ 24 w 24"/>
                <a:gd name="T1" fmla="*/ 1 h 12"/>
                <a:gd name="T2" fmla="*/ 24 w 24"/>
                <a:gd name="T3" fmla="*/ 0 h 12"/>
                <a:gd name="T4" fmla="*/ 23 w 24"/>
                <a:gd name="T5" fmla="*/ 5 h 12"/>
                <a:gd name="T6" fmla="*/ 22 w 24"/>
                <a:gd name="T7" fmla="*/ 4 h 12"/>
                <a:gd name="T8" fmla="*/ 20 w 24"/>
                <a:gd name="T9" fmla="*/ 0 h 12"/>
                <a:gd name="T10" fmla="*/ 16 w 24"/>
                <a:gd name="T11" fmla="*/ 2 h 12"/>
                <a:gd name="T12" fmla="*/ 12 w 24"/>
                <a:gd name="T13" fmla="*/ 10 h 12"/>
                <a:gd name="T14" fmla="*/ 11 w 24"/>
                <a:gd name="T15" fmla="*/ 7 h 12"/>
                <a:gd name="T16" fmla="*/ 10 w 24"/>
                <a:gd name="T17" fmla="*/ 3 h 12"/>
                <a:gd name="T18" fmla="*/ 6 w 24"/>
                <a:gd name="T19" fmla="*/ 1 h 12"/>
                <a:gd name="T20" fmla="*/ 6 w 24"/>
                <a:gd name="T21" fmla="*/ 1 h 12"/>
                <a:gd name="T22" fmla="*/ 1 w 24"/>
                <a:gd name="T23" fmla="*/ 7 h 12"/>
                <a:gd name="T24" fmla="*/ 4 w 24"/>
                <a:gd name="T25" fmla="*/ 1 h 12"/>
                <a:gd name="T26" fmla="*/ 4 w 24"/>
                <a:gd name="T27" fmla="*/ 1 h 12"/>
                <a:gd name="T28" fmla="*/ 3 w 24"/>
                <a:gd name="T29" fmla="*/ 1 h 12"/>
                <a:gd name="T30" fmla="*/ 2 w 24"/>
                <a:gd name="T31" fmla="*/ 2 h 12"/>
                <a:gd name="T32" fmla="*/ 0 w 24"/>
                <a:gd name="T33" fmla="*/ 3 h 12"/>
                <a:gd name="T34" fmla="*/ 0 w 24"/>
                <a:gd name="T35" fmla="*/ 8 h 12"/>
                <a:gd name="T36" fmla="*/ 2 w 24"/>
                <a:gd name="T37" fmla="*/ 8 h 12"/>
                <a:gd name="T38" fmla="*/ 7 w 24"/>
                <a:gd name="T39" fmla="*/ 3 h 12"/>
                <a:gd name="T40" fmla="*/ 12 w 24"/>
                <a:gd name="T41" fmla="*/ 12 h 12"/>
                <a:gd name="T42" fmla="*/ 16 w 24"/>
                <a:gd name="T43" fmla="*/ 4 h 12"/>
                <a:gd name="T44" fmla="*/ 19 w 24"/>
                <a:gd name="T45" fmla="*/ 3 h 12"/>
                <a:gd name="T46" fmla="*/ 23 w 24"/>
                <a:gd name="T47" fmla="*/ 7 h 12"/>
                <a:gd name="T48" fmla="*/ 24 w 24"/>
                <a:gd name="T4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12">
                  <a:moveTo>
                    <a:pt x="24" y="1"/>
                  </a:moveTo>
                  <a:cubicBezTo>
                    <a:pt x="24" y="0"/>
                    <a:pt x="24" y="0"/>
                    <a:pt x="24" y="0"/>
                  </a:cubicBezTo>
                  <a:cubicBezTo>
                    <a:pt x="23" y="5"/>
                    <a:pt x="23" y="5"/>
                    <a:pt x="23" y="5"/>
                  </a:cubicBezTo>
                  <a:cubicBezTo>
                    <a:pt x="22" y="4"/>
                    <a:pt x="22" y="4"/>
                    <a:pt x="22" y="4"/>
                  </a:cubicBezTo>
                  <a:cubicBezTo>
                    <a:pt x="21" y="3"/>
                    <a:pt x="21" y="1"/>
                    <a:pt x="20" y="0"/>
                  </a:cubicBezTo>
                  <a:cubicBezTo>
                    <a:pt x="18" y="1"/>
                    <a:pt x="16" y="2"/>
                    <a:pt x="16" y="2"/>
                  </a:cubicBezTo>
                  <a:cubicBezTo>
                    <a:pt x="14" y="3"/>
                    <a:pt x="13" y="6"/>
                    <a:pt x="12" y="10"/>
                  </a:cubicBezTo>
                  <a:cubicBezTo>
                    <a:pt x="11" y="7"/>
                    <a:pt x="11" y="7"/>
                    <a:pt x="11" y="7"/>
                  </a:cubicBezTo>
                  <a:cubicBezTo>
                    <a:pt x="10" y="3"/>
                    <a:pt x="10" y="3"/>
                    <a:pt x="10" y="3"/>
                  </a:cubicBezTo>
                  <a:cubicBezTo>
                    <a:pt x="6" y="1"/>
                    <a:pt x="6" y="1"/>
                    <a:pt x="6" y="1"/>
                  </a:cubicBezTo>
                  <a:cubicBezTo>
                    <a:pt x="6" y="1"/>
                    <a:pt x="6" y="1"/>
                    <a:pt x="6" y="1"/>
                  </a:cubicBezTo>
                  <a:cubicBezTo>
                    <a:pt x="1" y="7"/>
                    <a:pt x="1" y="7"/>
                    <a:pt x="1" y="7"/>
                  </a:cubicBezTo>
                  <a:cubicBezTo>
                    <a:pt x="4" y="1"/>
                    <a:pt x="4" y="1"/>
                    <a:pt x="4" y="1"/>
                  </a:cubicBezTo>
                  <a:cubicBezTo>
                    <a:pt x="4" y="1"/>
                    <a:pt x="4" y="1"/>
                    <a:pt x="4" y="1"/>
                  </a:cubicBezTo>
                  <a:cubicBezTo>
                    <a:pt x="3" y="1"/>
                    <a:pt x="3" y="1"/>
                    <a:pt x="3" y="1"/>
                  </a:cubicBezTo>
                  <a:cubicBezTo>
                    <a:pt x="2" y="2"/>
                    <a:pt x="2" y="2"/>
                    <a:pt x="2" y="2"/>
                  </a:cubicBezTo>
                  <a:cubicBezTo>
                    <a:pt x="0" y="3"/>
                    <a:pt x="0" y="3"/>
                    <a:pt x="0" y="3"/>
                  </a:cubicBezTo>
                  <a:cubicBezTo>
                    <a:pt x="0" y="8"/>
                    <a:pt x="0" y="8"/>
                    <a:pt x="0" y="8"/>
                  </a:cubicBezTo>
                  <a:cubicBezTo>
                    <a:pt x="2" y="8"/>
                    <a:pt x="2" y="8"/>
                    <a:pt x="2" y="8"/>
                  </a:cubicBezTo>
                  <a:cubicBezTo>
                    <a:pt x="7" y="3"/>
                    <a:pt x="7" y="3"/>
                    <a:pt x="7" y="3"/>
                  </a:cubicBezTo>
                  <a:cubicBezTo>
                    <a:pt x="12" y="12"/>
                    <a:pt x="12" y="12"/>
                    <a:pt x="12" y="12"/>
                  </a:cubicBezTo>
                  <a:cubicBezTo>
                    <a:pt x="16" y="4"/>
                    <a:pt x="16" y="4"/>
                    <a:pt x="16" y="4"/>
                  </a:cubicBezTo>
                  <a:cubicBezTo>
                    <a:pt x="19" y="3"/>
                    <a:pt x="19" y="3"/>
                    <a:pt x="19" y="3"/>
                  </a:cubicBezTo>
                  <a:cubicBezTo>
                    <a:pt x="23" y="7"/>
                    <a:pt x="23" y="7"/>
                    <a:pt x="23" y="7"/>
                  </a:cubicBezTo>
                  <a:lnTo>
                    <a:pt x="24" y="1"/>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2" name="Freeform 827"/>
            <p:cNvSpPr>
              <a:spLocks/>
            </p:cNvSpPr>
            <p:nvPr/>
          </p:nvSpPr>
          <p:spPr bwMode="auto">
            <a:xfrm>
              <a:off x="101600" y="107950"/>
              <a:ext cx="30163" cy="30163"/>
            </a:xfrm>
            <a:custGeom>
              <a:avLst/>
              <a:gdLst>
                <a:gd name="T0" fmla="*/ 3 w 8"/>
                <a:gd name="T1" fmla="*/ 0 h 8"/>
                <a:gd name="T2" fmla="*/ 4 w 8"/>
                <a:gd name="T3" fmla="*/ 1 h 8"/>
                <a:gd name="T4" fmla="*/ 0 w 8"/>
                <a:gd name="T5" fmla="*/ 5 h 8"/>
                <a:gd name="T6" fmla="*/ 4 w 8"/>
                <a:gd name="T7" fmla="*/ 3 h 8"/>
                <a:gd name="T8" fmla="*/ 6 w 8"/>
                <a:gd name="T9" fmla="*/ 7 h 8"/>
                <a:gd name="T10" fmla="*/ 7 w 8"/>
                <a:gd name="T11" fmla="*/ 8 h 8"/>
                <a:gd name="T12" fmla="*/ 8 w 8"/>
                <a:gd name="T13" fmla="*/ 3 h 8"/>
                <a:gd name="T14" fmla="*/ 3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3" y="0"/>
                  </a:moveTo>
                  <a:cubicBezTo>
                    <a:pt x="4" y="1"/>
                    <a:pt x="4" y="1"/>
                    <a:pt x="4" y="1"/>
                  </a:cubicBezTo>
                  <a:cubicBezTo>
                    <a:pt x="0" y="5"/>
                    <a:pt x="0" y="5"/>
                    <a:pt x="0" y="5"/>
                  </a:cubicBezTo>
                  <a:cubicBezTo>
                    <a:pt x="0" y="5"/>
                    <a:pt x="2" y="4"/>
                    <a:pt x="4" y="3"/>
                  </a:cubicBezTo>
                  <a:cubicBezTo>
                    <a:pt x="5" y="4"/>
                    <a:pt x="5" y="6"/>
                    <a:pt x="6" y="7"/>
                  </a:cubicBezTo>
                  <a:cubicBezTo>
                    <a:pt x="7" y="8"/>
                    <a:pt x="7" y="8"/>
                    <a:pt x="7" y="8"/>
                  </a:cubicBezTo>
                  <a:cubicBezTo>
                    <a:pt x="8" y="3"/>
                    <a:pt x="8" y="3"/>
                    <a:pt x="8" y="3"/>
                  </a:cubicBezTo>
                  <a:cubicBezTo>
                    <a:pt x="7" y="1"/>
                    <a:pt x="5" y="0"/>
                    <a:pt x="3" y="0"/>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3" name="Freeform 828"/>
            <p:cNvSpPr>
              <a:spLocks noEditPoints="1"/>
            </p:cNvSpPr>
            <p:nvPr/>
          </p:nvSpPr>
          <p:spPr bwMode="auto">
            <a:xfrm>
              <a:off x="71437" y="85725"/>
              <a:ext cx="30163" cy="60325"/>
            </a:xfrm>
            <a:custGeom>
              <a:avLst/>
              <a:gdLst>
                <a:gd name="T0" fmla="*/ 8 w 8"/>
                <a:gd name="T1" fmla="*/ 7 h 16"/>
                <a:gd name="T2" fmla="*/ 8 w 8"/>
                <a:gd name="T3" fmla="*/ 3 h 16"/>
                <a:gd name="T4" fmla="*/ 6 w 8"/>
                <a:gd name="T5" fmla="*/ 3 h 16"/>
                <a:gd name="T6" fmla="*/ 1 w 8"/>
                <a:gd name="T7" fmla="*/ 0 h 16"/>
                <a:gd name="T8" fmla="*/ 0 w 8"/>
                <a:gd name="T9" fmla="*/ 6 h 16"/>
                <a:gd name="T10" fmla="*/ 0 w 8"/>
                <a:gd name="T11" fmla="*/ 7 h 16"/>
                <a:gd name="T12" fmla="*/ 2 w 8"/>
                <a:gd name="T13" fmla="*/ 12 h 16"/>
                <a:gd name="T14" fmla="*/ 3 w 8"/>
                <a:gd name="T15" fmla="*/ 16 h 16"/>
                <a:gd name="T16" fmla="*/ 8 w 8"/>
                <a:gd name="T17" fmla="*/ 7 h 16"/>
                <a:gd name="T18" fmla="*/ 2 w 8"/>
                <a:gd name="T19" fmla="*/ 3 h 16"/>
                <a:gd name="T20" fmla="*/ 2 w 8"/>
                <a:gd name="T21" fmla="*/ 6 h 16"/>
                <a:gd name="T22" fmla="*/ 3 w 8"/>
                <a:gd name="T23" fmla="*/ 12 h 16"/>
                <a:gd name="T24" fmla="*/ 1 w 8"/>
                <a:gd name="T25" fmla="*/ 7 h 16"/>
                <a:gd name="T26" fmla="*/ 1 w 8"/>
                <a:gd name="T27" fmla="*/ 2 h 16"/>
                <a:gd name="T28" fmla="*/ 2 w 8"/>
                <a:gd name="T2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6">
                  <a:moveTo>
                    <a:pt x="8" y="7"/>
                  </a:moveTo>
                  <a:cubicBezTo>
                    <a:pt x="8" y="3"/>
                    <a:pt x="8" y="3"/>
                    <a:pt x="8" y="3"/>
                  </a:cubicBezTo>
                  <a:cubicBezTo>
                    <a:pt x="8" y="3"/>
                    <a:pt x="7" y="3"/>
                    <a:pt x="6" y="3"/>
                  </a:cubicBezTo>
                  <a:cubicBezTo>
                    <a:pt x="3" y="3"/>
                    <a:pt x="2" y="2"/>
                    <a:pt x="1" y="0"/>
                  </a:cubicBezTo>
                  <a:cubicBezTo>
                    <a:pt x="0" y="6"/>
                    <a:pt x="0" y="6"/>
                    <a:pt x="0" y="6"/>
                  </a:cubicBezTo>
                  <a:cubicBezTo>
                    <a:pt x="0" y="7"/>
                    <a:pt x="0" y="7"/>
                    <a:pt x="0" y="7"/>
                  </a:cubicBezTo>
                  <a:cubicBezTo>
                    <a:pt x="0" y="9"/>
                    <a:pt x="1" y="10"/>
                    <a:pt x="2" y="12"/>
                  </a:cubicBezTo>
                  <a:cubicBezTo>
                    <a:pt x="3" y="16"/>
                    <a:pt x="3" y="16"/>
                    <a:pt x="3" y="16"/>
                  </a:cubicBezTo>
                  <a:cubicBezTo>
                    <a:pt x="4" y="13"/>
                    <a:pt x="6" y="10"/>
                    <a:pt x="8" y="7"/>
                  </a:cubicBezTo>
                  <a:close/>
                  <a:moveTo>
                    <a:pt x="2" y="3"/>
                  </a:moveTo>
                  <a:cubicBezTo>
                    <a:pt x="2" y="6"/>
                    <a:pt x="2" y="6"/>
                    <a:pt x="2" y="6"/>
                  </a:cubicBezTo>
                  <a:cubicBezTo>
                    <a:pt x="1" y="8"/>
                    <a:pt x="2" y="10"/>
                    <a:pt x="3" y="12"/>
                  </a:cubicBezTo>
                  <a:cubicBezTo>
                    <a:pt x="1" y="11"/>
                    <a:pt x="1" y="9"/>
                    <a:pt x="1" y="7"/>
                  </a:cubicBezTo>
                  <a:cubicBezTo>
                    <a:pt x="1" y="2"/>
                    <a:pt x="1" y="2"/>
                    <a:pt x="1" y="2"/>
                  </a:cubicBezTo>
                  <a:lnTo>
                    <a:pt x="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4" name="Freeform 829"/>
            <p:cNvSpPr>
              <a:spLocks/>
            </p:cNvSpPr>
            <p:nvPr/>
          </p:nvSpPr>
          <p:spPr bwMode="auto">
            <a:xfrm>
              <a:off x="76200" y="93663"/>
              <a:ext cx="6350" cy="36513"/>
            </a:xfrm>
            <a:custGeom>
              <a:avLst/>
              <a:gdLst>
                <a:gd name="T0" fmla="*/ 1 w 2"/>
                <a:gd name="T1" fmla="*/ 4 h 10"/>
                <a:gd name="T2" fmla="*/ 1 w 2"/>
                <a:gd name="T3" fmla="*/ 1 h 10"/>
                <a:gd name="T4" fmla="*/ 0 w 2"/>
                <a:gd name="T5" fmla="*/ 0 h 10"/>
                <a:gd name="T6" fmla="*/ 0 w 2"/>
                <a:gd name="T7" fmla="*/ 5 h 10"/>
                <a:gd name="T8" fmla="*/ 2 w 2"/>
                <a:gd name="T9" fmla="*/ 10 h 10"/>
                <a:gd name="T10" fmla="*/ 1 w 2"/>
                <a:gd name="T11" fmla="*/ 4 h 10"/>
              </a:gdLst>
              <a:ahLst/>
              <a:cxnLst>
                <a:cxn ang="0">
                  <a:pos x="T0" y="T1"/>
                </a:cxn>
                <a:cxn ang="0">
                  <a:pos x="T2" y="T3"/>
                </a:cxn>
                <a:cxn ang="0">
                  <a:pos x="T4" y="T5"/>
                </a:cxn>
                <a:cxn ang="0">
                  <a:pos x="T6" y="T7"/>
                </a:cxn>
                <a:cxn ang="0">
                  <a:pos x="T8" y="T9"/>
                </a:cxn>
                <a:cxn ang="0">
                  <a:pos x="T10" y="T11"/>
                </a:cxn>
              </a:cxnLst>
              <a:rect l="0" t="0" r="r" b="b"/>
              <a:pathLst>
                <a:path w="2" h="10">
                  <a:moveTo>
                    <a:pt x="1" y="4"/>
                  </a:moveTo>
                  <a:cubicBezTo>
                    <a:pt x="1" y="1"/>
                    <a:pt x="1" y="1"/>
                    <a:pt x="1" y="1"/>
                  </a:cubicBezTo>
                  <a:cubicBezTo>
                    <a:pt x="0" y="0"/>
                    <a:pt x="0" y="0"/>
                    <a:pt x="0" y="0"/>
                  </a:cubicBezTo>
                  <a:cubicBezTo>
                    <a:pt x="0" y="5"/>
                    <a:pt x="0" y="5"/>
                    <a:pt x="0" y="5"/>
                  </a:cubicBezTo>
                  <a:cubicBezTo>
                    <a:pt x="0" y="7"/>
                    <a:pt x="0" y="9"/>
                    <a:pt x="2" y="10"/>
                  </a:cubicBezTo>
                  <a:cubicBezTo>
                    <a:pt x="1" y="8"/>
                    <a:pt x="0" y="6"/>
                    <a:pt x="1" y="4"/>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5" name="Freeform 830"/>
            <p:cNvSpPr>
              <a:spLocks/>
            </p:cNvSpPr>
            <p:nvPr/>
          </p:nvSpPr>
          <p:spPr bwMode="auto">
            <a:xfrm>
              <a:off x="26987" y="112713"/>
              <a:ext cx="134938" cy="127000"/>
            </a:xfrm>
            <a:custGeom>
              <a:avLst/>
              <a:gdLst>
                <a:gd name="T0" fmla="*/ 23 w 36"/>
                <a:gd name="T1" fmla="*/ 5 h 34"/>
                <a:gd name="T2" fmla="*/ 20 w 36"/>
                <a:gd name="T3" fmla="*/ 6 h 34"/>
                <a:gd name="T4" fmla="*/ 16 w 36"/>
                <a:gd name="T5" fmla="*/ 14 h 34"/>
                <a:gd name="T6" fmla="*/ 11 w 36"/>
                <a:gd name="T7" fmla="*/ 5 h 34"/>
                <a:gd name="T8" fmla="*/ 6 w 36"/>
                <a:gd name="T9" fmla="*/ 10 h 34"/>
                <a:gd name="T10" fmla="*/ 4 w 36"/>
                <a:gd name="T11" fmla="*/ 10 h 34"/>
                <a:gd name="T12" fmla="*/ 4 w 36"/>
                <a:gd name="T13" fmla="*/ 5 h 34"/>
                <a:gd name="T14" fmla="*/ 1 w 36"/>
                <a:gd name="T15" fmla="*/ 6 h 34"/>
                <a:gd name="T16" fmla="*/ 0 w 36"/>
                <a:gd name="T17" fmla="*/ 6 h 34"/>
                <a:gd name="T18" fmla="*/ 2 w 36"/>
                <a:gd name="T19" fmla="*/ 9 h 34"/>
                <a:gd name="T20" fmla="*/ 2 w 36"/>
                <a:gd name="T21" fmla="*/ 20 h 34"/>
                <a:gd name="T22" fmla="*/ 3 w 36"/>
                <a:gd name="T23" fmla="*/ 28 h 34"/>
                <a:gd name="T24" fmla="*/ 3 w 36"/>
                <a:gd name="T25" fmla="*/ 28 h 34"/>
                <a:gd name="T26" fmla="*/ 5 w 36"/>
                <a:gd name="T27" fmla="*/ 34 h 34"/>
                <a:gd name="T28" fmla="*/ 22 w 36"/>
                <a:gd name="T29" fmla="*/ 29 h 34"/>
                <a:gd name="T30" fmla="*/ 29 w 36"/>
                <a:gd name="T31" fmla="*/ 30 h 34"/>
                <a:gd name="T32" fmla="*/ 29 w 36"/>
                <a:gd name="T33" fmla="*/ 20 h 34"/>
                <a:gd name="T34" fmla="*/ 36 w 36"/>
                <a:gd name="T35" fmla="*/ 6 h 34"/>
                <a:gd name="T36" fmla="*/ 31 w 36"/>
                <a:gd name="T37" fmla="*/ 0 h 34"/>
                <a:gd name="T38" fmla="*/ 29 w 36"/>
                <a:gd name="T39" fmla="*/ 9 h 34"/>
                <a:gd name="T40" fmla="*/ 28 w 36"/>
                <a:gd name="T41" fmla="*/ 3 h 34"/>
                <a:gd name="T42" fmla="*/ 27 w 36"/>
                <a:gd name="T43" fmla="*/ 9 h 34"/>
                <a:gd name="T44" fmla="*/ 23 w 36"/>
                <a:gd name="T45"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4">
                  <a:moveTo>
                    <a:pt x="23" y="5"/>
                  </a:moveTo>
                  <a:cubicBezTo>
                    <a:pt x="20" y="6"/>
                    <a:pt x="20" y="6"/>
                    <a:pt x="20" y="6"/>
                  </a:cubicBezTo>
                  <a:cubicBezTo>
                    <a:pt x="16" y="14"/>
                    <a:pt x="16" y="14"/>
                    <a:pt x="16" y="14"/>
                  </a:cubicBezTo>
                  <a:cubicBezTo>
                    <a:pt x="11" y="5"/>
                    <a:pt x="11" y="5"/>
                    <a:pt x="11" y="5"/>
                  </a:cubicBezTo>
                  <a:cubicBezTo>
                    <a:pt x="6" y="10"/>
                    <a:pt x="6" y="10"/>
                    <a:pt x="6" y="10"/>
                  </a:cubicBezTo>
                  <a:cubicBezTo>
                    <a:pt x="4" y="10"/>
                    <a:pt x="4" y="10"/>
                    <a:pt x="4" y="10"/>
                  </a:cubicBezTo>
                  <a:cubicBezTo>
                    <a:pt x="4" y="5"/>
                    <a:pt x="4" y="5"/>
                    <a:pt x="4" y="5"/>
                  </a:cubicBezTo>
                  <a:cubicBezTo>
                    <a:pt x="1" y="6"/>
                    <a:pt x="1" y="6"/>
                    <a:pt x="1" y="6"/>
                  </a:cubicBezTo>
                  <a:cubicBezTo>
                    <a:pt x="0" y="6"/>
                    <a:pt x="0" y="6"/>
                    <a:pt x="0" y="6"/>
                  </a:cubicBezTo>
                  <a:cubicBezTo>
                    <a:pt x="2" y="9"/>
                    <a:pt x="2" y="9"/>
                    <a:pt x="2" y="9"/>
                  </a:cubicBezTo>
                  <a:cubicBezTo>
                    <a:pt x="2" y="20"/>
                    <a:pt x="2" y="20"/>
                    <a:pt x="2" y="20"/>
                  </a:cubicBezTo>
                  <a:cubicBezTo>
                    <a:pt x="3" y="28"/>
                    <a:pt x="3" y="28"/>
                    <a:pt x="3" y="28"/>
                  </a:cubicBezTo>
                  <a:cubicBezTo>
                    <a:pt x="3" y="28"/>
                    <a:pt x="3" y="28"/>
                    <a:pt x="3" y="28"/>
                  </a:cubicBezTo>
                  <a:cubicBezTo>
                    <a:pt x="5" y="34"/>
                    <a:pt x="5" y="34"/>
                    <a:pt x="5" y="34"/>
                  </a:cubicBezTo>
                  <a:cubicBezTo>
                    <a:pt x="22" y="29"/>
                    <a:pt x="22" y="29"/>
                    <a:pt x="22" y="29"/>
                  </a:cubicBezTo>
                  <a:cubicBezTo>
                    <a:pt x="29" y="30"/>
                    <a:pt x="29" y="30"/>
                    <a:pt x="29" y="30"/>
                  </a:cubicBezTo>
                  <a:cubicBezTo>
                    <a:pt x="29" y="20"/>
                    <a:pt x="29" y="20"/>
                    <a:pt x="29" y="20"/>
                  </a:cubicBezTo>
                  <a:cubicBezTo>
                    <a:pt x="29" y="14"/>
                    <a:pt x="32" y="10"/>
                    <a:pt x="36" y="6"/>
                  </a:cubicBezTo>
                  <a:cubicBezTo>
                    <a:pt x="31" y="0"/>
                    <a:pt x="31" y="0"/>
                    <a:pt x="31" y="0"/>
                  </a:cubicBezTo>
                  <a:cubicBezTo>
                    <a:pt x="32" y="4"/>
                    <a:pt x="31" y="6"/>
                    <a:pt x="29" y="9"/>
                  </a:cubicBezTo>
                  <a:cubicBezTo>
                    <a:pt x="29" y="6"/>
                    <a:pt x="29" y="4"/>
                    <a:pt x="28" y="3"/>
                  </a:cubicBezTo>
                  <a:cubicBezTo>
                    <a:pt x="27" y="9"/>
                    <a:pt x="27" y="9"/>
                    <a:pt x="27" y="9"/>
                  </a:cubicBezTo>
                  <a:lnTo>
                    <a:pt x="23" y="5"/>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6" name="Freeform 831"/>
            <p:cNvSpPr>
              <a:spLocks/>
            </p:cNvSpPr>
            <p:nvPr/>
          </p:nvSpPr>
          <p:spPr bwMode="auto">
            <a:xfrm>
              <a:off x="46037" y="112713"/>
              <a:ext cx="33338" cy="33338"/>
            </a:xfrm>
            <a:custGeom>
              <a:avLst/>
              <a:gdLst>
                <a:gd name="T0" fmla="*/ 3 w 9"/>
                <a:gd name="T1" fmla="*/ 2 h 9"/>
                <a:gd name="T2" fmla="*/ 3 w 9"/>
                <a:gd name="T3" fmla="*/ 3 h 9"/>
                <a:gd name="T4" fmla="*/ 0 w 9"/>
                <a:gd name="T5" fmla="*/ 9 h 9"/>
                <a:gd name="T6" fmla="*/ 5 w 9"/>
                <a:gd name="T7" fmla="*/ 3 h 9"/>
                <a:gd name="T8" fmla="*/ 5 w 9"/>
                <a:gd name="T9" fmla="*/ 3 h 9"/>
                <a:gd name="T10" fmla="*/ 9 w 9"/>
                <a:gd name="T11" fmla="*/ 5 h 9"/>
                <a:gd name="T12" fmla="*/ 7 w 9"/>
                <a:gd name="T13" fmla="*/ 0 h 9"/>
                <a:gd name="T14" fmla="*/ 7 w 9"/>
                <a:gd name="T15" fmla="*/ 0 h 9"/>
                <a:gd name="T16" fmla="*/ 3 w 9"/>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3" y="2"/>
                  </a:moveTo>
                  <a:cubicBezTo>
                    <a:pt x="3" y="3"/>
                    <a:pt x="3" y="3"/>
                    <a:pt x="3" y="3"/>
                  </a:cubicBezTo>
                  <a:cubicBezTo>
                    <a:pt x="0" y="9"/>
                    <a:pt x="0" y="9"/>
                    <a:pt x="0" y="9"/>
                  </a:cubicBezTo>
                  <a:cubicBezTo>
                    <a:pt x="5" y="3"/>
                    <a:pt x="5" y="3"/>
                    <a:pt x="5" y="3"/>
                  </a:cubicBezTo>
                  <a:cubicBezTo>
                    <a:pt x="5" y="3"/>
                    <a:pt x="5" y="3"/>
                    <a:pt x="5" y="3"/>
                  </a:cubicBezTo>
                  <a:cubicBezTo>
                    <a:pt x="9" y="5"/>
                    <a:pt x="9" y="5"/>
                    <a:pt x="9" y="5"/>
                  </a:cubicBezTo>
                  <a:cubicBezTo>
                    <a:pt x="8" y="3"/>
                    <a:pt x="7" y="2"/>
                    <a:pt x="7" y="0"/>
                  </a:cubicBezTo>
                  <a:cubicBezTo>
                    <a:pt x="7" y="0"/>
                    <a:pt x="7" y="0"/>
                    <a:pt x="7" y="0"/>
                  </a:cubicBezTo>
                  <a:lnTo>
                    <a:pt x="3" y="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7" name="Freeform 832"/>
            <p:cNvSpPr>
              <a:spLocks/>
            </p:cNvSpPr>
            <p:nvPr/>
          </p:nvSpPr>
          <p:spPr bwMode="auto">
            <a:xfrm>
              <a:off x="26987" y="134938"/>
              <a:ext cx="7938" cy="52388"/>
            </a:xfrm>
            <a:custGeom>
              <a:avLst/>
              <a:gdLst>
                <a:gd name="T0" fmla="*/ 2 w 2"/>
                <a:gd name="T1" fmla="*/ 3 h 14"/>
                <a:gd name="T2" fmla="*/ 0 w 2"/>
                <a:gd name="T3" fmla="*/ 0 h 14"/>
                <a:gd name="T4" fmla="*/ 0 w 2"/>
                <a:gd name="T5" fmla="*/ 13 h 14"/>
                <a:gd name="T6" fmla="*/ 2 w 2"/>
                <a:gd name="T7" fmla="*/ 14 h 14"/>
                <a:gd name="T8" fmla="*/ 2 w 2"/>
                <a:gd name="T9" fmla="*/ 3 h 14"/>
              </a:gdLst>
              <a:ahLst/>
              <a:cxnLst>
                <a:cxn ang="0">
                  <a:pos x="T0" y="T1"/>
                </a:cxn>
                <a:cxn ang="0">
                  <a:pos x="T2" y="T3"/>
                </a:cxn>
                <a:cxn ang="0">
                  <a:pos x="T4" y="T5"/>
                </a:cxn>
                <a:cxn ang="0">
                  <a:pos x="T6" y="T7"/>
                </a:cxn>
                <a:cxn ang="0">
                  <a:pos x="T8" y="T9"/>
                </a:cxn>
              </a:cxnLst>
              <a:rect l="0" t="0" r="r" b="b"/>
              <a:pathLst>
                <a:path w="2" h="14">
                  <a:moveTo>
                    <a:pt x="2" y="3"/>
                  </a:moveTo>
                  <a:cubicBezTo>
                    <a:pt x="0" y="0"/>
                    <a:pt x="0" y="0"/>
                    <a:pt x="0" y="0"/>
                  </a:cubicBezTo>
                  <a:cubicBezTo>
                    <a:pt x="1" y="4"/>
                    <a:pt x="1" y="9"/>
                    <a:pt x="0" y="13"/>
                  </a:cubicBezTo>
                  <a:cubicBezTo>
                    <a:pt x="1" y="13"/>
                    <a:pt x="2" y="14"/>
                    <a:pt x="2" y="14"/>
                  </a:cubicBezTo>
                  <a:lnTo>
                    <a:pt x="2" y="3"/>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8" name="Freeform 833"/>
            <p:cNvSpPr>
              <a:spLocks/>
            </p:cNvSpPr>
            <p:nvPr/>
          </p:nvSpPr>
          <p:spPr bwMode="auto">
            <a:xfrm>
              <a:off x="11112" y="182563"/>
              <a:ext cx="34925" cy="57150"/>
            </a:xfrm>
            <a:custGeom>
              <a:avLst/>
              <a:gdLst>
                <a:gd name="T0" fmla="*/ 6 w 9"/>
                <a:gd name="T1" fmla="*/ 1 h 15"/>
                <a:gd name="T2" fmla="*/ 4 w 9"/>
                <a:gd name="T3" fmla="*/ 0 h 15"/>
                <a:gd name="T4" fmla="*/ 4 w 9"/>
                <a:gd name="T5" fmla="*/ 6 h 15"/>
                <a:gd name="T6" fmla="*/ 2 w 9"/>
                <a:gd name="T7" fmla="*/ 7 h 15"/>
                <a:gd name="T8" fmla="*/ 1 w 9"/>
                <a:gd name="T9" fmla="*/ 10 h 15"/>
                <a:gd name="T10" fmla="*/ 2 w 9"/>
                <a:gd name="T11" fmla="*/ 14 h 15"/>
                <a:gd name="T12" fmla="*/ 3 w 9"/>
                <a:gd name="T13" fmla="*/ 14 h 15"/>
                <a:gd name="T14" fmla="*/ 2 w 9"/>
                <a:gd name="T15" fmla="*/ 10 h 15"/>
                <a:gd name="T16" fmla="*/ 4 w 9"/>
                <a:gd name="T17" fmla="*/ 14 h 15"/>
                <a:gd name="T18" fmla="*/ 5 w 9"/>
                <a:gd name="T19" fmla="*/ 14 h 15"/>
                <a:gd name="T20" fmla="*/ 2 w 9"/>
                <a:gd name="T21" fmla="*/ 10 h 15"/>
                <a:gd name="T22" fmla="*/ 2 w 9"/>
                <a:gd name="T23" fmla="*/ 10 h 15"/>
                <a:gd name="T24" fmla="*/ 2 w 9"/>
                <a:gd name="T25" fmla="*/ 8 h 15"/>
                <a:gd name="T26" fmla="*/ 6 w 9"/>
                <a:gd name="T27" fmla="*/ 14 h 15"/>
                <a:gd name="T28" fmla="*/ 7 w 9"/>
                <a:gd name="T29" fmla="*/ 15 h 15"/>
                <a:gd name="T30" fmla="*/ 4 w 9"/>
                <a:gd name="T31" fmla="*/ 10 h 15"/>
                <a:gd name="T32" fmla="*/ 2 w 9"/>
                <a:gd name="T33" fmla="*/ 8 h 15"/>
                <a:gd name="T34" fmla="*/ 3 w 9"/>
                <a:gd name="T35" fmla="*/ 7 h 15"/>
                <a:gd name="T36" fmla="*/ 3 w 9"/>
                <a:gd name="T37" fmla="*/ 7 h 15"/>
                <a:gd name="T38" fmla="*/ 5 w 9"/>
                <a:gd name="T39" fmla="*/ 10 h 15"/>
                <a:gd name="T40" fmla="*/ 7 w 9"/>
                <a:gd name="T41" fmla="*/ 15 h 15"/>
                <a:gd name="T42" fmla="*/ 8 w 9"/>
                <a:gd name="T43" fmla="*/ 15 h 15"/>
                <a:gd name="T44" fmla="*/ 7 w 9"/>
                <a:gd name="T45" fmla="*/ 11 h 15"/>
                <a:gd name="T46" fmla="*/ 5 w 9"/>
                <a:gd name="T47" fmla="*/ 8 h 15"/>
                <a:gd name="T48" fmla="*/ 5 w 9"/>
                <a:gd name="T49" fmla="*/ 8 h 15"/>
                <a:gd name="T50" fmla="*/ 7 w 9"/>
                <a:gd name="T51" fmla="*/ 10 h 15"/>
                <a:gd name="T52" fmla="*/ 9 w 9"/>
                <a:gd name="T53" fmla="*/ 15 h 15"/>
                <a:gd name="T54" fmla="*/ 9 w 9"/>
                <a:gd name="T55" fmla="*/ 15 h 15"/>
                <a:gd name="T56" fmla="*/ 7 w 9"/>
                <a:gd name="T57" fmla="*/ 9 h 15"/>
                <a:gd name="T58" fmla="*/ 7 w 9"/>
                <a:gd name="T59" fmla="*/ 9 h 15"/>
                <a:gd name="T60" fmla="*/ 6 w 9"/>
                <a:gd name="T6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15">
                  <a:moveTo>
                    <a:pt x="6" y="1"/>
                  </a:moveTo>
                  <a:cubicBezTo>
                    <a:pt x="6" y="1"/>
                    <a:pt x="5" y="0"/>
                    <a:pt x="4" y="0"/>
                  </a:cubicBezTo>
                  <a:cubicBezTo>
                    <a:pt x="4" y="6"/>
                    <a:pt x="4" y="6"/>
                    <a:pt x="4" y="6"/>
                  </a:cubicBezTo>
                  <a:cubicBezTo>
                    <a:pt x="3" y="6"/>
                    <a:pt x="3" y="6"/>
                    <a:pt x="2" y="7"/>
                  </a:cubicBezTo>
                  <a:cubicBezTo>
                    <a:pt x="1" y="7"/>
                    <a:pt x="1" y="8"/>
                    <a:pt x="1" y="10"/>
                  </a:cubicBezTo>
                  <a:cubicBezTo>
                    <a:pt x="0" y="10"/>
                    <a:pt x="1" y="12"/>
                    <a:pt x="2" y="14"/>
                  </a:cubicBezTo>
                  <a:cubicBezTo>
                    <a:pt x="3" y="14"/>
                    <a:pt x="3" y="14"/>
                    <a:pt x="3" y="14"/>
                  </a:cubicBezTo>
                  <a:cubicBezTo>
                    <a:pt x="1" y="12"/>
                    <a:pt x="1" y="11"/>
                    <a:pt x="2" y="10"/>
                  </a:cubicBezTo>
                  <a:cubicBezTo>
                    <a:pt x="4" y="14"/>
                    <a:pt x="4" y="14"/>
                    <a:pt x="4" y="14"/>
                  </a:cubicBezTo>
                  <a:cubicBezTo>
                    <a:pt x="4" y="14"/>
                    <a:pt x="5" y="14"/>
                    <a:pt x="5" y="14"/>
                  </a:cubicBezTo>
                  <a:cubicBezTo>
                    <a:pt x="2" y="10"/>
                    <a:pt x="2" y="10"/>
                    <a:pt x="2" y="10"/>
                  </a:cubicBezTo>
                  <a:cubicBezTo>
                    <a:pt x="2" y="10"/>
                    <a:pt x="2" y="10"/>
                    <a:pt x="2" y="10"/>
                  </a:cubicBezTo>
                  <a:cubicBezTo>
                    <a:pt x="2" y="9"/>
                    <a:pt x="1" y="8"/>
                    <a:pt x="2" y="8"/>
                  </a:cubicBezTo>
                  <a:cubicBezTo>
                    <a:pt x="6" y="14"/>
                    <a:pt x="6" y="14"/>
                    <a:pt x="6" y="14"/>
                  </a:cubicBezTo>
                  <a:cubicBezTo>
                    <a:pt x="7" y="15"/>
                    <a:pt x="7" y="15"/>
                    <a:pt x="7" y="15"/>
                  </a:cubicBezTo>
                  <a:cubicBezTo>
                    <a:pt x="4" y="10"/>
                    <a:pt x="4" y="10"/>
                    <a:pt x="4" y="10"/>
                  </a:cubicBezTo>
                  <a:cubicBezTo>
                    <a:pt x="2" y="8"/>
                    <a:pt x="2" y="8"/>
                    <a:pt x="2" y="8"/>
                  </a:cubicBezTo>
                  <a:cubicBezTo>
                    <a:pt x="3" y="7"/>
                    <a:pt x="3" y="7"/>
                    <a:pt x="3" y="7"/>
                  </a:cubicBezTo>
                  <a:cubicBezTo>
                    <a:pt x="3" y="7"/>
                    <a:pt x="3" y="7"/>
                    <a:pt x="3" y="7"/>
                  </a:cubicBezTo>
                  <a:cubicBezTo>
                    <a:pt x="5" y="10"/>
                    <a:pt x="5" y="10"/>
                    <a:pt x="5" y="10"/>
                  </a:cubicBezTo>
                  <a:cubicBezTo>
                    <a:pt x="7" y="15"/>
                    <a:pt x="7" y="15"/>
                    <a:pt x="7" y="15"/>
                  </a:cubicBezTo>
                  <a:cubicBezTo>
                    <a:pt x="8" y="15"/>
                    <a:pt x="8" y="15"/>
                    <a:pt x="8" y="15"/>
                  </a:cubicBezTo>
                  <a:cubicBezTo>
                    <a:pt x="7" y="11"/>
                    <a:pt x="7" y="11"/>
                    <a:pt x="7" y="11"/>
                  </a:cubicBezTo>
                  <a:cubicBezTo>
                    <a:pt x="5" y="8"/>
                    <a:pt x="5" y="8"/>
                    <a:pt x="5" y="8"/>
                  </a:cubicBezTo>
                  <a:cubicBezTo>
                    <a:pt x="5" y="8"/>
                    <a:pt x="5" y="8"/>
                    <a:pt x="5" y="8"/>
                  </a:cubicBezTo>
                  <a:cubicBezTo>
                    <a:pt x="7" y="10"/>
                    <a:pt x="7" y="10"/>
                    <a:pt x="7" y="10"/>
                  </a:cubicBezTo>
                  <a:cubicBezTo>
                    <a:pt x="9" y="15"/>
                    <a:pt x="9" y="15"/>
                    <a:pt x="9" y="15"/>
                  </a:cubicBezTo>
                  <a:cubicBezTo>
                    <a:pt x="9" y="15"/>
                    <a:pt x="9" y="15"/>
                    <a:pt x="9" y="15"/>
                  </a:cubicBezTo>
                  <a:cubicBezTo>
                    <a:pt x="7" y="9"/>
                    <a:pt x="7" y="9"/>
                    <a:pt x="7" y="9"/>
                  </a:cubicBezTo>
                  <a:cubicBezTo>
                    <a:pt x="7" y="9"/>
                    <a:pt x="7" y="9"/>
                    <a:pt x="7" y="9"/>
                  </a:cubicBezTo>
                  <a:lnTo>
                    <a:pt x="6"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9" name="Freeform 834"/>
            <p:cNvSpPr>
              <a:spLocks noEditPoints="1"/>
            </p:cNvSpPr>
            <p:nvPr/>
          </p:nvSpPr>
          <p:spPr bwMode="auto">
            <a:xfrm>
              <a:off x="7937" y="134938"/>
              <a:ext cx="22225" cy="47625"/>
            </a:xfrm>
            <a:custGeom>
              <a:avLst/>
              <a:gdLst>
                <a:gd name="T0" fmla="*/ 0 w 6"/>
                <a:gd name="T1" fmla="*/ 13 h 13"/>
                <a:gd name="T2" fmla="*/ 1 w 6"/>
                <a:gd name="T3" fmla="*/ 13 h 13"/>
                <a:gd name="T4" fmla="*/ 5 w 6"/>
                <a:gd name="T5" fmla="*/ 13 h 13"/>
                <a:gd name="T6" fmla="*/ 5 w 6"/>
                <a:gd name="T7" fmla="*/ 0 h 13"/>
                <a:gd name="T8" fmla="*/ 0 w 6"/>
                <a:gd name="T9" fmla="*/ 13 h 13"/>
                <a:gd name="T10" fmla="*/ 5 w 6"/>
                <a:gd name="T11" fmla="*/ 2 h 13"/>
                <a:gd name="T12" fmla="*/ 5 w 6"/>
                <a:gd name="T13" fmla="*/ 3 h 13"/>
                <a:gd name="T14" fmla="*/ 3 w 6"/>
                <a:gd name="T15" fmla="*/ 12 h 13"/>
                <a:gd name="T16" fmla="*/ 1 w 6"/>
                <a:gd name="T17" fmla="*/ 12 h 13"/>
                <a:gd name="T18" fmla="*/ 5 w 6"/>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0" y="13"/>
                  </a:moveTo>
                  <a:cubicBezTo>
                    <a:pt x="1" y="13"/>
                    <a:pt x="1" y="13"/>
                    <a:pt x="1" y="13"/>
                  </a:cubicBezTo>
                  <a:cubicBezTo>
                    <a:pt x="3" y="13"/>
                    <a:pt x="4" y="13"/>
                    <a:pt x="5" y="13"/>
                  </a:cubicBezTo>
                  <a:cubicBezTo>
                    <a:pt x="6" y="9"/>
                    <a:pt x="6" y="4"/>
                    <a:pt x="5" y="0"/>
                  </a:cubicBezTo>
                  <a:cubicBezTo>
                    <a:pt x="4" y="2"/>
                    <a:pt x="2" y="7"/>
                    <a:pt x="0" y="13"/>
                  </a:cubicBezTo>
                  <a:close/>
                  <a:moveTo>
                    <a:pt x="5" y="2"/>
                  </a:moveTo>
                  <a:cubicBezTo>
                    <a:pt x="5" y="3"/>
                    <a:pt x="5" y="3"/>
                    <a:pt x="5" y="3"/>
                  </a:cubicBezTo>
                  <a:cubicBezTo>
                    <a:pt x="4" y="6"/>
                    <a:pt x="3" y="9"/>
                    <a:pt x="3" y="12"/>
                  </a:cubicBezTo>
                  <a:cubicBezTo>
                    <a:pt x="1" y="12"/>
                    <a:pt x="1" y="12"/>
                    <a:pt x="1" y="12"/>
                  </a:cubicBezTo>
                  <a:cubicBezTo>
                    <a:pt x="2" y="8"/>
                    <a:pt x="3" y="5"/>
                    <a:pt x="5" y="2"/>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0" name="Freeform 835"/>
            <p:cNvSpPr>
              <a:spLocks/>
            </p:cNvSpPr>
            <p:nvPr/>
          </p:nvSpPr>
          <p:spPr bwMode="auto">
            <a:xfrm>
              <a:off x="11112" y="142875"/>
              <a:ext cx="15875" cy="36513"/>
            </a:xfrm>
            <a:custGeom>
              <a:avLst/>
              <a:gdLst>
                <a:gd name="T0" fmla="*/ 4 w 4"/>
                <a:gd name="T1" fmla="*/ 1 h 10"/>
                <a:gd name="T2" fmla="*/ 4 w 4"/>
                <a:gd name="T3" fmla="*/ 0 h 10"/>
                <a:gd name="T4" fmla="*/ 0 w 4"/>
                <a:gd name="T5" fmla="*/ 10 h 10"/>
                <a:gd name="T6" fmla="*/ 2 w 4"/>
                <a:gd name="T7" fmla="*/ 10 h 10"/>
                <a:gd name="T8" fmla="*/ 4 w 4"/>
                <a:gd name="T9" fmla="*/ 1 h 10"/>
              </a:gdLst>
              <a:ahLst/>
              <a:cxnLst>
                <a:cxn ang="0">
                  <a:pos x="T0" y="T1"/>
                </a:cxn>
                <a:cxn ang="0">
                  <a:pos x="T2" y="T3"/>
                </a:cxn>
                <a:cxn ang="0">
                  <a:pos x="T4" y="T5"/>
                </a:cxn>
                <a:cxn ang="0">
                  <a:pos x="T6" y="T7"/>
                </a:cxn>
                <a:cxn ang="0">
                  <a:pos x="T8" y="T9"/>
                </a:cxn>
              </a:cxnLst>
              <a:rect l="0" t="0" r="r" b="b"/>
              <a:pathLst>
                <a:path w="4" h="10">
                  <a:moveTo>
                    <a:pt x="4" y="1"/>
                  </a:moveTo>
                  <a:cubicBezTo>
                    <a:pt x="4" y="0"/>
                    <a:pt x="4" y="0"/>
                    <a:pt x="4" y="0"/>
                  </a:cubicBezTo>
                  <a:cubicBezTo>
                    <a:pt x="2" y="3"/>
                    <a:pt x="1" y="6"/>
                    <a:pt x="0" y="10"/>
                  </a:cubicBezTo>
                  <a:cubicBezTo>
                    <a:pt x="2" y="10"/>
                    <a:pt x="2" y="10"/>
                    <a:pt x="2" y="10"/>
                  </a:cubicBezTo>
                  <a:cubicBezTo>
                    <a:pt x="2" y="7"/>
                    <a:pt x="3" y="4"/>
                    <a:pt x="4"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1" name="Freeform 836"/>
            <p:cNvSpPr>
              <a:spLocks noEditPoints="1"/>
            </p:cNvSpPr>
            <p:nvPr/>
          </p:nvSpPr>
          <p:spPr bwMode="auto">
            <a:xfrm>
              <a:off x="0" y="182563"/>
              <a:ext cx="142875" cy="76200"/>
            </a:xfrm>
            <a:custGeom>
              <a:avLst/>
              <a:gdLst>
                <a:gd name="T0" fmla="*/ 5 w 38"/>
                <a:gd name="T1" fmla="*/ 7 h 20"/>
                <a:gd name="T2" fmla="*/ 7 w 38"/>
                <a:gd name="T3" fmla="*/ 6 h 20"/>
                <a:gd name="T4" fmla="*/ 7 w 38"/>
                <a:gd name="T5" fmla="*/ 0 h 20"/>
                <a:gd name="T6" fmla="*/ 3 w 38"/>
                <a:gd name="T7" fmla="*/ 0 h 20"/>
                <a:gd name="T8" fmla="*/ 3 w 38"/>
                <a:gd name="T9" fmla="*/ 4 h 20"/>
                <a:gd name="T10" fmla="*/ 1 w 38"/>
                <a:gd name="T11" fmla="*/ 19 h 20"/>
                <a:gd name="T12" fmla="*/ 38 w 38"/>
                <a:gd name="T13" fmla="*/ 14 h 20"/>
                <a:gd name="T14" fmla="*/ 30 w 38"/>
                <a:gd name="T15" fmla="*/ 13 h 20"/>
                <a:gd name="T16" fmla="*/ 12 w 38"/>
                <a:gd name="T17" fmla="*/ 15 h 20"/>
                <a:gd name="T18" fmla="*/ 12 w 38"/>
                <a:gd name="T19" fmla="*/ 15 h 20"/>
                <a:gd name="T20" fmla="*/ 10 w 38"/>
                <a:gd name="T21" fmla="*/ 10 h 20"/>
                <a:gd name="T22" fmla="*/ 8 w 38"/>
                <a:gd name="T23" fmla="*/ 8 h 20"/>
                <a:gd name="T24" fmla="*/ 8 w 38"/>
                <a:gd name="T25" fmla="*/ 8 h 20"/>
                <a:gd name="T26" fmla="*/ 10 w 38"/>
                <a:gd name="T27" fmla="*/ 11 h 20"/>
                <a:gd name="T28" fmla="*/ 11 w 38"/>
                <a:gd name="T29" fmla="*/ 15 h 20"/>
                <a:gd name="T30" fmla="*/ 10 w 38"/>
                <a:gd name="T31" fmla="*/ 15 h 20"/>
                <a:gd name="T32" fmla="*/ 8 w 38"/>
                <a:gd name="T33" fmla="*/ 10 h 20"/>
                <a:gd name="T34" fmla="*/ 6 w 38"/>
                <a:gd name="T35" fmla="*/ 7 h 20"/>
                <a:gd name="T36" fmla="*/ 6 w 38"/>
                <a:gd name="T37" fmla="*/ 7 h 20"/>
                <a:gd name="T38" fmla="*/ 5 w 38"/>
                <a:gd name="T39" fmla="*/ 8 h 20"/>
                <a:gd name="T40" fmla="*/ 7 w 38"/>
                <a:gd name="T41" fmla="*/ 10 h 20"/>
                <a:gd name="T42" fmla="*/ 10 w 38"/>
                <a:gd name="T43" fmla="*/ 15 h 20"/>
                <a:gd name="T44" fmla="*/ 9 w 38"/>
                <a:gd name="T45" fmla="*/ 14 h 20"/>
                <a:gd name="T46" fmla="*/ 5 w 38"/>
                <a:gd name="T47" fmla="*/ 8 h 20"/>
                <a:gd name="T48" fmla="*/ 5 w 38"/>
                <a:gd name="T49" fmla="*/ 10 h 20"/>
                <a:gd name="T50" fmla="*/ 5 w 38"/>
                <a:gd name="T51" fmla="*/ 10 h 20"/>
                <a:gd name="T52" fmla="*/ 8 w 38"/>
                <a:gd name="T53" fmla="*/ 14 h 20"/>
                <a:gd name="T54" fmla="*/ 7 w 38"/>
                <a:gd name="T55" fmla="*/ 14 h 20"/>
                <a:gd name="T56" fmla="*/ 5 w 38"/>
                <a:gd name="T57" fmla="*/ 10 h 20"/>
                <a:gd name="T58" fmla="*/ 6 w 38"/>
                <a:gd name="T59" fmla="*/ 14 h 20"/>
                <a:gd name="T60" fmla="*/ 5 w 38"/>
                <a:gd name="T61" fmla="*/ 14 h 20"/>
                <a:gd name="T62" fmla="*/ 4 w 38"/>
                <a:gd name="T63" fmla="*/ 10 h 20"/>
                <a:gd name="T64" fmla="*/ 5 w 38"/>
                <a:gd name="T65" fmla="*/ 7 h 20"/>
                <a:gd name="T66" fmla="*/ 4 w 38"/>
                <a:gd name="T67" fmla="*/ 1 h 20"/>
                <a:gd name="T68" fmla="*/ 5 w 38"/>
                <a:gd name="T69" fmla="*/ 1 h 20"/>
                <a:gd name="T70" fmla="*/ 4 w 38"/>
                <a:gd name="T71" fmla="*/ 5 h 20"/>
                <a:gd name="T72" fmla="*/ 3 w 38"/>
                <a:gd name="T73" fmla="*/ 8 h 20"/>
                <a:gd name="T74" fmla="*/ 2 w 38"/>
                <a:gd name="T75" fmla="*/ 19 h 20"/>
                <a:gd name="T76" fmla="*/ 1 w 38"/>
                <a:gd name="T77" fmla="*/ 19 h 20"/>
                <a:gd name="T78" fmla="*/ 3 w 38"/>
                <a:gd name="T79" fmla="*/ 4 h 20"/>
                <a:gd name="T80" fmla="*/ 4 w 38"/>
                <a:gd name="T81" fmla="*/ 4 h 20"/>
                <a:gd name="T82" fmla="*/ 4 w 38"/>
                <a:gd name="T83" fmla="*/ 1 h 20"/>
                <a:gd name="T84" fmla="*/ 10 w 38"/>
                <a:gd name="T85" fmla="*/ 15 h 20"/>
                <a:gd name="T86" fmla="*/ 10 w 38"/>
                <a:gd name="T87" fmla="*/ 15 h 20"/>
                <a:gd name="T88" fmla="*/ 11 w 38"/>
                <a:gd name="T89" fmla="*/ 15 h 20"/>
                <a:gd name="T90" fmla="*/ 12 w 38"/>
                <a:gd name="T91" fmla="*/ 15 h 20"/>
                <a:gd name="T92" fmla="*/ 12 w 38"/>
                <a:gd name="T93" fmla="*/ 15 h 20"/>
                <a:gd name="T94" fmla="*/ 30 w 38"/>
                <a:gd name="T95" fmla="*/ 13 h 20"/>
                <a:gd name="T96" fmla="*/ 32 w 38"/>
                <a:gd name="T97" fmla="*/ 14 h 20"/>
                <a:gd name="T98" fmla="*/ 6 w 38"/>
                <a:gd name="T99" fmla="*/ 16 h 20"/>
                <a:gd name="T100" fmla="*/ 5 w 38"/>
                <a:gd name="T101" fmla="*/ 15 h 20"/>
                <a:gd name="T102" fmla="*/ 5 w 38"/>
                <a:gd name="T103" fmla="*/ 15 h 20"/>
                <a:gd name="T104" fmla="*/ 6 w 38"/>
                <a:gd name="T105" fmla="*/ 15 h 20"/>
                <a:gd name="T106" fmla="*/ 7 w 38"/>
                <a:gd name="T107" fmla="*/ 15 h 20"/>
                <a:gd name="T108" fmla="*/ 8 w 38"/>
                <a:gd name="T109" fmla="*/ 15 h 20"/>
                <a:gd name="T110" fmla="*/ 8 w 38"/>
                <a:gd name="T111" fmla="*/ 15 h 20"/>
                <a:gd name="T112" fmla="*/ 9 w 38"/>
                <a:gd name="T113" fmla="*/ 15 h 20"/>
                <a:gd name="T114" fmla="*/ 10 w 38"/>
                <a:gd name="T11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20">
                  <a:moveTo>
                    <a:pt x="5" y="7"/>
                  </a:moveTo>
                  <a:cubicBezTo>
                    <a:pt x="6" y="6"/>
                    <a:pt x="6" y="6"/>
                    <a:pt x="7" y="6"/>
                  </a:cubicBezTo>
                  <a:cubicBezTo>
                    <a:pt x="7" y="0"/>
                    <a:pt x="7" y="0"/>
                    <a:pt x="7" y="0"/>
                  </a:cubicBezTo>
                  <a:cubicBezTo>
                    <a:pt x="6" y="0"/>
                    <a:pt x="5" y="0"/>
                    <a:pt x="3" y="0"/>
                  </a:cubicBezTo>
                  <a:cubicBezTo>
                    <a:pt x="3" y="4"/>
                    <a:pt x="3" y="4"/>
                    <a:pt x="3" y="4"/>
                  </a:cubicBezTo>
                  <a:cubicBezTo>
                    <a:pt x="1" y="9"/>
                    <a:pt x="0" y="14"/>
                    <a:pt x="1" y="19"/>
                  </a:cubicBezTo>
                  <a:cubicBezTo>
                    <a:pt x="13" y="20"/>
                    <a:pt x="25" y="18"/>
                    <a:pt x="38" y="14"/>
                  </a:cubicBezTo>
                  <a:cubicBezTo>
                    <a:pt x="30" y="13"/>
                    <a:pt x="30" y="13"/>
                    <a:pt x="30" y="13"/>
                  </a:cubicBezTo>
                  <a:cubicBezTo>
                    <a:pt x="25" y="14"/>
                    <a:pt x="18" y="15"/>
                    <a:pt x="12" y="15"/>
                  </a:cubicBezTo>
                  <a:cubicBezTo>
                    <a:pt x="12" y="15"/>
                    <a:pt x="12" y="15"/>
                    <a:pt x="12" y="15"/>
                  </a:cubicBezTo>
                  <a:cubicBezTo>
                    <a:pt x="10" y="10"/>
                    <a:pt x="10" y="10"/>
                    <a:pt x="10" y="10"/>
                  </a:cubicBezTo>
                  <a:cubicBezTo>
                    <a:pt x="8" y="8"/>
                    <a:pt x="8" y="8"/>
                    <a:pt x="8" y="8"/>
                  </a:cubicBezTo>
                  <a:cubicBezTo>
                    <a:pt x="8" y="8"/>
                    <a:pt x="8" y="8"/>
                    <a:pt x="8" y="8"/>
                  </a:cubicBezTo>
                  <a:cubicBezTo>
                    <a:pt x="10" y="11"/>
                    <a:pt x="10" y="11"/>
                    <a:pt x="10" y="11"/>
                  </a:cubicBezTo>
                  <a:cubicBezTo>
                    <a:pt x="11" y="15"/>
                    <a:pt x="11" y="15"/>
                    <a:pt x="11" y="15"/>
                  </a:cubicBezTo>
                  <a:cubicBezTo>
                    <a:pt x="10" y="15"/>
                    <a:pt x="10" y="15"/>
                    <a:pt x="10" y="15"/>
                  </a:cubicBezTo>
                  <a:cubicBezTo>
                    <a:pt x="8" y="10"/>
                    <a:pt x="8" y="10"/>
                    <a:pt x="8" y="10"/>
                  </a:cubicBezTo>
                  <a:cubicBezTo>
                    <a:pt x="6" y="7"/>
                    <a:pt x="6" y="7"/>
                    <a:pt x="6" y="7"/>
                  </a:cubicBezTo>
                  <a:cubicBezTo>
                    <a:pt x="6" y="7"/>
                    <a:pt x="6" y="7"/>
                    <a:pt x="6" y="7"/>
                  </a:cubicBezTo>
                  <a:cubicBezTo>
                    <a:pt x="5" y="8"/>
                    <a:pt x="5" y="8"/>
                    <a:pt x="5" y="8"/>
                  </a:cubicBezTo>
                  <a:cubicBezTo>
                    <a:pt x="7" y="10"/>
                    <a:pt x="7" y="10"/>
                    <a:pt x="7" y="10"/>
                  </a:cubicBezTo>
                  <a:cubicBezTo>
                    <a:pt x="10" y="15"/>
                    <a:pt x="10" y="15"/>
                    <a:pt x="10" y="15"/>
                  </a:cubicBezTo>
                  <a:cubicBezTo>
                    <a:pt x="9" y="14"/>
                    <a:pt x="9" y="14"/>
                    <a:pt x="9" y="14"/>
                  </a:cubicBezTo>
                  <a:cubicBezTo>
                    <a:pt x="5" y="8"/>
                    <a:pt x="5" y="8"/>
                    <a:pt x="5" y="8"/>
                  </a:cubicBezTo>
                  <a:cubicBezTo>
                    <a:pt x="4" y="8"/>
                    <a:pt x="5" y="9"/>
                    <a:pt x="5" y="10"/>
                  </a:cubicBezTo>
                  <a:cubicBezTo>
                    <a:pt x="5" y="10"/>
                    <a:pt x="5" y="10"/>
                    <a:pt x="5" y="10"/>
                  </a:cubicBezTo>
                  <a:cubicBezTo>
                    <a:pt x="8" y="14"/>
                    <a:pt x="8" y="14"/>
                    <a:pt x="8" y="14"/>
                  </a:cubicBezTo>
                  <a:cubicBezTo>
                    <a:pt x="8" y="14"/>
                    <a:pt x="7" y="14"/>
                    <a:pt x="7" y="14"/>
                  </a:cubicBezTo>
                  <a:cubicBezTo>
                    <a:pt x="5" y="10"/>
                    <a:pt x="5" y="10"/>
                    <a:pt x="5" y="10"/>
                  </a:cubicBezTo>
                  <a:cubicBezTo>
                    <a:pt x="4" y="11"/>
                    <a:pt x="4" y="12"/>
                    <a:pt x="6" y="14"/>
                  </a:cubicBezTo>
                  <a:cubicBezTo>
                    <a:pt x="5" y="14"/>
                    <a:pt x="5" y="14"/>
                    <a:pt x="5" y="14"/>
                  </a:cubicBezTo>
                  <a:cubicBezTo>
                    <a:pt x="4" y="12"/>
                    <a:pt x="3" y="10"/>
                    <a:pt x="4" y="10"/>
                  </a:cubicBezTo>
                  <a:cubicBezTo>
                    <a:pt x="4" y="8"/>
                    <a:pt x="4" y="7"/>
                    <a:pt x="5" y="7"/>
                  </a:cubicBezTo>
                  <a:close/>
                  <a:moveTo>
                    <a:pt x="4" y="1"/>
                  </a:moveTo>
                  <a:cubicBezTo>
                    <a:pt x="5" y="1"/>
                    <a:pt x="5" y="1"/>
                    <a:pt x="5" y="1"/>
                  </a:cubicBezTo>
                  <a:cubicBezTo>
                    <a:pt x="4" y="5"/>
                    <a:pt x="4" y="5"/>
                    <a:pt x="4" y="5"/>
                  </a:cubicBezTo>
                  <a:cubicBezTo>
                    <a:pt x="3" y="8"/>
                    <a:pt x="3" y="8"/>
                    <a:pt x="3" y="8"/>
                  </a:cubicBezTo>
                  <a:cubicBezTo>
                    <a:pt x="2" y="19"/>
                    <a:pt x="2" y="19"/>
                    <a:pt x="2" y="19"/>
                  </a:cubicBezTo>
                  <a:cubicBezTo>
                    <a:pt x="1" y="19"/>
                    <a:pt x="1" y="19"/>
                    <a:pt x="1" y="19"/>
                  </a:cubicBezTo>
                  <a:cubicBezTo>
                    <a:pt x="1" y="14"/>
                    <a:pt x="2" y="9"/>
                    <a:pt x="3" y="4"/>
                  </a:cubicBezTo>
                  <a:cubicBezTo>
                    <a:pt x="4" y="4"/>
                    <a:pt x="4" y="4"/>
                    <a:pt x="4" y="4"/>
                  </a:cubicBezTo>
                  <a:lnTo>
                    <a:pt x="4" y="1"/>
                  </a:lnTo>
                  <a:close/>
                  <a:moveTo>
                    <a:pt x="10" y="15"/>
                  </a:moveTo>
                  <a:cubicBezTo>
                    <a:pt x="10" y="15"/>
                    <a:pt x="10" y="15"/>
                    <a:pt x="10" y="15"/>
                  </a:cubicBezTo>
                  <a:cubicBezTo>
                    <a:pt x="11" y="15"/>
                    <a:pt x="11" y="15"/>
                    <a:pt x="11" y="15"/>
                  </a:cubicBezTo>
                  <a:cubicBezTo>
                    <a:pt x="12" y="15"/>
                    <a:pt x="12" y="15"/>
                    <a:pt x="12" y="15"/>
                  </a:cubicBezTo>
                  <a:cubicBezTo>
                    <a:pt x="12" y="15"/>
                    <a:pt x="12" y="15"/>
                    <a:pt x="12" y="15"/>
                  </a:cubicBezTo>
                  <a:cubicBezTo>
                    <a:pt x="18" y="15"/>
                    <a:pt x="25" y="15"/>
                    <a:pt x="30" y="13"/>
                  </a:cubicBezTo>
                  <a:cubicBezTo>
                    <a:pt x="32" y="14"/>
                    <a:pt x="32" y="14"/>
                    <a:pt x="32" y="14"/>
                  </a:cubicBezTo>
                  <a:cubicBezTo>
                    <a:pt x="23" y="16"/>
                    <a:pt x="15" y="17"/>
                    <a:pt x="6" y="16"/>
                  </a:cubicBezTo>
                  <a:cubicBezTo>
                    <a:pt x="5" y="15"/>
                    <a:pt x="5" y="15"/>
                    <a:pt x="5" y="15"/>
                  </a:cubicBezTo>
                  <a:cubicBezTo>
                    <a:pt x="5" y="15"/>
                    <a:pt x="5" y="15"/>
                    <a:pt x="5" y="15"/>
                  </a:cubicBezTo>
                  <a:cubicBezTo>
                    <a:pt x="6" y="15"/>
                    <a:pt x="6" y="15"/>
                    <a:pt x="6" y="15"/>
                  </a:cubicBezTo>
                  <a:cubicBezTo>
                    <a:pt x="7" y="15"/>
                    <a:pt x="7" y="15"/>
                    <a:pt x="7" y="15"/>
                  </a:cubicBezTo>
                  <a:cubicBezTo>
                    <a:pt x="7" y="15"/>
                    <a:pt x="8" y="15"/>
                    <a:pt x="8" y="15"/>
                  </a:cubicBezTo>
                  <a:cubicBezTo>
                    <a:pt x="8" y="15"/>
                    <a:pt x="8" y="15"/>
                    <a:pt x="8" y="15"/>
                  </a:cubicBezTo>
                  <a:cubicBezTo>
                    <a:pt x="9" y="15"/>
                    <a:pt x="9" y="15"/>
                    <a:pt x="9" y="15"/>
                  </a:cubicBezTo>
                  <a:cubicBezTo>
                    <a:pt x="10" y="15"/>
                    <a:pt x="10" y="15"/>
                    <a:pt x="10" y="1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2" name="Freeform 837"/>
            <p:cNvSpPr>
              <a:spLocks/>
            </p:cNvSpPr>
            <p:nvPr/>
          </p:nvSpPr>
          <p:spPr bwMode="auto">
            <a:xfrm>
              <a:off x="4762" y="187325"/>
              <a:ext cx="14288" cy="66675"/>
            </a:xfrm>
            <a:custGeom>
              <a:avLst/>
              <a:gdLst>
                <a:gd name="T0" fmla="*/ 4 w 4"/>
                <a:gd name="T1" fmla="*/ 0 h 18"/>
                <a:gd name="T2" fmla="*/ 3 w 4"/>
                <a:gd name="T3" fmla="*/ 0 h 18"/>
                <a:gd name="T4" fmla="*/ 3 w 4"/>
                <a:gd name="T5" fmla="*/ 3 h 18"/>
                <a:gd name="T6" fmla="*/ 2 w 4"/>
                <a:gd name="T7" fmla="*/ 3 h 18"/>
                <a:gd name="T8" fmla="*/ 0 w 4"/>
                <a:gd name="T9" fmla="*/ 18 h 18"/>
                <a:gd name="T10" fmla="*/ 1 w 4"/>
                <a:gd name="T11" fmla="*/ 18 h 18"/>
                <a:gd name="T12" fmla="*/ 2 w 4"/>
                <a:gd name="T13" fmla="*/ 7 h 18"/>
                <a:gd name="T14" fmla="*/ 3 w 4"/>
                <a:gd name="T15" fmla="*/ 4 h 18"/>
                <a:gd name="T16" fmla="*/ 4 w 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8">
                  <a:moveTo>
                    <a:pt x="4" y="0"/>
                  </a:moveTo>
                  <a:cubicBezTo>
                    <a:pt x="3" y="0"/>
                    <a:pt x="3" y="0"/>
                    <a:pt x="3" y="0"/>
                  </a:cubicBezTo>
                  <a:cubicBezTo>
                    <a:pt x="3" y="3"/>
                    <a:pt x="3" y="3"/>
                    <a:pt x="3" y="3"/>
                  </a:cubicBezTo>
                  <a:cubicBezTo>
                    <a:pt x="2" y="3"/>
                    <a:pt x="2" y="3"/>
                    <a:pt x="2" y="3"/>
                  </a:cubicBezTo>
                  <a:cubicBezTo>
                    <a:pt x="1" y="8"/>
                    <a:pt x="0" y="13"/>
                    <a:pt x="0" y="18"/>
                  </a:cubicBezTo>
                  <a:cubicBezTo>
                    <a:pt x="1" y="18"/>
                    <a:pt x="1" y="18"/>
                    <a:pt x="1" y="18"/>
                  </a:cubicBezTo>
                  <a:cubicBezTo>
                    <a:pt x="2" y="7"/>
                    <a:pt x="2" y="7"/>
                    <a:pt x="2" y="7"/>
                  </a:cubicBezTo>
                  <a:cubicBezTo>
                    <a:pt x="3" y="4"/>
                    <a:pt x="3" y="4"/>
                    <a:pt x="3" y="4"/>
                  </a:cubicBezTo>
                  <a:lnTo>
                    <a:pt x="4"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3" name="Freeform 838"/>
            <p:cNvSpPr>
              <a:spLocks/>
            </p:cNvSpPr>
            <p:nvPr/>
          </p:nvSpPr>
          <p:spPr bwMode="auto">
            <a:xfrm>
              <a:off x="19050" y="231775"/>
              <a:ext cx="101600" cy="15875"/>
            </a:xfrm>
            <a:custGeom>
              <a:avLst/>
              <a:gdLst>
                <a:gd name="T0" fmla="*/ 5 w 27"/>
                <a:gd name="T1" fmla="*/ 2 h 4"/>
                <a:gd name="T2" fmla="*/ 5 w 27"/>
                <a:gd name="T3" fmla="*/ 2 h 4"/>
                <a:gd name="T4" fmla="*/ 5 w 27"/>
                <a:gd name="T5" fmla="*/ 2 h 4"/>
                <a:gd name="T6" fmla="*/ 4 w 27"/>
                <a:gd name="T7" fmla="*/ 2 h 4"/>
                <a:gd name="T8" fmla="*/ 3 w 27"/>
                <a:gd name="T9" fmla="*/ 2 h 4"/>
                <a:gd name="T10" fmla="*/ 3 w 27"/>
                <a:gd name="T11" fmla="*/ 2 h 4"/>
                <a:gd name="T12" fmla="*/ 2 w 27"/>
                <a:gd name="T13" fmla="*/ 2 h 4"/>
                <a:gd name="T14" fmla="*/ 1 w 27"/>
                <a:gd name="T15" fmla="*/ 2 h 4"/>
                <a:gd name="T16" fmla="*/ 0 w 27"/>
                <a:gd name="T17" fmla="*/ 2 h 4"/>
                <a:gd name="T18" fmla="*/ 0 w 27"/>
                <a:gd name="T19" fmla="*/ 2 h 4"/>
                <a:gd name="T20" fmla="*/ 1 w 27"/>
                <a:gd name="T21" fmla="*/ 3 h 4"/>
                <a:gd name="T22" fmla="*/ 27 w 27"/>
                <a:gd name="T23" fmla="*/ 1 h 4"/>
                <a:gd name="T24" fmla="*/ 25 w 27"/>
                <a:gd name="T25" fmla="*/ 0 h 4"/>
                <a:gd name="T26" fmla="*/ 7 w 27"/>
                <a:gd name="T27" fmla="*/ 2 h 4"/>
                <a:gd name="T28" fmla="*/ 7 w 27"/>
                <a:gd name="T29" fmla="*/ 2 h 4"/>
                <a:gd name="T30" fmla="*/ 6 w 27"/>
                <a:gd name="T31" fmla="*/ 2 h 4"/>
                <a:gd name="T32" fmla="*/ 5 w 27"/>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
                  <a:moveTo>
                    <a:pt x="5" y="2"/>
                  </a:moveTo>
                  <a:cubicBezTo>
                    <a:pt x="5" y="2"/>
                    <a:pt x="5" y="2"/>
                    <a:pt x="5" y="2"/>
                  </a:cubicBezTo>
                  <a:cubicBezTo>
                    <a:pt x="5" y="2"/>
                    <a:pt x="5" y="2"/>
                    <a:pt x="5" y="2"/>
                  </a:cubicBezTo>
                  <a:cubicBezTo>
                    <a:pt x="4" y="2"/>
                    <a:pt x="4" y="2"/>
                    <a:pt x="4" y="2"/>
                  </a:cubicBezTo>
                  <a:cubicBezTo>
                    <a:pt x="3" y="2"/>
                    <a:pt x="3" y="2"/>
                    <a:pt x="3" y="2"/>
                  </a:cubicBezTo>
                  <a:cubicBezTo>
                    <a:pt x="3" y="2"/>
                    <a:pt x="3" y="2"/>
                    <a:pt x="3" y="2"/>
                  </a:cubicBezTo>
                  <a:cubicBezTo>
                    <a:pt x="3" y="2"/>
                    <a:pt x="2" y="2"/>
                    <a:pt x="2" y="2"/>
                  </a:cubicBezTo>
                  <a:cubicBezTo>
                    <a:pt x="1" y="2"/>
                    <a:pt x="1" y="2"/>
                    <a:pt x="1" y="2"/>
                  </a:cubicBezTo>
                  <a:cubicBezTo>
                    <a:pt x="0" y="2"/>
                    <a:pt x="0" y="2"/>
                    <a:pt x="0" y="2"/>
                  </a:cubicBezTo>
                  <a:cubicBezTo>
                    <a:pt x="0" y="2"/>
                    <a:pt x="0" y="2"/>
                    <a:pt x="0" y="2"/>
                  </a:cubicBezTo>
                  <a:cubicBezTo>
                    <a:pt x="1" y="3"/>
                    <a:pt x="1" y="3"/>
                    <a:pt x="1" y="3"/>
                  </a:cubicBezTo>
                  <a:cubicBezTo>
                    <a:pt x="10" y="4"/>
                    <a:pt x="18" y="3"/>
                    <a:pt x="27" y="1"/>
                  </a:cubicBezTo>
                  <a:cubicBezTo>
                    <a:pt x="25" y="0"/>
                    <a:pt x="25" y="0"/>
                    <a:pt x="25" y="0"/>
                  </a:cubicBezTo>
                  <a:cubicBezTo>
                    <a:pt x="20" y="2"/>
                    <a:pt x="13" y="2"/>
                    <a:pt x="7" y="2"/>
                  </a:cubicBezTo>
                  <a:cubicBezTo>
                    <a:pt x="7" y="2"/>
                    <a:pt x="7" y="2"/>
                    <a:pt x="7" y="2"/>
                  </a:cubicBezTo>
                  <a:cubicBezTo>
                    <a:pt x="6" y="2"/>
                    <a:pt x="6" y="2"/>
                    <a:pt x="6" y="2"/>
                  </a:cubicBezTo>
                  <a:lnTo>
                    <a:pt x="5"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4" name="Freeform 839"/>
            <p:cNvSpPr>
              <a:spLocks/>
            </p:cNvSpPr>
            <p:nvPr/>
          </p:nvSpPr>
          <p:spPr bwMode="auto">
            <a:xfrm>
              <a:off x="26987" y="269875"/>
              <a:ext cx="141288" cy="66675"/>
            </a:xfrm>
            <a:custGeom>
              <a:avLst/>
              <a:gdLst>
                <a:gd name="T0" fmla="*/ 4 w 38"/>
                <a:gd name="T1" fmla="*/ 2 h 18"/>
                <a:gd name="T2" fmla="*/ 3 w 38"/>
                <a:gd name="T3" fmla="*/ 2 h 18"/>
                <a:gd name="T4" fmla="*/ 3 w 38"/>
                <a:gd name="T5" fmla="*/ 3 h 18"/>
                <a:gd name="T6" fmla="*/ 33 w 38"/>
                <a:gd name="T7" fmla="*/ 5 h 18"/>
                <a:gd name="T8" fmla="*/ 33 w 38"/>
                <a:gd name="T9" fmla="*/ 12 h 18"/>
                <a:gd name="T10" fmla="*/ 0 w 38"/>
                <a:gd name="T11" fmla="*/ 16 h 18"/>
                <a:gd name="T12" fmla="*/ 2 w 38"/>
                <a:gd name="T13" fmla="*/ 16 h 18"/>
                <a:gd name="T14" fmla="*/ 36 w 38"/>
                <a:gd name="T15" fmla="*/ 17 h 18"/>
                <a:gd name="T16" fmla="*/ 38 w 38"/>
                <a:gd name="T17" fmla="*/ 17 h 18"/>
                <a:gd name="T18" fmla="*/ 36 w 38"/>
                <a:gd name="T19" fmla="*/ 3 h 18"/>
                <a:gd name="T20" fmla="*/ 35 w 38"/>
                <a:gd name="T21" fmla="*/ 3 h 18"/>
                <a:gd name="T22" fmla="*/ 35 w 38"/>
                <a:gd name="T23" fmla="*/ 2 h 18"/>
                <a:gd name="T24" fmla="*/ 35 w 38"/>
                <a:gd name="T25" fmla="*/ 0 h 18"/>
                <a:gd name="T26" fmla="*/ 16 w 38"/>
                <a:gd name="T27" fmla="*/ 3 h 18"/>
                <a:gd name="T28" fmla="*/ 4 w 38"/>
                <a:gd name="T2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18">
                  <a:moveTo>
                    <a:pt x="4" y="2"/>
                  </a:moveTo>
                  <a:cubicBezTo>
                    <a:pt x="4" y="2"/>
                    <a:pt x="4" y="2"/>
                    <a:pt x="3" y="2"/>
                  </a:cubicBezTo>
                  <a:cubicBezTo>
                    <a:pt x="3" y="3"/>
                    <a:pt x="3" y="3"/>
                    <a:pt x="3" y="3"/>
                  </a:cubicBezTo>
                  <a:cubicBezTo>
                    <a:pt x="13" y="5"/>
                    <a:pt x="23" y="6"/>
                    <a:pt x="33" y="5"/>
                  </a:cubicBezTo>
                  <a:cubicBezTo>
                    <a:pt x="33" y="12"/>
                    <a:pt x="33" y="12"/>
                    <a:pt x="33" y="12"/>
                  </a:cubicBezTo>
                  <a:cubicBezTo>
                    <a:pt x="23" y="15"/>
                    <a:pt x="12" y="16"/>
                    <a:pt x="0" y="16"/>
                  </a:cubicBezTo>
                  <a:cubicBezTo>
                    <a:pt x="1" y="16"/>
                    <a:pt x="1" y="16"/>
                    <a:pt x="2" y="16"/>
                  </a:cubicBezTo>
                  <a:cubicBezTo>
                    <a:pt x="14" y="18"/>
                    <a:pt x="26" y="18"/>
                    <a:pt x="36" y="17"/>
                  </a:cubicBezTo>
                  <a:cubicBezTo>
                    <a:pt x="37" y="17"/>
                    <a:pt x="37" y="17"/>
                    <a:pt x="38" y="17"/>
                  </a:cubicBezTo>
                  <a:cubicBezTo>
                    <a:pt x="36" y="3"/>
                    <a:pt x="36" y="3"/>
                    <a:pt x="36" y="3"/>
                  </a:cubicBezTo>
                  <a:cubicBezTo>
                    <a:pt x="35" y="3"/>
                    <a:pt x="35" y="3"/>
                    <a:pt x="35" y="3"/>
                  </a:cubicBezTo>
                  <a:cubicBezTo>
                    <a:pt x="35" y="2"/>
                    <a:pt x="35" y="2"/>
                    <a:pt x="35" y="2"/>
                  </a:cubicBezTo>
                  <a:cubicBezTo>
                    <a:pt x="35" y="1"/>
                    <a:pt x="35" y="1"/>
                    <a:pt x="35" y="0"/>
                  </a:cubicBezTo>
                  <a:cubicBezTo>
                    <a:pt x="29" y="2"/>
                    <a:pt x="22" y="3"/>
                    <a:pt x="16" y="3"/>
                  </a:cubicBezTo>
                  <a:cubicBezTo>
                    <a:pt x="11" y="4"/>
                    <a:pt x="7" y="3"/>
                    <a:pt x="4" y="2"/>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5" name="Freeform 840"/>
            <p:cNvSpPr>
              <a:spLocks/>
            </p:cNvSpPr>
            <p:nvPr/>
          </p:nvSpPr>
          <p:spPr bwMode="auto">
            <a:xfrm>
              <a:off x="4762" y="179388"/>
              <a:ext cx="176213" cy="104775"/>
            </a:xfrm>
            <a:custGeom>
              <a:avLst/>
              <a:gdLst>
                <a:gd name="T0" fmla="*/ 9 w 47"/>
                <a:gd name="T1" fmla="*/ 26 h 28"/>
                <a:gd name="T2" fmla="*/ 10 w 47"/>
                <a:gd name="T3" fmla="*/ 26 h 28"/>
                <a:gd name="T4" fmla="*/ 22 w 47"/>
                <a:gd name="T5" fmla="*/ 27 h 28"/>
                <a:gd name="T6" fmla="*/ 41 w 47"/>
                <a:gd name="T7" fmla="*/ 24 h 28"/>
                <a:gd name="T8" fmla="*/ 41 w 47"/>
                <a:gd name="T9" fmla="*/ 24 h 28"/>
                <a:gd name="T10" fmla="*/ 42 w 47"/>
                <a:gd name="T11" fmla="*/ 27 h 28"/>
                <a:gd name="T12" fmla="*/ 42 w 47"/>
                <a:gd name="T13" fmla="*/ 27 h 28"/>
                <a:gd name="T14" fmla="*/ 43 w 47"/>
                <a:gd name="T15" fmla="*/ 26 h 28"/>
                <a:gd name="T16" fmla="*/ 43 w 47"/>
                <a:gd name="T17" fmla="*/ 26 h 28"/>
                <a:gd name="T18" fmla="*/ 42 w 47"/>
                <a:gd name="T19" fmla="*/ 24 h 28"/>
                <a:gd name="T20" fmla="*/ 43 w 47"/>
                <a:gd name="T21" fmla="*/ 23 h 28"/>
                <a:gd name="T22" fmla="*/ 43 w 47"/>
                <a:gd name="T23" fmla="*/ 25 h 28"/>
                <a:gd name="T24" fmla="*/ 44 w 47"/>
                <a:gd name="T25" fmla="*/ 25 h 28"/>
                <a:gd name="T26" fmla="*/ 43 w 47"/>
                <a:gd name="T27" fmla="*/ 23 h 28"/>
                <a:gd name="T28" fmla="*/ 44 w 47"/>
                <a:gd name="T29" fmla="*/ 21 h 28"/>
                <a:gd name="T30" fmla="*/ 44 w 47"/>
                <a:gd name="T31" fmla="*/ 24 h 28"/>
                <a:gd name="T32" fmla="*/ 45 w 47"/>
                <a:gd name="T33" fmla="*/ 23 h 28"/>
                <a:gd name="T34" fmla="*/ 45 w 47"/>
                <a:gd name="T35" fmla="*/ 19 h 28"/>
                <a:gd name="T36" fmla="*/ 47 w 47"/>
                <a:gd name="T37" fmla="*/ 2 h 28"/>
                <a:gd name="T38" fmla="*/ 47 w 47"/>
                <a:gd name="T39" fmla="*/ 0 h 28"/>
                <a:gd name="T40" fmla="*/ 43 w 47"/>
                <a:gd name="T41" fmla="*/ 1 h 28"/>
                <a:gd name="T42" fmla="*/ 42 w 47"/>
                <a:gd name="T43" fmla="*/ 1 h 28"/>
                <a:gd name="T44" fmla="*/ 41 w 47"/>
                <a:gd name="T45" fmla="*/ 17 h 28"/>
                <a:gd name="T46" fmla="*/ 12 w 47"/>
                <a:gd name="T47" fmla="*/ 25 h 28"/>
                <a:gd name="T48" fmla="*/ 28 w 47"/>
                <a:gd name="T49" fmla="*/ 19 h 28"/>
                <a:gd name="T50" fmla="*/ 37 w 47"/>
                <a:gd name="T51" fmla="*/ 15 h 28"/>
                <a:gd name="T52" fmla="*/ 0 w 47"/>
                <a:gd name="T53" fmla="*/ 20 h 28"/>
                <a:gd name="T54" fmla="*/ 0 w 47"/>
                <a:gd name="T55" fmla="*/ 25 h 28"/>
                <a:gd name="T56" fmla="*/ 9 w 47"/>
                <a:gd name="T5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8">
                  <a:moveTo>
                    <a:pt x="9" y="26"/>
                  </a:moveTo>
                  <a:cubicBezTo>
                    <a:pt x="10" y="26"/>
                    <a:pt x="10" y="26"/>
                    <a:pt x="10" y="26"/>
                  </a:cubicBezTo>
                  <a:cubicBezTo>
                    <a:pt x="13" y="27"/>
                    <a:pt x="17" y="28"/>
                    <a:pt x="22" y="27"/>
                  </a:cubicBezTo>
                  <a:cubicBezTo>
                    <a:pt x="28" y="27"/>
                    <a:pt x="35" y="26"/>
                    <a:pt x="41" y="24"/>
                  </a:cubicBezTo>
                  <a:cubicBezTo>
                    <a:pt x="41" y="24"/>
                    <a:pt x="41" y="24"/>
                    <a:pt x="41" y="24"/>
                  </a:cubicBezTo>
                  <a:cubicBezTo>
                    <a:pt x="42" y="27"/>
                    <a:pt x="42" y="27"/>
                    <a:pt x="42" y="27"/>
                  </a:cubicBezTo>
                  <a:cubicBezTo>
                    <a:pt x="42" y="27"/>
                    <a:pt x="42" y="27"/>
                    <a:pt x="42" y="27"/>
                  </a:cubicBezTo>
                  <a:cubicBezTo>
                    <a:pt x="43" y="26"/>
                    <a:pt x="43" y="26"/>
                    <a:pt x="43" y="26"/>
                  </a:cubicBezTo>
                  <a:cubicBezTo>
                    <a:pt x="43" y="26"/>
                    <a:pt x="43" y="26"/>
                    <a:pt x="43" y="26"/>
                  </a:cubicBezTo>
                  <a:cubicBezTo>
                    <a:pt x="42" y="24"/>
                    <a:pt x="42" y="24"/>
                    <a:pt x="42" y="24"/>
                  </a:cubicBezTo>
                  <a:cubicBezTo>
                    <a:pt x="43" y="23"/>
                    <a:pt x="43" y="23"/>
                    <a:pt x="43" y="23"/>
                  </a:cubicBezTo>
                  <a:cubicBezTo>
                    <a:pt x="43" y="25"/>
                    <a:pt x="43" y="25"/>
                    <a:pt x="43" y="25"/>
                  </a:cubicBezTo>
                  <a:cubicBezTo>
                    <a:pt x="44" y="25"/>
                    <a:pt x="44" y="25"/>
                    <a:pt x="44" y="25"/>
                  </a:cubicBezTo>
                  <a:cubicBezTo>
                    <a:pt x="43" y="23"/>
                    <a:pt x="43" y="23"/>
                    <a:pt x="43" y="23"/>
                  </a:cubicBezTo>
                  <a:cubicBezTo>
                    <a:pt x="44" y="22"/>
                    <a:pt x="44" y="22"/>
                    <a:pt x="44" y="21"/>
                  </a:cubicBezTo>
                  <a:cubicBezTo>
                    <a:pt x="44" y="24"/>
                    <a:pt x="44" y="24"/>
                    <a:pt x="44" y="24"/>
                  </a:cubicBezTo>
                  <a:cubicBezTo>
                    <a:pt x="45" y="23"/>
                    <a:pt x="45" y="23"/>
                    <a:pt x="45" y="23"/>
                  </a:cubicBezTo>
                  <a:cubicBezTo>
                    <a:pt x="45" y="19"/>
                    <a:pt x="45" y="19"/>
                    <a:pt x="45" y="19"/>
                  </a:cubicBezTo>
                  <a:cubicBezTo>
                    <a:pt x="46" y="14"/>
                    <a:pt x="47" y="8"/>
                    <a:pt x="47" y="2"/>
                  </a:cubicBezTo>
                  <a:cubicBezTo>
                    <a:pt x="47" y="2"/>
                    <a:pt x="47" y="1"/>
                    <a:pt x="47" y="0"/>
                  </a:cubicBezTo>
                  <a:cubicBezTo>
                    <a:pt x="45" y="0"/>
                    <a:pt x="44" y="0"/>
                    <a:pt x="43" y="1"/>
                  </a:cubicBezTo>
                  <a:cubicBezTo>
                    <a:pt x="42" y="1"/>
                    <a:pt x="42" y="1"/>
                    <a:pt x="42" y="1"/>
                  </a:cubicBezTo>
                  <a:cubicBezTo>
                    <a:pt x="43" y="6"/>
                    <a:pt x="43" y="12"/>
                    <a:pt x="41" y="17"/>
                  </a:cubicBezTo>
                  <a:cubicBezTo>
                    <a:pt x="33" y="24"/>
                    <a:pt x="23" y="26"/>
                    <a:pt x="12" y="25"/>
                  </a:cubicBezTo>
                  <a:cubicBezTo>
                    <a:pt x="28" y="19"/>
                    <a:pt x="28" y="19"/>
                    <a:pt x="28" y="19"/>
                  </a:cubicBezTo>
                  <a:cubicBezTo>
                    <a:pt x="37" y="15"/>
                    <a:pt x="37" y="15"/>
                    <a:pt x="37" y="15"/>
                  </a:cubicBezTo>
                  <a:cubicBezTo>
                    <a:pt x="24" y="19"/>
                    <a:pt x="12" y="21"/>
                    <a:pt x="0" y="20"/>
                  </a:cubicBezTo>
                  <a:cubicBezTo>
                    <a:pt x="0" y="22"/>
                    <a:pt x="0" y="24"/>
                    <a:pt x="0" y="25"/>
                  </a:cubicBezTo>
                  <a:cubicBezTo>
                    <a:pt x="3" y="26"/>
                    <a:pt x="6" y="26"/>
                    <a:pt x="9" y="2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6" name="Freeform 841"/>
            <p:cNvSpPr>
              <a:spLocks/>
            </p:cNvSpPr>
            <p:nvPr/>
          </p:nvSpPr>
          <p:spPr bwMode="auto">
            <a:xfrm>
              <a:off x="34925" y="330200"/>
              <a:ext cx="130175" cy="404813"/>
            </a:xfrm>
            <a:custGeom>
              <a:avLst/>
              <a:gdLst>
                <a:gd name="T0" fmla="*/ 0 w 35"/>
                <a:gd name="T1" fmla="*/ 0 h 108"/>
                <a:gd name="T2" fmla="*/ 0 w 35"/>
                <a:gd name="T3" fmla="*/ 0 h 108"/>
                <a:gd name="T4" fmla="*/ 28 w 35"/>
                <a:gd name="T5" fmla="*/ 6 h 108"/>
                <a:gd name="T6" fmla="*/ 22 w 35"/>
                <a:gd name="T7" fmla="*/ 45 h 108"/>
                <a:gd name="T8" fmla="*/ 22 w 35"/>
                <a:gd name="T9" fmla="*/ 56 h 108"/>
                <a:gd name="T10" fmla="*/ 18 w 35"/>
                <a:gd name="T11" fmla="*/ 77 h 108"/>
                <a:gd name="T12" fmla="*/ 18 w 35"/>
                <a:gd name="T13" fmla="*/ 88 h 108"/>
                <a:gd name="T14" fmla="*/ 15 w 35"/>
                <a:gd name="T15" fmla="*/ 108 h 108"/>
                <a:gd name="T16" fmla="*/ 24 w 35"/>
                <a:gd name="T17" fmla="*/ 105 h 108"/>
                <a:gd name="T18" fmla="*/ 26 w 35"/>
                <a:gd name="T19" fmla="*/ 103 h 108"/>
                <a:gd name="T20" fmla="*/ 24 w 35"/>
                <a:gd name="T21" fmla="*/ 92 h 108"/>
                <a:gd name="T22" fmla="*/ 27 w 35"/>
                <a:gd name="T23" fmla="*/ 85 h 108"/>
                <a:gd name="T24" fmla="*/ 29 w 35"/>
                <a:gd name="T25" fmla="*/ 53 h 108"/>
                <a:gd name="T26" fmla="*/ 31 w 35"/>
                <a:gd name="T27" fmla="*/ 33 h 108"/>
                <a:gd name="T28" fmla="*/ 34 w 35"/>
                <a:gd name="T29" fmla="*/ 1 h 108"/>
                <a:gd name="T30" fmla="*/ 0 w 35"/>
                <a:gd name="T3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8">
                  <a:moveTo>
                    <a:pt x="0" y="0"/>
                  </a:moveTo>
                  <a:cubicBezTo>
                    <a:pt x="0" y="0"/>
                    <a:pt x="0" y="0"/>
                    <a:pt x="0" y="0"/>
                  </a:cubicBezTo>
                  <a:cubicBezTo>
                    <a:pt x="28" y="6"/>
                    <a:pt x="28" y="6"/>
                    <a:pt x="28" y="6"/>
                  </a:cubicBezTo>
                  <a:cubicBezTo>
                    <a:pt x="22" y="45"/>
                    <a:pt x="22" y="45"/>
                    <a:pt x="22" y="45"/>
                  </a:cubicBezTo>
                  <a:cubicBezTo>
                    <a:pt x="22" y="56"/>
                    <a:pt x="22" y="56"/>
                    <a:pt x="22" y="56"/>
                  </a:cubicBezTo>
                  <a:cubicBezTo>
                    <a:pt x="18" y="77"/>
                    <a:pt x="18" y="77"/>
                    <a:pt x="18" y="77"/>
                  </a:cubicBezTo>
                  <a:cubicBezTo>
                    <a:pt x="18" y="88"/>
                    <a:pt x="18" y="88"/>
                    <a:pt x="18" y="88"/>
                  </a:cubicBezTo>
                  <a:cubicBezTo>
                    <a:pt x="15" y="108"/>
                    <a:pt x="15" y="108"/>
                    <a:pt x="15" y="108"/>
                  </a:cubicBezTo>
                  <a:cubicBezTo>
                    <a:pt x="18" y="108"/>
                    <a:pt x="21" y="107"/>
                    <a:pt x="24" y="105"/>
                  </a:cubicBezTo>
                  <a:cubicBezTo>
                    <a:pt x="25" y="105"/>
                    <a:pt x="25" y="104"/>
                    <a:pt x="26" y="103"/>
                  </a:cubicBezTo>
                  <a:cubicBezTo>
                    <a:pt x="24" y="92"/>
                    <a:pt x="24" y="92"/>
                    <a:pt x="24" y="92"/>
                  </a:cubicBezTo>
                  <a:cubicBezTo>
                    <a:pt x="27" y="85"/>
                    <a:pt x="27" y="85"/>
                    <a:pt x="27" y="85"/>
                  </a:cubicBezTo>
                  <a:cubicBezTo>
                    <a:pt x="25" y="76"/>
                    <a:pt x="25" y="65"/>
                    <a:pt x="29" y="53"/>
                  </a:cubicBezTo>
                  <a:cubicBezTo>
                    <a:pt x="28" y="46"/>
                    <a:pt x="29" y="39"/>
                    <a:pt x="31" y="33"/>
                  </a:cubicBezTo>
                  <a:cubicBezTo>
                    <a:pt x="34" y="21"/>
                    <a:pt x="35" y="11"/>
                    <a:pt x="34" y="1"/>
                  </a:cubicBezTo>
                  <a:cubicBezTo>
                    <a:pt x="24" y="2"/>
                    <a:pt x="12" y="2"/>
                    <a:pt x="0" y="0"/>
                  </a:cubicBez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7" name="Freeform 842"/>
            <p:cNvSpPr>
              <a:spLocks noEditPoints="1"/>
            </p:cNvSpPr>
            <p:nvPr/>
          </p:nvSpPr>
          <p:spPr bwMode="auto">
            <a:xfrm>
              <a:off x="26987" y="280988"/>
              <a:ext cx="123825" cy="49213"/>
            </a:xfrm>
            <a:custGeom>
              <a:avLst/>
              <a:gdLst>
                <a:gd name="T0" fmla="*/ 3 w 33"/>
                <a:gd name="T1" fmla="*/ 0 h 13"/>
                <a:gd name="T2" fmla="*/ 0 w 33"/>
                <a:gd name="T3" fmla="*/ 13 h 13"/>
                <a:gd name="T4" fmla="*/ 33 w 33"/>
                <a:gd name="T5" fmla="*/ 9 h 13"/>
                <a:gd name="T6" fmla="*/ 33 w 33"/>
                <a:gd name="T7" fmla="*/ 2 h 13"/>
                <a:gd name="T8" fmla="*/ 3 w 33"/>
                <a:gd name="T9" fmla="*/ 0 h 13"/>
                <a:gd name="T10" fmla="*/ 3 w 33"/>
                <a:gd name="T11" fmla="*/ 12 h 13"/>
                <a:gd name="T12" fmla="*/ 1 w 33"/>
                <a:gd name="T13" fmla="*/ 12 h 13"/>
                <a:gd name="T14" fmla="*/ 4 w 33"/>
                <a:gd name="T15" fmla="*/ 2 h 13"/>
                <a:gd name="T16" fmla="*/ 5 w 33"/>
                <a:gd name="T17" fmla="*/ 2 h 13"/>
                <a:gd name="T18" fmla="*/ 3 w 33"/>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13">
                  <a:moveTo>
                    <a:pt x="3" y="0"/>
                  </a:moveTo>
                  <a:cubicBezTo>
                    <a:pt x="0" y="13"/>
                    <a:pt x="0" y="13"/>
                    <a:pt x="0" y="13"/>
                  </a:cubicBezTo>
                  <a:cubicBezTo>
                    <a:pt x="12" y="13"/>
                    <a:pt x="23" y="12"/>
                    <a:pt x="33" y="9"/>
                  </a:cubicBezTo>
                  <a:cubicBezTo>
                    <a:pt x="33" y="2"/>
                    <a:pt x="33" y="2"/>
                    <a:pt x="33" y="2"/>
                  </a:cubicBezTo>
                  <a:cubicBezTo>
                    <a:pt x="23" y="3"/>
                    <a:pt x="13" y="2"/>
                    <a:pt x="3" y="0"/>
                  </a:cubicBezTo>
                  <a:close/>
                  <a:moveTo>
                    <a:pt x="3" y="12"/>
                  </a:moveTo>
                  <a:cubicBezTo>
                    <a:pt x="1" y="12"/>
                    <a:pt x="1" y="12"/>
                    <a:pt x="1" y="12"/>
                  </a:cubicBezTo>
                  <a:cubicBezTo>
                    <a:pt x="4" y="2"/>
                    <a:pt x="4" y="2"/>
                    <a:pt x="4" y="2"/>
                  </a:cubicBezTo>
                  <a:cubicBezTo>
                    <a:pt x="5" y="2"/>
                    <a:pt x="5" y="2"/>
                    <a:pt x="5" y="2"/>
                  </a:cubicBezTo>
                  <a:lnTo>
                    <a:pt x="3" y="1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8" name="Freeform 843"/>
            <p:cNvSpPr>
              <a:spLocks/>
            </p:cNvSpPr>
            <p:nvPr/>
          </p:nvSpPr>
          <p:spPr bwMode="auto">
            <a:xfrm>
              <a:off x="30162" y="288925"/>
              <a:ext cx="15875" cy="36513"/>
            </a:xfrm>
            <a:custGeom>
              <a:avLst/>
              <a:gdLst>
                <a:gd name="T0" fmla="*/ 0 w 10"/>
                <a:gd name="T1" fmla="*/ 23 h 23"/>
                <a:gd name="T2" fmla="*/ 5 w 10"/>
                <a:gd name="T3" fmla="*/ 23 h 23"/>
                <a:gd name="T4" fmla="*/ 10 w 10"/>
                <a:gd name="T5" fmla="*/ 0 h 23"/>
                <a:gd name="T6" fmla="*/ 7 w 10"/>
                <a:gd name="T7" fmla="*/ 0 h 23"/>
                <a:gd name="T8" fmla="*/ 0 w 10"/>
                <a:gd name="T9" fmla="*/ 23 h 23"/>
              </a:gdLst>
              <a:ahLst/>
              <a:cxnLst>
                <a:cxn ang="0">
                  <a:pos x="T0" y="T1"/>
                </a:cxn>
                <a:cxn ang="0">
                  <a:pos x="T2" y="T3"/>
                </a:cxn>
                <a:cxn ang="0">
                  <a:pos x="T4" y="T5"/>
                </a:cxn>
                <a:cxn ang="0">
                  <a:pos x="T6" y="T7"/>
                </a:cxn>
                <a:cxn ang="0">
                  <a:pos x="T8" y="T9"/>
                </a:cxn>
              </a:cxnLst>
              <a:rect l="0" t="0" r="r" b="b"/>
              <a:pathLst>
                <a:path w="10" h="23">
                  <a:moveTo>
                    <a:pt x="0" y="23"/>
                  </a:moveTo>
                  <a:lnTo>
                    <a:pt x="5" y="23"/>
                  </a:lnTo>
                  <a:lnTo>
                    <a:pt x="10" y="0"/>
                  </a:lnTo>
                  <a:lnTo>
                    <a:pt x="7" y="0"/>
                  </a:lnTo>
                  <a:lnTo>
                    <a:pt x="0" y="23"/>
                  </a:ln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9" name="Freeform 844"/>
            <p:cNvSpPr>
              <a:spLocks noEditPoints="1"/>
            </p:cNvSpPr>
            <p:nvPr/>
          </p:nvSpPr>
          <p:spPr bwMode="auto">
            <a:xfrm>
              <a:off x="49212" y="182563"/>
              <a:ext cx="115888" cy="95250"/>
            </a:xfrm>
            <a:custGeom>
              <a:avLst/>
              <a:gdLst>
                <a:gd name="T0" fmla="*/ 25 w 31"/>
                <a:gd name="T1" fmla="*/ 14 h 25"/>
                <a:gd name="T2" fmla="*/ 16 w 31"/>
                <a:gd name="T3" fmla="*/ 18 h 25"/>
                <a:gd name="T4" fmla="*/ 0 w 31"/>
                <a:gd name="T5" fmla="*/ 24 h 25"/>
                <a:gd name="T6" fmla="*/ 29 w 31"/>
                <a:gd name="T7" fmla="*/ 16 h 25"/>
                <a:gd name="T8" fmla="*/ 30 w 31"/>
                <a:gd name="T9" fmla="*/ 0 h 25"/>
                <a:gd name="T10" fmla="*/ 26 w 31"/>
                <a:gd name="T11" fmla="*/ 2 h 25"/>
                <a:gd name="T12" fmla="*/ 25 w 31"/>
                <a:gd name="T13" fmla="*/ 14 h 25"/>
                <a:gd name="T14" fmla="*/ 26 w 31"/>
                <a:gd name="T15" fmla="*/ 14 h 25"/>
                <a:gd name="T16" fmla="*/ 26 w 31"/>
                <a:gd name="T17" fmla="*/ 14 h 25"/>
                <a:gd name="T18" fmla="*/ 27 w 31"/>
                <a:gd name="T19" fmla="*/ 2 h 25"/>
                <a:gd name="T20" fmla="*/ 28 w 31"/>
                <a:gd name="T21" fmla="*/ 1 h 25"/>
                <a:gd name="T22" fmla="*/ 27 w 31"/>
                <a:gd name="T23" fmla="*/ 15 h 25"/>
                <a:gd name="T24" fmla="*/ 7 w 31"/>
                <a:gd name="T25" fmla="*/ 24 h 25"/>
                <a:gd name="T26" fmla="*/ 3 w 31"/>
                <a:gd name="T27" fmla="*/ 24 h 25"/>
                <a:gd name="T28" fmla="*/ 17 w 31"/>
                <a:gd name="T29" fmla="*/ 19 h 25"/>
                <a:gd name="T30" fmla="*/ 17 w 31"/>
                <a:gd name="T31" fmla="*/ 19 h 25"/>
                <a:gd name="T32" fmla="*/ 25 w 31"/>
                <a:gd name="T33" fmla="*/ 15 h 25"/>
                <a:gd name="T34" fmla="*/ 26 w 31"/>
                <a:gd name="T35"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5">
                  <a:moveTo>
                    <a:pt x="25" y="14"/>
                  </a:moveTo>
                  <a:cubicBezTo>
                    <a:pt x="16" y="18"/>
                    <a:pt x="16" y="18"/>
                    <a:pt x="16" y="18"/>
                  </a:cubicBezTo>
                  <a:cubicBezTo>
                    <a:pt x="0" y="24"/>
                    <a:pt x="0" y="24"/>
                    <a:pt x="0" y="24"/>
                  </a:cubicBezTo>
                  <a:cubicBezTo>
                    <a:pt x="11" y="25"/>
                    <a:pt x="21" y="23"/>
                    <a:pt x="29" y="16"/>
                  </a:cubicBezTo>
                  <a:cubicBezTo>
                    <a:pt x="31" y="11"/>
                    <a:pt x="31" y="5"/>
                    <a:pt x="30" y="0"/>
                  </a:cubicBezTo>
                  <a:cubicBezTo>
                    <a:pt x="29" y="0"/>
                    <a:pt x="27" y="1"/>
                    <a:pt x="26" y="2"/>
                  </a:cubicBezTo>
                  <a:lnTo>
                    <a:pt x="25" y="14"/>
                  </a:lnTo>
                  <a:close/>
                  <a:moveTo>
                    <a:pt x="26" y="14"/>
                  </a:moveTo>
                  <a:cubicBezTo>
                    <a:pt x="26" y="14"/>
                    <a:pt x="26" y="14"/>
                    <a:pt x="26" y="14"/>
                  </a:cubicBezTo>
                  <a:cubicBezTo>
                    <a:pt x="27" y="2"/>
                    <a:pt x="27" y="2"/>
                    <a:pt x="27" y="2"/>
                  </a:cubicBezTo>
                  <a:cubicBezTo>
                    <a:pt x="27" y="2"/>
                    <a:pt x="28" y="2"/>
                    <a:pt x="28" y="1"/>
                  </a:cubicBezTo>
                  <a:cubicBezTo>
                    <a:pt x="27" y="15"/>
                    <a:pt x="27" y="15"/>
                    <a:pt x="27" y="15"/>
                  </a:cubicBezTo>
                  <a:cubicBezTo>
                    <a:pt x="7" y="24"/>
                    <a:pt x="7" y="24"/>
                    <a:pt x="7" y="24"/>
                  </a:cubicBezTo>
                  <a:cubicBezTo>
                    <a:pt x="6" y="24"/>
                    <a:pt x="5" y="24"/>
                    <a:pt x="3" y="24"/>
                  </a:cubicBezTo>
                  <a:cubicBezTo>
                    <a:pt x="17" y="19"/>
                    <a:pt x="17" y="19"/>
                    <a:pt x="17" y="19"/>
                  </a:cubicBezTo>
                  <a:cubicBezTo>
                    <a:pt x="17" y="19"/>
                    <a:pt x="17" y="19"/>
                    <a:pt x="17" y="19"/>
                  </a:cubicBezTo>
                  <a:cubicBezTo>
                    <a:pt x="25" y="15"/>
                    <a:pt x="25" y="15"/>
                    <a:pt x="25" y="15"/>
                  </a:cubicBezTo>
                  <a:lnTo>
                    <a:pt x="26" y="14"/>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0" name="Freeform 845"/>
            <p:cNvSpPr>
              <a:spLocks/>
            </p:cNvSpPr>
            <p:nvPr/>
          </p:nvSpPr>
          <p:spPr bwMode="auto">
            <a:xfrm>
              <a:off x="60325" y="187325"/>
              <a:ext cx="93663" cy="85725"/>
            </a:xfrm>
            <a:custGeom>
              <a:avLst/>
              <a:gdLst>
                <a:gd name="T0" fmla="*/ 23 w 25"/>
                <a:gd name="T1" fmla="*/ 13 h 23"/>
                <a:gd name="T2" fmla="*/ 23 w 25"/>
                <a:gd name="T3" fmla="*/ 13 h 23"/>
                <a:gd name="T4" fmla="*/ 22 w 25"/>
                <a:gd name="T5" fmla="*/ 14 h 23"/>
                <a:gd name="T6" fmla="*/ 14 w 25"/>
                <a:gd name="T7" fmla="*/ 18 h 23"/>
                <a:gd name="T8" fmla="*/ 14 w 25"/>
                <a:gd name="T9" fmla="*/ 18 h 23"/>
                <a:gd name="T10" fmla="*/ 0 w 25"/>
                <a:gd name="T11" fmla="*/ 23 h 23"/>
                <a:gd name="T12" fmla="*/ 4 w 25"/>
                <a:gd name="T13" fmla="*/ 23 h 23"/>
                <a:gd name="T14" fmla="*/ 24 w 25"/>
                <a:gd name="T15" fmla="*/ 14 h 23"/>
                <a:gd name="T16" fmla="*/ 25 w 25"/>
                <a:gd name="T17" fmla="*/ 0 h 23"/>
                <a:gd name="T18" fmla="*/ 24 w 25"/>
                <a:gd name="T19" fmla="*/ 1 h 23"/>
                <a:gd name="T20" fmla="*/ 23 w 25"/>
                <a:gd name="T2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3">
                  <a:moveTo>
                    <a:pt x="23" y="13"/>
                  </a:moveTo>
                  <a:cubicBezTo>
                    <a:pt x="23" y="13"/>
                    <a:pt x="23" y="13"/>
                    <a:pt x="23" y="13"/>
                  </a:cubicBezTo>
                  <a:cubicBezTo>
                    <a:pt x="22" y="14"/>
                    <a:pt x="22" y="14"/>
                    <a:pt x="22" y="14"/>
                  </a:cubicBezTo>
                  <a:cubicBezTo>
                    <a:pt x="14" y="18"/>
                    <a:pt x="14" y="18"/>
                    <a:pt x="14" y="18"/>
                  </a:cubicBezTo>
                  <a:cubicBezTo>
                    <a:pt x="14" y="18"/>
                    <a:pt x="14" y="18"/>
                    <a:pt x="14" y="18"/>
                  </a:cubicBezTo>
                  <a:cubicBezTo>
                    <a:pt x="0" y="23"/>
                    <a:pt x="0" y="23"/>
                    <a:pt x="0" y="23"/>
                  </a:cubicBezTo>
                  <a:cubicBezTo>
                    <a:pt x="2" y="23"/>
                    <a:pt x="3" y="23"/>
                    <a:pt x="4" y="23"/>
                  </a:cubicBezTo>
                  <a:cubicBezTo>
                    <a:pt x="24" y="14"/>
                    <a:pt x="24" y="14"/>
                    <a:pt x="24" y="14"/>
                  </a:cubicBezTo>
                  <a:cubicBezTo>
                    <a:pt x="25" y="0"/>
                    <a:pt x="25" y="0"/>
                    <a:pt x="25" y="0"/>
                  </a:cubicBezTo>
                  <a:cubicBezTo>
                    <a:pt x="25" y="1"/>
                    <a:pt x="24" y="1"/>
                    <a:pt x="24" y="1"/>
                  </a:cubicBezTo>
                  <a:lnTo>
                    <a:pt x="23" y="13"/>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1" name="Freeform 846"/>
            <p:cNvSpPr>
              <a:spLocks noEditPoints="1"/>
            </p:cNvSpPr>
            <p:nvPr/>
          </p:nvSpPr>
          <p:spPr bwMode="auto">
            <a:xfrm>
              <a:off x="26987" y="330200"/>
              <a:ext cx="112713" cy="404813"/>
            </a:xfrm>
            <a:custGeom>
              <a:avLst/>
              <a:gdLst>
                <a:gd name="T0" fmla="*/ 30 w 30"/>
                <a:gd name="T1" fmla="*/ 6 h 108"/>
                <a:gd name="T2" fmla="*/ 2 w 30"/>
                <a:gd name="T3" fmla="*/ 0 h 108"/>
                <a:gd name="T4" fmla="*/ 4 w 30"/>
                <a:gd name="T5" fmla="*/ 28 h 108"/>
                <a:gd name="T6" fmla="*/ 4 w 30"/>
                <a:gd name="T7" fmla="*/ 28 h 108"/>
                <a:gd name="T8" fmla="*/ 8 w 30"/>
                <a:gd name="T9" fmla="*/ 50 h 108"/>
                <a:gd name="T10" fmla="*/ 8 w 30"/>
                <a:gd name="T11" fmla="*/ 65 h 108"/>
                <a:gd name="T12" fmla="*/ 8 w 30"/>
                <a:gd name="T13" fmla="*/ 86 h 108"/>
                <a:gd name="T14" fmla="*/ 8 w 30"/>
                <a:gd name="T15" fmla="*/ 87 h 108"/>
                <a:gd name="T16" fmla="*/ 7 w 30"/>
                <a:gd name="T17" fmla="*/ 97 h 108"/>
                <a:gd name="T18" fmla="*/ 11 w 30"/>
                <a:gd name="T19" fmla="*/ 99 h 108"/>
                <a:gd name="T20" fmla="*/ 9 w 30"/>
                <a:gd name="T21" fmla="*/ 73 h 108"/>
                <a:gd name="T22" fmla="*/ 11 w 30"/>
                <a:gd name="T23" fmla="*/ 57 h 108"/>
                <a:gd name="T24" fmla="*/ 9 w 30"/>
                <a:gd name="T25" fmla="*/ 22 h 108"/>
                <a:gd name="T26" fmla="*/ 14 w 30"/>
                <a:gd name="T27" fmla="*/ 10 h 108"/>
                <a:gd name="T28" fmla="*/ 14 w 30"/>
                <a:gd name="T29" fmla="*/ 58 h 108"/>
                <a:gd name="T30" fmla="*/ 12 w 30"/>
                <a:gd name="T31" fmla="*/ 82 h 108"/>
                <a:gd name="T32" fmla="*/ 14 w 30"/>
                <a:gd name="T33" fmla="*/ 99 h 108"/>
                <a:gd name="T34" fmla="*/ 14 w 30"/>
                <a:gd name="T35" fmla="*/ 103 h 108"/>
                <a:gd name="T36" fmla="*/ 14 w 30"/>
                <a:gd name="T37" fmla="*/ 108 h 108"/>
                <a:gd name="T38" fmla="*/ 15 w 30"/>
                <a:gd name="T39" fmla="*/ 108 h 108"/>
                <a:gd name="T40" fmla="*/ 17 w 30"/>
                <a:gd name="T41" fmla="*/ 108 h 108"/>
                <a:gd name="T42" fmla="*/ 20 w 30"/>
                <a:gd name="T43" fmla="*/ 88 h 108"/>
                <a:gd name="T44" fmla="*/ 20 w 30"/>
                <a:gd name="T45" fmla="*/ 77 h 108"/>
                <a:gd name="T46" fmla="*/ 24 w 30"/>
                <a:gd name="T47" fmla="*/ 56 h 108"/>
                <a:gd name="T48" fmla="*/ 24 w 30"/>
                <a:gd name="T49" fmla="*/ 45 h 108"/>
                <a:gd name="T50" fmla="*/ 30 w 30"/>
                <a:gd name="T51" fmla="*/ 6 h 108"/>
                <a:gd name="T52" fmla="*/ 2 w 30"/>
                <a:gd name="T53" fmla="*/ 1 h 108"/>
                <a:gd name="T54" fmla="*/ 4 w 30"/>
                <a:gd name="T55" fmla="*/ 1 h 108"/>
                <a:gd name="T56" fmla="*/ 4 w 30"/>
                <a:gd name="T57" fmla="*/ 22 h 108"/>
                <a:gd name="T58" fmla="*/ 11 w 30"/>
                <a:gd name="T59" fmla="*/ 57 h 108"/>
                <a:gd name="T60" fmla="*/ 11 w 30"/>
                <a:gd name="T61" fmla="*/ 57 h 108"/>
                <a:gd name="T62" fmla="*/ 8 w 30"/>
                <a:gd name="T63" fmla="*/ 73 h 108"/>
                <a:gd name="T64" fmla="*/ 8 w 30"/>
                <a:gd name="T65" fmla="*/ 73 h 108"/>
                <a:gd name="T66" fmla="*/ 10 w 30"/>
                <a:gd name="T67" fmla="*/ 93 h 108"/>
                <a:gd name="T68" fmla="*/ 9 w 30"/>
                <a:gd name="T69" fmla="*/ 98 h 108"/>
                <a:gd name="T70" fmla="*/ 8 w 30"/>
                <a:gd name="T71" fmla="*/ 97 h 108"/>
                <a:gd name="T72" fmla="*/ 9 w 30"/>
                <a:gd name="T73" fmla="*/ 86 h 108"/>
                <a:gd name="T74" fmla="*/ 9 w 30"/>
                <a:gd name="T75" fmla="*/ 86 h 108"/>
                <a:gd name="T76" fmla="*/ 9 w 30"/>
                <a:gd name="T77" fmla="*/ 86 h 108"/>
                <a:gd name="T78" fmla="*/ 9 w 30"/>
                <a:gd name="T79" fmla="*/ 65 h 108"/>
                <a:gd name="T80" fmla="*/ 9 w 30"/>
                <a:gd name="T81" fmla="*/ 50 h 108"/>
                <a:gd name="T82" fmla="*/ 4 w 30"/>
                <a:gd name="T83" fmla="*/ 28 h 108"/>
                <a:gd name="T84" fmla="*/ 4 w 30"/>
                <a:gd name="T85" fmla="*/ 28 h 108"/>
                <a:gd name="T86" fmla="*/ 4 w 30"/>
                <a:gd name="T87" fmla="*/ 27 h 108"/>
                <a:gd name="T88" fmla="*/ 2 w 30"/>
                <a:gd name="T89" fmla="*/ 1 h 108"/>
                <a:gd name="T90" fmla="*/ 15 w 30"/>
                <a:gd name="T91" fmla="*/ 10 h 108"/>
                <a:gd name="T92" fmla="*/ 16 w 30"/>
                <a:gd name="T93" fmla="*/ 11 h 108"/>
                <a:gd name="T94" fmla="*/ 16 w 30"/>
                <a:gd name="T95" fmla="*/ 59 h 108"/>
                <a:gd name="T96" fmla="*/ 14 w 30"/>
                <a:gd name="T97" fmla="*/ 71 h 108"/>
                <a:gd name="T98" fmla="*/ 14 w 30"/>
                <a:gd name="T99" fmla="*/ 82 h 108"/>
                <a:gd name="T100" fmla="*/ 16 w 30"/>
                <a:gd name="T101" fmla="*/ 107 h 108"/>
                <a:gd name="T102" fmla="*/ 15 w 30"/>
                <a:gd name="T103" fmla="*/ 107 h 108"/>
                <a:gd name="T104" fmla="*/ 15 w 30"/>
                <a:gd name="T105" fmla="*/ 107 h 108"/>
                <a:gd name="T106" fmla="*/ 13 w 30"/>
                <a:gd name="T107" fmla="*/ 82 h 108"/>
                <a:gd name="T108" fmla="*/ 13 w 30"/>
                <a:gd name="T109" fmla="*/ 82 h 108"/>
                <a:gd name="T110" fmla="*/ 15 w 30"/>
                <a:gd name="T111" fmla="*/ 59 h 108"/>
                <a:gd name="T112" fmla="*/ 15 w 30"/>
                <a:gd name="T113" fmla="*/ 58 h 108"/>
                <a:gd name="T114" fmla="*/ 15 w 30"/>
                <a:gd name="T115"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 h="108">
                  <a:moveTo>
                    <a:pt x="30" y="6"/>
                  </a:moveTo>
                  <a:cubicBezTo>
                    <a:pt x="2" y="0"/>
                    <a:pt x="2" y="0"/>
                    <a:pt x="2" y="0"/>
                  </a:cubicBezTo>
                  <a:cubicBezTo>
                    <a:pt x="0" y="6"/>
                    <a:pt x="1" y="15"/>
                    <a:pt x="4" y="28"/>
                  </a:cubicBezTo>
                  <a:cubicBezTo>
                    <a:pt x="4" y="28"/>
                    <a:pt x="4" y="28"/>
                    <a:pt x="4" y="28"/>
                  </a:cubicBezTo>
                  <a:cubicBezTo>
                    <a:pt x="8" y="50"/>
                    <a:pt x="8" y="50"/>
                    <a:pt x="8" y="50"/>
                  </a:cubicBezTo>
                  <a:cubicBezTo>
                    <a:pt x="9" y="54"/>
                    <a:pt x="9" y="59"/>
                    <a:pt x="8" y="65"/>
                  </a:cubicBezTo>
                  <a:cubicBezTo>
                    <a:pt x="6" y="72"/>
                    <a:pt x="6" y="79"/>
                    <a:pt x="8" y="86"/>
                  </a:cubicBezTo>
                  <a:cubicBezTo>
                    <a:pt x="8" y="87"/>
                    <a:pt x="8" y="87"/>
                    <a:pt x="8" y="87"/>
                  </a:cubicBezTo>
                  <a:cubicBezTo>
                    <a:pt x="9" y="90"/>
                    <a:pt x="9" y="94"/>
                    <a:pt x="7" y="97"/>
                  </a:cubicBezTo>
                  <a:cubicBezTo>
                    <a:pt x="8" y="98"/>
                    <a:pt x="10" y="98"/>
                    <a:pt x="11" y="99"/>
                  </a:cubicBezTo>
                  <a:cubicBezTo>
                    <a:pt x="9" y="73"/>
                    <a:pt x="9" y="73"/>
                    <a:pt x="9" y="73"/>
                  </a:cubicBezTo>
                  <a:cubicBezTo>
                    <a:pt x="11" y="57"/>
                    <a:pt x="11" y="57"/>
                    <a:pt x="11" y="57"/>
                  </a:cubicBezTo>
                  <a:cubicBezTo>
                    <a:pt x="9" y="22"/>
                    <a:pt x="9" y="22"/>
                    <a:pt x="9" y="22"/>
                  </a:cubicBezTo>
                  <a:cubicBezTo>
                    <a:pt x="14" y="10"/>
                    <a:pt x="14" y="10"/>
                    <a:pt x="14" y="10"/>
                  </a:cubicBezTo>
                  <a:cubicBezTo>
                    <a:pt x="14" y="58"/>
                    <a:pt x="14" y="58"/>
                    <a:pt x="14" y="58"/>
                  </a:cubicBezTo>
                  <a:cubicBezTo>
                    <a:pt x="11" y="68"/>
                    <a:pt x="10" y="75"/>
                    <a:pt x="12" y="82"/>
                  </a:cubicBezTo>
                  <a:cubicBezTo>
                    <a:pt x="14" y="99"/>
                    <a:pt x="14" y="99"/>
                    <a:pt x="14" y="99"/>
                  </a:cubicBezTo>
                  <a:cubicBezTo>
                    <a:pt x="14" y="103"/>
                    <a:pt x="14" y="103"/>
                    <a:pt x="14" y="103"/>
                  </a:cubicBezTo>
                  <a:cubicBezTo>
                    <a:pt x="14" y="108"/>
                    <a:pt x="14" y="108"/>
                    <a:pt x="14" y="108"/>
                  </a:cubicBezTo>
                  <a:cubicBezTo>
                    <a:pt x="15" y="108"/>
                    <a:pt x="15" y="108"/>
                    <a:pt x="15" y="108"/>
                  </a:cubicBezTo>
                  <a:cubicBezTo>
                    <a:pt x="16" y="108"/>
                    <a:pt x="16" y="108"/>
                    <a:pt x="17" y="108"/>
                  </a:cubicBezTo>
                  <a:cubicBezTo>
                    <a:pt x="20" y="88"/>
                    <a:pt x="20" y="88"/>
                    <a:pt x="20" y="88"/>
                  </a:cubicBezTo>
                  <a:cubicBezTo>
                    <a:pt x="20" y="77"/>
                    <a:pt x="20" y="77"/>
                    <a:pt x="20" y="77"/>
                  </a:cubicBezTo>
                  <a:cubicBezTo>
                    <a:pt x="24" y="56"/>
                    <a:pt x="24" y="56"/>
                    <a:pt x="24" y="56"/>
                  </a:cubicBezTo>
                  <a:cubicBezTo>
                    <a:pt x="24" y="45"/>
                    <a:pt x="24" y="45"/>
                    <a:pt x="24" y="45"/>
                  </a:cubicBezTo>
                  <a:lnTo>
                    <a:pt x="30" y="6"/>
                  </a:lnTo>
                  <a:close/>
                  <a:moveTo>
                    <a:pt x="2" y="1"/>
                  </a:moveTo>
                  <a:cubicBezTo>
                    <a:pt x="4" y="1"/>
                    <a:pt x="4" y="1"/>
                    <a:pt x="4" y="1"/>
                  </a:cubicBezTo>
                  <a:cubicBezTo>
                    <a:pt x="2" y="8"/>
                    <a:pt x="3" y="15"/>
                    <a:pt x="4" y="22"/>
                  </a:cubicBezTo>
                  <a:cubicBezTo>
                    <a:pt x="11" y="57"/>
                    <a:pt x="11" y="57"/>
                    <a:pt x="11" y="57"/>
                  </a:cubicBezTo>
                  <a:cubicBezTo>
                    <a:pt x="11" y="57"/>
                    <a:pt x="11" y="57"/>
                    <a:pt x="11" y="57"/>
                  </a:cubicBezTo>
                  <a:cubicBezTo>
                    <a:pt x="8" y="73"/>
                    <a:pt x="8" y="73"/>
                    <a:pt x="8" y="73"/>
                  </a:cubicBezTo>
                  <a:cubicBezTo>
                    <a:pt x="8" y="73"/>
                    <a:pt x="8" y="73"/>
                    <a:pt x="8" y="73"/>
                  </a:cubicBezTo>
                  <a:cubicBezTo>
                    <a:pt x="10" y="93"/>
                    <a:pt x="10" y="93"/>
                    <a:pt x="10" y="93"/>
                  </a:cubicBezTo>
                  <a:cubicBezTo>
                    <a:pt x="9" y="98"/>
                    <a:pt x="9" y="98"/>
                    <a:pt x="9" y="98"/>
                  </a:cubicBezTo>
                  <a:cubicBezTo>
                    <a:pt x="9" y="97"/>
                    <a:pt x="8" y="97"/>
                    <a:pt x="8" y="97"/>
                  </a:cubicBezTo>
                  <a:cubicBezTo>
                    <a:pt x="9" y="93"/>
                    <a:pt x="10" y="90"/>
                    <a:pt x="9" y="86"/>
                  </a:cubicBezTo>
                  <a:cubicBezTo>
                    <a:pt x="9" y="86"/>
                    <a:pt x="9" y="86"/>
                    <a:pt x="9" y="86"/>
                  </a:cubicBezTo>
                  <a:cubicBezTo>
                    <a:pt x="9" y="86"/>
                    <a:pt x="9" y="86"/>
                    <a:pt x="9" y="86"/>
                  </a:cubicBezTo>
                  <a:cubicBezTo>
                    <a:pt x="7" y="79"/>
                    <a:pt x="7" y="72"/>
                    <a:pt x="9" y="65"/>
                  </a:cubicBezTo>
                  <a:cubicBezTo>
                    <a:pt x="10" y="59"/>
                    <a:pt x="10" y="54"/>
                    <a:pt x="9" y="50"/>
                  </a:cubicBezTo>
                  <a:cubicBezTo>
                    <a:pt x="4" y="28"/>
                    <a:pt x="4" y="28"/>
                    <a:pt x="4" y="28"/>
                  </a:cubicBezTo>
                  <a:cubicBezTo>
                    <a:pt x="4" y="28"/>
                    <a:pt x="4" y="28"/>
                    <a:pt x="4" y="28"/>
                  </a:cubicBezTo>
                  <a:cubicBezTo>
                    <a:pt x="4" y="27"/>
                    <a:pt x="4" y="27"/>
                    <a:pt x="4" y="27"/>
                  </a:cubicBezTo>
                  <a:cubicBezTo>
                    <a:pt x="2" y="16"/>
                    <a:pt x="1" y="7"/>
                    <a:pt x="2" y="1"/>
                  </a:cubicBezTo>
                  <a:close/>
                  <a:moveTo>
                    <a:pt x="15" y="10"/>
                  </a:moveTo>
                  <a:cubicBezTo>
                    <a:pt x="16" y="11"/>
                    <a:pt x="16" y="11"/>
                    <a:pt x="16" y="11"/>
                  </a:cubicBezTo>
                  <a:cubicBezTo>
                    <a:pt x="16" y="59"/>
                    <a:pt x="16" y="59"/>
                    <a:pt x="16" y="59"/>
                  </a:cubicBezTo>
                  <a:cubicBezTo>
                    <a:pt x="15" y="63"/>
                    <a:pt x="14" y="67"/>
                    <a:pt x="14" y="71"/>
                  </a:cubicBezTo>
                  <a:cubicBezTo>
                    <a:pt x="13" y="75"/>
                    <a:pt x="13" y="79"/>
                    <a:pt x="14" y="82"/>
                  </a:cubicBezTo>
                  <a:cubicBezTo>
                    <a:pt x="16" y="107"/>
                    <a:pt x="16" y="107"/>
                    <a:pt x="16" y="107"/>
                  </a:cubicBezTo>
                  <a:cubicBezTo>
                    <a:pt x="15" y="107"/>
                    <a:pt x="15" y="107"/>
                    <a:pt x="15" y="107"/>
                  </a:cubicBezTo>
                  <a:cubicBezTo>
                    <a:pt x="15" y="107"/>
                    <a:pt x="15" y="107"/>
                    <a:pt x="15" y="107"/>
                  </a:cubicBezTo>
                  <a:cubicBezTo>
                    <a:pt x="13" y="82"/>
                    <a:pt x="13" y="82"/>
                    <a:pt x="13" y="82"/>
                  </a:cubicBezTo>
                  <a:cubicBezTo>
                    <a:pt x="13" y="82"/>
                    <a:pt x="13" y="82"/>
                    <a:pt x="13" y="82"/>
                  </a:cubicBezTo>
                  <a:cubicBezTo>
                    <a:pt x="11" y="75"/>
                    <a:pt x="12" y="68"/>
                    <a:pt x="15" y="59"/>
                  </a:cubicBezTo>
                  <a:cubicBezTo>
                    <a:pt x="15" y="58"/>
                    <a:pt x="15" y="58"/>
                    <a:pt x="15" y="58"/>
                  </a:cubicBezTo>
                  <a:lnTo>
                    <a:pt x="15" y="10"/>
                  </a:lnTo>
                  <a:close/>
                </a:path>
              </a:pathLst>
            </a:custGeom>
            <a:solidFill>
              <a:srgbClr val="B2BC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2" name="Freeform 847"/>
            <p:cNvSpPr>
              <a:spLocks/>
            </p:cNvSpPr>
            <p:nvPr/>
          </p:nvSpPr>
          <p:spPr bwMode="auto">
            <a:xfrm>
              <a:off x="30162" y="333375"/>
              <a:ext cx="38100" cy="363538"/>
            </a:xfrm>
            <a:custGeom>
              <a:avLst/>
              <a:gdLst>
                <a:gd name="T0" fmla="*/ 3 w 10"/>
                <a:gd name="T1" fmla="*/ 0 h 97"/>
                <a:gd name="T2" fmla="*/ 1 w 10"/>
                <a:gd name="T3" fmla="*/ 0 h 97"/>
                <a:gd name="T4" fmla="*/ 3 w 10"/>
                <a:gd name="T5" fmla="*/ 26 h 97"/>
                <a:gd name="T6" fmla="*/ 3 w 10"/>
                <a:gd name="T7" fmla="*/ 27 h 97"/>
                <a:gd name="T8" fmla="*/ 3 w 10"/>
                <a:gd name="T9" fmla="*/ 27 h 97"/>
                <a:gd name="T10" fmla="*/ 8 w 10"/>
                <a:gd name="T11" fmla="*/ 49 h 97"/>
                <a:gd name="T12" fmla="*/ 8 w 10"/>
                <a:gd name="T13" fmla="*/ 64 h 97"/>
                <a:gd name="T14" fmla="*/ 8 w 10"/>
                <a:gd name="T15" fmla="*/ 85 h 97"/>
                <a:gd name="T16" fmla="*/ 8 w 10"/>
                <a:gd name="T17" fmla="*/ 85 h 97"/>
                <a:gd name="T18" fmla="*/ 8 w 10"/>
                <a:gd name="T19" fmla="*/ 85 h 97"/>
                <a:gd name="T20" fmla="*/ 7 w 10"/>
                <a:gd name="T21" fmla="*/ 96 h 97"/>
                <a:gd name="T22" fmla="*/ 8 w 10"/>
                <a:gd name="T23" fmla="*/ 97 h 97"/>
                <a:gd name="T24" fmla="*/ 9 w 10"/>
                <a:gd name="T25" fmla="*/ 92 h 97"/>
                <a:gd name="T26" fmla="*/ 7 w 10"/>
                <a:gd name="T27" fmla="*/ 72 h 97"/>
                <a:gd name="T28" fmla="*/ 7 w 10"/>
                <a:gd name="T29" fmla="*/ 72 h 97"/>
                <a:gd name="T30" fmla="*/ 10 w 10"/>
                <a:gd name="T31" fmla="*/ 56 h 97"/>
                <a:gd name="T32" fmla="*/ 10 w 10"/>
                <a:gd name="T33" fmla="*/ 56 h 97"/>
                <a:gd name="T34" fmla="*/ 3 w 10"/>
                <a:gd name="T35" fmla="*/ 21 h 97"/>
                <a:gd name="T36" fmla="*/ 3 w 10"/>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7">
                  <a:moveTo>
                    <a:pt x="3" y="0"/>
                  </a:moveTo>
                  <a:cubicBezTo>
                    <a:pt x="1" y="0"/>
                    <a:pt x="1" y="0"/>
                    <a:pt x="1" y="0"/>
                  </a:cubicBezTo>
                  <a:cubicBezTo>
                    <a:pt x="0" y="6"/>
                    <a:pt x="1" y="15"/>
                    <a:pt x="3" y="26"/>
                  </a:cubicBezTo>
                  <a:cubicBezTo>
                    <a:pt x="3" y="27"/>
                    <a:pt x="3" y="27"/>
                    <a:pt x="3" y="27"/>
                  </a:cubicBezTo>
                  <a:cubicBezTo>
                    <a:pt x="3" y="27"/>
                    <a:pt x="3" y="27"/>
                    <a:pt x="3" y="27"/>
                  </a:cubicBezTo>
                  <a:cubicBezTo>
                    <a:pt x="8" y="49"/>
                    <a:pt x="8" y="49"/>
                    <a:pt x="8" y="49"/>
                  </a:cubicBezTo>
                  <a:cubicBezTo>
                    <a:pt x="9" y="53"/>
                    <a:pt x="9" y="58"/>
                    <a:pt x="8" y="64"/>
                  </a:cubicBezTo>
                  <a:cubicBezTo>
                    <a:pt x="6" y="71"/>
                    <a:pt x="6" y="78"/>
                    <a:pt x="8" y="85"/>
                  </a:cubicBezTo>
                  <a:cubicBezTo>
                    <a:pt x="8" y="85"/>
                    <a:pt x="8" y="85"/>
                    <a:pt x="8" y="85"/>
                  </a:cubicBezTo>
                  <a:cubicBezTo>
                    <a:pt x="8" y="85"/>
                    <a:pt x="8" y="85"/>
                    <a:pt x="8" y="85"/>
                  </a:cubicBezTo>
                  <a:cubicBezTo>
                    <a:pt x="9" y="89"/>
                    <a:pt x="8" y="92"/>
                    <a:pt x="7" y="96"/>
                  </a:cubicBezTo>
                  <a:cubicBezTo>
                    <a:pt x="7" y="96"/>
                    <a:pt x="8" y="96"/>
                    <a:pt x="8" y="97"/>
                  </a:cubicBezTo>
                  <a:cubicBezTo>
                    <a:pt x="9" y="92"/>
                    <a:pt x="9" y="92"/>
                    <a:pt x="9" y="92"/>
                  </a:cubicBezTo>
                  <a:cubicBezTo>
                    <a:pt x="7" y="72"/>
                    <a:pt x="7" y="72"/>
                    <a:pt x="7" y="72"/>
                  </a:cubicBezTo>
                  <a:cubicBezTo>
                    <a:pt x="7" y="72"/>
                    <a:pt x="7" y="72"/>
                    <a:pt x="7" y="72"/>
                  </a:cubicBezTo>
                  <a:cubicBezTo>
                    <a:pt x="10" y="56"/>
                    <a:pt x="10" y="56"/>
                    <a:pt x="10" y="56"/>
                  </a:cubicBezTo>
                  <a:cubicBezTo>
                    <a:pt x="10" y="56"/>
                    <a:pt x="10" y="56"/>
                    <a:pt x="10" y="56"/>
                  </a:cubicBezTo>
                  <a:cubicBezTo>
                    <a:pt x="3" y="21"/>
                    <a:pt x="3" y="21"/>
                    <a:pt x="3" y="21"/>
                  </a:cubicBezTo>
                  <a:cubicBezTo>
                    <a:pt x="2" y="14"/>
                    <a:pt x="1" y="7"/>
                    <a:pt x="3" y="0"/>
                  </a:cubicBez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3" name="Freeform 848"/>
            <p:cNvSpPr>
              <a:spLocks/>
            </p:cNvSpPr>
            <p:nvPr/>
          </p:nvSpPr>
          <p:spPr bwMode="auto">
            <a:xfrm>
              <a:off x="68262" y="366713"/>
              <a:ext cx="19050" cy="363538"/>
            </a:xfrm>
            <a:custGeom>
              <a:avLst/>
              <a:gdLst>
                <a:gd name="T0" fmla="*/ 5 w 5"/>
                <a:gd name="T1" fmla="*/ 1 h 97"/>
                <a:gd name="T2" fmla="*/ 4 w 5"/>
                <a:gd name="T3" fmla="*/ 0 h 97"/>
                <a:gd name="T4" fmla="*/ 4 w 5"/>
                <a:gd name="T5" fmla="*/ 48 h 97"/>
                <a:gd name="T6" fmla="*/ 4 w 5"/>
                <a:gd name="T7" fmla="*/ 49 h 97"/>
                <a:gd name="T8" fmla="*/ 2 w 5"/>
                <a:gd name="T9" fmla="*/ 72 h 97"/>
                <a:gd name="T10" fmla="*/ 2 w 5"/>
                <a:gd name="T11" fmla="*/ 72 h 97"/>
                <a:gd name="T12" fmla="*/ 4 w 5"/>
                <a:gd name="T13" fmla="*/ 97 h 97"/>
                <a:gd name="T14" fmla="*/ 4 w 5"/>
                <a:gd name="T15" fmla="*/ 97 h 97"/>
                <a:gd name="T16" fmla="*/ 5 w 5"/>
                <a:gd name="T17" fmla="*/ 97 h 97"/>
                <a:gd name="T18" fmla="*/ 3 w 5"/>
                <a:gd name="T19" fmla="*/ 72 h 97"/>
                <a:gd name="T20" fmla="*/ 3 w 5"/>
                <a:gd name="T21" fmla="*/ 61 h 97"/>
                <a:gd name="T22" fmla="*/ 5 w 5"/>
                <a:gd name="T23" fmla="*/ 49 h 97"/>
                <a:gd name="T24" fmla="*/ 5 w 5"/>
                <a:gd name="T2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7">
                  <a:moveTo>
                    <a:pt x="5" y="1"/>
                  </a:moveTo>
                  <a:cubicBezTo>
                    <a:pt x="4" y="0"/>
                    <a:pt x="4" y="0"/>
                    <a:pt x="4" y="0"/>
                  </a:cubicBezTo>
                  <a:cubicBezTo>
                    <a:pt x="4" y="48"/>
                    <a:pt x="4" y="48"/>
                    <a:pt x="4" y="48"/>
                  </a:cubicBezTo>
                  <a:cubicBezTo>
                    <a:pt x="4" y="49"/>
                    <a:pt x="4" y="49"/>
                    <a:pt x="4" y="49"/>
                  </a:cubicBezTo>
                  <a:cubicBezTo>
                    <a:pt x="1" y="58"/>
                    <a:pt x="0" y="65"/>
                    <a:pt x="2" y="72"/>
                  </a:cubicBezTo>
                  <a:cubicBezTo>
                    <a:pt x="2" y="72"/>
                    <a:pt x="2" y="72"/>
                    <a:pt x="2" y="72"/>
                  </a:cubicBezTo>
                  <a:cubicBezTo>
                    <a:pt x="4" y="97"/>
                    <a:pt x="4" y="97"/>
                    <a:pt x="4" y="97"/>
                  </a:cubicBezTo>
                  <a:cubicBezTo>
                    <a:pt x="4" y="97"/>
                    <a:pt x="4" y="97"/>
                    <a:pt x="4" y="97"/>
                  </a:cubicBezTo>
                  <a:cubicBezTo>
                    <a:pt x="5" y="97"/>
                    <a:pt x="5" y="97"/>
                    <a:pt x="5" y="97"/>
                  </a:cubicBezTo>
                  <a:cubicBezTo>
                    <a:pt x="3" y="72"/>
                    <a:pt x="3" y="72"/>
                    <a:pt x="3" y="72"/>
                  </a:cubicBezTo>
                  <a:cubicBezTo>
                    <a:pt x="2" y="69"/>
                    <a:pt x="2" y="65"/>
                    <a:pt x="3" y="61"/>
                  </a:cubicBezTo>
                  <a:cubicBezTo>
                    <a:pt x="3" y="57"/>
                    <a:pt x="4" y="53"/>
                    <a:pt x="5" y="49"/>
                  </a:cubicBezTo>
                  <a:lnTo>
                    <a:pt x="5" y="1"/>
                  </a:ln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4" name="Freeform 849"/>
            <p:cNvSpPr>
              <a:spLocks noEditPoints="1"/>
            </p:cNvSpPr>
            <p:nvPr/>
          </p:nvSpPr>
          <p:spPr bwMode="auto">
            <a:xfrm>
              <a:off x="146050" y="127000"/>
              <a:ext cx="26988" cy="63500"/>
            </a:xfrm>
            <a:custGeom>
              <a:avLst/>
              <a:gdLst>
                <a:gd name="T0" fmla="*/ 4 w 7"/>
                <a:gd name="T1" fmla="*/ 15 h 17"/>
                <a:gd name="T2" fmla="*/ 5 w 7"/>
                <a:gd name="T3" fmla="*/ 15 h 17"/>
                <a:gd name="T4" fmla="*/ 7 w 7"/>
                <a:gd name="T5" fmla="*/ 0 h 17"/>
                <a:gd name="T6" fmla="*/ 0 w 7"/>
                <a:gd name="T7" fmla="*/ 17 h 17"/>
                <a:gd name="T8" fmla="*/ 4 w 7"/>
                <a:gd name="T9" fmla="*/ 15 h 17"/>
                <a:gd name="T10" fmla="*/ 6 w 7"/>
                <a:gd name="T11" fmla="*/ 3 h 17"/>
                <a:gd name="T12" fmla="*/ 6 w 7"/>
                <a:gd name="T13" fmla="*/ 4 h 17"/>
                <a:gd name="T14" fmla="*/ 2 w 7"/>
                <a:gd name="T15" fmla="*/ 14 h 17"/>
                <a:gd name="T16" fmla="*/ 1 w 7"/>
                <a:gd name="T17" fmla="*/ 15 h 17"/>
                <a:gd name="T18" fmla="*/ 6 w 7"/>
                <a:gd name="T19"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7">
                  <a:moveTo>
                    <a:pt x="4" y="15"/>
                  </a:moveTo>
                  <a:cubicBezTo>
                    <a:pt x="5" y="15"/>
                    <a:pt x="5" y="15"/>
                    <a:pt x="5" y="15"/>
                  </a:cubicBezTo>
                  <a:cubicBezTo>
                    <a:pt x="7" y="0"/>
                    <a:pt x="7" y="0"/>
                    <a:pt x="7" y="0"/>
                  </a:cubicBezTo>
                  <a:cubicBezTo>
                    <a:pt x="2" y="4"/>
                    <a:pt x="0" y="10"/>
                    <a:pt x="0" y="17"/>
                  </a:cubicBezTo>
                  <a:cubicBezTo>
                    <a:pt x="1" y="16"/>
                    <a:pt x="3" y="15"/>
                    <a:pt x="4" y="15"/>
                  </a:cubicBezTo>
                  <a:close/>
                  <a:moveTo>
                    <a:pt x="6" y="3"/>
                  </a:moveTo>
                  <a:cubicBezTo>
                    <a:pt x="6" y="4"/>
                    <a:pt x="6" y="4"/>
                    <a:pt x="6" y="4"/>
                  </a:cubicBezTo>
                  <a:cubicBezTo>
                    <a:pt x="4" y="7"/>
                    <a:pt x="2" y="11"/>
                    <a:pt x="2" y="14"/>
                  </a:cubicBezTo>
                  <a:cubicBezTo>
                    <a:pt x="1" y="15"/>
                    <a:pt x="1" y="15"/>
                    <a:pt x="1" y="15"/>
                  </a:cubicBezTo>
                  <a:cubicBezTo>
                    <a:pt x="1" y="9"/>
                    <a:pt x="3" y="5"/>
                    <a:pt x="6" y="3"/>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5" name="Freeform 850"/>
            <p:cNvSpPr>
              <a:spLocks/>
            </p:cNvSpPr>
            <p:nvPr/>
          </p:nvSpPr>
          <p:spPr bwMode="auto">
            <a:xfrm>
              <a:off x="150812" y="138113"/>
              <a:ext cx="17463" cy="44450"/>
            </a:xfrm>
            <a:custGeom>
              <a:avLst/>
              <a:gdLst>
                <a:gd name="T0" fmla="*/ 5 w 5"/>
                <a:gd name="T1" fmla="*/ 1 h 12"/>
                <a:gd name="T2" fmla="*/ 5 w 5"/>
                <a:gd name="T3" fmla="*/ 0 h 12"/>
                <a:gd name="T4" fmla="*/ 0 w 5"/>
                <a:gd name="T5" fmla="*/ 12 h 12"/>
                <a:gd name="T6" fmla="*/ 1 w 5"/>
                <a:gd name="T7" fmla="*/ 11 h 12"/>
                <a:gd name="T8" fmla="*/ 5 w 5"/>
                <a:gd name="T9" fmla="*/ 1 h 12"/>
              </a:gdLst>
              <a:ahLst/>
              <a:cxnLst>
                <a:cxn ang="0">
                  <a:pos x="T0" y="T1"/>
                </a:cxn>
                <a:cxn ang="0">
                  <a:pos x="T2" y="T3"/>
                </a:cxn>
                <a:cxn ang="0">
                  <a:pos x="T4" y="T5"/>
                </a:cxn>
                <a:cxn ang="0">
                  <a:pos x="T6" y="T7"/>
                </a:cxn>
                <a:cxn ang="0">
                  <a:pos x="T8" y="T9"/>
                </a:cxn>
              </a:cxnLst>
              <a:rect l="0" t="0" r="r" b="b"/>
              <a:pathLst>
                <a:path w="5" h="12">
                  <a:moveTo>
                    <a:pt x="5" y="1"/>
                  </a:moveTo>
                  <a:cubicBezTo>
                    <a:pt x="5" y="0"/>
                    <a:pt x="5" y="0"/>
                    <a:pt x="5" y="0"/>
                  </a:cubicBezTo>
                  <a:cubicBezTo>
                    <a:pt x="2" y="2"/>
                    <a:pt x="0" y="6"/>
                    <a:pt x="0" y="12"/>
                  </a:cubicBezTo>
                  <a:cubicBezTo>
                    <a:pt x="1" y="11"/>
                    <a:pt x="1" y="11"/>
                    <a:pt x="1" y="11"/>
                  </a:cubicBezTo>
                  <a:cubicBezTo>
                    <a:pt x="1" y="8"/>
                    <a:pt x="3" y="4"/>
                    <a:pt x="5"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6" name="Freeform 851"/>
            <p:cNvSpPr>
              <a:spLocks/>
            </p:cNvSpPr>
            <p:nvPr/>
          </p:nvSpPr>
          <p:spPr bwMode="auto">
            <a:xfrm>
              <a:off x="165100" y="127000"/>
              <a:ext cx="26988" cy="55563"/>
            </a:xfrm>
            <a:custGeom>
              <a:avLst/>
              <a:gdLst>
                <a:gd name="T0" fmla="*/ 4 w 7"/>
                <a:gd name="T1" fmla="*/ 14 h 15"/>
                <a:gd name="T2" fmla="*/ 7 w 7"/>
                <a:gd name="T3" fmla="*/ 14 h 15"/>
                <a:gd name="T4" fmla="*/ 2 w 7"/>
                <a:gd name="T5" fmla="*/ 0 h 15"/>
                <a:gd name="T6" fmla="*/ 0 w 7"/>
                <a:gd name="T7" fmla="*/ 15 h 15"/>
                <a:gd name="T8" fmla="*/ 4 w 7"/>
                <a:gd name="T9" fmla="*/ 14 h 15"/>
              </a:gdLst>
              <a:ahLst/>
              <a:cxnLst>
                <a:cxn ang="0">
                  <a:pos x="T0" y="T1"/>
                </a:cxn>
                <a:cxn ang="0">
                  <a:pos x="T2" y="T3"/>
                </a:cxn>
                <a:cxn ang="0">
                  <a:pos x="T4" y="T5"/>
                </a:cxn>
                <a:cxn ang="0">
                  <a:pos x="T6" y="T7"/>
                </a:cxn>
                <a:cxn ang="0">
                  <a:pos x="T8" y="T9"/>
                </a:cxn>
              </a:cxnLst>
              <a:rect l="0" t="0" r="r" b="b"/>
              <a:pathLst>
                <a:path w="7" h="15">
                  <a:moveTo>
                    <a:pt x="4" y="14"/>
                  </a:moveTo>
                  <a:cubicBezTo>
                    <a:pt x="5" y="14"/>
                    <a:pt x="6" y="14"/>
                    <a:pt x="7" y="14"/>
                  </a:cubicBezTo>
                  <a:cubicBezTo>
                    <a:pt x="7" y="8"/>
                    <a:pt x="5" y="4"/>
                    <a:pt x="2" y="0"/>
                  </a:cubicBezTo>
                  <a:cubicBezTo>
                    <a:pt x="0" y="15"/>
                    <a:pt x="0" y="15"/>
                    <a:pt x="0" y="15"/>
                  </a:cubicBezTo>
                  <a:cubicBezTo>
                    <a:pt x="1" y="14"/>
                    <a:pt x="2" y="14"/>
                    <a:pt x="4" y="14"/>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7" name="Freeform 852"/>
            <p:cNvSpPr>
              <a:spLocks/>
            </p:cNvSpPr>
            <p:nvPr/>
          </p:nvSpPr>
          <p:spPr bwMode="auto">
            <a:xfrm>
              <a:off x="180975" y="179388"/>
              <a:ext cx="11113" cy="7938"/>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0"/>
                    <a:pt x="0" y="0"/>
                  </a:cubicBezTo>
                  <a:cubicBezTo>
                    <a:pt x="0" y="1"/>
                    <a:pt x="0" y="2"/>
                    <a:pt x="0" y="2"/>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8" name="Freeform 853"/>
            <p:cNvSpPr>
              <a:spLocks/>
            </p:cNvSpPr>
            <p:nvPr/>
          </p:nvSpPr>
          <p:spPr bwMode="auto">
            <a:xfrm>
              <a:off x="165100" y="258763"/>
              <a:ext cx="3175" cy="14288"/>
            </a:xfrm>
            <a:custGeom>
              <a:avLst/>
              <a:gdLst>
                <a:gd name="T0" fmla="*/ 1 w 1"/>
                <a:gd name="T1" fmla="*/ 3 h 4"/>
                <a:gd name="T2" fmla="*/ 1 w 1"/>
                <a:gd name="T3" fmla="*/ 0 h 4"/>
                <a:gd name="T4" fmla="*/ 0 w 1"/>
                <a:gd name="T5" fmla="*/ 2 h 4"/>
                <a:gd name="T6" fmla="*/ 1 w 1"/>
                <a:gd name="T7" fmla="*/ 4 h 4"/>
                <a:gd name="T8" fmla="*/ 1 w 1"/>
                <a:gd name="T9" fmla="*/ 3 h 4"/>
              </a:gdLst>
              <a:ahLst/>
              <a:cxnLst>
                <a:cxn ang="0">
                  <a:pos x="T0" y="T1"/>
                </a:cxn>
                <a:cxn ang="0">
                  <a:pos x="T2" y="T3"/>
                </a:cxn>
                <a:cxn ang="0">
                  <a:pos x="T4" y="T5"/>
                </a:cxn>
                <a:cxn ang="0">
                  <a:pos x="T6" y="T7"/>
                </a:cxn>
                <a:cxn ang="0">
                  <a:pos x="T8" y="T9"/>
                </a:cxn>
              </a:cxnLst>
              <a:rect l="0" t="0" r="r" b="b"/>
              <a:pathLst>
                <a:path w="1" h="4">
                  <a:moveTo>
                    <a:pt x="1" y="3"/>
                  </a:moveTo>
                  <a:cubicBezTo>
                    <a:pt x="1" y="0"/>
                    <a:pt x="1" y="0"/>
                    <a:pt x="1" y="0"/>
                  </a:cubicBezTo>
                  <a:cubicBezTo>
                    <a:pt x="1" y="1"/>
                    <a:pt x="1" y="1"/>
                    <a:pt x="0" y="2"/>
                  </a:cubicBezTo>
                  <a:cubicBezTo>
                    <a:pt x="1" y="4"/>
                    <a:pt x="1" y="4"/>
                    <a:pt x="1" y="4"/>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9" name="Freeform 854"/>
            <p:cNvSpPr>
              <a:spLocks/>
            </p:cNvSpPr>
            <p:nvPr/>
          </p:nvSpPr>
          <p:spPr bwMode="auto">
            <a:xfrm>
              <a:off x="157162" y="269875"/>
              <a:ext cx="4763" cy="11113"/>
            </a:xfrm>
            <a:custGeom>
              <a:avLst/>
              <a:gdLst>
                <a:gd name="T0" fmla="*/ 0 w 1"/>
                <a:gd name="T1" fmla="*/ 0 h 3"/>
                <a:gd name="T2" fmla="*/ 0 w 1"/>
                <a:gd name="T3" fmla="*/ 0 h 3"/>
                <a:gd name="T4" fmla="*/ 0 w 1"/>
                <a:gd name="T5" fmla="*/ 2 h 3"/>
                <a:gd name="T6" fmla="*/ 0 w 1"/>
                <a:gd name="T7" fmla="*/ 3 h 3"/>
                <a:gd name="T8" fmla="*/ 1 w 1"/>
                <a:gd name="T9" fmla="*/ 3 h 3"/>
                <a:gd name="T10" fmla="*/ 1 w 1"/>
                <a:gd name="T11" fmla="*/ 3 h 3"/>
                <a:gd name="T12" fmla="*/ 1 w 1"/>
                <a:gd name="T13" fmla="*/ 3 h 3"/>
                <a:gd name="T14" fmla="*/ 1 w 1"/>
                <a:gd name="T15" fmla="*/ 3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0" y="0"/>
                    <a:pt x="0" y="0"/>
                  </a:cubicBezTo>
                  <a:cubicBezTo>
                    <a:pt x="0" y="1"/>
                    <a:pt x="0" y="1"/>
                    <a:pt x="0" y="2"/>
                  </a:cubicBezTo>
                  <a:cubicBezTo>
                    <a:pt x="0" y="3"/>
                    <a:pt x="0" y="3"/>
                    <a:pt x="0" y="3"/>
                  </a:cubicBezTo>
                  <a:cubicBezTo>
                    <a:pt x="1" y="3"/>
                    <a:pt x="1" y="3"/>
                    <a:pt x="1" y="3"/>
                  </a:cubicBezTo>
                  <a:cubicBezTo>
                    <a:pt x="1" y="3"/>
                    <a:pt x="1" y="3"/>
                    <a:pt x="1" y="3"/>
                  </a:cubicBezTo>
                  <a:cubicBezTo>
                    <a:pt x="1" y="3"/>
                    <a:pt x="1" y="3"/>
                    <a:pt x="1" y="3"/>
                  </a:cubicBezTo>
                  <a:cubicBezTo>
                    <a:pt x="1" y="3"/>
                    <a:pt x="1" y="3"/>
                    <a:pt x="1" y="3"/>
                  </a:cubicBez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0" name="Freeform 855"/>
            <p:cNvSpPr>
              <a:spLocks/>
            </p:cNvSpPr>
            <p:nvPr/>
          </p:nvSpPr>
          <p:spPr bwMode="auto">
            <a:xfrm>
              <a:off x="161925" y="265113"/>
              <a:ext cx="3175" cy="12700"/>
            </a:xfrm>
            <a:custGeom>
              <a:avLst/>
              <a:gdLst>
                <a:gd name="T0" fmla="*/ 2 w 2"/>
                <a:gd name="T1" fmla="*/ 0 h 8"/>
                <a:gd name="T2" fmla="*/ 0 w 2"/>
                <a:gd name="T3" fmla="*/ 3 h 8"/>
                <a:gd name="T4" fmla="*/ 2 w 2"/>
                <a:gd name="T5" fmla="*/ 8 h 8"/>
                <a:gd name="T6" fmla="*/ 2 w 2"/>
                <a:gd name="T7" fmla="*/ 5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3"/>
                  </a:lnTo>
                  <a:lnTo>
                    <a:pt x="2" y="8"/>
                  </a:lnTo>
                  <a:lnTo>
                    <a:pt x="2" y="5"/>
                  </a:lnTo>
                  <a:lnTo>
                    <a:pt x="2"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1" name="Freeform 856"/>
            <p:cNvSpPr>
              <a:spLocks/>
            </p:cNvSpPr>
            <p:nvPr/>
          </p:nvSpPr>
          <p:spPr bwMode="auto">
            <a:xfrm>
              <a:off x="60325" y="366713"/>
              <a:ext cx="19050" cy="334963"/>
            </a:xfrm>
            <a:custGeom>
              <a:avLst/>
              <a:gdLst>
                <a:gd name="T0" fmla="*/ 5 w 5"/>
                <a:gd name="T1" fmla="*/ 0 h 89"/>
                <a:gd name="T2" fmla="*/ 0 w 5"/>
                <a:gd name="T3" fmla="*/ 12 h 89"/>
                <a:gd name="T4" fmla="*/ 2 w 5"/>
                <a:gd name="T5" fmla="*/ 47 h 89"/>
                <a:gd name="T6" fmla="*/ 0 w 5"/>
                <a:gd name="T7" fmla="*/ 63 h 89"/>
                <a:gd name="T8" fmla="*/ 2 w 5"/>
                <a:gd name="T9" fmla="*/ 89 h 89"/>
                <a:gd name="T10" fmla="*/ 5 w 5"/>
                <a:gd name="T11" fmla="*/ 89 h 89"/>
                <a:gd name="T12" fmla="*/ 3 w 5"/>
                <a:gd name="T13" fmla="*/ 72 h 89"/>
                <a:gd name="T14" fmla="*/ 5 w 5"/>
                <a:gd name="T15" fmla="*/ 48 h 89"/>
                <a:gd name="T16" fmla="*/ 5 w 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9">
                  <a:moveTo>
                    <a:pt x="5" y="0"/>
                  </a:moveTo>
                  <a:cubicBezTo>
                    <a:pt x="0" y="12"/>
                    <a:pt x="0" y="12"/>
                    <a:pt x="0" y="12"/>
                  </a:cubicBezTo>
                  <a:cubicBezTo>
                    <a:pt x="2" y="47"/>
                    <a:pt x="2" y="47"/>
                    <a:pt x="2" y="47"/>
                  </a:cubicBezTo>
                  <a:cubicBezTo>
                    <a:pt x="0" y="63"/>
                    <a:pt x="0" y="63"/>
                    <a:pt x="0" y="63"/>
                  </a:cubicBezTo>
                  <a:cubicBezTo>
                    <a:pt x="2" y="89"/>
                    <a:pt x="2" y="89"/>
                    <a:pt x="2" y="89"/>
                  </a:cubicBezTo>
                  <a:cubicBezTo>
                    <a:pt x="3" y="89"/>
                    <a:pt x="4" y="89"/>
                    <a:pt x="5" y="89"/>
                  </a:cubicBezTo>
                  <a:cubicBezTo>
                    <a:pt x="3" y="72"/>
                    <a:pt x="3" y="72"/>
                    <a:pt x="3" y="72"/>
                  </a:cubicBezTo>
                  <a:cubicBezTo>
                    <a:pt x="1" y="65"/>
                    <a:pt x="2" y="58"/>
                    <a:pt x="5" y="48"/>
                  </a:cubicBezTo>
                  <a:lnTo>
                    <a:pt x="5" y="0"/>
                  </a:ln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2" name="Freeform 857"/>
            <p:cNvSpPr>
              <a:spLocks/>
            </p:cNvSpPr>
            <p:nvPr/>
          </p:nvSpPr>
          <p:spPr bwMode="auto">
            <a:xfrm>
              <a:off x="30162" y="693738"/>
              <a:ext cx="49213" cy="33338"/>
            </a:xfrm>
            <a:custGeom>
              <a:avLst/>
              <a:gdLst>
                <a:gd name="T0" fmla="*/ 13 w 13"/>
                <a:gd name="T1" fmla="*/ 6 h 9"/>
                <a:gd name="T2" fmla="*/ 13 w 13"/>
                <a:gd name="T3" fmla="*/ 2 h 9"/>
                <a:gd name="T4" fmla="*/ 10 w 13"/>
                <a:gd name="T5" fmla="*/ 2 h 9"/>
                <a:gd name="T6" fmla="*/ 6 w 13"/>
                <a:gd name="T7" fmla="*/ 0 h 9"/>
                <a:gd name="T8" fmla="*/ 3 w 13"/>
                <a:gd name="T9" fmla="*/ 3 h 9"/>
                <a:gd name="T10" fmla="*/ 3 w 13"/>
                <a:gd name="T11" fmla="*/ 8 h 9"/>
                <a:gd name="T12" fmla="*/ 13 w 13"/>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13" y="6"/>
                  </a:moveTo>
                  <a:cubicBezTo>
                    <a:pt x="13" y="2"/>
                    <a:pt x="13" y="2"/>
                    <a:pt x="13" y="2"/>
                  </a:cubicBezTo>
                  <a:cubicBezTo>
                    <a:pt x="12" y="2"/>
                    <a:pt x="11" y="2"/>
                    <a:pt x="10" y="2"/>
                  </a:cubicBezTo>
                  <a:cubicBezTo>
                    <a:pt x="9" y="1"/>
                    <a:pt x="7" y="1"/>
                    <a:pt x="6" y="0"/>
                  </a:cubicBezTo>
                  <a:cubicBezTo>
                    <a:pt x="3" y="3"/>
                    <a:pt x="3" y="3"/>
                    <a:pt x="3" y="3"/>
                  </a:cubicBezTo>
                  <a:cubicBezTo>
                    <a:pt x="0" y="5"/>
                    <a:pt x="0" y="7"/>
                    <a:pt x="3" y="8"/>
                  </a:cubicBezTo>
                  <a:cubicBezTo>
                    <a:pt x="7" y="9"/>
                    <a:pt x="10" y="9"/>
                    <a:pt x="13" y="6"/>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3" name="Freeform 858"/>
            <p:cNvSpPr>
              <a:spLocks/>
            </p:cNvSpPr>
            <p:nvPr/>
          </p:nvSpPr>
          <p:spPr bwMode="auto">
            <a:xfrm>
              <a:off x="82550" y="723900"/>
              <a:ext cx="46038" cy="47625"/>
            </a:xfrm>
            <a:custGeom>
              <a:avLst/>
              <a:gdLst>
                <a:gd name="T0" fmla="*/ 2 w 12"/>
                <a:gd name="T1" fmla="*/ 3 h 13"/>
                <a:gd name="T2" fmla="*/ 0 w 12"/>
                <a:gd name="T3" fmla="*/ 3 h 13"/>
                <a:gd name="T4" fmla="*/ 1 w 12"/>
                <a:gd name="T5" fmla="*/ 7 h 13"/>
                <a:gd name="T6" fmla="*/ 6 w 12"/>
                <a:gd name="T7" fmla="*/ 13 h 13"/>
                <a:gd name="T8" fmla="*/ 12 w 12"/>
                <a:gd name="T9" fmla="*/ 6 h 13"/>
                <a:gd name="T10" fmla="*/ 11 w 12"/>
                <a:gd name="T11" fmla="*/ 0 h 13"/>
                <a:gd name="T12" fmla="*/ 2 w 12"/>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2" y="3"/>
                  </a:moveTo>
                  <a:cubicBezTo>
                    <a:pt x="1" y="3"/>
                    <a:pt x="1" y="3"/>
                    <a:pt x="0" y="3"/>
                  </a:cubicBezTo>
                  <a:cubicBezTo>
                    <a:pt x="1" y="7"/>
                    <a:pt x="1" y="7"/>
                    <a:pt x="1" y="7"/>
                  </a:cubicBezTo>
                  <a:cubicBezTo>
                    <a:pt x="0" y="11"/>
                    <a:pt x="2" y="13"/>
                    <a:pt x="6" y="13"/>
                  </a:cubicBezTo>
                  <a:cubicBezTo>
                    <a:pt x="10" y="13"/>
                    <a:pt x="12" y="11"/>
                    <a:pt x="12" y="6"/>
                  </a:cubicBezTo>
                  <a:cubicBezTo>
                    <a:pt x="11" y="0"/>
                    <a:pt x="11" y="0"/>
                    <a:pt x="11" y="0"/>
                  </a:cubicBezTo>
                  <a:cubicBezTo>
                    <a:pt x="8" y="2"/>
                    <a:pt x="5" y="3"/>
                    <a:pt x="2" y="3"/>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104" name="组合 175"/>
          <p:cNvGrpSpPr>
            <a:grpSpLocks/>
          </p:cNvGrpSpPr>
          <p:nvPr/>
        </p:nvGrpSpPr>
        <p:grpSpPr bwMode="auto">
          <a:xfrm>
            <a:off x="7840233" y="4018205"/>
            <a:ext cx="363601" cy="1079833"/>
            <a:chOff x="0" y="0"/>
            <a:chExt cx="258762" cy="768351"/>
          </a:xfrm>
        </p:grpSpPr>
        <p:sp>
          <p:nvSpPr>
            <p:cNvPr id="40105" name="Freeform 662"/>
            <p:cNvSpPr>
              <a:spLocks noEditPoints="1"/>
            </p:cNvSpPr>
            <p:nvPr/>
          </p:nvSpPr>
          <p:spPr bwMode="auto">
            <a:xfrm>
              <a:off x="96837" y="0"/>
              <a:ext cx="63500" cy="60325"/>
            </a:xfrm>
            <a:custGeom>
              <a:avLst/>
              <a:gdLst>
                <a:gd name="T0" fmla="*/ 11 w 17"/>
                <a:gd name="T1" fmla="*/ 0 h 16"/>
                <a:gd name="T2" fmla="*/ 5 w 17"/>
                <a:gd name="T3" fmla="*/ 2 h 16"/>
                <a:gd name="T4" fmla="*/ 3 w 17"/>
                <a:gd name="T5" fmla="*/ 5 h 16"/>
                <a:gd name="T6" fmla="*/ 2 w 17"/>
                <a:gd name="T7" fmla="*/ 14 h 16"/>
                <a:gd name="T8" fmla="*/ 4 w 17"/>
                <a:gd name="T9" fmla="*/ 16 h 16"/>
                <a:gd name="T10" fmla="*/ 4 w 17"/>
                <a:gd name="T11" fmla="*/ 10 h 16"/>
                <a:gd name="T12" fmla="*/ 7 w 17"/>
                <a:gd name="T13" fmla="*/ 5 h 16"/>
                <a:gd name="T14" fmla="*/ 16 w 17"/>
                <a:gd name="T15" fmla="*/ 4 h 16"/>
                <a:gd name="T16" fmla="*/ 15 w 17"/>
                <a:gd name="T17" fmla="*/ 1 h 16"/>
                <a:gd name="T18" fmla="*/ 11 w 17"/>
                <a:gd name="T19" fmla="*/ 0 h 16"/>
                <a:gd name="T20" fmla="*/ 13 w 17"/>
                <a:gd name="T21" fmla="*/ 1 h 16"/>
                <a:gd name="T22" fmla="*/ 14 w 17"/>
                <a:gd name="T23" fmla="*/ 1 h 16"/>
                <a:gd name="T24" fmla="*/ 4 w 17"/>
                <a:gd name="T25" fmla="*/ 5 h 16"/>
                <a:gd name="T26" fmla="*/ 13 w 17"/>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6" name="Freeform 663"/>
            <p:cNvSpPr>
              <a:spLocks/>
            </p:cNvSpPr>
            <p:nvPr/>
          </p:nvSpPr>
          <p:spPr bwMode="auto">
            <a:xfrm>
              <a:off x="112712" y="0"/>
              <a:ext cx="36512" cy="19050"/>
            </a:xfrm>
            <a:custGeom>
              <a:avLst/>
              <a:gdLst>
                <a:gd name="T0" fmla="*/ 10 w 10"/>
                <a:gd name="T1" fmla="*/ 1 h 5"/>
                <a:gd name="T2" fmla="*/ 9 w 10"/>
                <a:gd name="T3" fmla="*/ 1 h 5"/>
                <a:gd name="T4" fmla="*/ 0 w 10"/>
                <a:gd name="T5" fmla="*/ 5 h 5"/>
                <a:gd name="T6" fmla="*/ 10 w 10"/>
                <a:gd name="T7" fmla="*/ 1 h 5"/>
              </a:gdLst>
              <a:ahLst/>
              <a:cxnLst>
                <a:cxn ang="0">
                  <a:pos x="T0" y="T1"/>
                </a:cxn>
                <a:cxn ang="0">
                  <a:pos x="T2" y="T3"/>
                </a:cxn>
                <a:cxn ang="0">
                  <a:pos x="T4" y="T5"/>
                </a:cxn>
                <a:cxn ang="0">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7" name="Freeform 664"/>
            <p:cNvSpPr>
              <a:spLocks/>
            </p:cNvSpPr>
            <p:nvPr/>
          </p:nvSpPr>
          <p:spPr bwMode="auto">
            <a:xfrm>
              <a:off x="123825" y="3175"/>
              <a:ext cx="55562" cy="57150"/>
            </a:xfrm>
            <a:custGeom>
              <a:avLst/>
              <a:gdLst>
                <a:gd name="T0" fmla="*/ 8 w 15"/>
                <a:gd name="T1" fmla="*/ 0 h 15"/>
                <a:gd name="T2" fmla="*/ 9 w 15"/>
                <a:gd name="T3" fmla="*/ 3 h 15"/>
                <a:gd name="T4" fmla="*/ 0 w 15"/>
                <a:gd name="T5" fmla="*/ 4 h 15"/>
                <a:gd name="T6" fmla="*/ 8 w 15"/>
                <a:gd name="T7" fmla="*/ 4 h 15"/>
                <a:gd name="T8" fmla="*/ 11 w 15"/>
                <a:gd name="T9" fmla="*/ 8 h 15"/>
                <a:gd name="T10" fmla="*/ 11 w 15"/>
                <a:gd name="T11" fmla="*/ 9 h 15"/>
                <a:gd name="T12" fmla="*/ 12 w 15"/>
                <a:gd name="T13" fmla="*/ 15 h 15"/>
                <a:gd name="T14" fmla="*/ 14 w 15"/>
                <a:gd name="T15" fmla="*/ 13 h 15"/>
                <a:gd name="T16" fmla="*/ 12 w 15"/>
                <a:gd name="T17" fmla="*/ 4 h 15"/>
                <a:gd name="T18" fmla="*/ 8 w 1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8" name="Freeform 665"/>
            <p:cNvSpPr>
              <a:spLocks/>
            </p:cNvSpPr>
            <p:nvPr/>
          </p:nvSpPr>
          <p:spPr bwMode="auto">
            <a:xfrm>
              <a:off x="112712" y="19050"/>
              <a:ext cx="55562" cy="41275"/>
            </a:xfrm>
            <a:custGeom>
              <a:avLst/>
              <a:gdLst>
                <a:gd name="T0" fmla="*/ 3 w 15"/>
                <a:gd name="T1" fmla="*/ 2 h 11"/>
                <a:gd name="T2" fmla="*/ 11 w 15"/>
                <a:gd name="T3" fmla="*/ 2 h 11"/>
                <a:gd name="T4" fmla="*/ 15 w 15"/>
                <a:gd name="T5" fmla="*/ 11 h 11"/>
                <a:gd name="T6" fmla="*/ 14 w 15"/>
                <a:gd name="T7" fmla="*/ 5 h 11"/>
                <a:gd name="T8" fmla="*/ 14 w 15"/>
                <a:gd name="T9" fmla="*/ 4 h 11"/>
                <a:gd name="T10" fmla="*/ 11 w 15"/>
                <a:gd name="T11" fmla="*/ 0 h 11"/>
                <a:gd name="T12" fmla="*/ 3 w 15"/>
                <a:gd name="T13" fmla="*/ 0 h 11"/>
                <a:gd name="T14" fmla="*/ 0 w 15"/>
                <a:gd name="T15" fmla="*/ 5 h 11"/>
                <a:gd name="T16" fmla="*/ 0 w 15"/>
                <a:gd name="T17" fmla="*/ 11 h 11"/>
                <a:gd name="T18" fmla="*/ 1 w 15"/>
                <a:gd name="T19" fmla="*/ 4 h 11"/>
                <a:gd name="T20" fmla="*/ 3 w 15"/>
                <a:gd name="T2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9" name="Freeform 666"/>
            <p:cNvSpPr>
              <a:spLocks noEditPoints="1"/>
            </p:cNvSpPr>
            <p:nvPr/>
          </p:nvSpPr>
          <p:spPr bwMode="auto">
            <a:xfrm>
              <a:off x="104775" y="25400"/>
              <a:ext cx="71437" cy="79375"/>
            </a:xfrm>
            <a:custGeom>
              <a:avLst/>
              <a:gdLst>
                <a:gd name="T0" fmla="*/ 13 w 19"/>
                <a:gd name="T1" fmla="*/ 0 h 21"/>
                <a:gd name="T2" fmla="*/ 5 w 19"/>
                <a:gd name="T3" fmla="*/ 0 h 21"/>
                <a:gd name="T4" fmla="*/ 3 w 19"/>
                <a:gd name="T5" fmla="*/ 2 h 21"/>
                <a:gd name="T6" fmla="*/ 2 w 19"/>
                <a:gd name="T7" fmla="*/ 9 h 21"/>
                <a:gd name="T8" fmla="*/ 0 w 19"/>
                <a:gd name="T9" fmla="*/ 7 h 21"/>
                <a:gd name="T10" fmla="*/ 1 w 19"/>
                <a:gd name="T11" fmla="*/ 12 h 21"/>
                <a:gd name="T12" fmla="*/ 2 w 19"/>
                <a:gd name="T13" fmla="*/ 10 h 21"/>
                <a:gd name="T14" fmla="*/ 2 w 19"/>
                <a:gd name="T15" fmla="*/ 12 h 21"/>
                <a:gd name="T16" fmla="*/ 2 w 19"/>
                <a:gd name="T17" fmla="*/ 13 h 21"/>
                <a:gd name="T18" fmla="*/ 2 w 19"/>
                <a:gd name="T19" fmla="*/ 14 h 21"/>
                <a:gd name="T20" fmla="*/ 3 w 19"/>
                <a:gd name="T21" fmla="*/ 16 h 21"/>
                <a:gd name="T22" fmla="*/ 16 w 19"/>
                <a:gd name="T23" fmla="*/ 11 h 21"/>
                <a:gd name="T24" fmla="*/ 18 w 19"/>
                <a:gd name="T25" fmla="*/ 9 h 21"/>
                <a:gd name="T26" fmla="*/ 19 w 19"/>
                <a:gd name="T27" fmla="*/ 7 h 21"/>
                <a:gd name="T28" fmla="*/ 17 w 19"/>
                <a:gd name="T29" fmla="*/ 9 h 21"/>
                <a:gd name="T30" fmla="*/ 13 w 19"/>
                <a:gd name="T31" fmla="*/ 0 h 21"/>
                <a:gd name="T32" fmla="*/ 3 w 19"/>
                <a:gd name="T33" fmla="*/ 8 h 21"/>
                <a:gd name="T34" fmla="*/ 4 w 19"/>
                <a:gd name="T35" fmla="*/ 14 h 21"/>
                <a:gd name="T36" fmla="*/ 8 w 19"/>
                <a:gd name="T37" fmla="*/ 18 h 21"/>
                <a:gd name="T38" fmla="*/ 3 w 19"/>
                <a:gd name="T39" fmla="*/ 15 h 21"/>
                <a:gd name="T40" fmla="*/ 2 w 19"/>
                <a:gd name="T41" fmla="*/ 10 h 21"/>
                <a:gd name="T42" fmla="*/ 3 w 19"/>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0" name="Freeform 667"/>
            <p:cNvSpPr>
              <a:spLocks/>
            </p:cNvSpPr>
            <p:nvPr/>
          </p:nvSpPr>
          <p:spPr bwMode="auto">
            <a:xfrm>
              <a:off x="112712" y="55563"/>
              <a:ext cx="22225" cy="38100"/>
            </a:xfrm>
            <a:custGeom>
              <a:avLst/>
              <a:gdLst>
                <a:gd name="T0" fmla="*/ 2 w 6"/>
                <a:gd name="T1" fmla="*/ 6 h 10"/>
                <a:gd name="T2" fmla="*/ 1 w 6"/>
                <a:gd name="T3" fmla="*/ 0 h 10"/>
                <a:gd name="T4" fmla="*/ 0 w 6"/>
                <a:gd name="T5" fmla="*/ 2 h 10"/>
                <a:gd name="T6" fmla="*/ 1 w 6"/>
                <a:gd name="T7" fmla="*/ 7 h 10"/>
                <a:gd name="T8" fmla="*/ 6 w 6"/>
                <a:gd name="T9" fmla="*/ 10 h 10"/>
                <a:gd name="T10" fmla="*/ 2 w 6"/>
                <a:gd name="T11" fmla="*/ 6 h 10"/>
              </a:gdLst>
              <a:ahLst/>
              <a:cxnLst>
                <a:cxn ang="0">
                  <a:pos x="T0" y="T1"/>
                </a:cxn>
                <a:cxn ang="0">
                  <a:pos x="T2" y="T3"/>
                </a:cxn>
                <a:cxn ang="0">
                  <a:pos x="T4" y="T5"/>
                </a:cxn>
                <a:cxn ang="0">
                  <a:pos x="T6" y="T7"/>
                </a:cxn>
                <a:cxn ang="0">
                  <a:pos x="T8" y="T9"/>
                </a:cxn>
                <a:cxn ang="0">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1" name="Freeform 668"/>
            <p:cNvSpPr>
              <a:spLocks/>
            </p:cNvSpPr>
            <p:nvPr/>
          </p:nvSpPr>
          <p:spPr bwMode="auto">
            <a:xfrm>
              <a:off x="115887" y="60325"/>
              <a:ext cx="55562" cy="55563"/>
            </a:xfrm>
            <a:custGeom>
              <a:avLst/>
              <a:gdLst>
                <a:gd name="T0" fmla="*/ 13 w 15"/>
                <a:gd name="T1" fmla="*/ 5 h 15"/>
                <a:gd name="T2" fmla="*/ 13 w 15"/>
                <a:gd name="T3" fmla="*/ 3 h 15"/>
                <a:gd name="T4" fmla="*/ 15 w 15"/>
                <a:gd name="T5" fmla="*/ 0 h 15"/>
                <a:gd name="T6" fmla="*/ 13 w 15"/>
                <a:gd name="T7" fmla="*/ 2 h 15"/>
                <a:gd name="T8" fmla="*/ 0 w 15"/>
                <a:gd name="T9" fmla="*/ 7 h 15"/>
                <a:gd name="T10" fmla="*/ 6 w 15"/>
                <a:gd name="T11" fmla="*/ 11 h 15"/>
                <a:gd name="T12" fmla="*/ 9 w 15"/>
                <a:gd name="T13" fmla="*/ 11 h 15"/>
                <a:gd name="T14" fmla="*/ 10 w 15"/>
                <a:gd name="T15" fmla="*/ 11 h 15"/>
                <a:gd name="T16" fmla="*/ 6 w 15"/>
                <a:gd name="T17" fmla="*/ 15 h 15"/>
                <a:gd name="T18" fmla="*/ 10 w 15"/>
                <a:gd name="T19" fmla="*/ 12 h 15"/>
                <a:gd name="T20" fmla="*/ 12 w 15"/>
                <a:gd name="T21" fmla="*/ 10 h 15"/>
                <a:gd name="T22" fmla="*/ 12 w 15"/>
                <a:gd name="T23" fmla="*/ 8 h 15"/>
                <a:gd name="T24" fmla="*/ 13 w 15"/>
                <a:gd name="T2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2" name="Freeform 669"/>
            <p:cNvSpPr>
              <a:spLocks/>
            </p:cNvSpPr>
            <p:nvPr/>
          </p:nvSpPr>
          <p:spPr bwMode="auto">
            <a:xfrm>
              <a:off x="107950" y="63500"/>
              <a:ext cx="4762" cy="7938"/>
            </a:xfrm>
            <a:custGeom>
              <a:avLst/>
              <a:gdLst>
                <a:gd name="T0" fmla="*/ 0 w 3"/>
                <a:gd name="T1" fmla="*/ 5 h 5"/>
                <a:gd name="T2" fmla="*/ 3 w 3"/>
                <a:gd name="T3" fmla="*/ 5 h 5"/>
                <a:gd name="T4" fmla="*/ 3 w 3"/>
                <a:gd name="T5" fmla="*/ 0 h 5"/>
                <a:gd name="T6" fmla="*/ 0 w 3"/>
                <a:gd name="T7" fmla="*/ 5 h 5"/>
              </a:gdLst>
              <a:ahLst/>
              <a:cxnLst>
                <a:cxn ang="0">
                  <a:pos x="T0" y="T1"/>
                </a:cxn>
                <a:cxn ang="0">
                  <a:pos x="T2" y="T3"/>
                </a:cxn>
                <a:cxn ang="0">
                  <a:pos x="T4" y="T5"/>
                </a:cxn>
                <a:cxn ang="0">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3" name="Freeform 670"/>
            <p:cNvSpPr>
              <a:spLocks/>
            </p:cNvSpPr>
            <p:nvPr/>
          </p:nvSpPr>
          <p:spPr bwMode="auto">
            <a:xfrm>
              <a:off x="77787" y="107950"/>
              <a:ext cx="57150" cy="104775"/>
            </a:xfrm>
            <a:custGeom>
              <a:avLst/>
              <a:gdLst>
                <a:gd name="T0" fmla="*/ 8 w 15"/>
                <a:gd name="T1" fmla="*/ 0 h 28"/>
                <a:gd name="T2" fmla="*/ 7 w 15"/>
                <a:gd name="T3" fmla="*/ 1 h 28"/>
                <a:gd name="T4" fmla="*/ 11 w 15"/>
                <a:gd name="T5" fmla="*/ 9 h 28"/>
                <a:gd name="T6" fmla="*/ 10 w 15"/>
                <a:gd name="T7" fmla="*/ 21 h 28"/>
                <a:gd name="T8" fmla="*/ 9 w 15"/>
                <a:gd name="T9" fmla="*/ 21 h 28"/>
                <a:gd name="T10" fmla="*/ 2 w 15"/>
                <a:gd name="T11" fmla="*/ 23 h 28"/>
                <a:gd name="T12" fmla="*/ 0 w 15"/>
                <a:gd name="T13" fmla="*/ 8 h 28"/>
                <a:gd name="T14" fmla="*/ 0 w 15"/>
                <a:gd name="T15" fmla="*/ 25 h 28"/>
                <a:gd name="T16" fmla="*/ 9 w 15"/>
                <a:gd name="T17" fmla="*/ 28 h 28"/>
                <a:gd name="T18" fmla="*/ 4 w 15"/>
                <a:gd name="T19" fmla="*/ 25 h 28"/>
                <a:gd name="T20" fmla="*/ 2 w 15"/>
                <a:gd name="T21" fmla="*/ 24 h 28"/>
                <a:gd name="T22" fmla="*/ 5 w 15"/>
                <a:gd name="T23" fmla="*/ 23 h 28"/>
                <a:gd name="T24" fmla="*/ 9 w 15"/>
                <a:gd name="T25" fmla="*/ 23 h 28"/>
                <a:gd name="T26" fmla="*/ 9 w 15"/>
                <a:gd name="T27" fmla="*/ 22 h 28"/>
                <a:gd name="T28" fmla="*/ 11 w 15"/>
                <a:gd name="T29" fmla="*/ 22 h 28"/>
                <a:gd name="T30" fmla="*/ 13 w 15"/>
                <a:gd name="T31" fmla="*/ 10 h 28"/>
                <a:gd name="T32" fmla="*/ 15 w 15"/>
                <a:gd name="T33" fmla="*/ 6 h 28"/>
                <a:gd name="T34" fmla="*/ 14 w 15"/>
                <a:gd name="T35" fmla="*/ 5 h 28"/>
                <a:gd name="T36" fmla="*/ 13 w 15"/>
                <a:gd name="T37" fmla="*/ 8 h 28"/>
                <a:gd name="T38" fmla="*/ 8 w 15"/>
                <a:gd name="T3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4" name="Freeform 671"/>
            <p:cNvSpPr>
              <a:spLocks noEditPoints="1"/>
            </p:cNvSpPr>
            <p:nvPr/>
          </p:nvSpPr>
          <p:spPr bwMode="auto">
            <a:xfrm>
              <a:off x="44450" y="112713"/>
              <a:ext cx="120650" cy="127000"/>
            </a:xfrm>
            <a:custGeom>
              <a:avLst/>
              <a:gdLst>
                <a:gd name="T0" fmla="*/ 16 w 32"/>
                <a:gd name="T1" fmla="*/ 0 h 34"/>
                <a:gd name="T2" fmla="*/ 6 w 32"/>
                <a:gd name="T3" fmla="*/ 3 h 34"/>
                <a:gd name="T4" fmla="*/ 2 w 32"/>
                <a:gd name="T5" fmla="*/ 9 h 34"/>
                <a:gd name="T6" fmla="*/ 0 w 32"/>
                <a:gd name="T7" fmla="*/ 28 h 34"/>
                <a:gd name="T8" fmla="*/ 0 w 32"/>
                <a:gd name="T9" fmla="*/ 31 h 34"/>
                <a:gd name="T10" fmla="*/ 32 w 32"/>
                <a:gd name="T11" fmla="*/ 31 h 34"/>
                <a:gd name="T12" fmla="*/ 18 w 32"/>
                <a:gd name="T13" fmla="*/ 27 h 34"/>
                <a:gd name="T14" fmla="*/ 9 w 32"/>
                <a:gd name="T15" fmla="*/ 24 h 34"/>
                <a:gd name="T16" fmla="*/ 9 w 32"/>
                <a:gd name="T17" fmla="*/ 7 h 34"/>
                <a:gd name="T18" fmla="*/ 11 w 32"/>
                <a:gd name="T19" fmla="*/ 22 h 34"/>
                <a:gd name="T20" fmla="*/ 18 w 32"/>
                <a:gd name="T21" fmla="*/ 20 h 34"/>
                <a:gd name="T22" fmla="*/ 19 w 32"/>
                <a:gd name="T23" fmla="*/ 20 h 34"/>
                <a:gd name="T24" fmla="*/ 20 w 32"/>
                <a:gd name="T25" fmla="*/ 8 h 34"/>
                <a:gd name="T26" fmla="*/ 16 w 32"/>
                <a:gd name="T27" fmla="*/ 0 h 34"/>
                <a:gd name="T28" fmla="*/ 16 w 32"/>
                <a:gd name="T29" fmla="*/ 0 h 34"/>
                <a:gd name="T30" fmla="*/ 16 w 32"/>
                <a:gd name="T31" fmla="*/ 2 h 34"/>
                <a:gd name="T32" fmla="*/ 5 w 32"/>
                <a:gd name="T33" fmla="*/ 7 h 34"/>
                <a:gd name="T34" fmla="*/ 1 w 32"/>
                <a:gd name="T35" fmla="*/ 28 h 34"/>
                <a:gd name="T36" fmla="*/ 1 w 32"/>
                <a:gd name="T37" fmla="*/ 31 h 34"/>
                <a:gd name="T38" fmla="*/ 0 w 32"/>
                <a:gd name="T39" fmla="*/ 31 h 34"/>
                <a:gd name="T40" fmla="*/ 0 w 32"/>
                <a:gd name="T41" fmla="*/ 28 h 34"/>
                <a:gd name="T42" fmla="*/ 0 w 32"/>
                <a:gd name="T43" fmla="*/ 28 h 34"/>
                <a:gd name="T44" fmla="*/ 3 w 32"/>
                <a:gd name="T45" fmla="*/ 9 h 34"/>
                <a:gd name="T46" fmla="*/ 6 w 32"/>
                <a:gd name="T47" fmla="*/ 4 h 34"/>
                <a:gd name="T48" fmla="*/ 16 w 32"/>
                <a:gd name="T49" fmla="*/ 0 h 34"/>
                <a:gd name="T50" fmla="*/ 10 w 32"/>
                <a:gd name="T51" fmla="*/ 7 h 34"/>
                <a:gd name="T52" fmla="*/ 11 w 32"/>
                <a:gd name="T53" fmla="*/ 7 h 34"/>
                <a:gd name="T54" fmla="*/ 13 w 32"/>
                <a:gd name="T55" fmla="*/ 21 h 34"/>
                <a:gd name="T56" fmla="*/ 12 w 32"/>
                <a:gd name="T57" fmla="*/ 22 h 34"/>
                <a:gd name="T58" fmla="*/ 10 w 32"/>
                <a:gd name="T5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5" name="Freeform 672"/>
            <p:cNvSpPr>
              <a:spLocks/>
            </p:cNvSpPr>
            <p:nvPr/>
          </p:nvSpPr>
          <p:spPr bwMode="auto">
            <a:xfrm>
              <a:off x="44450" y="112713"/>
              <a:ext cx="60325" cy="115888"/>
            </a:xfrm>
            <a:custGeom>
              <a:avLst/>
              <a:gdLst>
                <a:gd name="T0" fmla="*/ 16 w 16"/>
                <a:gd name="T1" fmla="*/ 2 h 31"/>
                <a:gd name="T2" fmla="*/ 16 w 16"/>
                <a:gd name="T3" fmla="*/ 0 h 31"/>
                <a:gd name="T4" fmla="*/ 6 w 16"/>
                <a:gd name="T5" fmla="*/ 4 h 31"/>
                <a:gd name="T6" fmla="*/ 3 w 16"/>
                <a:gd name="T7" fmla="*/ 9 h 31"/>
                <a:gd name="T8" fmla="*/ 0 w 16"/>
                <a:gd name="T9" fmla="*/ 28 h 31"/>
                <a:gd name="T10" fmla="*/ 0 w 16"/>
                <a:gd name="T11" fmla="*/ 28 h 31"/>
                <a:gd name="T12" fmla="*/ 0 w 16"/>
                <a:gd name="T13" fmla="*/ 31 h 31"/>
                <a:gd name="T14" fmla="*/ 1 w 16"/>
                <a:gd name="T15" fmla="*/ 31 h 31"/>
                <a:gd name="T16" fmla="*/ 1 w 16"/>
                <a:gd name="T17" fmla="*/ 28 h 31"/>
                <a:gd name="T18" fmla="*/ 5 w 16"/>
                <a:gd name="T19" fmla="*/ 7 h 31"/>
                <a:gd name="T20" fmla="*/ 16 w 16"/>
                <a:gd name="T21"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6" name="Freeform 673"/>
            <p:cNvSpPr>
              <a:spLocks/>
            </p:cNvSpPr>
            <p:nvPr/>
          </p:nvSpPr>
          <p:spPr bwMode="auto">
            <a:xfrm>
              <a:off x="82550" y="138113"/>
              <a:ext cx="11112" cy="57150"/>
            </a:xfrm>
            <a:custGeom>
              <a:avLst/>
              <a:gdLst>
                <a:gd name="T0" fmla="*/ 1 w 3"/>
                <a:gd name="T1" fmla="*/ 0 h 15"/>
                <a:gd name="T2" fmla="*/ 0 w 3"/>
                <a:gd name="T3" fmla="*/ 0 h 15"/>
                <a:gd name="T4" fmla="*/ 2 w 3"/>
                <a:gd name="T5" fmla="*/ 15 h 15"/>
                <a:gd name="T6" fmla="*/ 3 w 3"/>
                <a:gd name="T7" fmla="*/ 14 h 15"/>
                <a:gd name="T8" fmla="*/ 1 w 3"/>
                <a:gd name="T9" fmla="*/ 0 h 15"/>
              </a:gdLst>
              <a:ahLst/>
              <a:cxnLst>
                <a:cxn ang="0">
                  <a:pos x="T0" y="T1"/>
                </a:cxn>
                <a:cxn ang="0">
                  <a:pos x="T2" y="T3"/>
                </a:cxn>
                <a:cxn ang="0">
                  <a:pos x="T4" y="T5"/>
                </a:cxn>
                <a:cxn ang="0">
                  <a:pos x="T6" y="T7"/>
                </a:cxn>
                <a:cxn ang="0">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7" name="Freeform 674"/>
            <p:cNvSpPr>
              <a:spLocks/>
            </p:cNvSpPr>
            <p:nvPr/>
          </p:nvSpPr>
          <p:spPr bwMode="auto">
            <a:xfrm>
              <a:off x="85725" y="195263"/>
              <a:ext cx="26987" cy="6350"/>
            </a:xfrm>
            <a:custGeom>
              <a:avLst/>
              <a:gdLst>
                <a:gd name="T0" fmla="*/ 17 w 17"/>
                <a:gd name="T1" fmla="*/ 0 h 4"/>
                <a:gd name="T2" fmla="*/ 7 w 17"/>
                <a:gd name="T3" fmla="*/ 0 h 4"/>
                <a:gd name="T4" fmla="*/ 0 w 17"/>
                <a:gd name="T5" fmla="*/ 2 h 4"/>
                <a:gd name="T6" fmla="*/ 5 w 17"/>
                <a:gd name="T7" fmla="*/ 4 h 4"/>
                <a:gd name="T8" fmla="*/ 17 w 17"/>
                <a:gd name="T9" fmla="*/ 2 h 4"/>
                <a:gd name="T10" fmla="*/ 17 w 17"/>
                <a:gd name="T11" fmla="*/ 0 h 4"/>
              </a:gdLst>
              <a:ahLst/>
              <a:cxnLst>
                <a:cxn ang="0">
                  <a:pos x="T0" y="T1"/>
                </a:cxn>
                <a:cxn ang="0">
                  <a:pos x="T2" y="T3"/>
                </a:cxn>
                <a:cxn ang="0">
                  <a:pos x="T4" y="T5"/>
                </a:cxn>
                <a:cxn ang="0">
                  <a:pos x="T6" y="T7"/>
                </a:cxn>
                <a:cxn ang="0">
                  <a:pos x="T8" y="T9"/>
                </a:cxn>
                <a:cxn ang="0">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8" name="Freeform 675"/>
            <p:cNvSpPr>
              <a:spLocks/>
            </p:cNvSpPr>
            <p:nvPr/>
          </p:nvSpPr>
          <p:spPr bwMode="auto">
            <a:xfrm>
              <a:off x="93662" y="198438"/>
              <a:ext cx="19050" cy="14288"/>
            </a:xfrm>
            <a:custGeom>
              <a:avLst/>
              <a:gdLst>
                <a:gd name="T0" fmla="*/ 0 w 12"/>
                <a:gd name="T1" fmla="*/ 2 h 9"/>
                <a:gd name="T2" fmla="*/ 12 w 12"/>
                <a:gd name="T3" fmla="*/ 9 h 9"/>
                <a:gd name="T4" fmla="*/ 12 w 12"/>
                <a:gd name="T5" fmla="*/ 5 h 9"/>
                <a:gd name="T6" fmla="*/ 12 w 12"/>
                <a:gd name="T7" fmla="*/ 0 h 9"/>
                <a:gd name="T8" fmla="*/ 0 w 12"/>
                <a:gd name="T9" fmla="*/ 2 h 9"/>
              </a:gdLst>
              <a:ahLst/>
              <a:cxnLst>
                <a:cxn ang="0">
                  <a:pos x="T0" y="T1"/>
                </a:cxn>
                <a:cxn ang="0">
                  <a:pos x="T2" y="T3"/>
                </a:cxn>
                <a:cxn ang="0">
                  <a:pos x="T4" y="T5"/>
                </a:cxn>
                <a:cxn ang="0">
                  <a:pos x="T6" y="T7"/>
                </a:cxn>
                <a:cxn ang="0">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9" name="Freeform 676"/>
            <p:cNvSpPr>
              <a:spLocks noEditPoints="1"/>
            </p:cNvSpPr>
            <p:nvPr/>
          </p:nvSpPr>
          <p:spPr bwMode="auto">
            <a:xfrm>
              <a:off x="112712" y="112713"/>
              <a:ext cx="112712" cy="115888"/>
            </a:xfrm>
            <a:custGeom>
              <a:avLst/>
              <a:gdLst>
                <a:gd name="T0" fmla="*/ 0 w 30"/>
                <a:gd name="T1" fmla="*/ 23 h 31"/>
                <a:gd name="T2" fmla="*/ 0 w 30"/>
                <a:gd name="T3" fmla="*/ 25 h 31"/>
                <a:gd name="T4" fmla="*/ 20 w 30"/>
                <a:gd name="T5" fmla="*/ 30 h 31"/>
                <a:gd name="T6" fmla="*/ 30 w 30"/>
                <a:gd name="T7" fmla="*/ 20 h 31"/>
                <a:gd name="T8" fmla="*/ 26 w 30"/>
                <a:gd name="T9" fmla="*/ 3 h 31"/>
                <a:gd name="T10" fmla="*/ 17 w 30"/>
                <a:gd name="T11" fmla="*/ 0 h 31"/>
                <a:gd name="T12" fmla="*/ 9 w 30"/>
                <a:gd name="T13" fmla="*/ 9 h 31"/>
                <a:gd name="T14" fmla="*/ 10 w 30"/>
                <a:gd name="T15" fmla="*/ 11 h 31"/>
                <a:gd name="T16" fmla="*/ 11 w 30"/>
                <a:gd name="T17" fmla="*/ 21 h 31"/>
                <a:gd name="T18" fmla="*/ 20 w 30"/>
                <a:gd name="T19" fmla="*/ 18 h 31"/>
                <a:gd name="T20" fmla="*/ 21 w 30"/>
                <a:gd name="T21" fmla="*/ 10 h 31"/>
                <a:gd name="T22" fmla="*/ 21 w 30"/>
                <a:gd name="T23" fmla="*/ 17 h 31"/>
                <a:gd name="T24" fmla="*/ 25 w 30"/>
                <a:gd name="T25" fmla="*/ 16 h 31"/>
                <a:gd name="T26" fmla="*/ 25 w 30"/>
                <a:gd name="T27" fmla="*/ 16 h 31"/>
                <a:gd name="T28" fmla="*/ 25 w 30"/>
                <a:gd name="T29" fmla="*/ 17 h 31"/>
                <a:gd name="T30" fmla="*/ 27 w 30"/>
                <a:gd name="T31" fmla="*/ 16 h 31"/>
                <a:gd name="T32" fmla="*/ 27 w 30"/>
                <a:gd name="T33" fmla="*/ 17 h 31"/>
                <a:gd name="T34" fmla="*/ 27 w 30"/>
                <a:gd name="T35" fmla="*/ 17 h 31"/>
                <a:gd name="T36" fmla="*/ 28 w 30"/>
                <a:gd name="T37" fmla="*/ 17 h 31"/>
                <a:gd name="T38" fmla="*/ 28 w 30"/>
                <a:gd name="T39" fmla="*/ 18 h 31"/>
                <a:gd name="T40" fmla="*/ 28 w 30"/>
                <a:gd name="T41" fmla="*/ 18 h 31"/>
                <a:gd name="T42" fmla="*/ 24 w 30"/>
                <a:gd name="T43" fmla="*/ 20 h 31"/>
                <a:gd name="T44" fmla="*/ 23 w 30"/>
                <a:gd name="T45" fmla="*/ 20 h 31"/>
                <a:gd name="T46" fmla="*/ 22 w 30"/>
                <a:gd name="T47" fmla="*/ 20 h 31"/>
                <a:gd name="T48" fmla="*/ 21 w 30"/>
                <a:gd name="T49" fmla="*/ 20 h 31"/>
                <a:gd name="T50" fmla="*/ 20 w 30"/>
                <a:gd name="T51" fmla="*/ 20 h 31"/>
                <a:gd name="T52" fmla="*/ 20 w 30"/>
                <a:gd name="T53" fmla="*/ 20 h 31"/>
                <a:gd name="T54" fmla="*/ 19 w 30"/>
                <a:gd name="T55" fmla="*/ 20 h 31"/>
                <a:gd name="T56" fmla="*/ 11 w 30"/>
                <a:gd name="T57" fmla="*/ 21 h 31"/>
                <a:gd name="T58" fmla="*/ 3 w 30"/>
                <a:gd name="T59" fmla="*/ 21 h 31"/>
                <a:gd name="T60" fmla="*/ 2 w 30"/>
                <a:gd name="T61" fmla="*/ 21 h 31"/>
                <a:gd name="T62" fmla="*/ 0 w 30"/>
                <a:gd name="T63" fmla="*/ 21 h 31"/>
                <a:gd name="T64" fmla="*/ 0 w 30"/>
                <a:gd name="T65" fmla="*/ 22 h 31"/>
                <a:gd name="T66" fmla="*/ 0 w 30"/>
                <a:gd name="T67" fmla="*/ 23 h 31"/>
                <a:gd name="T68" fmla="*/ 10 w 30"/>
                <a:gd name="T69" fmla="*/ 9 h 31"/>
                <a:gd name="T70" fmla="*/ 11 w 30"/>
                <a:gd name="T71" fmla="*/ 8 h 31"/>
                <a:gd name="T72" fmla="*/ 12 w 30"/>
                <a:gd name="T73" fmla="*/ 19 h 31"/>
                <a:gd name="T74" fmla="*/ 11 w 30"/>
                <a:gd name="T75" fmla="*/ 20 h 31"/>
                <a:gd name="T76" fmla="*/ 10 w 30"/>
                <a:gd name="T77" fmla="*/ 11 h 31"/>
                <a:gd name="T78" fmla="*/ 10 w 30"/>
                <a:gd name="T79" fmla="*/ 11 h 31"/>
                <a:gd name="T80" fmla="*/ 10 w 30"/>
                <a:gd name="T81" fmla="*/ 9 h 31"/>
                <a:gd name="T82" fmla="*/ 1 w 30"/>
                <a:gd name="T83" fmla="*/ 23 h 31"/>
                <a:gd name="T84" fmla="*/ 1 w 30"/>
                <a:gd name="T85" fmla="*/ 22 h 31"/>
                <a:gd name="T86" fmla="*/ 24 w 30"/>
                <a:gd name="T87" fmla="*/ 20 h 31"/>
                <a:gd name="T88" fmla="*/ 24 w 30"/>
                <a:gd name="T89" fmla="*/ 20 h 31"/>
                <a:gd name="T90" fmla="*/ 28 w 30"/>
                <a:gd name="T91" fmla="*/ 19 h 31"/>
                <a:gd name="T92" fmla="*/ 27 w 30"/>
                <a:gd name="T93" fmla="*/ 22 h 31"/>
                <a:gd name="T94" fmla="*/ 1 w 30"/>
                <a:gd name="T95"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0" name="Freeform 677"/>
            <p:cNvSpPr>
              <a:spLocks/>
            </p:cNvSpPr>
            <p:nvPr/>
          </p:nvSpPr>
          <p:spPr bwMode="auto">
            <a:xfrm>
              <a:off x="149225" y="142875"/>
              <a:ext cx="7937" cy="44450"/>
            </a:xfrm>
            <a:custGeom>
              <a:avLst/>
              <a:gdLst>
                <a:gd name="T0" fmla="*/ 3 w 5"/>
                <a:gd name="T1" fmla="*/ 0 h 28"/>
                <a:gd name="T2" fmla="*/ 0 w 5"/>
                <a:gd name="T3" fmla="*/ 2 h 28"/>
                <a:gd name="T4" fmla="*/ 0 w 5"/>
                <a:gd name="T5" fmla="*/ 7 h 28"/>
                <a:gd name="T6" fmla="*/ 0 w 5"/>
                <a:gd name="T7" fmla="*/ 7 h 28"/>
                <a:gd name="T8" fmla="*/ 3 w 5"/>
                <a:gd name="T9" fmla="*/ 28 h 28"/>
                <a:gd name="T10" fmla="*/ 5 w 5"/>
                <a:gd name="T11" fmla="*/ 26 h 28"/>
                <a:gd name="T12" fmla="*/ 3 w 5"/>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1" name="Freeform 678"/>
            <p:cNvSpPr>
              <a:spLocks/>
            </p:cNvSpPr>
            <p:nvPr/>
          </p:nvSpPr>
          <p:spPr bwMode="auto">
            <a:xfrm>
              <a:off x="115887" y="184150"/>
              <a:ext cx="101600" cy="14288"/>
            </a:xfrm>
            <a:custGeom>
              <a:avLst/>
              <a:gdLst>
                <a:gd name="T0" fmla="*/ 0 w 64"/>
                <a:gd name="T1" fmla="*/ 7 h 9"/>
                <a:gd name="T2" fmla="*/ 0 w 64"/>
                <a:gd name="T3" fmla="*/ 9 h 9"/>
                <a:gd name="T4" fmla="*/ 61 w 64"/>
                <a:gd name="T5" fmla="*/ 7 h 9"/>
                <a:gd name="T6" fmla="*/ 64 w 64"/>
                <a:gd name="T7" fmla="*/ 0 h 9"/>
                <a:gd name="T8" fmla="*/ 54 w 64"/>
                <a:gd name="T9" fmla="*/ 2 h 9"/>
                <a:gd name="T10" fmla="*/ 54 w 64"/>
                <a:gd name="T11" fmla="*/ 2 h 9"/>
                <a:gd name="T12" fmla="*/ 0 w 64"/>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2" name="Freeform 679"/>
            <p:cNvSpPr>
              <a:spLocks/>
            </p:cNvSpPr>
            <p:nvPr/>
          </p:nvSpPr>
          <p:spPr bwMode="auto">
            <a:xfrm>
              <a:off x="71437" y="123825"/>
              <a:ext cx="160337" cy="195263"/>
            </a:xfrm>
            <a:custGeom>
              <a:avLst/>
              <a:gdLst>
                <a:gd name="T0" fmla="*/ 11 w 43"/>
                <a:gd name="T1" fmla="*/ 22 h 52"/>
                <a:gd name="T2" fmla="*/ 11 w 43"/>
                <a:gd name="T3" fmla="*/ 24 h 52"/>
                <a:gd name="T4" fmla="*/ 25 w 43"/>
                <a:gd name="T5" fmla="*/ 28 h 52"/>
                <a:gd name="T6" fmla="*/ 30 w 43"/>
                <a:gd name="T7" fmla="*/ 30 h 52"/>
                <a:gd name="T8" fmla="*/ 32 w 43"/>
                <a:gd name="T9" fmla="*/ 32 h 52"/>
                <a:gd name="T10" fmla="*/ 31 w 43"/>
                <a:gd name="T11" fmla="*/ 44 h 52"/>
                <a:gd name="T12" fmla="*/ 0 w 43"/>
                <a:gd name="T13" fmla="*/ 49 h 52"/>
                <a:gd name="T14" fmla="*/ 34 w 43"/>
                <a:gd name="T15" fmla="*/ 48 h 52"/>
                <a:gd name="T16" fmla="*/ 36 w 43"/>
                <a:gd name="T17" fmla="*/ 45 h 52"/>
                <a:gd name="T18" fmla="*/ 37 w 43"/>
                <a:gd name="T19" fmla="*/ 32 h 52"/>
                <a:gd name="T20" fmla="*/ 41 w 43"/>
                <a:gd name="T21" fmla="*/ 27 h 52"/>
                <a:gd name="T22" fmla="*/ 42 w 43"/>
                <a:gd name="T23" fmla="*/ 15 h 52"/>
                <a:gd name="T24" fmla="*/ 38 w 43"/>
                <a:gd name="T25" fmla="*/ 0 h 52"/>
                <a:gd name="T26" fmla="*/ 37 w 43"/>
                <a:gd name="T27" fmla="*/ 0 h 52"/>
                <a:gd name="T28" fmla="*/ 41 w 43"/>
                <a:gd name="T29" fmla="*/ 17 h 52"/>
                <a:gd name="T30" fmla="*/ 31 w 43"/>
                <a:gd name="T31" fmla="*/ 27 h 52"/>
                <a:gd name="T32" fmla="*/ 11 w 43"/>
                <a:gd name="T33"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3" name="Freeform 680"/>
            <p:cNvSpPr>
              <a:spLocks noEditPoints="1"/>
            </p:cNvSpPr>
            <p:nvPr/>
          </p:nvSpPr>
          <p:spPr bwMode="auto">
            <a:xfrm>
              <a:off x="63500" y="236538"/>
              <a:ext cx="127000" cy="74613"/>
            </a:xfrm>
            <a:custGeom>
              <a:avLst/>
              <a:gdLst>
                <a:gd name="T0" fmla="*/ 5 w 34"/>
                <a:gd name="T1" fmla="*/ 5 h 20"/>
                <a:gd name="T2" fmla="*/ 1 w 34"/>
                <a:gd name="T3" fmla="*/ 5 h 20"/>
                <a:gd name="T4" fmla="*/ 0 w 34"/>
                <a:gd name="T5" fmla="*/ 17 h 20"/>
                <a:gd name="T6" fmla="*/ 2 w 34"/>
                <a:gd name="T7" fmla="*/ 19 h 20"/>
                <a:gd name="T8" fmla="*/ 33 w 34"/>
                <a:gd name="T9" fmla="*/ 14 h 20"/>
                <a:gd name="T10" fmla="*/ 34 w 34"/>
                <a:gd name="T11" fmla="*/ 2 h 20"/>
                <a:gd name="T12" fmla="*/ 32 w 34"/>
                <a:gd name="T13" fmla="*/ 0 h 20"/>
                <a:gd name="T14" fmla="*/ 28 w 34"/>
                <a:gd name="T15" fmla="*/ 2 h 20"/>
                <a:gd name="T16" fmla="*/ 24 w 34"/>
                <a:gd name="T17" fmla="*/ 4 h 20"/>
                <a:gd name="T18" fmla="*/ 24 w 34"/>
                <a:gd name="T19" fmla="*/ 11 h 20"/>
                <a:gd name="T20" fmla="*/ 19 w 34"/>
                <a:gd name="T21" fmla="*/ 16 h 20"/>
                <a:gd name="T22" fmla="*/ 16 w 34"/>
                <a:gd name="T23" fmla="*/ 14 h 20"/>
                <a:gd name="T24" fmla="*/ 15 w 34"/>
                <a:gd name="T25" fmla="*/ 13 h 20"/>
                <a:gd name="T26" fmla="*/ 15 w 34"/>
                <a:gd name="T27" fmla="*/ 6 h 20"/>
                <a:gd name="T28" fmla="*/ 5 w 34"/>
                <a:gd name="T29" fmla="*/ 5 h 20"/>
                <a:gd name="T30" fmla="*/ 2 w 34"/>
                <a:gd name="T31" fmla="*/ 6 h 20"/>
                <a:gd name="T32" fmla="*/ 3 w 34"/>
                <a:gd name="T33" fmla="*/ 6 h 20"/>
                <a:gd name="T34" fmla="*/ 3 w 34"/>
                <a:gd name="T35" fmla="*/ 18 h 20"/>
                <a:gd name="T36" fmla="*/ 1 w 34"/>
                <a:gd name="T37" fmla="*/ 17 h 20"/>
                <a:gd name="T38" fmla="*/ 2 w 34"/>
                <a:gd name="T39"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4" name="Freeform 681"/>
            <p:cNvSpPr>
              <a:spLocks/>
            </p:cNvSpPr>
            <p:nvPr/>
          </p:nvSpPr>
          <p:spPr bwMode="auto">
            <a:xfrm>
              <a:off x="66675" y="258763"/>
              <a:ext cx="7937" cy="44450"/>
            </a:xfrm>
            <a:custGeom>
              <a:avLst/>
              <a:gdLst>
                <a:gd name="T0" fmla="*/ 5 w 5"/>
                <a:gd name="T1" fmla="*/ 0 h 28"/>
                <a:gd name="T2" fmla="*/ 3 w 5"/>
                <a:gd name="T3" fmla="*/ 0 h 28"/>
                <a:gd name="T4" fmla="*/ 0 w 5"/>
                <a:gd name="T5" fmla="*/ 26 h 28"/>
                <a:gd name="T6" fmla="*/ 5 w 5"/>
                <a:gd name="T7" fmla="*/ 28 h 28"/>
                <a:gd name="T8" fmla="*/ 5 w 5"/>
                <a:gd name="T9" fmla="*/ 0 h 28"/>
              </a:gdLst>
              <a:ahLst/>
              <a:cxnLst>
                <a:cxn ang="0">
                  <a:pos x="T0" y="T1"/>
                </a:cxn>
                <a:cxn ang="0">
                  <a:pos x="T2" y="T3"/>
                </a:cxn>
                <a:cxn ang="0">
                  <a:pos x="T4" y="T5"/>
                </a:cxn>
                <a:cxn ang="0">
                  <a:pos x="T6" y="T7"/>
                </a:cxn>
                <a:cxn ang="0">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5" name="Freeform 682"/>
            <p:cNvSpPr>
              <a:spLocks/>
            </p:cNvSpPr>
            <p:nvPr/>
          </p:nvSpPr>
          <p:spPr bwMode="auto">
            <a:xfrm>
              <a:off x="44450" y="228600"/>
              <a:ext cx="123825" cy="30163"/>
            </a:xfrm>
            <a:custGeom>
              <a:avLst/>
              <a:gdLst>
                <a:gd name="T0" fmla="*/ 6 w 33"/>
                <a:gd name="T1" fmla="*/ 7 h 8"/>
                <a:gd name="T2" fmla="*/ 10 w 33"/>
                <a:gd name="T3" fmla="*/ 7 h 8"/>
                <a:gd name="T4" fmla="*/ 20 w 33"/>
                <a:gd name="T5" fmla="*/ 8 h 8"/>
                <a:gd name="T6" fmla="*/ 26 w 33"/>
                <a:gd name="T7" fmla="*/ 7 h 8"/>
                <a:gd name="T8" fmla="*/ 29 w 33"/>
                <a:gd name="T9" fmla="*/ 6 h 8"/>
                <a:gd name="T10" fmla="*/ 33 w 33"/>
                <a:gd name="T11" fmla="*/ 4 h 8"/>
                <a:gd name="T12" fmla="*/ 32 w 33"/>
                <a:gd name="T13" fmla="*/ 0 h 8"/>
                <a:gd name="T14" fmla="*/ 0 w 33"/>
                <a:gd name="T15" fmla="*/ 0 h 8"/>
                <a:gd name="T16" fmla="*/ 6 w 33"/>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6" name="Freeform 683"/>
            <p:cNvSpPr>
              <a:spLocks/>
            </p:cNvSpPr>
            <p:nvPr/>
          </p:nvSpPr>
          <p:spPr bwMode="auto">
            <a:xfrm>
              <a:off x="66675" y="303213"/>
              <a:ext cx="134937" cy="30163"/>
            </a:xfrm>
            <a:custGeom>
              <a:avLst/>
              <a:gdLst>
                <a:gd name="T0" fmla="*/ 1 w 36"/>
                <a:gd name="T1" fmla="*/ 1 h 8"/>
                <a:gd name="T2" fmla="*/ 0 w 36"/>
                <a:gd name="T3" fmla="*/ 5 h 8"/>
                <a:gd name="T4" fmla="*/ 36 w 36"/>
                <a:gd name="T5" fmla="*/ 5 h 8"/>
                <a:gd name="T6" fmla="*/ 35 w 36"/>
                <a:gd name="T7" fmla="*/ 0 h 8"/>
                <a:gd name="T8" fmla="*/ 1 w 36"/>
                <a:gd name="T9" fmla="*/ 1 h 8"/>
              </a:gdLst>
              <a:ahLst/>
              <a:cxnLst>
                <a:cxn ang="0">
                  <a:pos x="T0" y="T1"/>
                </a:cxn>
                <a:cxn ang="0">
                  <a:pos x="T2" y="T3"/>
                </a:cxn>
                <a:cxn ang="0">
                  <a:pos x="T4" y="T5"/>
                </a:cxn>
                <a:cxn ang="0">
                  <a:pos x="T6" y="T7"/>
                </a:cxn>
                <a:cxn ang="0">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7" name="Freeform 684"/>
            <p:cNvSpPr>
              <a:spLocks/>
            </p:cNvSpPr>
            <p:nvPr/>
          </p:nvSpPr>
          <p:spPr bwMode="auto">
            <a:xfrm>
              <a:off x="138112" y="93663"/>
              <a:ext cx="30162" cy="44450"/>
            </a:xfrm>
            <a:custGeom>
              <a:avLst/>
              <a:gdLst>
                <a:gd name="T0" fmla="*/ 8 w 8"/>
                <a:gd name="T1" fmla="*/ 4 h 12"/>
                <a:gd name="T2" fmla="*/ 6 w 8"/>
                <a:gd name="T3" fmla="*/ 0 h 12"/>
                <a:gd name="T4" fmla="*/ 6 w 8"/>
                <a:gd name="T5" fmla="*/ 1 h 12"/>
                <a:gd name="T6" fmla="*/ 4 w 8"/>
                <a:gd name="T7" fmla="*/ 3 h 12"/>
                <a:gd name="T8" fmla="*/ 0 w 8"/>
                <a:gd name="T9" fmla="*/ 6 h 12"/>
                <a:gd name="T10" fmla="*/ 2 w 8"/>
                <a:gd name="T11" fmla="*/ 9 h 12"/>
                <a:gd name="T12" fmla="*/ 3 w 8"/>
                <a:gd name="T13" fmla="*/ 12 h 12"/>
                <a:gd name="T14" fmla="*/ 8 w 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8" name="Freeform 685"/>
            <p:cNvSpPr>
              <a:spLocks noEditPoints="1"/>
            </p:cNvSpPr>
            <p:nvPr/>
          </p:nvSpPr>
          <p:spPr bwMode="auto">
            <a:xfrm>
              <a:off x="115887" y="85725"/>
              <a:ext cx="38100" cy="30163"/>
            </a:xfrm>
            <a:custGeom>
              <a:avLst/>
              <a:gdLst>
                <a:gd name="T0" fmla="*/ 10 w 10"/>
                <a:gd name="T1" fmla="*/ 4 h 8"/>
                <a:gd name="T2" fmla="*/ 9 w 10"/>
                <a:gd name="T3" fmla="*/ 4 h 8"/>
                <a:gd name="T4" fmla="*/ 6 w 10"/>
                <a:gd name="T5" fmla="*/ 4 h 8"/>
                <a:gd name="T6" fmla="*/ 0 w 10"/>
                <a:gd name="T7" fmla="*/ 0 h 8"/>
                <a:gd name="T8" fmla="*/ 0 w 10"/>
                <a:gd name="T9" fmla="*/ 4 h 8"/>
                <a:gd name="T10" fmla="*/ 6 w 10"/>
                <a:gd name="T11" fmla="*/ 8 h 8"/>
                <a:gd name="T12" fmla="*/ 10 w 10"/>
                <a:gd name="T13" fmla="*/ 4 h 8"/>
                <a:gd name="T14" fmla="*/ 1 w 10"/>
                <a:gd name="T15" fmla="*/ 2 h 8"/>
                <a:gd name="T16" fmla="*/ 2 w 10"/>
                <a:gd name="T17" fmla="*/ 3 h 8"/>
                <a:gd name="T18" fmla="*/ 2 w 10"/>
                <a:gd name="T19" fmla="*/ 5 h 8"/>
                <a:gd name="T20" fmla="*/ 1 w 10"/>
                <a:gd name="T21" fmla="*/ 4 h 8"/>
                <a:gd name="T22" fmla="*/ 1 w 10"/>
                <a:gd name="T2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9" name="Freeform 686"/>
            <p:cNvSpPr>
              <a:spLocks/>
            </p:cNvSpPr>
            <p:nvPr/>
          </p:nvSpPr>
          <p:spPr bwMode="auto">
            <a:xfrm>
              <a:off x="119062" y="93663"/>
              <a:ext cx="4762" cy="11113"/>
            </a:xfrm>
            <a:custGeom>
              <a:avLst/>
              <a:gdLst>
                <a:gd name="T0" fmla="*/ 3 w 3"/>
                <a:gd name="T1" fmla="*/ 2 h 7"/>
                <a:gd name="T2" fmla="*/ 0 w 3"/>
                <a:gd name="T3" fmla="*/ 0 h 7"/>
                <a:gd name="T4" fmla="*/ 0 w 3"/>
                <a:gd name="T5" fmla="*/ 5 h 7"/>
                <a:gd name="T6" fmla="*/ 3 w 3"/>
                <a:gd name="T7" fmla="*/ 7 h 7"/>
                <a:gd name="T8" fmla="*/ 3 w 3"/>
                <a:gd name="T9" fmla="*/ 2 h 7"/>
              </a:gdLst>
              <a:ahLst/>
              <a:cxnLst>
                <a:cxn ang="0">
                  <a:pos x="T0" y="T1"/>
                </a:cxn>
                <a:cxn ang="0">
                  <a:pos x="T2" y="T3"/>
                </a:cxn>
                <a:cxn ang="0">
                  <a:pos x="T4" y="T5"/>
                </a:cxn>
                <a:cxn ang="0">
                  <a:pos x="T6" y="T7"/>
                </a:cxn>
                <a:cxn ang="0">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0" name="Freeform 687"/>
            <p:cNvSpPr>
              <a:spLocks noEditPoints="1"/>
            </p:cNvSpPr>
            <p:nvPr/>
          </p:nvSpPr>
          <p:spPr bwMode="auto">
            <a:xfrm>
              <a:off x="107950" y="96838"/>
              <a:ext cx="30162" cy="41275"/>
            </a:xfrm>
            <a:custGeom>
              <a:avLst/>
              <a:gdLst>
                <a:gd name="T0" fmla="*/ 2 w 8"/>
                <a:gd name="T1" fmla="*/ 1 h 11"/>
                <a:gd name="T2" fmla="*/ 2 w 8"/>
                <a:gd name="T3" fmla="*/ 0 h 11"/>
                <a:gd name="T4" fmla="*/ 0 w 8"/>
                <a:gd name="T5" fmla="*/ 3 h 11"/>
                <a:gd name="T6" fmla="*/ 5 w 8"/>
                <a:gd name="T7" fmla="*/ 11 h 11"/>
                <a:gd name="T8" fmla="*/ 6 w 8"/>
                <a:gd name="T9" fmla="*/ 8 h 11"/>
                <a:gd name="T10" fmla="*/ 7 w 8"/>
                <a:gd name="T11" fmla="*/ 6 h 11"/>
                <a:gd name="T12" fmla="*/ 8 w 8"/>
                <a:gd name="T13" fmla="*/ 5 h 11"/>
                <a:gd name="T14" fmla="*/ 2 w 8"/>
                <a:gd name="T15" fmla="*/ 1 h 11"/>
                <a:gd name="T16" fmla="*/ 2 w 8"/>
                <a:gd name="T17" fmla="*/ 1 h 11"/>
                <a:gd name="T18" fmla="*/ 2 w 8"/>
                <a:gd name="T19" fmla="*/ 1 h 11"/>
                <a:gd name="T20" fmla="*/ 2 w 8"/>
                <a:gd name="T21" fmla="*/ 2 h 11"/>
                <a:gd name="T22" fmla="*/ 2 w 8"/>
                <a:gd name="T23" fmla="*/ 3 h 11"/>
                <a:gd name="T24" fmla="*/ 4 w 8"/>
                <a:gd name="T25" fmla="*/ 10 h 11"/>
                <a:gd name="T26" fmla="*/ 1 w 8"/>
                <a:gd name="T27" fmla="*/ 3 h 11"/>
                <a:gd name="T28" fmla="*/ 2 w 8"/>
                <a:gd name="T2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1" name="Freeform 688"/>
            <p:cNvSpPr>
              <a:spLocks/>
            </p:cNvSpPr>
            <p:nvPr/>
          </p:nvSpPr>
          <p:spPr bwMode="auto">
            <a:xfrm>
              <a:off x="112712" y="101600"/>
              <a:ext cx="11112" cy="33338"/>
            </a:xfrm>
            <a:custGeom>
              <a:avLst/>
              <a:gdLst>
                <a:gd name="T0" fmla="*/ 1 w 3"/>
                <a:gd name="T1" fmla="*/ 0 h 9"/>
                <a:gd name="T2" fmla="*/ 1 w 3"/>
                <a:gd name="T3" fmla="*/ 0 h 9"/>
                <a:gd name="T4" fmla="*/ 0 w 3"/>
                <a:gd name="T5" fmla="*/ 2 h 9"/>
                <a:gd name="T6" fmla="*/ 3 w 3"/>
                <a:gd name="T7" fmla="*/ 9 h 9"/>
                <a:gd name="T8" fmla="*/ 1 w 3"/>
                <a:gd name="T9" fmla="*/ 2 h 9"/>
                <a:gd name="T10" fmla="*/ 1 w 3"/>
                <a:gd name="T11" fmla="*/ 1 h 9"/>
                <a:gd name="T12" fmla="*/ 1 w 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2" name="Freeform 689"/>
            <p:cNvSpPr>
              <a:spLocks/>
            </p:cNvSpPr>
            <p:nvPr/>
          </p:nvSpPr>
          <p:spPr bwMode="auto">
            <a:xfrm>
              <a:off x="123825" y="115888"/>
              <a:ext cx="30162" cy="74613"/>
            </a:xfrm>
            <a:custGeom>
              <a:avLst/>
              <a:gdLst>
                <a:gd name="T0" fmla="*/ 4 w 8"/>
                <a:gd name="T1" fmla="*/ 3 h 20"/>
                <a:gd name="T2" fmla="*/ 3 w 8"/>
                <a:gd name="T3" fmla="*/ 4 h 20"/>
                <a:gd name="T4" fmla="*/ 4 w 8"/>
                <a:gd name="T5" fmla="*/ 4 h 20"/>
                <a:gd name="T6" fmla="*/ 5 w 8"/>
                <a:gd name="T7" fmla="*/ 13 h 20"/>
                <a:gd name="T8" fmla="*/ 0 w 8"/>
                <a:gd name="T9" fmla="*/ 20 h 20"/>
                <a:gd name="T10" fmla="*/ 8 w 8"/>
                <a:gd name="T11" fmla="*/ 20 h 20"/>
                <a:gd name="T12" fmla="*/ 7 w 8"/>
                <a:gd name="T13" fmla="*/ 10 h 20"/>
                <a:gd name="T14" fmla="*/ 6 w 8"/>
                <a:gd name="T15" fmla="*/ 8 h 20"/>
                <a:gd name="T16" fmla="*/ 5 w 8"/>
                <a:gd name="T17" fmla="*/ 4 h 20"/>
                <a:gd name="T18" fmla="*/ 6 w 8"/>
                <a:gd name="T19" fmla="*/ 3 h 20"/>
                <a:gd name="T20" fmla="*/ 4 w 8"/>
                <a:gd name="T21" fmla="*/ 0 h 20"/>
                <a:gd name="T22" fmla="*/ 3 w 8"/>
                <a:gd name="T23" fmla="*/ 1 h 20"/>
                <a:gd name="T24" fmla="*/ 4 w 8"/>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3" name="Freeform 690"/>
            <p:cNvSpPr>
              <a:spLocks/>
            </p:cNvSpPr>
            <p:nvPr/>
          </p:nvSpPr>
          <p:spPr bwMode="auto">
            <a:xfrm>
              <a:off x="130175" y="119063"/>
              <a:ext cx="7937" cy="11113"/>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4" name="Freeform 691"/>
            <p:cNvSpPr>
              <a:spLocks/>
            </p:cNvSpPr>
            <p:nvPr/>
          </p:nvSpPr>
          <p:spPr bwMode="auto">
            <a:xfrm>
              <a:off x="119062" y="130175"/>
              <a:ext cx="26987" cy="60325"/>
            </a:xfrm>
            <a:custGeom>
              <a:avLst/>
              <a:gdLst>
                <a:gd name="T0" fmla="*/ 5 w 7"/>
                <a:gd name="T1" fmla="*/ 0 h 16"/>
                <a:gd name="T2" fmla="*/ 4 w 7"/>
                <a:gd name="T3" fmla="*/ 0 h 16"/>
                <a:gd name="T4" fmla="*/ 2 w 7"/>
                <a:gd name="T5" fmla="*/ 4 h 16"/>
                <a:gd name="T6" fmla="*/ 0 w 7"/>
                <a:gd name="T7" fmla="*/ 16 h 16"/>
                <a:gd name="T8" fmla="*/ 1 w 7"/>
                <a:gd name="T9" fmla="*/ 16 h 16"/>
                <a:gd name="T10" fmla="*/ 6 w 7"/>
                <a:gd name="T11" fmla="*/ 9 h 16"/>
                <a:gd name="T12" fmla="*/ 5 w 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5" name="Freeform 692"/>
            <p:cNvSpPr>
              <a:spLocks/>
            </p:cNvSpPr>
            <p:nvPr/>
          </p:nvSpPr>
          <p:spPr bwMode="auto">
            <a:xfrm>
              <a:off x="141287" y="107950"/>
              <a:ext cx="34925" cy="38100"/>
            </a:xfrm>
            <a:custGeom>
              <a:avLst/>
              <a:gdLst>
                <a:gd name="T0" fmla="*/ 2 w 9"/>
                <a:gd name="T1" fmla="*/ 8 h 10"/>
                <a:gd name="T2" fmla="*/ 1 w 9"/>
                <a:gd name="T3" fmla="*/ 5 h 10"/>
                <a:gd name="T4" fmla="*/ 0 w 9"/>
                <a:gd name="T5" fmla="*/ 6 h 10"/>
                <a:gd name="T6" fmla="*/ 1 w 9"/>
                <a:gd name="T7" fmla="*/ 10 h 10"/>
                <a:gd name="T8" fmla="*/ 9 w 9"/>
                <a:gd name="T9" fmla="*/ 1 h 10"/>
                <a:gd name="T10" fmla="*/ 7 w 9"/>
                <a:gd name="T11" fmla="*/ 0 h 10"/>
                <a:gd name="T12" fmla="*/ 2 w 9"/>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6" name="Freeform 693"/>
            <p:cNvSpPr>
              <a:spLocks/>
            </p:cNvSpPr>
            <p:nvPr/>
          </p:nvSpPr>
          <p:spPr bwMode="auto">
            <a:xfrm>
              <a:off x="187325" y="171450"/>
              <a:ext cx="19050" cy="15875"/>
            </a:xfrm>
            <a:custGeom>
              <a:avLst/>
              <a:gdLst>
                <a:gd name="T0" fmla="*/ 12 w 12"/>
                <a:gd name="T1" fmla="*/ 3 h 10"/>
                <a:gd name="T2" fmla="*/ 12 w 12"/>
                <a:gd name="T3" fmla="*/ 0 h 10"/>
                <a:gd name="T4" fmla="*/ 5 w 12"/>
                <a:gd name="T5" fmla="*/ 5 h 10"/>
                <a:gd name="T6" fmla="*/ 0 w 12"/>
                <a:gd name="T7" fmla="*/ 10 h 10"/>
                <a:gd name="T8" fmla="*/ 0 w 12"/>
                <a:gd name="T9" fmla="*/ 10 h 10"/>
                <a:gd name="T10" fmla="*/ 5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7" name="Freeform 694"/>
            <p:cNvSpPr>
              <a:spLocks/>
            </p:cNvSpPr>
            <p:nvPr/>
          </p:nvSpPr>
          <p:spPr bwMode="auto">
            <a:xfrm>
              <a:off x="184150" y="171450"/>
              <a:ext cx="22225" cy="15875"/>
            </a:xfrm>
            <a:custGeom>
              <a:avLst/>
              <a:gdLst>
                <a:gd name="T0" fmla="*/ 14 w 14"/>
                <a:gd name="T1" fmla="*/ 0 h 10"/>
                <a:gd name="T2" fmla="*/ 14 w 14"/>
                <a:gd name="T3" fmla="*/ 0 h 10"/>
                <a:gd name="T4" fmla="*/ 4 w 14"/>
                <a:gd name="T5" fmla="*/ 3 h 10"/>
                <a:gd name="T6" fmla="*/ 0 w 14"/>
                <a:gd name="T7" fmla="*/ 10 h 10"/>
                <a:gd name="T8" fmla="*/ 2 w 14"/>
                <a:gd name="T9" fmla="*/ 10 h 10"/>
                <a:gd name="T10" fmla="*/ 7 w 14"/>
                <a:gd name="T11" fmla="*/ 5 h 10"/>
                <a:gd name="T12" fmla="*/ 14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8" name="Freeform 695"/>
            <p:cNvSpPr>
              <a:spLocks/>
            </p:cNvSpPr>
            <p:nvPr/>
          </p:nvSpPr>
          <p:spPr bwMode="auto">
            <a:xfrm>
              <a:off x="187325" y="171450"/>
              <a:ext cx="25400" cy="15875"/>
            </a:xfrm>
            <a:custGeom>
              <a:avLst/>
              <a:gdLst>
                <a:gd name="T0" fmla="*/ 12 w 16"/>
                <a:gd name="T1" fmla="*/ 3 h 10"/>
                <a:gd name="T2" fmla="*/ 5 w 16"/>
                <a:gd name="T3" fmla="*/ 5 h 10"/>
                <a:gd name="T4" fmla="*/ 0 w 16"/>
                <a:gd name="T5" fmla="*/ 10 h 10"/>
                <a:gd name="T6" fmla="*/ 2 w 16"/>
                <a:gd name="T7" fmla="*/ 10 h 10"/>
                <a:gd name="T8" fmla="*/ 7 w 16"/>
                <a:gd name="T9" fmla="*/ 5 h 10"/>
                <a:gd name="T10" fmla="*/ 16 w 16"/>
                <a:gd name="T11" fmla="*/ 3 h 10"/>
                <a:gd name="T12" fmla="*/ 16 w 16"/>
                <a:gd name="T13" fmla="*/ 0 h 10"/>
                <a:gd name="T14" fmla="*/ 12 w 16"/>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9" name="Freeform 696"/>
            <p:cNvSpPr>
              <a:spLocks/>
            </p:cNvSpPr>
            <p:nvPr/>
          </p:nvSpPr>
          <p:spPr bwMode="auto">
            <a:xfrm>
              <a:off x="195262" y="176213"/>
              <a:ext cx="22225" cy="11113"/>
            </a:xfrm>
            <a:custGeom>
              <a:avLst/>
              <a:gdLst>
                <a:gd name="T0" fmla="*/ 14 w 14"/>
                <a:gd name="T1" fmla="*/ 0 h 7"/>
                <a:gd name="T2" fmla="*/ 11 w 14"/>
                <a:gd name="T3" fmla="*/ 0 h 7"/>
                <a:gd name="T4" fmla="*/ 4 w 14"/>
                <a:gd name="T5" fmla="*/ 2 h 7"/>
                <a:gd name="T6" fmla="*/ 0 w 14"/>
                <a:gd name="T7" fmla="*/ 7 h 7"/>
                <a:gd name="T8" fmla="*/ 2 w 14"/>
                <a:gd name="T9" fmla="*/ 7 h 7"/>
                <a:gd name="T10" fmla="*/ 4 w 14"/>
                <a:gd name="T11" fmla="*/ 5 h 7"/>
                <a:gd name="T12" fmla="*/ 14 w 14"/>
                <a:gd name="T13" fmla="*/ 2 h 7"/>
                <a:gd name="T14" fmla="*/ 14 w 1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0" name="Freeform 697"/>
            <p:cNvSpPr>
              <a:spLocks/>
            </p:cNvSpPr>
            <p:nvPr/>
          </p:nvSpPr>
          <p:spPr bwMode="auto">
            <a:xfrm>
              <a:off x="198437" y="179388"/>
              <a:ext cx="19050" cy="7938"/>
            </a:xfrm>
            <a:custGeom>
              <a:avLst/>
              <a:gdLst>
                <a:gd name="T0" fmla="*/ 12 w 12"/>
                <a:gd name="T1" fmla="*/ 0 h 5"/>
                <a:gd name="T2" fmla="*/ 12 w 12"/>
                <a:gd name="T3" fmla="*/ 0 h 5"/>
                <a:gd name="T4" fmla="*/ 2 w 12"/>
                <a:gd name="T5" fmla="*/ 3 h 5"/>
                <a:gd name="T6" fmla="*/ 0 w 12"/>
                <a:gd name="T7" fmla="*/ 5 h 5"/>
                <a:gd name="T8" fmla="*/ 2 w 12"/>
                <a:gd name="T9" fmla="*/ 5 h 5"/>
                <a:gd name="T10" fmla="*/ 12 w 12"/>
                <a:gd name="T11" fmla="*/ 0 h 5"/>
              </a:gdLst>
              <a:ahLst/>
              <a:cxnLst>
                <a:cxn ang="0">
                  <a:pos x="T0" y="T1"/>
                </a:cxn>
                <a:cxn ang="0">
                  <a:pos x="T2" y="T3"/>
                </a:cxn>
                <a:cxn ang="0">
                  <a:pos x="T4" y="T5"/>
                </a:cxn>
                <a:cxn ang="0">
                  <a:pos x="T6" y="T7"/>
                </a:cxn>
                <a:cxn ang="0">
                  <a:pos x="T8" y="T9"/>
                </a:cxn>
                <a:cxn ang="0">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1" name="Freeform 698"/>
            <p:cNvSpPr>
              <a:spLocks/>
            </p:cNvSpPr>
            <p:nvPr/>
          </p:nvSpPr>
          <p:spPr bwMode="auto">
            <a:xfrm>
              <a:off x="190500" y="176213"/>
              <a:ext cx="22225" cy="11113"/>
            </a:xfrm>
            <a:custGeom>
              <a:avLst/>
              <a:gdLst>
                <a:gd name="T0" fmla="*/ 14 w 14"/>
                <a:gd name="T1" fmla="*/ 0 h 7"/>
                <a:gd name="T2" fmla="*/ 14 w 14"/>
                <a:gd name="T3" fmla="*/ 0 h 7"/>
                <a:gd name="T4" fmla="*/ 5 w 14"/>
                <a:gd name="T5" fmla="*/ 2 h 7"/>
                <a:gd name="T6" fmla="*/ 0 w 14"/>
                <a:gd name="T7" fmla="*/ 7 h 7"/>
                <a:gd name="T8" fmla="*/ 3 w 14"/>
                <a:gd name="T9" fmla="*/ 7 h 7"/>
                <a:gd name="T10" fmla="*/ 7 w 14"/>
                <a:gd name="T11" fmla="*/ 2 h 7"/>
                <a:gd name="T12" fmla="*/ 14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2" name="Freeform 699"/>
            <p:cNvSpPr>
              <a:spLocks/>
            </p:cNvSpPr>
            <p:nvPr/>
          </p:nvSpPr>
          <p:spPr bwMode="auto">
            <a:xfrm>
              <a:off x="153987" y="149225"/>
              <a:ext cx="36512" cy="41275"/>
            </a:xfrm>
            <a:custGeom>
              <a:avLst/>
              <a:gdLst>
                <a:gd name="T0" fmla="*/ 19 w 23"/>
                <a:gd name="T1" fmla="*/ 24 h 26"/>
                <a:gd name="T2" fmla="*/ 23 w 23"/>
                <a:gd name="T3" fmla="*/ 17 h 26"/>
                <a:gd name="T4" fmla="*/ 23 w 23"/>
                <a:gd name="T5" fmla="*/ 0 h 26"/>
                <a:gd name="T6" fmla="*/ 21 w 23"/>
                <a:gd name="T7" fmla="*/ 19 h 26"/>
                <a:gd name="T8" fmla="*/ 0 w 23"/>
                <a:gd name="T9" fmla="*/ 26 h 26"/>
                <a:gd name="T10" fmla="*/ 19 w 23"/>
                <a:gd name="T11" fmla="*/ 24 h 26"/>
              </a:gdLst>
              <a:ahLst/>
              <a:cxnLst>
                <a:cxn ang="0">
                  <a:pos x="T0" y="T1"/>
                </a:cxn>
                <a:cxn ang="0">
                  <a:pos x="T2" y="T3"/>
                </a:cxn>
                <a:cxn ang="0">
                  <a:pos x="T4" y="T5"/>
                </a:cxn>
                <a:cxn ang="0">
                  <a:pos x="T6" y="T7"/>
                </a:cxn>
                <a:cxn ang="0">
                  <a:pos x="T8" y="T9"/>
                </a:cxn>
                <a:cxn ang="0">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3" name="Freeform 700"/>
            <p:cNvSpPr>
              <a:spLocks/>
            </p:cNvSpPr>
            <p:nvPr/>
          </p:nvSpPr>
          <p:spPr bwMode="auto">
            <a:xfrm>
              <a:off x="165100" y="228600"/>
              <a:ext cx="19050" cy="14288"/>
            </a:xfrm>
            <a:custGeom>
              <a:avLst/>
              <a:gdLst>
                <a:gd name="T0" fmla="*/ 0 w 12"/>
                <a:gd name="T1" fmla="*/ 0 h 9"/>
                <a:gd name="T2" fmla="*/ 2 w 12"/>
                <a:gd name="T3" fmla="*/ 9 h 9"/>
                <a:gd name="T4" fmla="*/ 12 w 12"/>
                <a:gd name="T5" fmla="*/ 5 h 9"/>
                <a:gd name="T6" fmla="*/ 0 w 12"/>
                <a:gd name="T7" fmla="*/ 0 h 9"/>
              </a:gdLst>
              <a:ahLst/>
              <a:cxnLst>
                <a:cxn ang="0">
                  <a:pos x="T0" y="T1"/>
                </a:cxn>
                <a:cxn ang="0">
                  <a:pos x="T2" y="T3"/>
                </a:cxn>
                <a:cxn ang="0">
                  <a:pos x="T4" y="T5"/>
                </a:cxn>
                <a:cxn ang="0">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4" name="Freeform 701"/>
            <p:cNvSpPr>
              <a:spLocks/>
            </p:cNvSpPr>
            <p:nvPr/>
          </p:nvSpPr>
          <p:spPr bwMode="auto">
            <a:xfrm>
              <a:off x="119062" y="254000"/>
              <a:ext cx="26987" cy="34925"/>
            </a:xfrm>
            <a:custGeom>
              <a:avLst/>
              <a:gdLst>
                <a:gd name="T0" fmla="*/ 7 w 7"/>
                <a:gd name="T1" fmla="*/ 5 h 9"/>
                <a:gd name="T2" fmla="*/ 6 w 7"/>
                <a:gd name="T3" fmla="*/ 0 h 9"/>
                <a:gd name="T4" fmla="*/ 0 w 7"/>
                <a:gd name="T5" fmla="*/ 1 h 9"/>
                <a:gd name="T6" fmla="*/ 0 w 7"/>
                <a:gd name="T7" fmla="*/ 8 h 9"/>
                <a:gd name="T8" fmla="*/ 1 w 7"/>
                <a:gd name="T9" fmla="*/ 9 h 9"/>
                <a:gd name="T10" fmla="*/ 7 w 7"/>
                <a:gd name="T11" fmla="*/ 5 h 9"/>
              </a:gdLst>
              <a:ahLst/>
              <a:cxnLst>
                <a:cxn ang="0">
                  <a:pos x="T0" y="T1"/>
                </a:cxn>
                <a:cxn ang="0">
                  <a:pos x="T2" y="T3"/>
                </a:cxn>
                <a:cxn ang="0">
                  <a:pos x="T4" y="T5"/>
                </a:cxn>
                <a:cxn ang="0">
                  <a:pos x="T6" y="T7"/>
                </a:cxn>
                <a:cxn ang="0">
                  <a:pos x="T8" y="T9"/>
                </a:cxn>
                <a:cxn ang="0">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5" name="Freeform 702"/>
            <p:cNvSpPr>
              <a:spLocks/>
            </p:cNvSpPr>
            <p:nvPr/>
          </p:nvSpPr>
          <p:spPr bwMode="auto">
            <a:xfrm>
              <a:off x="123825" y="250825"/>
              <a:ext cx="30162" cy="44450"/>
            </a:xfrm>
            <a:custGeom>
              <a:avLst/>
              <a:gdLst>
                <a:gd name="T0" fmla="*/ 5 w 8"/>
                <a:gd name="T1" fmla="*/ 1 h 12"/>
                <a:gd name="T2" fmla="*/ 6 w 8"/>
                <a:gd name="T3" fmla="*/ 6 h 12"/>
                <a:gd name="T4" fmla="*/ 0 w 8"/>
                <a:gd name="T5" fmla="*/ 10 h 12"/>
                <a:gd name="T6" fmla="*/ 3 w 8"/>
                <a:gd name="T7" fmla="*/ 12 h 12"/>
                <a:gd name="T8" fmla="*/ 8 w 8"/>
                <a:gd name="T9" fmla="*/ 7 h 12"/>
                <a:gd name="T10" fmla="*/ 8 w 8"/>
                <a:gd name="T11" fmla="*/ 0 h 12"/>
                <a:gd name="T12" fmla="*/ 5 w 8"/>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6" name="Freeform 703"/>
            <p:cNvSpPr>
              <a:spLocks/>
            </p:cNvSpPr>
            <p:nvPr/>
          </p:nvSpPr>
          <p:spPr bwMode="auto">
            <a:xfrm>
              <a:off x="66675" y="322263"/>
              <a:ext cx="165100" cy="412750"/>
            </a:xfrm>
            <a:custGeom>
              <a:avLst/>
              <a:gdLst>
                <a:gd name="T0" fmla="*/ 36 w 44"/>
                <a:gd name="T1" fmla="*/ 0 h 110"/>
                <a:gd name="T2" fmla="*/ 0 w 44"/>
                <a:gd name="T3" fmla="*/ 0 h 110"/>
                <a:gd name="T4" fmla="*/ 32 w 44"/>
                <a:gd name="T5" fmla="*/ 7 h 110"/>
                <a:gd name="T6" fmla="*/ 32 w 44"/>
                <a:gd name="T7" fmla="*/ 51 h 110"/>
                <a:gd name="T8" fmla="*/ 35 w 44"/>
                <a:gd name="T9" fmla="*/ 70 h 110"/>
                <a:gd name="T10" fmla="*/ 35 w 44"/>
                <a:gd name="T11" fmla="*/ 104 h 110"/>
                <a:gd name="T12" fmla="*/ 30 w 44"/>
                <a:gd name="T13" fmla="*/ 110 h 110"/>
                <a:gd name="T14" fmla="*/ 44 w 44"/>
                <a:gd name="T15" fmla="*/ 108 h 110"/>
                <a:gd name="T16" fmla="*/ 42 w 44"/>
                <a:gd name="T17" fmla="*/ 97 h 110"/>
                <a:gd name="T18" fmla="*/ 38 w 44"/>
                <a:gd name="T19" fmla="*/ 65 h 110"/>
                <a:gd name="T20" fmla="*/ 38 w 44"/>
                <a:gd name="T21" fmla="*/ 50 h 110"/>
                <a:gd name="T22" fmla="*/ 39 w 44"/>
                <a:gd name="T23" fmla="*/ 41 h 110"/>
                <a:gd name="T24" fmla="*/ 36 w 44"/>
                <a:gd name="T2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7" name="Freeform 704"/>
            <p:cNvSpPr>
              <a:spLocks/>
            </p:cNvSpPr>
            <p:nvPr/>
          </p:nvSpPr>
          <p:spPr bwMode="auto">
            <a:xfrm>
              <a:off x="47625" y="374650"/>
              <a:ext cx="90487" cy="363538"/>
            </a:xfrm>
            <a:custGeom>
              <a:avLst/>
              <a:gdLst>
                <a:gd name="T0" fmla="*/ 24 w 24"/>
                <a:gd name="T1" fmla="*/ 13 h 97"/>
                <a:gd name="T2" fmla="*/ 24 w 24"/>
                <a:gd name="T3" fmla="*/ 0 h 97"/>
                <a:gd name="T4" fmla="*/ 15 w 24"/>
                <a:gd name="T5" fmla="*/ 26 h 97"/>
                <a:gd name="T6" fmla="*/ 15 w 24"/>
                <a:gd name="T7" fmla="*/ 46 h 97"/>
                <a:gd name="T8" fmla="*/ 10 w 24"/>
                <a:gd name="T9" fmla="*/ 87 h 97"/>
                <a:gd name="T10" fmla="*/ 0 w 24"/>
                <a:gd name="T11" fmla="*/ 96 h 97"/>
                <a:gd name="T12" fmla="*/ 14 w 24"/>
                <a:gd name="T13" fmla="*/ 96 h 97"/>
                <a:gd name="T14" fmla="*/ 17 w 24"/>
                <a:gd name="T15" fmla="*/ 84 h 97"/>
                <a:gd name="T16" fmla="*/ 17 w 24"/>
                <a:gd name="T17" fmla="*/ 75 h 97"/>
                <a:gd name="T18" fmla="*/ 18 w 24"/>
                <a:gd name="T19" fmla="*/ 47 h 97"/>
                <a:gd name="T20" fmla="*/ 21 w 24"/>
                <a:gd name="T21" fmla="*/ 35 h 97"/>
                <a:gd name="T22" fmla="*/ 24 w 24"/>
                <a:gd name="T23" fmla="*/ 1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8" name="Freeform 705"/>
            <p:cNvSpPr>
              <a:spLocks noEditPoints="1"/>
            </p:cNvSpPr>
            <p:nvPr/>
          </p:nvSpPr>
          <p:spPr bwMode="auto">
            <a:xfrm>
              <a:off x="33337" y="322263"/>
              <a:ext cx="165100" cy="412750"/>
            </a:xfrm>
            <a:custGeom>
              <a:avLst/>
              <a:gdLst>
                <a:gd name="T0" fmla="*/ 28 w 44"/>
                <a:gd name="T1" fmla="*/ 14 h 110"/>
                <a:gd name="T2" fmla="*/ 28 w 44"/>
                <a:gd name="T3" fmla="*/ 27 h 110"/>
                <a:gd name="T4" fmla="*/ 32 w 44"/>
                <a:gd name="T5" fmla="*/ 52 h 110"/>
                <a:gd name="T6" fmla="*/ 35 w 44"/>
                <a:gd name="T7" fmla="*/ 67 h 110"/>
                <a:gd name="T8" fmla="*/ 37 w 44"/>
                <a:gd name="T9" fmla="*/ 98 h 110"/>
                <a:gd name="T10" fmla="*/ 39 w 44"/>
                <a:gd name="T11" fmla="*/ 110 h 110"/>
                <a:gd name="T12" fmla="*/ 44 w 44"/>
                <a:gd name="T13" fmla="*/ 104 h 110"/>
                <a:gd name="T14" fmla="*/ 44 w 44"/>
                <a:gd name="T15" fmla="*/ 70 h 110"/>
                <a:gd name="T16" fmla="*/ 41 w 44"/>
                <a:gd name="T17" fmla="*/ 51 h 110"/>
                <a:gd name="T18" fmla="*/ 41 w 44"/>
                <a:gd name="T19" fmla="*/ 7 h 110"/>
                <a:gd name="T20" fmla="*/ 9 w 44"/>
                <a:gd name="T21" fmla="*/ 0 h 110"/>
                <a:gd name="T22" fmla="*/ 8 w 44"/>
                <a:gd name="T23" fmla="*/ 42 h 110"/>
                <a:gd name="T24" fmla="*/ 9 w 44"/>
                <a:gd name="T25" fmla="*/ 51 h 110"/>
                <a:gd name="T26" fmla="*/ 8 w 44"/>
                <a:gd name="T27" fmla="*/ 82 h 110"/>
                <a:gd name="T28" fmla="*/ 5 w 44"/>
                <a:gd name="T29" fmla="*/ 97 h 110"/>
                <a:gd name="T30" fmla="*/ 6 w 44"/>
                <a:gd name="T31" fmla="*/ 101 h 110"/>
                <a:gd name="T32" fmla="*/ 0 w 44"/>
                <a:gd name="T33" fmla="*/ 109 h 110"/>
                <a:gd name="T34" fmla="*/ 4 w 44"/>
                <a:gd name="T35" fmla="*/ 110 h 110"/>
                <a:gd name="T36" fmla="*/ 14 w 44"/>
                <a:gd name="T37" fmla="*/ 101 h 110"/>
                <a:gd name="T38" fmla="*/ 19 w 44"/>
                <a:gd name="T39" fmla="*/ 60 h 110"/>
                <a:gd name="T40" fmla="*/ 19 w 44"/>
                <a:gd name="T41" fmla="*/ 40 h 110"/>
                <a:gd name="T42" fmla="*/ 28 w 44"/>
                <a:gd name="T43" fmla="*/ 14 h 110"/>
                <a:gd name="T44" fmla="*/ 9 w 44"/>
                <a:gd name="T45" fmla="*/ 0 h 110"/>
                <a:gd name="T46" fmla="*/ 11 w 44"/>
                <a:gd name="T47" fmla="*/ 2 h 110"/>
                <a:gd name="T48" fmla="*/ 11 w 44"/>
                <a:gd name="T49" fmla="*/ 51 h 110"/>
                <a:gd name="T50" fmla="*/ 9 w 44"/>
                <a:gd name="T51" fmla="*/ 102 h 110"/>
                <a:gd name="T52" fmla="*/ 4 w 44"/>
                <a:gd name="T53" fmla="*/ 110 h 110"/>
                <a:gd name="T54" fmla="*/ 1 w 44"/>
                <a:gd name="T55" fmla="*/ 109 h 110"/>
                <a:gd name="T56" fmla="*/ 7 w 44"/>
                <a:gd name="T57" fmla="*/ 101 h 110"/>
                <a:gd name="T58" fmla="*/ 7 w 44"/>
                <a:gd name="T59" fmla="*/ 101 h 110"/>
                <a:gd name="T60" fmla="*/ 7 w 44"/>
                <a:gd name="T61" fmla="*/ 101 h 110"/>
                <a:gd name="T62" fmla="*/ 7 w 44"/>
                <a:gd name="T63" fmla="*/ 101 h 110"/>
                <a:gd name="T64" fmla="*/ 6 w 44"/>
                <a:gd name="T65" fmla="*/ 97 h 110"/>
                <a:gd name="T66" fmla="*/ 6 w 44"/>
                <a:gd name="T67" fmla="*/ 97 h 110"/>
                <a:gd name="T68" fmla="*/ 8 w 44"/>
                <a:gd name="T69" fmla="*/ 82 h 110"/>
                <a:gd name="T70" fmla="*/ 10 w 44"/>
                <a:gd name="T71" fmla="*/ 51 h 110"/>
                <a:gd name="T72" fmla="*/ 10 w 44"/>
                <a:gd name="T73" fmla="*/ 51 h 110"/>
                <a:gd name="T74" fmla="*/ 8 w 44"/>
                <a:gd name="T75" fmla="*/ 42 h 110"/>
                <a:gd name="T76" fmla="*/ 9 w 44"/>
                <a:gd name="T77" fmla="*/ 0 h 110"/>
                <a:gd name="T78" fmla="*/ 30 w 44"/>
                <a:gd name="T79" fmla="*/ 18 h 110"/>
                <a:gd name="T80" fmla="*/ 30 w 44"/>
                <a:gd name="T81" fmla="*/ 27 h 110"/>
                <a:gd name="T82" fmla="*/ 35 w 44"/>
                <a:gd name="T83" fmla="*/ 57 h 110"/>
                <a:gd name="T84" fmla="*/ 38 w 44"/>
                <a:gd name="T85" fmla="*/ 66 h 110"/>
                <a:gd name="T86" fmla="*/ 39 w 44"/>
                <a:gd name="T87" fmla="*/ 97 h 110"/>
                <a:gd name="T88" fmla="*/ 41 w 44"/>
                <a:gd name="T89" fmla="*/ 106 h 110"/>
                <a:gd name="T90" fmla="*/ 39 w 44"/>
                <a:gd name="T91" fmla="*/ 108 h 110"/>
                <a:gd name="T92" fmla="*/ 37 w 44"/>
                <a:gd name="T93" fmla="*/ 98 h 110"/>
                <a:gd name="T94" fmla="*/ 36 w 44"/>
                <a:gd name="T95" fmla="*/ 67 h 110"/>
                <a:gd name="T96" fmla="*/ 36 w 44"/>
                <a:gd name="T97" fmla="*/ 66 h 110"/>
                <a:gd name="T98" fmla="*/ 32 w 44"/>
                <a:gd name="T99" fmla="*/ 52 h 110"/>
                <a:gd name="T100" fmla="*/ 28 w 44"/>
                <a:gd name="T101" fmla="*/ 27 h 110"/>
                <a:gd name="T102" fmla="*/ 28 w 44"/>
                <a:gd name="T103" fmla="*/ 14 h 110"/>
                <a:gd name="T104" fmla="*/ 30 w 44"/>
                <a:gd name="T105"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9" name="Freeform 706"/>
            <p:cNvSpPr>
              <a:spLocks/>
            </p:cNvSpPr>
            <p:nvPr/>
          </p:nvSpPr>
          <p:spPr bwMode="auto">
            <a:xfrm>
              <a:off x="36512" y="322263"/>
              <a:ext cx="38100" cy="412750"/>
            </a:xfrm>
            <a:custGeom>
              <a:avLst/>
              <a:gdLst>
                <a:gd name="T0" fmla="*/ 10 w 10"/>
                <a:gd name="T1" fmla="*/ 2 h 110"/>
                <a:gd name="T2" fmla="*/ 8 w 10"/>
                <a:gd name="T3" fmla="*/ 0 h 110"/>
                <a:gd name="T4" fmla="*/ 7 w 10"/>
                <a:gd name="T5" fmla="*/ 42 h 110"/>
                <a:gd name="T6" fmla="*/ 9 w 10"/>
                <a:gd name="T7" fmla="*/ 51 h 110"/>
                <a:gd name="T8" fmla="*/ 9 w 10"/>
                <a:gd name="T9" fmla="*/ 51 h 110"/>
                <a:gd name="T10" fmla="*/ 7 w 10"/>
                <a:gd name="T11" fmla="*/ 82 h 110"/>
                <a:gd name="T12" fmla="*/ 5 w 10"/>
                <a:gd name="T13" fmla="*/ 97 h 110"/>
                <a:gd name="T14" fmla="*/ 5 w 10"/>
                <a:gd name="T15" fmla="*/ 97 h 110"/>
                <a:gd name="T16" fmla="*/ 6 w 10"/>
                <a:gd name="T17" fmla="*/ 101 h 110"/>
                <a:gd name="T18" fmla="*/ 6 w 10"/>
                <a:gd name="T19" fmla="*/ 101 h 110"/>
                <a:gd name="T20" fmla="*/ 6 w 10"/>
                <a:gd name="T21" fmla="*/ 101 h 110"/>
                <a:gd name="T22" fmla="*/ 6 w 10"/>
                <a:gd name="T23" fmla="*/ 101 h 110"/>
                <a:gd name="T24" fmla="*/ 0 w 10"/>
                <a:gd name="T25" fmla="*/ 109 h 110"/>
                <a:gd name="T26" fmla="*/ 3 w 10"/>
                <a:gd name="T27" fmla="*/ 110 h 110"/>
                <a:gd name="T28" fmla="*/ 8 w 10"/>
                <a:gd name="T29" fmla="*/ 102 h 110"/>
                <a:gd name="T30" fmla="*/ 10 w 10"/>
                <a:gd name="T31" fmla="*/ 51 h 110"/>
                <a:gd name="T32" fmla="*/ 10 w 10"/>
                <a:gd name="T33"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0" name="Freeform 707"/>
            <p:cNvSpPr>
              <a:spLocks/>
            </p:cNvSpPr>
            <p:nvPr/>
          </p:nvSpPr>
          <p:spPr bwMode="auto">
            <a:xfrm>
              <a:off x="138112" y="374650"/>
              <a:ext cx="49212" cy="352425"/>
            </a:xfrm>
            <a:custGeom>
              <a:avLst/>
              <a:gdLst>
                <a:gd name="T0" fmla="*/ 2 w 13"/>
                <a:gd name="T1" fmla="*/ 13 h 94"/>
                <a:gd name="T2" fmla="*/ 2 w 13"/>
                <a:gd name="T3" fmla="*/ 4 h 94"/>
                <a:gd name="T4" fmla="*/ 0 w 13"/>
                <a:gd name="T5" fmla="*/ 0 h 94"/>
                <a:gd name="T6" fmla="*/ 0 w 13"/>
                <a:gd name="T7" fmla="*/ 13 h 94"/>
                <a:gd name="T8" fmla="*/ 4 w 13"/>
                <a:gd name="T9" fmla="*/ 38 h 94"/>
                <a:gd name="T10" fmla="*/ 8 w 13"/>
                <a:gd name="T11" fmla="*/ 52 h 94"/>
                <a:gd name="T12" fmla="*/ 8 w 13"/>
                <a:gd name="T13" fmla="*/ 53 h 94"/>
                <a:gd name="T14" fmla="*/ 9 w 13"/>
                <a:gd name="T15" fmla="*/ 84 h 94"/>
                <a:gd name="T16" fmla="*/ 11 w 13"/>
                <a:gd name="T17" fmla="*/ 94 h 94"/>
                <a:gd name="T18" fmla="*/ 13 w 13"/>
                <a:gd name="T19" fmla="*/ 92 h 94"/>
                <a:gd name="T20" fmla="*/ 11 w 13"/>
                <a:gd name="T21" fmla="*/ 83 h 94"/>
                <a:gd name="T22" fmla="*/ 10 w 13"/>
                <a:gd name="T23" fmla="*/ 52 h 94"/>
                <a:gd name="T24" fmla="*/ 7 w 13"/>
                <a:gd name="T25" fmla="*/ 43 h 94"/>
                <a:gd name="T26" fmla="*/ 2 w 13"/>
                <a:gd name="T2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1" name="Freeform 708"/>
            <p:cNvSpPr>
              <a:spLocks/>
            </p:cNvSpPr>
            <p:nvPr/>
          </p:nvSpPr>
          <p:spPr bwMode="auto">
            <a:xfrm>
              <a:off x="0" y="731838"/>
              <a:ext cx="104775" cy="36513"/>
            </a:xfrm>
            <a:custGeom>
              <a:avLst/>
              <a:gdLst>
                <a:gd name="T0" fmla="*/ 13 w 28"/>
                <a:gd name="T1" fmla="*/ 1 h 10"/>
                <a:gd name="T2" fmla="*/ 9 w 28"/>
                <a:gd name="T3" fmla="*/ 0 h 10"/>
                <a:gd name="T4" fmla="*/ 2 w 28"/>
                <a:gd name="T5" fmla="*/ 3 h 10"/>
                <a:gd name="T6" fmla="*/ 1 w 28"/>
                <a:gd name="T7" fmla="*/ 8 h 10"/>
                <a:gd name="T8" fmla="*/ 19 w 28"/>
                <a:gd name="T9" fmla="*/ 6 h 10"/>
                <a:gd name="T10" fmla="*/ 28 w 28"/>
                <a:gd name="T11" fmla="*/ 6 h 10"/>
                <a:gd name="T12" fmla="*/ 27 w 28"/>
                <a:gd name="T13" fmla="*/ 1 h 10"/>
                <a:gd name="T14" fmla="*/ 13 w 28"/>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2" name="Freeform 709"/>
            <p:cNvSpPr>
              <a:spLocks/>
            </p:cNvSpPr>
            <p:nvPr/>
          </p:nvSpPr>
          <p:spPr bwMode="auto">
            <a:xfrm>
              <a:off x="179387" y="723900"/>
              <a:ext cx="79375" cy="44450"/>
            </a:xfrm>
            <a:custGeom>
              <a:avLst/>
              <a:gdLst>
                <a:gd name="T0" fmla="*/ 0 w 21"/>
                <a:gd name="T1" fmla="*/ 7 h 12"/>
                <a:gd name="T2" fmla="*/ 6 w 21"/>
                <a:gd name="T3" fmla="*/ 7 h 12"/>
                <a:gd name="T4" fmla="*/ 21 w 21"/>
                <a:gd name="T5" fmla="*/ 10 h 12"/>
                <a:gd name="T6" fmla="*/ 20 w 21"/>
                <a:gd name="T7" fmla="*/ 6 h 12"/>
                <a:gd name="T8" fmla="*/ 14 w 21"/>
                <a:gd name="T9" fmla="*/ 1 h 12"/>
                <a:gd name="T10" fmla="*/ 0 w 21"/>
                <a:gd name="T11" fmla="*/ 3 h 12"/>
                <a:gd name="T12" fmla="*/ 0 w 21"/>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219" name="Picture 28">
            <a:extLst>
              <a:ext uri="{FF2B5EF4-FFF2-40B4-BE49-F238E27FC236}">
                <a16:creationId xmlns:a16="http://schemas.microsoft.com/office/drawing/2014/main" id="{F6C3B8AA-D7A4-4810-9CC0-9946AF7A7AF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220" name="组合 3">
            <a:extLst>
              <a:ext uri="{FF2B5EF4-FFF2-40B4-BE49-F238E27FC236}">
                <a16:creationId xmlns:a16="http://schemas.microsoft.com/office/drawing/2014/main" id="{C1A47F8B-D08C-4F18-A51F-1A96CFDC64B1}"/>
              </a:ext>
            </a:extLst>
          </p:cNvPr>
          <p:cNvGrpSpPr>
            <a:grpSpLocks/>
          </p:cNvGrpSpPr>
          <p:nvPr/>
        </p:nvGrpSpPr>
        <p:grpSpPr bwMode="auto">
          <a:xfrm>
            <a:off x="464577" y="165395"/>
            <a:ext cx="433338" cy="535447"/>
            <a:chOff x="10675" y="7633"/>
            <a:chExt cx="433171" cy="534549"/>
          </a:xfrm>
        </p:grpSpPr>
        <p:sp>
          <p:nvSpPr>
            <p:cNvPr id="221" name="圆角矩形 10">
              <a:extLst>
                <a:ext uri="{FF2B5EF4-FFF2-40B4-BE49-F238E27FC236}">
                  <a16:creationId xmlns:a16="http://schemas.microsoft.com/office/drawing/2014/main" id="{030F9BA5-DEFD-4506-A01B-6561B04F2E92}"/>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22" name="图片 50">
              <a:extLst>
                <a:ext uri="{FF2B5EF4-FFF2-40B4-BE49-F238E27FC236}">
                  <a16:creationId xmlns:a16="http://schemas.microsoft.com/office/drawing/2014/main" id="{72D8A068-A9C9-43B6-A589-D691DF21DF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3" name="图片 222">
            <a:extLst>
              <a:ext uri="{FF2B5EF4-FFF2-40B4-BE49-F238E27FC236}">
                <a16:creationId xmlns:a16="http://schemas.microsoft.com/office/drawing/2014/main" id="{D6475687-6A2D-4DF3-8054-8B7FBB2283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224" name="TextBox 29">
            <a:extLst>
              <a:ext uri="{FF2B5EF4-FFF2-40B4-BE49-F238E27FC236}">
                <a16:creationId xmlns:a16="http://schemas.microsoft.com/office/drawing/2014/main" id="{AABE9574-6F2C-4F31-A0BE-DE8F72E63EDC}"/>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108755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2675428" y="2058605"/>
            <a:ext cx="6233076" cy="3020864"/>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a:p>
        </p:txBody>
      </p:sp>
      <p:sp>
        <p:nvSpPr>
          <p:cNvPr id="5" name="椭圆 4"/>
          <p:cNvSpPr/>
          <p:nvPr/>
        </p:nvSpPr>
        <p:spPr>
          <a:xfrm>
            <a:off x="2038744" y="2959569"/>
            <a:ext cx="1213546" cy="121894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500">
                <a:latin typeface="微软雅黑" pitchFamily="34" charset="-122"/>
                <a:ea typeface="微软雅黑" pitchFamily="34" charset="-122"/>
              </a:rPr>
              <a:t>点击添加文本</a:t>
            </a:r>
          </a:p>
        </p:txBody>
      </p:sp>
      <p:sp>
        <p:nvSpPr>
          <p:cNvPr id="6" name="椭圆 5"/>
          <p:cNvSpPr/>
          <p:nvPr/>
        </p:nvSpPr>
        <p:spPr>
          <a:xfrm>
            <a:off x="8271819" y="2959569"/>
            <a:ext cx="1213546" cy="121894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500">
                <a:latin typeface="微软雅黑" pitchFamily="34" charset="-122"/>
                <a:ea typeface="微软雅黑" pitchFamily="34" charset="-122"/>
              </a:rPr>
              <a:t>点击添加文本</a:t>
            </a:r>
          </a:p>
        </p:txBody>
      </p:sp>
      <p:sp>
        <p:nvSpPr>
          <p:cNvPr id="7" name="矩形 6"/>
          <p:cNvSpPr/>
          <p:nvPr/>
        </p:nvSpPr>
        <p:spPr>
          <a:xfrm>
            <a:off x="5197169" y="2952727"/>
            <a:ext cx="1366821" cy="314057"/>
          </a:xfrm>
          <a:prstGeom prst="rect">
            <a:avLst/>
          </a:prstGeom>
        </p:spPr>
        <p:txBody>
          <a:bodyPr wrap="none" lIns="67112" tIns="33556" rIns="67112" bIns="33556">
            <a:spAutoFit/>
          </a:bodyPr>
          <a:lstStyle/>
          <a:p>
            <a:r>
              <a:rPr lang="zh-CN" altLang="en-US" sz="1600">
                <a:solidFill>
                  <a:srgbClr val="666666"/>
                </a:solidFill>
                <a:latin typeface="微软雅黑" panose="020B0503020204020204" pitchFamily="34" charset="-122"/>
                <a:ea typeface="微软雅黑" panose="020B0503020204020204" pitchFamily="34" charset="-122"/>
              </a:rPr>
              <a:t>点击添加标题</a:t>
            </a:r>
            <a:endParaRPr lang="zh-CN" altLang="en-US" sz="1600"/>
          </a:p>
        </p:txBody>
      </p:sp>
      <p:sp>
        <p:nvSpPr>
          <p:cNvPr id="8" name="矩形 7"/>
          <p:cNvSpPr/>
          <p:nvPr/>
        </p:nvSpPr>
        <p:spPr>
          <a:xfrm>
            <a:off x="5197169" y="3913525"/>
            <a:ext cx="1366821" cy="314057"/>
          </a:xfrm>
          <a:prstGeom prst="rect">
            <a:avLst/>
          </a:prstGeom>
        </p:spPr>
        <p:txBody>
          <a:bodyPr wrap="none" lIns="67112" tIns="33556" rIns="67112" bIns="33556">
            <a:spAutoFit/>
          </a:bodyPr>
          <a:lstStyle/>
          <a:p>
            <a:r>
              <a:rPr lang="zh-CN" altLang="en-US" sz="1600">
                <a:solidFill>
                  <a:srgbClr val="666666"/>
                </a:solidFill>
                <a:latin typeface="微软雅黑" panose="020B0503020204020204" pitchFamily="34" charset="-122"/>
                <a:ea typeface="微软雅黑" panose="020B0503020204020204" pitchFamily="34" charset="-122"/>
              </a:rPr>
              <a:t>点击添加标题</a:t>
            </a:r>
            <a:endParaRPr lang="zh-CN" altLang="en-US" sz="1600"/>
          </a:p>
        </p:txBody>
      </p:sp>
      <p:sp>
        <p:nvSpPr>
          <p:cNvPr id="9" name="上箭头 8"/>
          <p:cNvSpPr/>
          <p:nvPr/>
        </p:nvSpPr>
        <p:spPr>
          <a:xfrm>
            <a:off x="5237959" y="2346678"/>
            <a:ext cx="1108019" cy="529977"/>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a:p>
        </p:txBody>
      </p:sp>
      <p:sp>
        <p:nvSpPr>
          <p:cNvPr id="10" name="上箭头 9"/>
          <p:cNvSpPr/>
          <p:nvPr/>
        </p:nvSpPr>
        <p:spPr>
          <a:xfrm flipV="1">
            <a:off x="5237959" y="4284509"/>
            <a:ext cx="1108019" cy="529977"/>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a:p>
        </p:txBody>
      </p:sp>
      <p:sp>
        <p:nvSpPr>
          <p:cNvPr id="11" name="矩形 10"/>
          <p:cNvSpPr/>
          <p:nvPr/>
        </p:nvSpPr>
        <p:spPr>
          <a:xfrm>
            <a:off x="4083828" y="4920478"/>
            <a:ext cx="3324060" cy="31798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600">
                <a:latin typeface="微软雅黑" pitchFamily="34" charset="-122"/>
                <a:ea typeface="微软雅黑" pitchFamily="34" charset="-122"/>
              </a:rPr>
              <a:t>点击添加文本</a:t>
            </a:r>
          </a:p>
        </p:txBody>
      </p:sp>
      <p:sp>
        <p:nvSpPr>
          <p:cNvPr id="12" name="矩形 11"/>
          <p:cNvSpPr/>
          <p:nvPr/>
        </p:nvSpPr>
        <p:spPr>
          <a:xfrm>
            <a:off x="4083828" y="1899612"/>
            <a:ext cx="3324060" cy="31798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600" dirty="0">
                <a:latin typeface="微软雅黑" pitchFamily="34" charset="-122"/>
                <a:ea typeface="微软雅黑" pitchFamily="34" charset="-122"/>
              </a:rPr>
              <a:t>点击添加文本</a:t>
            </a:r>
          </a:p>
        </p:txBody>
      </p:sp>
      <p:sp>
        <p:nvSpPr>
          <p:cNvPr id="13" name="五边形 2"/>
          <p:cNvSpPr/>
          <p:nvPr/>
        </p:nvSpPr>
        <p:spPr>
          <a:xfrm>
            <a:off x="3622094" y="3608786"/>
            <a:ext cx="4339746" cy="238490"/>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a:p>
        </p:txBody>
      </p:sp>
      <p:sp>
        <p:nvSpPr>
          <p:cNvPr id="14" name="五边形 2"/>
          <p:cNvSpPr/>
          <p:nvPr/>
        </p:nvSpPr>
        <p:spPr>
          <a:xfrm flipH="1">
            <a:off x="3622094" y="3290799"/>
            <a:ext cx="4339746" cy="238490"/>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a:p>
        </p:txBody>
      </p:sp>
      <p:pic>
        <p:nvPicPr>
          <p:cNvPr id="31" name="Picture 28">
            <a:extLst>
              <a:ext uri="{FF2B5EF4-FFF2-40B4-BE49-F238E27FC236}">
                <a16:creationId xmlns:a16="http://schemas.microsoft.com/office/drawing/2014/main" id="{4EAF74BF-81C6-4AD7-834F-02C916DE507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
            <a:extLst>
              <a:ext uri="{FF2B5EF4-FFF2-40B4-BE49-F238E27FC236}">
                <a16:creationId xmlns:a16="http://schemas.microsoft.com/office/drawing/2014/main" id="{48F7F522-5045-4CB9-A09E-89826F1E67B8}"/>
              </a:ext>
            </a:extLst>
          </p:cNvPr>
          <p:cNvGrpSpPr>
            <a:grpSpLocks/>
          </p:cNvGrpSpPr>
          <p:nvPr/>
        </p:nvGrpSpPr>
        <p:grpSpPr bwMode="auto">
          <a:xfrm>
            <a:off x="464577" y="165395"/>
            <a:ext cx="433338" cy="535447"/>
            <a:chOff x="10675" y="7633"/>
            <a:chExt cx="433171" cy="534549"/>
          </a:xfrm>
        </p:grpSpPr>
        <p:sp>
          <p:nvSpPr>
            <p:cNvPr id="33" name="圆角矩形 10">
              <a:extLst>
                <a:ext uri="{FF2B5EF4-FFF2-40B4-BE49-F238E27FC236}">
                  <a16:creationId xmlns:a16="http://schemas.microsoft.com/office/drawing/2014/main" id="{851F8297-D937-48DE-9423-6D203A27701B}"/>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4" name="图片 50">
              <a:extLst>
                <a:ext uri="{FF2B5EF4-FFF2-40B4-BE49-F238E27FC236}">
                  <a16:creationId xmlns:a16="http://schemas.microsoft.com/office/drawing/2014/main" id="{9D467339-D557-49A5-B033-49BA70C07E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 name="图片 34">
            <a:extLst>
              <a:ext uri="{FF2B5EF4-FFF2-40B4-BE49-F238E27FC236}">
                <a16:creationId xmlns:a16="http://schemas.microsoft.com/office/drawing/2014/main" id="{1F94229B-128C-4E2D-B451-CA48D31E85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36" name="TextBox 29">
            <a:extLst>
              <a:ext uri="{FF2B5EF4-FFF2-40B4-BE49-F238E27FC236}">
                <a16:creationId xmlns:a16="http://schemas.microsoft.com/office/drawing/2014/main" id="{4FC71608-A5F0-4AF6-957A-C12EF5590860}"/>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26533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73" name="矩形 2"/>
          <p:cNvSpPr>
            <a:spLocks/>
          </p:cNvSpPr>
          <p:nvPr/>
        </p:nvSpPr>
        <p:spPr bwMode="auto">
          <a:xfrm>
            <a:off x="5110844" y="3810179"/>
            <a:ext cx="1186068" cy="1735673"/>
          </a:xfrm>
          <a:custGeom>
            <a:avLst/>
            <a:gdLst>
              <a:gd name="T0" fmla="*/ 46765 w 1421711"/>
              <a:gd name="T1" fmla="*/ 637203 h 2080612"/>
              <a:gd name="T2" fmla="*/ 98013 w 1421711"/>
              <a:gd name="T3" fmla="*/ 561500 h 2080612"/>
              <a:gd name="T4" fmla="*/ 293276 w 1421711"/>
              <a:gd name="T5" fmla="*/ 663895 h 2080612"/>
              <a:gd name="T6" fmla="*/ 307564 w 1421711"/>
              <a:gd name="T7" fmla="*/ 618652 h 2080612"/>
              <a:gd name="T8" fmla="*/ 17052 w 1421711"/>
              <a:gd name="T9" fmla="*/ 330520 h 2080612"/>
              <a:gd name="T10" fmla="*/ 90870 w 1421711"/>
              <a:gd name="T11" fmla="*/ 266226 h 2080612"/>
              <a:gd name="T12" fmla="*/ 364713 w 1421711"/>
              <a:gd name="T13" fmla="*/ 497208 h 2080612"/>
              <a:gd name="T14" fmla="*/ 395669 w 1421711"/>
              <a:gd name="T15" fmla="*/ 451964 h 2080612"/>
              <a:gd name="T16" fmla="*/ 219459 w 1421711"/>
              <a:gd name="T17" fmla="*/ 140021 h 2080612"/>
              <a:gd name="T18" fmla="*/ 305184 w 1421711"/>
              <a:gd name="T19" fmla="*/ 85254 h 2080612"/>
              <a:gd name="T20" fmla="*/ 514733 w 1421711"/>
              <a:gd name="T21" fmla="*/ 390054 h 2080612"/>
              <a:gd name="T22" fmla="*/ 671896 w 1421711"/>
              <a:gd name="T23" fmla="*/ 354334 h 2080612"/>
              <a:gd name="T24" fmla="*/ 624271 w 1421711"/>
              <a:gd name="T25" fmla="*/ 85253 h 2080612"/>
              <a:gd name="T26" fmla="*/ 736189 w 1421711"/>
              <a:gd name="T27" fmla="*/ 90017 h 2080612"/>
              <a:gd name="T28" fmla="*/ 860014 w 1421711"/>
              <a:gd name="T29" fmla="*/ 430536 h 2080612"/>
              <a:gd name="T30" fmla="*/ 1088614 w 1421711"/>
              <a:gd name="T31" fmla="*/ 509117 h 2080612"/>
              <a:gd name="T32" fmla="*/ 1305307 w 1421711"/>
              <a:gd name="T33" fmla="*/ 299567 h 2080612"/>
              <a:gd name="T34" fmla="*/ 1388651 w 1421711"/>
              <a:gd name="T35" fmla="*/ 378148 h 2080612"/>
              <a:gd name="T36" fmla="*/ 1067652 w 1421711"/>
              <a:gd name="T37" fmla="*/ 1080115 h 2080612"/>
              <a:gd name="T38" fmla="*/ 1108133 w 1421711"/>
              <a:gd name="T39" fmla="*/ 2080612 h 2080612"/>
              <a:gd name="T40" fmla="*/ 565877 w 1421711"/>
              <a:gd name="T41" fmla="*/ 2078231 h 2080612"/>
              <a:gd name="T42" fmla="*/ 617125 w 1421711"/>
              <a:gd name="T43" fmla="*/ 1116331 h 2080612"/>
              <a:gd name="T44" fmla="*/ 46765 w 1421711"/>
              <a:gd name="T45" fmla="*/ 637203 h 2080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21711" h="2080612">
                <a:moveTo>
                  <a:pt x="46765" y="637203"/>
                </a:moveTo>
                <a:cubicBezTo>
                  <a:pt x="-19495" y="583394"/>
                  <a:pt x="42831" y="522440"/>
                  <a:pt x="98013" y="561500"/>
                </a:cubicBezTo>
                <a:lnTo>
                  <a:pt x="293276" y="663895"/>
                </a:lnTo>
                <a:cubicBezTo>
                  <a:pt x="381383" y="701202"/>
                  <a:pt x="355189" y="667071"/>
                  <a:pt x="307564" y="618652"/>
                </a:cubicBezTo>
                <a:cubicBezTo>
                  <a:pt x="182151" y="515464"/>
                  <a:pt x="97221" y="426564"/>
                  <a:pt x="17052" y="330520"/>
                </a:cubicBezTo>
                <a:cubicBezTo>
                  <a:pt x="-32161" y="263846"/>
                  <a:pt x="35308" y="213838"/>
                  <a:pt x="90870" y="266226"/>
                </a:cubicBezTo>
                <a:lnTo>
                  <a:pt x="364713" y="497208"/>
                </a:lnTo>
                <a:cubicBezTo>
                  <a:pt x="425039" y="553565"/>
                  <a:pt x="459169" y="548007"/>
                  <a:pt x="395669" y="451964"/>
                </a:cubicBezTo>
                <a:lnTo>
                  <a:pt x="219459" y="140021"/>
                </a:lnTo>
                <a:cubicBezTo>
                  <a:pt x="169453" y="62234"/>
                  <a:pt x="269466" y="29691"/>
                  <a:pt x="305184" y="85254"/>
                </a:cubicBezTo>
                <a:cubicBezTo>
                  <a:pt x="367890" y="191617"/>
                  <a:pt x="444883" y="288454"/>
                  <a:pt x="514733" y="390054"/>
                </a:cubicBezTo>
                <a:cubicBezTo>
                  <a:pt x="597282" y="494035"/>
                  <a:pt x="689358" y="455140"/>
                  <a:pt x="671896" y="354334"/>
                </a:cubicBezTo>
                <a:lnTo>
                  <a:pt x="624271" y="85253"/>
                </a:lnTo>
                <a:cubicBezTo>
                  <a:pt x="616333" y="10641"/>
                  <a:pt x="677452" y="-63971"/>
                  <a:pt x="736189" y="90017"/>
                </a:cubicBezTo>
                <a:cubicBezTo>
                  <a:pt x="775083" y="203523"/>
                  <a:pt x="809214" y="317030"/>
                  <a:pt x="860014" y="430536"/>
                </a:cubicBezTo>
                <a:cubicBezTo>
                  <a:pt x="947326" y="586905"/>
                  <a:pt x="1025114" y="555155"/>
                  <a:pt x="1088614" y="509117"/>
                </a:cubicBezTo>
                <a:cubicBezTo>
                  <a:pt x="1187038" y="448792"/>
                  <a:pt x="1230695" y="369417"/>
                  <a:pt x="1305307" y="299567"/>
                </a:cubicBezTo>
                <a:cubicBezTo>
                  <a:pt x="1378331" y="237655"/>
                  <a:pt x="1472788" y="282897"/>
                  <a:pt x="1388651" y="378148"/>
                </a:cubicBezTo>
                <a:cubicBezTo>
                  <a:pt x="1212595" y="583562"/>
                  <a:pt x="1122264" y="831839"/>
                  <a:pt x="1067652" y="1080115"/>
                </a:cubicBezTo>
                <a:cubicBezTo>
                  <a:pt x="994628" y="1354083"/>
                  <a:pt x="1097814" y="1766163"/>
                  <a:pt x="1108133" y="2080612"/>
                </a:cubicBezTo>
                <a:lnTo>
                  <a:pt x="565877" y="2078231"/>
                </a:lnTo>
                <a:cubicBezTo>
                  <a:pt x="590104" y="1840148"/>
                  <a:pt x="657192" y="1356795"/>
                  <a:pt x="617125" y="1116331"/>
                </a:cubicBezTo>
                <a:cubicBezTo>
                  <a:pt x="571467" y="879628"/>
                  <a:pt x="275777" y="807231"/>
                  <a:pt x="46765" y="63720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74" name="矩形 3"/>
          <p:cNvSpPr>
            <a:spLocks/>
          </p:cNvSpPr>
          <p:nvPr/>
        </p:nvSpPr>
        <p:spPr bwMode="auto">
          <a:xfrm rot="491450">
            <a:off x="3572289" y="4469195"/>
            <a:ext cx="1568722" cy="827343"/>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75" name="矩形 3"/>
          <p:cNvSpPr>
            <a:spLocks/>
          </p:cNvSpPr>
          <p:nvPr/>
        </p:nvSpPr>
        <p:spPr bwMode="auto">
          <a:xfrm rot="2444456">
            <a:off x="3577053" y="3378246"/>
            <a:ext cx="1570310" cy="825755"/>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76" name="矩形 3"/>
          <p:cNvSpPr>
            <a:spLocks/>
          </p:cNvSpPr>
          <p:nvPr/>
        </p:nvSpPr>
        <p:spPr bwMode="auto">
          <a:xfrm rot="4118785">
            <a:off x="4288273" y="2541431"/>
            <a:ext cx="1570523" cy="827231"/>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77" name="矩形 3"/>
          <p:cNvSpPr>
            <a:spLocks/>
          </p:cNvSpPr>
          <p:nvPr/>
        </p:nvSpPr>
        <p:spPr bwMode="auto">
          <a:xfrm rot="8239095">
            <a:off x="5574475" y="2596954"/>
            <a:ext cx="1568722" cy="825755"/>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78" name="矩形 3"/>
          <p:cNvSpPr>
            <a:spLocks/>
          </p:cNvSpPr>
          <p:nvPr/>
        </p:nvSpPr>
        <p:spPr bwMode="auto">
          <a:xfrm rot="10393058">
            <a:off x="6430288" y="3459233"/>
            <a:ext cx="1570311" cy="825755"/>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79" name="矩形 3"/>
          <p:cNvSpPr>
            <a:spLocks/>
          </p:cNvSpPr>
          <p:nvPr/>
        </p:nvSpPr>
        <p:spPr bwMode="auto">
          <a:xfrm rot="12452244">
            <a:off x="6155601" y="4532714"/>
            <a:ext cx="1570310" cy="827343"/>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sp>
        <p:nvSpPr>
          <p:cNvPr id="40980" name="椭圆 8"/>
          <p:cNvSpPr>
            <a:spLocks/>
          </p:cNvSpPr>
          <p:nvPr/>
        </p:nvSpPr>
        <p:spPr bwMode="auto">
          <a:xfrm>
            <a:off x="3832685" y="5485506"/>
            <a:ext cx="3820188" cy="347770"/>
          </a:xfrm>
          <a:custGeom>
            <a:avLst/>
            <a:gdLst>
              <a:gd name="T0" fmla="*/ 1750378 w 3500756"/>
              <a:gd name="T1" fmla="*/ 0 h 379896"/>
              <a:gd name="T2" fmla="*/ 3500756 w 3500756"/>
              <a:gd name="T3" fmla="*/ 379896 h 379896"/>
              <a:gd name="T4" fmla="*/ 0 w 3500756"/>
              <a:gd name="T5" fmla="*/ 379896 h 379896"/>
              <a:gd name="T6" fmla="*/ 1750378 w 3500756"/>
              <a:gd name="T7" fmla="*/ 0 h 379896"/>
            </a:gdLst>
            <a:ahLst/>
            <a:cxnLst>
              <a:cxn ang="0">
                <a:pos x="T0" y="T1"/>
              </a:cxn>
              <a:cxn ang="0">
                <a:pos x="T2" y="T3"/>
              </a:cxn>
              <a:cxn ang="0">
                <a:pos x="T4" y="T5"/>
              </a:cxn>
              <a:cxn ang="0">
                <a:pos x="T6" y="T7"/>
              </a:cxn>
            </a:cxnLst>
            <a:rect l="0" t="0" r="r" b="b"/>
            <a:pathLst>
              <a:path w="3500756" h="379896">
                <a:moveTo>
                  <a:pt x="1750378" y="0"/>
                </a:moveTo>
                <a:cubicBezTo>
                  <a:pt x="2570761" y="0"/>
                  <a:pt x="3265486" y="159525"/>
                  <a:pt x="3500756" y="379896"/>
                </a:cubicBezTo>
                <a:lnTo>
                  <a:pt x="0" y="379896"/>
                </a:lnTo>
                <a:cubicBezTo>
                  <a:pt x="235271" y="159525"/>
                  <a:pt x="929995" y="0"/>
                  <a:pt x="1750378" y="0"/>
                </a:cubicBez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p>
            <a:endParaRPr lang="zh-CN" altLang="en-US"/>
          </a:p>
        </p:txBody>
      </p:sp>
      <p:cxnSp>
        <p:nvCxnSpPr>
          <p:cNvPr id="40981" name="直接连接符 20"/>
          <p:cNvCxnSpPr>
            <a:cxnSpLocks noChangeShapeType="1"/>
          </p:cNvCxnSpPr>
          <p:nvPr/>
        </p:nvCxnSpPr>
        <p:spPr bwMode="auto">
          <a:xfrm flipH="1">
            <a:off x="3959707" y="2592187"/>
            <a:ext cx="720850"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40982" name="矩形 1"/>
          <p:cNvSpPr>
            <a:spLocks noChangeArrowheads="1"/>
          </p:cNvSpPr>
          <p:nvPr/>
        </p:nvSpPr>
        <p:spPr bwMode="auto">
          <a:xfrm>
            <a:off x="2065491" y="2271413"/>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40983" name="直接连接符 22"/>
          <p:cNvCxnSpPr>
            <a:cxnSpLocks noChangeShapeType="1"/>
          </p:cNvCxnSpPr>
          <p:nvPr/>
        </p:nvCxnSpPr>
        <p:spPr bwMode="auto">
          <a:xfrm flipH="1">
            <a:off x="3477023" y="4048374"/>
            <a:ext cx="720850"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40984" name="矩形 1"/>
          <p:cNvSpPr>
            <a:spLocks noChangeArrowheads="1"/>
          </p:cNvSpPr>
          <p:nvPr/>
        </p:nvSpPr>
        <p:spPr bwMode="auto">
          <a:xfrm>
            <a:off x="1582807" y="3727601"/>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0985" name="矩形 1"/>
          <p:cNvSpPr>
            <a:spLocks noChangeArrowheads="1"/>
          </p:cNvSpPr>
          <p:nvPr/>
        </p:nvSpPr>
        <p:spPr bwMode="auto">
          <a:xfrm>
            <a:off x="7395656" y="2271413"/>
            <a:ext cx="1894217"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40986" name="直接连接符 25"/>
          <p:cNvCxnSpPr>
            <a:cxnSpLocks noChangeShapeType="1"/>
          </p:cNvCxnSpPr>
          <p:nvPr/>
        </p:nvCxnSpPr>
        <p:spPr bwMode="auto">
          <a:xfrm flipH="1">
            <a:off x="6623995" y="2592187"/>
            <a:ext cx="720850"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40987" name="矩形 1"/>
          <p:cNvSpPr>
            <a:spLocks noChangeArrowheads="1"/>
          </p:cNvSpPr>
          <p:nvPr/>
        </p:nvSpPr>
        <p:spPr bwMode="auto">
          <a:xfrm>
            <a:off x="7898979" y="3756185"/>
            <a:ext cx="1894216" cy="138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40988" name="直接连接符 27"/>
          <p:cNvCxnSpPr>
            <a:cxnSpLocks noChangeShapeType="1"/>
          </p:cNvCxnSpPr>
          <p:nvPr/>
        </p:nvCxnSpPr>
        <p:spPr bwMode="auto">
          <a:xfrm flipH="1">
            <a:off x="7128910" y="4076958"/>
            <a:ext cx="719263"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pic>
        <p:nvPicPr>
          <p:cNvPr id="31" name="Picture 28">
            <a:extLst>
              <a:ext uri="{FF2B5EF4-FFF2-40B4-BE49-F238E27FC236}">
                <a16:creationId xmlns:a16="http://schemas.microsoft.com/office/drawing/2014/main" id="{45A5A7D1-CB20-4E0E-ACB8-52F80CE7BC6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
            <a:extLst>
              <a:ext uri="{FF2B5EF4-FFF2-40B4-BE49-F238E27FC236}">
                <a16:creationId xmlns:a16="http://schemas.microsoft.com/office/drawing/2014/main" id="{45E481E2-0056-419A-A266-8BEC67B30398}"/>
              </a:ext>
            </a:extLst>
          </p:cNvPr>
          <p:cNvGrpSpPr>
            <a:grpSpLocks/>
          </p:cNvGrpSpPr>
          <p:nvPr/>
        </p:nvGrpSpPr>
        <p:grpSpPr bwMode="auto">
          <a:xfrm>
            <a:off x="464577" y="165395"/>
            <a:ext cx="433338" cy="535447"/>
            <a:chOff x="10675" y="7633"/>
            <a:chExt cx="433171" cy="534549"/>
          </a:xfrm>
        </p:grpSpPr>
        <p:sp>
          <p:nvSpPr>
            <p:cNvPr id="33" name="圆角矩形 10">
              <a:extLst>
                <a:ext uri="{FF2B5EF4-FFF2-40B4-BE49-F238E27FC236}">
                  <a16:creationId xmlns:a16="http://schemas.microsoft.com/office/drawing/2014/main" id="{7E92E5AA-B4A8-422B-ACB2-4C828105FBA4}"/>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4" name="图片 50">
              <a:extLst>
                <a:ext uri="{FF2B5EF4-FFF2-40B4-BE49-F238E27FC236}">
                  <a16:creationId xmlns:a16="http://schemas.microsoft.com/office/drawing/2014/main" id="{5DDFCC38-1933-408A-97E1-8AB1A3C5E3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 name="图片 34">
            <a:extLst>
              <a:ext uri="{FF2B5EF4-FFF2-40B4-BE49-F238E27FC236}">
                <a16:creationId xmlns:a16="http://schemas.microsoft.com/office/drawing/2014/main" id="{88C765DF-0AC2-41E5-A4C4-8C48ABB152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36" name="TextBox 29">
            <a:extLst>
              <a:ext uri="{FF2B5EF4-FFF2-40B4-BE49-F238E27FC236}">
                <a16:creationId xmlns:a16="http://schemas.microsoft.com/office/drawing/2014/main" id="{172D0EC4-1B77-4C6E-8E71-E2ECE455E690}"/>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878093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2173025" y="3626009"/>
            <a:ext cx="2689960" cy="754680"/>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lumMod val="50000"/>
              <a:lumOff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72190" tIns="36096" rIns="72190" bIns="36096" rtlCol="0" anchor="ctr"/>
          <a:lstStyle/>
          <a:p>
            <a:pPr algn="ctr"/>
            <a:endParaRPr lang="zh-CN" altLang="en-US" dirty="0"/>
          </a:p>
        </p:txBody>
      </p:sp>
      <p:sp>
        <p:nvSpPr>
          <p:cNvPr id="21" name="AutoShape 3"/>
          <p:cNvSpPr>
            <a:spLocks noChangeArrowheads="1"/>
          </p:cNvSpPr>
          <p:nvPr/>
        </p:nvSpPr>
        <p:spPr bwMode="auto">
          <a:xfrm rot="10800000">
            <a:off x="2970622" y="2594986"/>
            <a:ext cx="1094768" cy="30558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72190" tIns="36096" rIns="72190" bIns="36096" rtlCol="0" anchor="ctr"/>
          <a:lstStyle/>
          <a:p>
            <a:pPr algn="ctr"/>
            <a:endParaRPr lang="zh-CN" altLang="en-US" dirty="0"/>
          </a:p>
        </p:txBody>
      </p:sp>
      <p:sp>
        <p:nvSpPr>
          <p:cNvPr id="22" name="AutoShape 6"/>
          <p:cNvSpPr>
            <a:spLocks noChangeArrowheads="1"/>
          </p:cNvSpPr>
          <p:nvPr/>
        </p:nvSpPr>
        <p:spPr bwMode="auto">
          <a:xfrm>
            <a:off x="3175282" y="1922434"/>
            <a:ext cx="685446" cy="583767"/>
          </a:xfrm>
          <a:prstGeom prst="triangle">
            <a:avLst>
              <a:gd name="adj" fmla="val 50000"/>
            </a:avLst>
          </a:prstGeom>
          <a:solidFill>
            <a:schemeClr val="accent1">
              <a:lumMod val="25000"/>
              <a:lumOff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72190" tIns="36096" rIns="72190" bIns="36096" rtlCol="0" anchor="ctr"/>
          <a:lstStyle/>
          <a:p>
            <a:pPr algn="ctr"/>
            <a:endParaRPr lang="zh-CN" altLang="en-US" dirty="0"/>
          </a:p>
        </p:txBody>
      </p:sp>
      <p:sp>
        <p:nvSpPr>
          <p:cNvPr id="23" name="AutoShape 4"/>
          <p:cNvSpPr>
            <a:spLocks noChangeArrowheads="1"/>
          </p:cNvSpPr>
          <p:nvPr/>
        </p:nvSpPr>
        <p:spPr bwMode="auto">
          <a:xfrm rot="10800000">
            <a:off x="2643353" y="3022268"/>
            <a:ext cx="1749306" cy="49165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9BD2"/>
          </a:solidFill>
          <a:ln>
            <a:noFill/>
          </a:ln>
        </p:spPr>
        <p:style>
          <a:lnRef idx="2">
            <a:schemeClr val="dk1">
              <a:shade val="50000"/>
            </a:schemeClr>
          </a:lnRef>
          <a:fillRef idx="1">
            <a:schemeClr val="dk1"/>
          </a:fillRef>
          <a:effectRef idx="0">
            <a:schemeClr val="dk1"/>
          </a:effectRef>
          <a:fontRef idx="minor">
            <a:schemeClr val="lt1"/>
          </a:fontRef>
        </p:style>
        <p:txBody>
          <a:bodyPr lIns="72190" tIns="36096" rIns="72190" bIns="36096" rtlCol="0" anchor="ctr"/>
          <a:lstStyle/>
          <a:p>
            <a:pPr algn="ctr"/>
            <a:endParaRPr lang="zh-CN" altLang="en-US" dirty="0"/>
          </a:p>
        </p:txBody>
      </p:sp>
      <p:sp>
        <p:nvSpPr>
          <p:cNvPr id="24" name="AutoShape 5"/>
          <p:cNvSpPr>
            <a:spLocks noChangeArrowheads="1"/>
          </p:cNvSpPr>
          <p:nvPr/>
        </p:nvSpPr>
        <p:spPr bwMode="auto">
          <a:xfrm rot="10800000">
            <a:off x="1731273" y="4476899"/>
            <a:ext cx="3573466" cy="70755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90" tIns="36096" rIns="72190" bIns="36096" rtlCol="0" anchor="ctr"/>
          <a:lstStyle/>
          <a:p>
            <a:pPr algn="ctr"/>
            <a:endParaRPr lang="zh-CN" altLang="en-US" dirty="0"/>
          </a:p>
        </p:txBody>
      </p:sp>
      <p:cxnSp>
        <p:nvCxnSpPr>
          <p:cNvPr id="25" name="直接连接符 24"/>
          <p:cNvCxnSpPr/>
          <p:nvPr/>
        </p:nvCxnSpPr>
        <p:spPr>
          <a:xfrm>
            <a:off x="3543909" y="2242844"/>
            <a:ext cx="282480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532985" y="2746741"/>
            <a:ext cx="283573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543909" y="3269537"/>
            <a:ext cx="282480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518006" y="4034613"/>
            <a:ext cx="285071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518006" y="4792068"/>
            <a:ext cx="285071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6504184" y="4386952"/>
            <a:ext cx="4513859" cy="605735"/>
          </a:xfrm>
          <a:prstGeom prst="rect">
            <a:avLst/>
          </a:prstGeom>
          <a:noFill/>
        </p:spPr>
        <p:txBody>
          <a:bodyPr wrap="square" lIns="72190" tIns="36096" rIns="72190" bIns="36096" rtlCol="0">
            <a:spAutoFit/>
          </a:bodyPr>
          <a:lstStyle/>
          <a:p>
            <a:pPr>
              <a:lnSpc>
                <a:spcPct val="130000"/>
              </a:lnSpc>
            </a:pPr>
            <a:r>
              <a:rPr lang="zh-CN" altLang="en-US" sz="1400" b="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b="0">
                <a:solidFill>
                  <a:schemeClr val="tx1">
                    <a:lumMod val="75000"/>
                    <a:lumOff val="25000"/>
                  </a:schemeClr>
                </a:solidFill>
                <a:latin typeface="微软雅黑" pitchFamily="34" charset="-122"/>
                <a:ea typeface="微软雅黑" pitchFamily="34" charset="-122"/>
              </a:rPr>
              <a:t>选择粘贴，并选择只保留文字。</a:t>
            </a:r>
          </a:p>
        </p:txBody>
      </p:sp>
      <p:sp>
        <p:nvSpPr>
          <p:cNvPr id="31" name="TextBox 30"/>
          <p:cNvSpPr txBox="1"/>
          <p:nvPr/>
        </p:nvSpPr>
        <p:spPr>
          <a:xfrm>
            <a:off x="5514003" y="4421912"/>
            <a:ext cx="876447" cy="292206"/>
          </a:xfrm>
          <a:prstGeom prst="rect">
            <a:avLst/>
          </a:prstGeom>
          <a:noFill/>
        </p:spPr>
        <p:txBody>
          <a:bodyPr wrap="none" lIns="72190" tIns="36096" rIns="72190" bIns="36096" rtlCol="0">
            <a:spAutoFit/>
          </a:bodyPr>
          <a:lstStyle/>
          <a:p>
            <a:pPr algn="ctr"/>
            <a:r>
              <a:rPr lang="zh-CN" altLang="en-US" sz="1400">
                <a:solidFill>
                  <a:schemeClr val="tx1">
                    <a:lumMod val="75000"/>
                    <a:lumOff val="25000"/>
                  </a:schemeClr>
                </a:solidFill>
                <a:latin typeface="微软雅黑" pitchFamily="34" charset="-122"/>
                <a:ea typeface="微软雅黑" pitchFamily="34" charset="-122"/>
              </a:rPr>
              <a:t>添加标题</a:t>
            </a:r>
          </a:p>
        </p:txBody>
      </p:sp>
      <p:sp>
        <p:nvSpPr>
          <p:cNvPr id="32" name="TextBox 31"/>
          <p:cNvSpPr txBox="1"/>
          <p:nvPr/>
        </p:nvSpPr>
        <p:spPr>
          <a:xfrm>
            <a:off x="6504184" y="3634092"/>
            <a:ext cx="4513859" cy="605735"/>
          </a:xfrm>
          <a:prstGeom prst="rect">
            <a:avLst/>
          </a:prstGeom>
          <a:noFill/>
        </p:spPr>
        <p:txBody>
          <a:bodyPr wrap="square" lIns="72190" tIns="36096" rIns="72190" bIns="36096" rtlCol="0">
            <a:spAutoFit/>
          </a:bodyPr>
          <a:lstStyle/>
          <a:p>
            <a:pPr>
              <a:lnSpc>
                <a:spcPct val="130000"/>
              </a:lnSpc>
            </a:pPr>
            <a:r>
              <a:rPr lang="zh-CN" altLang="en-US" sz="1400" b="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3" name="TextBox 32"/>
          <p:cNvSpPr txBox="1"/>
          <p:nvPr/>
        </p:nvSpPr>
        <p:spPr>
          <a:xfrm>
            <a:off x="5514003" y="3675868"/>
            <a:ext cx="876447" cy="292206"/>
          </a:xfrm>
          <a:prstGeom prst="rect">
            <a:avLst/>
          </a:prstGeom>
          <a:noFill/>
        </p:spPr>
        <p:txBody>
          <a:bodyPr wrap="none" lIns="72190" tIns="36096" rIns="72190" bIns="36096" rtlCol="0">
            <a:spAutoFit/>
          </a:bodyPr>
          <a:lstStyle/>
          <a:p>
            <a:pPr algn="ctr"/>
            <a:r>
              <a:rPr lang="zh-CN" altLang="en-US" sz="1400">
                <a:solidFill>
                  <a:schemeClr val="tx1">
                    <a:lumMod val="75000"/>
                    <a:lumOff val="25000"/>
                  </a:schemeClr>
                </a:solidFill>
                <a:latin typeface="微软雅黑" pitchFamily="34" charset="-122"/>
                <a:ea typeface="微软雅黑" pitchFamily="34" charset="-122"/>
              </a:rPr>
              <a:t>添加标题</a:t>
            </a:r>
          </a:p>
        </p:txBody>
      </p:sp>
      <p:sp>
        <p:nvSpPr>
          <p:cNvPr id="34" name="TextBox 33"/>
          <p:cNvSpPr txBox="1"/>
          <p:nvPr/>
        </p:nvSpPr>
        <p:spPr>
          <a:xfrm>
            <a:off x="6504184" y="2899297"/>
            <a:ext cx="4513859" cy="605735"/>
          </a:xfrm>
          <a:prstGeom prst="rect">
            <a:avLst/>
          </a:prstGeom>
          <a:noFill/>
        </p:spPr>
        <p:txBody>
          <a:bodyPr wrap="square" lIns="72190" tIns="36096" rIns="72190" bIns="36096" rtlCol="0">
            <a:spAutoFit/>
          </a:bodyPr>
          <a:lstStyle/>
          <a:p>
            <a:pPr>
              <a:lnSpc>
                <a:spcPct val="130000"/>
              </a:lnSpc>
            </a:pPr>
            <a:r>
              <a:rPr lang="zh-CN" altLang="en-US" sz="1400" b="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b="0">
                <a:solidFill>
                  <a:schemeClr val="tx1">
                    <a:lumMod val="75000"/>
                    <a:lumOff val="25000"/>
                  </a:schemeClr>
                </a:solidFill>
                <a:latin typeface="微软雅黑" pitchFamily="34" charset="-122"/>
                <a:ea typeface="微软雅黑" pitchFamily="34" charset="-122"/>
              </a:rPr>
              <a:t>选择粘贴，并选择只保留文字。</a:t>
            </a:r>
          </a:p>
        </p:txBody>
      </p:sp>
      <p:sp>
        <p:nvSpPr>
          <p:cNvPr id="35" name="TextBox 34"/>
          <p:cNvSpPr txBox="1"/>
          <p:nvPr/>
        </p:nvSpPr>
        <p:spPr>
          <a:xfrm>
            <a:off x="5514003" y="2918297"/>
            <a:ext cx="876447" cy="292206"/>
          </a:xfrm>
          <a:prstGeom prst="rect">
            <a:avLst/>
          </a:prstGeom>
          <a:noFill/>
        </p:spPr>
        <p:txBody>
          <a:bodyPr wrap="none" lIns="72190" tIns="36096" rIns="72190" bIns="36096" rtlCol="0">
            <a:spAutoFit/>
          </a:bodyPr>
          <a:lstStyle/>
          <a:p>
            <a:pPr algn="ctr"/>
            <a:r>
              <a:rPr lang="zh-CN" altLang="en-US" sz="1400">
                <a:solidFill>
                  <a:schemeClr val="tx1">
                    <a:lumMod val="75000"/>
                    <a:lumOff val="25000"/>
                  </a:schemeClr>
                </a:solidFill>
                <a:latin typeface="微软雅黑" pitchFamily="34" charset="-122"/>
                <a:ea typeface="微软雅黑" pitchFamily="34" charset="-122"/>
              </a:rPr>
              <a:t>添加标题</a:t>
            </a:r>
          </a:p>
        </p:txBody>
      </p:sp>
      <p:sp>
        <p:nvSpPr>
          <p:cNvPr id="36" name="TextBox 35"/>
          <p:cNvSpPr txBox="1"/>
          <p:nvPr/>
        </p:nvSpPr>
        <p:spPr>
          <a:xfrm>
            <a:off x="6504184" y="2342667"/>
            <a:ext cx="4513859" cy="605735"/>
          </a:xfrm>
          <a:prstGeom prst="rect">
            <a:avLst/>
          </a:prstGeom>
          <a:noFill/>
        </p:spPr>
        <p:txBody>
          <a:bodyPr wrap="square" lIns="72190" tIns="36096" rIns="72190" bIns="36096" rtlCol="0">
            <a:spAutoFit/>
          </a:bodyPr>
          <a:lstStyle/>
          <a:p>
            <a:pPr>
              <a:lnSpc>
                <a:spcPct val="130000"/>
              </a:lnSpc>
            </a:pPr>
            <a:r>
              <a:rPr lang="zh-CN" altLang="en-US" sz="1400" b="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7" name="TextBox 36"/>
          <p:cNvSpPr txBox="1"/>
          <p:nvPr/>
        </p:nvSpPr>
        <p:spPr>
          <a:xfrm>
            <a:off x="5514003" y="2403576"/>
            <a:ext cx="876447" cy="292206"/>
          </a:xfrm>
          <a:prstGeom prst="rect">
            <a:avLst/>
          </a:prstGeom>
          <a:noFill/>
        </p:spPr>
        <p:txBody>
          <a:bodyPr wrap="none" lIns="72190" tIns="36096" rIns="72190" bIns="36096" rtlCol="0">
            <a:spAutoFit/>
          </a:bodyPr>
          <a:lstStyle/>
          <a:p>
            <a:pPr algn="ctr"/>
            <a:r>
              <a:rPr lang="zh-CN" altLang="en-US" sz="1400">
                <a:solidFill>
                  <a:schemeClr val="tx1">
                    <a:lumMod val="75000"/>
                    <a:lumOff val="25000"/>
                  </a:schemeClr>
                </a:solidFill>
                <a:latin typeface="微软雅黑" pitchFamily="34" charset="-122"/>
                <a:ea typeface="微软雅黑" pitchFamily="34" charset="-122"/>
              </a:rPr>
              <a:t>添加标题</a:t>
            </a:r>
          </a:p>
        </p:txBody>
      </p:sp>
      <p:sp>
        <p:nvSpPr>
          <p:cNvPr id="38" name="TextBox 37"/>
          <p:cNvSpPr txBox="1"/>
          <p:nvPr/>
        </p:nvSpPr>
        <p:spPr>
          <a:xfrm>
            <a:off x="6504184" y="1822658"/>
            <a:ext cx="4513859" cy="605735"/>
          </a:xfrm>
          <a:prstGeom prst="rect">
            <a:avLst/>
          </a:prstGeom>
          <a:noFill/>
        </p:spPr>
        <p:txBody>
          <a:bodyPr wrap="square" lIns="72190" tIns="36096" rIns="72190" bIns="36096" rtlCol="0">
            <a:spAutoFit/>
          </a:bodyPr>
          <a:lstStyle/>
          <a:p>
            <a:pPr>
              <a:lnSpc>
                <a:spcPct val="130000"/>
              </a:lnSpc>
            </a:pPr>
            <a:r>
              <a:rPr lang="zh-CN" altLang="en-US" sz="1400" b="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5514003" y="1883565"/>
            <a:ext cx="876447" cy="292206"/>
          </a:xfrm>
          <a:prstGeom prst="rect">
            <a:avLst/>
          </a:prstGeom>
          <a:noFill/>
        </p:spPr>
        <p:txBody>
          <a:bodyPr wrap="none" lIns="72190" tIns="36096" rIns="72190" bIns="36096" rtlCol="0">
            <a:spAutoFit/>
          </a:bodyPr>
          <a:lstStyle/>
          <a:p>
            <a:pPr algn="ctr"/>
            <a:r>
              <a:rPr lang="zh-CN" altLang="en-US" sz="1400" dirty="0">
                <a:solidFill>
                  <a:schemeClr val="tx1">
                    <a:lumMod val="75000"/>
                    <a:lumOff val="25000"/>
                  </a:schemeClr>
                </a:solidFill>
                <a:latin typeface="微软雅黑" pitchFamily="34" charset="-122"/>
                <a:ea typeface="微软雅黑" pitchFamily="34" charset="-122"/>
              </a:rPr>
              <a:t>添加标题</a:t>
            </a:r>
          </a:p>
        </p:txBody>
      </p:sp>
      <p:pic>
        <p:nvPicPr>
          <p:cNvPr id="41" name="Picture 28">
            <a:extLst>
              <a:ext uri="{FF2B5EF4-FFF2-40B4-BE49-F238E27FC236}">
                <a16:creationId xmlns:a16="http://schemas.microsoft.com/office/drawing/2014/main" id="{AD4B22CA-C629-4BF9-BF5A-B57F9A84F58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组合 3">
            <a:extLst>
              <a:ext uri="{FF2B5EF4-FFF2-40B4-BE49-F238E27FC236}">
                <a16:creationId xmlns:a16="http://schemas.microsoft.com/office/drawing/2014/main" id="{529B9D8D-DBB7-4133-BFB1-9C0D9A8AF8D3}"/>
              </a:ext>
            </a:extLst>
          </p:cNvPr>
          <p:cNvGrpSpPr>
            <a:grpSpLocks/>
          </p:cNvGrpSpPr>
          <p:nvPr/>
        </p:nvGrpSpPr>
        <p:grpSpPr bwMode="auto">
          <a:xfrm>
            <a:off x="464577" y="165395"/>
            <a:ext cx="433338" cy="535447"/>
            <a:chOff x="10675" y="7633"/>
            <a:chExt cx="433171" cy="534549"/>
          </a:xfrm>
        </p:grpSpPr>
        <p:sp>
          <p:nvSpPr>
            <p:cNvPr id="55" name="圆角矩形 10">
              <a:extLst>
                <a:ext uri="{FF2B5EF4-FFF2-40B4-BE49-F238E27FC236}">
                  <a16:creationId xmlns:a16="http://schemas.microsoft.com/office/drawing/2014/main" id="{F68CD097-4358-4934-ABFA-8CC90AADE3D8}"/>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6" name="图片 50">
              <a:extLst>
                <a:ext uri="{FF2B5EF4-FFF2-40B4-BE49-F238E27FC236}">
                  <a16:creationId xmlns:a16="http://schemas.microsoft.com/office/drawing/2014/main" id="{E565A670-7902-47FC-AC03-A7514765D4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7" name="图片 56">
            <a:extLst>
              <a:ext uri="{FF2B5EF4-FFF2-40B4-BE49-F238E27FC236}">
                <a16:creationId xmlns:a16="http://schemas.microsoft.com/office/drawing/2014/main" id="{DDA90713-58AB-43AA-AF8A-E29CAA2188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58" name="TextBox 29">
            <a:extLst>
              <a:ext uri="{FF2B5EF4-FFF2-40B4-BE49-F238E27FC236}">
                <a16:creationId xmlns:a16="http://schemas.microsoft.com/office/drawing/2014/main" id="{B1F89D1D-3ECE-434F-A564-C353D23C96D9}"/>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084121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p:cNvSpPr txBox="1"/>
          <p:nvPr/>
        </p:nvSpPr>
        <p:spPr>
          <a:xfrm>
            <a:off x="2213589" y="3882946"/>
            <a:ext cx="842561" cy="500141"/>
          </a:xfrm>
          <a:prstGeom prst="rect">
            <a:avLst/>
          </a:prstGeom>
          <a:noFill/>
        </p:spPr>
        <p:txBody>
          <a:bodyPr wrap="square" lIns="68585" tIns="34292" rIns="68585" bIns="3429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400" dirty="0">
                <a:solidFill>
                  <a:schemeClr val="tx1">
                    <a:lumMod val="85000"/>
                    <a:lumOff val="15000"/>
                  </a:schemeClr>
                </a:solidFill>
              </a:rPr>
              <a:t>点击添加文字</a:t>
            </a:r>
          </a:p>
        </p:txBody>
      </p:sp>
      <p:sp>
        <p:nvSpPr>
          <p:cNvPr id="17" name="TextBox 16"/>
          <p:cNvSpPr txBox="1"/>
          <p:nvPr/>
        </p:nvSpPr>
        <p:spPr>
          <a:xfrm>
            <a:off x="3311571" y="2667782"/>
            <a:ext cx="1193627" cy="715585"/>
          </a:xfrm>
          <a:prstGeom prst="rect">
            <a:avLst/>
          </a:prstGeom>
          <a:noFill/>
        </p:spPr>
        <p:txBody>
          <a:bodyPr wrap="square" lIns="68585" tIns="34292" rIns="68585" bIns="34292" rtlCol="0" anchor="ctr">
            <a:spAutoFit/>
          </a:bodyPr>
          <a:lstStyle/>
          <a:p>
            <a:pPr algn="ctr"/>
            <a:r>
              <a:rPr lang="zh-CN" altLang="en-US" sz="1400" dirty="0">
                <a:solidFill>
                  <a:schemeClr val="tx1">
                    <a:lumMod val="85000"/>
                    <a:lumOff val="15000"/>
                  </a:schemeClr>
                </a:solidFill>
                <a:latin typeface="微软雅黑" pitchFamily="34" charset="-122"/>
                <a:ea typeface="微软雅黑" pitchFamily="34" charset="-122"/>
              </a:rPr>
              <a:t>点击添加</a:t>
            </a:r>
            <a:endParaRPr lang="en-US" altLang="zh-CN" sz="1400" dirty="0">
              <a:solidFill>
                <a:schemeClr val="tx1">
                  <a:lumMod val="85000"/>
                  <a:lumOff val="15000"/>
                </a:schemeClr>
              </a:solidFill>
              <a:latin typeface="微软雅黑" pitchFamily="34" charset="-122"/>
              <a:ea typeface="微软雅黑" pitchFamily="34" charset="-122"/>
            </a:endParaRPr>
          </a:p>
          <a:p>
            <a:pPr algn="ctr"/>
            <a:r>
              <a:rPr lang="zh-CN" altLang="en-US" sz="1400" dirty="0">
                <a:solidFill>
                  <a:schemeClr val="tx1">
                    <a:lumMod val="85000"/>
                    <a:lumOff val="15000"/>
                  </a:schemeClr>
                </a:solidFill>
                <a:latin typeface="微软雅黑" pitchFamily="34" charset="-122"/>
                <a:ea typeface="微软雅黑" pitchFamily="34" charset="-122"/>
              </a:rPr>
              <a:t>文字点击添加文字</a:t>
            </a:r>
          </a:p>
        </p:txBody>
      </p:sp>
      <p:sp>
        <p:nvSpPr>
          <p:cNvPr id="18" name="TextBox 17"/>
          <p:cNvSpPr txBox="1"/>
          <p:nvPr/>
        </p:nvSpPr>
        <p:spPr>
          <a:xfrm>
            <a:off x="4795993" y="3544887"/>
            <a:ext cx="842561" cy="500141"/>
          </a:xfrm>
          <a:prstGeom prst="rect">
            <a:avLst/>
          </a:prstGeom>
          <a:noFill/>
        </p:spPr>
        <p:txBody>
          <a:bodyPr wrap="square" lIns="68585" tIns="34292" rIns="68585" bIns="3429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400" dirty="0">
                <a:solidFill>
                  <a:schemeClr val="tx1">
                    <a:lumMod val="85000"/>
                    <a:lumOff val="15000"/>
                  </a:schemeClr>
                </a:solidFill>
              </a:rPr>
              <a:t>点击添加文字</a:t>
            </a:r>
          </a:p>
        </p:txBody>
      </p:sp>
      <p:sp>
        <p:nvSpPr>
          <p:cNvPr id="19" name="TextBox 18"/>
          <p:cNvSpPr txBox="1"/>
          <p:nvPr/>
        </p:nvSpPr>
        <p:spPr>
          <a:xfrm>
            <a:off x="5877697" y="2800742"/>
            <a:ext cx="1193627" cy="500281"/>
          </a:xfrm>
          <a:prstGeom prst="rect">
            <a:avLst/>
          </a:prstGeom>
          <a:noFill/>
        </p:spPr>
        <p:txBody>
          <a:bodyPr wrap="square" lIns="68585" tIns="34292" rIns="68585" bIns="34292" rtlCol="0" anchor="ctr">
            <a:spAutoFit/>
          </a:bodyPr>
          <a:lstStyle/>
          <a:p>
            <a:pPr algn="ctr"/>
            <a:r>
              <a:rPr lang="zh-CN" altLang="en-US" sz="1400" dirty="0">
                <a:solidFill>
                  <a:schemeClr val="tx1">
                    <a:lumMod val="85000"/>
                    <a:lumOff val="15000"/>
                  </a:schemeClr>
                </a:solidFill>
                <a:latin typeface="微软雅黑" pitchFamily="34" charset="-122"/>
                <a:ea typeface="微软雅黑" pitchFamily="34" charset="-122"/>
              </a:rPr>
              <a:t>点击添加</a:t>
            </a:r>
            <a:endParaRPr lang="en-US" altLang="zh-CN" sz="1400" dirty="0">
              <a:solidFill>
                <a:schemeClr val="tx1">
                  <a:lumMod val="85000"/>
                  <a:lumOff val="15000"/>
                </a:schemeClr>
              </a:solidFill>
              <a:latin typeface="微软雅黑" pitchFamily="34" charset="-122"/>
              <a:ea typeface="微软雅黑" pitchFamily="34" charset="-122"/>
            </a:endParaRPr>
          </a:p>
          <a:p>
            <a:pPr algn="ctr"/>
            <a:r>
              <a:rPr lang="zh-CN" altLang="en-US" sz="1400" dirty="0">
                <a:solidFill>
                  <a:schemeClr val="tx1">
                    <a:lumMod val="85000"/>
                    <a:lumOff val="15000"/>
                  </a:schemeClr>
                </a:solidFill>
                <a:latin typeface="微软雅黑" pitchFamily="34" charset="-122"/>
                <a:ea typeface="微软雅黑" pitchFamily="34" charset="-122"/>
              </a:rPr>
              <a:t>文字点击</a:t>
            </a:r>
          </a:p>
        </p:txBody>
      </p:sp>
      <p:sp>
        <p:nvSpPr>
          <p:cNvPr id="20" name="矩形 19"/>
          <p:cNvSpPr/>
          <p:nvPr/>
        </p:nvSpPr>
        <p:spPr>
          <a:xfrm>
            <a:off x="7642803" y="2250288"/>
            <a:ext cx="3146641" cy="2293324"/>
          </a:xfrm>
          <a:prstGeom prst="rect">
            <a:avLst/>
          </a:prstGeom>
        </p:spPr>
        <p:txBody>
          <a:bodyPr wrap="square" lIns="68585" tIns="34292" rIns="68585" bIns="34292">
            <a:spAutoFit/>
          </a:bodyPr>
          <a:lstStyle/>
          <a:p>
            <a:pPr>
              <a:lnSpc>
                <a:spcPct val="150000"/>
              </a:lnSpc>
            </a:pPr>
            <a:r>
              <a:rPr lang="zh-CN" altLang="en-US" sz="1400" dirty="0">
                <a:solidFill>
                  <a:srgbClr val="005DA2"/>
                </a:solidFill>
                <a:latin typeface="微软雅黑" pitchFamily="34" charset="-122"/>
                <a:ea typeface="微软雅黑" pitchFamily="34" charset="-122"/>
              </a:rPr>
              <a:t>点击添加小标题</a:t>
            </a:r>
            <a:endParaRPr lang="en-US" altLang="zh-CN" sz="1400" dirty="0">
              <a:solidFill>
                <a:srgbClr val="005DA2"/>
              </a:solidFill>
              <a:latin typeface="微软雅黑" pitchFamily="34" charset="-122"/>
              <a:ea typeface="微软雅黑" pitchFamily="34" charset="-122"/>
            </a:endParaRPr>
          </a:p>
          <a:p>
            <a:pPr>
              <a:lnSpc>
                <a:spcPct val="15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3026367" y="2160087"/>
            <a:ext cx="1747109" cy="1747913"/>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lumMod val="40000"/>
              <a:lumOff val="60000"/>
            </a:schemeClr>
          </a:solidFill>
          <a:ln w="3175" cap="flat" cmpd="sng" algn="ctr">
            <a:noFill/>
            <a:prstDash val="solid"/>
          </a:ln>
          <a:effectLst/>
        </p:spPr>
        <p:txBody>
          <a:bodyPr lIns="0" tIns="34292" rIns="0" bIns="34292" anchor="ctr"/>
          <a:lstStyle/>
          <a:p>
            <a:pPr defTabSz="685937">
              <a:lnSpc>
                <a:spcPct val="120000"/>
              </a:lnSpc>
              <a:spcBef>
                <a:spcPts val="450"/>
              </a:spcBef>
              <a:spcAft>
                <a:spcPts val="450"/>
              </a:spcAft>
              <a:defRPr/>
            </a:pPr>
            <a:endParaRPr lang="en-US" sz="1400" kern="0" dirty="0">
              <a:solidFill>
                <a:sysClr val="window" lastClr="FFFFFF"/>
              </a:solidFill>
              <a:latin typeface="微软雅黑" pitchFamily="34" charset="-122"/>
              <a:ea typeface="微软雅黑" pitchFamily="34" charset="-122"/>
            </a:endParaRPr>
          </a:p>
        </p:txBody>
      </p:sp>
      <p:sp>
        <p:nvSpPr>
          <p:cNvPr id="22" name="Freeform 6"/>
          <p:cNvSpPr>
            <a:spLocks/>
          </p:cNvSpPr>
          <p:nvPr/>
        </p:nvSpPr>
        <p:spPr bwMode="auto">
          <a:xfrm>
            <a:off x="4518337" y="3112769"/>
            <a:ext cx="1380945" cy="1381582"/>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lumMod val="75000"/>
            </a:schemeClr>
          </a:solidFill>
          <a:ln w="3175" cap="flat" cmpd="sng" algn="ctr">
            <a:noFill/>
            <a:prstDash val="solid"/>
          </a:ln>
          <a:effectLst/>
        </p:spPr>
        <p:txBody>
          <a:bodyPr lIns="0" tIns="34292" rIns="0" bIns="34292" anchor="ctr"/>
          <a:lstStyle/>
          <a:p>
            <a:pPr defTabSz="685937">
              <a:lnSpc>
                <a:spcPct val="120000"/>
              </a:lnSpc>
              <a:spcBef>
                <a:spcPts val="450"/>
              </a:spcBef>
              <a:spcAft>
                <a:spcPts val="450"/>
              </a:spcAft>
              <a:defRPr/>
            </a:pPr>
            <a:endParaRPr lang="en-US" sz="1400" kern="0" dirty="0">
              <a:solidFill>
                <a:srgbClr val="414455"/>
              </a:solidFill>
              <a:latin typeface="微软雅黑" pitchFamily="34" charset="-122"/>
              <a:ea typeface="微软雅黑" pitchFamily="34" charset="-122"/>
            </a:endParaRPr>
          </a:p>
        </p:txBody>
      </p:sp>
      <p:sp>
        <p:nvSpPr>
          <p:cNvPr id="23" name="Freeform 8"/>
          <p:cNvSpPr>
            <a:spLocks/>
          </p:cNvSpPr>
          <p:nvPr/>
        </p:nvSpPr>
        <p:spPr bwMode="auto">
          <a:xfrm>
            <a:off x="1873161" y="3372812"/>
            <a:ext cx="1524172" cy="152397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5DA2"/>
          </a:solidFill>
          <a:ln w="3175" cap="flat" cmpd="sng" algn="ctr">
            <a:noFill/>
            <a:prstDash val="solid"/>
          </a:ln>
          <a:effectLst/>
        </p:spPr>
        <p:txBody>
          <a:bodyPr lIns="0" tIns="34292" rIns="0" bIns="34292" anchor="ctr"/>
          <a:lstStyle/>
          <a:p>
            <a:pPr defTabSz="685937">
              <a:lnSpc>
                <a:spcPct val="120000"/>
              </a:lnSpc>
              <a:spcBef>
                <a:spcPts val="450"/>
              </a:spcBef>
              <a:spcAft>
                <a:spcPts val="450"/>
              </a:spcAft>
              <a:defRPr/>
            </a:pPr>
            <a:endParaRPr lang="en-US" sz="1400" kern="0" dirty="0">
              <a:solidFill>
                <a:sysClr val="window" lastClr="FFFFFF"/>
              </a:solidFill>
              <a:latin typeface="微软雅黑" pitchFamily="34" charset="-122"/>
              <a:ea typeface="微软雅黑" pitchFamily="34" charset="-122"/>
            </a:endParaRPr>
          </a:p>
        </p:txBody>
      </p:sp>
      <p:sp>
        <p:nvSpPr>
          <p:cNvPr id="24" name="Freeform 6"/>
          <p:cNvSpPr>
            <a:spLocks/>
          </p:cNvSpPr>
          <p:nvPr/>
        </p:nvSpPr>
        <p:spPr bwMode="auto">
          <a:xfrm>
            <a:off x="5631991" y="2215129"/>
            <a:ext cx="1668104" cy="166887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lumMod val="40000"/>
              <a:lumOff val="60000"/>
            </a:schemeClr>
          </a:solidFill>
          <a:ln w="3175" cap="flat" cmpd="sng" algn="ctr">
            <a:noFill/>
            <a:prstDash val="solid"/>
          </a:ln>
          <a:effectLst/>
        </p:spPr>
        <p:txBody>
          <a:bodyPr lIns="0" tIns="34292" rIns="0" bIns="34292" anchor="ctr"/>
          <a:lstStyle/>
          <a:p>
            <a:pPr defTabSz="685937">
              <a:lnSpc>
                <a:spcPct val="120000"/>
              </a:lnSpc>
              <a:spcBef>
                <a:spcPts val="450"/>
              </a:spcBef>
              <a:spcAft>
                <a:spcPts val="450"/>
              </a:spcAft>
            </a:pPr>
            <a:endParaRPr lang="en-US" sz="1400" kern="0" dirty="0">
              <a:solidFill>
                <a:sysClr val="window" lastClr="FFFFFF"/>
              </a:solidFill>
              <a:latin typeface="微软雅黑" pitchFamily="34" charset="-122"/>
              <a:ea typeface="微软雅黑" pitchFamily="34" charset="-122"/>
            </a:endParaRPr>
          </a:p>
        </p:txBody>
      </p:sp>
      <p:pic>
        <p:nvPicPr>
          <p:cNvPr id="38" name="Picture 28">
            <a:extLst>
              <a:ext uri="{FF2B5EF4-FFF2-40B4-BE49-F238E27FC236}">
                <a16:creationId xmlns:a16="http://schemas.microsoft.com/office/drawing/2014/main" id="{CBC5329C-B46F-45DF-BED1-B81AE104B3B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组合 3">
            <a:extLst>
              <a:ext uri="{FF2B5EF4-FFF2-40B4-BE49-F238E27FC236}">
                <a16:creationId xmlns:a16="http://schemas.microsoft.com/office/drawing/2014/main" id="{14573D32-3CD2-4367-8F6B-884D82133177}"/>
              </a:ext>
            </a:extLst>
          </p:cNvPr>
          <p:cNvGrpSpPr>
            <a:grpSpLocks/>
          </p:cNvGrpSpPr>
          <p:nvPr/>
        </p:nvGrpSpPr>
        <p:grpSpPr bwMode="auto">
          <a:xfrm>
            <a:off x="464577" y="165395"/>
            <a:ext cx="433338" cy="535447"/>
            <a:chOff x="10675" y="7633"/>
            <a:chExt cx="433171" cy="534549"/>
          </a:xfrm>
        </p:grpSpPr>
        <p:sp>
          <p:nvSpPr>
            <p:cNvPr id="40" name="圆角矩形 10">
              <a:extLst>
                <a:ext uri="{FF2B5EF4-FFF2-40B4-BE49-F238E27FC236}">
                  <a16:creationId xmlns:a16="http://schemas.microsoft.com/office/drawing/2014/main" id="{BBDE506C-09F1-4DE9-AF23-2194AF9B94F7}"/>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1" name="图片 50">
              <a:extLst>
                <a:ext uri="{FF2B5EF4-FFF2-40B4-BE49-F238E27FC236}">
                  <a16:creationId xmlns:a16="http://schemas.microsoft.com/office/drawing/2014/main" id="{53DD6BF0-9378-4E09-9522-B18797DB61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2" name="图片 41">
            <a:extLst>
              <a:ext uri="{FF2B5EF4-FFF2-40B4-BE49-F238E27FC236}">
                <a16:creationId xmlns:a16="http://schemas.microsoft.com/office/drawing/2014/main" id="{A12B4D53-D548-484E-842F-8B21653D60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43" name="TextBox 29">
            <a:extLst>
              <a:ext uri="{FF2B5EF4-FFF2-40B4-BE49-F238E27FC236}">
                <a16:creationId xmlns:a16="http://schemas.microsoft.com/office/drawing/2014/main" id="{07B03B8E-D6A4-48C1-8874-15F4BBCBA2A0}"/>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498070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1997" name="组合 12"/>
          <p:cNvGrpSpPr>
            <a:grpSpLocks/>
          </p:cNvGrpSpPr>
          <p:nvPr/>
        </p:nvGrpSpPr>
        <p:grpSpPr bwMode="auto">
          <a:xfrm>
            <a:off x="3743772" y="2663650"/>
            <a:ext cx="1783073" cy="876571"/>
            <a:chOff x="0" y="0"/>
            <a:chExt cx="1782093" cy="875822"/>
          </a:xfrm>
        </p:grpSpPr>
        <p:grpSp>
          <p:nvGrpSpPr>
            <p:cNvPr id="41998" name="组合 13"/>
            <p:cNvGrpSpPr>
              <a:grpSpLocks/>
            </p:cNvGrpSpPr>
            <p:nvPr/>
          </p:nvGrpSpPr>
          <p:grpSpPr bwMode="auto">
            <a:xfrm>
              <a:off x="0" y="0"/>
              <a:ext cx="1782093" cy="875822"/>
              <a:chOff x="0" y="0"/>
              <a:chExt cx="1782093" cy="875822"/>
            </a:xfrm>
          </p:grpSpPr>
          <p:grpSp>
            <p:nvGrpSpPr>
              <p:cNvPr id="41999" name="组合 15"/>
              <p:cNvGrpSpPr>
                <a:grpSpLocks/>
              </p:cNvGrpSpPr>
              <p:nvPr/>
            </p:nvGrpSpPr>
            <p:grpSpPr bwMode="auto">
              <a:xfrm>
                <a:off x="0" y="0"/>
                <a:ext cx="1782093" cy="875822"/>
                <a:chOff x="0" y="0"/>
                <a:chExt cx="1782093" cy="875822"/>
              </a:xfrm>
            </p:grpSpPr>
            <p:sp>
              <p:nvSpPr>
                <p:cNvPr id="42000" name="矩形 17"/>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01"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02" name="矩形 19"/>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03"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04" name="TextBox 16"/>
              <p:cNvSpPr txBox="1">
                <a:spLocks noChangeArrowheads="1"/>
              </p:cNvSpPr>
              <p:nvPr/>
            </p:nvSpPr>
            <p:spPr bwMode="auto">
              <a:xfrm>
                <a:off x="1177371" y="31648"/>
                <a:ext cx="5613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a:solidFill>
                      <a:srgbClr val="FFFFFF"/>
                    </a:solidFill>
                    <a:latin typeface="Impact" pitchFamily="34" charset="0"/>
                  </a:rPr>
                  <a:t>01</a:t>
                </a:r>
                <a:endParaRPr lang="zh-CN" altLang="en-US" sz="3200">
                  <a:solidFill>
                    <a:srgbClr val="FFFFFF"/>
                  </a:solidFill>
                  <a:latin typeface="Impact" pitchFamily="34" charset="0"/>
                </a:endParaRPr>
              </a:p>
            </p:txBody>
          </p:sp>
        </p:grpSp>
        <p:sp>
          <p:nvSpPr>
            <p:cNvPr id="42005" name="Freeform 21"/>
            <p:cNvSpPr>
              <a:spLocks noChangeAspect="1" noEditPoints="1"/>
            </p:cNvSpPr>
            <p:nvPr/>
          </p:nvSpPr>
          <p:spPr bwMode="auto">
            <a:xfrm>
              <a:off x="202433" y="395890"/>
              <a:ext cx="370019" cy="360000"/>
            </a:xfrm>
            <a:custGeom>
              <a:avLst/>
              <a:gdLst>
                <a:gd name="T0" fmla="*/ 36 w 219"/>
                <a:gd name="T1" fmla="*/ 0 h 213"/>
                <a:gd name="T2" fmla="*/ 183 w 219"/>
                <a:gd name="T3" fmla="*/ 0 h 213"/>
                <a:gd name="T4" fmla="*/ 219 w 219"/>
                <a:gd name="T5" fmla="*/ 36 h 213"/>
                <a:gd name="T6" fmla="*/ 219 w 219"/>
                <a:gd name="T7" fmla="*/ 126 h 213"/>
                <a:gd name="T8" fmla="*/ 164 w 219"/>
                <a:gd name="T9" fmla="*/ 126 h 213"/>
                <a:gd name="T10" fmla="*/ 164 w 219"/>
                <a:gd name="T11" fmla="*/ 104 h 213"/>
                <a:gd name="T12" fmla="*/ 105 w 219"/>
                <a:gd name="T13" fmla="*/ 152 h 213"/>
                <a:gd name="T14" fmla="*/ 164 w 219"/>
                <a:gd name="T15" fmla="*/ 200 h 213"/>
                <a:gd name="T16" fmla="*/ 164 w 219"/>
                <a:gd name="T17" fmla="*/ 179 h 213"/>
                <a:gd name="T18" fmla="*/ 219 w 219"/>
                <a:gd name="T19" fmla="*/ 179 h 213"/>
                <a:gd name="T20" fmla="*/ 183 w 219"/>
                <a:gd name="T21" fmla="*/ 213 h 213"/>
                <a:gd name="T22" fmla="*/ 36 w 219"/>
                <a:gd name="T23" fmla="*/ 213 h 213"/>
                <a:gd name="T24" fmla="*/ 0 w 219"/>
                <a:gd name="T25" fmla="*/ 176 h 213"/>
                <a:gd name="T26" fmla="*/ 0 w 219"/>
                <a:gd name="T27" fmla="*/ 36 h 213"/>
                <a:gd name="T28" fmla="*/ 36 w 219"/>
                <a:gd name="T29" fmla="*/ 0 h 213"/>
                <a:gd name="T30" fmla="*/ 172 w 219"/>
                <a:gd name="T31" fmla="*/ 19 h 213"/>
                <a:gd name="T32" fmla="*/ 46 w 219"/>
                <a:gd name="T33" fmla="*/ 19 h 213"/>
                <a:gd name="T34" fmla="*/ 46 w 219"/>
                <a:gd name="T35" fmla="*/ 86 h 213"/>
                <a:gd name="T36" fmla="*/ 172 w 219"/>
                <a:gd name="T37" fmla="*/ 86 h 213"/>
                <a:gd name="T38" fmla="*/ 172 w 219"/>
                <a:gd name="T39" fmla="*/ 19 h 213"/>
                <a:gd name="T40" fmla="*/ 93 w 219"/>
                <a:gd name="T41" fmla="*/ 30 h 213"/>
                <a:gd name="T42" fmla="*/ 65 w 219"/>
                <a:gd name="T43" fmla="*/ 30 h 213"/>
                <a:gd name="T44" fmla="*/ 65 w 219"/>
                <a:gd name="T45" fmla="*/ 72 h 213"/>
                <a:gd name="T46" fmla="*/ 93 w 219"/>
                <a:gd name="T47" fmla="*/ 72 h 213"/>
                <a:gd name="T48" fmla="*/ 93 w 219"/>
                <a:gd name="T49" fmla="*/ 30 h 213"/>
                <a:gd name="T50" fmla="*/ 22 w 219"/>
                <a:gd name="T51" fmla="*/ 168 h 213"/>
                <a:gd name="T52" fmla="*/ 22 w 219"/>
                <a:gd name="T53" fmla="*/ 191 h 213"/>
                <a:gd name="T54" fmla="*/ 43 w 219"/>
                <a:gd name="T55" fmla="*/ 191 h 213"/>
                <a:gd name="T56" fmla="*/ 43 w 219"/>
                <a:gd name="T57" fmla="*/ 168 h 213"/>
                <a:gd name="T58" fmla="*/ 22 w 219"/>
                <a:gd name="T59"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006" name="组合 21"/>
          <p:cNvGrpSpPr>
            <a:grpSpLocks/>
          </p:cNvGrpSpPr>
          <p:nvPr/>
        </p:nvGrpSpPr>
        <p:grpSpPr bwMode="auto">
          <a:xfrm>
            <a:off x="3743772" y="3864170"/>
            <a:ext cx="1783073" cy="876571"/>
            <a:chOff x="0" y="0"/>
            <a:chExt cx="1782093" cy="875822"/>
          </a:xfrm>
        </p:grpSpPr>
        <p:grpSp>
          <p:nvGrpSpPr>
            <p:cNvPr id="42007" name="组合 22"/>
            <p:cNvGrpSpPr>
              <a:grpSpLocks/>
            </p:cNvGrpSpPr>
            <p:nvPr/>
          </p:nvGrpSpPr>
          <p:grpSpPr bwMode="auto">
            <a:xfrm flipV="1">
              <a:off x="0" y="0"/>
              <a:ext cx="1782093" cy="875822"/>
              <a:chOff x="0" y="0"/>
              <a:chExt cx="1782093" cy="875822"/>
            </a:xfrm>
          </p:grpSpPr>
          <p:grpSp>
            <p:nvGrpSpPr>
              <p:cNvPr id="42008" name="组合 24"/>
              <p:cNvGrpSpPr>
                <a:grpSpLocks/>
              </p:cNvGrpSpPr>
              <p:nvPr/>
            </p:nvGrpSpPr>
            <p:grpSpPr bwMode="auto">
              <a:xfrm>
                <a:off x="0" y="0"/>
                <a:ext cx="1782093" cy="875822"/>
                <a:chOff x="0" y="0"/>
                <a:chExt cx="1782093" cy="875822"/>
              </a:xfrm>
            </p:grpSpPr>
            <p:sp>
              <p:nvSpPr>
                <p:cNvPr id="42009" name="矩形 26"/>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10"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11" name="矩形 28"/>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12"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13" name="TextBox 25"/>
              <p:cNvSpPr txBox="1">
                <a:spLocks noChangeArrowheads="1"/>
              </p:cNvSpPr>
              <p:nvPr/>
            </p:nvSpPr>
            <p:spPr bwMode="auto">
              <a:xfrm rot="10800000">
                <a:off x="1146914" y="31648"/>
                <a:ext cx="622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a:solidFill>
                      <a:srgbClr val="FFFFFF"/>
                    </a:solidFill>
                    <a:latin typeface="Impact" pitchFamily="34" charset="0"/>
                  </a:rPr>
                  <a:t>03</a:t>
                </a:r>
                <a:endParaRPr lang="zh-CN" altLang="en-US" sz="3200">
                  <a:solidFill>
                    <a:srgbClr val="FFFFFF"/>
                  </a:solidFill>
                  <a:latin typeface="Impact" pitchFamily="34" charset="0"/>
                </a:endParaRPr>
              </a:p>
            </p:txBody>
          </p:sp>
        </p:grpSp>
        <p:sp>
          <p:nvSpPr>
            <p:cNvPr id="42014" name="Freeform 11"/>
            <p:cNvSpPr>
              <a:spLocks noChangeAspect="1" noEditPoints="1"/>
            </p:cNvSpPr>
            <p:nvPr/>
          </p:nvSpPr>
          <p:spPr bwMode="auto">
            <a:xfrm>
              <a:off x="145318" y="94567"/>
              <a:ext cx="484248" cy="360000"/>
            </a:xfrm>
            <a:custGeom>
              <a:avLst/>
              <a:gdLst>
                <a:gd name="T0" fmla="*/ 55 w 257"/>
                <a:gd name="T1" fmla="*/ 122 h 191"/>
                <a:gd name="T2" fmla="*/ 30 w 257"/>
                <a:gd name="T3" fmla="*/ 107 h 191"/>
                <a:gd name="T4" fmla="*/ 34 w 257"/>
                <a:gd name="T5" fmla="*/ 5 h 191"/>
                <a:gd name="T6" fmla="*/ 220 w 257"/>
                <a:gd name="T7" fmla="*/ 5 h 191"/>
                <a:gd name="T8" fmla="*/ 224 w 257"/>
                <a:gd name="T9" fmla="*/ 107 h 191"/>
                <a:gd name="T10" fmla="*/ 198 w 257"/>
                <a:gd name="T11" fmla="*/ 122 h 191"/>
                <a:gd name="T12" fmla="*/ 257 w 257"/>
                <a:gd name="T13" fmla="*/ 173 h 191"/>
                <a:gd name="T14" fmla="*/ 9 w 257"/>
                <a:gd name="T15" fmla="*/ 191 h 191"/>
                <a:gd name="T16" fmla="*/ 77 w 257"/>
                <a:gd name="T17" fmla="*/ 125 h 191"/>
                <a:gd name="T18" fmla="*/ 77 w 257"/>
                <a:gd name="T19" fmla="*/ 122 h 191"/>
                <a:gd name="T20" fmla="*/ 45 w 257"/>
                <a:gd name="T21" fmla="*/ 15 h 191"/>
                <a:gd name="T22" fmla="*/ 45 w 257"/>
                <a:gd name="T23" fmla="*/ 15 h 191"/>
                <a:gd name="T24" fmla="*/ 45 w 257"/>
                <a:gd name="T25" fmla="*/ 107 h 191"/>
                <a:gd name="T26" fmla="*/ 210 w 257"/>
                <a:gd name="T27" fmla="*/ 107 h 191"/>
                <a:gd name="T28" fmla="*/ 209 w 257"/>
                <a:gd name="T29" fmla="*/ 15 h 191"/>
                <a:gd name="T30" fmla="*/ 34 w 257"/>
                <a:gd name="T31" fmla="*/ 163 h 191"/>
                <a:gd name="T32" fmla="*/ 39 w 257"/>
                <a:gd name="T33" fmla="*/ 155 h 191"/>
                <a:gd name="T34" fmla="*/ 75 w 257"/>
                <a:gd name="T35" fmla="*/ 141 h 191"/>
                <a:gd name="T36" fmla="*/ 192 w 257"/>
                <a:gd name="T37" fmla="*/ 135 h 191"/>
                <a:gd name="T38" fmla="*/ 209 w 257"/>
                <a:gd name="T39" fmla="*/ 135 h 191"/>
                <a:gd name="T40" fmla="*/ 173 w 257"/>
                <a:gd name="T41" fmla="*/ 141 h 191"/>
                <a:gd name="T42" fmla="*/ 171 w 257"/>
                <a:gd name="T43" fmla="*/ 135 h 191"/>
                <a:gd name="T44" fmla="*/ 167 w 257"/>
                <a:gd name="T45" fmla="*/ 141 h 191"/>
                <a:gd name="T46" fmla="*/ 127 w 257"/>
                <a:gd name="T47" fmla="*/ 135 h 191"/>
                <a:gd name="T48" fmla="*/ 144 w 257"/>
                <a:gd name="T49" fmla="*/ 135 h 191"/>
                <a:gd name="T50" fmla="*/ 104 w 257"/>
                <a:gd name="T51" fmla="*/ 141 h 191"/>
                <a:gd name="T52" fmla="*/ 105 w 257"/>
                <a:gd name="T53" fmla="*/ 135 h 191"/>
                <a:gd name="T54" fmla="*/ 99 w 257"/>
                <a:gd name="T55" fmla="*/ 141 h 191"/>
                <a:gd name="T56" fmla="*/ 187 w 257"/>
                <a:gd name="T57" fmla="*/ 144 h 191"/>
                <a:gd name="T58" fmla="*/ 215 w 257"/>
                <a:gd name="T59" fmla="*/ 144 h 191"/>
                <a:gd name="T60" fmla="*/ 165 w 257"/>
                <a:gd name="T61" fmla="*/ 151 h 191"/>
                <a:gd name="T62" fmla="*/ 163 w 257"/>
                <a:gd name="T63" fmla="*/ 144 h 191"/>
                <a:gd name="T64" fmla="*/ 159 w 257"/>
                <a:gd name="T65" fmla="*/ 151 h 191"/>
                <a:gd name="T66" fmla="*/ 116 w 257"/>
                <a:gd name="T67" fmla="*/ 144 h 191"/>
                <a:gd name="T68" fmla="*/ 134 w 257"/>
                <a:gd name="T69" fmla="*/ 144 h 191"/>
                <a:gd name="T70" fmla="*/ 91 w 257"/>
                <a:gd name="T71" fmla="*/ 151 h 191"/>
                <a:gd name="T72" fmla="*/ 92 w 257"/>
                <a:gd name="T73" fmla="*/ 144 h 191"/>
                <a:gd name="T74" fmla="*/ 84 w 257"/>
                <a:gd name="T75" fmla="*/ 151 h 191"/>
                <a:gd name="T76" fmla="*/ 45 w 257"/>
                <a:gd name="T77" fmla="*/ 144 h 191"/>
                <a:gd name="T78" fmla="*/ 63 w 257"/>
                <a:gd name="T79" fmla="*/ 144 h 191"/>
                <a:gd name="T80" fmla="*/ 201 w 257"/>
                <a:gd name="T81" fmla="*/ 163 h 191"/>
                <a:gd name="T82" fmla="*/ 197 w 257"/>
                <a:gd name="T83" fmla="*/ 155 h 191"/>
                <a:gd name="T84" fmla="*/ 194 w 257"/>
                <a:gd name="T85" fmla="*/ 163 h 191"/>
                <a:gd name="T86" fmla="*/ 146 w 257"/>
                <a:gd name="T87" fmla="*/ 155 h 191"/>
                <a:gd name="T88" fmla="*/ 165 w 257"/>
                <a:gd name="T89" fmla="*/ 155 h 191"/>
                <a:gd name="T90" fmla="*/ 120 w 257"/>
                <a:gd name="T91" fmla="*/ 163 h 191"/>
                <a:gd name="T92" fmla="*/ 121 w 257"/>
                <a:gd name="T93" fmla="*/ 155 h 191"/>
                <a:gd name="T94" fmla="*/ 114 w 257"/>
                <a:gd name="T95" fmla="*/ 163 h 191"/>
                <a:gd name="T96" fmla="*/ 70 w 257"/>
                <a:gd name="T97" fmla="*/ 155 h 191"/>
                <a:gd name="T98" fmla="*/ 90 w 257"/>
                <a:gd name="T99"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017" name="组合 31"/>
          <p:cNvGrpSpPr>
            <a:grpSpLocks/>
          </p:cNvGrpSpPr>
          <p:nvPr/>
        </p:nvGrpSpPr>
        <p:grpSpPr bwMode="auto">
          <a:xfrm>
            <a:off x="5904733" y="2663650"/>
            <a:ext cx="1781484" cy="876571"/>
            <a:chOff x="0" y="0"/>
            <a:chExt cx="1782093" cy="875822"/>
          </a:xfrm>
        </p:grpSpPr>
        <p:grpSp>
          <p:nvGrpSpPr>
            <p:cNvPr id="2" name="组合 32"/>
            <p:cNvGrpSpPr>
              <a:grpSpLocks/>
            </p:cNvGrpSpPr>
            <p:nvPr/>
          </p:nvGrpSpPr>
          <p:grpSpPr bwMode="auto">
            <a:xfrm>
              <a:off x="0" y="0"/>
              <a:ext cx="1782093" cy="875822"/>
              <a:chOff x="0" y="0"/>
              <a:chExt cx="1782093" cy="875822"/>
            </a:xfrm>
          </p:grpSpPr>
          <p:grpSp>
            <p:nvGrpSpPr>
              <p:cNvPr id="3" name="组合 34"/>
              <p:cNvGrpSpPr>
                <a:grpSpLocks/>
              </p:cNvGrpSpPr>
              <p:nvPr/>
            </p:nvGrpSpPr>
            <p:grpSpPr bwMode="auto">
              <a:xfrm flipH="1">
                <a:off x="0" y="0"/>
                <a:ext cx="1782093" cy="875822"/>
                <a:chOff x="0" y="0"/>
                <a:chExt cx="1782093" cy="875822"/>
              </a:xfrm>
            </p:grpSpPr>
            <p:sp>
              <p:nvSpPr>
                <p:cNvPr id="42018" name="矩形 36"/>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19"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20" name="矩形 38"/>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21"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22" name="TextBox 35"/>
              <p:cNvSpPr txBox="1">
                <a:spLocks noChangeArrowheads="1"/>
              </p:cNvSpPr>
              <p:nvPr/>
            </p:nvSpPr>
            <p:spPr bwMode="auto">
              <a:xfrm>
                <a:off x="43350" y="31648"/>
                <a:ext cx="6110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a:solidFill>
                      <a:srgbClr val="FFFFFF"/>
                    </a:solidFill>
                    <a:latin typeface="Impact" pitchFamily="34" charset="0"/>
                  </a:rPr>
                  <a:t>02</a:t>
                </a:r>
                <a:endParaRPr lang="zh-CN" altLang="en-US" sz="3200">
                  <a:solidFill>
                    <a:srgbClr val="FFFFFF"/>
                  </a:solidFill>
                  <a:latin typeface="Impact" pitchFamily="34" charset="0"/>
                </a:endParaRPr>
              </a:p>
            </p:txBody>
          </p:sp>
        </p:grpSp>
        <p:sp>
          <p:nvSpPr>
            <p:cNvPr id="42023" name="Freeform 40"/>
            <p:cNvSpPr>
              <a:spLocks noChangeAspect="1" noEditPoints="1"/>
            </p:cNvSpPr>
            <p:nvPr/>
          </p:nvSpPr>
          <p:spPr bwMode="auto">
            <a:xfrm>
              <a:off x="1161316" y="388386"/>
              <a:ext cx="466667" cy="360000"/>
            </a:xfrm>
            <a:custGeom>
              <a:avLst/>
              <a:gdLst>
                <a:gd name="T0" fmla="*/ 96 w 252"/>
                <a:gd name="T1" fmla="*/ 49 h 194"/>
                <a:gd name="T2" fmla="*/ 195 w 252"/>
                <a:gd name="T3" fmla="*/ 31 h 194"/>
                <a:gd name="T4" fmla="*/ 242 w 252"/>
                <a:gd name="T5" fmla="*/ 95 h 194"/>
                <a:gd name="T6" fmla="*/ 213 w 252"/>
                <a:gd name="T7" fmla="*/ 194 h 194"/>
                <a:gd name="T8" fmla="*/ 160 w 252"/>
                <a:gd name="T9" fmla="*/ 113 h 194"/>
                <a:gd name="T10" fmla="*/ 81 w 252"/>
                <a:gd name="T11" fmla="*/ 123 h 194"/>
                <a:gd name="T12" fmla="*/ 1 w 252"/>
                <a:gd name="T13" fmla="*/ 179 h 194"/>
                <a:gd name="T14" fmla="*/ 8 w 252"/>
                <a:gd name="T15" fmla="*/ 78 h 194"/>
                <a:gd name="T16" fmla="*/ 104 w 252"/>
                <a:gd name="T17" fmla="*/ 74 h 194"/>
                <a:gd name="T18" fmla="*/ 122 w 252"/>
                <a:gd name="T19" fmla="*/ 86 h 194"/>
                <a:gd name="T20" fmla="*/ 104 w 252"/>
                <a:gd name="T21" fmla="*/ 74 h 194"/>
                <a:gd name="T22" fmla="*/ 193 w 252"/>
                <a:gd name="T23" fmla="*/ 95 h 194"/>
                <a:gd name="T24" fmla="*/ 212 w 252"/>
                <a:gd name="T25" fmla="*/ 91 h 194"/>
                <a:gd name="T26" fmla="*/ 177 w 252"/>
                <a:gd name="T27" fmla="*/ 68 h 194"/>
                <a:gd name="T28" fmla="*/ 181 w 252"/>
                <a:gd name="T29" fmla="*/ 87 h 194"/>
                <a:gd name="T30" fmla="*/ 177 w 252"/>
                <a:gd name="T31" fmla="*/ 68 h 194"/>
                <a:gd name="T32" fmla="*/ 184 w 252"/>
                <a:gd name="T33" fmla="*/ 57 h 194"/>
                <a:gd name="T34" fmla="*/ 203 w 252"/>
                <a:gd name="T35" fmla="*/ 53 h 194"/>
                <a:gd name="T36" fmla="*/ 214 w 252"/>
                <a:gd name="T37" fmla="*/ 59 h 194"/>
                <a:gd name="T38" fmla="*/ 218 w 252"/>
                <a:gd name="T39" fmla="*/ 78 h 194"/>
                <a:gd name="T40" fmla="*/ 214 w 252"/>
                <a:gd name="T41" fmla="*/ 59 h 194"/>
                <a:gd name="T42" fmla="*/ 64 w 252"/>
                <a:gd name="T43" fmla="*/ 75 h 194"/>
                <a:gd name="T44" fmla="*/ 80 w 252"/>
                <a:gd name="T45" fmla="*/ 62 h 194"/>
                <a:gd name="T46" fmla="*/ 53 w 252"/>
                <a:gd name="T47" fmla="*/ 83 h 194"/>
                <a:gd name="T48" fmla="*/ 65 w 252"/>
                <a:gd name="T49" fmla="*/ 99 h 194"/>
                <a:gd name="T50" fmla="*/ 44 w 252"/>
                <a:gd name="T51" fmla="*/ 71 h 194"/>
                <a:gd name="T52" fmla="*/ 29 w 252"/>
                <a:gd name="T53" fmla="*/ 83 h 194"/>
                <a:gd name="T54" fmla="*/ 55 w 252"/>
                <a:gd name="T55" fmla="*/ 63 h 194"/>
                <a:gd name="T56" fmla="*/ 44 w 252"/>
                <a:gd name="T57" fmla="*/ 48 h 194"/>
                <a:gd name="T58" fmla="*/ 128 w 252"/>
                <a:gd name="T59" fmla="*/ 86 h 194"/>
                <a:gd name="T60" fmla="*/ 146 w 252"/>
                <a:gd name="T61" fmla="*/ 74 h 194"/>
                <a:gd name="T62" fmla="*/ 229 w 252"/>
                <a:gd name="T63" fmla="*/ 9 h 194"/>
                <a:gd name="T64" fmla="*/ 177 w 252"/>
                <a:gd name="T65" fmla="*/ 23 h 194"/>
                <a:gd name="T66" fmla="*/ 229 w 252"/>
                <a:gd name="T67" fmla="*/ 32 h 194"/>
                <a:gd name="T68" fmla="*/ 20 w 252"/>
                <a:gd name="T69" fmla="*/ 9 h 194"/>
                <a:gd name="T70" fmla="*/ 54 w 252"/>
                <a:gd name="T71" fmla="*/ 19 h 194"/>
                <a:gd name="T72" fmla="*/ 72 w 252"/>
                <a:gd name="T73"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024" name="组合 40"/>
          <p:cNvGrpSpPr>
            <a:grpSpLocks/>
          </p:cNvGrpSpPr>
          <p:nvPr/>
        </p:nvGrpSpPr>
        <p:grpSpPr bwMode="auto">
          <a:xfrm>
            <a:off x="5904733" y="3864170"/>
            <a:ext cx="1781484" cy="876571"/>
            <a:chOff x="0" y="0"/>
            <a:chExt cx="1782093" cy="875822"/>
          </a:xfrm>
        </p:grpSpPr>
        <p:grpSp>
          <p:nvGrpSpPr>
            <p:cNvPr id="42025" name="组合 41"/>
            <p:cNvGrpSpPr>
              <a:grpSpLocks/>
            </p:cNvGrpSpPr>
            <p:nvPr/>
          </p:nvGrpSpPr>
          <p:grpSpPr bwMode="auto">
            <a:xfrm flipV="1">
              <a:off x="0" y="0"/>
              <a:ext cx="1782093" cy="875822"/>
              <a:chOff x="0" y="0"/>
              <a:chExt cx="1782093" cy="875822"/>
            </a:xfrm>
          </p:grpSpPr>
          <p:grpSp>
            <p:nvGrpSpPr>
              <p:cNvPr id="42026" name="组合 47"/>
              <p:cNvGrpSpPr>
                <a:grpSpLocks/>
              </p:cNvGrpSpPr>
              <p:nvPr/>
            </p:nvGrpSpPr>
            <p:grpSpPr bwMode="auto">
              <a:xfrm flipH="1">
                <a:off x="0" y="0"/>
                <a:ext cx="1782093" cy="875822"/>
                <a:chOff x="0" y="0"/>
                <a:chExt cx="1782093" cy="875822"/>
              </a:xfrm>
            </p:grpSpPr>
            <p:sp>
              <p:nvSpPr>
                <p:cNvPr id="42027" name="矩形 52"/>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28"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29" name="矩形 54"/>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30"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31" name="TextBox 51"/>
              <p:cNvSpPr txBox="1">
                <a:spLocks noChangeArrowheads="1"/>
              </p:cNvSpPr>
              <p:nvPr/>
            </p:nvSpPr>
            <p:spPr bwMode="auto">
              <a:xfrm rot="10800000">
                <a:off x="44151" y="31648"/>
                <a:ext cx="609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200">
                    <a:solidFill>
                      <a:srgbClr val="FFFFFF"/>
                    </a:solidFill>
                    <a:latin typeface="Impact" pitchFamily="34" charset="0"/>
                  </a:rPr>
                  <a:t>04</a:t>
                </a:r>
                <a:endParaRPr lang="zh-CN" altLang="en-US" sz="3200">
                  <a:solidFill>
                    <a:srgbClr val="FFFFFF"/>
                  </a:solidFill>
                  <a:latin typeface="Impact" pitchFamily="34" charset="0"/>
                </a:endParaRPr>
              </a:p>
            </p:txBody>
          </p:sp>
        </p:grpSp>
        <p:sp>
          <p:nvSpPr>
            <p:cNvPr id="42032" name="Freeform 16"/>
            <p:cNvSpPr>
              <a:spLocks noChangeAspect="1" noEditPoints="1"/>
            </p:cNvSpPr>
            <p:nvPr/>
          </p:nvSpPr>
          <p:spPr bwMode="auto">
            <a:xfrm>
              <a:off x="1238293" y="114468"/>
              <a:ext cx="312714" cy="360000"/>
            </a:xfrm>
            <a:custGeom>
              <a:avLst/>
              <a:gdLst>
                <a:gd name="T0" fmla="*/ 39 w 210"/>
                <a:gd name="T1" fmla="*/ 77 h 242"/>
                <a:gd name="T2" fmla="*/ 52 w 210"/>
                <a:gd name="T3" fmla="*/ 229 h 242"/>
                <a:gd name="T4" fmla="*/ 13 w 210"/>
                <a:gd name="T5" fmla="*/ 242 h 242"/>
                <a:gd name="T6" fmla="*/ 0 w 210"/>
                <a:gd name="T7" fmla="*/ 90 h 242"/>
                <a:gd name="T8" fmla="*/ 60 w 210"/>
                <a:gd name="T9" fmla="*/ 89 h 242"/>
                <a:gd name="T10" fmla="*/ 76 w 210"/>
                <a:gd name="T11" fmla="*/ 6 h 242"/>
                <a:gd name="T12" fmla="*/ 82 w 210"/>
                <a:gd name="T13" fmla="*/ 0 h 242"/>
                <a:gd name="T14" fmla="*/ 166 w 210"/>
                <a:gd name="T15" fmla="*/ 0 h 242"/>
                <a:gd name="T16" fmla="*/ 196 w 210"/>
                <a:gd name="T17" fmla="*/ 38 h 242"/>
                <a:gd name="T18" fmla="*/ 198 w 210"/>
                <a:gd name="T19" fmla="*/ 41 h 242"/>
                <a:gd name="T20" fmla="*/ 210 w 210"/>
                <a:gd name="T21" fmla="*/ 89 h 242"/>
                <a:gd name="T22" fmla="*/ 60 w 210"/>
                <a:gd name="T23" fmla="*/ 230 h 242"/>
                <a:gd name="T24" fmla="*/ 84 w 210"/>
                <a:gd name="T25" fmla="*/ 106 h 242"/>
                <a:gd name="T26" fmla="*/ 158 w 210"/>
                <a:gd name="T27" fmla="*/ 140 h 242"/>
                <a:gd name="T28" fmla="*/ 84 w 210"/>
                <a:gd name="T29" fmla="*/ 106 h 242"/>
                <a:gd name="T30" fmla="*/ 139 w 210"/>
                <a:gd name="T31" fmla="*/ 216 h 242"/>
                <a:gd name="T32" fmla="*/ 158 w 210"/>
                <a:gd name="T33" fmla="*/ 204 h 242"/>
                <a:gd name="T34" fmla="*/ 111 w 210"/>
                <a:gd name="T35" fmla="*/ 204 h 242"/>
                <a:gd name="T36" fmla="*/ 130 w 210"/>
                <a:gd name="T37" fmla="*/ 216 h 242"/>
                <a:gd name="T38" fmla="*/ 111 w 210"/>
                <a:gd name="T39" fmla="*/ 204 h 242"/>
                <a:gd name="T40" fmla="*/ 84 w 210"/>
                <a:gd name="T41" fmla="*/ 216 h 242"/>
                <a:gd name="T42" fmla="*/ 103 w 210"/>
                <a:gd name="T43" fmla="*/ 204 h 242"/>
                <a:gd name="T44" fmla="*/ 139 w 210"/>
                <a:gd name="T45" fmla="*/ 187 h 242"/>
                <a:gd name="T46" fmla="*/ 158 w 210"/>
                <a:gd name="T47" fmla="*/ 198 h 242"/>
                <a:gd name="T48" fmla="*/ 139 w 210"/>
                <a:gd name="T49" fmla="*/ 187 h 242"/>
                <a:gd name="T50" fmla="*/ 111 w 210"/>
                <a:gd name="T51" fmla="*/ 198 h 242"/>
                <a:gd name="T52" fmla="*/ 130 w 210"/>
                <a:gd name="T53" fmla="*/ 187 h 242"/>
                <a:gd name="T54" fmla="*/ 84 w 210"/>
                <a:gd name="T55" fmla="*/ 187 h 242"/>
                <a:gd name="T56" fmla="*/ 103 w 210"/>
                <a:gd name="T57" fmla="*/ 198 h 242"/>
                <a:gd name="T58" fmla="*/ 84 w 210"/>
                <a:gd name="T59" fmla="*/ 187 h 242"/>
                <a:gd name="T60" fmla="*/ 139 w 210"/>
                <a:gd name="T61" fmla="*/ 180 h 242"/>
                <a:gd name="T62" fmla="*/ 158 w 210"/>
                <a:gd name="T63" fmla="*/ 169 h 242"/>
                <a:gd name="T64" fmla="*/ 111 w 210"/>
                <a:gd name="T65" fmla="*/ 169 h 242"/>
                <a:gd name="T66" fmla="*/ 130 w 210"/>
                <a:gd name="T67" fmla="*/ 180 h 242"/>
                <a:gd name="T68" fmla="*/ 111 w 210"/>
                <a:gd name="T69" fmla="*/ 169 h 242"/>
                <a:gd name="T70" fmla="*/ 84 w 210"/>
                <a:gd name="T71" fmla="*/ 180 h 242"/>
                <a:gd name="T72" fmla="*/ 103 w 210"/>
                <a:gd name="T73" fmla="*/ 169 h 242"/>
                <a:gd name="T74" fmla="*/ 139 w 210"/>
                <a:gd name="T75" fmla="*/ 152 h 242"/>
                <a:gd name="T76" fmla="*/ 158 w 210"/>
                <a:gd name="T77" fmla="*/ 163 h 242"/>
                <a:gd name="T78" fmla="*/ 139 w 210"/>
                <a:gd name="T79" fmla="*/ 152 h 242"/>
                <a:gd name="T80" fmla="*/ 111 w 210"/>
                <a:gd name="T81" fmla="*/ 163 h 242"/>
                <a:gd name="T82" fmla="*/ 130 w 210"/>
                <a:gd name="T83" fmla="*/ 152 h 242"/>
                <a:gd name="T84" fmla="*/ 84 w 210"/>
                <a:gd name="T85" fmla="*/ 152 h 242"/>
                <a:gd name="T86" fmla="*/ 103 w 210"/>
                <a:gd name="T87" fmla="*/ 163 h 242"/>
                <a:gd name="T88" fmla="*/ 84 w 210"/>
                <a:gd name="T89" fmla="*/ 152 h 242"/>
                <a:gd name="T90" fmla="*/ 99 w 210"/>
                <a:gd name="T91" fmla="*/ 82 h 242"/>
                <a:gd name="T92" fmla="*/ 173 w 210"/>
                <a:gd name="T93" fmla="*/ 74 h 242"/>
                <a:gd name="T94" fmla="*/ 99 w 210"/>
                <a:gd name="T95" fmla="*/ 58 h 242"/>
                <a:gd name="T96" fmla="*/ 173 w 210"/>
                <a:gd name="T97" fmla="*/ 65 h 242"/>
                <a:gd name="T98" fmla="*/ 99 w 210"/>
                <a:gd name="T99" fmla="*/ 58 h 242"/>
                <a:gd name="T100" fmla="*/ 99 w 210"/>
                <a:gd name="T101" fmla="*/ 49 h 242"/>
                <a:gd name="T102" fmla="*/ 142 w 210"/>
                <a:gd name="T103" fmla="*/ 42 h 242"/>
                <a:gd name="T104" fmla="*/ 99 w 210"/>
                <a:gd name="T105" fmla="*/ 25 h 242"/>
                <a:gd name="T106" fmla="*/ 142 w 210"/>
                <a:gd name="T107" fmla="*/ 32 h 242"/>
                <a:gd name="T108" fmla="*/ 99 w 210"/>
                <a:gd name="T109" fmla="*/ 25 h 242"/>
                <a:gd name="T110" fmla="*/ 165 w 210"/>
                <a:gd name="T111" fmla="*/ 26 h 242"/>
                <a:gd name="T112" fmla="*/ 166 w 210"/>
                <a:gd name="T113" fmla="*/ 18 h 242"/>
                <a:gd name="T114" fmla="*/ 156 w 210"/>
                <a:gd name="T115" fmla="*/ 35 h 242"/>
                <a:gd name="T116" fmla="*/ 153 w 210"/>
                <a:gd name="T117" fmla="*/ 29 h 242"/>
                <a:gd name="T118" fmla="*/ 88 w 210"/>
                <a:gd name="T119" fmla="*/ 12 h 242"/>
                <a:gd name="T120" fmla="*/ 186 w 210"/>
                <a:gd name="T121" fmla="*/ 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2033" name="矩形 1"/>
          <p:cNvSpPr>
            <a:spLocks noChangeArrowheads="1"/>
          </p:cNvSpPr>
          <p:nvPr/>
        </p:nvSpPr>
        <p:spPr bwMode="auto">
          <a:xfrm>
            <a:off x="521628" y="2879614"/>
            <a:ext cx="3150696"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2034" name="矩形 1"/>
          <p:cNvSpPr>
            <a:spLocks noChangeArrowheads="1"/>
          </p:cNvSpPr>
          <p:nvPr/>
        </p:nvSpPr>
        <p:spPr bwMode="auto">
          <a:xfrm>
            <a:off x="521628" y="3770476"/>
            <a:ext cx="3150696"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2035" name="矩形 1"/>
          <p:cNvSpPr>
            <a:spLocks noChangeArrowheads="1"/>
          </p:cNvSpPr>
          <p:nvPr/>
        </p:nvSpPr>
        <p:spPr bwMode="auto">
          <a:xfrm>
            <a:off x="7694158" y="2885966"/>
            <a:ext cx="3304702"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2036" name="矩形 1"/>
          <p:cNvSpPr>
            <a:spLocks noChangeArrowheads="1"/>
          </p:cNvSpPr>
          <p:nvPr/>
        </p:nvSpPr>
        <p:spPr bwMode="auto">
          <a:xfrm>
            <a:off x="7694158" y="3770476"/>
            <a:ext cx="3304702"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55" name="Picture 28">
            <a:extLst>
              <a:ext uri="{FF2B5EF4-FFF2-40B4-BE49-F238E27FC236}">
                <a16:creationId xmlns:a16="http://schemas.microsoft.com/office/drawing/2014/main" id="{F3A526B5-3590-42DF-A3E2-40C3F4ECED7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56" name="组合 3">
            <a:extLst>
              <a:ext uri="{FF2B5EF4-FFF2-40B4-BE49-F238E27FC236}">
                <a16:creationId xmlns:a16="http://schemas.microsoft.com/office/drawing/2014/main" id="{5F010E3D-ECC5-4218-9EF5-E8D032A7D08F}"/>
              </a:ext>
            </a:extLst>
          </p:cNvPr>
          <p:cNvGrpSpPr>
            <a:grpSpLocks/>
          </p:cNvGrpSpPr>
          <p:nvPr/>
        </p:nvGrpSpPr>
        <p:grpSpPr bwMode="auto">
          <a:xfrm>
            <a:off x="464577" y="165395"/>
            <a:ext cx="433338" cy="535447"/>
            <a:chOff x="10675" y="7633"/>
            <a:chExt cx="433171" cy="534549"/>
          </a:xfrm>
        </p:grpSpPr>
        <p:sp>
          <p:nvSpPr>
            <p:cNvPr id="57" name="圆角矩形 10">
              <a:extLst>
                <a:ext uri="{FF2B5EF4-FFF2-40B4-BE49-F238E27FC236}">
                  <a16:creationId xmlns:a16="http://schemas.microsoft.com/office/drawing/2014/main" id="{1A533D40-5F96-49DB-A591-726AFE44D91E}"/>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8" name="图片 50">
              <a:extLst>
                <a:ext uri="{FF2B5EF4-FFF2-40B4-BE49-F238E27FC236}">
                  <a16:creationId xmlns:a16="http://schemas.microsoft.com/office/drawing/2014/main" id="{B4A023E0-F3B3-4A30-BB8C-607AA2D538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9" name="图片 58">
            <a:extLst>
              <a:ext uri="{FF2B5EF4-FFF2-40B4-BE49-F238E27FC236}">
                <a16:creationId xmlns:a16="http://schemas.microsoft.com/office/drawing/2014/main" id="{16BCEE3C-12EE-4F95-9909-7B6E8480079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60" name="TextBox 29">
            <a:extLst>
              <a:ext uri="{FF2B5EF4-FFF2-40B4-BE49-F238E27FC236}">
                <a16:creationId xmlns:a16="http://schemas.microsoft.com/office/drawing/2014/main" id="{03A719E9-9E4C-498E-9955-5E617ECC52DB}"/>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76626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矩形 45"/>
          <p:cNvSpPr/>
          <p:nvPr/>
        </p:nvSpPr>
        <p:spPr>
          <a:xfrm>
            <a:off x="2086723" y="1994925"/>
            <a:ext cx="1319071" cy="1324941"/>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47" name="矩形 46"/>
          <p:cNvSpPr/>
          <p:nvPr/>
        </p:nvSpPr>
        <p:spPr>
          <a:xfrm>
            <a:off x="2086723" y="3319863"/>
            <a:ext cx="1319071" cy="7949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48" name="矩形 47"/>
          <p:cNvSpPr/>
          <p:nvPr/>
        </p:nvSpPr>
        <p:spPr>
          <a:xfrm>
            <a:off x="3577273" y="1994925"/>
            <a:ext cx="1319071" cy="132494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49" name="矩形 48"/>
          <p:cNvSpPr/>
          <p:nvPr/>
        </p:nvSpPr>
        <p:spPr>
          <a:xfrm>
            <a:off x="3577273" y="3319863"/>
            <a:ext cx="1319071" cy="7949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0" name="矩形 49"/>
          <p:cNvSpPr/>
          <p:nvPr/>
        </p:nvSpPr>
        <p:spPr>
          <a:xfrm>
            <a:off x="5067824" y="1994925"/>
            <a:ext cx="1319071" cy="1324941"/>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51" name="矩形 50"/>
          <p:cNvSpPr/>
          <p:nvPr/>
        </p:nvSpPr>
        <p:spPr>
          <a:xfrm>
            <a:off x="5067824" y="3319863"/>
            <a:ext cx="1319071" cy="7949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2" name="矩形 51"/>
          <p:cNvSpPr/>
          <p:nvPr/>
        </p:nvSpPr>
        <p:spPr>
          <a:xfrm>
            <a:off x="6558376" y="1994925"/>
            <a:ext cx="1319071" cy="132494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53" name="矩形 52"/>
          <p:cNvSpPr/>
          <p:nvPr/>
        </p:nvSpPr>
        <p:spPr>
          <a:xfrm>
            <a:off x="6558376" y="3319863"/>
            <a:ext cx="1319071" cy="7949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4" name="矩形 53"/>
          <p:cNvSpPr/>
          <p:nvPr/>
        </p:nvSpPr>
        <p:spPr>
          <a:xfrm>
            <a:off x="8048925" y="1994925"/>
            <a:ext cx="1319071" cy="13249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55" name="矩形 54"/>
          <p:cNvSpPr/>
          <p:nvPr/>
        </p:nvSpPr>
        <p:spPr>
          <a:xfrm>
            <a:off x="8048925" y="3319863"/>
            <a:ext cx="1319071" cy="7949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grpSp>
        <p:nvGrpSpPr>
          <p:cNvPr id="56" name="组合 55"/>
          <p:cNvGrpSpPr/>
          <p:nvPr/>
        </p:nvGrpSpPr>
        <p:grpSpPr>
          <a:xfrm>
            <a:off x="2509018" y="2153917"/>
            <a:ext cx="474478" cy="612629"/>
            <a:chOff x="3095876" y="2479873"/>
            <a:chExt cx="366231" cy="470769"/>
          </a:xfrm>
        </p:grpSpPr>
        <p:sp>
          <p:nvSpPr>
            <p:cNvPr id="5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grpSp>
      <p:sp>
        <p:nvSpPr>
          <p:cNvPr id="61" name="Freeform 64"/>
          <p:cNvSpPr>
            <a:spLocks noEditPoints="1"/>
          </p:cNvSpPr>
          <p:nvPr/>
        </p:nvSpPr>
        <p:spPr bwMode="auto">
          <a:xfrm flipH="1">
            <a:off x="3910219" y="2188270"/>
            <a:ext cx="653181" cy="543916"/>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12" tIns="33556" rIns="67112" bIns="3355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grpSp>
        <p:nvGrpSpPr>
          <p:cNvPr id="62" name="组合 61"/>
          <p:cNvGrpSpPr/>
          <p:nvPr/>
        </p:nvGrpSpPr>
        <p:grpSpPr>
          <a:xfrm>
            <a:off x="5523482" y="2162184"/>
            <a:ext cx="407755" cy="596090"/>
            <a:chOff x="5690315" y="3674507"/>
            <a:chExt cx="314729" cy="458061"/>
          </a:xfrm>
        </p:grpSpPr>
        <p:sp>
          <p:nvSpPr>
            <p:cNvPr id="6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grpSp>
      <p:sp>
        <p:nvSpPr>
          <p:cNvPr id="65" name="Freeform 9"/>
          <p:cNvSpPr>
            <a:spLocks/>
          </p:cNvSpPr>
          <p:nvPr/>
        </p:nvSpPr>
        <p:spPr bwMode="auto">
          <a:xfrm flipH="1">
            <a:off x="6878982" y="2246970"/>
            <a:ext cx="677854" cy="426525"/>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112" tIns="33556" rIns="67112" bIns="3355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grpSp>
        <p:nvGrpSpPr>
          <p:cNvPr id="66" name="组合 65"/>
          <p:cNvGrpSpPr/>
          <p:nvPr/>
        </p:nvGrpSpPr>
        <p:grpSpPr>
          <a:xfrm>
            <a:off x="8419531" y="2187618"/>
            <a:ext cx="577865" cy="545222"/>
            <a:chOff x="1784487" y="2486066"/>
            <a:chExt cx="446032" cy="418971"/>
          </a:xfrm>
          <a:solidFill>
            <a:schemeClr val="tx1">
              <a:lumMod val="65000"/>
              <a:lumOff val="35000"/>
            </a:schemeClr>
          </a:solidFill>
        </p:grpSpPr>
        <p:sp>
          <p:nvSpPr>
            <p:cNvPr id="6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6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6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7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7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216">
                <a:defRPr/>
              </a:pPr>
              <a:endParaRPr lang="zh-CN" altLang="en-US" sz="1200">
                <a:solidFill>
                  <a:sysClr val="windowText" lastClr="000000"/>
                </a:solidFill>
                <a:latin typeface="Calibri"/>
                <a:ea typeface="宋体"/>
              </a:endParaRPr>
            </a:p>
          </p:txBody>
        </p:sp>
      </p:grpSp>
      <p:grpSp>
        <p:nvGrpSpPr>
          <p:cNvPr id="73" name="组合 72"/>
          <p:cNvGrpSpPr/>
          <p:nvPr/>
        </p:nvGrpSpPr>
        <p:grpSpPr>
          <a:xfrm>
            <a:off x="2667116" y="2948881"/>
            <a:ext cx="6120491" cy="158993"/>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80" name="等腰三角形 79"/>
          <p:cNvSpPr/>
          <p:nvPr/>
        </p:nvSpPr>
        <p:spPr>
          <a:xfrm flipV="1">
            <a:off x="2654452" y="4114828"/>
            <a:ext cx="183615"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81" name="等腰三角形 80"/>
          <p:cNvSpPr/>
          <p:nvPr/>
        </p:nvSpPr>
        <p:spPr>
          <a:xfrm flipV="1">
            <a:off x="4145003" y="4114828"/>
            <a:ext cx="183615"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82" name="等腰三角形 81"/>
          <p:cNvSpPr/>
          <p:nvPr/>
        </p:nvSpPr>
        <p:spPr>
          <a:xfrm flipV="1">
            <a:off x="5635554" y="4114828"/>
            <a:ext cx="183615"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83" name="等腰三角形 82"/>
          <p:cNvSpPr/>
          <p:nvPr/>
        </p:nvSpPr>
        <p:spPr>
          <a:xfrm flipV="1">
            <a:off x="7126104" y="4114828"/>
            <a:ext cx="183615" cy="15899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84" name="等腰三角形 83"/>
          <p:cNvSpPr/>
          <p:nvPr/>
        </p:nvSpPr>
        <p:spPr>
          <a:xfrm flipV="1">
            <a:off x="8616656" y="4114828"/>
            <a:ext cx="183615" cy="158993"/>
          </a:xfrm>
          <a:prstGeom prst="triangl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endParaRPr lang="zh-CN" altLang="en-US" sz="1600"/>
          </a:p>
        </p:txBody>
      </p:sp>
      <p:sp>
        <p:nvSpPr>
          <p:cNvPr id="85" name="TextBox 84"/>
          <p:cNvSpPr txBox="1"/>
          <p:nvPr/>
        </p:nvSpPr>
        <p:spPr>
          <a:xfrm>
            <a:off x="2268068" y="4372978"/>
            <a:ext cx="956383" cy="314057"/>
          </a:xfrm>
          <a:prstGeom prst="rect">
            <a:avLst/>
          </a:prstGeom>
          <a:noFill/>
        </p:spPr>
        <p:txBody>
          <a:bodyPr wrap="none" lIns="67112" tIns="33556" rIns="67112" bIns="33556" rtlCol="0">
            <a:spAutoFit/>
          </a:bodyPr>
          <a:lstStyle/>
          <a:p>
            <a:pPr algn="ctr"/>
            <a:r>
              <a:rPr lang="zh-CN" altLang="en-US" sz="1600">
                <a:solidFill>
                  <a:schemeClr val="tx1">
                    <a:lumMod val="85000"/>
                    <a:lumOff val="15000"/>
                  </a:schemeClr>
                </a:solidFill>
                <a:latin typeface="微软雅黑" pitchFamily="34" charset="-122"/>
                <a:ea typeface="微软雅黑" pitchFamily="34" charset="-122"/>
              </a:rPr>
              <a:t>添加文字</a:t>
            </a:r>
          </a:p>
        </p:txBody>
      </p:sp>
      <p:sp>
        <p:nvSpPr>
          <p:cNvPr id="86" name="TextBox 85"/>
          <p:cNvSpPr txBox="1"/>
          <p:nvPr/>
        </p:nvSpPr>
        <p:spPr>
          <a:xfrm>
            <a:off x="3758619" y="4372978"/>
            <a:ext cx="956383" cy="314057"/>
          </a:xfrm>
          <a:prstGeom prst="rect">
            <a:avLst/>
          </a:prstGeom>
          <a:noFill/>
        </p:spPr>
        <p:txBody>
          <a:bodyPr wrap="none" lIns="67112" tIns="33556" rIns="67112" bIns="33556" rtlCol="0">
            <a:spAutoFit/>
          </a:bodyPr>
          <a:lstStyle/>
          <a:p>
            <a:pPr algn="ctr"/>
            <a:r>
              <a:rPr lang="zh-CN" altLang="en-US" sz="1600">
                <a:solidFill>
                  <a:schemeClr val="tx1">
                    <a:lumMod val="85000"/>
                    <a:lumOff val="15000"/>
                  </a:schemeClr>
                </a:solidFill>
                <a:latin typeface="微软雅黑" pitchFamily="34" charset="-122"/>
                <a:ea typeface="微软雅黑" pitchFamily="34" charset="-122"/>
              </a:rPr>
              <a:t>添加文字</a:t>
            </a:r>
          </a:p>
        </p:txBody>
      </p:sp>
      <p:sp>
        <p:nvSpPr>
          <p:cNvPr id="87" name="TextBox 86"/>
          <p:cNvSpPr txBox="1"/>
          <p:nvPr/>
        </p:nvSpPr>
        <p:spPr>
          <a:xfrm>
            <a:off x="5249171" y="4372978"/>
            <a:ext cx="956383" cy="314057"/>
          </a:xfrm>
          <a:prstGeom prst="rect">
            <a:avLst/>
          </a:prstGeom>
          <a:noFill/>
        </p:spPr>
        <p:txBody>
          <a:bodyPr wrap="none" lIns="67112" tIns="33556" rIns="67112" bIns="33556" rtlCol="0">
            <a:spAutoFit/>
          </a:bodyPr>
          <a:lstStyle/>
          <a:p>
            <a:pPr algn="ctr"/>
            <a:r>
              <a:rPr lang="zh-CN" altLang="en-US" sz="1600">
                <a:solidFill>
                  <a:schemeClr val="tx1">
                    <a:lumMod val="85000"/>
                    <a:lumOff val="15000"/>
                  </a:schemeClr>
                </a:solidFill>
                <a:latin typeface="微软雅黑" pitchFamily="34" charset="-122"/>
                <a:ea typeface="微软雅黑" pitchFamily="34" charset="-122"/>
              </a:rPr>
              <a:t>添加文字</a:t>
            </a:r>
          </a:p>
        </p:txBody>
      </p:sp>
      <p:sp>
        <p:nvSpPr>
          <p:cNvPr id="88" name="TextBox 87"/>
          <p:cNvSpPr txBox="1"/>
          <p:nvPr/>
        </p:nvSpPr>
        <p:spPr>
          <a:xfrm>
            <a:off x="6739722" y="4372978"/>
            <a:ext cx="956383" cy="314057"/>
          </a:xfrm>
          <a:prstGeom prst="rect">
            <a:avLst/>
          </a:prstGeom>
          <a:noFill/>
        </p:spPr>
        <p:txBody>
          <a:bodyPr wrap="none" lIns="67112" tIns="33556" rIns="67112" bIns="33556" rtlCol="0">
            <a:spAutoFit/>
          </a:bodyPr>
          <a:lstStyle/>
          <a:p>
            <a:pPr algn="ctr"/>
            <a:r>
              <a:rPr lang="zh-CN" altLang="en-US" sz="1600">
                <a:solidFill>
                  <a:schemeClr val="tx1">
                    <a:lumMod val="85000"/>
                    <a:lumOff val="15000"/>
                  </a:schemeClr>
                </a:solidFill>
                <a:latin typeface="微软雅黑" pitchFamily="34" charset="-122"/>
                <a:ea typeface="微软雅黑" pitchFamily="34" charset="-122"/>
              </a:rPr>
              <a:t>添加文字</a:t>
            </a:r>
          </a:p>
        </p:txBody>
      </p:sp>
      <p:sp>
        <p:nvSpPr>
          <p:cNvPr id="89" name="TextBox 88"/>
          <p:cNvSpPr txBox="1"/>
          <p:nvPr/>
        </p:nvSpPr>
        <p:spPr>
          <a:xfrm>
            <a:off x="8230271" y="4372978"/>
            <a:ext cx="956383" cy="314057"/>
          </a:xfrm>
          <a:prstGeom prst="rect">
            <a:avLst/>
          </a:prstGeom>
          <a:noFill/>
        </p:spPr>
        <p:txBody>
          <a:bodyPr wrap="none" lIns="67112" tIns="33556" rIns="67112" bIns="33556" rtlCol="0">
            <a:spAutoFit/>
          </a:bodyPr>
          <a:lstStyle/>
          <a:p>
            <a:pPr algn="ctr"/>
            <a:r>
              <a:rPr lang="zh-CN" altLang="en-US" sz="1600">
                <a:solidFill>
                  <a:schemeClr val="tx1">
                    <a:lumMod val="85000"/>
                    <a:lumOff val="15000"/>
                  </a:schemeClr>
                </a:solidFill>
                <a:latin typeface="微软雅黑" pitchFamily="34" charset="-122"/>
                <a:ea typeface="微软雅黑" pitchFamily="34" charset="-122"/>
              </a:rPr>
              <a:t>添加文字</a:t>
            </a:r>
          </a:p>
        </p:txBody>
      </p:sp>
      <p:sp>
        <p:nvSpPr>
          <p:cNvPr id="90" name="矩形 89"/>
          <p:cNvSpPr/>
          <p:nvPr/>
        </p:nvSpPr>
        <p:spPr>
          <a:xfrm>
            <a:off x="2086721" y="4750802"/>
            <a:ext cx="7281274" cy="433655"/>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67112" tIns="33556" rIns="67112" bIns="33556" rtlCol="0" anchor="ctr"/>
          <a:lstStyle/>
          <a:p>
            <a:pPr algn="ctr"/>
            <a:r>
              <a:rPr lang="zh-CN" altLang="en-US" dirty="0">
                <a:latin typeface="微软雅黑" pitchFamily="34" charset="-122"/>
                <a:ea typeface="微软雅黑" pitchFamily="34" charset="-122"/>
              </a:rPr>
              <a:t>点击添加标题</a:t>
            </a:r>
          </a:p>
        </p:txBody>
      </p:sp>
      <p:pic>
        <p:nvPicPr>
          <p:cNvPr id="91" name="Picture 28">
            <a:extLst>
              <a:ext uri="{FF2B5EF4-FFF2-40B4-BE49-F238E27FC236}">
                <a16:creationId xmlns:a16="http://schemas.microsoft.com/office/drawing/2014/main" id="{B20A6AA5-5D0A-4D03-992E-0050EC4D137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92" name="组合 3">
            <a:extLst>
              <a:ext uri="{FF2B5EF4-FFF2-40B4-BE49-F238E27FC236}">
                <a16:creationId xmlns:a16="http://schemas.microsoft.com/office/drawing/2014/main" id="{B2B74D71-2770-434C-95E7-9D7AAED5F0D2}"/>
              </a:ext>
            </a:extLst>
          </p:cNvPr>
          <p:cNvGrpSpPr>
            <a:grpSpLocks/>
          </p:cNvGrpSpPr>
          <p:nvPr/>
        </p:nvGrpSpPr>
        <p:grpSpPr bwMode="auto">
          <a:xfrm>
            <a:off x="464577" y="165395"/>
            <a:ext cx="433338" cy="535447"/>
            <a:chOff x="10675" y="7633"/>
            <a:chExt cx="433171" cy="534549"/>
          </a:xfrm>
        </p:grpSpPr>
        <p:sp>
          <p:nvSpPr>
            <p:cNvPr id="93" name="圆角矩形 10">
              <a:extLst>
                <a:ext uri="{FF2B5EF4-FFF2-40B4-BE49-F238E27FC236}">
                  <a16:creationId xmlns:a16="http://schemas.microsoft.com/office/drawing/2014/main" id="{86CFA9B6-CEED-4904-A69F-D6C255BD88CB}"/>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07" name="图片 50">
              <a:extLst>
                <a:ext uri="{FF2B5EF4-FFF2-40B4-BE49-F238E27FC236}">
                  <a16:creationId xmlns:a16="http://schemas.microsoft.com/office/drawing/2014/main" id="{ABF4CE68-D81C-4F44-A773-6CC848DBD4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8" name="图片 107">
            <a:extLst>
              <a:ext uri="{FF2B5EF4-FFF2-40B4-BE49-F238E27FC236}">
                <a16:creationId xmlns:a16="http://schemas.microsoft.com/office/drawing/2014/main" id="{8C98C7F0-2EAA-4983-B857-6B1468208D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109" name="TextBox 29">
            <a:extLst>
              <a:ext uri="{FF2B5EF4-FFF2-40B4-BE49-F238E27FC236}">
                <a16:creationId xmlns:a16="http://schemas.microsoft.com/office/drawing/2014/main" id="{E0866055-C9C5-4447-9B7E-C5D0E1E2E880}"/>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641868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3021" name="组合 12"/>
          <p:cNvGrpSpPr>
            <a:grpSpLocks/>
          </p:cNvGrpSpPr>
          <p:nvPr/>
        </p:nvGrpSpPr>
        <p:grpSpPr bwMode="auto">
          <a:xfrm>
            <a:off x="3168995" y="2538198"/>
            <a:ext cx="1262282" cy="476397"/>
            <a:chOff x="0" y="0"/>
            <a:chExt cx="1261169" cy="477092"/>
          </a:xfrm>
        </p:grpSpPr>
        <p:sp>
          <p:nvSpPr>
            <p:cNvPr id="43022" name="矩形 13"/>
            <p:cNvSpPr>
              <a:spLocks noChangeArrowheads="1"/>
            </p:cNvSpPr>
            <p:nvPr/>
          </p:nvSpPr>
          <p:spPr bwMode="auto">
            <a:xfrm>
              <a:off x="0" y="114383"/>
              <a:ext cx="1261169" cy="36270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23" name="梯形 14"/>
            <p:cNvSpPr>
              <a:spLocks/>
            </p:cNvSpPr>
            <p:nvPr/>
          </p:nvSpPr>
          <p:spPr bwMode="auto">
            <a:xfrm>
              <a:off x="0" y="0"/>
              <a:ext cx="1261169" cy="114384"/>
            </a:xfrm>
            <a:custGeom>
              <a:avLst/>
              <a:gdLst>
                <a:gd name="T0" fmla="*/ 0 w 1261169"/>
                <a:gd name="T1" fmla="*/ 114384 h 114384"/>
                <a:gd name="T2" fmla="*/ 400072 w 1261169"/>
                <a:gd name="T3" fmla="*/ 0 h 114384"/>
                <a:gd name="T4" fmla="*/ 861097 w 1261169"/>
                <a:gd name="T5" fmla="*/ 0 h 114384"/>
                <a:gd name="T6" fmla="*/ 1261169 w 1261169"/>
                <a:gd name="T7" fmla="*/ 114384 h 114384"/>
                <a:gd name="T8" fmla="*/ 0 w 1261169"/>
                <a:gd name="T9" fmla="*/ 114384 h 114384"/>
              </a:gdLst>
              <a:ahLst/>
              <a:cxnLst>
                <a:cxn ang="0">
                  <a:pos x="T0" y="T1"/>
                </a:cxn>
                <a:cxn ang="0">
                  <a:pos x="T2" y="T3"/>
                </a:cxn>
                <a:cxn ang="0">
                  <a:pos x="T4" y="T5"/>
                </a:cxn>
                <a:cxn ang="0">
                  <a:pos x="T6" y="T7"/>
                </a:cxn>
                <a:cxn ang="0">
                  <a:pos x="T8" y="T9"/>
                </a:cxn>
              </a:cxnLst>
              <a:rect l="0" t="0" r="r" b="b"/>
              <a:pathLst>
                <a:path w="1261169" h="114384">
                  <a:moveTo>
                    <a:pt x="0" y="114384"/>
                  </a:moveTo>
                  <a:lnTo>
                    <a:pt x="400072" y="0"/>
                  </a:lnTo>
                  <a:lnTo>
                    <a:pt x="861097" y="0"/>
                  </a:lnTo>
                  <a:lnTo>
                    <a:pt x="1261169" y="114384"/>
                  </a:lnTo>
                  <a:lnTo>
                    <a:pt x="0" y="11438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24" name="组合 15"/>
          <p:cNvGrpSpPr>
            <a:grpSpLocks/>
          </p:cNvGrpSpPr>
          <p:nvPr/>
        </p:nvGrpSpPr>
        <p:grpSpPr bwMode="auto">
          <a:xfrm>
            <a:off x="2951469" y="3009832"/>
            <a:ext cx="1694156" cy="536741"/>
            <a:chOff x="0" y="0"/>
            <a:chExt cx="1693068" cy="535781"/>
          </a:xfrm>
        </p:grpSpPr>
        <p:sp>
          <p:nvSpPr>
            <p:cNvPr id="43025" name="矩形 16"/>
            <p:cNvSpPr>
              <a:spLocks noChangeArrowheads="1"/>
            </p:cNvSpPr>
            <p:nvPr/>
          </p:nvSpPr>
          <p:spPr bwMode="auto">
            <a:xfrm>
              <a:off x="4762" y="180721"/>
              <a:ext cx="1688306" cy="3550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26" name="梯形 17"/>
            <p:cNvSpPr>
              <a:spLocks/>
            </p:cNvSpPr>
            <p:nvPr/>
          </p:nvSpPr>
          <p:spPr bwMode="auto">
            <a:xfrm>
              <a:off x="0" y="0"/>
              <a:ext cx="1693068" cy="180721"/>
            </a:xfrm>
            <a:custGeom>
              <a:avLst/>
              <a:gdLst>
                <a:gd name="T0" fmla="*/ 0 w 1693068"/>
                <a:gd name="T1" fmla="*/ 180721 h 180721"/>
                <a:gd name="T2" fmla="*/ 212980 w 1693068"/>
                <a:gd name="T3" fmla="*/ 0 h 180721"/>
                <a:gd name="T4" fmla="*/ 1480088 w 1693068"/>
                <a:gd name="T5" fmla="*/ 0 h 180721"/>
                <a:gd name="T6" fmla="*/ 1693068 w 1693068"/>
                <a:gd name="T7" fmla="*/ 180721 h 180721"/>
                <a:gd name="T8" fmla="*/ 0 w 1693068"/>
                <a:gd name="T9" fmla="*/ 180721 h 180721"/>
              </a:gdLst>
              <a:ahLst/>
              <a:cxnLst>
                <a:cxn ang="0">
                  <a:pos x="T0" y="T1"/>
                </a:cxn>
                <a:cxn ang="0">
                  <a:pos x="T2" y="T3"/>
                </a:cxn>
                <a:cxn ang="0">
                  <a:pos x="T4" y="T5"/>
                </a:cxn>
                <a:cxn ang="0">
                  <a:pos x="T6" y="T7"/>
                </a:cxn>
                <a:cxn ang="0">
                  <a:pos x="T8" y="T9"/>
                </a:cxn>
              </a:cxnLst>
              <a:rect l="0" t="0" r="r" b="b"/>
              <a:pathLst>
                <a:path w="1693068" h="180721">
                  <a:moveTo>
                    <a:pt x="0" y="180721"/>
                  </a:moveTo>
                  <a:lnTo>
                    <a:pt x="212980" y="0"/>
                  </a:lnTo>
                  <a:lnTo>
                    <a:pt x="1480088" y="0"/>
                  </a:lnTo>
                  <a:lnTo>
                    <a:pt x="1693068"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27" name="组合 18"/>
          <p:cNvGrpSpPr>
            <a:grpSpLocks/>
          </p:cNvGrpSpPr>
          <p:nvPr/>
        </p:nvGrpSpPr>
        <p:grpSpPr bwMode="auto">
          <a:xfrm>
            <a:off x="2743474" y="3546573"/>
            <a:ext cx="2118093" cy="543093"/>
            <a:chOff x="0" y="0"/>
            <a:chExt cx="2119085" cy="543467"/>
          </a:xfrm>
        </p:grpSpPr>
        <p:sp>
          <p:nvSpPr>
            <p:cNvPr id="43028" name="矩形 19"/>
            <p:cNvSpPr>
              <a:spLocks noChangeArrowheads="1"/>
            </p:cNvSpPr>
            <p:nvPr/>
          </p:nvSpPr>
          <p:spPr bwMode="auto">
            <a:xfrm>
              <a:off x="0" y="180720"/>
              <a:ext cx="2119085" cy="36274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29" name="梯形 20"/>
            <p:cNvSpPr>
              <a:spLocks/>
            </p:cNvSpPr>
            <p:nvPr/>
          </p:nvSpPr>
          <p:spPr bwMode="auto">
            <a:xfrm>
              <a:off x="0" y="0"/>
              <a:ext cx="2119085" cy="180721"/>
            </a:xfrm>
            <a:custGeom>
              <a:avLst/>
              <a:gdLst>
                <a:gd name="T0" fmla="*/ 0 w 2119085"/>
                <a:gd name="T1" fmla="*/ 180721 h 180721"/>
                <a:gd name="T2" fmla="*/ 212980 w 2119085"/>
                <a:gd name="T3" fmla="*/ 0 h 180721"/>
                <a:gd name="T4" fmla="*/ 1906105 w 2119085"/>
                <a:gd name="T5" fmla="*/ 0 h 180721"/>
                <a:gd name="T6" fmla="*/ 2119085 w 2119085"/>
                <a:gd name="T7" fmla="*/ 180721 h 180721"/>
                <a:gd name="T8" fmla="*/ 0 w 2119085"/>
                <a:gd name="T9" fmla="*/ 180721 h 180721"/>
              </a:gdLst>
              <a:ahLst/>
              <a:cxnLst>
                <a:cxn ang="0">
                  <a:pos x="T0" y="T1"/>
                </a:cxn>
                <a:cxn ang="0">
                  <a:pos x="T2" y="T3"/>
                </a:cxn>
                <a:cxn ang="0">
                  <a:pos x="T4" y="T5"/>
                </a:cxn>
                <a:cxn ang="0">
                  <a:pos x="T6" y="T7"/>
                </a:cxn>
                <a:cxn ang="0">
                  <a:pos x="T8" y="T9"/>
                </a:cxn>
              </a:cxnLst>
              <a:rect l="0" t="0" r="r" b="b"/>
              <a:pathLst>
                <a:path w="2119085" h="180721">
                  <a:moveTo>
                    <a:pt x="0" y="180721"/>
                  </a:moveTo>
                  <a:lnTo>
                    <a:pt x="212980" y="0"/>
                  </a:lnTo>
                  <a:lnTo>
                    <a:pt x="1906105" y="0"/>
                  </a:lnTo>
                  <a:lnTo>
                    <a:pt x="2119085"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30" name="组合 21"/>
          <p:cNvGrpSpPr>
            <a:grpSpLocks/>
          </p:cNvGrpSpPr>
          <p:nvPr/>
        </p:nvGrpSpPr>
        <p:grpSpPr bwMode="auto">
          <a:xfrm>
            <a:off x="2521185" y="4084901"/>
            <a:ext cx="2556319" cy="536741"/>
            <a:chOff x="0" y="0"/>
            <a:chExt cx="2555429" cy="535781"/>
          </a:xfrm>
        </p:grpSpPr>
        <p:sp>
          <p:nvSpPr>
            <p:cNvPr id="43031" name="矩形 22"/>
            <p:cNvSpPr>
              <a:spLocks noChangeArrowheads="1"/>
            </p:cNvSpPr>
            <p:nvPr/>
          </p:nvSpPr>
          <p:spPr bwMode="auto">
            <a:xfrm>
              <a:off x="0" y="180721"/>
              <a:ext cx="2555429" cy="3550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32" name="梯形 23"/>
            <p:cNvSpPr>
              <a:spLocks/>
            </p:cNvSpPr>
            <p:nvPr/>
          </p:nvSpPr>
          <p:spPr bwMode="auto">
            <a:xfrm>
              <a:off x="6930" y="0"/>
              <a:ext cx="2548499" cy="180721"/>
            </a:xfrm>
            <a:custGeom>
              <a:avLst/>
              <a:gdLst>
                <a:gd name="T0" fmla="*/ 0 w 2548499"/>
                <a:gd name="T1" fmla="*/ 180721 h 180721"/>
                <a:gd name="T2" fmla="*/ 212980 w 2548499"/>
                <a:gd name="T3" fmla="*/ 0 h 180721"/>
                <a:gd name="T4" fmla="*/ 2335519 w 2548499"/>
                <a:gd name="T5" fmla="*/ 0 h 180721"/>
                <a:gd name="T6" fmla="*/ 2548499 w 2548499"/>
                <a:gd name="T7" fmla="*/ 180721 h 180721"/>
                <a:gd name="T8" fmla="*/ 0 w 2548499"/>
                <a:gd name="T9" fmla="*/ 180721 h 180721"/>
              </a:gdLst>
              <a:ahLst/>
              <a:cxnLst>
                <a:cxn ang="0">
                  <a:pos x="T0" y="T1"/>
                </a:cxn>
                <a:cxn ang="0">
                  <a:pos x="T2" y="T3"/>
                </a:cxn>
                <a:cxn ang="0">
                  <a:pos x="T4" y="T5"/>
                </a:cxn>
                <a:cxn ang="0">
                  <a:pos x="T6" y="T7"/>
                </a:cxn>
                <a:cxn ang="0">
                  <a:pos x="T8" y="T9"/>
                </a:cxn>
              </a:cxnLst>
              <a:rect l="0" t="0" r="r" b="b"/>
              <a:pathLst>
                <a:path w="2548499" h="180721">
                  <a:moveTo>
                    <a:pt x="0" y="180721"/>
                  </a:moveTo>
                  <a:lnTo>
                    <a:pt x="212980" y="0"/>
                  </a:lnTo>
                  <a:lnTo>
                    <a:pt x="2335519" y="0"/>
                  </a:lnTo>
                  <a:lnTo>
                    <a:pt x="2548499"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33" name="组合 24"/>
          <p:cNvGrpSpPr>
            <a:grpSpLocks/>
          </p:cNvGrpSpPr>
          <p:nvPr/>
        </p:nvGrpSpPr>
        <p:grpSpPr bwMode="auto">
          <a:xfrm>
            <a:off x="2303660" y="4620054"/>
            <a:ext cx="2997721" cy="536741"/>
            <a:chOff x="0" y="0"/>
            <a:chExt cx="2997200" cy="535781"/>
          </a:xfrm>
        </p:grpSpPr>
        <p:sp>
          <p:nvSpPr>
            <p:cNvPr id="43034" name="矩形 25"/>
            <p:cNvSpPr>
              <a:spLocks noChangeArrowheads="1"/>
            </p:cNvSpPr>
            <p:nvPr/>
          </p:nvSpPr>
          <p:spPr bwMode="auto">
            <a:xfrm>
              <a:off x="1924" y="180721"/>
              <a:ext cx="2995276" cy="3550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35" name="梯形 26"/>
            <p:cNvSpPr>
              <a:spLocks/>
            </p:cNvSpPr>
            <p:nvPr/>
          </p:nvSpPr>
          <p:spPr bwMode="auto">
            <a:xfrm>
              <a:off x="0" y="0"/>
              <a:ext cx="2997200" cy="180721"/>
            </a:xfrm>
            <a:custGeom>
              <a:avLst/>
              <a:gdLst>
                <a:gd name="T0" fmla="*/ 0 w 2997200"/>
                <a:gd name="T1" fmla="*/ 180721 h 180721"/>
                <a:gd name="T2" fmla="*/ 212980 w 2997200"/>
                <a:gd name="T3" fmla="*/ 0 h 180721"/>
                <a:gd name="T4" fmla="*/ 2784220 w 2997200"/>
                <a:gd name="T5" fmla="*/ 0 h 180721"/>
                <a:gd name="T6" fmla="*/ 2997200 w 2997200"/>
                <a:gd name="T7" fmla="*/ 180721 h 180721"/>
                <a:gd name="T8" fmla="*/ 0 w 2997200"/>
                <a:gd name="T9" fmla="*/ 180721 h 180721"/>
              </a:gdLst>
              <a:ahLst/>
              <a:cxnLst>
                <a:cxn ang="0">
                  <a:pos x="T0" y="T1"/>
                </a:cxn>
                <a:cxn ang="0">
                  <a:pos x="T2" y="T3"/>
                </a:cxn>
                <a:cxn ang="0">
                  <a:pos x="T4" y="T5"/>
                </a:cxn>
                <a:cxn ang="0">
                  <a:pos x="T6" y="T7"/>
                </a:cxn>
                <a:cxn ang="0">
                  <a:pos x="T8" y="T9"/>
                </a:cxn>
              </a:cxnLst>
              <a:rect l="0" t="0" r="r" b="b"/>
              <a:pathLst>
                <a:path w="2997200" h="180721">
                  <a:moveTo>
                    <a:pt x="0" y="180721"/>
                  </a:moveTo>
                  <a:lnTo>
                    <a:pt x="212980" y="0"/>
                  </a:lnTo>
                  <a:lnTo>
                    <a:pt x="2784220" y="0"/>
                  </a:lnTo>
                  <a:lnTo>
                    <a:pt x="2997200"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36" name="组合 27"/>
          <p:cNvGrpSpPr>
            <a:grpSpLocks/>
          </p:cNvGrpSpPr>
          <p:nvPr/>
        </p:nvGrpSpPr>
        <p:grpSpPr bwMode="auto">
          <a:xfrm>
            <a:off x="3635801" y="1844248"/>
            <a:ext cx="258808" cy="770175"/>
            <a:chOff x="0" y="0"/>
            <a:chExt cx="258762" cy="768351"/>
          </a:xfrm>
        </p:grpSpPr>
        <p:sp>
          <p:nvSpPr>
            <p:cNvPr id="43037" name="Freeform 662"/>
            <p:cNvSpPr>
              <a:spLocks noEditPoints="1"/>
            </p:cNvSpPr>
            <p:nvPr/>
          </p:nvSpPr>
          <p:spPr bwMode="auto">
            <a:xfrm>
              <a:off x="96837" y="0"/>
              <a:ext cx="63500" cy="60325"/>
            </a:xfrm>
            <a:custGeom>
              <a:avLst/>
              <a:gdLst>
                <a:gd name="T0" fmla="*/ 11 w 17"/>
                <a:gd name="T1" fmla="*/ 0 h 16"/>
                <a:gd name="T2" fmla="*/ 5 w 17"/>
                <a:gd name="T3" fmla="*/ 2 h 16"/>
                <a:gd name="T4" fmla="*/ 3 w 17"/>
                <a:gd name="T5" fmla="*/ 5 h 16"/>
                <a:gd name="T6" fmla="*/ 2 w 17"/>
                <a:gd name="T7" fmla="*/ 14 h 16"/>
                <a:gd name="T8" fmla="*/ 4 w 17"/>
                <a:gd name="T9" fmla="*/ 16 h 16"/>
                <a:gd name="T10" fmla="*/ 4 w 17"/>
                <a:gd name="T11" fmla="*/ 10 h 16"/>
                <a:gd name="T12" fmla="*/ 7 w 17"/>
                <a:gd name="T13" fmla="*/ 5 h 16"/>
                <a:gd name="T14" fmla="*/ 16 w 17"/>
                <a:gd name="T15" fmla="*/ 4 h 16"/>
                <a:gd name="T16" fmla="*/ 15 w 17"/>
                <a:gd name="T17" fmla="*/ 1 h 16"/>
                <a:gd name="T18" fmla="*/ 11 w 17"/>
                <a:gd name="T19" fmla="*/ 0 h 16"/>
                <a:gd name="T20" fmla="*/ 13 w 17"/>
                <a:gd name="T21" fmla="*/ 1 h 16"/>
                <a:gd name="T22" fmla="*/ 14 w 17"/>
                <a:gd name="T23" fmla="*/ 1 h 16"/>
                <a:gd name="T24" fmla="*/ 4 w 17"/>
                <a:gd name="T25" fmla="*/ 5 h 16"/>
                <a:gd name="T26" fmla="*/ 13 w 17"/>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38" name="Freeform 663"/>
            <p:cNvSpPr>
              <a:spLocks/>
            </p:cNvSpPr>
            <p:nvPr/>
          </p:nvSpPr>
          <p:spPr bwMode="auto">
            <a:xfrm>
              <a:off x="112712" y="0"/>
              <a:ext cx="36512" cy="19050"/>
            </a:xfrm>
            <a:custGeom>
              <a:avLst/>
              <a:gdLst>
                <a:gd name="T0" fmla="*/ 10 w 10"/>
                <a:gd name="T1" fmla="*/ 1 h 5"/>
                <a:gd name="T2" fmla="*/ 9 w 10"/>
                <a:gd name="T3" fmla="*/ 1 h 5"/>
                <a:gd name="T4" fmla="*/ 0 w 10"/>
                <a:gd name="T5" fmla="*/ 5 h 5"/>
                <a:gd name="T6" fmla="*/ 10 w 10"/>
                <a:gd name="T7" fmla="*/ 1 h 5"/>
              </a:gdLst>
              <a:ahLst/>
              <a:cxnLst>
                <a:cxn ang="0">
                  <a:pos x="T0" y="T1"/>
                </a:cxn>
                <a:cxn ang="0">
                  <a:pos x="T2" y="T3"/>
                </a:cxn>
                <a:cxn ang="0">
                  <a:pos x="T4" y="T5"/>
                </a:cxn>
                <a:cxn ang="0">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39" name="Freeform 664"/>
            <p:cNvSpPr>
              <a:spLocks/>
            </p:cNvSpPr>
            <p:nvPr/>
          </p:nvSpPr>
          <p:spPr bwMode="auto">
            <a:xfrm>
              <a:off x="123825" y="3175"/>
              <a:ext cx="55562" cy="57150"/>
            </a:xfrm>
            <a:custGeom>
              <a:avLst/>
              <a:gdLst>
                <a:gd name="T0" fmla="*/ 8 w 15"/>
                <a:gd name="T1" fmla="*/ 0 h 15"/>
                <a:gd name="T2" fmla="*/ 9 w 15"/>
                <a:gd name="T3" fmla="*/ 3 h 15"/>
                <a:gd name="T4" fmla="*/ 0 w 15"/>
                <a:gd name="T5" fmla="*/ 4 h 15"/>
                <a:gd name="T6" fmla="*/ 8 w 15"/>
                <a:gd name="T7" fmla="*/ 4 h 15"/>
                <a:gd name="T8" fmla="*/ 11 w 15"/>
                <a:gd name="T9" fmla="*/ 8 h 15"/>
                <a:gd name="T10" fmla="*/ 11 w 15"/>
                <a:gd name="T11" fmla="*/ 9 h 15"/>
                <a:gd name="T12" fmla="*/ 12 w 15"/>
                <a:gd name="T13" fmla="*/ 15 h 15"/>
                <a:gd name="T14" fmla="*/ 14 w 15"/>
                <a:gd name="T15" fmla="*/ 13 h 15"/>
                <a:gd name="T16" fmla="*/ 12 w 15"/>
                <a:gd name="T17" fmla="*/ 4 h 15"/>
                <a:gd name="T18" fmla="*/ 8 w 1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0" name="Freeform 665"/>
            <p:cNvSpPr>
              <a:spLocks/>
            </p:cNvSpPr>
            <p:nvPr/>
          </p:nvSpPr>
          <p:spPr bwMode="auto">
            <a:xfrm>
              <a:off x="112712" y="19050"/>
              <a:ext cx="55562" cy="41275"/>
            </a:xfrm>
            <a:custGeom>
              <a:avLst/>
              <a:gdLst>
                <a:gd name="T0" fmla="*/ 3 w 15"/>
                <a:gd name="T1" fmla="*/ 2 h 11"/>
                <a:gd name="T2" fmla="*/ 11 w 15"/>
                <a:gd name="T3" fmla="*/ 2 h 11"/>
                <a:gd name="T4" fmla="*/ 15 w 15"/>
                <a:gd name="T5" fmla="*/ 11 h 11"/>
                <a:gd name="T6" fmla="*/ 14 w 15"/>
                <a:gd name="T7" fmla="*/ 5 h 11"/>
                <a:gd name="T8" fmla="*/ 14 w 15"/>
                <a:gd name="T9" fmla="*/ 4 h 11"/>
                <a:gd name="T10" fmla="*/ 11 w 15"/>
                <a:gd name="T11" fmla="*/ 0 h 11"/>
                <a:gd name="T12" fmla="*/ 3 w 15"/>
                <a:gd name="T13" fmla="*/ 0 h 11"/>
                <a:gd name="T14" fmla="*/ 0 w 15"/>
                <a:gd name="T15" fmla="*/ 5 h 11"/>
                <a:gd name="T16" fmla="*/ 0 w 15"/>
                <a:gd name="T17" fmla="*/ 11 h 11"/>
                <a:gd name="T18" fmla="*/ 1 w 15"/>
                <a:gd name="T19" fmla="*/ 4 h 11"/>
                <a:gd name="T20" fmla="*/ 3 w 15"/>
                <a:gd name="T2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1" name="Freeform 666"/>
            <p:cNvSpPr>
              <a:spLocks noEditPoints="1"/>
            </p:cNvSpPr>
            <p:nvPr/>
          </p:nvSpPr>
          <p:spPr bwMode="auto">
            <a:xfrm>
              <a:off x="104775" y="25400"/>
              <a:ext cx="71437" cy="79375"/>
            </a:xfrm>
            <a:custGeom>
              <a:avLst/>
              <a:gdLst>
                <a:gd name="T0" fmla="*/ 13 w 19"/>
                <a:gd name="T1" fmla="*/ 0 h 21"/>
                <a:gd name="T2" fmla="*/ 5 w 19"/>
                <a:gd name="T3" fmla="*/ 0 h 21"/>
                <a:gd name="T4" fmla="*/ 3 w 19"/>
                <a:gd name="T5" fmla="*/ 2 h 21"/>
                <a:gd name="T6" fmla="*/ 2 w 19"/>
                <a:gd name="T7" fmla="*/ 9 h 21"/>
                <a:gd name="T8" fmla="*/ 0 w 19"/>
                <a:gd name="T9" fmla="*/ 7 h 21"/>
                <a:gd name="T10" fmla="*/ 1 w 19"/>
                <a:gd name="T11" fmla="*/ 12 h 21"/>
                <a:gd name="T12" fmla="*/ 2 w 19"/>
                <a:gd name="T13" fmla="*/ 10 h 21"/>
                <a:gd name="T14" fmla="*/ 2 w 19"/>
                <a:gd name="T15" fmla="*/ 12 h 21"/>
                <a:gd name="T16" fmla="*/ 2 w 19"/>
                <a:gd name="T17" fmla="*/ 13 h 21"/>
                <a:gd name="T18" fmla="*/ 2 w 19"/>
                <a:gd name="T19" fmla="*/ 14 h 21"/>
                <a:gd name="T20" fmla="*/ 3 w 19"/>
                <a:gd name="T21" fmla="*/ 16 h 21"/>
                <a:gd name="T22" fmla="*/ 16 w 19"/>
                <a:gd name="T23" fmla="*/ 11 h 21"/>
                <a:gd name="T24" fmla="*/ 18 w 19"/>
                <a:gd name="T25" fmla="*/ 9 h 21"/>
                <a:gd name="T26" fmla="*/ 19 w 19"/>
                <a:gd name="T27" fmla="*/ 7 h 21"/>
                <a:gd name="T28" fmla="*/ 17 w 19"/>
                <a:gd name="T29" fmla="*/ 9 h 21"/>
                <a:gd name="T30" fmla="*/ 13 w 19"/>
                <a:gd name="T31" fmla="*/ 0 h 21"/>
                <a:gd name="T32" fmla="*/ 3 w 19"/>
                <a:gd name="T33" fmla="*/ 8 h 21"/>
                <a:gd name="T34" fmla="*/ 4 w 19"/>
                <a:gd name="T35" fmla="*/ 14 h 21"/>
                <a:gd name="T36" fmla="*/ 8 w 19"/>
                <a:gd name="T37" fmla="*/ 18 h 21"/>
                <a:gd name="T38" fmla="*/ 3 w 19"/>
                <a:gd name="T39" fmla="*/ 15 h 21"/>
                <a:gd name="T40" fmla="*/ 2 w 19"/>
                <a:gd name="T41" fmla="*/ 10 h 21"/>
                <a:gd name="T42" fmla="*/ 3 w 19"/>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2" name="Freeform 667"/>
            <p:cNvSpPr>
              <a:spLocks/>
            </p:cNvSpPr>
            <p:nvPr/>
          </p:nvSpPr>
          <p:spPr bwMode="auto">
            <a:xfrm>
              <a:off x="112712" y="55563"/>
              <a:ext cx="22225" cy="38100"/>
            </a:xfrm>
            <a:custGeom>
              <a:avLst/>
              <a:gdLst>
                <a:gd name="T0" fmla="*/ 2 w 6"/>
                <a:gd name="T1" fmla="*/ 6 h 10"/>
                <a:gd name="T2" fmla="*/ 1 w 6"/>
                <a:gd name="T3" fmla="*/ 0 h 10"/>
                <a:gd name="T4" fmla="*/ 0 w 6"/>
                <a:gd name="T5" fmla="*/ 2 h 10"/>
                <a:gd name="T6" fmla="*/ 1 w 6"/>
                <a:gd name="T7" fmla="*/ 7 h 10"/>
                <a:gd name="T8" fmla="*/ 6 w 6"/>
                <a:gd name="T9" fmla="*/ 10 h 10"/>
                <a:gd name="T10" fmla="*/ 2 w 6"/>
                <a:gd name="T11" fmla="*/ 6 h 10"/>
              </a:gdLst>
              <a:ahLst/>
              <a:cxnLst>
                <a:cxn ang="0">
                  <a:pos x="T0" y="T1"/>
                </a:cxn>
                <a:cxn ang="0">
                  <a:pos x="T2" y="T3"/>
                </a:cxn>
                <a:cxn ang="0">
                  <a:pos x="T4" y="T5"/>
                </a:cxn>
                <a:cxn ang="0">
                  <a:pos x="T6" y="T7"/>
                </a:cxn>
                <a:cxn ang="0">
                  <a:pos x="T8" y="T9"/>
                </a:cxn>
                <a:cxn ang="0">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3" name="Freeform 668"/>
            <p:cNvSpPr>
              <a:spLocks/>
            </p:cNvSpPr>
            <p:nvPr/>
          </p:nvSpPr>
          <p:spPr bwMode="auto">
            <a:xfrm>
              <a:off x="115887" y="60325"/>
              <a:ext cx="55562" cy="55563"/>
            </a:xfrm>
            <a:custGeom>
              <a:avLst/>
              <a:gdLst>
                <a:gd name="T0" fmla="*/ 13 w 15"/>
                <a:gd name="T1" fmla="*/ 5 h 15"/>
                <a:gd name="T2" fmla="*/ 13 w 15"/>
                <a:gd name="T3" fmla="*/ 3 h 15"/>
                <a:gd name="T4" fmla="*/ 15 w 15"/>
                <a:gd name="T5" fmla="*/ 0 h 15"/>
                <a:gd name="T6" fmla="*/ 13 w 15"/>
                <a:gd name="T7" fmla="*/ 2 h 15"/>
                <a:gd name="T8" fmla="*/ 0 w 15"/>
                <a:gd name="T9" fmla="*/ 7 h 15"/>
                <a:gd name="T10" fmla="*/ 6 w 15"/>
                <a:gd name="T11" fmla="*/ 11 h 15"/>
                <a:gd name="T12" fmla="*/ 9 w 15"/>
                <a:gd name="T13" fmla="*/ 11 h 15"/>
                <a:gd name="T14" fmla="*/ 10 w 15"/>
                <a:gd name="T15" fmla="*/ 11 h 15"/>
                <a:gd name="T16" fmla="*/ 6 w 15"/>
                <a:gd name="T17" fmla="*/ 15 h 15"/>
                <a:gd name="T18" fmla="*/ 10 w 15"/>
                <a:gd name="T19" fmla="*/ 12 h 15"/>
                <a:gd name="T20" fmla="*/ 12 w 15"/>
                <a:gd name="T21" fmla="*/ 10 h 15"/>
                <a:gd name="T22" fmla="*/ 12 w 15"/>
                <a:gd name="T23" fmla="*/ 8 h 15"/>
                <a:gd name="T24" fmla="*/ 13 w 15"/>
                <a:gd name="T2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4" name="Freeform 669"/>
            <p:cNvSpPr>
              <a:spLocks/>
            </p:cNvSpPr>
            <p:nvPr/>
          </p:nvSpPr>
          <p:spPr bwMode="auto">
            <a:xfrm>
              <a:off x="107950" y="63500"/>
              <a:ext cx="4762" cy="7938"/>
            </a:xfrm>
            <a:custGeom>
              <a:avLst/>
              <a:gdLst>
                <a:gd name="T0" fmla="*/ 0 w 3"/>
                <a:gd name="T1" fmla="*/ 5 h 5"/>
                <a:gd name="T2" fmla="*/ 3 w 3"/>
                <a:gd name="T3" fmla="*/ 5 h 5"/>
                <a:gd name="T4" fmla="*/ 3 w 3"/>
                <a:gd name="T5" fmla="*/ 0 h 5"/>
                <a:gd name="T6" fmla="*/ 0 w 3"/>
                <a:gd name="T7" fmla="*/ 5 h 5"/>
              </a:gdLst>
              <a:ahLst/>
              <a:cxnLst>
                <a:cxn ang="0">
                  <a:pos x="T0" y="T1"/>
                </a:cxn>
                <a:cxn ang="0">
                  <a:pos x="T2" y="T3"/>
                </a:cxn>
                <a:cxn ang="0">
                  <a:pos x="T4" y="T5"/>
                </a:cxn>
                <a:cxn ang="0">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5" name="Freeform 670"/>
            <p:cNvSpPr>
              <a:spLocks/>
            </p:cNvSpPr>
            <p:nvPr/>
          </p:nvSpPr>
          <p:spPr bwMode="auto">
            <a:xfrm>
              <a:off x="77787" y="107950"/>
              <a:ext cx="57150" cy="104775"/>
            </a:xfrm>
            <a:custGeom>
              <a:avLst/>
              <a:gdLst>
                <a:gd name="T0" fmla="*/ 8 w 15"/>
                <a:gd name="T1" fmla="*/ 0 h 28"/>
                <a:gd name="T2" fmla="*/ 7 w 15"/>
                <a:gd name="T3" fmla="*/ 1 h 28"/>
                <a:gd name="T4" fmla="*/ 11 w 15"/>
                <a:gd name="T5" fmla="*/ 9 h 28"/>
                <a:gd name="T6" fmla="*/ 10 w 15"/>
                <a:gd name="T7" fmla="*/ 21 h 28"/>
                <a:gd name="T8" fmla="*/ 9 w 15"/>
                <a:gd name="T9" fmla="*/ 21 h 28"/>
                <a:gd name="T10" fmla="*/ 2 w 15"/>
                <a:gd name="T11" fmla="*/ 23 h 28"/>
                <a:gd name="T12" fmla="*/ 0 w 15"/>
                <a:gd name="T13" fmla="*/ 8 h 28"/>
                <a:gd name="T14" fmla="*/ 0 w 15"/>
                <a:gd name="T15" fmla="*/ 25 h 28"/>
                <a:gd name="T16" fmla="*/ 9 w 15"/>
                <a:gd name="T17" fmla="*/ 28 h 28"/>
                <a:gd name="T18" fmla="*/ 4 w 15"/>
                <a:gd name="T19" fmla="*/ 25 h 28"/>
                <a:gd name="T20" fmla="*/ 2 w 15"/>
                <a:gd name="T21" fmla="*/ 24 h 28"/>
                <a:gd name="T22" fmla="*/ 5 w 15"/>
                <a:gd name="T23" fmla="*/ 23 h 28"/>
                <a:gd name="T24" fmla="*/ 9 w 15"/>
                <a:gd name="T25" fmla="*/ 23 h 28"/>
                <a:gd name="T26" fmla="*/ 9 w 15"/>
                <a:gd name="T27" fmla="*/ 22 h 28"/>
                <a:gd name="T28" fmla="*/ 11 w 15"/>
                <a:gd name="T29" fmla="*/ 22 h 28"/>
                <a:gd name="T30" fmla="*/ 13 w 15"/>
                <a:gd name="T31" fmla="*/ 10 h 28"/>
                <a:gd name="T32" fmla="*/ 15 w 15"/>
                <a:gd name="T33" fmla="*/ 6 h 28"/>
                <a:gd name="T34" fmla="*/ 14 w 15"/>
                <a:gd name="T35" fmla="*/ 5 h 28"/>
                <a:gd name="T36" fmla="*/ 13 w 15"/>
                <a:gd name="T37" fmla="*/ 8 h 28"/>
                <a:gd name="T38" fmla="*/ 8 w 15"/>
                <a:gd name="T3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6" name="Freeform 671"/>
            <p:cNvSpPr>
              <a:spLocks noEditPoints="1"/>
            </p:cNvSpPr>
            <p:nvPr/>
          </p:nvSpPr>
          <p:spPr bwMode="auto">
            <a:xfrm>
              <a:off x="44450" y="112713"/>
              <a:ext cx="120650" cy="127000"/>
            </a:xfrm>
            <a:custGeom>
              <a:avLst/>
              <a:gdLst>
                <a:gd name="T0" fmla="*/ 16 w 32"/>
                <a:gd name="T1" fmla="*/ 0 h 34"/>
                <a:gd name="T2" fmla="*/ 6 w 32"/>
                <a:gd name="T3" fmla="*/ 3 h 34"/>
                <a:gd name="T4" fmla="*/ 2 w 32"/>
                <a:gd name="T5" fmla="*/ 9 h 34"/>
                <a:gd name="T6" fmla="*/ 0 w 32"/>
                <a:gd name="T7" fmla="*/ 28 h 34"/>
                <a:gd name="T8" fmla="*/ 0 w 32"/>
                <a:gd name="T9" fmla="*/ 31 h 34"/>
                <a:gd name="T10" fmla="*/ 32 w 32"/>
                <a:gd name="T11" fmla="*/ 31 h 34"/>
                <a:gd name="T12" fmla="*/ 18 w 32"/>
                <a:gd name="T13" fmla="*/ 27 h 34"/>
                <a:gd name="T14" fmla="*/ 9 w 32"/>
                <a:gd name="T15" fmla="*/ 24 h 34"/>
                <a:gd name="T16" fmla="*/ 9 w 32"/>
                <a:gd name="T17" fmla="*/ 7 h 34"/>
                <a:gd name="T18" fmla="*/ 11 w 32"/>
                <a:gd name="T19" fmla="*/ 22 h 34"/>
                <a:gd name="T20" fmla="*/ 18 w 32"/>
                <a:gd name="T21" fmla="*/ 20 h 34"/>
                <a:gd name="T22" fmla="*/ 19 w 32"/>
                <a:gd name="T23" fmla="*/ 20 h 34"/>
                <a:gd name="T24" fmla="*/ 20 w 32"/>
                <a:gd name="T25" fmla="*/ 8 h 34"/>
                <a:gd name="T26" fmla="*/ 16 w 32"/>
                <a:gd name="T27" fmla="*/ 0 h 34"/>
                <a:gd name="T28" fmla="*/ 16 w 32"/>
                <a:gd name="T29" fmla="*/ 0 h 34"/>
                <a:gd name="T30" fmla="*/ 16 w 32"/>
                <a:gd name="T31" fmla="*/ 2 h 34"/>
                <a:gd name="T32" fmla="*/ 5 w 32"/>
                <a:gd name="T33" fmla="*/ 7 h 34"/>
                <a:gd name="T34" fmla="*/ 1 w 32"/>
                <a:gd name="T35" fmla="*/ 28 h 34"/>
                <a:gd name="T36" fmla="*/ 1 w 32"/>
                <a:gd name="T37" fmla="*/ 31 h 34"/>
                <a:gd name="T38" fmla="*/ 0 w 32"/>
                <a:gd name="T39" fmla="*/ 31 h 34"/>
                <a:gd name="T40" fmla="*/ 0 w 32"/>
                <a:gd name="T41" fmla="*/ 28 h 34"/>
                <a:gd name="T42" fmla="*/ 0 w 32"/>
                <a:gd name="T43" fmla="*/ 28 h 34"/>
                <a:gd name="T44" fmla="*/ 3 w 32"/>
                <a:gd name="T45" fmla="*/ 9 h 34"/>
                <a:gd name="T46" fmla="*/ 6 w 32"/>
                <a:gd name="T47" fmla="*/ 4 h 34"/>
                <a:gd name="T48" fmla="*/ 16 w 32"/>
                <a:gd name="T49" fmla="*/ 0 h 34"/>
                <a:gd name="T50" fmla="*/ 10 w 32"/>
                <a:gd name="T51" fmla="*/ 7 h 34"/>
                <a:gd name="T52" fmla="*/ 11 w 32"/>
                <a:gd name="T53" fmla="*/ 7 h 34"/>
                <a:gd name="T54" fmla="*/ 13 w 32"/>
                <a:gd name="T55" fmla="*/ 21 h 34"/>
                <a:gd name="T56" fmla="*/ 12 w 32"/>
                <a:gd name="T57" fmla="*/ 22 h 34"/>
                <a:gd name="T58" fmla="*/ 10 w 32"/>
                <a:gd name="T5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7" name="Freeform 672"/>
            <p:cNvSpPr>
              <a:spLocks/>
            </p:cNvSpPr>
            <p:nvPr/>
          </p:nvSpPr>
          <p:spPr bwMode="auto">
            <a:xfrm>
              <a:off x="44450" y="112713"/>
              <a:ext cx="60325" cy="115888"/>
            </a:xfrm>
            <a:custGeom>
              <a:avLst/>
              <a:gdLst>
                <a:gd name="T0" fmla="*/ 16 w 16"/>
                <a:gd name="T1" fmla="*/ 2 h 31"/>
                <a:gd name="T2" fmla="*/ 16 w 16"/>
                <a:gd name="T3" fmla="*/ 0 h 31"/>
                <a:gd name="T4" fmla="*/ 6 w 16"/>
                <a:gd name="T5" fmla="*/ 4 h 31"/>
                <a:gd name="T6" fmla="*/ 3 w 16"/>
                <a:gd name="T7" fmla="*/ 9 h 31"/>
                <a:gd name="T8" fmla="*/ 0 w 16"/>
                <a:gd name="T9" fmla="*/ 28 h 31"/>
                <a:gd name="T10" fmla="*/ 0 w 16"/>
                <a:gd name="T11" fmla="*/ 28 h 31"/>
                <a:gd name="T12" fmla="*/ 0 w 16"/>
                <a:gd name="T13" fmla="*/ 31 h 31"/>
                <a:gd name="T14" fmla="*/ 1 w 16"/>
                <a:gd name="T15" fmla="*/ 31 h 31"/>
                <a:gd name="T16" fmla="*/ 1 w 16"/>
                <a:gd name="T17" fmla="*/ 28 h 31"/>
                <a:gd name="T18" fmla="*/ 5 w 16"/>
                <a:gd name="T19" fmla="*/ 7 h 31"/>
                <a:gd name="T20" fmla="*/ 16 w 16"/>
                <a:gd name="T21"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8" name="Freeform 673"/>
            <p:cNvSpPr>
              <a:spLocks/>
            </p:cNvSpPr>
            <p:nvPr/>
          </p:nvSpPr>
          <p:spPr bwMode="auto">
            <a:xfrm>
              <a:off x="82550" y="138113"/>
              <a:ext cx="11112" cy="57150"/>
            </a:xfrm>
            <a:custGeom>
              <a:avLst/>
              <a:gdLst>
                <a:gd name="T0" fmla="*/ 1 w 3"/>
                <a:gd name="T1" fmla="*/ 0 h 15"/>
                <a:gd name="T2" fmla="*/ 0 w 3"/>
                <a:gd name="T3" fmla="*/ 0 h 15"/>
                <a:gd name="T4" fmla="*/ 2 w 3"/>
                <a:gd name="T5" fmla="*/ 15 h 15"/>
                <a:gd name="T6" fmla="*/ 3 w 3"/>
                <a:gd name="T7" fmla="*/ 14 h 15"/>
                <a:gd name="T8" fmla="*/ 1 w 3"/>
                <a:gd name="T9" fmla="*/ 0 h 15"/>
              </a:gdLst>
              <a:ahLst/>
              <a:cxnLst>
                <a:cxn ang="0">
                  <a:pos x="T0" y="T1"/>
                </a:cxn>
                <a:cxn ang="0">
                  <a:pos x="T2" y="T3"/>
                </a:cxn>
                <a:cxn ang="0">
                  <a:pos x="T4" y="T5"/>
                </a:cxn>
                <a:cxn ang="0">
                  <a:pos x="T6" y="T7"/>
                </a:cxn>
                <a:cxn ang="0">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9" name="Freeform 674"/>
            <p:cNvSpPr>
              <a:spLocks/>
            </p:cNvSpPr>
            <p:nvPr/>
          </p:nvSpPr>
          <p:spPr bwMode="auto">
            <a:xfrm>
              <a:off x="85725" y="195263"/>
              <a:ext cx="26987" cy="6350"/>
            </a:xfrm>
            <a:custGeom>
              <a:avLst/>
              <a:gdLst>
                <a:gd name="T0" fmla="*/ 17 w 17"/>
                <a:gd name="T1" fmla="*/ 0 h 4"/>
                <a:gd name="T2" fmla="*/ 7 w 17"/>
                <a:gd name="T3" fmla="*/ 0 h 4"/>
                <a:gd name="T4" fmla="*/ 0 w 17"/>
                <a:gd name="T5" fmla="*/ 2 h 4"/>
                <a:gd name="T6" fmla="*/ 5 w 17"/>
                <a:gd name="T7" fmla="*/ 4 h 4"/>
                <a:gd name="T8" fmla="*/ 17 w 17"/>
                <a:gd name="T9" fmla="*/ 2 h 4"/>
                <a:gd name="T10" fmla="*/ 17 w 17"/>
                <a:gd name="T11" fmla="*/ 0 h 4"/>
              </a:gdLst>
              <a:ahLst/>
              <a:cxnLst>
                <a:cxn ang="0">
                  <a:pos x="T0" y="T1"/>
                </a:cxn>
                <a:cxn ang="0">
                  <a:pos x="T2" y="T3"/>
                </a:cxn>
                <a:cxn ang="0">
                  <a:pos x="T4" y="T5"/>
                </a:cxn>
                <a:cxn ang="0">
                  <a:pos x="T6" y="T7"/>
                </a:cxn>
                <a:cxn ang="0">
                  <a:pos x="T8" y="T9"/>
                </a:cxn>
                <a:cxn ang="0">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0" name="Freeform 675"/>
            <p:cNvSpPr>
              <a:spLocks/>
            </p:cNvSpPr>
            <p:nvPr/>
          </p:nvSpPr>
          <p:spPr bwMode="auto">
            <a:xfrm>
              <a:off x="93662" y="198438"/>
              <a:ext cx="19050" cy="14288"/>
            </a:xfrm>
            <a:custGeom>
              <a:avLst/>
              <a:gdLst>
                <a:gd name="T0" fmla="*/ 0 w 12"/>
                <a:gd name="T1" fmla="*/ 2 h 9"/>
                <a:gd name="T2" fmla="*/ 12 w 12"/>
                <a:gd name="T3" fmla="*/ 9 h 9"/>
                <a:gd name="T4" fmla="*/ 12 w 12"/>
                <a:gd name="T5" fmla="*/ 5 h 9"/>
                <a:gd name="T6" fmla="*/ 12 w 12"/>
                <a:gd name="T7" fmla="*/ 0 h 9"/>
                <a:gd name="T8" fmla="*/ 0 w 12"/>
                <a:gd name="T9" fmla="*/ 2 h 9"/>
              </a:gdLst>
              <a:ahLst/>
              <a:cxnLst>
                <a:cxn ang="0">
                  <a:pos x="T0" y="T1"/>
                </a:cxn>
                <a:cxn ang="0">
                  <a:pos x="T2" y="T3"/>
                </a:cxn>
                <a:cxn ang="0">
                  <a:pos x="T4" y="T5"/>
                </a:cxn>
                <a:cxn ang="0">
                  <a:pos x="T6" y="T7"/>
                </a:cxn>
                <a:cxn ang="0">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1" name="Freeform 676"/>
            <p:cNvSpPr>
              <a:spLocks noEditPoints="1"/>
            </p:cNvSpPr>
            <p:nvPr/>
          </p:nvSpPr>
          <p:spPr bwMode="auto">
            <a:xfrm>
              <a:off x="112712" y="112713"/>
              <a:ext cx="112712" cy="115888"/>
            </a:xfrm>
            <a:custGeom>
              <a:avLst/>
              <a:gdLst>
                <a:gd name="T0" fmla="*/ 0 w 30"/>
                <a:gd name="T1" fmla="*/ 23 h 31"/>
                <a:gd name="T2" fmla="*/ 0 w 30"/>
                <a:gd name="T3" fmla="*/ 25 h 31"/>
                <a:gd name="T4" fmla="*/ 20 w 30"/>
                <a:gd name="T5" fmla="*/ 30 h 31"/>
                <a:gd name="T6" fmla="*/ 30 w 30"/>
                <a:gd name="T7" fmla="*/ 20 h 31"/>
                <a:gd name="T8" fmla="*/ 26 w 30"/>
                <a:gd name="T9" fmla="*/ 3 h 31"/>
                <a:gd name="T10" fmla="*/ 17 w 30"/>
                <a:gd name="T11" fmla="*/ 0 h 31"/>
                <a:gd name="T12" fmla="*/ 9 w 30"/>
                <a:gd name="T13" fmla="*/ 9 h 31"/>
                <a:gd name="T14" fmla="*/ 10 w 30"/>
                <a:gd name="T15" fmla="*/ 11 h 31"/>
                <a:gd name="T16" fmla="*/ 11 w 30"/>
                <a:gd name="T17" fmla="*/ 21 h 31"/>
                <a:gd name="T18" fmla="*/ 20 w 30"/>
                <a:gd name="T19" fmla="*/ 18 h 31"/>
                <a:gd name="T20" fmla="*/ 21 w 30"/>
                <a:gd name="T21" fmla="*/ 10 h 31"/>
                <a:gd name="T22" fmla="*/ 21 w 30"/>
                <a:gd name="T23" fmla="*/ 17 h 31"/>
                <a:gd name="T24" fmla="*/ 25 w 30"/>
                <a:gd name="T25" fmla="*/ 16 h 31"/>
                <a:gd name="T26" fmla="*/ 25 w 30"/>
                <a:gd name="T27" fmla="*/ 16 h 31"/>
                <a:gd name="T28" fmla="*/ 25 w 30"/>
                <a:gd name="T29" fmla="*/ 17 h 31"/>
                <a:gd name="T30" fmla="*/ 27 w 30"/>
                <a:gd name="T31" fmla="*/ 16 h 31"/>
                <a:gd name="T32" fmla="*/ 27 w 30"/>
                <a:gd name="T33" fmla="*/ 17 h 31"/>
                <a:gd name="T34" fmla="*/ 27 w 30"/>
                <a:gd name="T35" fmla="*/ 17 h 31"/>
                <a:gd name="T36" fmla="*/ 28 w 30"/>
                <a:gd name="T37" fmla="*/ 17 h 31"/>
                <a:gd name="T38" fmla="*/ 28 w 30"/>
                <a:gd name="T39" fmla="*/ 18 h 31"/>
                <a:gd name="T40" fmla="*/ 28 w 30"/>
                <a:gd name="T41" fmla="*/ 18 h 31"/>
                <a:gd name="T42" fmla="*/ 24 w 30"/>
                <a:gd name="T43" fmla="*/ 20 h 31"/>
                <a:gd name="T44" fmla="*/ 23 w 30"/>
                <a:gd name="T45" fmla="*/ 20 h 31"/>
                <a:gd name="T46" fmla="*/ 22 w 30"/>
                <a:gd name="T47" fmla="*/ 20 h 31"/>
                <a:gd name="T48" fmla="*/ 21 w 30"/>
                <a:gd name="T49" fmla="*/ 20 h 31"/>
                <a:gd name="T50" fmla="*/ 20 w 30"/>
                <a:gd name="T51" fmla="*/ 20 h 31"/>
                <a:gd name="T52" fmla="*/ 20 w 30"/>
                <a:gd name="T53" fmla="*/ 20 h 31"/>
                <a:gd name="T54" fmla="*/ 19 w 30"/>
                <a:gd name="T55" fmla="*/ 20 h 31"/>
                <a:gd name="T56" fmla="*/ 11 w 30"/>
                <a:gd name="T57" fmla="*/ 21 h 31"/>
                <a:gd name="T58" fmla="*/ 3 w 30"/>
                <a:gd name="T59" fmla="*/ 21 h 31"/>
                <a:gd name="T60" fmla="*/ 2 w 30"/>
                <a:gd name="T61" fmla="*/ 21 h 31"/>
                <a:gd name="T62" fmla="*/ 0 w 30"/>
                <a:gd name="T63" fmla="*/ 21 h 31"/>
                <a:gd name="T64" fmla="*/ 0 w 30"/>
                <a:gd name="T65" fmla="*/ 22 h 31"/>
                <a:gd name="T66" fmla="*/ 0 w 30"/>
                <a:gd name="T67" fmla="*/ 23 h 31"/>
                <a:gd name="T68" fmla="*/ 10 w 30"/>
                <a:gd name="T69" fmla="*/ 9 h 31"/>
                <a:gd name="T70" fmla="*/ 11 w 30"/>
                <a:gd name="T71" fmla="*/ 8 h 31"/>
                <a:gd name="T72" fmla="*/ 12 w 30"/>
                <a:gd name="T73" fmla="*/ 19 h 31"/>
                <a:gd name="T74" fmla="*/ 11 w 30"/>
                <a:gd name="T75" fmla="*/ 20 h 31"/>
                <a:gd name="T76" fmla="*/ 10 w 30"/>
                <a:gd name="T77" fmla="*/ 11 h 31"/>
                <a:gd name="T78" fmla="*/ 10 w 30"/>
                <a:gd name="T79" fmla="*/ 11 h 31"/>
                <a:gd name="T80" fmla="*/ 10 w 30"/>
                <a:gd name="T81" fmla="*/ 9 h 31"/>
                <a:gd name="T82" fmla="*/ 1 w 30"/>
                <a:gd name="T83" fmla="*/ 23 h 31"/>
                <a:gd name="T84" fmla="*/ 1 w 30"/>
                <a:gd name="T85" fmla="*/ 22 h 31"/>
                <a:gd name="T86" fmla="*/ 24 w 30"/>
                <a:gd name="T87" fmla="*/ 20 h 31"/>
                <a:gd name="T88" fmla="*/ 24 w 30"/>
                <a:gd name="T89" fmla="*/ 20 h 31"/>
                <a:gd name="T90" fmla="*/ 28 w 30"/>
                <a:gd name="T91" fmla="*/ 19 h 31"/>
                <a:gd name="T92" fmla="*/ 27 w 30"/>
                <a:gd name="T93" fmla="*/ 22 h 31"/>
                <a:gd name="T94" fmla="*/ 1 w 30"/>
                <a:gd name="T95"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2" name="Freeform 677"/>
            <p:cNvSpPr>
              <a:spLocks/>
            </p:cNvSpPr>
            <p:nvPr/>
          </p:nvSpPr>
          <p:spPr bwMode="auto">
            <a:xfrm>
              <a:off x="149225" y="142875"/>
              <a:ext cx="7937" cy="44450"/>
            </a:xfrm>
            <a:custGeom>
              <a:avLst/>
              <a:gdLst>
                <a:gd name="T0" fmla="*/ 3 w 5"/>
                <a:gd name="T1" fmla="*/ 0 h 28"/>
                <a:gd name="T2" fmla="*/ 0 w 5"/>
                <a:gd name="T3" fmla="*/ 2 h 28"/>
                <a:gd name="T4" fmla="*/ 0 w 5"/>
                <a:gd name="T5" fmla="*/ 7 h 28"/>
                <a:gd name="T6" fmla="*/ 0 w 5"/>
                <a:gd name="T7" fmla="*/ 7 h 28"/>
                <a:gd name="T8" fmla="*/ 3 w 5"/>
                <a:gd name="T9" fmla="*/ 28 h 28"/>
                <a:gd name="T10" fmla="*/ 5 w 5"/>
                <a:gd name="T11" fmla="*/ 26 h 28"/>
                <a:gd name="T12" fmla="*/ 3 w 5"/>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3" name="Freeform 678"/>
            <p:cNvSpPr>
              <a:spLocks/>
            </p:cNvSpPr>
            <p:nvPr/>
          </p:nvSpPr>
          <p:spPr bwMode="auto">
            <a:xfrm>
              <a:off x="115887" y="184150"/>
              <a:ext cx="101600" cy="14288"/>
            </a:xfrm>
            <a:custGeom>
              <a:avLst/>
              <a:gdLst>
                <a:gd name="T0" fmla="*/ 0 w 64"/>
                <a:gd name="T1" fmla="*/ 7 h 9"/>
                <a:gd name="T2" fmla="*/ 0 w 64"/>
                <a:gd name="T3" fmla="*/ 9 h 9"/>
                <a:gd name="T4" fmla="*/ 61 w 64"/>
                <a:gd name="T5" fmla="*/ 7 h 9"/>
                <a:gd name="T6" fmla="*/ 64 w 64"/>
                <a:gd name="T7" fmla="*/ 0 h 9"/>
                <a:gd name="T8" fmla="*/ 54 w 64"/>
                <a:gd name="T9" fmla="*/ 2 h 9"/>
                <a:gd name="T10" fmla="*/ 54 w 64"/>
                <a:gd name="T11" fmla="*/ 2 h 9"/>
                <a:gd name="T12" fmla="*/ 0 w 64"/>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4" name="Freeform 679"/>
            <p:cNvSpPr>
              <a:spLocks/>
            </p:cNvSpPr>
            <p:nvPr/>
          </p:nvSpPr>
          <p:spPr bwMode="auto">
            <a:xfrm>
              <a:off x="71437" y="123825"/>
              <a:ext cx="160337" cy="195263"/>
            </a:xfrm>
            <a:custGeom>
              <a:avLst/>
              <a:gdLst>
                <a:gd name="T0" fmla="*/ 11 w 43"/>
                <a:gd name="T1" fmla="*/ 22 h 52"/>
                <a:gd name="T2" fmla="*/ 11 w 43"/>
                <a:gd name="T3" fmla="*/ 24 h 52"/>
                <a:gd name="T4" fmla="*/ 25 w 43"/>
                <a:gd name="T5" fmla="*/ 28 h 52"/>
                <a:gd name="T6" fmla="*/ 30 w 43"/>
                <a:gd name="T7" fmla="*/ 30 h 52"/>
                <a:gd name="T8" fmla="*/ 32 w 43"/>
                <a:gd name="T9" fmla="*/ 32 h 52"/>
                <a:gd name="T10" fmla="*/ 31 w 43"/>
                <a:gd name="T11" fmla="*/ 44 h 52"/>
                <a:gd name="T12" fmla="*/ 0 w 43"/>
                <a:gd name="T13" fmla="*/ 49 h 52"/>
                <a:gd name="T14" fmla="*/ 34 w 43"/>
                <a:gd name="T15" fmla="*/ 48 h 52"/>
                <a:gd name="T16" fmla="*/ 36 w 43"/>
                <a:gd name="T17" fmla="*/ 45 h 52"/>
                <a:gd name="T18" fmla="*/ 37 w 43"/>
                <a:gd name="T19" fmla="*/ 32 h 52"/>
                <a:gd name="T20" fmla="*/ 41 w 43"/>
                <a:gd name="T21" fmla="*/ 27 h 52"/>
                <a:gd name="T22" fmla="*/ 42 w 43"/>
                <a:gd name="T23" fmla="*/ 15 h 52"/>
                <a:gd name="T24" fmla="*/ 38 w 43"/>
                <a:gd name="T25" fmla="*/ 0 h 52"/>
                <a:gd name="T26" fmla="*/ 37 w 43"/>
                <a:gd name="T27" fmla="*/ 0 h 52"/>
                <a:gd name="T28" fmla="*/ 41 w 43"/>
                <a:gd name="T29" fmla="*/ 17 h 52"/>
                <a:gd name="T30" fmla="*/ 31 w 43"/>
                <a:gd name="T31" fmla="*/ 27 h 52"/>
                <a:gd name="T32" fmla="*/ 11 w 43"/>
                <a:gd name="T33"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5" name="Freeform 680"/>
            <p:cNvSpPr>
              <a:spLocks noEditPoints="1"/>
            </p:cNvSpPr>
            <p:nvPr/>
          </p:nvSpPr>
          <p:spPr bwMode="auto">
            <a:xfrm>
              <a:off x="63500" y="236538"/>
              <a:ext cx="127000" cy="74613"/>
            </a:xfrm>
            <a:custGeom>
              <a:avLst/>
              <a:gdLst>
                <a:gd name="T0" fmla="*/ 5 w 34"/>
                <a:gd name="T1" fmla="*/ 5 h 20"/>
                <a:gd name="T2" fmla="*/ 1 w 34"/>
                <a:gd name="T3" fmla="*/ 5 h 20"/>
                <a:gd name="T4" fmla="*/ 0 w 34"/>
                <a:gd name="T5" fmla="*/ 17 h 20"/>
                <a:gd name="T6" fmla="*/ 2 w 34"/>
                <a:gd name="T7" fmla="*/ 19 h 20"/>
                <a:gd name="T8" fmla="*/ 33 w 34"/>
                <a:gd name="T9" fmla="*/ 14 h 20"/>
                <a:gd name="T10" fmla="*/ 34 w 34"/>
                <a:gd name="T11" fmla="*/ 2 h 20"/>
                <a:gd name="T12" fmla="*/ 32 w 34"/>
                <a:gd name="T13" fmla="*/ 0 h 20"/>
                <a:gd name="T14" fmla="*/ 28 w 34"/>
                <a:gd name="T15" fmla="*/ 2 h 20"/>
                <a:gd name="T16" fmla="*/ 24 w 34"/>
                <a:gd name="T17" fmla="*/ 4 h 20"/>
                <a:gd name="T18" fmla="*/ 24 w 34"/>
                <a:gd name="T19" fmla="*/ 11 h 20"/>
                <a:gd name="T20" fmla="*/ 19 w 34"/>
                <a:gd name="T21" fmla="*/ 16 h 20"/>
                <a:gd name="T22" fmla="*/ 16 w 34"/>
                <a:gd name="T23" fmla="*/ 14 h 20"/>
                <a:gd name="T24" fmla="*/ 15 w 34"/>
                <a:gd name="T25" fmla="*/ 13 h 20"/>
                <a:gd name="T26" fmla="*/ 15 w 34"/>
                <a:gd name="T27" fmla="*/ 6 h 20"/>
                <a:gd name="T28" fmla="*/ 5 w 34"/>
                <a:gd name="T29" fmla="*/ 5 h 20"/>
                <a:gd name="T30" fmla="*/ 2 w 34"/>
                <a:gd name="T31" fmla="*/ 6 h 20"/>
                <a:gd name="T32" fmla="*/ 3 w 34"/>
                <a:gd name="T33" fmla="*/ 6 h 20"/>
                <a:gd name="T34" fmla="*/ 3 w 34"/>
                <a:gd name="T35" fmla="*/ 18 h 20"/>
                <a:gd name="T36" fmla="*/ 1 w 34"/>
                <a:gd name="T37" fmla="*/ 17 h 20"/>
                <a:gd name="T38" fmla="*/ 2 w 34"/>
                <a:gd name="T39"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6" name="Freeform 681"/>
            <p:cNvSpPr>
              <a:spLocks/>
            </p:cNvSpPr>
            <p:nvPr/>
          </p:nvSpPr>
          <p:spPr bwMode="auto">
            <a:xfrm>
              <a:off x="66675" y="258763"/>
              <a:ext cx="7937" cy="44450"/>
            </a:xfrm>
            <a:custGeom>
              <a:avLst/>
              <a:gdLst>
                <a:gd name="T0" fmla="*/ 5 w 5"/>
                <a:gd name="T1" fmla="*/ 0 h 28"/>
                <a:gd name="T2" fmla="*/ 3 w 5"/>
                <a:gd name="T3" fmla="*/ 0 h 28"/>
                <a:gd name="T4" fmla="*/ 0 w 5"/>
                <a:gd name="T5" fmla="*/ 26 h 28"/>
                <a:gd name="T6" fmla="*/ 5 w 5"/>
                <a:gd name="T7" fmla="*/ 28 h 28"/>
                <a:gd name="T8" fmla="*/ 5 w 5"/>
                <a:gd name="T9" fmla="*/ 0 h 28"/>
              </a:gdLst>
              <a:ahLst/>
              <a:cxnLst>
                <a:cxn ang="0">
                  <a:pos x="T0" y="T1"/>
                </a:cxn>
                <a:cxn ang="0">
                  <a:pos x="T2" y="T3"/>
                </a:cxn>
                <a:cxn ang="0">
                  <a:pos x="T4" y="T5"/>
                </a:cxn>
                <a:cxn ang="0">
                  <a:pos x="T6" y="T7"/>
                </a:cxn>
                <a:cxn ang="0">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7" name="Freeform 682"/>
            <p:cNvSpPr>
              <a:spLocks/>
            </p:cNvSpPr>
            <p:nvPr/>
          </p:nvSpPr>
          <p:spPr bwMode="auto">
            <a:xfrm>
              <a:off x="44450" y="228600"/>
              <a:ext cx="123825" cy="30163"/>
            </a:xfrm>
            <a:custGeom>
              <a:avLst/>
              <a:gdLst>
                <a:gd name="T0" fmla="*/ 6 w 33"/>
                <a:gd name="T1" fmla="*/ 7 h 8"/>
                <a:gd name="T2" fmla="*/ 10 w 33"/>
                <a:gd name="T3" fmla="*/ 7 h 8"/>
                <a:gd name="T4" fmla="*/ 20 w 33"/>
                <a:gd name="T5" fmla="*/ 8 h 8"/>
                <a:gd name="T6" fmla="*/ 26 w 33"/>
                <a:gd name="T7" fmla="*/ 7 h 8"/>
                <a:gd name="T8" fmla="*/ 29 w 33"/>
                <a:gd name="T9" fmla="*/ 6 h 8"/>
                <a:gd name="T10" fmla="*/ 33 w 33"/>
                <a:gd name="T11" fmla="*/ 4 h 8"/>
                <a:gd name="T12" fmla="*/ 32 w 33"/>
                <a:gd name="T13" fmla="*/ 0 h 8"/>
                <a:gd name="T14" fmla="*/ 0 w 33"/>
                <a:gd name="T15" fmla="*/ 0 h 8"/>
                <a:gd name="T16" fmla="*/ 6 w 33"/>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8" name="Freeform 683"/>
            <p:cNvSpPr>
              <a:spLocks/>
            </p:cNvSpPr>
            <p:nvPr/>
          </p:nvSpPr>
          <p:spPr bwMode="auto">
            <a:xfrm>
              <a:off x="66675" y="303213"/>
              <a:ext cx="134937" cy="30163"/>
            </a:xfrm>
            <a:custGeom>
              <a:avLst/>
              <a:gdLst>
                <a:gd name="T0" fmla="*/ 1 w 36"/>
                <a:gd name="T1" fmla="*/ 1 h 8"/>
                <a:gd name="T2" fmla="*/ 0 w 36"/>
                <a:gd name="T3" fmla="*/ 5 h 8"/>
                <a:gd name="T4" fmla="*/ 36 w 36"/>
                <a:gd name="T5" fmla="*/ 5 h 8"/>
                <a:gd name="T6" fmla="*/ 35 w 36"/>
                <a:gd name="T7" fmla="*/ 0 h 8"/>
                <a:gd name="T8" fmla="*/ 1 w 36"/>
                <a:gd name="T9" fmla="*/ 1 h 8"/>
              </a:gdLst>
              <a:ahLst/>
              <a:cxnLst>
                <a:cxn ang="0">
                  <a:pos x="T0" y="T1"/>
                </a:cxn>
                <a:cxn ang="0">
                  <a:pos x="T2" y="T3"/>
                </a:cxn>
                <a:cxn ang="0">
                  <a:pos x="T4" y="T5"/>
                </a:cxn>
                <a:cxn ang="0">
                  <a:pos x="T6" y="T7"/>
                </a:cxn>
                <a:cxn ang="0">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9" name="Freeform 684"/>
            <p:cNvSpPr>
              <a:spLocks/>
            </p:cNvSpPr>
            <p:nvPr/>
          </p:nvSpPr>
          <p:spPr bwMode="auto">
            <a:xfrm>
              <a:off x="138112" y="93663"/>
              <a:ext cx="30162" cy="44450"/>
            </a:xfrm>
            <a:custGeom>
              <a:avLst/>
              <a:gdLst>
                <a:gd name="T0" fmla="*/ 8 w 8"/>
                <a:gd name="T1" fmla="*/ 4 h 12"/>
                <a:gd name="T2" fmla="*/ 6 w 8"/>
                <a:gd name="T3" fmla="*/ 0 h 12"/>
                <a:gd name="T4" fmla="*/ 6 w 8"/>
                <a:gd name="T5" fmla="*/ 1 h 12"/>
                <a:gd name="T6" fmla="*/ 4 w 8"/>
                <a:gd name="T7" fmla="*/ 3 h 12"/>
                <a:gd name="T8" fmla="*/ 0 w 8"/>
                <a:gd name="T9" fmla="*/ 6 h 12"/>
                <a:gd name="T10" fmla="*/ 2 w 8"/>
                <a:gd name="T11" fmla="*/ 9 h 12"/>
                <a:gd name="T12" fmla="*/ 3 w 8"/>
                <a:gd name="T13" fmla="*/ 12 h 12"/>
                <a:gd name="T14" fmla="*/ 8 w 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0" name="Freeform 685"/>
            <p:cNvSpPr>
              <a:spLocks noEditPoints="1"/>
            </p:cNvSpPr>
            <p:nvPr/>
          </p:nvSpPr>
          <p:spPr bwMode="auto">
            <a:xfrm>
              <a:off x="115887" y="85725"/>
              <a:ext cx="38100" cy="30163"/>
            </a:xfrm>
            <a:custGeom>
              <a:avLst/>
              <a:gdLst>
                <a:gd name="T0" fmla="*/ 10 w 10"/>
                <a:gd name="T1" fmla="*/ 4 h 8"/>
                <a:gd name="T2" fmla="*/ 9 w 10"/>
                <a:gd name="T3" fmla="*/ 4 h 8"/>
                <a:gd name="T4" fmla="*/ 6 w 10"/>
                <a:gd name="T5" fmla="*/ 4 h 8"/>
                <a:gd name="T6" fmla="*/ 0 w 10"/>
                <a:gd name="T7" fmla="*/ 0 h 8"/>
                <a:gd name="T8" fmla="*/ 0 w 10"/>
                <a:gd name="T9" fmla="*/ 4 h 8"/>
                <a:gd name="T10" fmla="*/ 6 w 10"/>
                <a:gd name="T11" fmla="*/ 8 h 8"/>
                <a:gd name="T12" fmla="*/ 10 w 10"/>
                <a:gd name="T13" fmla="*/ 4 h 8"/>
                <a:gd name="T14" fmla="*/ 1 w 10"/>
                <a:gd name="T15" fmla="*/ 2 h 8"/>
                <a:gd name="T16" fmla="*/ 2 w 10"/>
                <a:gd name="T17" fmla="*/ 3 h 8"/>
                <a:gd name="T18" fmla="*/ 2 w 10"/>
                <a:gd name="T19" fmla="*/ 5 h 8"/>
                <a:gd name="T20" fmla="*/ 1 w 10"/>
                <a:gd name="T21" fmla="*/ 4 h 8"/>
                <a:gd name="T22" fmla="*/ 1 w 10"/>
                <a:gd name="T2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1" name="Freeform 686"/>
            <p:cNvSpPr>
              <a:spLocks/>
            </p:cNvSpPr>
            <p:nvPr/>
          </p:nvSpPr>
          <p:spPr bwMode="auto">
            <a:xfrm>
              <a:off x="119062" y="93663"/>
              <a:ext cx="4762" cy="11113"/>
            </a:xfrm>
            <a:custGeom>
              <a:avLst/>
              <a:gdLst>
                <a:gd name="T0" fmla="*/ 3 w 3"/>
                <a:gd name="T1" fmla="*/ 2 h 7"/>
                <a:gd name="T2" fmla="*/ 0 w 3"/>
                <a:gd name="T3" fmla="*/ 0 h 7"/>
                <a:gd name="T4" fmla="*/ 0 w 3"/>
                <a:gd name="T5" fmla="*/ 5 h 7"/>
                <a:gd name="T6" fmla="*/ 3 w 3"/>
                <a:gd name="T7" fmla="*/ 7 h 7"/>
                <a:gd name="T8" fmla="*/ 3 w 3"/>
                <a:gd name="T9" fmla="*/ 2 h 7"/>
              </a:gdLst>
              <a:ahLst/>
              <a:cxnLst>
                <a:cxn ang="0">
                  <a:pos x="T0" y="T1"/>
                </a:cxn>
                <a:cxn ang="0">
                  <a:pos x="T2" y="T3"/>
                </a:cxn>
                <a:cxn ang="0">
                  <a:pos x="T4" y="T5"/>
                </a:cxn>
                <a:cxn ang="0">
                  <a:pos x="T6" y="T7"/>
                </a:cxn>
                <a:cxn ang="0">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2" name="Freeform 687"/>
            <p:cNvSpPr>
              <a:spLocks noEditPoints="1"/>
            </p:cNvSpPr>
            <p:nvPr/>
          </p:nvSpPr>
          <p:spPr bwMode="auto">
            <a:xfrm>
              <a:off x="107950" y="96838"/>
              <a:ext cx="30162" cy="41275"/>
            </a:xfrm>
            <a:custGeom>
              <a:avLst/>
              <a:gdLst>
                <a:gd name="T0" fmla="*/ 2 w 8"/>
                <a:gd name="T1" fmla="*/ 1 h 11"/>
                <a:gd name="T2" fmla="*/ 2 w 8"/>
                <a:gd name="T3" fmla="*/ 0 h 11"/>
                <a:gd name="T4" fmla="*/ 0 w 8"/>
                <a:gd name="T5" fmla="*/ 3 h 11"/>
                <a:gd name="T6" fmla="*/ 5 w 8"/>
                <a:gd name="T7" fmla="*/ 11 h 11"/>
                <a:gd name="T8" fmla="*/ 6 w 8"/>
                <a:gd name="T9" fmla="*/ 8 h 11"/>
                <a:gd name="T10" fmla="*/ 7 w 8"/>
                <a:gd name="T11" fmla="*/ 6 h 11"/>
                <a:gd name="T12" fmla="*/ 8 w 8"/>
                <a:gd name="T13" fmla="*/ 5 h 11"/>
                <a:gd name="T14" fmla="*/ 2 w 8"/>
                <a:gd name="T15" fmla="*/ 1 h 11"/>
                <a:gd name="T16" fmla="*/ 2 w 8"/>
                <a:gd name="T17" fmla="*/ 1 h 11"/>
                <a:gd name="T18" fmla="*/ 2 w 8"/>
                <a:gd name="T19" fmla="*/ 1 h 11"/>
                <a:gd name="T20" fmla="*/ 2 w 8"/>
                <a:gd name="T21" fmla="*/ 2 h 11"/>
                <a:gd name="T22" fmla="*/ 2 w 8"/>
                <a:gd name="T23" fmla="*/ 3 h 11"/>
                <a:gd name="T24" fmla="*/ 4 w 8"/>
                <a:gd name="T25" fmla="*/ 10 h 11"/>
                <a:gd name="T26" fmla="*/ 1 w 8"/>
                <a:gd name="T27" fmla="*/ 3 h 11"/>
                <a:gd name="T28" fmla="*/ 2 w 8"/>
                <a:gd name="T2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3" name="Freeform 688"/>
            <p:cNvSpPr>
              <a:spLocks/>
            </p:cNvSpPr>
            <p:nvPr/>
          </p:nvSpPr>
          <p:spPr bwMode="auto">
            <a:xfrm>
              <a:off x="112712" y="101600"/>
              <a:ext cx="11112" cy="33338"/>
            </a:xfrm>
            <a:custGeom>
              <a:avLst/>
              <a:gdLst>
                <a:gd name="T0" fmla="*/ 1 w 3"/>
                <a:gd name="T1" fmla="*/ 0 h 9"/>
                <a:gd name="T2" fmla="*/ 1 w 3"/>
                <a:gd name="T3" fmla="*/ 0 h 9"/>
                <a:gd name="T4" fmla="*/ 0 w 3"/>
                <a:gd name="T5" fmla="*/ 2 h 9"/>
                <a:gd name="T6" fmla="*/ 3 w 3"/>
                <a:gd name="T7" fmla="*/ 9 h 9"/>
                <a:gd name="T8" fmla="*/ 1 w 3"/>
                <a:gd name="T9" fmla="*/ 2 h 9"/>
                <a:gd name="T10" fmla="*/ 1 w 3"/>
                <a:gd name="T11" fmla="*/ 1 h 9"/>
                <a:gd name="T12" fmla="*/ 1 w 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4" name="Freeform 689"/>
            <p:cNvSpPr>
              <a:spLocks/>
            </p:cNvSpPr>
            <p:nvPr/>
          </p:nvSpPr>
          <p:spPr bwMode="auto">
            <a:xfrm>
              <a:off x="123825" y="115888"/>
              <a:ext cx="30162" cy="74613"/>
            </a:xfrm>
            <a:custGeom>
              <a:avLst/>
              <a:gdLst>
                <a:gd name="T0" fmla="*/ 4 w 8"/>
                <a:gd name="T1" fmla="*/ 3 h 20"/>
                <a:gd name="T2" fmla="*/ 3 w 8"/>
                <a:gd name="T3" fmla="*/ 4 h 20"/>
                <a:gd name="T4" fmla="*/ 4 w 8"/>
                <a:gd name="T5" fmla="*/ 4 h 20"/>
                <a:gd name="T6" fmla="*/ 5 w 8"/>
                <a:gd name="T7" fmla="*/ 13 h 20"/>
                <a:gd name="T8" fmla="*/ 0 w 8"/>
                <a:gd name="T9" fmla="*/ 20 h 20"/>
                <a:gd name="T10" fmla="*/ 8 w 8"/>
                <a:gd name="T11" fmla="*/ 20 h 20"/>
                <a:gd name="T12" fmla="*/ 7 w 8"/>
                <a:gd name="T13" fmla="*/ 10 h 20"/>
                <a:gd name="T14" fmla="*/ 6 w 8"/>
                <a:gd name="T15" fmla="*/ 8 h 20"/>
                <a:gd name="T16" fmla="*/ 5 w 8"/>
                <a:gd name="T17" fmla="*/ 4 h 20"/>
                <a:gd name="T18" fmla="*/ 6 w 8"/>
                <a:gd name="T19" fmla="*/ 3 h 20"/>
                <a:gd name="T20" fmla="*/ 4 w 8"/>
                <a:gd name="T21" fmla="*/ 0 h 20"/>
                <a:gd name="T22" fmla="*/ 3 w 8"/>
                <a:gd name="T23" fmla="*/ 1 h 20"/>
                <a:gd name="T24" fmla="*/ 4 w 8"/>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5" name="Freeform 690"/>
            <p:cNvSpPr>
              <a:spLocks/>
            </p:cNvSpPr>
            <p:nvPr/>
          </p:nvSpPr>
          <p:spPr bwMode="auto">
            <a:xfrm>
              <a:off x="130175" y="119063"/>
              <a:ext cx="7937" cy="11113"/>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6" name="Freeform 691"/>
            <p:cNvSpPr>
              <a:spLocks/>
            </p:cNvSpPr>
            <p:nvPr/>
          </p:nvSpPr>
          <p:spPr bwMode="auto">
            <a:xfrm>
              <a:off x="119062" y="130175"/>
              <a:ext cx="26987" cy="60325"/>
            </a:xfrm>
            <a:custGeom>
              <a:avLst/>
              <a:gdLst>
                <a:gd name="T0" fmla="*/ 5 w 7"/>
                <a:gd name="T1" fmla="*/ 0 h 16"/>
                <a:gd name="T2" fmla="*/ 4 w 7"/>
                <a:gd name="T3" fmla="*/ 0 h 16"/>
                <a:gd name="T4" fmla="*/ 2 w 7"/>
                <a:gd name="T5" fmla="*/ 4 h 16"/>
                <a:gd name="T6" fmla="*/ 0 w 7"/>
                <a:gd name="T7" fmla="*/ 16 h 16"/>
                <a:gd name="T8" fmla="*/ 1 w 7"/>
                <a:gd name="T9" fmla="*/ 16 h 16"/>
                <a:gd name="T10" fmla="*/ 6 w 7"/>
                <a:gd name="T11" fmla="*/ 9 h 16"/>
                <a:gd name="T12" fmla="*/ 5 w 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7" name="Freeform 692"/>
            <p:cNvSpPr>
              <a:spLocks/>
            </p:cNvSpPr>
            <p:nvPr/>
          </p:nvSpPr>
          <p:spPr bwMode="auto">
            <a:xfrm>
              <a:off x="141287" y="107950"/>
              <a:ext cx="34925" cy="38100"/>
            </a:xfrm>
            <a:custGeom>
              <a:avLst/>
              <a:gdLst>
                <a:gd name="T0" fmla="*/ 2 w 9"/>
                <a:gd name="T1" fmla="*/ 8 h 10"/>
                <a:gd name="T2" fmla="*/ 1 w 9"/>
                <a:gd name="T3" fmla="*/ 5 h 10"/>
                <a:gd name="T4" fmla="*/ 0 w 9"/>
                <a:gd name="T5" fmla="*/ 6 h 10"/>
                <a:gd name="T6" fmla="*/ 1 w 9"/>
                <a:gd name="T7" fmla="*/ 10 h 10"/>
                <a:gd name="T8" fmla="*/ 9 w 9"/>
                <a:gd name="T9" fmla="*/ 1 h 10"/>
                <a:gd name="T10" fmla="*/ 7 w 9"/>
                <a:gd name="T11" fmla="*/ 0 h 10"/>
                <a:gd name="T12" fmla="*/ 2 w 9"/>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8" name="Freeform 693"/>
            <p:cNvSpPr>
              <a:spLocks/>
            </p:cNvSpPr>
            <p:nvPr/>
          </p:nvSpPr>
          <p:spPr bwMode="auto">
            <a:xfrm>
              <a:off x="187325" y="171450"/>
              <a:ext cx="19050" cy="15875"/>
            </a:xfrm>
            <a:custGeom>
              <a:avLst/>
              <a:gdLst>
                <a:gd name="T0" fmla="*/ 12 w 12"/>
                <a:gd name="T1" fmla="*/ 3 h 10"/>
                <a:gd name="T2" fmla="*/ 12 w 12"/>
                <a:gd name="T3" fmla="*/ 0 h 10"/>
                <a:gd name="T4" fmla="*/ 5 w 12"/>
                <a:gd name="T5" fmla="*/ 5 h 10"/>
                <a:gd name="T6" fmla="*/ 0 w 12"/>
                <a:gd name="T7" fmla="*/ 10 h 10"/>
                <a:gd name="T8" fmla="*/ 0 w 12"/>
                <a:gd name="T9" fmla="*/ 10 h 10"/>
                <a:gd name="T10" fmla="*/ 5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9" name="Freeform 694"/>
            <p:cNvSpPr>
              <a:spLocks/>
            </p:cNvSpPr>
            <p:nvPr/>
          </p:nvSpPr>
          <p:spPr bwMode="auto">
            <a:xfrm>
              <a:off x="184150" y="171450"/>
              <a:ext cx="22225" cy="15875"/>
            </a:xfrm>
            <a:custGeom>
              <a:avLst/>
              <a:gdLst>
                <a:gd name="T0" fmla="*/ 14 w 14"/>
                <a:gd name="T1" fmla="*/ 0 h 10"/>
                <a:gd name="T2" fmla="*/ 14 w 14"/>
                <a:gd name="T3" fmla="*/ 0 h 10"/>
                <a:gd name="T4" fmla="*/ 4 w 14"/>
                <a:gd name="T5" fmla="*/ 3 h 10"/>
                <a:gd name="T6" fmla="*/ 0 w 14"/>
                <a:gd name="T7" fmla="*/ 10 h 10"/>
                <a:gd name="T8" fmla="*/ 2 w 14"/>
                <a:gd name="T9" fmla="*/ 10 h 10"/>
                <a:gd name="T10" fmla="*/ 7 w 14"/>
                <a:gd name="T11" fmla="*/ 5 h 10"/>
                <a:gd name="T12" fmla="*/ 14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0" name="Freeform 695"/>
            <p:cNvSpPr>
              <a:spLocks/>
            </p:cNvSpPr>
            <p:nvPr/>
          </p:nvSpPr>
          <p:spPr bwMode="auto">
            <a:xfrm>
              <a:off x="187325" y="171450"/>
              <a:ext cx="25400" cy="15875"/>
            </a:xfrm>
            <a:custGeom>
              <a:avLst/>
              <a:gdLst>
                <a:gd name="T0" fmla="*/ 12 w 16"/>
                <a:gd name="T1" fmla="*/ 3 h 10"/>
                <a:gd name="T2" fmla="*/ 5 w 16"/>
                <a:gd name="T3" fmla="*/ 5 h 10"/>
                <a:gd name="T4" fmla="*/ 0 w 16"/>
                <a:gd name="T5" fmla="*/ 10 h 10"/>
                <a:gd name="T6" fmla="*/ 2 w 16"/>
                <a:gd name="T7" fmla="*/ 10 h 10"/>
                <a:gd name="T8" fmla="*/ 7 w 16"/>
                <a:gd name="T9" fmla="*/ 5 h 10"/>
                <a:gd name="T10" fmla="*/ 16 w 16"/>
                <a:gd name="T11" fmla="*/ 3 h 10"/>
                <a:gd name="T12" fmla="*/ 16 w 16"/>
                <a:gd name="T13" fmla="*/ 0 h 10"/>
                <a:gd name="T14" fmla="*/ 12 w 16"/>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1" name="Freeform 696"/>
            <p:cNvSpPr>
              <a:spLocks/>
            </p:cNvSpPr>
            <p:nvPr/>
          </p:nvSpPr>
          <p:spPr bwMode="auto">
            <a:xfrm>
              <a:off x="195262" y="176213"/>
              <a:ext cx="22225" cy="11113"/>
            </a:xfrm>
            <a:custGeom>
              <a:avLst/>
              <a:gdLst>
                <a:gd name="T0" fmla="*/ 14 w 14"/>
                <a:gd name="T1" fmla="*/ 0 h 7"/>
                <a:gd name="T2" fmla="*/ 11 w 14"/>
                <a:gd name="T3" fmla="*/ 0 h 7"/>
                <a:gd name="T4" fmla="*/ 4 w 14"/>
                <a:gd name="T5" fmla="*/ 2 h 7"/>
                <a:gd name="T6" fmla="*/ 0 w 14"/>
                <a:gd name="T7" fmla="*/ 7 h 7"/>
                <a:gd name="T8" fmla="*/ 2 w 14"/>
                <a:gd name="T9" fmla="*/ 7 h 7"/>
                <a:gd name="T10" fmla="*/ 4 w 14"/>
                <a:gd name="T11" fmla="*/ 5 h 7"/>
                <a:gd name="T12" fmla="*/ 14 w 14"/>
                <a:gd name="T13" fmla="*/ 2 h 7"/>
                <a:gd name="T14" fmla="*/ 14 w 1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2" name="Freeform 697"/>
            <p:cNvSpPr>
              <a:spLocks/>
            </p:cNvSpPr>
            <p:nvPr/>
          </p:nvSpPr>
          <p:spPr bwMode="auto">
            <a:xfrm>
              <a:off x="198437" y="179388"/>
              <a:ext cx="19050" cy="7938"/>
            </a:xfrm>
            <a:custGeom>
              <a:avLst/>
              <a:gdLst>
                <a:gd name="T0" fmla="*/ 12 w 12"/>
                <a:gd name="T1" fmla="*/ 0 h 5"/>
                <a:gd name="T2" fmla="*/ 12 w 12"/>
                <a:gd name="T3" fmla="*/ 0 h 5"/>
                <a:gd name="T4" fmla="*/ 2 w 12"/>
                <a:gd name="T5" fmla="*/ 3 h 5"/>
                <a:gd name="T6" fmla="*/ 0 w 12"/>
                <a:gd name="T7" fmla="*/ 5 h 5"/>
                <a:gd name="T8" fmla="*/ 2 w 12"/>
                <a:gd name="T9" fmla="*/ 5 h 5"/>
                <a:gd name="T10" fmla="*/ 12 w 12"/>
                <a:gd name="T11" fmla="*/ 0 h 5"/>
              </a:gdLst>
              <a:ahLst/>
              <a:cxnLst>
                <a:cxn ang="0">
                  <a:pos x="T0" y="T1"/>
                </a:cxn>
                <a:cxn ang="0">
                  <a:pos x="T2" y="T3"/>
                </a:cxn>
                <a:cxn ang="0">
                  <a:pos x="T4" y="T5"/>
                </a:cxn>
                <a:cxn ang="0">
                  <a:pos x="T6" y="T7"/>
                </a:cxn>
                <a:cxn ang="0">
                  <a:pos x="T8" y="T9"/>
                </a:cxn>
                <a:cxn ang="0">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3" name="Freeform 698"/>
            <p:cNvSpPr>
              <a:spLocks/>
            </p:cNvSpPr>
            <p:nvPr/>
          </p:nvSpPr>
          <p:spPr bwMode="auto">
            <a:xfrm>
              <a:off x="190500" y="176213"/>
              <a:ext cx="22225" cy="11113"/>
            </a:xfrm>
            <a:custGeom>
              <a:avLst/>
              <a:gdLst>
                <a:gd name="T0" fmla="*/ 14 w 14"/>
                <a:gd name="T1" fmla="*/ 0 h 7"/>
                <a:gd name="T2" fmla="*/ 14 w 14"/>
                <a:gd name="T3" fmla="*/ 0 h 7"/>
                <a:gd name="T4" fmla="*/ 5 w 14"/>
                <a:gd name="T5" fmla="*/ 2 h 7"/>
                <a:gd name="T6" fmla="*/ 0 w 14"/>
                <a:gd name="T7" fmla="*/ 7 h 7"/>
                <a:gd name="T8" fmla="*/ 3 w 14"/>
                <a:gd name="T9" fmla="*/ 7 h 7"/>
                <a:gd name="T10" fmla="*/ 7 w 14"/>
                <a:gd name="T11" fmla="*/ 2 h 7"/>
                <a:gd name="T12" fmla="*/ 14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4" name="Freeform 699"/>
            <p:cNvSpPr>
              <a:spLocks/>
            </p:cNvSpPr>
            <p:nvPr/>
          </p:nvSpPr>
          <p:spPr bwMode="auto">
            <a:xfrm>
              <a:off x="153987" y="149225"/>
              <a:ext cx="36512" cy="41275"/>
            </a:xfrm>
            <a:custGeom>
              <a:avLst/>
              <a:gdLst>
                <a:gd name="T0" fmla="*/ 19 w 23"/>
                <a:gd name="T1" fmla="*/ 24 h 26"/>
                <a:gd name="T2" fmla="*/ 23 w 23"/>
                <a:gd name="T3" fmla="*/ 17 h 26"/>
                <a:gd name="T4" fmla="*/ 23 w 23"/>
                <a:gd name="T5" fmla="*/ 0 h 26"/>
                <a:gd name="T6" fmla="*/ 21 w 23"/>
                <a:gd name="T7" fmla="*/ 19 h 26"/>
                <a:gd name="T8" fmla="*/ 0 w 23"/>
                <a:gd name="T9" fmla="*/ 26 h 26"/>
                <a:gd name="T10" fmla="*/ 19 w 23"/>
                <a:gd name="T11" fmla="*/ 24 h 26"/>
              </a:gdLst>
              <a:ahLst/>
              <a:cxnLst>
                <a:cxn ang="0">
                  <a:pos x="T0" y="T1"/>
                </a:cxn>
                <a:cxn ang="0">
                  <a:pos x="T2" y="T3"/>
                </a:cxn>
                <a:cxn ang="0">
                  <a:pos x="T4" y="T5"/>
                </a:cxn>
                <a:cxn ang="0">
                  <a:pos x="T6" y="T7"/>
                </a:cxn>
                <a:cxn ang="0">
                  <a:pos x="T8" y="T9"/>
                </a:cxn>
                <a:cxn ang="0">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5" name="Freeform 700"/>
            <p:cNvSpPr>
              <a:spLocks/>
            </p:cNvSpPr>
            <p:nvPr/>
          </p:nvSpPr>
          <p:spPr bwMode="auto">
            <a:xfrm>
              <a:off x="165100" y="228600"/>
              <a:ext cx="19050" cy="14288"/>
            </a:xfrm>
            <a:custGeom>
              <a:avLst/>
              <a:gdLst>
                <a:gd name="T0" fmla="*/ 0 w 12"/>
                <a:gd name="T1" fmla="*/ 0 h 9"/>
                <a:gd name="T2" fmla="*/ 2 w 12"/>
                <a:gd name="T3" fmla="*/ 9 h 9"/>
                <a:gd name="T4" fmla="*/ 12 w 12"/>
                <a:gd name="T5" fmla="*/ 5 h 9"/>
                <a:gd name="T6" fmla="*/ 0 w 12"/>
                <a:gd name="T7" fmla="*/ 0 h 9"/>
              </a:gdLst>
              <a:ahLst/>
              <a:cxnLst>
                <a:cxn ang="0">
                  <a:pos x="T0" y="T1"/>
                </a:cxn>
                <a:cxn ang="0">
                  <a:pos x="T2" y="T3"/>
                </a:cxn>
                <a:cxn ang="0">
                  <a:pos x="T4" y="T5"/>
                </a:cxn>
                <a:cxn ang="0">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6" name="Freeform 701"/>
            <p:cNvSpPr>
              <a:spLocks/>
            </p:cNvSpPr>
            <p:nvPr/>
          </p:nvSpPr>
          <p:spPr bwMode="auto">
            <a:xfrm>
              <a:off x="119062" y="254000"/>
              <a:ext cx="26987" cy="34925"/>
            </a:xfrm>
            <a:custGeom>
              <a:avLst/>
              <a:gdLst>
                <a:gd name="T0" fmla="*/ 7 w 7"/>
                <a:gd name="T1" fmla="*/ 5 h 9"/>
                <a:gd name="T2" fmla="*/ 6 w 7"/>
                <a:gd name="T3" fmla="*/ 0 h 9"/>
                <a:gd name="T4" fmla="*/ 0 w 7"/>
                <a:gd name="T5" fmla="*/ 1 h 9"/>
                <a:gd name="T6" fmla="*/ 0 w 7"/>
                <a:gd name="T7" fmla="*/ 8 h 9"/>
                <a:gd name="T8" fmla="*/ 1 w 7"/>
                <a:gd name="T9" fmla="*/ 9 h 9"/>
                <a:gd name="T10" fmla="*/ 7 w 7"/>
                <a:gd name="T11" fmla="*/ 5 h 9"/>
              </a:gdLst>
              <a:ahLst/>
              <a:cxnLst>
                <a:cxn ang="0">
                  <a:pos x="T0" y="T1"/>
                </a:cxn>
                <a:cxn ang="0">
                  <a:pos x="T2" y="T3"/>
                </a:cxn>
                <a:cxn ang="0">
                  <a:pos x="T4" y="T5"/>
                </a:cxn>
                <a:cxn ang="0">
                  <a:pos x="T6" y="T7"/>
                </a:cxn>
                <a:cxn ang="0">
                  <a:pos x="T8" y="T9"/>
                </a:cxn>
                <a:cxn ang="0">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7" name="Freeform 702"/>
            <p:cNvSpPr>
              <a:spLocks/>
            </p:cNvSpPr>
            <p:nvPr/>
          </p:nvSpPr>
          <p:spPr bwMode="auto">
            <a:xfrm>
              <a:off x="123825" y="250825"/>
              <a:ext cx="30162" cy="44450"/>
            </a:xfrm>
            <a:custGeom>
              <a:avLst/>
              <a:gdLst>
                <a:gd name="T0" fmla="*/ 5 w 8"/>
                <a:gd name="T1" fmla="*/ 1 h 12"/>
                <a:gd name="T2" fmla="*/ 6 w 8"/>
                <a:gd name="T3" fmla="*/ 6 h 12"/>
                <a:gd name="T4" fmla="*/ 0 w 8"/>
                <a:gd name="T5" fmla="*/ 10 h 12"/>
                <a:gd name="T6" fmla="*/ 3 w 8"/>
                <a:gd name="T7" fmla="*/ 12 h 12"/>
                <a:gd name="T8" fmla="*/ 8 w 8"/>
                <a:gd name="T9" fmla="*/ 7 h 12"/>
                <a:gd name="T10" fmla="*/ 8 w 8"/>
                <a:gd name="T11" fmla="*/ 0 h 12"/>
                <a:gd name="T12" fmla="*/ 5 w 8"/>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8" name="Freeform 703"/>
            <p:cNvSpPr>
              <a:spLocks/>
            </p:cNvSpPr>
            <p:nvPr/>
          </p:nvSpPr>
          <p:spPr bwMode="auto">
            <a:xfrm>
              <a:off x="66675" y="322263"/>
              <a:ext cx="165100" cy="412750"/>
            </a:xfrm>
            <a:custGeom>
              <a:avLst/>
              <a:gdLst>
                <a:gd name="T0" fmla="*/ 36 w 44"/>
                <a:gd name="T1" fmla="*/ 0 h 110"/>
                <a:gd name="T2" fmla="*/ 0 w 44"/>
                <a:gd name="T3" fmla="*/ 0 h 110"/>
                <a:gd name="T4" fmla="*/ 32 w 44"/>
                <a:gd name="T5" fmla="*/ 7 h 110"/>
                <a:gd name="T6" fmla="*/ 32 w 44"/>
                <a:gd name="T7" fmla="*/ 51 h 110"/>
                <a:gd name="T8" fmla="*/ 35 w 44"/>
                <a:gd name="T9" fmla="*/ 70 h 110"/>
                <a:gd name="T10" fmla="*/ 35 w 44"/>
                <a:gd name="T11" fmla="*/ 104 h 110"/>
                <a:gd name="T12" fmla="*/ 30 w 44"/>
                <a:gd name="T13" fmla="*/ 110 h 110"/>
                <a:gd name="T14" fmla="*/ 44 w 44"/>
                <a:gd name="T15" fmla="*/ 108 h 110"/>
                <a:gd name="T16" fmla="*/ 42 w 44"/>
                <a:gd name="T17" fmla="*/ 97 h 110"/>
                <a:gd name="T18" fmla="*/ 38 w 44"/>
                <a:gd name="T19" fmla="*/ 65 h 110"/>
                <a:gd name="T20" fmla="*/ 38 w 44"/>
                <a:gd name="T21" fmla="*/ 50 h 110"/>
                <a:gd name="T22" fmla="*/ 39 w 44"/>
                <a:gd name="T23" fmla="*/ 41 h 110"/>
                <a:gd name="T24" fmla="*/ 36 w 44"/>
                <a:gd name="T2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9" name="Freeform 704"/>
            <p:cNvSpPr>
              <a:spLocks/>
            </p:cNvSpPr>
            <p:nvPr/>
          </p:nvSpPr>
          <p:spPr bwMode="auto">
            <a:xfrm>
              <a:off x="47625" y="374650"/>
              <a:ext cx="90487" cy="363538"/>
            </a:xfrm>
            <a:custGeom>
              <a:avLst/>
              <a:gdLst>
                <a:gd name="T0" fmla="*/ 24 w 24"/>
                <a:gd name="T1" fmla="*/ 13 h 97"/>
                <a:gd name="T2" fmla="*/ 24 w 24"/>
                <a:gd name="T3" fmla="*/ 0 h 97"/>
                <a:gd name="T4" fmla="*/ 15 w 24"/>
                <a:gd name="T5" fmla="*/ 26 h 97"/>
                <a:gd name="T6" fmla="*/ 15 w 24"/>
                <a:gd name="T7" fmla="*/ 46 h 97"/>
                <a:gd name="T8" fmla="*/ 10 w 24"/>
                <a:gd name="T9" fmla="*/ 87 h 97"/>
                <a:gd name="T10" fmla="*/ 0 w 24"/>
                <a:gd name="T11" fmla="*/ 96 h 97"/>
                <a:gd name="T12" fmla="*/ 14 w 24"/>
                <a:gd name="T13" fmla="*/ 96 h 97"/>
                <a:gd name="T14" fmla="*/ 17 w 24"/>
                <a:gd name="T15" fmla="*/ 84 h 97"/>
                <a:gd name="T16" fmla="*/ 17 w 24"/>
                <a:gd name="T17" fmla="*/ 75 h 97"/>
                <a:gd name="T18" fmla="*/ 18 w 24"/>
                <a:gd name="T19" fmla="*/ 47 h 97"/>
                <a:gd name="T20" fmla="*/ 21 w 24"/>
                <a:gd name="T21" fmla="*/ 35 h 97"/>
                <a:gd name="T22" fmla="*/ 24 w 24"/>
                <a:gd name="T23" fmla="*/ 1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0" name="Freeform 705"/>
            <p:cNvSpPr>
              <a:spLocks noEditPoints="1"/>
            </p:cNvSpPr>
            <p:nvPr/>
          </p:nvSpPr>
          <p:spPr bwMode="auto">
            <a:xfrm>
              <a:off x="33337" y="322263"/>
              <a:ext cx="165100" cy="412750"/>
            </a:xfrm>
            <a:custGeom>
              <a:avLst/>
              <a:gdLst>
                <a:gd name="T0" fmla="*/ 28 w 44"/>
                <a:gd name="T1" fmla="*/ 14 h 110"/>
                <a:gd name="T2" fmla="*/ 28 w 44"/>
                <a:gd name="T3" fmla="*/ 27 h 110"/>
                <a:gd name="T4" fmla="*/ 32 w 44"/>
                <a:gd name="T5" fmla="*/ 52 h 110"/>
                <a:gd name="T6" fmla="*/ 35 w 44"/>
                <a:gd name="T7" fmla="*/ 67 h 110"/>
                <a:gd name="T8" fmla="*/ 37 w 44"/>
                <a:gd name="T9" fmla="*/ 98 h 110"/>
                <a:gd name="T10" fmla="*/ 39 w 44"/>
                <a:gd name="T11" fmla="*/ 110 h 110"/>
                <a:gd name="T12" fmla="*/ 44 w 44"/>
                <a:gd name="T13" fmla="*/ 104 h 110"/>
                <a:gd name="T14" fmla="*/ 44 w 44"/>
                <a:gd name="T15" fmla="*/ 70 h 110"/>
                <a:gd name="T16" fmla="*/ 41 w 44"/>
                <a:gd name="T17" fmla="*/ 51 h 110"/>
                <a:gd name="T18" fmla="*/ 41 w 44"/>
                <a:gd name="T19" fmla="*/ 7 h 110"/>
                <a:gd name="T20" fmla="*/ 9 w 44"/>
                <a:gd name="T21" fmla="*/ 0 h 110"/>
                <a:gd name="T22" fmla="*/ 8 w 44"/>
                <a:gd name="T23" fmla="*/ 42 h 110"/>
                <a:gd name="T24" fmla="*/ 9 w 44"/>
                <a:gd name="T25" fmla="*/ 51 h 110"/>
                <a:gd name="T26" fmla="*/ 8 w 44"/>
                <a:gd name="T27" fmla="*/ 82 h 110"/>
                <a:gd name="T28" fmla="*/ 5 w 44"/>
                <a:gd name="T29" fmla="*/ 97 h 110"/>
                <a:gd name="T30" fmla="*/ 6 w 44"/>
                <a:gd name="T31" fmla="*/ 101 h 110"/>
                <a:gd name="T32" fmla="*/ 0 w 44"/>
                <a:gd name="T33" fmla="*/ 109 h 110"/>
                <a:gd name="T34" fmla="*/ 4 w 44"/>
                <a:gd name="T35" fmla="*/ 110 h 110"/>
                <a:gd name="T36" fmla="*/ 14 w 44"/>
                <a:gd name="T37" fmla="*/ 101 h 110"/>
                <a:gd name="T38" fmla="*/ 19 w 44"/>
                <a:gd name="T39" fmla="*/ 60 h 110"/>
                <a:gd name="T40" fmla="*/ 19 w 44"/>
                <a:gd name="T41" fmla="*/ 40 h 110"/>
                <a:gd name="T42" fmla="*/ 28 w 44"/>
                <a:gd name="T43" fmla="*/ 14 h 110"/>
                <a:gd name="T44" fmla="*/ 9 w 44"/>
                <a:gd name="T45" fmla="*/ 0 h 110"/>
                <a:gd name="T46" fmla="*/ 11 w 44"/>
                <a:gd name="T47" fmla="*/ 2 h 110"/>
                <a:gd name="T48" fmla="*/ 11 w 44"/>
                <a:gd name="T49" fmla="*/ 51 h 110"/>
                <a:gd name="T50" fmla="*/ 9 w 44"/>
                <a:gd name="T51" fmla="*/ 102 h 110"/>
                <a:gd name="T52" fmla="*/ 4 w 44"/>
                <a:gd name="T53" fmla="*/ 110 h 110"/>
                <a:gd name="T54" fmla="*/ 1 w 44"/>
                <a:gd name="T55" fmla="*/ 109 h 110"/>
                <a:gd name="T56" fmla="*/ 7 w 44"/>
                <a:gd name="T57" fmla="*/ 101 h 110"/>
                <a:gd name="T58" fmla="*/ 7 w 44"/>
                <a:gd name="T59" fmla="*/ 101 h 110"/>
                <a:gd name="T60" fmla="*/ 7 w 44"/>
                <a:gd name="T61" fmla="*/ 101 h 110"/>
                <a:gd name="T62" fmla="*/ 7 w 44"/>
                <a:gd name="T63" fmla="*/ 101 h 110"/>
                <a:gd name="T64" fmla="*/ 6 w 44"/>
                <a:gd name="T65" fmla="*/ 97 h 110"/>
                <a:gd name="T66" fmla="*/ 6 w 44"/>
                <a:gd name="T67" fmla="*/ 97 h 110"/>
                <a:gd name="T68" fmla="*/ 8 w 44"/>
                <a:gd name="T69" fmla="*/ 82 h 110"/>
                <a:gd name="T70" fmla="*/ 10 w 44"/>
                <a:gd name="T71" fmla="*/ 51 h 110"/>
                <a:gd name="T72" fmla="*/ 10 w 44"/>
                <a:gd name="T73" fmla="*/ 51 h 110"/>
                <a:gd name="T74" fmla="*/ 8 w 44"/>
                <a:gd name="T75" fmla="*/ 42 h 110"/>
                <a:gd name="T76" fmla="*/ 9 w 44"/>
                <a:gd name="T77" fmla="*/ 0 h 110"/>
                <a:gd name="T78" fmla="*/ 30 w 44"/>
                <a:gd name="T79" fmla="*/ 18 h 110"/>
                <a:gd name="T80" fmla="*/ 30 w 44"/>
                <a:gd name="T81" fmla="*/ 27 h 110"/>
                <a:gd name="T82" fmla="*/ 35 w 44"/>
                <a:gd name="T83" fmla="*/ 57 h 110"/>
                <a:gd name="T84" fmla="*/ 38 w 44"/>
                <a:gd name="T85" fmla="*/ 66 h 110"/>
                <a:gd name="T86" fmla="*/ 39 w 44"/>
                <a:gd name="T87" fmla="*/ 97 h 110"/>
                <a:gd name="T88" fmla="*/ 41 w 44"/>
                <a:gd name="T89" fmla="*/ 106 h 110"/>
                <a:gd name="T90" fmla="*/ 39 w 44"/>
                <a:gd name="T91" fmla="*/ 108 h 110"/>
                <a:gd name="T92" fmla="*/ 37 w 44"/>
                <a:gd name="T93" fmla="*/ 98 h 110"/>
                <a:gd name="T94" fmla="*/ 36 w 44"/>
                <a:gd name="T95" fmla="*/ 67 h 110"/>
                <a:gd name="T96" fmla="*/ 36 w 44"/>
                <a:gd name="T97" fmla="*/ 66 h 110"/>
                <a:gd name="T98" fmla="*/ 32 w 44"/>
                <a:gd name="T99" fmla="*/ 52 h 110"/>
                <a:gd name="T100" fmla="*/ 28 w 44"/>
                <a:gd name="T101" fmla="*/ 27 h 110"/>
                <a:gd name="T102" fmla="*/ 28 w 44"/>
                <a:gd name="T103" fmla="*/ 14 h 110"/>
                <a:gd name="T104" fmla="*/ 30 w 44"/>
                <a:gd name="T105"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1" name="Freeform 706"/>
            <p:cNvSpPr>
              <a:spLocks/>
            </p:cNvSpPr>
            <p:nvPr/>
          </p:nvSpPr>
          <p:spPr bwMode="auto">
            <a:xfrm>
              <a:off x="36512" y="322263"/>
              <a:ext cx="38100" cy="412750"/>
            </a:xfrm>
            <a:custGeom>
              <a:avLst/>
              <a:gdLst>
                <a:gd name="T0" fmla="*/ 10 w 10"/>
                <a:gd name="T1" fmla="*/ 2 h 110"/>
                <a:gd name="T2" fmla="*/ 8 w 10"/>
                <a:gd name="T3" fmla="*/ 0 h 110"/>
                <a:gd name="T4" fmla="*/ 7 w 10"/>
                <a:gd name="T5" fmla="*/ 42 h 110"/>
                <a:gd name="T6" fmla="*/ 9 w 10"/>
                <a:gd name="T7" fmla="*/ 51 h 110"/>
                <a:gd name="T8" fmla="*/ 9 w 10"/>
                <a:gd name="T9" fmla="*/ 51 h 110"/>
                <a:gd name="T10" fmla="*/ 7 w 10"/>
                <a:gd name="T11" fmla="*/ 82 h 110"/>
                <a:gd name="T12" fmla="*/ 5 w 10"/>
                <a:gd name="T13" fmla="*/ 97 h 110"/>
                <a:gd name="T14" fmla="*/ 5 w 10"/>
                <a:gd name="T15" fmla="*/ 97 h 110"/>
                <a:gd name="T16" fmla="*/ 6 w 10"/>
                <a:gd name="T17" fmla="*/ 101 h 110"/>
                <a:gd name="T18" fmla="*/ 6 w 10"/>
                <a:gd name="T19" fmla="*/ 101 h 110"/>
                <a:gd name="T20" fmla="*/ 6 w 10"/>
                <a:gd name="T21" fmla="*/ 101 h 110"/>
                <a:gd name="T22" fmla="*/ 6 w 10"/>
                <a:gd name="T23" fmla="*/ 101 h 110"/>
                <a:gd name="T24" fmla="*/ 0 w 10"/>
                <a:gd name="T25" fmla="*/ 109 h 110"/>
                <a:gd name="T26" fmla="*/ 3 w 10"/>
                <a:gd name="T27" fmla="*/ 110 h 110"/>
                <a:gd name="T28" fmla="*/ 8 w 10"/>
                <a:gd name="T29" fmla="*/ 102 h 110"/>
                <a:gd name="T30" fmla="*/ 10 w 10"/>
                <a:gd name="T31" fmla="*/ 51 h 110"/>
                <a:gd name="T32" fmla="*/ 10 w 10"/>
                <a:gd name="T33"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2" name="Freeform 707"/>
            <p:cNvSpPr>
              <a:spLocks/>
            </p:cNvSpPr>
            <p:nvPr/>
          </p:nvSpPr>
          <p:spPr bwMode="auto">
            <a:xfrm>
              <a:off x="138112" y="374650"/>
              <a:ext cx="49212" cy="352425"/>
            </a:xfrm>
            <a:custGeom>
              <a:avLst/>
              <a:gdLst>
                <a:gd name="T0" fmla="*/ 2 w 13"/>
                <a:gd name="T1" fmla="*/ 13 h 94"/>
                <a:gd name="T2" fmla="*/ 2 w 13"/>
                <a:gd name="T3" fmla="*/ 4 h 94"/>
                <a:gd name="T4" fmla="*/ 0 w 13"/>
                <a:gd name="T5" fmla="*/ 0 h 94"/>
                <a:gd name="T6" fmla="*/ 0 w 13"/>
                <a:gd name="T7" fmla="*/ 13 h 94"/>
                <a:gd name="T8" fmla="*/ 4 w 13"/>
                <a:gd name="T9" fmla="*/ 38 h 94"/>
                <a:gd name="T10" fmla="*/ 8 w 13"/>
                <a:gd name="T11" fmla="*/ 52 h 94"/>
                <a:gd name="T12" fmla="*/ 8 w 13"/>
                <a:gd name="T13" fmla="*/ 53 h 94"/>
                <a:gd name="T14" fmla="*/ 9 w 13"/>
                <a:gd name="T15" fmla="*/ 84 h 94"/>
                <a:gd name="T16" fmla="*/ 11 w 13"/>
                <a:gd name="T17" fmla="*/ 94 h 94"/>
                <a:gd name="T18" fmla="*/ 13 w 13"/>
                <a:gd name="T19" fmla="*/ 92 h 94"/>
                <a:gd name="T20" fmla="*/ 11 w 13"/>
                <a:gd name="T21" fmla="*/ 83 h 94"/>
                <a:gd name="T22" fmla="*/ 10 w 13"/>
                <a:gd name="T23" fmla="*/ 52 h 94"/>
                <a:gd name="T24" fmla="*/ 7 w 13"/>
                <a:gd name="T25" fmla="*/ 43 h 94"/>
                <a:gd name="T26" fmla="*/ 2 w 13"/>
                <a:gd name="T2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3" name="Freeform 708"/>
            <p:cNvSpPr>
              <a:spLocks/>
            </p:cNvSpPr>
            <p:nvPr/>
          </p:nvSpPr>
          <p:spPr bwMode="auto">
            <a:xfrm>
              <a:off x="0" y="731838"/>
              <a:ext cx="104775" cy="36513"/>
            </a:xfrm>
            <a:custGeom>
              <a:avLst/>
              <a:gdLst>
                <a:gd name="T0" fmla="*/ 13 w 28"/>
                <a:gd name="T1" fmla="*/ 1 h 10"/>
                <a:gd name="T2" fmla="*/ 9 w 28"/>
                <a:gd name="T3" fmla="*/ 0 h 10"/>
                <a:gd name="T4" fmla="*/ 2 w 28"/>
                <a:gd name="T5" fmla="*/ 3 h 10"/>
                <a:gd name="T6" fmla="*/ 1 w 28"/>
                <a:gd name="T7" fmla="*/ 8 h 10"/>
                <a:gd name="T8" fmla="*/ 19 w 28"/>
                <a:gd name="T9" fmla="*/ 6 h 10"/>
                <a:gd name="T10" fmla="*/ 28 w 28"/>
                <a:gd name="T11" fmla="*/ 6 h 10"/>
                <a:gd name="T12" fmla="*/ 27 w 28"/>
                <a:gd name="T13" fmla="*/ 1 h 10"/>
                <a:gd name="T14" fmla="*/ 13 w 28"/>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4" name="Freeform 709"/>
            <p:cNvSpPr>
              <a:spLocks/>
            </p:cNvSpPr>
            <p:nvPr/>
          </p:nvSpPr>
          <p:spPr bwMode="auto">
            <a:xfrm>
              <a:off x="179387" y="723900"/>
              <a:ext cx="79375" cy="44450"/>
            </a:xfrm>
            <a:custGeom>
              <a:avLst/>
              <a:gdLst>
                <a:gd name="T0" fmla="*/ 0 w 21"/>
                <a:gd name="T1" fmla="*/ 7 h 12"/>
                <a:gd name="T2" fmla="*/ 6 w 21"/>
                <a:gd name="T3" fmla="*/ 7 h 12"/>
                <a:gd name="T4" fmla="*/ 21 w 21"/>
                <a:gd name="T5" fmla="*/ 10 h 12"/>
                <a:gd name="T6" fmla="*/ 20 w 21"/>
                <a:gd name="T7" fmla="*/ 6 h 12"/>
                <a:gd name="T8" fmla="*/ 14 w 21"/>
                <a:gd name="T9" fmla="*/ 1 h 12"/>
                <a:gd name="T10" fmla="*/ 0 w 21"/>
                <a:gd name="T11" fmla="*/ 3 h 12"/>
                <a:gd name="T12" fmla="*/ 0 w 21"/>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3085" name="Freeform 16"/>
          <p:cNvSpPr>
            <a:spLocks noChangeAspect="1" noEditPoints="1"/>
          </p:cNvSpPr>
          <p:nvPr/>
        </p:nvSpPr>
        <p:spPr bwMode="auto">
          <a:xfrm>
            <a:off x="3678674" y="2714463"/>
            <a:ext cx="217525" cy="249314"/>
          </a:xfrm>
          <a:custGeom>
            <a:avLst/>
            <a:gdLst>
              <a:gd name="T0" fmla="*/ 39 w 210"/>
              <a:gd name="T1" fmla="*/ 77 h 242"/>
              <a:gd name="T2" fmla="*/ 52 w 210"/>
              <a:gd name="T3" fmla="*/ 229 h 242"/>
              <a:gd name="T4" fmla="*/ 13 w 210"/>
              <a:gd name="T5" fmla="*/ 242 h 242"/>
              <a:gd name="T6" fmla="*/ 0 w 210"/>
              <a:gd name="T7" fmla="*/ 90 h 242"/>
              <a:gd name="T8" fmla="*/ 60 w 210"/>
              <a:gd name="T9" fmla="*/ 89 h 242"/>
              <a:gd name="T10" fmla="*/ 76 w 210"/>
              <a:gd name="T11" fmla="*/ 6 h 242"/>
              <a:gd name="T12" fmla="*/ 82 w 210"/>
              <a:gd name="T13" fmla="*/ 0 h 242"/>
              <a:gd name="T14" fmla="*/ 166 w 210"/>
              <a:gd name="T15" fmla="*/ 0 h 242"/>
              <a:gd name="T16" fmla="*/ 196 w 210"/>
              <a:gd name="T17" fmla="*/ 38 h 242"/>
              <a:gd name="T18" fmla="*/ 198 w 210"/>
              <a:gd name="T19" fmla="*/ 41 h 242"/>
              <a:gd name="T20" fmla="*/ 210 w 210"/>
              <a:gd name="T21" fmla="*/ 89 h 242"/>
              <a:gd name="T22" fmla="*/ 60 w 210"/>
              <a:gd name="T23" fmla="*/ 230 h 242"/>
              <a:gd name="T24" fmla="*/ 84 w 210"/>
              <a:gd name="T25" fmla="*/ 106 h 242"/>
              <a:gd name="T26" fmla="*/ 158 w 210"/>
              <a:gd name="T27" fmla="*/ 140 h 242"/>
              <a:gd name="T28" fmla="*/ 84 w 210"/>
              <a:gd name="T29" fmla="*/ 106 h 242"/>
              <a:gd name="T30" fmla="*/ 139 w 210"/>
              <a:gd name="T31" fmla="*/ 216 h 242"/>
              <a:gd name="T32" fmla="*/ 158 w 210"/>
              <a:gd name="T33" fmla="*/ 204 h 242"/>
              <a:gd name="T34" fmla="*/ 111 w 210"/>
              <a:gd name="T35" fmla="*/ 204 h 242"/>
              <a:gd name="T36" fmla="*/ 130 w 210"/>
              <a:gd name="T37" fmla="*/ 216 h 242"/>
              <a:gd name="T38" fmla="*/ 111 w 210"/>
              <a:gd name="T39" fmla="*/ 204 h 242"/>
              <a:gd name="T40" fmla="*/ 84 w 210"/>
              <a:gd name="T41" fmla="*/ 216 h 242"/>
              <a:gd name="T42" fmla="*/ 103 w 210"/>
              <a:gd name="T43" fmla="*/ 204 h 242"/>
              <a:gd name="T44" fmla="*/ 139 w 210"/>
              <a:gd name="T45" fmla="*/ 187 h 242"/>
              <a:gd name="T46" fmla="*/ 158 w 210"/>
              <a:gd name="T47" fmla="*/ 198 h 242"/>
              <a:gd name="T48" fmla="*/ 139 w 210"/>
              <a:gd name="T49" fmla="*/ 187 h 242"/>
              <a:gd name="T50" fmla="*/ 111 w 210"/>
              <a:gd name="T51" fmla="*/ 198 h 242"/>
              <a:gd name="T52" fmla="*/ 130 w 210"/>
              <a:gd name="T53" fmla="*/ 187 h 242"/>
              <a:gd name="T54" fmla="*/ 84 w 210"/>
              <a:gd name="T55" fmla="*/ 187 h 242"/>
              <a:gd name="T56" fmla="*/ 103 w 210"/>
              <a:gd name="T57" fmla="*/ 198 h 242"/>
              <a:gd name="T58" fmla="*/ 84 w 210"/>
              <a:gd name="T59" fmla="*/ 187 h 242"/>
              <a:gd name="T60" fmla="*/ 139 w 210"/>
              <a:gd name="T61" fmla="*/ 180 h 242"/>
              <a:gd name="T62" fmla="*/ 158 w 210"/>
              <a:gd name="T63" fmla="*/ 169 h 242"/>
              <a:gd name="T64" fmla="*/ 111 w 210"/>
              <a:gd name="T65" fmla="*/ 169 h 242"/>
              <a:gd name="T66" fmla="*/ 130 w 210"/>
              <a:gd name="T67" fmla="*/ 180 h 242"/>
              <a:gd name="T68" fmla="*/ 111 w 210"/>
              <a:gd name="T69" fmla="*/ 169 h 242"/>
              <a:gd name="T70" fmla="*/ 84 w 210"/>
              <a:gd name="T71" fmla="*/ 180 h 242"/>
              <a:gd name="T72" fmla="*/ 103 w 210"/>
              <a:gd name="T73" fmla="*/ 169 h 242"/>
              <a:gd name="T74" fmla="*/ 139 w 210"/>
              <a:gd name="T75" fmla="*/ 152 h 242"/>
              <a:gd name="T76" fmla="*/ 158 w 210"/>
              <a:gd name="T77" fmla="*/ 163 h 242"/>
              <a:gd name="T78" fmla="*/ 139 w 210"/>
              <a:gd name="T79" fmla="*/ 152 h 242"/>
              <a:gd name="T80" fmla="*/ 111 w 210"/>
              <a:gd name="T81" fmla="*/ 163 h 242"/>
              <a:gd name="T82" fmla="*/ 130 w 210"/>
              <a:gd name="T83" fmla="*/ 152 h 242"/>
              <a:gd name="T84" fmla="*/ 84 w 210"/>
              <a:gd name="T85" fmla="*/ 152 h 242"/>
              <a:gd name="T86" fmla="*/ 103 w 210"/>
              <a:gd name="T87" fmla="*/ 163 h 242"/>
              <a:gd name="T88" fmla="*/ 84 w 210"/>
              <a:gd name="T89" fmla="*/ 152 h 242"/>
              <a:gd name="T90" fmla="*/ 99 w 210"/>
              <a:gd name="T91" fmla="*/ 82 h 242"/>
              <a:gd name="T92" fmla="*/ 173 w 210"/>
              <a:gd name="T93" fmla="*/ 74 h 242"/>
              <a:gd name="T94" fmla="*/ 99 w 210"/>
              <a:gd name="T95" fmla="*/ 58 h 242"/>
              <a:gd name="T96" fmla="*/ 173 w 210"/>
              <a:gd name="T97" fmla="*/ 65 h 242"/>
              <a:gd name="T98" fmla="*/ 99 w 210"/>
              <a:gd name="T99" fmla="*/ 58 h 242"/>
              <a:gd name="T100" fmla="*/ 99 w 210"/>
              <a:gd name="T101" fmla="*/ 49 h 242"/>
              <a:gd name="T102" fmla="*/ 142 w 210"/>
              <a:gd name="T103" fmla="*/ 42 h 242"/>
              <a:gd name="T104" fmla="*/ 99 w 210"/>
              <a:gd name="T105" fmla="*/ 25 h 242"/>
              <a:gd name="T106" fmla="*/ 142 w 210"/>
              <a:gd name="T107" fmla="*/ 32 h 242"/>
              <a:gd name="T108" fmla="*/ 99 w 210"/>
              <a:gd name="T109" fmla="*/ 25 h 242"/>
              <a:gd name="T110" fmla="*/ 165 w 210"/>
              <a:gd name="T111" fmla="*/ 26 h 242"/>
              <a:gd name="T112" fmla="*/ 166 w 210"/>
              <a:gd name="T113" fmla="*/ 18 h 242"/>
              <a:gd name="T114" fmla="*/ 156 w 210"/>
              <a:gd name="T115" fmla="*/ 35 h 242"/>
              <a:gd name="T116" fmla="*/ 153 w 210"/>
              <a:gd name="T117" fmla="*/ 29 h 242"/>
              <a:gd name="T118" fmla="*/ 88 w 210"/>
              <a:gd name="T119" fmla="*/ 12 h 242"/>
              <a:gd name="T120" fmla="*/ 186 w 210"/>
              <a:gd name="T121" fmla="*/ 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43086" name="Freeform 11"/>
          <p:cNvSpPr>
            <a:spLocks noChangeAspect="1" noEditPoints="1"/>
          </p:cNvSpPr>
          <p:nvPr/>
        </p:nvSpPr>
        <p:spPr bwMode="auto">
          <a:xfrm>
            <a:off x="3618335" y="3241675"/>
            <a:ext cx="338196" cy="252490"/>
          </a:xfrm>
          <a:custGeom>
            <a:avLst/>
            <a:gdLst>
              <a:gd name="T0" fmla="*/ 55 w 257"/>
              <a:gd name="T1" fmla="*/ 122 h 191"/>
              <a:gd name="T2" fmla="*/ 30 w 257"/>
              <a:gd name="T3" fmla="*/ 107 h 191"/>
              <a:gd name="T4" fmla="*/ 34 w 257"/>
              <a:gd name="T5" fmla="*/ 5 h 191"/>
              <a:gd name="T6" fmla="*/ 220 w 257"/>
              <a:gd name="T7" fmla="*/ 5 h 191"/>
              <a:gd name="T8" fmla="*/ 224 w 257"/>
              <a:gd name="T9" fmla="*/ 107 h 191"/>
              <a:gd name="T10" fmla="*/ 198 w 257"/>
              <a:gd name="T11" fmla="*/ 122 h 191"/>
              <a:gd name="T12" fmla="*/ 257 w 257"/>
              <a:gd name="T13" fmla="*/ 173 h 191"/>
              <a:gd name="T14" fmla="*/ 9 w 257"/>
              <a:gd name="T15" fmla="*/ 191 h 191"/>
              <a:gd name="T16" fmla="*/ 77 w 257"/>
              <a:gd name="T17" fmla="*/ 125 h 191"/>
              <a:gd name="T18" fmla="*/ 77 w 257"/>
              <a:gd name="T19" fmla="*/ 122 h 191"/>
              <a:gd name="T20" fmla="*/ 45 w 257"/>
              <a:gd name="T21" fmla="*/ 15 h 191"/>
              <a:gd name="T22" fmla="*/ 45 w 257"/>
              <a:gd name="T23" fmla="*/ 15 h 191"/>
              <a:gd name="T24" fmla="*/ 45 w 257"/>
              <a:gd name="T25" fmla="*/ 107 h 191"/>
              <a:gd name="T26" fmla="*/ 210 w 257"/>
              <a:gd name="T27" fmla="*/ 107 h 191"/>
              <a:gd name="T28" fmla="*/ 209 w 257"/>
              <a:gd name="T29" fmla="*/ 15 h 191"/>
              <a:gd name="T30" fmla="*/ 34 w 257"/>
              <a:gd name="T31" fmla="*/ 163 h 191"/>
              <a:gd name="T32" fmla="*/ 39 w 257"/>
              <a:gd name="T33" fmla="*/ 155 h 191"/>
              <a:gd name="T34" fmla="*/ 75 w 257"/>
              <a:gd name="T35" fmla="*/ 141 h 191"/>
              <a:gd name="T36" fmla="*/ 192 w 257"/>
              <a:gd name="T37" fmla="*/ 135 h 191"/>
              <a:gd name="T38" fmla="*/ 209 w 257"/>
              <a:gd name="T39" fmla="*/ 135 h 191"/>
              <a:gd name="T40" fmla="*/ 173 w 257"/>
              <a:gd name="T41" fmla="*/ 141 h 191"/>
              <a:gd name="T42" fmla="*/ 171 w 257"/>
              <a:gd name="T43" fmla="*/ 135 h 191"/>
              <a:gd name="T44" fmla="*/ 167 w 257"/>
              <a:gd name="T45" fmla="*/ 141 h 191"/>
              <a:gd name="T46" fmla="*/ 127 w 257"/>
              <a:gd name="T47" fmla="*/ 135 h 191"/>
              <a:gd name="T48" fmla="*/ 144 w 257"/>
              <a:gd name="T49" fmla="*/ 135 h 191"/>
              <a:gd name="T50" fmla="*/ 104 w 257"/>
              <a:gd name="T51" fmla="*/ 141 h 191"/>
              <a:gd name="T52" fmla="*/ 105 w 257"/>
              <a:gd name="T53" fmla="*/ 135 h 191"/>
              <a:gd name="T54" fmla="*/ 99 w 257"/>
              <a:gd name="T55" fmla="*/ 141 h 191"/>
              <a:gd name="T56" fmla="*/ 187 w 257"/>
              <a:gd name="T57" fmla="*/ 144 h 191"/>
              <a:gd name="T58" fmla="*/ 215 w 257"/>
              <a:gd name="T59" fmla="*/ 144 h 191"/>
              <a:gd name="T60" fmla="*/ 165 w 257"/>
              <a:gd name="T61" fmla="*/ 151 h 191"/>
              <a:gd name="T62" fmla="*/ 163 w 257"/>
              <a:gd name="T63" fmla="*/ 144 h 191"/>
              <a:gd name="T64" fmla="*/ 159 w 257"/>
              <a:gd name="T65" fmla="*/ 151 h 191"/>
              <a:gd name="T66" fmla="*/ 116 w 257"/>
              <a:gd name="T67" fmla="*/ 144 h 191"/>
              <a:gd name="T68" fmla="*/ 134 w 257"/>
              <a:gd name="T69" fmla="*/ 144 h 191"/>
              <a:gd name="T70" fmla="*/ 91 w 257"/>
              <a:gd name="T71" fmla="*/ 151 h 191"/>
              <a:gd name="T72" fmla="*/ 92 w 257"/>
              <a:gd name="T73" fmla="*/ 144 h 191"/>
              <a:gd name="T74" fmla="*/ 84 w 257"/>
              <a:gd name="T75" fmla="*/ 151 h 191"/>
              <a:gd name="T76" fmla="*/ 45 w 257"/>
              <a:gd name="T77" fmla="*/ 144 h 191"/>
              <a:gd name="T78" fmla="*/ 63 w 257"/>
              <a:gd name="T79" fmla="*/ 144 h 191"/>
              <a:gd name="T80" fmla="*/ 201 w 257"/>
              <a:gd name="T81" fmla="*/ 163 h 191"/>
              <a:gd name="T82" fmla="*/ 197 w 257"/>
              <a:gd name="T83" fmla="*/ 155 h 191"/>
              <a:gd name="T84" fmla="*/ 194 w 257"/>
              <a:gd name="T85" fmla="*/ 163 h 191"/>
              <a:gd name="T86" fmla="*/ 146 w 257"/>
              <a:gd name="T87" fmla="*/ 155 h 191"/>
              <a:gd name="T88" fmla="*/ 165 w 257"/>
              <a:gd name="T89" fmla="*/ 155 h 191"/>
              <a:gd name="T90" fmla="*/ 120 w 257"/>
              <a:gd name="T91" fmla="*/ 163 h 191"/>
              <a:gd name="T92" fmla="*/ 121 w 257"/>
              <a:gd name="T93" fmla="*/ 155 h 191"/>
              <a:gd name="T94" fmla="*/ 114 w 257"/>
              <a:gd name="T95" fmla="*/ 163 h 191"/>
              <a:gd name="T96" fmla="*/ 70 w 257"/>
              <a:gd name="T97" fmla="*/ 155 h 191"/>
              <a:gd name="T98" fmla="*/ 90 w 257"/>
              <a:gd name="T99"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sp>
        <p:nvSpPr>
          <p:cNvPr id="43087" name="Freeform 26"/>
          <p:cNvSpPr>
            <a:spLocks noChangeAspect="1" noEditPoints="1"/>
          </p:cNvSpPr>
          <p:nvPr/>
        </p:nvSpPr>
        <p:spPr bwMode="auto">
          <a:xfrm>
            <a:off x="3683433" y="3789535"/>
            <a:ext cx="184182" cy="252491"/>
          </a:xfrm>
          <a:custGeom>
            <a:avLst/>
            <a:gdLst>
              <a:gd name="T0" fmla="*/ 86 w 172"/>
              <a:gd name="T1" fmla="*/ 0 h 235"/>
              <a:gd name="T2" fmla="*/ 147 w 172"/>
              <a:gd name="T3" fmla="*/ 25 h 235"/>
              <a:gd name="T4" fmla="*/ 172 w 172"/>
              <a:gd name="T5" fmla="*/ 86 h 235"/>
              <a:gd name="T6" fmla="*/ 147 w 172"/>
              <a:gd name="T7" fmla="*/ 147 h 235"/>
              <a:gd name="T8" fmla="*/ 86 w 172"/>
              <a:gd name="T9" fmla="*/ 173 h 235"/>
              <a:gd name="T10" fmla="*/ 25 w 172"/>
              <a:gd name="T11" fmla="*/ 147 h 235"/>
              <a:gd name="T12" fmla="*/ 0 w 172"/>
              <a:gd name="T13" fmla="*/ 86 h 235"/>
              <a:gd name="T14" fmla="*/ 25 w 172"/>
              <a:gd name="T15" fmla="*/ 25 h 235"/>
              <a:gd name="T16" fmla="*/ 86 w 172"/>
              <a:gd name="T17" fmla="*/ 0 h 235"/>
              <a:gd name="T18" fmla="*/ 67 w 172"/>
              <a:gd name="T19" fmla="*/ 98 h 235"/>
              <a:gd name="T20" fmla="*/ 93 w 172"/>
              <a:gd name="T21" fmla="*/ 65 h 235"/>
              <a:gd name="T22" fmla="*/ 67 w 172"/>
              <a:gd name="T23" fmla="*/ 98 h 235"/>
              <a:gd name="T24" fmla="*/ 102 w 172"/>
              <a:gd name="T25" fmla="*/ 183 h 235"/>
              <a:gd name="T26" fmla="*/ 102 w 172"/>
              <a:gd name="T27" fmla="*/ 197 h 235"/>
              <a:gd name="T28" fmla="*/ 156 w 172"/>
              <a:gd name="T29" fmla="*/ 206 h 235"/>
              <a:gd name="T30" fmla="*/ 156 w 172"/>
              <a:gd name="T31" fmla="*/ 235 h 235"/>
              <a:gd name="T32" fmla="*/ 19 w 172"/>
              <a:gd name="T33" fmla="*/ 235 h 235"/>
              <a:gd name="T34" fmla="*/ 19 w 172"/>
              <a:gd name="T35" fmla="*/ 206 h 235"/>
              <a:gd name="T36" fmla="*/ 70 w 172"/>
              <a:gd name="T37" fmla="*/ 197 h 235"/>
              <a:gd name="T38" fmla="*/ 70 w 172"/>
              <a:gd name="T39" fmla="*/ 183 h 235"/>
              <a:gd name="T40" fmla="*/ 86 w 172"/>
              <a:gd name="T41" fmla="*/ 184 h 235"/>
              <a:gd name="T42" fmla="*/ 102 w 172"/>
              <a:gd name="T43" fmla="*/ 183 h 235"/>
              <a:gd name="T44" fmla="*/ 86 w 172"/>
              <a:gd name="T45" fmla="*/ 47 h 235"/>
              <a:gd name="T46" fmla="*/ 58 w 172"/>
              <a:gd name="T47" fmla="*/ 58 h 235"/>
              <a:gd name="T48" fmla="*/ 47 w 172"/>
              <a:gd name="T49" fmla="*/ 86 h 235"/>
              <a:gd name="T50" fmla="*/ 58 w 172"/>
              <a:gd name="T51" fmla="*/ 114 h 235"/>
              <a:gd name="T52" fmla="*/ 86 w 172"/>
              <a:gd name="T53" fmla="*/ 126 h 235"/>
              <a:gd name="T54" fmla="*/ 114 w 172"/>
              <a:gd name="T55" fmla="*/ 114 h 235"/>
              <a:gd name="T56" fmla="*/ 126 w 172"/>
              <a:gd name="T57" fmla="*/ 86 h 235"/>
              <a:gd name="T58" fmla="*/ 114 w 172"/>
              <a:gd name="T59" fmla="*/ 58 h 235"/>
              <a:gd name="T60" fmla="*/ 86 w 172"/>
              <a:gd name="T61" fmla="*/ 47 h 235"/>
              <a:gd name="T62" fmla="*/ 105 w 172"/>
              <a:gd name="T63" fmla="*/ 67 h 235"/>
              <a:gd name="T64" fmla="*/ 86 w 172"/>
              <a:gd name="T65" fmla="*/ 59 h 235"/>
              <a:gd name="T66" fmla="*/ 67 w 172"/>
              <a:gd name="T67" fmla="*/ 67 h 235"/>
              <a:gd name="T68" fmla="*/ 59 w 172"/>
              <a:gd name="T69" fmla="*/ 86 h 235"/>
              <a:gd name="T70" fmla="*/ 67 w 172"/>
              <a:gd name="T71" fmla="*/ 106 h 235"/>
              <a:gd name="T72" fmla="*/ 86 w 172"/>
              <a:gd name="T73" fmla="*/ 114 h 235"/>
              <a:gd name="T74" fmla="*/ 105 w 172"/>
              <a:gd name="T75" fmla="*/ 106 h 235"/>
              <a:gd name="T76" fmla="*/ 113 w 172"/>
              <a:gd name="T77" fmla="*/ 86 h 235"/>
              <a:gd name="T78" fmla="*/ 105 w 172"/>
              <a:gd name="T79" fmla="*/ 67 h 235"/>
              <a:gd name="T80" fmla="*/ 124 w 172"/>
              <a:gd name="T81" fmla="*/ 48 h 235"/>
              <a:gd name="T82" fmla="*/ 86 w 172"/>
              <a:gd name="T83" fmla="*/ 32 h 235"/>
              <a:gd name="T84" fmla="*/ 48 w 172"/>
              <a:gd name="T85" fmla="*/ 48 h 235"/>
              <a:gd name="T86" fmla="*/ 32 w 172"/>
              <a:gd name="T87" fmla="*/ 86 h 235"/>
              <a:gd name="T88" fmla="*/ 48 w 172"/>
              <a:gd name="T89" fmla="*/ 124 h 235"/>
              <a:gd name="T90" fmla="*/ 86 w 172"/>
              <a:gd name="T91" fmla="*/ 140 h 235"/>
              <a:gd name="T92" fmla="*/ 124 w 172"/>
              <a:gd name="T93" fmla="*/ 124 h 235"/>
              <a:gd name="T94" fmla="*/ 140 w 172"/>
              <a:gd name="T95" fmla="*/ 86 h 235"/>
              <a:gd name="T96" fmla="*/ 124 w 172"/>
              <a:gd name="T97" fmla="*/ 4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2" h="235">
                <a:moveTo>
                  <a:pt x="86" y="0"/>
                </a:moveTo>
                <a:cubicBezTo>
                  <a:pt x="110" y="0"/>
                  <a:pt x="132" y="10"/>
                  <a:pt x="147" y="25"/>
                </a:cubicBezTo>
                <a:cubicBezTo>
                  <a:pt x="163" y="41"/>
                  <a:pt x="172" y="62"/>
                  <a:pt x="172" y="86"/>
                </a:cubicBezTo>
                <a:cubicBezTo>
                  <a:pt x="172" y="110"/>
                  <a:pt x="163" y="132"/>
                  <a:pt x="147" y="147"/>
                </a:cubicBezTo>
                <a:cubicBezTo>
                  <a:pt x="132" y="163"/>
                  <a:pt x="110" y="173"/>
                  <a:pt x="86" y="173"/>
                </a:cubicBezTo>
                <a:cubicBezTo>
                  <a:pt x="62" y="173"/>
                  <a:pt x="41" y="163"/>
                  <a:pt x="25" y="147"/>
                </a:cubicBezTo>
                <a:cubicBezTo>
                  <a:pt x="9" y="132"/>
                  <a:pt x="0" y="110"/>
                  <a:pt x="0" y="86"/>
                </a:cubicBezTo>
                <a:cubicBezTo>
                  <a:pt x="0" y="62"/>
                  <a:pt x="9" y="41"/>
                  <a:pt x="25" y="25"/>
                </a:cubicBezTo>
                <a:cubicBezTo>
                  <a:pt x="41" y="10"/>
                  <a:pt x="62" y="0"/>
                  <a:pt x="86" y="0"/>
                </a:cubicBezTo>
                <a:close/>
                <a:moveTo>
                  <a:pt x="67" y="98"/>
                </a:moveTo>
                <a:cubicBezTo>
                  <a:pt x="72" y="84"/>
                  <a:pt x="78" y="74"/>
                  <a:pt x="93" y="65"/>
                </a:cubicBezTo>
                <a:cubicBezTo>
                  <a:pt x="77" y="61"/>
                  <a:pt x="59" y="78"/>
                  <a:pt x="67" y="98"/>
                </a:cubicBezTo>
                <a:close/>
                <a:moveTo>
                  <a:pt x="102" y="183"/>
                </a:moveTo>
                <a:cubicBezTo>
                  <a:pt x="102" y="197"/>
                  <a:pt x="102" y="197"/>
                  <a:pt x="102" y="197"/>
                </a:cubicBezTo>
                <a:cubicBezTo>
                  <a:pt x="156" y="206"/>
                  <a:pt x="156" y="206"/>
                  <a:pt x="156" y="206"/>
                </a:cubicBezTo>
                <a:cubicBezTo>
                  <a:pt x="156" y="235"/>
                  <a:pt x="156" y="235"/>
                  <a:pt x="156" y="235"/>
                </a:cubicBezTo>
                <a:cubicBezTo>
                  <a:pt x="19" y="235"/>
                  <a:pt x="19" y="235"/>
                  <a:pt x="19" y="235"/>
                </a:cubicBezTo>
                <a:cubicBezTo>
                  <a:pt x="19" y="206"/>
                  <a:pt x="19" y="206"/>
                  <a:pt x="19" y="206"/>
                </a:cubicBezTo>
                <a:cubicBezTo>
                  <a:pt x="70" y="197"/>
                  <a:pt x="70" y="197"/>
                  <a:pt x="70" y="197"/>
                </a:cubicBezTo>
                <a:cubicBezTo>
                  <a:pt x="70" y="183"/>
                  <a:pt x="70" y="183"/>
                  <a:pt x="70" y="183"/>
                </a:cubicBezTo>
                <a:cubicBezTo>
                  <a:pt x="75" y="184"/>
                  <a:pt x="81" y="184"/>
                  <a:pt x="86" y="184"/>
                </a:cubicBezTo>
                <a:cubicBezTo>
                  <a:pt x="91" y="184"/>
                  <a:pt x="97" y="184"/>
                  <a:pt x="102" y="183"/>
                </a:cubicBezTo>
                <a:close/>
                <a:moveTo>
                  <a:pt x="86" y="47"/>
                </a:moveTo>
                <a:cubicBezTo>
                  <a:pt x="75" y="47"/>
                  <a:pt x="65" y="51"/>
                  <a:pt x="58" y="58"/>
                </a:cubicBezTo>
                <a:cubicBezTo>
                  <a:pt x="51" y="66"/>
                  <a:pt x="47" y="75"/>
                  <a:pt x="47" y="86"/>
                </a:cubicBezTo>
                <a:cubicBezTo>
                  <a:pt x="47" y="97"/>
                  <a:pt x="51" y="107"/>
                  <a:pt x="58" y="114"/>
                </a:cubicBezTo>
                <a:cubicBezTo>
                  <a:pt x="65" y="121"/>
                  <a:pt x="75" y="126"/>
                  <a:pt x="86" y="126"/>
                </a:cubicBezTo>
                <a:cubicBezTo>
                  <a:pt x="97" y="126"/>
                  <a:pt x="107" y="121"/>
                  <a:pt x="114" y="114"/>
                </a:cubicBezTo>
                <a:cubicBezTo>
                  <a:pt x="121" y="107"/>
                  <a:pt x="126" y="97"/>
                  <a:pt x="126" y="86"/>
                </a:cubicBezTo>
                <a:cubicBezTo>
                  <a:pt x="126" y="75"/>
                  <a:pt x="121" y="66"/>
                  <a:pt x="114" y="58"/>
                </a:cubicBezTo>
                <a:cubicBezTo>
                  <a:pt x="107" y="51"/>
                  <a:pt x="97" y="47"/>
                  <a:pt x="86" y="47"/>
                </a:cubicBezTo>
                <a:close/>
                <a:moveTo>
                  <a:pt x="105" y="67"/>
                </a:moveTo>
                <a:cubicBezTo>
                  <a:pt x="100" y="62"/>
                  <a:pt x="94" y="59"/>
                  <a:pt x="86" y="59"/>
                </a:cubicBezTo>
                <a:cubicBezTo>
                  <a:pt x="78" y="59"/>
                  <a:pt x="72" y="62"/>
                  <a:pt x="67" y="67"/>
                </a:cubicBezTo>
                <a:cubicBezTo>
                  <a:pt x="62" y="72"/>
                  <a:pt x="59" y="79"/>
                  <a:pt x="59" y="86"/>
                </a:cubicBezTo>
                <a:cubicBezTo>
                  <a:pt x="59" y="94"/>
                  <a:pt x="62" y="101"/>
                  <a:pt x="67" y="106"/>
                </a:cubicBezTo>
                <a:cubicBezTo>
                  <a:pt x="72" y="111"/>
                  <a:pt x="78" y="114"/>
                  <a:pt x="86" y="114"/>
                </a:cubicBezTo>
                <a:cubicBezTo>
                  <a:pt x="94" y="114"/>
                  <a:pt x="100" y="111"/>
                  <a:pt x="105" y="106"/>
                </a:cubicBezTo>
                <a:cubicBezTo>
                  <a:pt x="110" y="101"/>
                  <a:pt x="113" y="94"/>
                  <a:pt x="113" y="86"/>
                </a:cubicBezTo>
                <a:cubicBezTo>
                  <a:pt x="113" y="79"/>
                  <a:pt x="110" y="72"/>
                  <a:pt x="105" y="67"/>
                </a:cubicBezTo>
                <a:close/>
                <a:moveTo>
                  <a:pt x="124" y="48"/>
                </a:moveTo>
                <a:cubicBezTo>
                  <a:pt x="114" y="38"/>
                  <a:pt x="101" y="32"/>
                  <a:pt x="86" y="32"/>
                </a:cubicBezTo>
                <a:cubicBezTo>
                  <a:pt x="71" y="32"/>
                  <a:pt x="58" y="38"/>
                  <a:pt x="48" y="48"/>
                </a:cubicBezTo>
                <a:cubicBezTo>
                  <a:pt x="38" y="58"/>
                  <a:pt x="32" y="71"/>
                  <a:pt x="32" y="86"/>
                </a:cubicBezTo>
                <a:cubicBezTo>
                  <a:pt x="32" y="101"/>
                  <a:pt x="38" y="115"/>
                  <a:pt x="48" y="124"/>
                </a:cubicBezTo>
                <a:cubicBezTo>
                  <a:pt x="58" y="134"/>
                  <a:pt x="71" y="140"/>
                  <a:pt x="86" y="140"/>
                </a:cubicBezTo>
                <a:cubicBezTo>
                  <a:pt x="101" y="140"/>
                  <a:pt x="114" y="134"/>
                  <a:pt x="124" y="124"/>
                </a:cubicBezTo>
                <a:cubicBezTo>
                  <a:pt x="134" y="115"/>
                  <a:pt x="140" y="101"/>
                  <a:pt x="140" y="86"/>
                </a:cubicBezTo>
                <a:cubicBezTo>
                  <a:pt x="140" y="71"/>
                  <a:pt x="134" y="58"/>
                  <a:pt x="12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grpSp>
        <p:nvGrpSpPr>
          <p:cNvPr id="43088" name="组合 87"/>
          <p:cNvGrpSpPr>
            <a:grpSpLocks/>
          </p:cNvGrpSpPr>
          <p:nvPr/>
        </p:nvGrpSpPr>
        <p:grpSpPr bwMode="auto">
          <a:xfrm>
            <a:off x="3670734" y="4329452"/>
            <a:ext cx="211175" cy="252491"/>
            <a:chOff x="0" y="0"/>
            <a:chExt cx="302644" cy="360000"/>
          </a:xfrm>
        </p:grpSpPr>
        <p:sp>
          <p:nvSpPr>
            <p:cNvPr id="43089" name="Freeform 31"/>
            <p:cNvSpPr>
              <a:spLocks noEditPoints="1"/>
            </p:cNvSpPr>
            <p:nvPr/>
          </p:nvSpPr>
          <p:spPr bwMode="auto">
            <a:xfrm>
              <a:off x="0" y="129356"/>
              <a:ext cx="134237" cy="230644"/>
            </a:xfrm>
            <a:custGeom>
              <a:avLst/>
              <a:gdLst>
                <a:gd name="T0" fmla="*/ 8 w 93"/>
                <a:gd name="T1" fmla="*/ 0 h 160"/>
                <a:gd name="T2" fmla="*/ 85 w 93"/>
                <a:gd name="T3" fmla="*/ 0 h 160"/>
                <a:gd name="T4" fmla="*/ 93 w 93"/>
                <a:gd name="T5" fmla="*/ 0 h 160"/>
                <a:gd name="T6" fmla="*/ 93 w 93"/>
                <a:gd name="T7" fmla="*/ 8 h 160"/>
                <a:gd name="T8" fmla="*/ 93 w 93"/>
                <a:gd name="T9" fmla="*/ 136 h 160"/>
                <a:gd name="T10" fmla="*/ 93 w 93"/>
                <a:gd name="T11" fmla="*/ 142 h 160"/>
                <a:gd name="T12" fmla="*/ 88 w 93"/>
                <a:gd name="T13" fmla="*/ 144 h 160"/>
                <a:gd name="T14" fmla="*/ 4 w 93"/>
                <a:gd name="T15" fmla="*/ 144 h 160"/>
                <a:gd name="T16" fmla="*/ 0 w 93"/>
                <a:gd name="T17" fmla="*/ 141 h 160"/>
                <a:gd name="T18" fmla="*/ 0 w 93"/>
                <a:gd name="T19" fmla="*/ 136 h 160"/>
                <a:gd name="T20" fmla="*/ 0 w 93"/>
                <a:gd name="T21" fmla="*/ 8 h 160"/>
                <a:gd name="T22" fmla="*/ 0 w 93"/>
                <a:gd name="T23" fmla="*/ 0 h 160"/>
                <a:gd name="T24" fmla="*/ 8 w 93"/>
                <a:gd name="T25" fmla="*/ 0 h 160"/>
                <a:gd name="T26" fmla="*/ 76 w 93"/>
                <a:gd name="T27" fmla="*/ 17 h 160"/>
                <a:gd name="T28" fmla="*/ 17 w 93"/>
                <a:gd name="T29" fmla="*/ 17 h 160"/>
                <a:gd name="T30" fmla="*/ 17 w 93"/>
                <a:gd name="T31" fmla="*/ 131 h 160"/>
                <a:gd name="T32" fmla="*/ 76 w 93"/>
                <a:gd name="T33" fmla="*/ 131 h 160"/>
                <a:gd name="T34" fmla="*/ 76 w 93"/>
                <a:gd name="T35"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60">
                  <a:moveTo>
                    <a:pt x="8" y="0"/>
                  </a:moveTo>
                  <a:cubicBezTo>
                    <a:pt x="85" y="0"/>
                    <a:pt x="85" y="0"/>
                    <a:pt x="85" y="0"/>
                  </a:cubicBezTo>
                  <a:cubicBezTo>
                    <a:pt x="93" y="0"/>
                    <a:pt x="93" y="0"/>
                    <a:pt x="93" y="0"/>
                  </a:cubicBezTo>
                  <a:cubicBezTo>
                    <a:pt x="93" y="8"/>
                    <a:pt x="93" y="8"/>
                    <a:pt x="93" y="8"/>
                  </a:cubicBezTo>
                  <a:cubicBezTo>
                    <a:pt x="93" y="136"/>
                    <a:pt x="93" y="136"/>
                    <a:pt x="93" y="136"/>
                  </a:cubicBezTo>
                  <a:cubicBezTo>
                    <a:pt x="93" y="142"/>
                    <a:pt x="93" y="142"/>
                    <a:pt x="93" y="142"/>
                  </a:cubicBezTo>
                  <a:cubicBezTo>
                    <a:pt x="88" y="144"/>
                    <a:pt x="88" y="144"/>
                    <a:pt x="88" y="144"/>
                  </a:cubicBezTo>
                  <a:cubicBezTo>
                    <a:pt x="60" y="158"/>
                    <a:pt x="32" y="160"/>
                    <a:pt x="4" y="144"/>
                  </a:cubicBezTo>
                  <a:cubicBezTo>
                    <a:pt x="0" y="141"/>
                    <a:pt x="0" y="141"/>
                    <a:pt x="0" y="141"/>
                  </a:cubicBezTo>
                  <a:cubicBezTo>
                    <a:pt x="0" y="136"/>
                    <a:pt x="0" y="136"/>
                    <a:pt x="0" y="136"/>
                  </a:cubicBezTo>
                  <a:cubicBezTo>
                    <a:pt x="0" y="8"/>
                    <a:pt x="0" y="8"/>
                    <a:pt x="0" y="8"/>
                  </a:cubicBezTo>
                  <a:cubicBezTo>
                    <a:pt x="0" y="0"/>
                    <a:pt x="0" y="0"/>
                    <a:pt x="0" y="0"/>
                  </a:cubicBezTo>
                  <a:cubicBezTo>
                    <a:pt x="8" y="0"/>
                    <a:pt x="8" y="0"/>
                    <a:pt x="8" y="0"/>
                  </a:cubicBezTo>
                  <a:close/>
                  <a:moveTo>
                    <a:pt x="76" y="17"/>
                  </a:moveTo>
                  <a:cubicBezTo>
                    <a:pt x="17" y="17"/>
                    <a:pt x="17" y="17"/>
                    <a:pt x="17" y="17"/>
                  </a:cubicBezTo>
                  <a:cubicBezTo>
                    <a:pt x="17" y="131"/>
                    <a:pt x="17" y="131"/>
                    <a:pt x="17" y="131"/>
                  </a:cubicBezTo>
                  <a:cubicBezTo>
                    <a:pt x="36" y="141"/>
                    <a:pt x="56"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90" name="Freeform 32"/>
            <p:cNvSpPr>
              <a:spLocks noEditPoints="1"/>
            </p:cNvSpPr>
            <p:nvPr/>
          </p:nvSpPr>
          <p:spPr bwMode="auto">
            <a:xfrm>
              <a:off x="24407" y="56136"/>
              <a:ext cx="82373" cy="84814"/>
            </a:xfrm>
            <a:custGeom>
              <a:avLst/>
              <a:gdLst>
                <a:gd name="T0" fmla="*/ 0 w 135"/>
                <a:gd name="T1" fmla="*/ 139 h 139"/>
                <a:gd name="T2" fmla="*/ 135 w 135"/>
                <a:gd name="T3" fmla="*/ 139 h 139"/>
                <a:gd name="T4" fmla="*/ 135 w 135"/>
                <a:gd name="T5" fmla="*/ 0 h 139"/>
                <a:gd name="T6" fmla="*/ 0 w 135"/>
                <a:gd name="T7" fmla="*/ 0 h 139"/>
                <a:gd name="T8" fmla="*/ 0 w 135"/>
                <a:gd name="T9" fmla="*/ 139 h 139"/>
                <a:gd name="T10" fmla="*/ 0 w 135"/>
                <a:gd name="T11" fmla="*/ 139 h 139"/>
                <a:gd name="T12" fmla="*/ 22 w 135"/>
                <a:gd name="T13" fmla="*/ 57 h 139"/>
                <a:gd name="T14" fmla="*/ 55 w 135"/>
                <a:gd name="T15" fmla="*/ 57 h 139"/>
                <a:gd name="T16" fmla="*/ 55 w 135"/>
                <a:gd name="T17" fmla="*/ 71 h 139"/>
                <a:gd name="T18" fmla="*/ 22 w 135"/>
                <a:gd name="T19" fmla="*/ 71 h 139"/>
                <a:gd name="T20" fmla="*/ 22 w 135"/>
                <a:gd name="T21" fmla="*/ 57 h 139"/>
                <a:gd name="T22" fmla="*/ 22 w 135"/>
                <a:gd name="T23" fmla="*/ 57 h 139"/>
                <a:gd name="T24" fmla="*/ 81 w 135"/>
                <a:gd name="T25" fmla="*/ 57 h 139"/>
                <a:gd name="T26" fmla="*/ 114 w 135"/>
                <a:gd name="T27" fmla="*/ 57 h 139"/>
                <a:gd name="T28" fmla="*/ 114 w 135"/>
                <a:gd name="T29" fmla="*/ 71 h 139"/>
                <a:gd name="T30" fmla="*/ 81 w 135"/>
                <a:gd name="T31" fmla="*/ 71 h 139"/>
                <a:gd name="T32" fmla="*/ 81 w 135"/>
                <a:gd name="T33" fmla="*/ 5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139">
                  <a:moveTo>
                    <a:pt x="0" y="139"/>
                  </a:moveTo>
                  <a:lnTo>
                    <a:pt x="135" y="139"/>
                  </a:lnTo>
                  <a:lnTo>
                    <a:pt x="135" y="0"/>
                  </a:lnTo>
                  <a:lnTo>
                    <a:pt x="0" y="0"/>
                  </a:lnTo>
                  <a:lnTo>
                    <a:pt x="0" y="139"/>
                  </a:lnTo>
                  <a:close/>
                  <a:moveTo>
                    <a:pt x="22" y="57"/>
                  </a:moveTo>
                  <a:lnTo>
                    <a:pt x="55" y="57"/>
                  </a:lnTo>
                  <a:lnTo>
                    <a:pt x="55" y="71"/>
                  </a:lnTo>
                  <a:lnTo>
                    <a:pt x="22" y="71"/>
                  </a:lnTo>
                  <a:lnTo>
                    <a:pt x="22" y="57"/>
                  </a:lnTo>
                  <a:close/>
                  <a:moveTo>
                    <a:pt x="81" y="57"/>
                  </a:moveTo>
                  <a:lnTo>
                    <a:pt x="114" y="57"/>
                  </a:lnTo>
                  <a:lnTo>
                    <a:pt x="114" y="71"/>
                  </a:lnTo>
                  <a:lnTo>
                    <a:pt x="81" y="71"/>
                  </a:lnTo>
                  <a:lnTo>
                    <a:pt x="81"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91" name="Freeform 33"/>
            <p:cNvSpPr>
              <a:spLocks noEditPoints="1"/>
            </p:cNvSpPr>
            <p:nvPr/>
          </p:nvSpPr>
          <p:spPr bwMode="auto">
            <a:xfrm>
              <a:off x="167186" y="129356"/>
              <a:ext cx="135458" cy="230644"/>
            </a:xfrm>
            <a:custGeom>
              <a:avLst/>
              <a:gdLst>
                <a:gd name="T0" fmla="*/ 9 w 94"/>
                <a:gd name="T1" fmla="*/ 0 h 160"/>
                <a:gd name="T2" fmla="*/ 85 w 94"/>
                <a:gd name="T3" fmla="*/ 0 h 160"/>
                <a:gd name="T4" fmla="*/ 94 w 94"/>
                <a:gd name="T5" fmla="*/ 0 h 160"/>
                <a:gd name="T6" fmla="*/ 94 w 94"/>
                <a:gd name="T7" fmla="*/ 8 h 160"/>
                <a:gd name="T8" fmla="*/ 94 w 94"/>
                <a:gd name="T9" fmla="*/ 136 h 160"/>
                <a:gd name="T10" fmla="*/ 94 w 94"/>
                <a:gd name="T11" fmla="*/ 142 h 160"/>
                <a:gd name="T12" fmla="*/ 89 w 94"/>
                <a:gd name="T13" fmla="*/ 144 h 160"/>
                <a:gd name="T14" fmla="*/ 4 w 94"/>
                <a:gd name="T15" fmla="*/ 144 h 160"/>
                <a:gd name="T16" fmla="*/ 0 w 94"/>
                <a:gd name="T17" fmla="*/ 141 h 160"/>
                <a:gd name="T18" fmla="*/ 0 w 94"/>
                <a:gd name="T19" fmla="*/ 136 h 160"/>
                <a:gd name="T20" fmla="*/ 0 w 94"/>
                <a:gd name="T21" fmla="*/ 8 h 160"/>
                <a:gd name="T22" fmla="*/ 0 w 94"/>
                <a:gd name="T23" fmla="*/ 0 h 160"/>
                <a:gd name="T24" fmla="*/ 9 w 94"/>
                <a:gd name="T25" fmla="*/ 0 h 160"/>
                <a:gd name="T26" fmla="*/ 76 w 94"/>
                <a:gd name="T27" fmla="*/ 17 h 160"/>
                <a:gd name="T28" fmla="*/ 17 w 94"/>
                <a:gd name="T29" fmla="*/ 17 h 160"/>
                <a:gd name="T30" fmla="*/ 17 w 94"/>
                <a:gd name="T31" fmla="*/ 131 h 160"/>
                <a:gd name="T32" fmla="*/ 76 w 94"/>
                <a:gd name="T33" fmla="*/ 131 h 160"/>
                <a:gd name="T34" fmla="*/ 76 w 94"/>
                <a:gd name="T35"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160">
                  <a:moveTo>
                    <a:pt x="9" y="0"/>
                  </a:moveTo>
                  <a:cubicBezTo>
                    <a:pt x="85" y="0"/>
                    <a:pt x="85" y="0"/>
                    <a:pt x="85" y="0"/>
                  </a:cubicBezTo>
                  <a:cubicBezTo>
                    <a:pt x="94" y="0"/>
                    <a:pt x="94" y="0"/>
                    <a:pt x="94" y="0"/>
                  </a:cubicBezTo>
                  <a:cubicBezTo>
                    <a:pt x="94" y="8"/>
                    <a:pt x="94" y="8"/>
                    <a:pt x="94" y="8"/>
                  </a:cubicBezTo>
                  <a:cubicBezTo>
                    <a:pt x="94" y="136"/>
                    <a:pt x="94" y="136"/>
                    <a:pt x="94" y="136"/>
                  </a:cubicBezTo>
                  <a:cubicBezTo>
                    <a:pt x="94" y="142"/>
                    <a:pt x="94" y="142"/>
                    <a:pt x="94" y="142"/>
                  </a:cubicBezTo>
                  <a:cubicBezTo>
                    <a:pt x="89" y="144"/>
                    <a:pt x="89" y="144"/>
                    <a:pt x="89" y="144"/>
                  </a:cubicBezTo>
                  <a:cubicBezTo>
                    <a:pt x="61" y="158"/>
                    <a:pt x="33" y="160"/>
                    <a:pt x="4" y="144"/>
                  </a:cubicBezTo>
                  <a:cubicBezTo>
                    <a:pt x="0" y="141"/>
                    <a:pt x="0" y="141"/>
                    <a:pt x="0" y="141"/>
                  </a:cubicBezTo>
                  <a:cubicBezTo>
                    <a:pt x="0" y="136"/>
                    <a:pt x="0" y="136"/>
                    <a:pt x="0" y="136"/>
                  </a:cubicBezTo>
                  <a:cubicBezTo>
                    <a:pt x="0" y="8"/>
                    <a:pt x="0" y="8"/>
                    <a:pt x="0" y="8"/>
                  </a:cubicBezTo>
                  <a:cubicBezTo>
                    <a:pt x="0" y="0"/>
                    <a:pt x="0" y="0"/>
                    <a:pt x="0" y="0"/>
                  </a:cubicBezTo>
                  <a:cubicBezTo>
                    <a:pt x="9" y="0"/>
                    <a:pt x="9" y="0"/>
                    <a:pt x="9" y="0"/>
                  </a:cubicBezTo>
                  <a:close/>
                  <a:moveTo>
                    <a:pt x="76" y="17"/>
                  </a:moveTo>
                  <a:cubicBezTo>
                    <a:pt x="17" y="17"/>
                    <a:pt x="17" y="17"/>
                    <a:pt x="17" y="17"/>
                  </a:cubicBezTo>
                  <a:cubicBezTo>
                    <a:pt x="17" y="131"/>
                    <a:pt x="17" y="131"/>
                    <a:pt x="17" y="131"/>
                  </a:cubicBezTo>
                  <a:cubicBezTo>
                    <a:pt x="37" y="141"/>
                    <a:pt x="57"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92" name="Freeform 34"/>
            <p:cNvSpPr>
              <a:spLocks noEditPoints="1"/>
            </p:cNvSpPr>
            <p:nvPr/>
          </p:nvSpPr>
          <p:spPr bwMode="auto">
            <a:xfrm>
              <a:off x="167186" y="0"/>
              <a:ext cx="135458" cy="120813"/>
            </a:xfrm>
            <a:custGeom>
              <a:avLst/>
              <a:gdLst>
                <a:gd name="T0" fmla="*/ 85 w 94"/>
                <a:gd name="T1" fmla="*/ 84 h 84"/>
                <a:gd name="T2" fmla="*/ 9 w 94"/>
                <a:gd name="T3" fmla="*/ 84 h 84"/>
                <a:gd name="T4" fmla="*/ 0 w 94"/>
                <a:gd name="T5" fmla="*/ 84 h 84"/>
                <a:gd name="T6" fmla="*/ 0 w 94"/>
                <a:gd name="T7" fmla="*/ 76 h 84"/>
                <a:gd name="T8" fmla="*/ 0 w 94"/>
                <a:gd name="T9" fmla="*/ 24 h 84"/>
                <a:gd name="T10" fmla="*/ 0 w 94"/>
                <a:gd name="T11" fmla="*/ 19 h 84"/>
                <a:gd name="T12" fmla="*/ 5 w 94"/>
                <a:gd name="T13" fmla="*/ 17 h 84"/>
                <a:gd name="T14" fmla="*/ 89 w 94"/>
                <a:gd name="T15" fmla="*/ 17 h 84"/>
                <a:gd name="T16" fmla="*/ 94 w 94"/>
                <a:gd name="T17" fmla="*/ 19 h 84"/>
                <a:gd name="T18" fmla="*/ 94 w 94"/>
                <a:gd name="T19" fmla="*/ 24 h 84"/>
                <a:gd name="T20" fmla="*/ 94 w 94"/>
                <a:gd name="T21" fmla="*/ 76 h 84"/>
                <a:gd name="T22" fmla="*/ 94 w 94"/>
                <a:gd name="T23" fmla="*/ 84 h 84"/>
                <a:gd name="T24" fmla="*/ 85 w 94"/>
                <a:gd name="T25" fmla="*/ 84 h 84"/>
                <a:gd name="T26" fmla="*/ 17 w 94"/>
                <a:gd name="T27" fmla="*/ 67 h 84"/>
                <a:gd name="T28" fmla="*/ 76 w 94"/>
                <a:gd name="T29" fmla="*/ 67 h 84"/>
                <a:gd name="T30" fmla="*/ 76 w 94"/>
                <a:gd name="T31" fmla="*/ 29 h 84"/>
                <a:gd name="T32" fmla="*/ 17 w 94"/>
                <a:gd name="T33" fmla="*/ 30 h 84"/>
                <a:gd name="T34" fmla="*/ 17 w 94"/>
                <a:gd name="T35" fmla="*/ 6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84">
                  <a:moveTo>
                    <a:pt x="85" y="84"/>
                  </a:moveTo>
                  <a:cubicBezTo>
                    <a:pt x="9" y="84"/>
                    <a:pt x="9" y="84"/>
                    <a:pt x="9" y="84"/>
                  </a:cubicBezTo>
                  <a:cubicBezTo>
                    <a:pt x="0" y="84"/>
                    <a:pt x="0" y="84"/>
                    <a:pt x="0" y="84"/>
                  </a:cubicBezTo>
                  <a:cubicBezTo>
                    <a:pt x="0" y="76"/>
                    <a:pt x="0" y="76"/>
                    <a:pt x="0" y="76"/>
                  </a:cubicBezTo>
                  <a:cubicBezTo>
                    <a:pt x="0" y="24"/>
                    <a:pt x="0" y="24"/>
                    <a:pt x="0" y="24"/>
                  </a:cubicBezTo>
                  <a:cubicBezTo>
                    <a:pt x="0" y="19"/>
                    <a:pt x="0" y="19"/>
                    <a:pt x="0" y="19"/>
                  </a:cubicBezTo>
                  <a:cubicBezTo>
                    <a:pt x="5" y="17"/>
                    <a:pt x="5" y="17"/>
                    <a:pt x="5" y="17"/>
                  </a:cubicBezTo>
                  <a:cubicBezTo>
                    <a:pt x="33" y="3"/>
                    <a:pt x="61" y="0"/>
                    <a:pt x="89" y="17"/>
                  </a:cubicBezTo>
                  <a:cubicBezTo>
                    <a:pt x="94" y="19"/>
                    <a:pt x="94" y="19"/>
                    <a:pt x="94" y="19"/>
                  </a:cubicBezTo>
                  <a:cubicBezTo>
                    <a:pt x="94" y="24"/>
                    <a:pt x="94" y="24"/>
                    <a:pt x="94" y="24"/>
                  </a:cubicBezTo>
                  <a:cubicBezTo>
                    <a:pt x="94" y="76"/>
                    <a:pt x="94" y="76"/>
                    <a:pt x="94" y="76"/>
                  </a:cubicBezTo>
                  <a:cubicBezTo>
                    <a:pt x="94" y="84"/>
                    <a:pt x="94" y="84"/>
                    <a:pt x="94" y="84"/>
                  </a:cubicBezTo>
                  <a:cubicBezTo>
                    <a:pt x="85" y="84"/>
                    <a:pt x="85" y="84"/>
                    <a:pt x="85" y="84"/>
                  </a:cubicBezTo>
                  <a:close/>
                  <a:moveTo>
                    <a:pt x="17" y="67"/>
                  </a:moveTo>
                  <a:cubicBezTo>
                    <a:pt x="76" y="67"/>
                    <a:pt x="76" y="67"/>
                    <a:pt x="76" y="67"/>
                  </a:cubicBezTo>
                  <a:cubicBezTo>
                    <a:pt x="76" y="29"/>
                    <a:pt x="76" y="29"/>
                    <a:pt x="76" y="29"/>
                  </a:cubicBezTo>
                  <a:cubicBezTo>
                    <a:pt x="57" y="20"/>
                    <a:pt x="37" y="21"/>
                    <a:pt x="17" y="30"/>
                  </a:cubicBezTo>
                  <a:lnTo>
                    <a:pt x="1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3093" name="Freeform 21"/>
          <p:cNvSpPr>
            <a:spLocks noChangeAspect="1" noEditPoints="1"/>
          </p:cNvSpPr>
          <p:nvPr/>
        </p:nvSpPr>
        <p:spPr bwMode="auto">
          <a:xfrm>
            <a:off x="3651678" y="4861426"/>
            <a:ext cx="258808" cy="250902"/>
          </a:xfrm>
          <a:custGeom>
            <a:avLst/>
            <a:gdLst>
              <a:gd name="T0" fmla="*/ 36 w 219"/>
              <a:gd name="T1" fmla="*/ 0 h 213"/>
              <a:gd name="T2" fmla="*/ 183 w 219"/>
              <a:gd name="T3" fmla="*/ 0 h 213"/>
              <a:gd name="T4" fmla="*/ 219 w 219"/>
              <a:gd name="T5" fmla="*/ 36 h 213"/>
              <a:gd name="T6" fmla="*/ 219 w 219"/>
              <a:gd name="T7" fmla="*/ 126 h 213"/>
              <a:gd name="T8" fmla="*/ 164 w 219"/>
              <a:gd name="T9" fmla="*/ 126 h 213"/>
              <a:gd name="T10" fmla="*/ 164 w 219"/>
              <a:gd name="T11" fmla="*/ 104 h 213"/>
              <a:gd name="T12" fmla="*/ 105 w 219"/>
              <a:gd name="T13" fmla="*/ 152 h 213"/>
              <a:gd name="T14" fmla="*/ 164 w 219"/>
              <a:gd name="T15" fmla="*/ 200 h 213"/>
              <a:gd name="T16" fmla="*/ 164 w 219"/>
              <a:gd name="T17" fmla="*/ 179 h 213"/>
              <a:gd name="T18" fmla="*/ 219 w 219"/>
              <a:gd name="T19" fmla="*/ 179 h 213"/>
              <a:gd name="T20" fmla="*/ 183 w 219"/>
              <a:gd name="T21" fmla="*/ 213 h 213"/>
              <a:gd name="T22" fmla="*/ 36 w 219"/>
              <a:gd name="T23" fmla="*/ 213 h 213"/>
              <a:gd name="T24" fmla="*/ 0 w 219"/>
              <a:gd name="T25" fmla="*/ 176 h 213"/>
              <a:gd name="T26" fmla="*/ 0 w 219"/>
              <a:gd name="T27" fmla="*/ 36 h 213"/>
              <a:gd name="T28" fmla="*/ 36 w 219"/>
              <a:gd name="T29" fmla="*/ 0 h 213"/>
              <a:gd name="T30" fmla="*/ 172 w 219"/>
              <a:gd name="T31" fmla="*/ 19 h 213"/>
              <a:gd name="T32" fmla="*/ 46 w 219"/>
              <a:gd name="T33" fmla="*/ 19 h 213"/>
              <a:gd name="T34" fmla="*/ 46 w 219"/>
              <a:gd name="T35" fmla="*/ 86 h 213"/>
              <a:gd name="T36" fmla="*/ 172 w 219"/>
              <a:gd name="T37" fmla="*/ 86 h 213"/>
              <a:gd name="T38" fmla="*/ 172 w 219"/>
              <a:gd name="T39" fmla="*/ 19 h 213"/>
              <a:gd name="T40" fmla="*/ 93 w 219"/>
              <a:gd name="T41" fmla="*/ 30 h 213"/>
              <a:gd name="T42" fmla="*/ 65 w 219"/>
              <a:gd name="T43" fmla="*/ 30 h 213"/>
              <a:gd name="T44" fmla="*/ 65 w 219"/>
              <a:gd name="T45" fmla="*/ 72 h 213"/>
              <a:gd name="T46" fmla="*/ 93 w 219"/>
              <a:gd name="T47" fmla="*/ 72 h 213"/>
              <a:gd name="T48" fmla="*/ 93 w 219"/>
              <a:gd name="T49" fmla="*/ 30 h 213"/>
              <a:gd name="T50" fmla="*/ 22 w 219"/>
              <a:gd name="T51" fmla="*/ 168 h 213"/>
              <a:gd name="T52" fmla="*/ 22 w 219"/>
              <a:gd name="T53" fmla="*/ 191 h 213"/>
              <a:gd name="T54" fmla="*/ 43 w 219"/>
              <a:gd name="T55" fmla="*/ 191 h 213"/>
              <a:gd name="T56" fmla="*/ 43 w 219"/>
              <a:gd name="T57" fmla="*/ 168 h 213"/>
              <a:gd name="T58" fmla="*/ 22 w 219"/>
              <a:gd name="T59"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lstStyle/>
          <a:p>
            <a:endParaRPr lang="zh-CN" altLang="en-US"/>
          </a:p>
        </p:txBody>
      </p:sp>
      <p:cxnSp>
        <p:nvCxnSpPr>
          <p:cNvPr id="43094" name="直接连接符 93"/>
          <p:cNvCxnSpPr>
            <a:cxnSpLocks noChangeShapeType="1"/>
            <a:stCxn id="43022" idx="3"/>
          </p:cNvCxnSpPr>
          <p:nvPr/>
        </p:nvCxnSpPr>
        <p:spPr bwMode="auto">
          <a:xfrm flipV="1">
            <a:off x="4431279" y="2833562"/>
            <a:ext cx="2265755"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095" name="组合 94"/>
          <p:cNvGrpSpPr>
            <a:grpSpLocks/>
          </p:cNvGrpSpPr>
          <p:nvPr/>
        </p:nvGrpSpPr>
        <p:grpSpPr bwMode="auto">
          <a:xfrm>
            <a:off x="6979659" y="2728758"/>
            <a:ext cx="220701" cy="220731"/>
            <a:chOff x="0" y="0"/>
            <a:chExt cx="220522" cy="220522"/>
          </a:xfrm>
        </p:grpSpPr>
        <p:sp>
          <p:nvSpPr>
            <p:cNvPr id="43096" name="椭圆 95"/>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97" name="椭圆 96"/>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098" name="矩形 97"/>
          <p:cNvSpPr>
            <a:spLocks noChangeArrowheads="1"/>
          </p:cNvSpPr>
          <p:nvPr/>
        </p:nvSpPr>
        <p:spPr bwMode="auto">
          <a:xfrm>
            <a:off x="7200361" y="2639826"/>
            <a:ext cx="3436683" cy="40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rgbClr val="000000"/>
              </a:solidFill>
              <a:latin typeface="微软雅黑" pitchFamily="34" charset="-122"/>
              <a:ea typeface="微软雅黑" pitchFamily="34" charset="-122"/>
            </a:endParaRPr>
          </a:p>
        </p:txBody>
      </p:sp>
      <p:cxnSp>
        <p:nvCxnSpPr>
          <p:cNvPr id="43099" name="直接连接符 98"/>
          <p:cNvCxnSpPr>
            <a:cxnSpLocks noChangeShapeType="1"/>
            <a:stCxn id="43025" idx="3"/>
          </p:cNvCxnSpPr>
          <p:nvPr/>
        </p:nvCxnSpPr>
        <p:spPr bwMode="auto">
          <a:xfrm>
            <a:off x="4645626" y="3368715"/>
            <a:ext cx="2051406"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00" name="组合 99"/>
          <p:cNvGrpSpPr>
            <a:grpSpLocks/>
          </p:cNvGrpSpPr>
          <p:nvPr/>
        </p:nvGrpSpPr>
        <p:grpSpPr bwMode="auto">
          <a:xfrm>
            <a:off x="6979659" y="3263907"/>
            <a:ext cx="220701" cy="220730"/>
            <a:chOff x="0" y="0"/>
            <a:chExt cx="220522" cy="220522"/>
          </a:xfrm>
        </p:grpSpPr>
        <p:sp>
          <p:nvSpPr>
            <p:cNvPr id="43101" name="椭圆 100"/>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02" name="椭圆 101"/>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03" name="矩形 102"/>
          <p:cNvSpPr>
            <a:spLocks noChangeArrowheads="1"/>
          </p:cNvSpPr>
          <p:nvPr/>
        </p:nvSpPr>
        <p:spPr bwMode="auto">
          <a:xfrm>
            <a:off x="7200361" y="3173391"/>
            <a:ext cx="3436683" cy="40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rgbClr val="000000"/>
              </a:solidFill>
              <a:latin typeface="微软雅黑" pitchFamily="34" charset="-122"/>
              <a:ea typeface="微软雅黑" pitchFamily="34" charset="-122"/>
            </a:endParaRPr>
          </a:p>
        </p:txBody>
      </p:sp>
      <p:cxnSp>
        <p:nvCxnSpPr>
          <p:cNvPr id="43104" name="直接连接符 103"/>
          <p:cNvCxnSpPr>
            <a:cxnSpLocks noChangeShapeType="1"/>
            <a:stCxn id="43028" idx="3"/>
          </p:cNvCxnSpPr>
          <p:nvPr/>
        </p:nvCxnSpPr>
        <p:spPr bwMode="auto">
          <a:xfrm flipV="1">
            <a:off x="4861566" y="3908631"/>
            <a:ext cx="1835469"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05" name="组合 104"/>
          <p:cNvGrpSpPr>
            <a:grpSpLocks/>
          </p:cNvGrpSpPr>
          <p:nvPr/>
        </p:nvGrpSpPr>
        <p:grpSpPr bwMode="auto">
          <a:xfrm>
            <a:off x="6979659" y="3803824"/>
            <a:ext cx="220701" cy="220730"/>
            <a:chOff x="0" y="0"/>
            <a:chExt cx="220522" cy="220522"/>
          </a:xfrm>
        </p:grpSpPr>
        <p:sp>
          <p:nvSpPr>
            <p:cNvPr id="43106" name="椭圆 105"/>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07" name="椭圆 106"/>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08" name="矩形 107"/>
          <p:cNvSpPr>
            <a:spLocks noChangeArrowheads="1"/>
          </p:cNvSpPr>
          <p:nvPr/>
        </p:nvSpPr>
        <p:spPr bwMode="auto">
          <a:xfrm>
            <a:off x="7200361" y="3713308"/>
            <a:ext cx="3436683" cy="40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rgbClr val="000000"/>
              </a:solidFill>
              <a:latin typeface="微软雅黑" pitchFamily="34" charset="-122"/>
              <a:ea typeface="微软雅黑" pitchFamily="34" charset="-122"/>
            </a:endParaRPr>
          </a:p>
        </p:txBody>
      </p:sp>
      <p:cxnSp>
        <p:nvCxnSpPr>
          <p:cNvPr id="43109" name="直接连接符 108"/>
          <p:cNvCxnSpPr>
            <a:cxnSpLocks noChangeShapeType="1"/>
            <a:stCxn id="43031" idx="3"/>
          </p:cNvCxnSpPr>
          <p:nvPr/>
        </p:nvCxnSpPr>
        <p:spPr bwMode="auto">
          <a:xfrm>
            <a:off x="5077504" y="4443784"/>
            <a:ext cx="1619531"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10" name="组合 109"/>
          <p:cNvGrpSpPr>
            <a:grpSpLocks/>
          </p:cNvGrpSpPr>
          <p:nvPr/>
        </p:nvGrpSpPr>
        <p:grpSpPr bwMode="auto">
          <a:xfrm>
            <a:off x="6979659" y="4338980"/>
            <a:ext cx="220701" cy="220731"/>
            <a:chOff x="0" y="0"/>
            <a:chExt cx="220522" cy="220522"/>
          </a:xfrm>
        </p:grpSpPr>
        <p:sp>
          <p:nvSpPr>
            <p:cNvPr id="43111" name="椭圆 110"/>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12" name="椭圆 111"/>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13" name="矩形 112"/>
          <p:cNvSpPr>
            <a:spLocks noChangeArrowheads="1"/>
          </p:cNvSpPr>
          <p:nvPr/>
        </p:nvSpPr>
        <p:spPr bwMode="auto">
          <a:xfrm>
            <a:off x="7200361" y="4248461"/>
            <a:ext cx="3436683" cy="40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rgbClr val="000000"/>
              </a:solidFill>
              <a:latin typeface="微软雅黑" pitchFamily="34" charset="-122"/>
              <a:ea typeface="微软雅黑" pitchFamily="34" charset="-122"/>
            </a:endParaRPr>
          </a:p>
        </p:txBody>
      </p:sp>
      <p:cxnSp>
        <p:nvCxnSpPr>
          <p:cNvPr id="43114" name="直接连接符 113"/>
          <p:cNvCxnSpPr>
            <a:cxnSpLocks noChangeShapeType="1"/>
            <a:stCxn id="43034" idx="3"/>
          </p:cNvCxnSpPr>
          <p:nvPr/>
        </p:nvCxnSpPr>
        <p:spPr bwMode="auto">
          <a:xfrm>
            <a:off x="5301377" y="4978937"/>
            <a:ext cx="1395654"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15" name="组合 114"/>
          <p:cNvGrpSpPr>
            <a:grpSpLocks/>
          </p:cNvGrpSpPr>
          <p:nvPr/>
        </p:nvGrpSpPr>
        <p:grpSpPr bwMode="auto">
          <a:xfrm>
            <a:off x="6979659" y="4874129"/>
            <a:ext cx="220701" cy="220730"/>
            <a:chOff x="0" y="0"/>
            <a:chExt cx="220522" cy="220522"/>
          </a:xfrm>
        </p:grpSpPr>
        <p:sp>
          <p:nvSpPr>
            <p:cNvPr id="43116" name="椭圆 115"/>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17" name="椭圆 116"/>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18" name="矩形 117"/>
          <p:cNvSpPr>
            <a:spLocks noChangeArrowheads="1"/>
          </p:cNvSpPr>
          <p:nvPr/>
        </p:nvSpPr>
        <p:spPr bwMode="auto">
          <a:xfrm>
            <a:off x="7200361" y="4785202"/>
            <a:ext cx="3436683" cy="40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400" b="0" dirty="0">
              <a:solidFill>
                <a:srgbClr val="000000"/>
              </a:solidFill>
              <a:latin typeface="微软雅黑" pitchFamily="34" charset="-122"/>
              <a:ea typeface="微软雅黑" pitchFamily="34" charset="-122"/>
            </a:endParaRPr>
          </a:p>
        </p:txBody>
      </p:sp>
      <p:pic>
        <p:nvPicPr>
          <p:cNvPr id="113" name="Picture 28">
            <a:extLst>
              <a:ext uri="{FF2B5EF4-FFF2-40B4-BE49-F238E27FC236}">
                <a16:creationId xmlns:a16="http://schemas.microsoft.com/office/drawing/2014/main" id="{912AA967-43C0-4737-82BC-A6BE44C9D3E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114" name="组合 3">
            <a:extLst>
              <a:ext uri="{FF2B5EF4-FFF2-40B4-BE49-F238E27FC236}">
                <a16:creationId xmlns:a16="http://schemas.microsoft.com/office/drawing/2014/main" id="{144D6F7E-6A15-457D-A5DF-7EF8248CD421}"/>
              </a:ext>
            </a:extLst>
          </p:cNvPr>
          <p:cNvGrpSpPr>
            <a:grpSpLocks/>
          </p:cNvGrpSpPr>
          <p:nvPr/>
        </p:nvGrpSpPr>
        <p:grpSpPr bwMode="auto">
          <a:xfrm>
            <a:off x="464577" y="165395"/>
            <a:ext cx="433338" cy="535447"/>
            <a:chOff x="10675" y="7633"/>
            <a:chExt cx="433171" cy="534549"/>
          </a:xfrm>
        </p:grpSpPr>
        <p:sp>
          <p:nvSpPr>
            <p:cNvPr id="115" name="圆角矩形 10">
              <a:extLst>
                <a:ext uri="{FF2B5EF4-FFF2-40B4-BE49-F238E27FC236}">
                  <a16:creationId xmlns:a16="http://schemas.microsoft.com/office/drawing/2014/main" id="{7E3B60DD-AFC8-4ABF-B8AE-191612DB037D}"/>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16" name="图片 50">
              <a:extLst>
                <a:ext uri="{FF2B5EF4-FFF2-40B4-BE49-F238E27FC236}">
                  <a16:creationId xmlns:a16="http://schemas.microsoft.com/office/drawing/2014/main" id="{9BF7C047-A5C8-4971-8996-880686C108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7" name="图片 116">
            <a:extLst>
              <a:ext uri="{FF2B5EF4-FFF2-40B4-BE49-F238E27FC236}">
                <a16:creationId xmlns:a16="http://schemas.microsoft.com/office/drawing/2014/main" id="{CBA6219B-C837-4B5F-8D4A-807DCC3F6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118" name="TextBox 29">
            <a:extLst>
              <a:ext uri="{FF2B5EF4-FFF2-40B4-BE49-F238E27FC236}">
                <a16:creationId xmlns:a16="http://schemas.microsoft.com/office/drawing/2014/main" id="{3A77164D-1F06-493C-8332-0B8526FDECFE}"/>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189032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4045" name="组合 12"/>
          <p:cNvGrpSpPr>
            <a:grpSpLocks/>
          </p:cNvGrpSpPr>
          <p:nvPr/>
        </p:nvGrpSpPr>
        <p:grpSpPr bwMode="auto">
          <a:xfrm>
            <a:off x="5406171" y="1944287"/>
            <a:ext cx="4941158" cy="1110006"/>
            <a:chOff x="0" y="0"/>
            <a:chExt cx="4939991" cy="1110978"/>
          </a:xfrm>
        </p:grpSpPr>
        <p:grpSp>
          <p:nvGrpSpPr>
            <p:cNvPr id="44046" name="组合 13"/>
            <p:cNvGrpSpPr>
              <a:grpSpLocks/>
            </p:cNvGrpSpPr>
            <p:nvPr/>
          </p:nvGrpSpPr>
          <p:grpSpPr bwMode="auto">
            <a:xfrm>
              <a:off x="0" y="0"/>
              <a:ext cx="4939991" cy="1110978"/>
              <a:chOff x="0" y="0"/>
              <a:chExt cx="4939991" cy="1110978"/>
            </a:xfrm>
          </p:grpSpPr>
          <p:sp>
            <p:nvSpPr>
              <p:cNvPr id="44047" name="矩形 17"/>
              <p:cNvSpPr>
                <a:spLocks noChangeArrowheads="1"/>
              </p:cNvSpPr>
              <p:nvPr/>
            </p:nvSpPr>
            <p:spPr bwMode="auto">
              <a:xfrm>
                <a:off x="2456223" y="0"/>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48"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Lst>
                <a:ahLst/>
                <a:cxnLst>
                  <a:cxn ang="0">
                    <a:pos x="T0" y="T1"/>
                  </a:cxn>
                  <a:cxn ang="0">
                    <a:pos x="T2" y="T3"/>
                  </a:cxn>
                  <a:cxn ang="0">
                    <a:pos x="T4" y="T5"/>
                  </a:cxn>
                  <a:cxn ang="0">
                    <a:pos x="T6" y="T7"/>
                  </a:cxn>
                  <a:cxn ang="0">
                    <a:pos x="T8" y="T9"/>
                  </a:cxn>
                </a:cxnLst>
                <a:rect l="0" t="0" r="r" b="b"/>
                <a:pathLst>
                  <a:path w="718976" h="1110978">
                    <a:moveTo>
                      <a:pt x="0" y="685800"/>
                    </a:moveTo>
                    <a:lnTo>
                      <a:pt x="718976" y="0"/>
                    </a:lnTo>
                    <a:lnTo>
                      <a:pt x="718976" y="745218"/>
                    </a:lnTo>
                    <a:lnTo>
                      <a:pt x="0" y="1110978"/>
                    </a:lnTo>
                    <a:lnTo>
                      <a:pt x="0" y="68580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49"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Lst>
                <a:ahLst/>
                <a:cxnLst>
                  <a:cxn ang="0">
                    <a:pos x="T0" y="T1"/>
                  </a:cxn>
                  <a:cxn ang="0">
                    <a:pos x="T2" y="T3"/>
                  </a:cxn>
                  <a:cxn ang="0">
                    <a:pos x="T4" y="T5"/>
                  </a:cxn>
                  <a:cxn ang="0">
                    <a:pos x="T6" y="T7"/>
                  </a:cxn>
                  <a:cxn ang="0">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50"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Lst>
                <a:ahLst/>
                <a:cxnLst>
                  <a:cxn ang="0">
                    <a:pos x="T0" y="T1"/>
                  </a:cxn>
                  <a:cxn ang="0">
                    <a:pos x="T2" y="T3"/>
                  </a:cxn>
                  <a:cxn ang="0">
                    <a:pos x="T4" y="T5"/>
                  </a:cxn>
                  <a:cxn ang="0">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051" name="TextBox 14"/>
            <p:cNvSpPr txBox="1">
              <a:spLocks noChangeArrowheads="1"/>
            </p:cNvSpPr>
            <p:nvPr/>
          </p:nvSpPr>
          <p:spPr bwMode="auto">
            <a:xfrm>
              <a:off x="233473" y="689228"/>
              <a:ext cx="39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01</a:t>
              </a:r>
              <a:endParaRPr lang="zh-CN" altLang="en-US">
                <a:solidFill>
                  <a:srgbClr val="FFFFFF"/>
                </a:solidFill>
                <a:latin typeface="Impact" pitchFamily="34" charset="0"/>
              </a:endParaRPr>
            </a:p>
          </p:txBody>
        </p:sp>
        <p:sp>
          <p:nvSpPr>
            <p:cNvPr id="44052" name="标题层"/>
            <p:cNvSpPr txBox="1">
              <a:spLocks noChangeArrowheads="1"/>
            </p:cNvSpPr>
            <p:nvPr/>
          </p:nvSpPr>
          <p:spPr bwMode="auto">
            <a:xfrm>
              <a:off x="632018" y="729157"/>
              <a:ext cx="1050505" cy="338555"/>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FFFFFF"/>
                  </a:solidFill>
                  <a:latin typeface="Arial" pitchFamily="34" charset="0"/>
                  <a:ea typeface="微软雅黑" pitchFamily="34" charset="-122"/>
                </a:rPr>
                <a:t>填写标题</a:t>
              </a:r>
            </a:p>
          </p:txBody>
        </p:sp>
        <p:sp>
          <p:nvSpPr>
            <p:cNvPr id="44053" name="矩形 16"/>
            <p:cNvSpPr>
              <a:spLocks noChangeArrowheads="1"/>
            </p:cNvSpPr>
            <p:nvPr/>
          </p:nvSpPr>
          <p:spPr bwMode="auto">
            <a:xfrm>
              <a:off x="2838730" y="95610"/>
              <a:ext cx="16920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54" name="组合 21"/>
          <p:cNvGrpSpPr>
            <a:grpSpLocks/>
          </p:cNvGrpSpPr>
          <p:nvPr/>
        </p:nvGrpSpPr>
        <p:grpSpPr bwMode="auto">
          <a:xfrm>
            <a:off x="5006054" y="2795450"/>
            <a:ext cx="5341277" cy="747944"/>
            <a:chOff x="0" y="0"/>
            <a:chExt cx="5339273" cy="746647"/>
          </a:xfrm>
        </p:grpSpPr>
        <p:grpSp>
          <p:nvGrpSpPr>
            <p:cNvPr id="44055" name="组合 22"/>
            <p:cNvGrpSpPr>
              <a:grpSpLocks/>
            </p:cNvGrpSpPr>
            <p:nvPr/>
          </p:nvGrpSpPr>
          <p:grpSpPr bwMode="auto">
            <a:xfrm>
              <a:off x="0" y="0"/>
              <a:ext cx="5339273" cy="746647"/>
              <a:chOff x="0" y="0"/>
              <a:chExt cx="5339273" cy="746647"/>
            </a:xfrm>
          </p:grpSpPr>
          <p:sp>
            <p:nvSpPr>
              <p:cNvPr id="44056" name="矩形 26"/>
              <p:cNvSpPr>
                <a:spLocks noChangeArrowheads="1"/>
              </p:cNvSpPr>
              <p:nvPr/>
            </p:nvSpPr>
            <p:spPr bwMode="auto">
              <a:xfrm>
                <a:off x="2855505" y="1"/>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57"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Lst>
                <a:ahLst/>
                <a:cxnLst>
                  <a:cxn ang="0">
                    <a:pos x="T0" y="T1"/>
                  </a:cxn>
                  <a:cxn ang="0">
                    <a:pos x="T2" y="T3"/>
                  </a:cxn>
                  <a:cxn ang="0">
                    <a:pos x="T4" y="T5"/>
                  </a:cxn>
                  <a:cxn ang="0">
                    <a:pos x="T6" y="T7"/>
                  </a:cxn>
                  <a:cxn ang="0">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58"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sp>
            <p:nvSpPr>
              <p:cNvPr id="44059" name="矩形 38"/>
              <p:cNvSpPr>
                <a:spLocks noChangeArrowheads="1"/>
              </p:cNvSpPr>
              <p:nvPr/>
            </p:nvSpPr>
            <p:spPr bwMode="auto">
              <a:xfrm flipH="1">
                <a:off x="0" y="325851"/>
                <a:ext cx="1031299" cy="420796"/>
              </a:xfrm>
              <a:custGeom>
                <a:avLst/>
                <a:gdLst>
                  <a:gd name="T0" fmla="*/ 190 w 1029016"/>
                  <a:gd name="T1" fmla="*/ 2381 h 420796"/>
                  <a:gd name="T2" fmla="*/ 685442 w 1029016"/>
                  <a:gd name="T3" fmla="*/ 0 h 420796"/>
                  <a:gd name="T4" fmla="*/ 1031299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rgbClr val="5DD4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grpSp>
        <p:sp>
          <p:nvSpPr>
            <p:cNvPr id="44060" name="TextBox 23"/>
            <p:cNvSpPr txBox="1">
              <a:spLocks noChangeArrowheads="1"/>
            </p:cNvSpPr>
            <p:nvPr/>
          </p:nvSpPr>
          <p:spPr bwMode="auto">
            <a:xfrm>
              <a:off x="632755" y="351583"/>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02</a:t>
              </a:r>
              <a:endParaRPr lang="zh-CN" altLang="en-US">
                <a:solidFill>
                  <a:srgbClr val="FFFFFF"/>
                </a:solidFill>
                <a:latin typeface="Impact" pitchFamily="34" charset="0"/>
              </a:endParaRPr>
            </a:p>
          </p:txBody>
        </p:sp>
        <p:sp>
          <p:nvSpPr>
            <p:cNvPr id="44061" name="标题层"/>
            <p:cNvSpPr txBox="1">
              <a:spLocks noChangeArrowheads="1"/>
            </p:cNvSpPr>
            <p:nvPr/>
          </p:nvSpPr>
          <p:spPr bwMode="auto">
            <a:xfrm>
              <a:off x="1031300" y="372610"/>
              <a:ext cx="1050505" cy="338555"/>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FFFFFF"/>
                  </a:solidFill>
                  <a:latin typeface="Arial" pitchFamily="34" charset="0"/>
                  <a:ea typeface="微软雅黑" pitchFamily="34" charset="-122"/>
                </a:rPr>
                <a:t>填写标题</a:t>
              </a:r>
            </a:p>
          </p:txBody>
        </p:sp>
        <p:sp>
          <p:nvSpPr>
            <p:cNvPr id="44062" name="矩形 25"/>
            <p:cNvSpPr>
              <a:spLocks noChangeArrowheads="1"/>
            </p:cNvSpPr>
            <p:nvPr/>
          </p:nvSpPr>
          <p:spPr bwMode="auto">
            <a:xfrm>
              <a:off x="3238012" y="96324"/>
              <a:ext cx="16920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63" name="组合 31"/>
          <p:cNvGrpSpPr>
            <a:grpSpLocks/>
          </p:cNvGrpSpPr>
          <p:nvPr/>
        </p:nvGrpSpPr>
        <p:grpSpPr bwMode="auto">
          <a:xfrm>
            <a:off x="5006054" y="3602152"/>
            <a:ext cx="5341277" cy="746355"/>
            <a:chOff x="0" y="0"/>
            <a:chExt cx="5339273" cy="746647"/>
          </a:xfrm>
        </p:grpSpPr>
        <p:grpSp>
          <p:nvGrpSpPr>
            <p:cNvPr id="44064" name="组合 32"/>
            <p:cNvGrpSpPr>
              <a:grpSpLocks/>
            </p:cNvGrpSpPr>
            <p:nvPr/>
          </p:nvGrpSpPr>
          <p:grpSpPr bwMode="auto">
            <a:xfrm flipV="1">
              <a:off x="0" y="0"/>
              <a:ext cx="5339273" cy="746647"/>
              <a:chOff x="0" y="0"/>
              <a:chExt cx="5339273" cy="746647"/>
            </a:xfrm>
          </p:grpSpPr>
          <p:sp>
            <p:nvSpPr>
              <p:cNvPr id="44065" name="矩形 36"/>
              <p:cNvSpPr>
                <a:spLocks noChangeArrowheads="1"/>
              </p:cNvSpPr>
              <p:nvPr/>
            </p:nvSpPr>
            <p:spPr bwMode="auto">
              <a:xfrm>
                <a:off x="2855505" y="1"/>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66"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Lst>
                <a:ahLst/>
                <a:cxnLst>
                  <a:cxn ang="0">
                    <a:pos x="T0" y="T1"/>
                  </a:cxn>
                  <a:cxn ang="0">
                    <a:pos x="T2" y="T3"/>
                  </a:cxn>
                  <a:cxn ang="0">
                    <a:pos x="T4" y="T5"/>
                  </a:cxn>
                  <a:cxn ang="0">
                    <a:pos x="T6" y="T7"/>
                  </a:cxn>
                  <a:cxn ang="0">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67"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sp>
            <p:nvSpPr>
              <p:cNvPr id="44068" name="矩形 38"/>
              <p:cNvSpPr>
                <a:spLocks noChangeArrowheads="1"/>
              </p:cNvSpPr>
              <p:nvPr/>
            </p:nvSpPr>
            <p:spPr bwMode="auto">
              <a:xfrm flipH="1">
                <a:off x="0" y="325851"/>
                <a:ext cx="1031299" cy="420796"/>
              </a:xfrm>
              <a:custGeom>
                <a:avLst/>
                <a:gdLst>
                  <a:gd name="T0" fmla="*/ 190 w 1029016"/>
                  <a:gd name="T1" fmla="*/ 2381 h 420796"/>
                  <a:gd name="T2" fmla="*/ 685442 w 1029016"/>
                  <a:gd name="T3" fmla="*/ 0 h 420796"/>
                  <a:gd name="T4" fmla="*/ 1031299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rgbClr val="5DD4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grpSp>
        <p:sp>
          <p:nvSpPr>
            <p:cNvPr id="44069" name="TextBox 33"/>
            <p:cNvSpPr txBox="1">
              <a:spLocks noChangeArrowheads="1"/>
            </p:cNvSpPr>
            <p:nvPr/>
          </p:nvSpPr>
          <p:spPr bwMode="auto">
            <a:xfrm>
              <a:off x="632755" y="25732"/>
              <a:ext cx="4299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03</a:t>
              </a:r>
              <a:endParaRPr lang="zh-CN" altLang="en-US">
                <a:solidFill>
                  <a:srgbClr val="FFFFFF"/>
                </a:solidFill>
                <a:latin typeface="Impact" pitchFamily="34" charset="0"/>
              </a:endParaRPr>
            </a:p>
          </p:txBody>
        </p:sp>
        <p:sp>
          <p:nvSpPr>
            <p:cNvPr id="44070" name="标题层"/>
            <p:cNvSpPr txBox="1">
              <a:spLocks noChangeArrowheads="1"/>
            </p:cNvSpPr>
            <p:nvPr/>
          </p:nvSpPr>
          <p:spPr bwMode="auto">
            <a:xfrm>
              <a:off x="1031300" y="41120"/>
              <a:ext cx="1050505" cy="338555"/>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FFFFFF"/>
                  </a:solidFill>
                  <a:latin typeface="Arial" pitchFamily="34" charset="0"/>
                  <a:ea typeface="微软雅黑" pitchFamily="34" charset="-122"/>
                </a:rPr>
                <a:t>填写标题</a:t>
              </a:r>
            </a:p>
          </p:txBody>
        </p:sp>
        <p:sp>
          <p:nvSpPr>
            <p:cNvPr id="44071" name="矩形 35"/>
            <p:cNvSpPr>
              <a:spLocks noChangeArrowheads="1"/>
            </p:cNvSpPr>
            <p:nvPr/>
          </p:nvSpPr>
          <p:spPr bwMode="auto">
            <a:xfrm>
              <a:off x="3238012" y="96324"/>
              <a:ext cx="16920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72" name="组合 40"/>
          <p:cNvGrpSpPr>
            <a:grpSpLocks/>
          </p:cNvGrpSpPr>
          <p:nvPr/>
        </p:nvGrpSpPr>
        <p:grpSpPr bwMode="auto">
          <a:xfrm>
            <a:off x="5406171" y="4075373"/>
            <a:ext cx="4941158" cy="1111593"/>
            <a:chOff x="0" y="0"/>
            <a:chExt cx="4939991" cy="1110978"/>
          </a:xfrm>
        </p:grpSpPr>
        <p:grpSp>
          <p:nvGrpSpPr>
            <p:cNvPr id="44073" name="组合 41"/>
            <p:cNvGrpSpPr>
              <a:grpSpLocks/>
            </p:cNvGrpSpPr>
            <p:nvPr/>
          </p:nvGrpSpPr>
          <p:grpSpPr bwMode="auto">
            <a:xfrm flipV="1">
              <a:off x="0" y="0"/>
              <a:ext cx="4939991" cy="1110978"/>
              <a:chOff x="0" y="0"/>
              <a:chExt cx="4939991" cy="1110978"/>
            </a:xfrm>
          </p:grpSpPr>
          <p:sp>
            <p:nvSpPr>
              <p:cNvPr id="44074" name="矩形 52"/>
              <p:cNvSpPr>
                <a:spLocks noChangeArrowheads="1"/>
              </p:cNvSpPr>
              <p:nvPr/>
            </p:nvSpPr>
            <p:spPr bwMode="auto">
              <a:xfrm>
                <a:off x="2456223" y="0"/>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75"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Lst>
                <a:ahLst/>
                <a:cxnLst>
                  <a:cxn ang="0">
                    <a:pos x="T0" y="T1"/>
                  </a:cxn>
                  <a:cxn ang="0">
                    <a:pos x="T2" y="T3"/>
                  </a:cxn>
                  <a:cxn ang="0">
                    <a:pos x="T4" y="T5"/>
                  </a:cxn>
                  <a:cxn ang="0">
                    <a:pos x="T6" y="T7"/>
                  </a:cxn>
                  <a:cxn ang="0">
                    <a:pos x="T8" y="T9"/>
                  </a:cxn>
                </a:cxnLst>
                <a:rect l="0" t="0" r="r" b="b"/>
                <a:pathLst>
                  <a:path w="718976" h="1110978">
                    <a:moveTo>
                      <a:pt x="0" y="685800"/>
                    </a:moveTo>
                    <a:lnTo>
                      <a:pt x="718976" y="0"/>
                    </a:lnTo>
                    <a:lnTo>
                      <a:pt x="718976" y="745218"/>
                    </a:lnTo>
                    <a:lnTo>
                      <a:pt x="0" y="1110978"/>
                    </a:lnTo>
                    <a:lnTo>
                      <a:pt x="0" y="68580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76"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Lst>
                <a:ahLst/>
                <a:cxnLst>
                  <a:cxn ang="0">
                    <a:pos x="T0" y="T1"/>
                  </a:cxn>
                  <a:cxn ang="0">
                    <a:pos x="T2" y="T3"/>
                  </a:cxn>
                  <a:cxn ang="0">
                    <a:pos x="T4" y="T5"/>
                  </a:cxn>
                  <a:cxn ang="0">
                    <a:pos x="T6" y="T7"/>
                  </a:cxn>
                  <a:cxn ang="0">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77"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Lst>
                <a:ahLst/>
                <a:cxnLst>
                  <a:cxn ang="0">
                    <a:pos x="T0" y="T1"/>
                  </a:cxn>
                  <a:cxn ang="0">
                    <a:pos x="T2" y="T3"/>
                  </a:cxn>
                  <a:cxn ang="0">
                    <a:pos x="T4" y="T5"/>
                  </a:cxn>
                  <a:cxn ang="0">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078" name="TextBox 43"/>
            <p:cNvSpPr txBox="1">
              <a:spLocks noChangeArrowheads="1"/>
            </p:cNvSpPr>
            <p:nvPr/>
          </p:nvSpPr>
          <p:spPr bwMode="auto">
            <a:xfrm>
              <a:off x="233473" y="27876"/>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04</a:t>
              </a:r>
              <a:endParaRPr lang="zh-CN" altLang="en-US">
                <a:solidFill>
                  <a:srgbClr val="FFFFFF"/>
                </a:solidFill>
                <a:latin typeface="Impact" pitchFamily="34" charset="0"/>
              </a:endParaRPr>
            </a:p>
          </p:txBody>
        </p:sp>
        <p:sp>
          <p:nvSpPr>
            <p:cNvPr id="44079" name="标题层"/>
            <p:cNvSpPr txBox="1">
              <a:spLocks noChangeArrowheads="1"/>
            </p:cNvSpPr>
            <p:nvPr/>
          </p:nvSpPr>
          <p:spPr bwMode="auto">
            <a:xfrm>
              <a:off x="632018" y="43264"/>
              <a:ext cx="1050505" cy="338555"/>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a:solidFill>
                    <a:srgbClr val="FFFFFF"/>
                  </a:solidFill>
                  <a:latin typeface="Arial" pitchFamily="34" charset="0"/>
                  <a:ea typeface="微软雅黑" pitchFamily="34" charset="-122"/>
                </a:rPr>
                <a:t>填写标题</a:t>
              </a:r>
            </a:p>
          </p:txBody>
        </p:sp>
        <p:sp>
          <p:nvSpPr>
            <p:cNvPr id="44080" name="矩形 51"/>
            <p:cNvSpPr>
              <a:spLocks noChangeArrowheads="1"/>
            </p:cNvSpPr>
            <p:nvPr/>
          </p:nvSpPr>
          <p:spPr bwMode="auto">
            <a:xfrm>
              <a:off x="2838730" y="461370"/>
              <a:ext cx="16920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900">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81" name="组合 56"/>
          <p:cNvGrpSpPr>
            <a:grpSpLocks/>
          </p:cNvGrpSpPr>
          <p:nvPr/>
        </p:nvGrpSpPr>
        <p:grpSpPr bwMode="auto">
          <a:xfrm>
            <a:off x="1655848" y="2103090"/>
            <a:ext cx="574775" cy="576441"/>
            <a:chOff x="0" y="0"/>
            <a:chExt cx="576064" cy="576064"/>
          </a:xfrm>
        </p:grpSpPr>
        <p:sp>
          <p:nvSpPr>
            <p:cNvPr id="44082" name="泪滴形 57"/>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83" name="图片 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32" y="108570"/>
              <a:ext cx="360041" cy="358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84" name="矩形 1"/>
          <p:cNvSpPr>
            <a:spLocks noChangeArrowheads="1"/>
          </p:cNvSpPr>
          <p:nvPr/>
        </p:nvSpPr>
        <p:spPr bwMode="auto">
          <a:xfrm>
            <a:off x="2425916" y="2114203"/>
            <a:ext cx="2448350" cy="55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0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44085" name="组合 60"/>
          <p:cNvGrpSpPr>
            <a:grpSpLocks/>
          </p:cNvGrpSpPr>
          <p:nvPr/>
        </p:nvGrpSpPr>
        <p:grpSpPr bwMode="auto">
          <a:xfrm>
            <a:off x="1655848" y="2879614"/>
            <a:ext cx="574775" cy="576440"/>
            <a:chOff x="0" y="0"/>
            <a:chExt cx="576064" cy="576064"/>
          </a:xfrm>
        </p:grpSpPr>
        <p:sp>
          <p:nvSpPr>
            <p:cNvPr id="44086" name="泪滴形 61"/>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87" name="图片 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532" y="108570"/>
              <a:ext cx="360041" cy="35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88" name="矩形 1"/>
          <p:cNvSpPr>
            <a:spLocks noChangeArrowheads="1"/>
          </p:cNvSpPr>
          <p:nvPr/>
        </p:nvSpPr>
        <p:spPr bwMode="auto">
          <a:xfrm>
            <a:off x="2425916" y="2890732"/>
            <a:ext cx="2448350" cy="55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0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44089" name="组合 64"/>
          <p:cNvGrpSpPr>
            <a:grpSpLocks/>
          </p:cNvGrpSpPr>
          <p:nvPr/>
        </p:nvGrpSpPr>
        <p:grpSpPr bwMode="auto">
          <a:xfrm>
            <a:off x="1655848" y="3687901"/>
            <a:ext cx="574775" cy="574852"/>
            <a:chOff x="0" y="0"/>
            <a:chExt cx="576064" cy="576064"/>
          </a:xfrm>
        </p:grpSpPr>
        <p:sp>
          <p:nvSpPr>
            <p:cNvPr id="44090" name="泪滴形 65"/>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91" name="图片 6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532" y="108570"/>
              <a:ext cx="360041" cy="35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92" name="矩形 1"/>
          <p:cNvSpPr>
            <a:spLocks noChangeArrowheads="1"/>
          </p:cNvSpPr>
          <p:nvPr/>
        </p:nvSpPr>
        <p:spPr bwMode="auto">
          <a:xfrm>
            <a:off x="2425916" y="3699017"/>
            <a:ext cx="2448350" cy="55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0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44093" name="组合 68"/>
          <p:cNvGrpSpPr>
            <a:grpSpLocks/>
          </p:cNvGrpSpPr>
          <p:nvPr/>
        </p:nvGrpSpPr>
        <p:grpSpPr bwMode="auto">
          <a:xfrm>
            <a:off x="1655848" y="4464428"/>
            <a:ext cx="574775" cy="576440"/>
            <a:chOff x="0" y="0"/>
            <a:chExt cx="576064" cy="576064"/>
          </a:xfrm>
        </p:grpSpPr>
        <p:sp>
          <p:nvSpPr>
            <p:cNvPr id="44094" name="泪滴形 69"/>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95" name="图片 7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532" y="108570"/>
              <a:ext cx="360041" cy="35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96" name="矩形 1"/>
          <p:cNvSpPr>
            <a:spLocks noChangeArrowheads="1"/>
          </p:cNvSpPr>
          <p:nvPr/>
        </p:nvSpPr>
        <p:spPr bwMode="auto">
          <a:xfrm>
            <a:off x="2425916" y="4475546"/>
            <a:ext cx="2448350" cy="55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0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67" name="Picture 28">
            <a:extLst>
              <a:ext uri="{FF2B5EF4-FFF2-40B4-BE49-F238E27FC236}">
                <a16:creationId xmlns:a16="http://schemas.microsoft.com/office/drawing/2014/main" id="{D890C181-8638-40D3-A75B-86F6A06C43D8}"/>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68" name="组合 3">
            <a:extLst>
              <a:ext uri="{FF2B5EF4-FFF2-40B4-BE49-F238E27FC236}">
                <a16:creationId xmlns:a16="http://schemas.microsoft.com/office/drawing/2014/main" id="{524C9948-7313-4F75-B5AF-B8489A00EF53}"/>
              </a:ext>
            </a:extLst>
          </p:cNvPr>
          <p:cNvGrpSpPr>
            <a:grpSpLocks/>
          </p:cNvGrpSpPr>
          <p:nvPr/>
        </p:nvGrpSpPr>
        <p:grpSpPr bwMode="auto">
          <a:xfrm>
            <a:off x="464577" y="165395"/>
            <a:ext cx="433338" cy="535447"/>
            <a:chOff x="10675" y="7633"/>
            <a:chExt cx="433171" cy="534549"/>
          </a:xfrm>
        </p:grpSpPr>
        <p:sp>
          <p:nvSpPr>
            <p:cNvPr id="69" name="圆角矩形 10">
              <a:extLst>
                <a:ext uri="{FF2B5EF4-FFF2-40B4-BE49-F238E27FC236}">
                  <a16:creationId xmlns:a16="http://schemas.microsoft.com/office/drawing/2014/main" id="{918AB1D7-4981-43D1-9DCC-7D3A7AD66C2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70" name="图片 50">
              <a:extLst>
                <a:ext uri="{FF2B5EF4-FFF2-40B4-BE49-F238E27FC236}">
                  <a16:creationId xmlns:a16="http://schemas.microsoft.com/office/drawing/2014/main" id="{7BFE1EDC-B074-4F44-9BE7-EF425A27898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图片 70">
            <a:extLst>
              <a:ext uri="{FF2B5EF4-FFF2-40B4-BE49-F238E27FC236}">
                <a16:creationId xmlns:a16="http://schemas.microsoft.com/office/drawing/2014/main" id="{C6556639-090C-4454-A778-322E11BE934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72" name="TextBox 29">
            <a:extLst>
              <a:ext uri="{FF2B5EF4-FFF2-40B4-BE49-F238E27FC236}">
                <a16:creationId xmlns:a16="http://schemas.microsoft.com/office/drawing/2014/main" id="{F5D680EA-911F-4C00-B0B2-47C98F3BE592}"/>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633684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5069" name="椭圆 6"/>
          <p:cNvGrpSpPr>
            <a:grpSpLocks/>
          </p:cNvGrpSpPr>
          <p:nvPr/>
        </p:nvGrpSpPr>
        <p:grpSpPr bwMode="auto">
          <a:xfrm>
            <a:off x="4229632" y="3100347"/>
            <a:ext cx="957429" cy="957559"/>
            <a:chOff x="0" y="0"/>
            <a:chExt cx="603" cy="603"/>
          </a:xfrm>
        </p:grpSpPr>
        <p:pic>
          <p:nvPicPr>
            <p:cNvPr id="45070" name="椭圆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71" name="Text Box 15"/>
            <p:cNvSpPr txBox="1">
              <a:spLocks noChangeArrowheads="1"/>
            </p:cNvSpPr>
            <p:nvPr/>
          </p:nvSpPr>
          <p:spPr bwMode="auto">
            <a:xfrm rot="2700000">
              <a:off x="121" y="15"/>
              <a:ext cx="34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grpSp>
        <p:nvGrpSpPr>
          <p:cNvPr id="45072" name="椭圆 6"/>
          <p:cNvGrpSpPr>
            <a:grpSpLocks/>
          </p:cNvGrpSpPr>
          <p:nvPr/>
        </p:nvGrpSpPr>
        <p:grpSpPr bwMode="auto">
          <a:xfrm>
            <a:off x="3345241" y="3106699"/>
            <a:ext cx="963779" cy="963911"/>
            <a:chOff x="0" y="0"/>
            <a:chExt cx="607" cy="607"/>
          </a:xfrm>
        </p:grpSpPr>
        <p:pic>
          <p:nvPicPr>
            <p:cNvPr id="45073" name="椭圆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07"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74" name="Text Box 18"/>
            <p:cNvSpPr txBox="1">
              <a:spLocks noChangeArrowheads="1"/>
            </p:cNvSpPr>
            <p:nvPr/>
          </p:nvSpPr>
          <p:spPr bwMode="auto">
            <a:xfrm rot="8100000">
              <a:off x="124" y="11"/>
              <a:ext cx="34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grpSp>
        <p:nvGrpSpPr>
          <p:cNvPr id="45075" name="椭圆 6"/>
          <p:cNvGrpSpPr>
            <a:grpSpLocks/>
          </p:cNvGrpSpPr>
          <p:nvPr/>
        </p:nvGrpSpPr>
        <p:grpSpPr bwMode="auto">
          <a:xfrm>
            <a:off x="2443381" y="3100347"/>
            <a:ext cx="957428" cy="957559"/>
            <a:chOff x="0" y="0"/>
            <a:chExt cx="603" cy="603"/>
          </a:xfrm>
        </p:grpSpPr>
        <p:pic>
          <p:nvPicPr>
            <p:cNvPr id="45076" name="椭圆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0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77" name="Text Box 21"/>
            <p:cNvSpPr txBox="1">
              <a:spLocks noChangeArrowheads="1"/>
            </p:cNvSpPr>
            <p:nvPr/>
          </p:nvSpPr>
          <p:spPr bwMode="auto">
            <a:xfrm rot="2700000">
              <a:off x="122" y="15"/>
              <a:ext cx="344"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grpSp>
        <p:nvGrpSpPr>
          <p:cNvPr id="45078" name="椭圆 6"/>
          <p:cNvGrpSpPr>
            <a:grpSpLocks/>
          </p:cNvGrpSpPr>
          <p:nvPr/>
        </p:nvGrpSpPr>
        <p:grpSpPr bwMode="auto">
          <a:xfrm>
            <a:off x="5107668" y="3093993"/>
            <a:ext cx="976482" cy="976614"/>
            <a:chOff x="0" y="0"/>
            <a:chExt cx="615" cy="615"/>
          </a:xfrm>
        </p:grpSpPr>
        <p:pic>
          <p:nvPicPr>
            <p:cNvPr id="45079" name="椭圆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15" cy="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80" name="Text Box 24"/>
            <p:cNvSpPr txBox="1">
              <a:spLocks noChangeArrowheads="1"/>
            </p:cNvSpPr>
            <p:nvPr/>
          </p:nvSpPr>
          <p:spPr bwMode="auto">
            <a:xfrm rot="8100000">
              <a:off x="128" y="10"/>
              <a:ext cx="344"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sp>
        <p:nvSpPr>
          <p:cNvPr id="45081" name="矩形 1"/>
          <p:cNvSpPr>
            <a:spLocks noChangeArrowheads="1"/>
          </p:cNvSpPr>
          <p:nvPr/>
        </p:nvSpPr>
        <p:spPr bwMode="auto">
          <a:xfrm>
            <a:off x="1749526" y="4569238"/>
            <a:ext cx="1435349"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a:t>
            </a:r>
          </a:p>
        </p:txBody>
      </p:sp>
      <p:sp>
        <p:nvSpPr>
          <p:cNvPr id="45082" name="矩形 1"/>
          <p:cNvSpPr>
            <a:spLocks noChangeArrowheads="1"/>
          </p:cNvSpPr>
          <p:nvPr/>
        </p:nvSpPr>
        <p:spPr bwMode="auto">
          <a:xfrm>
            <a:off x="3548476" y="4569238"/>
            <a:ext cx="1435349"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a:t>
            </a:r>
          </a:p>
        </p:txBody>
      </p:sp>
      <p:sp>
        <p:nvSpPr>
          <p:cNvPr id="45083" name="矩形 1"/>
          <p:cNvSpPr>
            <a:spLocks noChangeArrowheads="1"/>
          </p:cNvSpPr>
          <p:nvPr/>
        </p:nvSpPr>
        <p:spPr bwMode="auto">
          <a:xfrm>
            <a:off x="5333136" y="4569238"/>
            <a:ext cx="1435349"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a:t>
            </a:r>
          </a:p>
        </p:txBody>
      </p:sp>
      <p:sp>
        <p:nvSpPr>
          <p:cNvPr id="45084" name="矩形 1"/>
          <p:cNvSpPr>
            <a:spLocks noChangeArrowheads="1"/>
          </p:cNvSpPr>
          <p:nvPr/>
        </p:nvSpPr>
        <p:spPr bwMode="auto">
          <a:xfrm>
            <a:off x="2641852" y="1839483"/>
            <a:ext cx="1436938"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a:t>
            </a:r>
          </a:p>
        </p:txBody>
      </p:sp>
      <p:sp>
        <p:nvSpPr>
          <p:cNvPr id="45085" name="矩形 1"/>
          <p:cNvSpPr>
            <a:spLocks noChangeArrowheads="1"/>
          </p:cNvSpPr>
          <p:nvPr/>
        </p:nvSpPr>
        <p:spPr bwMode="auto">
          <a:xfrm>
            <a:off x="4426516" y="1839483"/>
            <a:ext cx="1435349" cy="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400" b="0" dirty="0">
                <a:latin typeface="微软雅黑" pitchFamily="34" charset="-122"/>
                <a:ea typeface="微软雅黑" pitchFamily="34" charset="-122"/>
              </a:rPr>
              <a:t>文字内容介绍文字内容介绍文字内容介绍</a:t>
            </a:r>
          </a:p>
        </p:txBody>
      </p:sp>
      <p:grpSp>
        <p:nvGrpSpPr>
          <p:cNvPr id="45086" name="组合 21"/>
          <p:cNvGrpSpPr>
            <a:grpSpLocks/>
          </p:cNvGrpSpPr>
          <p:nvPr/>
        </p:nvGrpSpPr>
        <p:grpSpPr bwMode="auto">
          <a:xfrm>
            <a:off x="2075021" y="3624381"/>
            <a:ext cx="784361" cy="786056"/>
            <a:chOff x="0" y="0"/>
            <a:chExt cx="784661" cy="784660"/>
          </a:xfrm>
        </p:grpSpPr>
        <p:sp>
          <p:nvSpPr>
            <p:cNvPr id="45087" name="椭圆 22"/>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pic>
          <p:nvPicPr>
            <p:cNvPr id="45088" name="图片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304" y="115667"/>
              <a:ext cx="451104" cy="50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89" name="组合 24"/>
          <p:cNvGrpSpPr>
            <a:grpSpLocks/>
          </p:cNvGrpSpPr>
          <p:nvPr/>
        </p:nvGrpSpPr>
        <p:grpSpPr bwMode="auto">
          <a:xfrm>
            <a:off x="2967347" y="2744638"/>
            <a:ext cx="785948" cy="784467"/>
            <a:chOff x="0" y="0"/>
            <a:chExt cx="784661" cy="784660"/>
          </a:xfrm>
        </p:grpSpPr>
        <p:sp>
          <p:nvSpPr>
            <p:cNvPr id="45090" name="椭圆 25"/>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pic>
          <p:nvPicPr>
            <p:cNvPr id="45091" name="图片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864" y="197120"/>
              <a:ext cx="463296"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92" name="组合 27"/>
          <p:cNvGrpSpPr>
            <a:grpSpLocks/>
          </p:cNvGrpSpPr>
          <p:nvPr/>
        </p:nvGrpSpPr>
        <p:grpSpPr bwMode="auto">
          <a:xfrm>
            <a:off x="3873970" y="3624381"/>
            <a:ext cx="784361" cy="786056"/>
            <a:chOff x="0" y="0"/>
            <a:chExt cx="784661" cy="784660"/>
          </a:xfrm>
        </p:grpSpPr>
        <p:sp>
          <p:nvSpPr>
            <p:cNvPr id="45093" name="椭圆 28"/>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pic>
          <p:nvPicPr>
            <p:cNvPr id="45094" name="图片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2972" y="243683"/>
              <a:ext cx="438912" cy="3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95" name="组合 31"/>
          <p:cNvGrpSpPr>
            <a:grpSpLocks/>
          </p:cNvGrpSpPr>
          <p:nvPr/>
        </p:nvGrpSpPr>
        <p:grpSpPr bwMode="auto">
          <a:xfrm>
            <a:off x="4752011" y="2739874"/>
            <a:ext cx="784361" cy="784467"/>
            <a:chOff x="0" y="0"/>
            <a:chExt cx="784661" cy="784660"/>
          </a:xfrm>
        </p:grpSpPr>
        <p:sp>
          <p:nvSpPr>
            <p:cNvPr id="45096" name="椭圆 32"/>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pic>
          <p:nvPicPr>
            <p:cNvPr id="45097" name="图片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3523" y="184113"/>
              <a:ext cx="420624" cy="42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98" name="组合 34"/>
          <p:cNvGrpSpPr>
            <a:grpSpLocks/>
          </p:cNvGrpSpPr>
          <p:nvPr/>
        </p:nvGrpSpPr>
        <p:grpSpPr bwMode="auto">
          <a:xfrm>
            <a:off x="5658630" y="3624381"/>
            <a:ext cx="784361" cy="786056"/>
            <a:chOff x="0" y="0"/>
            <a:chExt cx="784661" cy="784660"/>
          </a:xfrm>
        </p:grpSpPr>
        <p:sp>
          <p:nvSpPr>
            <p:cNvPr id="45099" name="椭圆 35"/>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pic>
          <p:nvPicPr>
            <p:cNvPr id="45100" name="图片 3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5576" y="225394"/>
              <a:ext cx="371856" cy="40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101" name="组合 37"/>
          <p:cNvGrpSpPr>
            <a:grpSpLocks/>
          </p:cNvGrpSpPr>
          <p:nvPr/>
        </p:nvGrpSpPr>
        <p:grpSpPr bwMode="auto">
          <a:xfrm>
            <a:off x="6811352" y="1861715"/>
            <a:ext cx="2837356" cy="2097735"/>
            <a:chOff x="0" y="0"/>
            <a:chExt cx="1656183" cy="1224135"/>
          </a:xfrm>
        </p:grpSpPr>
        <p:sp>
          <p:nvSpPr>
            <p:cNvPr id="45102" name="矩形 38"/>
            <p:cNvSpPr>
              <a:spLocks noChangeArrowheads="1"/>
            </p:cNvSpPr>
            <p:nvPr/>
          </p:nvSpPr>
          <p:spPr bwMode="auto">
            <a:xfrm>
              <a:off x="96866" y="0"/>
              <a:ext cx="1466356" cy="962526"/>
            </a:xfrm>
            <a:prstGeom prst="rect">
              <a:avLst/>
            </a:prstGeom>
            <a:blipFill dpi="0" rotWithShape="1">
              <a:blip r:embed="rId12"/>
              <a:srcRect/>
              <a:stretch>
                <a:fillRect/>
              </a:stretch>
            </a:blipFill>
            <a:ln w="25400" cmpd="sng">
              <a:solidFill>
                <a:schemeClr val="bg2"/>
              </a:solidFill>
              <a:miter lim="800000"/>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nvGrpSpPr>
            <p:cNvPr id="45103" name="组合 39"/>
            <p:cNvGrpSpPr>
              <a:grpSpLocks/>
            </p:cNvGrpSpPr>
            <p:nvPr/>
          </p:nvGrpSpPr>
          <p:grpSpPr bwMode="auto">
            <a:xfrm>
              <a:off x="0" y="936103"/>
              <a:ext cx="1656183" cy="288032"/>
              <a:chOff x="0" y="0"/>
              <a:chExt cx="1656183" cy="288032"/>
            </a:xfrm>
          </p:grpSpPr>
          <p:grpSp>
            <p:nvGrpSpPr>
              <p:cNvPr id="45104" name="组合 40"/>
              <p:cNvGrpSpPr>
                <a:grpSpLocks/>
              </p:cNvGrpSpPr>
              <p:nvPr/>
            </p:nvGrpSpPr>
            <p:grpSpPr bwMode="auto">
              <a:xfrm>
                <a:off x="72007" y="0"/>
                <a:ext cx="1512168" cy="288032"/>
                <a:chOff x="0" y="0"/>
                <a:chExt cx="1512168" cy="288032"/>
              </a:xfrm>
            </p:grpSpPr>
            <p:grpSp>
              <p:nvGrpSpPr>
                <p:cNvPr id="45105" name="圆角矩形 43"/>
                <p:cNvGrpSpPr>
                  <a:grpSpLocks/>
                </p:cNvGrpSpPr>
                <p:nvPr/>
              </p:nvGrpSpPr>
              <p:grpSpPr bwMode="auto">
                <a:xfrm>
                  <a:off x="-16778" y="-17473"/>
                  <a:ext cx="1580078" cy="355873"/>
                  <a:chOff x="0" y="0"/>
                  <a:chExt cx="2706624" cy="609600"/>
                </a:xfrm>
              </p:grpSpPr>
              <p:pic>
                <p:nvPicPr>
                  <p:cNvPr id="45106" name="圆角矩形 4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706624"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07" name="Text Box 51"/>
                  <p:cNvSpPr txBox="1">
                    <a:spLocks noChangeArrowheads="1"/>
                  </p:cNvSpPr>
                  <p:nvPr/>
                </p:nvSpPr>
                <p:spPr bwMode="auto">
                  <a:xfrm>
                    <a:off x="46143" y="47333"/>
                    <a:ext cx="2555491" cy="4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grpSp>
              <p:nvGrpSpPr>
                <p:cNvPr id="45108" name="椭圆 4"/>
                <p:cNvGrpSpPr>
                  <a:grpSpLocks/>
                </p:cNvGrpSpPr>
                <p:nvPr/>
              </p:nvGrpSpPr>
              <p:grpSpPr bwMode="auto">
                <a:xfrm>
                  <a:off x="22368" y="21673"/>
                  <a:ext cx="1469757" cy="209965"/>
                  <a:chOff x="0" y="0"/>
                  <a:chExt cx="2517648" cy="359664"/>
                </a:xfrm>
              </p:grpSpPr>
              <p:pic>
                <p:nvPicPr>
                  <p:cNvPr id="45109" name="椭圆 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517648" cy="35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10" name="Text Box 54"/>
                  <p:cNvSpPr txBox="1">
                    <a:spLocks noChangeArrowheads="1"/>
                  </p:cNvSpPr>
                  <p:nvPr/>
                </p:nvSpPr>
                <p:spPr bwMode="auto">
                  <a:xfrm>
                    <a:off x="-2424" y="2581"/>
                    <a:ext cx="2518513" cy="35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grpSp>
          <p:sp>
            <p:nvSpPr>
              <p:cNvPr id="45111" name="标题层"/>
              <p:cNvSpPr txBox="1">
                <a:spLocks noChangeArrowheads="1"/>
              </p:cNvSpPr>
              <p:nvPr/>
            </p:nvSpPr>
            <p:spPr bwMode="auto">
              <a:xfrm>
                <a:off x="0" y="37265"/>
                <a:ext cx="1656183" cy="197642"/>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600" dirty="0">
                    <a:solidFill>
                      <a:schemeClr val="bg1"/>
                    </a:solidFill>
                    <a:latin typeface="Arial" pitchFamily="34" charset="0"/>
                    <a:ea typeface="微软雅黑" pitchFamily="34" charset="-122"/>
                  </a:rPr>
                  <a:t>文字内容介绍文字</a:t>
                </a:r>
              </a:p>
            </p:txBody>
          </p:sp>
        </p:grpSp>
      </p:grpSp>
      <p:grpSp>
        <p:nvGrpSpPr>
          <p:cNvPr id="45112" name="组合 51"/>
          <p:cNvGrpSpPr>
            <a:grpSpLocks/>
          </p:cNvGrpSpPr>
          <p:nvPr/>
        </p:nvGrpSpPr>
        <p:grpSpPr bwMode="auto">
          <a:xfrm>
            <a:off x="6939965" y="4073783"/>
            <a:ext cx="2580135" cy="346182"/>
            <a:chOff x="0" y="0"/>
            <a:chExt cx="3266713" cy="347277"/>
          </a:xfrm>
        </p:grpSpPr>
        <p:grpSp>
          <p:nvGrpSpPr>
            <p:cNvPr id="45113" name="组合 52"/>
            <p:cNvGrpSpPr>
              <a:grpSpLocks/>
            </p:cNvGrpSpPr>
            <p:nvPr/>
          </p:nvGrpSpPr>
          <p:grpSpPr bwMode="auto">
            <a:xfrm>
              <a:off x="0" y="0"/>
              <a:ext cx="3266713" cy="347277"/>
              <a:chOff x="0" y="0"/>
              <a:chExt cx="3024336" cy="346740"/>
            </a:xfrm>
          </p:grpSpPr>
          <p:grpSp>
            <p:nvGrpSpPr>
              <p:cNvPr id="45114" name="圆角矩形 54"/>
              <p:cNvGrpSpPr>
                <a:grpSpLocks/>
              </p:cNvGrpSpPr>
              <p:nvPr/>
            </p:nvGrpSpPr>
            <p:grpSpPr bwMode="auto">
              <a:xfrm>
                <a:off x="-32998" y="-33348"/>
                <a:ext cx="3159333" cy="462580"/>
                <a:chOff x="0" y="0"/>
                <a:chExt cx="2694432" cy="463296"/>
              </a:xfrm>
            </p:grpSpPr>
            <p:pic>
              <p:nvPicPr>
                <p:cNvPr id="45115" name="圆角矩形 54"/>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694432"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16" name="Text Box 60"/>
                <p:cNvSpPr txBox="1">
                  <a:spLocks noChangeArrowheads="1"/>
                </p:cNvSpPr>
                <p:nvPr/>
              </p:nvSpPr>
              <p:spPr bwMode="auto">
                <a:xfrm>
                  <a:off x="45095" y="50353"/>
                  <a:ext cx="2545394" cy="31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5117" name="椭圆 14"/>
              <p:cNvSpPr>
                <a:spLocks/>
              </p:cNvSpPr>
              <p:nvPr/>
            </p:nvSpPr>
            <p:spPr bwMode="auto">
              <a:xfrm>
                <a:off x="17931" y="10211"/>
                <a:ext cx="2988474" cy="283802"/>
              </a:xfrm>
              <a:custGeom>
                <a:avLst/>
                <a:gdLst>
                  <a:gd name="T0" fmla="*/ 57791 w 3024336"/>
                  <a:gd name="T1" fmla="*/ 0 h 288032"/>
                  <a:gd name="T2" fmla="*/ 2966545 w 3024336"/>
                  <a:gd name="T3" fmla="*/ 0 h 288032"/>
                  <a:gd name="T4" fmla="*/ 3024336 w 3024336"/>
                  <a:gd name="T5" fmla="*/ 57791 h 288032"/>
                  <a:gd name="T6" fmla="*/ 3024336 w 3024336"/>
                  <a:gd name="T7" fmla="*/ 141731 h 288032"/>
                  <a:gd name="T8" fmla="*/ 1512169 w 3024336"/>
                  <a:gd name="T9" fmla="*/ 288032 h 288032"/>
                  <a:gd name="T10" fmla="*/ 0 w 3024336"/>
                  <a:gd name="T11" fmla="*/ 141731 h 288032"/>
                  <a:gd name="T12" fmla="*/ 0 w 3024336"/>
                  <a:gd name="T13" fmla="*/ 57791 h 288032"/>
                  <a:gd name="T14" fmla="*/ 57791 w 3024336"/>
                  <a:gd name="T15" fmla="*/ 0 h 288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rgbClr val="FFFFFF">
                  <a:alpha val="14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118" name="Freeform 6"/>
              <p:cNvSpPr>
                <a:spLocks/>
              </p:cNvSpPr>
              <p:nvPr/>
            </p:nvSpPr>
            <p:spPr bwMode="auto">
              <a:xfrm>
                <a:off x="587926" y="31546"/>
                <a:ext cx="1800000" cy="16963"/>
              </a:xfrm>
              <a:custGeom>
                <a:avLst/>
                <a:gdLst>
                  <a:gd name="T0" fmla="*/ 10 w 1718"/>
                  <a:gd name="T1" fmla="*/ 0 h 462"/>
                  <a:gd name="T2" fmla="*/ 10 w 1718"/>
                  <a:gd name="T3" fmla="*/ 0 h 462"/>
                  <a:gd name="T4" fmla="*/ 6 w 1718"/>
                  <a:gd name="T5" fmla="*/ 14 h 462"/>
                  <a:gd name="T6" fmla="*/ 2 w 1718"/>
                  <a:gd name="T7" fmla="*/ 30 h 462"/>
                  <a:gd name="T8" fmla="*/ 0 w 1718"/>
                  <a:gd name="T9" fmla="*/ 46 h 462"/>
                  <a:gd name="T10" fmla="*/ 0 w 1718"/>
                  <a:gd name="T11" fmla="*/ 62 h 462"/>
                  <a:gd name="T12" fmla="*/ 0 w 1718"/>
                  <a:gd name="T13" fmla="*/ 62 h 462"/>
                  <a:gd name="T14" fmla="*/ 2 w 1718"/>
                  <a:gd name="T15" fmla="*/ 82 h 462"/>
                  <a:gd name="T16" fmla="*/ 4 w 1718"/>
                  <a:gd name="T17" fmla="*/ 102 h 462"/>
                  <a:gd name="T18" fmla="*/ 10 w 1718"/>
                  <a:gd name="T19" fmla="*/ 122 h 462"/>
                  <a:gd name="T20" fmla="*/ 18 w 1718"/>
                  <a:gd name="T21" fmla="*/ 142 h 462"/>
                  <a:gd name="T22" fmla="*/ 28 w 1718"/>
                  <a:gd name="T23" fmla="*/ 162 h 462"/>
                  <a:gd name="T24" fmla="*/ 38 w 1718"/>
                  <a:gd name="T25" fmla="*/ 180 h 462"/>
                  <a:gd name="T26" fmla="*/ 52 w 1718"/>
                  <a:gd name="T27" fmla="*/ 198 h 462"/>
                  <a:gd name="T28" fmla="*/ 68 w 1718"/>
                  <a:gd name="T29" fmla="*/ 216 h 462"/>
                  <a:gd name="T30" fmla="*/ 84 w 1718"/>
                  <a:gd name="T31" fmla="*/ 234 h 462"/>
                  <a:gd name="T32" fmla="*/ 104 w 1718"/>
                  <a:gd name="T33" fmla="*/ 252 h 462"/>
                  <a:gd name="T34" fmla="*/ 124 w 1718"/>
                  <a:gd name="T35" fmla="*/ 268 h 462"/>
                  <a:gd name="T36" fmla="*/ 146 w 1718"/>
                  <a:gd name="T37" fmla="*/ 284 h 462"/>
                  <a:gd name="T38" fmla="*/ 170 w 1718"/>
                  <a:gd name="T39" fmla="*/ 300 h 462"/>
                  <a:gd name="T40" fmla="*/ 196 w 1718"/>
                  <a:gd name="T41" fmla="*/ 316 h 462"/>
                  <a:gd name="T42" fmla="*/ 224 w 1718"/>
                  <a:gd name="T43" fmla="*/ 330 h 462"/>
                  <a:gd name="T44" fmla="*/ 252 w 1718"/>
                  <a:gd name="T45" fmla="*/ 344 h 462"/>
                  <a:gd name="T46" fmla="*/ 312 w 1718"/>
                  <a:gd name="T47" fmla="*/ 370 h 462"/>
                  <a:gd name="T48" fmla="*/ 378 w 1718"/>
                  <a:gd name="T49" fmla="*/ 392 h 462"/>
                  <a:gd name="T50" fmla="*/ 450 w 1718"/>
                  <a:gd name="T51" fmla="*/ 412 h 462"/>
                  <a:gd name="T52" fmla="*/ 524 w 1718"/>
                  <a:gd name="T53" fmla="*/ 430 h 462"/>
                  <a:gd name="T54" fmla="*/ 604 w 1718"/>
                  <a:gd name="T55" fmla="*/ 444 h 462"/>
                  <a:gd name="T56" fmla="*/ 686 w 1718"/>
                  <a:gd name="T57" fmla="*/ 452 h 462"/>
                  <a:gd name="T58" fmla="*/ 772 w 1718"/>
                  <a:gd name="T59" fmla="*/ 458 h 462"/>
                  <a:gd name="T60" fmla="*/ 860 w 1718"/>
                  <a:gd name="T61" fmla="*/ 462 h 462"/>
                  <a:gd name="T62" fmla="*/ 860 w 1718"/>
                  <a:gd name="T63" fmla="*/ 462 h 462"/>
                  <a:gd name="T64" fmla="*/ 948 w 1718"/>
                  <a:gd name="T65" fmla="*/ 458 h 462"/>
                  <a:gd name="T66" fmla="*/ 1032 w 1718"/>
                  <a:gd name="T67" fmla="*/ 452 h 462"/>
                  <a:gd name="T68" fmla="*/ 1116 w 1718"/>
                  <a:gd name="T69" fmla="*/ 444 h 462"/>
                  <a:gd name="T70" fmla="*/ 1194 w 1718"/>
                  <a:gd name="T71" fmla="*/ 430 h 462"/>
                  <a:gd name="T72" fmla="*/ 1270 w 1718"/>
                  <a:gd name="T73" fmla="*/ 412 h 462"/>
                  <a:gd name="T74" fmla="*/ 1340 w 1718"/>
                  <a:gd name="T75" fmla="*/ 392 h 462"/>
                  <a:gd name="T76" fmla="*/ 1406 w 1718"/>
                  <a:gd name="T77" fmla="*/ 370 h 462"/>
                  <a:gd name="T78" fmla="*/ 1468 w 1718"/>
                  <a:gd name="T79" fmla="*/ 344 h 462"/>
                  <a:gd name="T80" fmla="*/ 1496 w 1718"/>
                  <a:gd name="T81" fmla="*/ 330 h 462"/>
                  <a:gd name="T82" fmla="*/ 1522 w 1718"/>
                  <a:gd name="T83" fmla="*/ 316 h 462"/>
                  <a:gd name="T84" fmla="*/ 1548 w 1718"/>
                  <a:gd name="T85" fmla="*/ 300 h 462"/>
                  <a:gd name="T86" fmla="*/ 1572 w 1718"/>
                  <a:gd name="T87" fmla="*/ 284 h 462"/>
                  <a:gd name="T88" fmla="*/ 1594 w 1718"/>
                  <a:gd name="T89" fmla="*/ 268 h 462"/>
                  <a:gd name="T90" fmla="*/ 1616 w 1718"/>
                  <a:gd name="T91" fmla="*/ 252 h 462"/>
                  <a:gd name="T92" fmla="*/ 1634 w 1718"/>
                  <a:gd name="T93" fmla="*/ 234 h 462"/>
                  <a:gd name="T94" fmla="*/ 1652 w 1718"/>
                  <a:gd name="T95" fmla="*/ 216 h 462"/>
                  <a:gd name="T96" fmla="*/ 1666 w 1718"/>
                  <a:gd name="T97" fmla="*/ 198 h 462"/>
                  <a:gd name="T98" fmla="*/ 1680 w 1718"/>
                  <a:gd name="T99" fmla="*/ 180 h 462"/>
                  <a:gd name="T100" fmla="*/ 1692 w 1718"/>
                  <a:gd name="T101" fmla="*/ 162 h 462"/>
                  <a:gd name="T102" fmla="*/ 1702 w 1718"/>
                  <a:gd name="T103" fmla="*/ 142 h 462"/>
                  <a:gd name="T104" fmla="*/ 1710 w 1718"/>
                  <a:gd name="T105" fmla="*/ 122 h 462"/>
                  <a:gd name="T106" fmla="*/ 1714 w 1718"/>
                  <a:gd name="T107" fmla="*/ 102 h 462"/>
                  <a:gd name="T108" fmla="*/ 1718 w 1718"/>
                  <a:gd name="T109" fmla="*/ 82 h 462"/>
                  <a:gd name="T110" fmla="*/ 1718 w 1718"/>
                  <a:gd name="T111" fmla="*/ 62 h 462"/>
                  <a:gd name="T112" fmla="*/ 1718 w 1718"/>
                  <a:gd name="T113" fmla="*/ 62 h 462"/>
                  <a:gd name="T114" fmla="*/ 1718 w 1718"/>
                  <a:gd name="T115" fmla="*/ 46 h 462"/>
                  <a:gd name="T116" fmla="*/ 1716 w 1718"/>
                  <a:gd name="T117" fmla="*/ 30 h 462"/>
                  <a:gd name="T118" fmla="*/ 1714 w 1718"/>
                  <a:gd name="T119" fmla="*/ 14 h 462"/>
                  <a:gd name="T120" fmla="*/ 1708 w 1718"/>
                  <a:gd name="T121" fmla="*/ 0 h 462"/>
                  <a:gd name="T122" fmla="*/ 10 w 1718"/>
                  <a:gd name="T1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8" h="462">
                    <a:moveTo>
                      <a:pt x="10" y="0"/>
                    </a:moveTo>
                    <a:lnTo>
                      <a:pt x="10" y="0"/>
                    </a:lnTo>
                    <a:lnTo>
                      <a:pt x="6" y="14"/>
                    </a:lnTo>
                    <a:lnTo>
                      <a:pt x="2" y="30"/>
                    </a:lnTo>
                    <a:lnTo>
                      <a:pt x="0" y="46"/>
                    </a:lnTo>
                    <a:lnTo>
                      <a:pt x="0" y="62"/>
                    </a:lnTo>
                    <a:lnTo>
                      <a:pt x="2" y="82"/>
                    </a:lnTo>
                    <a:lnTo>
                      <a:pt x="4" y="102"/>
                    </a:lnTo>
                    <a:lnTo>
                      <a:pt x="10" y="122"/>
                    </a:lnTo>
                    <a:lnTo>
                      <a:pt x="18" y="142"/>
                    </a:lnTo>
                    <a:lnTo>
                      <a:pt x="28" y="162"/>
                    </a:lnTo>
                    <a:lnTo>
                      <a:pt x="38" y="180"/>
                    </a:lnTo>
                    <a:lnTo>
                      <a:pt x="52" y="198"/>
                    </a:lnTo>
                    <a:lnTo>
                      <a:pt x="68" y="216"/>
                    </a:lnTo>
                    <a:lnTo>
                      <a:pt x="84" y="234"/>
                    </a:lnTo>
                    <a:lnTo>
                      <a:pt x="104" y="252"/>
                    </a:lnTo>
                    <a:lnTo>
                      <a:pt x="124" y="268"/>
                    </a:lnTo>
                    <a:lnTo>
                      <a:pt x="146" y="284"/>
                    </a:lnTo>
                    <a:lnTo>
                      <a:pt x="170" y="300"/>
                    </a:lnTo>
                    <a:lnTo>
                      <a:pt x="196" y="316"/>
                    </a:lnTo>
                    <a:lnTo>
                      <a:pt x="224" y="330"/>
                    </a:lnTo>
                    <a:lnTo>
                      <a:pt x="252" y="344"/>
                    </a:lnTo>
                    <a:lnTo>
                      <a:pt x="312" y="370"/>
                    </a:lnTo>
                    <a:lnTo>
                      <a:pt x="378" y="392"/>
                    </a:lnTo>
                    <a:lnTo>
                      <a:pt x="450" y="412"/>
                    </a:lnTo>
                    <a:lnTo>
                      <a:pt x="524" y="430"/>
                    </a:lnTo>
                    <a:lnTo>
                      <a:pt x="604" y="444"/>
                    </a:lnTo>
                    <a:lnTo>
                      <a:pt x="686" y="452"/>
                    </a:lnTo>
                    <a:lnTo>
                      <a:pt x="772" y="458"/>
                    </a:lnTo>
                    <a:lnTo>
                      <a:pt x="860" y="462"/>
                    </a:lnTo>
                    <a:lnTo>
                      <a:pt x="948" y="458"/>
                    </a:lnTo>
                    <a:lnTo>
                      <a:pt x="1032" y="452"/>
                    </a:lnTo>
                    <a:lnTo>
                      <a:pt x="1116" y="444"/>
                    </a:lnTo>
                    <a:lnTo>
                      <a:pt x="1194" y="430"/>
                    </a:lnTo>
                    <a:lnTo>
                      <a:pt x="1270" y="412"/>
                    </a:lnTo>
                    <a:lnTo>
                      <a:pt x="1340" y="392"/>
                    </a:lnTo>
                    <a:lnTo>
                      <a:pt x="1406" y="370"/>
                    </a:lnTo>
                    <a:lnTo>
                      <a:pt x="1468" y="344"/>
                    </a:lnTo>
                    <a:lnTo>
                      <a:pt x="1496" y="330"/>
                    </a:lnTo>
                    <a:lnTo>
                      <a:pt x="1522" y="316"/>
                    </a:lnTo>
                    <a:lnTo>
                      <a:pt x="1548" y="300"/>
                    </a:lnTo>
                    <a:lnTo>
                      <a:pt x="1572" y="284"/>
                    </a:lnTo>
                    <a:lnTo>
                      <a:pt x="1594" y="268"/>
                    </a:lnTo>
                    <a:lnTo>
                      <a:pt x="1616" y="252"/>
                    </a:lnTo>
                    <a:lnTo>
                      <a:pt x="1634" y="234"/>
                    </a:lnTo>
                    <a:lnTo>
                      <a:pt x="1652" y="216"/>
                    </a:lnTo>
                    <a:lnTo>
                      <a:pt x="1666" y="198"/>
                    </a:lnTo>
                    <a:lnTo>
                      <a:pt x="1680" y="180"/>
                    </a:lnTo>
                    <a:lnTo>
                      <a:pt x="1692" y="162"/>
                    </a:lnTo>
                    <a:lnTo>
                      <a:pt x="1702" y="142"/>
                    </a:lnTo>
                    <a:lnTo>
                      <a:pt x="1710" y="122"/>
                    </a:lnTo>
                    <a:lnTo>
                      <a:pt x="1714" y="102"/>
                    </a:lnTo>
                    <a:lnTo>
                      <a:pt x="1718" y="82"/>
                    </a:lnTo>
                    <a:lnTo>
                      <a:pt x="1718" y="62"/>
                    </a:lnTo>
                    <a:lnTo>
                      <a:pt x="1718" y="46"/>
                    </a:lnTo>
                    <a:lnTo>
                      <a:pt x="1716" y="30"/>
                    </a:lnTo>
                    <a:lnTo>
                      <a:pt x="1714" y="14"/>
                    </a:lnTo>
                    <a:lnTo>
                      <a:pt x="1708" y="0"/>
                    </a:lnTo>
                    <a:lnTo>
                      <a:pt x="10" y="0"/>
                    </a:lnTo>
                    <a:close/>
                  </a:path>
                </a:pathLst>
              </a:custGeom>
              <a:gradFill rotWithShape="1">
                <a:gsLst>
                  <a:gs pos="0">
                    <a:srgbClr val="FFFFFF">
                      <a:alpha val="79999"/>
                    </a:srgbClr>
                  </a:gs>
                  <a:gs pos="10001">
                    <a:srgbClr val="FFFFFF">
                      <a:alpha val="71998"/>
                    </a:srgbClr>
                  </a:gs>
                  <a:gs pos="100000">
                    <a:srgbClr val="000000">
                      <a:alpha val="0"/>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5119" name="标题层"/>
            <p:cNvSpPr txBox="1">
              <a:spLocks noChangeArrowheads="1"/>
            </p:cNvSpPr>
            <p:nvPr/>
          </p:nvSpPr>
          <p:spPr bwMode="auto">
            <a:xfrm>
              <a:off x="72451" y="19749"/>
              <a:ext cx="3122255" cy="308750"/>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dirty="0">
                  <a:solidFill>
                    <a:srgbClr val="FFFFFF"/>
                  </a:solidFill>
                  <a:latin typeface="Arial" pitchFamily="34" charset="0"/>
                  <a:ea typeface="微软雅黑" pitchFamily="34" charset="-122"/>
                </a:rPr>
                <a:t>文字内容介绍文字</a:t>
              </a:r>
            </a:p>
          </p:txBody>
        </p:sp>
      </p:grpSp>
      <p:grpSp>
        <p:nvGrpSpPr>
          <p:cNvPr id="45120" name="组合 57"/>
          <p:cNvGrpSpPr>
            <a:grpSpLocks/>
          </p:cNvGrpSpPr>
          <p:nvPr/>
        </p:nvGrpSpPr>
        <p:grpSpPr bwMode="auto">
          <a:xfrm>
            <a:off x="6939965" y="4512068"/>
            <a:ext cx="2580135" cy="346182"/>
            <a:chOff x="0" y="0"/>
            <a:chExt cx="3266713" cy="347277"/>
          </a:xfrm>
        </p:grpSpPr>
        <p:grpSp>
          <p:nvGrpSpPr>
            <p:cNvPr id="45121" name="组合 58"/>
            <p:cNvGrpSpPr>
              <a:grpSpLocks/>
            </p:cNvGrpSpPr>
            <p:nvPr/>
          </p:nvGrpSpPr>
          <p:grpSpPr bwMode="auto">
            <a:xfrm>
              <a:off x="0" y="0"/>
              <a:ext cx="3266713" cy="347277"/>
              <a:chOff x="0" y="0"/>
              <a:chExt cx="3024336" cy="346740"/>
            </a:xfrm>
          </p:grpSpPr>
          <p:grpSp>
            <p:nvGrpSpPr>
              <p:cNvPr id="45122" name="圆角矩形 60"/>
              <p:cNvGrpSpPr>
                <a:grpSpLocks/>
              </p:cNvGrpSpPr>
              <p:nvPr/>
            </p:nvGrpSpPr>
            <p:grpSpPr bwMode="auto">
              <a:xfrm>
                <a:off x="-32998" y="-32867"/>
                <a:ext cx="3159333" cy="462580"/>
                <a:chOff x="0" y="0"/>
                <a:chExt cx="2694432" cy="463296"/>
              </a:xfrm>
            </p:grpSpPr>
            <p:pic>
              <p:nvPicPr>
                <p:cNvPr id="45123" name="圆角矩形 60"/>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694432"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24" name="Text Box 68"/>
                <p:cNvSpPr txBox="1">
                  <a:spLocks noChangeArrowheads="1"/>
                </p:cNvSpPr>
                <p:nvPr/>
              </p:nvSpPr>
              <p:spPr bwMode="auto">
                <a:xfrm>
                  <a:off x="45095" y="49871"/>
                  <a:ext cx="2545394" cy="31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5125" name="椭圆 14"/>
              <p:cNvSpPr>
                <a:spLocks/>
              </p:cNvSpPr>
              <p:nvPr/>
            </p:nvSpPr>
            <p:spPr bwMode="auto">
              <a:xfrm>
                <a:off x="17931" y="10211"/>
                <a:ext cx="2988474" cy="283802"/>
              </a:xfrm>
              <a:custGeom>
                <a:avLst/>
                <a:gdLst>
                  <a:gd name="T0" fmla="*/ 57791 w 3024336"/>
                  <a:gd name="T1" fmla="*/ 0 h 288032"/>
                  <a:gd name="T2" fmla="*/ 2966545 w 3024336"/>
                  <a:gd name="T3" fmla="*/ 0 h 288032"/>
                  <a:gd name="T4" fmla="*/ 3024336 w 3024336"/>
                  <a:gd name="T5" fmla="*/ 57791 h 288032"/>
                  <a:gd name="T6" fmla="*/ 3024336 w 3024336"/>
                  <a:gd name="T7" fmla="*/ 141731 h 288032"/>
                  <a:gd name="T8" fmla="*/ 1512169 w 3024336"/>
                  <a:gd name="T9" fmla="*/ 288032 h 288032"/>
                  <a:gd name="T10" fmla="*/ 0 w 3024336"/>
                  <a:gd name="T11" fmla="*/ 141731 h 288032"/>
                  <a:gd name="T12" fmla="*/ 0 w 3024336"/>
                  <a:gd name="T13" fmla="*/ 57791 h 288032"/>
                  <a:gd name="T14" fmla="*/ 57791 w 3024336"/>
                  <a:gd name="T15" fmla="*/ 0 h 288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rgbClr val="FFFFFF">
                  <a:alpha val="14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126" name="Freeform 6"/>
              <p:cNvSpPr>
                <a:spLocks/>
              </p:cNvSpPr>
              <p:nvPr/>
            </p:nvSpPr>
            <p:spPr bwMode="auto">
              <a:xfrm>
                <a:off x="587926" y="31546"/>
                <a:ext cx="1800000" cy="16963"/>
              </a:xfrm>
              <a:custGeom>
                <a:avLst/>
                <a:gdLst>
                  <a:gd name="T0" fmla="*/ 10 w 1718"/>
                  <a:gd name="T1" fmla="*/ 0 h 462"/>
                  <a:gd name="T2" fmla="*/ 10 w 1718"/>
                  <a:gd name="T3" fmla="*/ 0 h 462"/>
                  <a:gd name="T4" fmla="*/ 6 w 1718"/>
                  <a:gd name="T5" fmla="*/ 14 h 462"/>
                  <a:gd name="T6" fmla="*/ 2 w 1718"/>
                  <a:gd name="T7" fmla="*/ 30 h 462"/>
                  <a:gd name="T8" fmla="*/ 0 w 1718"/>
                  <a:gd name="T9" fmla="*/ 46 h 462"/>
                  <a:gd name="T10" fmla="*/ 0 w 1718"/>
                  <a:gd name="T11" fmla="*/ 62 h 462"/>
                  <a:gd name="T12" fmla="*/ 0 w 1718"/>
                  <a:gd name="T13" fmla="*/ 62 h 462"/>
                  <a:gd name="T14" fmla="*/ 2 w 1718"/>
                  <a:gd name="T15" fmla="*/ 82 h 462"/>
                  <a:gd name="T16" fmla="*/ 4 w 1718"/>
                  <a:gd name="T17" fmla="*/ 102 h 462"/>
                  <a:gd name="T18" fmla="*/ 10 w 1718"/>
                  <a:gd name="T19" fmla="*/ 122 h 462"/>
                  <a:gd name="T20" fmla="*/ 18 w 1718"/>
                  <a:gd name="T21" fmla="*/ 142 h 462"/>
                  <a:gd name="T22" fmla="*/ 28 w 1718"/>
                  <a:gd name="T23" fmla="*/ 162 h 462"/>
                  <a:gd name="T24" fmla="*/ 38 w 1718"/>
                  <a:gd name="T25" fmla="*/ 180 h 462"/>
                  <a:gd name="T26" fmla="*/ 52 w 1718"/>
                  <a:gd name="T27" fmla="*/ 198 h 462"/>
                  <a:gd name="T28" fmla="*/ 68 w 1718"/>
                  <a:gd name="T29" fmla="*/ 216 h 462"/>
                  <a:gd name="T30" fmla="*/ 84 w 1718"/>
                  <a:gd name="T31" fmla="*/ 234 h 462"/>
                  <a:gd name="T32" fmla="*/ 104 w 1718"/>
                  <a:gd name="T33" fmla="*/ 252 h 462"/>
                  <a:gd name="T34" fmla="*/ 124 w 1718"/>
                  <a:gd name="T35" fmla="*/ 268 h 462"/>
                  <a:gd name="T36" fmla="*/ 146 w 1718"/>
                  <a:gd name="T37" fmla="*/ 284 h 462"/>
                  <a:gd name="T38" fmla="*/ 170 w 1718"/>
                  <a:gd name="T39" fmla="*/ 300 h 462"/>
                  <a:gd name="T40" fmla="*/ 196 w 1718"/>
                  <a:gd name="T41" fmla="*/ 316 h 462"/>
                  <a:gd name="T42" fmla="*/ 224 w 1718"/>
                  <a:gd name="T43" fmla="*/ 330 h 462"/>
                  <a:gd name="T44" fmla="*/ 252 w 1718"/>
                  <a:gd name="T45" fmla="*/ 344 h 462"/>
                  <a:gd name="T46" fmla="*/ 312 w 1718"/>
                  <a:gd name="T47" fmla="*/ 370 h 462"/>
                  <a:gd name="T48" fmla="*/ 378 w 1718"/>
                  <a:gd name="T49" fmla="*/ 392 h 462"/>
                  <a:gd name="T50" fmla="*/ 450 w 1718"/>
                  <a:gd name="T51" fmla="*/ 412 h 462"/>
                  <a:gd name="T52" fmla="*/ 524 w 1718"/>
                  <a:gd name="T53" fmla="*/ 430 h 462"/>
                  <a:gd name="T54" fmla="*/ 604 w 1718"/>
                  <a:gd name="T55" fmla="*/ 444 h 462"/>
                  <a:gd name="T56" fmla="*/ 686 w 1718"/>
                  <a:gd name="T57" fmla="*/ 452 h 462"/>
                  <a:gd name="T58" fmla="*/ 772 w 1718"/>
                  <a:gd name="T59" fmla="*/ 458 h 462"/>
                  <a:gd name="T60" fmla="*/ 860 w 1718"/>
                  <a:gd name="T61" fmla="*/ 462 h 462"/>
                  <a:gd name="T62" fmla="*/ 860 w 1718"/>
                  <a:gd name="T63" fmla="*/ 462 h 462"/>
                  <a:gd name="T64" fmla="*/ 948 w 1718"/>
                  <a:gd name="T65" fmla="*/ 458 h 462"/>
                  <a:gd name="T66" fmla="*/ 1032 w 1718"/>
                  <a:gd name="T67" fmla="*/ 452 h 462"/>
                  <a:gd name="T68" fmla="*/ 1116 w 1718"/>
                  <a:gd name="T69" fmla="*/ 444 h 462"/>
                  <a:gd name="T70" fmla="*/ 1194 w 1718"/>
                  <a:gd name="T71" fmla="*/ 430 h 462"/>
                  <a:gd name="T72" fmla="*/ 1270 w 1718"/>
                  <a:gd name="T73" fmla="*/ 412 h 462"/>
                  <a:gd name="T74" fmla="*/ 1340 w 1718"/>
                  <a:gd name="T75" fmla="*/ 392 h 462"/>
                  <a:gd name="T76" fmla="*/ 1406 w 1718"/>
                  <a:gd name="T77" fmla="*/ 370 h 462"/>
                  <a:gd name="T78" fmla="*/ 1468 w 1718"/>
                  <a:gd name="T79" fmla="*/ 344 h 462"/>
                  <a:gd name="T80" fmla="*/ 1496 w 1718"/>
                  <a:gd name="T81" fmla="*/ 330 h 462"/>
                  <a:gd name="T82" fmla="*/ 1522 w 1718"/>
                  <a:gd name="T83" fmla="*/ 316 h 462"/>
                  <a:gd name="T84" fmla="*/ 1548 w 1718"/>
                  <a:gd name="T85" fmla="*/ 300 h 462"/>
                  <a:gd name="T86" fmla="*/ 1572 w 1718"/>
                  <a:gd name="T87" fmla="*/ 284 h 462"/>
                  <a:gd name="T88" fmla="*/ 1594 w 1718"/>
                  <a:gd name="T89" fmla="*/ 268 h 462"/>
                  <a:gd name="T90" fmla="*/ 1616 w 1718"/>
                  <a:gd name="T91" fmla="*/ 252 h 462"/>
                  <a:gd name="T92" fmla="*/ 1634 w 1718"/>
                  <a:gd name="T93" fmla="*/ 234 h 462"/>
                  <a:gd name="T94" fmla="*/ 1652 w 1718"/>
                  <a:gd name="T95" fmla="*/ 216 h 462"/>
                  <a:gd name="T96" fmla="*/ 1666 w 1718"/>
                  <a:gd name="T97" fmla="*/ 198 h 462"/>
                  <a:gd name="T98" fmla="*/ 1680 w 1718"/>
                  <a:gd name="T99" fmla="*/ 180 h 462"/>
                  <a:gd name="T100" fmla="*/ 1692 w 1718"/>
                  <a:gd name="T101" fmla="*/ 162 h 462"/>
                  <a:gd name="T102" fmla="*/ 1702 w 1718"/>
                  <a:gd name="T103" fmla="*/ 142 h 462"/>
                  <a:gd name="T104" fmla="*/ 1710 w 1718"/>
                  <a:gd name="T105" fmla="*/ 122 h 462"/>
                  <a:gd name="T106" fmla="*/ 1714 w 1718"/>
                  <a:gd name="T107" fmla="*/ 102 h 462"/>
                  <a:gd name="T108" fmla="*/ 1718 w 1718"/>
                  <a:gd name="T109" fmla="*/ 82 h 462"/>
                  <a:gd name="T110" fmla="*/ 1718 w 1718"/>
                  <a:gd name="T111" fmla="*/ 62 h 462"/>
                  <a:gd name="T112" fmla="*/ 1718 w 1718"/>
                  <a:gd name="T113" fmla="*/ 62 h 462"/>
                  <a:gd name="T114" fmla="*/ 1718 w 1718"/>
                  <a:gd name="T115" fmla="*/ 46 h 462"/>
                  <a:gd name="T116" fmla="*/ 1716 w 1718"/>
                  <a:gd name="T117" fmla="*/ 30 h 462"/>
                  <a:gd name="T118" fmla="*/ 1714 w 1718"/>
                  <a:gd name="T119" fmla="*/ 14 h 462"/>
                  <a:gd name="T120" fmla="*/ 1708 w 1718"/>
                  <a:gd name="T121" fmla="*/ 0 h 462"/>
                  <a:gd name="T122" fmla="*/ 10 w 1718"/>
                  <a:gd name="T1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8" h="462">
                    <a:moveTo>
                      <a:pt x="10" y="0"/>
                    </a:moveTo>
                    <a:lnTo>
                      <a:pt x="10" y="0"/>
                    </a:lnTo>
                    <a:lnTo>
                      <a:pt x="6" y="14"/>
                    </a:lnTo>
                    <a:lnTo>
                      <a:pt x="2" y="30"/>
                    </a:lnTo>
                    <a:lnTo>
                      <a:pt x="0" y="46"/>
                    </a:lnTo>
                    <a:lnTo>
                      <a:pt x="0" y="62"/>
                    </a:lnTo>
                    <a:lnTo>
                      <a:pt x="2" y="82"/>
                    </a:lnTo>
                    <a:lnTo>
                      <a:pt x="4" y="102"/>
                    </a:lnTo>
                    <a:lnTo>
                      <a:pt x="10" y="122"/>
                    </a:lnTo>
                    <a:lnTo>
                      <a:pt x="18" y="142"/>
                    </a:lnTo>
                    <a:lnTo>
                      <a:pt x="28" y="162"/>
                    </a:lnTo>
                    <a:lnTo>
                      <a:pt x="38" y="180"/>
                    </a:lnTo>
                    <a:lnTo>
                      <a:pt x="52" y="198"/>
                    </a:lnTo>
                    <a:lnTo>
                      <a:pt x="68" y="216"/>
                    </a:lnTo>
                    <a:lnTo>
                      <a:pt x="84" y="234"/>
                    </a:lnTo>
                    <a:lnTo>
                      <a:pt x="104" y="252"/>
                    </a:lnTo>
                    <a:lnTo>
                      <a:pt x="124" y="268"/>
                    </a:lnTo>
                    <a:lnTo>
                      <a:pt x="146" y="284"/>
                    </a:lnTo>
                    <a:lnTo>
                      <a:pt x="170" y="300"/>
                    </a:lnTo>
                    <a:lnTo>
                      <a:pt x="196" y="316"/>
                    </a:lnTo>
                    <a:lnTo>
                      <a:pt x="224" y="330"/>
                    </a:lnTo>
                    <a:lnTo>
                      <a:pt x="252" y="344"/>
                    </a:lnTo>
                    <a:lnTo>
                      <a:pt x="312" y="370"/>
                    </a:lnTo>
                    <a:lnTo>
                      <a:pt x="378" y="392"/>
                    </a:lnTo>
                    <a:lnTo>
                      <a:pt x="450" y="412"/>
                    </a:lnTo>
                    <a:lnTo>
                      <a:pt x="524" y="430"/>
                    </a:lnTo>
                    <a:lnTo>
                      <a:pt x="604" y="444"/>
                    </a:lnTo>
                    <a:lnTo>
                      <a:pt x="686" y="452"/>
                    </a:lnTo>
                    <a:lnTo>
                      <a:pt x="772" y="458"/>
                    </a:lnTo>
                    <a:lnTo>
                      <a:pt x="860" y="462"/>
                    </a:lnTo>
                    <a:lnTo>
                      <a:pt x="948" y="458"/>
                    </a:lnTo>
                    <a:lnTo>
                      <a:pt x="1032" y="452"/>
                    </a:lnTo>
                    <a:lnTo>
                      <a:pt x="1116" y="444"/>
                    </a:lnTo>
                    <a:lnTo>
                      <a:pt x="1194" y="430"/>
                    </a:lnTo>
                    <a:lnTo>
                      <a:pt x="1270" y="412"/>
                    </a:lnTo>
                    <a:lnTo>
                      <a:pt x="1340" y="392"/>
                    </a:lnTo>
                    <a:lnTo>
                      <a:pt x="1406" y="370"/>
                    </a:lnTo>
                    <a:lnTo>
                      <a:pt x="1468" y="344"/>
                    </a:lnTo>
                    <a:lnTo>
                      <a:pt x="1496" y="330"/>
                    </a:lnTo>
                    <a:lnTo>
                      <a:pt x="1522" y="316"/>
                    </a:lnTo>
                    <a:lnTo>
                      <a:pt x="1548" y="300"/>
                    </a:lnTo>
                    <a:lnTo>
                      <a:pt x="1572" y="284"/>
                    </a:lnTo>
                    <a:lnTo>
                      <a:pt x="1594" y="268"/>
                    </a:lnTo>
                    <a:lnTo>
                      <a:pt x="1616" y="252"/>
                    </a:lnTo>
                    <a:lnTo>
                      <a:pt x="1634" y="234"/>
                    </a:lnTo>
                    <a:lnTo>
                      <a:pt x="1652" y="216"/>
                    </a:lnTo>
                    <a:lnTo>
                      <a:pt x="1666" y="198"/>
                    </a:lnTo>
                    <a:lnTo>
                      <a:pt x="1680" y="180"/>
                    </a:lnTo>
                    <a:lnTo>
                      <a:pt x="1692" y="162"/>
                    </a:lnTo>
                    <a:lnTo>
                      <a:pt x="1702" y="142"/>
                    </a:lnTo>
                    <a:lnTo>
                      <a:pt x="1710" y="122"/>
                    </a:lnTo>
                    <a:lnTo>
                      <a:pt x="1714" y="102"/>
                    </a:lnTo>
                    <a:lnTo>
                      <a:pt x="1718" y="82"/>
                    </a:lnTo>
                    <a:lnTo>
                      <a:pt x="1718" y="62"/>
                    </a:lnTo>
                    <a:lnTo>
                      <a:pt x="1718" y="46"/>
                    </a:lnTo>
                    <a:lnTo>
                      <a:pt x="1716" y="30"/>
                    </a:lnTo>
                    <a:lnTo>
                      <a:pt x="1714" y="14"/>
                    </a:lnTo>
                    <a:lnTo>
                      <a:pt x="1708" y="0"/>
                    </a:lnTo>
                    <a:lnTo>
                      <a:pt x="10" y="0"/>
                    </a:lnTo>
                    <a:close/>
                  </a:path>
                </a:pathLst>
              </a:custGeom>
              <a:gradFill rotWithShape="1">
                <a:gsLst>
                  <a:gs pos="0">
                    <a:srgbClr val="FFFFFF">
                      <a:alpha val="79999"/>
                    </a:srgbClr>
                  </a:gs>
                  <a:gs pos="10001">
                    <a:srgbClr val="FFFFFF">
                      <a:alpha val="71998"/>
                    </a:srgbClr>
                  </a:gs>
                  <a:gs pos="100000">
                    <a:srgbClr val="000000">
                      <a:alpha val="0"/>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5127" name="标题层"/>
            <p:cNvSpPr txBox="1">
              <a:spLocks noChangeArrowheads="1"/>
            </p:cNvSpPr>
            <p:nvPr/>
          </p:nvSpPr>
          <p:spPr bwMode="auto">
            <a:xfrm>
              <a:off x="72451" y="19749"/>
              <a:ext cx="3122255" cy="307777"/>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dirty="0">
                  <a:solidFill>
                    <a:srgbClr val="FFFFFF"/>
                  </a:solidFill>
                  <a:latin typeface="Arial" pitchFamily="34" charset="0"/>
                  <a:ea typeface="微软雅黑" pitchFamily="34" charset="-122"/>
                </a:rPr>
                <a:t>文字内容介绍文字</a:t>
              </a:r>
            </a:p>
          </p:txBody>
        </p:sp>
      </p:grpSp>
      <p:grpSp>
        <p:nvGrpSpPr>
          <p:cNvPr id="45128" name="组合 63"/>
          <p:cNvGrpSpPr>
            <a:grpSpLocks/>
          </p:cNvGrpSpPr>
          <p:nvPr/>
        </p:nvGrpSpPr>
        <p:grpSpPr bwMode="auto">
          <a:xfrm>
            <a:off x="6939965" y="4950356"/>
            <a:ext cx="2580135" cy="347769"/>
            <a:chOff x="0" y="0"/>
            <a:chExt cx="3266713" cy="347277"/>
          </a:xfrm>
        </p:grpSpPr>
        <p:grpSp>
          <p:nvGrpSpPr>
            <p:cNvPr id="45129" name="组合 64"/>
            <p:cNvGrpSpPr>
              <a:grpSpLocks/>
            </p:cNvGrpSpPr>
            <p:nvPr/>
          </p:nvGrpSpPr>
          <p:grpSpPr bwMode="auto">
            <a:xfrm>
              <a:off x="0" y="0"/>
              <a:ext cx="3266713" cy="347277"/>
              <a:chOff x="0" y="0"/>
              <a:chExt cx="3024336" cy="346740"/>
            </a:xfrm>
          </p:grpSpPr>
          <p:grpSp>
            <p:nvGrpSpPr>
              <p:cNvPr id="45130" name="圆角矩形 66"/>
              <p:cNvGrpSpPr>
                <a:grpSpLocks/>
              </p:cNvGrpSpPr>
              <p:nvPr/>
            </p:nvGrpSpPr>
            <p:grpSpPr bwMode="auto">
              <a:xfrm>
                <a:off x="-32998" y="-32385"/>
                <a:ext cx="3159333" cy="462580"/>
                <a:chOff x="0" y="0"/>
                <a:chExt cx="2694432" cy="463296"/>
              </a:xfrm>
            </p:grpSpPr>
            <p:pic>
              <p:nvPicPr>
                <p:cNvPr id="45131" name="圆角矩形 66"/>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694432"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32" name="Text Box 76"/>
                <p:cNvSpPr txBox="1">
                  <a:spLocks noChangeArrowheads="1"/>
                </p:cNvSpPr>
                <p:nvPr/>
              </p:nvSpPr>
              <p:spPr bwMode="auto">
                <a:xfrm>
                  <a:off x="45095" y="49388"/>
                  <a:ext cx="2545394" cy="31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5133" name="椭圆 14"/>
              <p:cNvSpPr>
                <a:spLocks/>
              </p:cNvSpPr>
              <p:nvPr/>
            </p:nvSpPr>
            <p:spPr bwMode="auto">
              <a:xfrm>
                <a:off x="17931" y="10211"/>
                <a:ext cx="2988474" cy="283802"/>
              </a:xfrm>
              <a:custGeom>
                <a:avLst/>
                <a:gdLst>
                  <a:gd name="T0" fmla="*/ 57791 w 3024336"/>
                  <a:gd name="T1" fmla="*/ 0 h 288032"/>
                  <a:gd name="T2" fmla="*/ 2966545 w 3024336"/>
                  <a:gd name="T3" fmla="*/ 0 h 288032"/>
                  <a:gd name="T4" fmla="*/ 3024336 w 3024336"/>
                  <a:gd name="T5" fmla="*/ 57791 h 288032"/>
                  <a:gd name="T6" fmla="*/ 3024336 w 3024336"/>
                  <a:gd name="T7" fmla="*/ 141731 h 288032"/>
                  <a:gd name="T8" fmla="*/ 1512169 w 3024336"/>
                  <a:gd name="T9" fmla="*/ 288032 h 288032"/>
                  <a:gd name="T10" fmla="*/ 0 w 3024336"/>
                  <a:gd name="T11" fmla="*/ 141731 h 288032"/>
                  <a:gd name="T12" fmla="*/ 0 w 3024336"/>
                  <a:gd name="T13" fmla="*/ 57791 h 288032"/>
                  <a:gd name="T14" fmla="*/ 57791 w 3024336"/>
                  <a:gd name="T15" fmla="*/ 0 h 288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rgbClr val="FFFFFF">
                  <a:alpha val="14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134" name="Freeform 6"/>
              <p:cNvSpPr>
                <a:spLocks/>
              </p:cNvSpPr>
              <p:nvPr/>
            </p:nvSpPr>
            <p:spPr bwMode="auto">
              <a:xfrm>
                <a:off x="587926" y="31546"/>
                <a:ext cx="1800000" cy="16963"/>
              </a:xfrm>
              <a:custGeom>
                <a:avLst/>
                <a:gdLst>
                  <a:gd name="T0" fmla="*/ 10 w 1718"/>
                  <a:gd name="T1" fmla="*/ 0 h 462"/>
                  <a:gd name="T2" fmla="*/ 10 w 1718"/>
                  <a:gd name="T3" fmla="*/ 0 h 462"/>
                  <a:gd name="T4" fmla="*/ 6 w 1718"/>
                  <a:gd name="T5" fmla="*/ 14 h 462"/>
                  <a:gd name="T6" fmla="*/ 2 w 1718"/>
                  <a:gd name="T7" fmla="*/ 30 h 462"/>
                  <a:gd name="T8" fmla="*/ 0 w 1718"/>
                  <a:gd name="T9" fmla="*/ 46 h 462"/>
                  <a:gd name="T10" fmla="*/ 0 w 1718"/>
                  <a:gd name="T11" fmla="*/ 62 h 462"/>
                  <a:gd name="T12" fmla="*/ 0 w 1718"/>
                  <a:gd name="T13" fmla="*/ 62 h 462"/>
                  <a:gd name="T14" fmla="*/ 2 w 1718"/>
                  <a:gd name="T15" fmla="*/ 82 h 462"/>
                  <a:gd name="T16" fmla="*/ 4 w 1718"/>
                  <a:gd name="T17" fmla="*/ 102 h 462"/>
                  <a:gd name="T18" fmla="*/ 10 w 1718"/>
                  <a:gd name="T19" fmla="*/ 122 h 462"/>
                  <a:gd name="T20" fmla="*/ 18 w 1718"/>
                  <a:gd name="T21" fmla="*/ 142 h 462"/>
                  <a:gd name="T22" fmla="*/ 28 w 1718"/>
                  <a:gd name="T23" fmla="*/ 162 h 462"/>
                  <a:gd name="T24" fmla="*/ 38 w 1718"/>
                  <a:gd name="T25" fmla="*/ 180 h 462"/>
                  <a:gd name="T26" fmla="*/ 52 w 1718"/>
                  <a:gd name="T27" fmla="*/ 198 h 462"/>
                  <a:gd name="T28" fmla="*/ 68 w 1718"/>
                  <a:gd name="T29" fmla="*/ 216 h 462"/>
                  <a:gd name="T30" fmla="*/ 84 w 1718"/>
                  <a:gd name="T31" fmla="*/ 234 h 462"/>
                  <a:gd name="T32" fmla="*/ 104 w 1718"/>
                  <a:gd name="T33" fmla="*/ 252 h 462"/>
                  <a:gd name="T34" fmla="*/ 124 w 1718"/>
                  <a:gd name="T35" fmla="*/ 268 h 462"/>
                  <a:gd name="T36" fmla="*/ 146 w 1718"/>
                  <a:gd name="T37" fmla="*/ 284 h 462"/>
                  <a:gd name="T38" fmla="*/ 170 w 1718"/>
                  <a:gd name="T39" fmla="*/ 300 h 462"/>
                  <a:gd name="T40" fmla="*/ 196 w 1718"/>
                  <a:gd name="T41" fmla="*/ 316 h 462"/>
                  <a:gd name="T42" fmla="*/ 224 w 1718"/>
                  <a:gd name="T43" fmla="*/ 330 h 462"/>
                  <a:gd name="T44" fmla="*/ 252 w 1718"/>
                  <a:gd name="T45" fmla="*/ 344 h 462"/>
                  <a:gd name="T46" fmla="*/ 312 w 1718"/>
                  <a:gd name="T47" fmla="*/ 370 h 462"/>
                  <a:gd name="T48" fmla="*/ 378 w 1718"/>
                  <a:gd name="T49" fmla="*/ 392 h 462"/>
                  <a:gd name="T50" fmla="*/ 450 w 1718"/>
                  <a:gd name="T51" fmla="*/ 412 h 462"/>
                  <a:gd name="T52" fmla="*/ 524 w 1718"/>
                  <a:gd name="T53" fmla="*/ 430 h 462"/>
                  <a:gd name="T54" fmla="*/ 604 w 1718"/>
                  <a:gd name="T55" fmla="*/ 444 h 462"/>
                  <a:gd name="T56" fmla="*/ 686 w 1718"/>
                  <a:gd name="T57" fmla="*/ 452 h 462"/>
                  <a:gd name="T58" fmla="*/ 772 w 1718"/>
                  <a:gd name="T59" fmla="*/ 458 h 462"/>
                  <a:gd name="T60" fmla="*/ 860 w 1718"/>
                  <a:gd name="T61" fmla="*/ 462 h 462"/>
                  <a:gd name="T62" fmla="*/ 860 w 1718"/>
                  <a:gd name="T63" fmla="*/ 462 h 462"/>
                  <a:gd name="T64" fmla="*/ 948 w 1718"/>
                  <a:gd name="T65" fmla="*/ 458 h 462"/>
                  <a:gd name="T66" fmla="*/ 1032 w 1718"/>
                  <a:gd name="T67" fmla="*/ 452 h 462"/>
                  <a:gd name="T68" fmla="*/ 1116 w 1718"/>
                  <a:gd name="T69" fmla="*/ 444 h 462"/>
                  <a:gd name="T70" fmla="*/ 1194 w 1718"/>
                  <a:gd name="T71" fmla="*/ 430 h 462"/>
                  <a:gd name="T72" fmla="*/ 1270 w 1718"/>
                  <a:gd name="T73" fmla="*/ 412 h 462"/>
                  <a:gd name="T74" fmla="*/ 1340 w 1718"/>
                  <a:gd name="T75" fmla="*/ 392 h 462"/>
                  <a:gd name="T76" fmla="*/ 1406 w 1718"/>
                  <a:gd name="T77" fmla="*/ 370 h 462"/>
                  <a:gd name="T78" fmla="*/ 1468 w 1718"/>
                  <a:gd name="T79" fmla="*/ 344 h 462"/>
                  <a:gd name="T80" fmla="*/ 1496 w 1718"/>
                  <a:gd name="T81" fmla="*/ 330 h 462"/>
                  <a:gd name="T82" fmla="*/ 1522 w 1718"/>
                  <a:gd name="T83" fmla="*/ 316 h 462"/>
                  <a:gd name="T84" fmla="*/ 1548 w 1718"/>
                  <a:gd name="T85" fmla="*/ 300 h 462"/>
                  <a:gd name="T86" fmla="*/ 1572 w 1718"/>
                  <a:gd name="T87" fmla="*/ 284 h 462"/>
                  <a:gd name="T88" fmla="*/ 1594 w 1718"/>
                  <a:gd name="T89" fmla="*/ 268 h 462"/>
                  <a:gd name="T90" fmla="*/ 1616 w 1718"/>
                  <a:gd name="T91" fmla="*/ 252 h 462"/>
                  <a:gd name="T92" fmla="*/ 1634 w 1718"/>
                  <a:gd name="T93" fmla="*/ 234 h 462"/>
                  <a:gd name="T94" fmla="*/ 1652 w 1718"/>
                  <a:gd name="T95" fmla="*/ 216 h 462"/>
                  <a:gd name="T96" fmla="*/ 1666 w 1718"/>
                  <a:gd name="T97" fmla="*/ 198 h 462"/>
                  <a:gd name="T98" fmla="*/ 1680 w 1718"/>
                  <a:gd name="T99" fmla="*/ 180 h 462"/>
                  <a:gd name="T100" fmla="*/ 1692 w 1718"/>
                  <a:gd name="T101" fmla="*/ 162 h 462"/>
                  <a:gd name="T102" fmla="*/ 1702 w 1718"/>
                  <a:gd name="T103" fmla="*/ 142 h 462"/>
                  <a:gd name="T104" fmla="*/ 1710 w 1718"/>
                  <a:gd name="T105" fmla="*/ 122 h 462"/>
                  <a:gd name="T106" fmla="*/ 1714 w 1718"/>
                  <a:gd name="T107" fmla="*/ 102 h 462"/>
                  <a:gd name="T108" fmla="*/ 1718 w 1718"/>
                  <a:gd name="T109" fmla="*/ 82 h 462"/>
                  <a:gd name="T110" fmla="*/ 1718 w 1718"/>
                  <a:gd name="T111" fmla="*/ 62 h 462"/>
                  <a:gd name="T112" fmla="*/ 1718 w 1718"/>
                  <a:gd name="T113" fmla="*/ 62 h 462"/>
                  <a:gd name="T114" fmla="*/ 1718 w 1718"/>
                  <a:gd name="T115" fmla="*/ 46 h 462"/>
                  <a:gd name="T116" fmla="*/ 1716 w 1718"/>
                  <a:gd name="T117" fmla="*/ 30 h 462"/>
                  <a:gd name="T118" fmla="*/ 1714 w 1718"/>
                  <a:gd name="T119" fmla="*/ 14 h 462"/>
                  <a:gd name="T120" fmla="*/ 1708 w 1718"/>
                  <a:gd name="T121" fmla="*/ 0 h 462"/>
                  <a:gd name="T122" fmla="*/ 10 w 1718"/>
                  <a:gd name="T1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8" h="462">
                    <a:moveTo>
                      <a:pt x="10" y="0"/>
                    </a:moveTo>
                    <a:lnTo>
                      <a:pt x="10" y="0"/>
                    </a:lnTo>
                    <a:lnTo>
                      <a:pt x="6" y="14"/>
                    </a:lnTo>
                    <a:lnTo>
                      <a:pt x="2" y="30"/>
                    </a:lnTo>
                    <a:lnTo>
                      <a:pt x="0" y="46"/>
                    </a:lnTo>
                    <a:lnTo>
                      <a:pt x="0" y="62"/>
                    </a:lnTo>
                    <a:lnTo>
                      <a:pt x="2" y="82"/>
                    </a:lnTo>
                    <a:lnTo>
                      <a:pt x="4" y="102"/>
                    </a:lnTo>
                    <a:lnTo>
                      <a:pt x="10" y="122"/>
                    </a:lnTo>
                    <a:lnTo>
                      <a:pt x="18" y="142"/>
                    </a:lnTo>
                    <a:lnTo>
                      <a:pt x="28" y="162"/>
                    </a:lnTo>
                    <a:lnTo>
                      <a:pt x="38" y="180"/>
                    </a:lnTo>
                    <a:lnTo>
                      <a:pt x="52" y="198"/>
                    </a:lnTo>
                    <a:lnTo>
                      <a:pt x="68" y="216"/>
                    </a:lnTo>
                    <a:lnTo>
                      <a:pt x="84" y="234"/>
                    </a:lnTo>
                    <a:lnTo>
                      <a:pt x="104" y="252"/>
                    </a:lnTo>
                    <a:lnTo>
                      <a:pt x="124" y="268"/>
                    </a:lnTo>
                    <a:lnTo>
                      <a:pt x="146" y="284"/>
                    </a:lnTo>
                    <a:lnTo>
                      <a:pt x="170" y="300"/>
                    </a:lnTo>
                    <a:lnTo>
                      <a:pt x="196" y="316"/>
                    </a:lnTo>
                    <a:lnTo>
                      <a:pt x="224" y="330"/>
                    </a:lnTo>
                    <a:lnTo>
                      <a:pt x="252" y="344"/>
                    </a:lnTo>
                    <a:lnTo>
                      <a:pt x="312" y="370"/>
                    </a:lnTo>
                    <a:lnTo>
                      <a:pt x="378" y="392"/>
                    </a:lnTo>
                    <a:lnTo>
                      <a:pt x="450" y="412"/>
                    </a:lnTo>
                    <a:lnTo>
                      <a:pt x="524" y="430"/>
                    </a:lnTo>
                    <a:lnTo>
                      <a:pt x="604" y="444"/>
                    </a:lnTo>
                    <a:lnTo>
                      <a:pt x="686" y="452"/>
                    </a:lnTo>
                    <a:lnTo>
                      <a:pt x="772" y="458"/>
                    </a:lnTo>
                    <a:lnTo>
                      <a:pt x="860" y="462"/>
                    </a:lnTo>
                    <a:lnTo>
                      <a:pt x="948" y="458"/>
                    </a:lnTo>
                    <a:lnTo>
                      <a:pt x="1032" y="452"/>
                    </a:lnTo>
                    <a:lnTo>
                      <a:pt x="1116" y="444"/>
                    </a:lnTo>
                    <a:lnTo>
                      <a:pt x="1194" y="430"/>
                    </a:lnTo>
                    <a:lnTo>
                      <a:pt x="1270" y="412"/>
                    </a:lnTo>
                    <a:lnTo>
                      <a:pt x="1340" y="392"/>
                    </a:lnTo>
                    <a:lnTo>
                      <a:pt x="1406" y="370"/>
                    </a:lnTo>
                    <a:lnTo>
                      <a:pt x="1468" y="344"/>
                    </a:lnTo>
                    <a:lnTo>
                      <a:pt x="1496" y="330"/>
                    </a:lnTo>
                    <a:lnTo>
                      <a:pt x="1522" y="316"/>
                    </a:lnTo>
                    <a:lnTo>
                      <a:pt x="1548" y="300"/>
                    </a:lnTo>
                    <a:lnTo>
                      <a:pt x="1572" y="284"/>
                    </a:lnTo>
                    <a:lnTo>
                      <a:pt x="1594" y="268"/>
                    </a:lnTo>
                    <a:lnTo>
                      <a:pt x="1616" y="252"/>
                    </a:lnTo>
                    <a:lnTo>
                      <a:pt x="1634" y="234"/>
                    </a:lnTo>
                    <a:lnTo>
                      <a:pt x="1652" y="216"/>
                    </a:lnTo>
                    <a:lnTo>
                      <a:pt x="1666" y="198"/>
                    </a:lnTo>
                    <a:lnTo>
                      <a:pt x="1680" y="180"/>
                    </a:lnTo>
                    <a:lnTo>
                      <a:pt x="1692" y="162"/>
                    </a:lnTo>
                    <a:lnTo>
                      <a:pt x="1702" y="142"/>
                    </a:lnTo>
                    <a:lnTo>
                      <a:pt x="1710" y="122"/>
                    </a:lnTo>
                    <a:lnTo>
                      <a:pt x="1714" y="102"/>
                    </a:lnTo>
                    <a:lnTo>
                      <a:pt x="1718" y="82"/>
                    </a:lnTo>
                    <a:lnTo>
                      <a:pt x="1718" y="62"/>
                    </a:lnTo>
                    <a:lnTo>
                      <a:pt x="1718" y="46"/>
                    </a:lnTo>
                    <a:lnTo>
                      <a:pt x="1716" y="30"/>
                    </a:lnTo>
                    <a:lnTo>
                      <a:pt x="1714" y="14"/>
                    </a:lnTo>
                    <a:lnTo>
                      <a:pt x="1708" y="0"/>
                    </a:lnTo>
                    <a:lnTo>
                      <a:pt x="10" y="0"/>
                    </a:lnTo>
                    <a:close/>
                  </a:path>
                </a:pathLst>
              </a:custGeom>
              <a:gradFill rotWithShape="1">
                <a:gsLst>
                  <a:gs pos="0">
                    <a:srgbClr val="FFFFFF">
                      <a:alpha val="79999"/>
                    </a:srgbClr>
                  </a:gs>
                  <a:gs pos="10001">
                    <a:srgbClr val="FFFFFF">
                      <a:alpha val="71998"/>
                    </a:srgbClr>
                  </a:gs>
                  <a:gs pos="100000">
                    <a:srgbClr val="000000">
                      <a:alpha val="0"/>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5135" name="标题层"/>
            <p:cNvSpPr txBox="1">
              <a:spLocks noChangeArrowheads="1"/>
            </p:cNvSpPr>
            <p:nvPr/>
          </p:nvSpPr>
          <p:spPr bwMode="auto">
            <a:xfrm>
              <a:off x="72451" y="19749"/>
              <a:ext cx="3122255" cy="307777"/>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400" dirty="0">
                  <a:solidFill>
                    <a:srgbClr val="FFFFFF"/>
                  </a:solidFill>
                  <a:latin typeface="Arial" pitchFamily="34" charset="0"/>
                  <a:ea typeface="微软雅黑" pitchFamily="34" charset="-122"/>
                </a:rPr>
                <a:t>文字内容介绍文字</a:t>
              </a:r>
            </a:p>
          </p:txBody>
        </p:sp>
      </p:grpSp>
      <p:pic>
        <p:nvPicPr>
          <p:cNvPr id="82" name="Picture 28">
            <a:extLst>
              <a:ext uri="{FF2B5EF4-FFF2-40B4-BE49-F238E27FC236}">
                <a16:creationId xmlns:a16="http://schemas.microsoft.com/office/drawing/2014/main" id="{69BC761A-7D84-4AB1-B59B-972DD394A6CD}"/>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83" name="组合 3">
            <a:extLst>
              <a:ext uri="{FF2B5EF4-FFF2-40B4-BE49-F238E27FC236}">
                <a16:creationId xmlns:a16="http://schemas.microsoft.com/office/drawing/2014/main" id="{92A20993-9980-4E3C-84AC-390E39002112}"/>
              </a:ext>
            </a:extLst>
          </p:cNvPr>
          <p:cNvGrpSpPr>
            <a:grpSpLocks/>
          </p:cNvGrpSpPr>
          <p:nvPr/>
        </p:nvGrpSpPr>
        <p:grpSpPr bwMode="auto">
          <a:xfrm>
            <a:off x="464577" y="165395"/>
            <a:ext cx="433338" cy="535447"/>
            <a:chOff x="10675" y="7633"/>
            <a:chExt cx="433171" cy="534549"/>
          </a:xfrm>
        </p:grpSpPr>
        <p:sp>
          <p:nvSpPr>
            <p:cNvPr id="84" name="圆角矩形 10">
              <a:extLst>
                <a:ext uri="{FF2B5EF4-FFF2-40B4-BE49-F238E27FC236}">
                  <a16:creationId xmlns:a16="http://schemas.microsoft.com/office/drawing/2014/main" id="{55D0503F-B793-4A3D-88AC-1CA2FEA92901}"/>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85" name="图片 50">
              <a:extLst>
                <a:ext uri="{FF2B5EF4-FFF2-40B4-BE49-F238E27FC236}">
                  <a16:creationId xmlns:a16="http://schemas.microsoft.com/office/drawing/2014/main" id="{3D17DD5B-13BA-4D2E-8A50-3EA27E397D3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6" name="图片 85">
            <a:extLst>
              <a:ext uri="{FF2B5EF4-FFF2-40B4-BE49-F238E27FC236}">
                <a16:creationId xmlns:a16="http://schemas.microsoft.com/office/drawing/2014/main" id="{7214CAD5-662E-4E0F-94D2-3A5478B9C43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87" name="TextBox 29">
            <a:extLst>
              <a:ext uri="{FF2B5EF4-FFF2-40B4-BE49-F238E27FC236}">
                <a16:creationId xmlns:a16="http://schemas.microsoft.com/office/drawing/2014/main" id="{558D0D48-034C-415C-968E-D371D8FE3F15}"/>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387909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8"/>
          <p:cNvSpPr>
            <a:spLocks/>
          </p:cNvSpPr>
          <p:nvPr/>
        </p:nvSpPr>
        <p:spPr bwMode="gray">
          <a:xfrm flipH="1">
            <a:off x="2089112" y="1658437"/>
            <a:ext cx="3703552" cy="1838580"/>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96017" tIns="64012" rIns="96017" bIns="128023" anchor="b" anchorCtr="0"/>
          <a:lstStyle/>
          <a:p>
            <a:pPr lvl="0" algn="l"/>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5" name="Freeform 9"/>
          <p:cNvSpPr>
            <a:spLocks/>
          </p:cNvSpPr>
          <p:nvPr/>
        </p:nvSpPr>
        <p:spPr bwMode="gray">
          <a:xfrm>
            <a:off x="2089112" y="3615925"/>
            <a:ext cx="3703552" cy="1838580"/>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96017" tIns="128023" rIns="96017" bIns="128023" anchor="t" anchorCtr="0"/>
          <a:lstStyle/>
          <a:p>
            <a:pPr lvl="0" algn="l"/>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6" name="Freeform 10"/>
          <p:cNvSpPr>
            <a:spLocks/>
          </p:cNvSpPr>
          <p:nvPr/>
        </p:nvSpPr>
        <p:spPr bwMode="gray">
          <a:xfrm>
            <a:off x="5919664" y="3615925"/>
            <a:ext cx="3703552" cy="1838580"/>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96017" tIns="128023" rIns="96017" bIns="128023" anchor="t" anchorCtr="0"/>
          <a:lstStyle/>
          <a:p>
            <a:pPr lvl="0" algn="r"/>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7" name="Freeform 8"/>
          <p:cNvSpPr>
            <a:spLocks/>
          </p:cNvSpPr>
          <p:nvPr/>
        </p:nvSpPr>
        <p:spPr bwMode="gray">
          <a:xfrm>
            <a:off x="5919665" y="1658437"/>
            <a:ext cx="3702727" cy="1838580"/>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96017" tIns="64012" rIns="96017" bIns="128023" anchor="b" anchorCtr="0"/>
          <a:lstStyle/>
          <a:p>
            <a:pPr lvl="0" algn="r"/>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40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40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8" name="Rectangle 19"/>
          <p:cNvSpPr>
            <a:spLocks noChangeArrowheads="1"/>
          </p:cNvSpPr>
          <p:nvPr/>
        </p:nvSpPr>
        <p:spPr bwMode="gray">
          <a:xfrm>
            <a:off x="2089112" y="5132674"/>
            <a:ext cx="3696846" cy="321830"/>
          </a:xfrm>
          <a:prstGeom prst="rect">
            <a:avLst/>
          </a:prstGeom>
          <a:solidFill>
            <a:schemeClr val="accent1">
              <a:lumMod val="60000"/>
              <a:lumOff val="40000"/>
            </a:schemeClr>
          </a:solidFill>
          <a:ln w="12700">
            <a:noFill/>
            <a:miter lim="800000"/>
            <a:headEnd/>
            <a:tailEnd/>
          </a:ln>
          <a:effectLst/>
        </p:spPr>
        <p:txBody>
          <a:bodyPr lIns="96017" tIns="64012" rIns="96017" bIns="64012" anchor="ctr"/>
          <a:lstStyle/>
          <a:p>
            <a:pPr defTabSz="712837" eaLnBrk="0" hangingPunct="0"/>
            <a:r>
              <a:rPr lang="zh-CN" altLang="en-US" sz="1400" noProof="1">
                <a:solidFill>
                  <a:srgbClr val="FFFFFF"/>
                </a:solidFill>
                <a:latin typeface="微软雅黑" pitchFamily="34" charset="-122"/>
                <a:ea typeface="微软雅黑" pitchFamily="34" charset="-122"/>
                <a:cs typeface="Arial" charset="0"/>
              </a:rPr>
              <a:t>点击添加标题</a:t>
            </a:r>
            <a:endParaRPr lang="de-DE" altLang="zh-CN" sz="1400" noProof="1">
              <a:solidFill>
                <a:srgbClr val="FFFFFF"/>
              </a:solidFill>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5926367" y="5132674"/>
            <a:ext cx="3696846" cy="321830"/>
          </a:xfrm>
          <a:prstGeom prst="rect">
            <a:avLst/>
          </a:prstGeom>
          <a:solidFill>
            <a:srgbClr val="0282D0"/>
          </a:solidFill>
          <a:ln w="12700">
            <a:noFill/>
            <a:miter lim="800000"/>
            <a:headEnd/>
            <a:tailEnd/>
          </a:ln>
          <a:effectLst/>
        </p:spPr>
        <p:txBody>
          <a:bodyPr lIns="96017" tIns="64012" rIns="96017" bIns="64012" anchor="ctr"/>
          <a:lstStyle/>
          <a:p>
            <a:pPr defTabSz="712837" eaLnBrk="0" hangingPunct="0"/>
            <a:r>
              <a:rPr lang="zh-CN" altLang="en-US" sz="1400" noProof="1">
                <a:solidFill>
                  <a:srgbClr val="FFFFFF"/>
                </a:solidFill>
                <a:latin typeface="微软雅黑" pitchFamily="34" charset="-122"/>
                <a:ea typeface="微软雅黑" pitchFamily="34" charset="-122"/>
                <a:cs typeface="Arial" charset="0"/>
              </a:rPr>
              <a:t>点击添加标题</a:t>
            </a:r>
            <a:endParaRPr lang="de-DE" altLang="zh-CN" sz="1400" noProof="1">
              <a:solidFill>
                <a:srgbClr val="FFFFFF"/>
              </a:solidFill>
              <a:latin typeface="微软雅黑" pitchFamily="34" charset="-122"/>
              <a:ea typeface="微软雅黑" pitchFamily="34" charset="-122"/>
              <a:cs typeface="Arial" charset="0"/>
            </a:endParaRPr>
          </a:p>
        </p:txBody>
      </p:sp>
      <p:sp>
        <p:nvSpPr>
          <p:cNvPr id="10" name="Rectangle 19"/>
          <p:cNvSpPr>
            <a:spLocks noChangeArrowheads="1"/>
          </p:cNvSpPr>
          <p:nvPr/>
        </p:nvSpPr>
        <p:spPr bwMode="gray">
          <a:xfrm>
            <a:off x="5926367" y="1658435"/>
            <a:ext cx="3696846" cy="321830"/>
          </a:xfrm>
          <a:prstGeom prst="rect">
            <a:avLst/>
          </a:prstGeom>
          <a:solidFill>
            <a:schemeClr val="accent1">
              <a:lumMod val="60000"/>
              <a:lumOff val="40000"/>
            </a:schemeClr>
          </a:solidFill>
          <a:ln w="12700">
            <a:noFill/>
            <a:miter lim="800000"/>
            <a:headEnd/>
            <a:tailEnd/>
          </a:ln>
          <a:effectLst/>
        </p:spPr>
        <p:txBody>
          <a:bodyPr lIns="96017" tIns="64012" rIns="96017" bIns="64012" anchor="ctr"/>
          <a:lstStyle/>
          <a:p>
            <a:pPr defTabSz="712837" eaLnBrk="0" hangingPunct="0"/>
            <a:r>
              <a:rPr lang="zh-CN" altLang="en-US" sz="1400" noProof="1">
                <a:solidFill>
                  <a:srgbClr val="FFFFFF"/>
                </a:solidFill>
                <a:latin typeface="微软雅黑" pitchFamily="34" charset="-122"/>
                <a:ea typeface="微软雅黑" pitchFamily="34" charset="-122"/>
                <a:cs typeface="Arial" charset="0"/>
              </a:rPr>
              <a:t>点击添加标题</a:t>
            </a:r>
          </a:p>
        </p:txBody>
      </p:sp>
      <p:sp>
        <p:nvSpPr>
          <p:cNvPr id="11" name="Rectangle 19"/>
          <p:cNvSpPr>
            <a:spLocks noChangeArrowheads="1"/>
          </p:cNvSpPr>
          <p:nvPr/>
        </p:nvSpPr>
        <p:spPr bwMode="gray">
          <a:xfrm>
            <a:off x="2089112" y="1658435"/>
            <a:ext cx="3696846" cy="321830"/>
          </a:xfrm>
          <a:prstGeom prst="rect">
            <a:avLst/>
          </a:prstGeom>
          <a:solidFill>
            <a:srgbClr val="0282D0"/>
          </a:solidFill>
          <a:ln w="12700">
            <a:noFill/>
            <a:round/>
            <a:headEnd/>
            <a:tailEnd/>
          </a:ln>
          <a:effectLst/>
        </p:spPr>
        <p:txBody>
          <a:bodyPr wrap="none" lIns="81295" tIns="40648" rIns="81295" bIns="40648" anchor="ctr"/>
          <a:lstStyle/>
          <a:p>
            <a:r>
              <a:rPr lang="zh-CN" altLang="en-US" sz="1400" noProof="1">
                <a:solidFill>
                  <a:schemeClr val="bg1"/>
                </a:solidFill>
                <a:latin typeface="微软雅黑" pitchFamily="34" charset="-122"/>
                <a:ea typeface="微软雅黑" pitchFamily="34" charset="-122"/>
              </a:rPr>
              <a:t>点击添加标题</a:t>
            </a:r>
            <a:endParaRPr lang="de-DE" sz="1400" noProof="1">
              <a:solidFill>
                <a:schemeClr val="bg1"/>
              </a:solidFill>
              <a:latin typeface="微软雅黑" pitchFamily="34" charset="-122"/>
              <a:ea typeface="微软雅黑" pitchFamily="34" charset="-122"/>
            </a:endParaRPr>
          </a:p>
        </p:txBody>
      </p:sp>
      <p:grpSp>
        <p:nvGrpSpPr>
          <p:cNvPr id="12" name="Gruppieren 43"/>
          <p:cNvGrpSpPr/>
          <p:nvPr/>
        </p:nvGrpSpPr>
        <p:grpSpPr bwMode="gray">
          <a:xfrm>
            <a:off x="4986390" y="2666791"/>
            <a:ext cx="1721556" cy="1733995"/>
            <a:chOff x="2804400" y="1911431"/>
            <a:chExt cx="3535200" cy="3535200"/>
          </a:xfrm>
          <a:solidFill>
            <a:srgbClr val="005DA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solidFill>
              <a:schemeClr val="accent1">
                <a:lumMod val="60000"/>
                <a:lumOff val="40000"/>
              </a:schemeClr>
            </a:solidFill>
            <a:ln w="9525">
              <a:noFill/>
              <a:round/>
              <a:headEnd/>
              <a:tailE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solidFill>
              <a:schemeClr val="accent1">
                <a:lumMod val="60000"/>
                <a:lumOff val="40000"/>
              </a:schemeClr>
            </a:solidFill>
            <a:ln w="9525" cap="flat" cmpd="sng">
              <a:noFill/>
              <a:prstDash val="solid"/>
              <a:round/>
              <a:headEnd type="none" w="med" len="med"/>
              <a:tailEnd type="none" w="med" len="med"/>
            </a:ln>
            <a:effectLst/>
          </p:spPr>
          <p:txBody>
            <a:bodyPr/>
            <a:lstStyle/>
            <a:p>
              <a:endParaRPr lang="de-DE"/>
            </a:p>
          </p:txBody>
        </p:sp>
      </p:grpSp>
      <p:pic>
        <p:nvPicPr>
          <p:cNvPr id="32" name="Picture 28">
            <a:extLst>
              <a:ext uri="{FF2B5EF4-FFF2-40B4-BE49-F238E27FC236}">
                <a16:creationId xmlns:a16="http://schemas.microsoft.com/office/drawing/2014/main" id="{AA8179F2-28FB-421B-899C-BD128C4E31F3}"/>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组合 3">
            <a:extLst>
              <a:ext uri="{FF2B5EF4-FFF2-40B4-BE49-F238E27FC236}">
                <a16:creationId xmlns:a16="http://schemas.microsoft.com/office/drawing/2014/main" id="{E3F27028-DB63-4C26-A6E4-40AD595D4D53}"/>
              </a:ext>
            </a:extLst>
          </p:cNvPr>
          <p:cNvGrpSpPr>
            <a:grpSpLocks/>
          </p:cNvGrpSpPr>
          <p:nvPr/>
        </p:nvGrpSpPr>
        <p:grpSpPr bwMode="auto">
          <a:xfrm>
            <a:off x="464577" y="165395"/>
            <a:ext cx="433338" cy="535447"/>
            <a:chOff x="10675" y="7633"/>
            <a:chExt cx="433171" cy="534549"/>
          </a:xfrm>
        </p:grpSpPr>
        <p:sp>
          <p:nvSpPr>
            <p:cNvPr id="34" name="圆角矩形 10">
              <a:extLst>
                <a:ext uri="{FF2B5EF4-FFF2-40B4-BE49-F238E27FC236}">
                  <a16:creationId xmlns:a16="http://schemas.microsoft.com/office/drawing/2014/main" id="{BD474E94-6A31-4F2C-ABBE-C6C379A36E03}"/>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5" name="图片 50">
              <a:extLst>
                <a:ext uri="{FF2B5EF4-FFF2-40B4-BE49-F238E27FC236}">
                  <a16:creationId xmlns:a16="http://schemas.microsoft.com/office/drawing/2014/main" id="{F51ED183-BB2C-4496-AA11-6A1DA71394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图片 35">
            <a:extLst>
              <a:ext uri="{FF2B5EF4-FFF2-40B4-BE49-F238E27FC236}">
                <a16:creationId xmlns:a16="http://schemas.microsoft.com/office/drawing/2014/main" id="{956B1C9A-3553-4F7C-8045-EEA4499D96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37" name="TextBox 29">
            <a:extLst>
              <a:ext uri="{FF2B5EF4-FFF2-40B4-BE49-F238E27FC236}">
                <a16:creationId xmlns:a16="http://schemas.microsoft.com/office/drawing/2014/main" id="{9A1459F8-8278-4383-B6F5-833527E28294}"/>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734097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93" name="椭圆 12"/>
          <p:cNvSpPr>
            <a:spLocks noChangeArrowheads="1"/>
          </p:cNvSpPr>
          <p:nvPr/>
        </p:nvSpPr>
        <p:spPr bwMode="auto">
          <a:xfrm>
            <a:off x="3848565" y="4575588"/>
            <a:ext cx="3659823" cy="179442"/>
          </a:xfrm>
          <a:prstGeom prst="ellipse">
            <a:avLst/>
          </a:prstGeom>
          <a:gradFill rotWithShape="1">
            <a:gsLst>
              <a:gs pos="0">
                <a:schemeClr val="tx1">
                  <a:alpha val="50999"/>
                </a:schemeClr>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lIns="91458" tIns="45729" rIns="91458" bIns="45729"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nvGrpSpPr>
          <p:cNvPr id="46094" name="组合 13"/>
          <p:cNvGrpSpPr>
            <a:grpSpLocks/>
          </p:cNvGrpSpPr>
          <p:nvPr/>
        </p:nvGrpSpPr>
        <p:grpSpPr bwMode="auto">
          <a:xfrm>
            <a:off x="4366180" y="2547727"/>
            <a:ext cx="2796073" cy="2143787"/>
            <a:chOff x="0" y="0"/>
            <a:chExt cx="3488042" cy="2672758"/>
          </a:xfrm>
        </p:grpSpPr>
        <p:pic>
          <p:nvPicPr>
            <p:cNvPr id="46095" name="Picture 2" descr="F:\工作夹\PPT设计\ppt网店\banner\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88042" cy="2672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7" name="矩形 16"/>
            <p:cNvSpPr>
              <a:spLocks noChangeArrowheads="1"/>
            </p:cNvSpPr>
            <p:nvPr/>
          </p:nvSpPr>
          <p:spPr bwMode="auto">
            <a:xfrm>
              <a:off x="92607" y="102185"/>
              <a:ext cx="3314700" cy="1795759"/>
            </a:xfrm>
            <a:prstGeom prst="rect">
              <a:avLst/>
            </a:prstGeom>
            <a:gradFill rotWithShape="1">
              <a:gsLst>
                <a:gs pos="0">
                  <a:srgbClr val="FFFFFF"/>
                </a:gs>
                <a:gs pos="100000">
                  <a:srgbClr val="D9D9D9"/>
                </a:gs>
              </a:gsLst>
              <a:lin ang="2700000" scaled="1"/>
            </a:gradFill>
            <a:ln w="12700" cmpd="sng">
              <a:solidFill>
                <a:srgbClr val="FFFFFF"/>
              </a:solidFill>
              <a:miter lim="800000"/>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solidFill>
                  <a:srgbClr val="FFFFFF"/>
                </a:solidFill>
              </a:endParaRPr>
            </a:p>
          </p:txBody>
        </p:sp>
      </p:grpSp>
      <p:grpSp>
        <p:nvGrpSpPr>
          <p:cNvPr id="46099" name="组合 18"/>
          <p:cNvGrpSpPr>
            <a:grpSpLocks/>
          </p:cNvGrpSpPr>
          <p:nvPr/>
        </p:nvGrpSpPr>
        <p:grpSpPr bwMode="auto">
          <a:xfrm>
            <a:off x="1112044" y="2231717"/>
            <a:ext cx="2927056" cy="1084571"/>
            <a:chOff x="0" y="0"/>
            <a:chExt cx="2925888" cy="1084759"/>
          </a:xfrm>
        </p:grpSpPr>
        <p:grpSp>
          <p:nvGrpSpPr>
            <p:cNvPr id="46100" name="组合 19"/>
            <p:cNvGrpSpPr>
              <a:grpSpLocks/>
            </p:cNvGrpSpPr>
            <p:nvPr/>
          </p:nvGrpSpPr>
          <p:grpSpPr bwMode="auto">
            <a:xfrm>
              <a:off x="513696" y="0"/>
              <a:ext cx="2412192" cy="1084759"/>
              <a:chOff x="-97238" y="0"/>
              <a:chExt cx="2412192" cy="1084759"/>
            </a:xfrm>
          </p:grpSpPr>
          <p:sp>
            <p:nvSpPr>
              <p:cNvPr id="46101" name="TextBox 23"/>
              <p:cNvSpPr txBox="1">
                <a:spLocks noChangeArrowheads="1"/>
              </p:cNvSpPr>
              <p:nvPr/>
            </p:nvSpPr>
            <p:spPr bwMode="auto">
              <a:xfrm>
                <a:off x="-97238" y="0"/>
                <a:ext cx="1261382" cy="3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latin typeface="微软雅黑" pitchFamily="34" charset="-122"/>
                    <a:ea typeface="微软雅黑" pitchFamily="34" charset="-122"/>
                  </a:rPr>
                  <a:t>点击添加标题</a:t>
                </a:r>
              </a:p>
            </p:txBody>
          </p:sp>
          <p:sp>
            <p:nvSpPr>
              <p:cNvPr id="46102" name="矩形 24"/>
              <p:cNvSpPr>
                <a:spLocks noChangeArrowheads="1"/>
              </p:cNvSpPr>
              <p:nvPr/>
            </p:nvSpPr>
            <p:spPr bwMode="auto">
              <a:xfrm>
                <a:off x="-1" y="372517"/>
                <a:ext cx="2314955" cy="71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grpSp>
          <p:nvGrpSpPr>
            <p:cNvPr id="46103" name="组合 20"/>
            <p:cNvGrpSpPr>
              <a:grpSpLocks/>
            </p:cNvGrpSpPr>
            <p:nvPr/>
          </p:nvGrpSpPr>
          <p:grpSpPr bwMode="auto">
            <a:xfrm>
              <a:off x="0" y="43802"/>
              <a:ext cx="517976" cy="517976"/>
              <a:chOff x="0" y="0"/>
              <a:chExt cx="517976" cy="517976"/>
            </a:xfrm>
          </p:grpSpPr>
          <p:sp>
            <p:nvSpPr>
              <p:cNvPr id="46104" name="椭圆 21"/>
              <p:cNvSpPr>
                <a:spLocks noChangeArrowheads="1"/>
              </p:cNvSpPr>
              <p:nvPr/>
            </p:nvSpPr>
            <p:spPr bwMode="auto">
              <a:xfrm>
                <a:off x="0" y="0"/>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sp>
            <p:nvSpPr>
              <p:cNvPr id="46105" name="Freeform 35"/>
              <p:cNvSpPr>
                <a:spLocks noEditPoints="1"/>
              </p:cNvSpPr>
              <p:nvPr/>
            </p:nvSpPr>
            <p:spPr bwMode="auto">
              <a:xfrm>
                <a:off x="127920" y="95413"/>
                <a:ext cx="262135" cy="327149"/>
              </a:xfrm>
              <a:custGeom>
                <a:avLst/>
                <a:gdLst>
                  <a:gd name="T0" fmla="*/ 136 w 160"/>
                  <a:gd name="T1" fmla="*/ 200 h 200"/>
                  <a:gd name="T2" fmla="*/ 136 w 160"/>
                  <a:gd name="T3" fmla="*/ 120 h 200"/>
                  <a:gd name="T4" fmla="*/ 128 w 160"/>
                  <a:gd name="T5" fmla="*/ 112 h 200"/>
                  <a:gd name="T6" fmla="*/ 120 w 160"/>
                  <a:gd name="T7" fmla="*/ 120 h 200"/>
                  <a:gd name="T8" fmla="*/ 120 w 160"/>
                  <a:gd name="T9" fmla="*/ 200 h 200"/>
                  <a:gd name="T10" fmla="*/ 24 w 160"/>
                  <a:gd name="T11" fmla="*/ 200 h 200"/>
                  <a:gd name="T12" fmla="*/ 24 w 160"/>
                  <a:gd name="T13" fmla="*/ 172 h 200"/>
                  <a:gd name="T14" fmla="*/ 20 w 160"/>
                  <a:gd name="T15" fmla="*/ 172 h 200"/>
                  <a:gd name="T16" fmla="*/ 0 w 160"/>
                  <a:gd name="T17" fmla="*/ 152 h 200"/>
                  <a:gd name="T18" fmla="*/ 0 w 160"/>
                  <a:gd name="T19" fmla="*/ 116 h 200"/>
                  <a:gd name="T20" fmla="*/ 0 w 160"/>
                  <a:gd name="T21" fmla="*/ 92 h 200"/>
                  <a:gd name="T22" fmla="*/ 0 w 160"/>
                  <a:gd name="T23" fmla="*/ 88 h 200"/>
                  <a:gd name="T24" fmla="*/ 0 w 160"/>
                  <a:gd name="T25" fmla="*/ 88 h 200"/>
                  <a:gd name="T26" fmla="*/ 20 w 160"/>
                  <a:gd name="T27" fmla="*/ 72 h 200"/>
                  <a:gd name="T28" fmla="*/ 90 w 160"/>
                  <a:gd name="T29" fmla="*/ 72 h 200"/>
                  <a:gd name="T30" fmla="*/ 30 w 160"/>
                  <a:gd name="T31" fmla="*/ 170 h 200"/>
                  <a:gd name="T32" fmla="*/ 118 w 160"/>
                  <a:gd name="T33" fmla="*/ 72 h 200"/>
                  <a:gd name="T34" fmla="*/ 140 w 160"/>
                  <a:gd name="T35" fmla="*/ 72 h 200"/>
                  <a:gd name="T36" fmla="*/ 160 w 160"/>
                  <a:gd name="T37" fmla="*/ 92 h 200"/>
                  <a:gd name="T38" fmla="*/ 160 w 160"/>
                  <a:gd name="T39" fmla="*/ 200 h 200"/>
                  <a:gd name="T40" fmla="*/ 136 w 160"/>
                  <a:gd name="T41" fmla="*/ 200 h 200"/>
                  <a:gd name="T42" fmla="*/ 36 w 160"/>
                  <a:gd name="T43" fmla="*/ 136 h 200"/>
                  <a:gd name="T44" fmla="*/ 36 w 160"/>
                  <a:gd name="T45" fmla="*/ 112 h 200"/>
                  <a:gd name="T46" fmla="*/ 24 w 160"/>
                  <a:gd name="T47" fmla="*/ 112 h 200"/>
                  <a:gd name="T48" fmla="*/ 24 w 160"/>
                  <a:gd name="T49" fmla="*/ 136 h 200"/>
                  <a:gd name="T50" fmla="*/ 36 w 160"/>
                  <a:gd name="T51" fmla="*/ 136 h 200"/>
                  <a:gd name="T52" fmla="*/ 79 w 160"/>
                  <a:gd name="T53" fmla="*/ 63 h 200"/>
                  <a:gd name="T54" fmla="*/ 47 w 160"/>
                  <a:gd name="T55" fmla="*/ 31 h 200"/>
                  <a:gd name="T56" fmla="*/ 79 w 160"/>
                  <a:gd name="T57" fmla="*/ 0 h 200"/>
                  <a:gd name="T58" fmla="*/ 111 w 160"/>
                  <a:gd name="T59" fmla="*/ 31 h 200"/>
                  <a:gd name="T60" fmla="*/ 79 w 160"/>
                  <a:gd name="T61" fmla="*/ 6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00">
                    <a:moveTo>
                      <a:pt x="136" y="200"/>
                    </a:moveTo>
                    <a:cubicBezTo>
                      <a:pt x="136" y="120"/>
                      <a:pt x="136" y="120"/>
                      <a:pt x="136" y="120"/>
                    </a:cubicBezTo>
                    <a:cubicBezTo>
                      <a:pt x="136" y="115"/>
                      <a:pt x="132" y="112"/>
                      <a:pt x="128" y="112"/>
                    </a:cubicBezTo>
                    <a:cubicBezTo>
                      <a:pt x="123" y="112"/>
                      <a:pt x="120" y="115"/>
                      <a:pt x="120" y="120"/>
                    </a:cubicBezTo>
                    <a:cubicBezTo>
                      <a:pt x="120" y="200"/>
                      <a:pt x="120" y="200"/>
                      <a:pt x="120" y="200"/>
                    </a:cubicBezTo>
                    <a:cubicBezTo>
                      <a:pt x="24" y="200"/>
                      <a:pt x="24" y="200"/>
                      <a:pt x="24" y="200"/>
                    </a:cubicBezTo>
                    <a:cubicBezTo>
                      <a:pt x="24" y="172"/>
                      <a:pt x="24" y="172"/>
                      <a:pt x="24" y="172"/>
                    </a:cubicBezTo>
                    <a:cubicBezTo>
                      <a:pt x="20" y="172"/>
                      <a:pt x="20" y="172"/>
                      <a:pt x="20" y="172"/>
                    </a:cubicBezTo>
                    <a:cubicBezTo>
                      <a:pt x="8" y="172"/>
                      <a:pt x="0" y="163"/>
                      <a:pt x="0" y="152"/>
                    </a:cubicBezTo>
                    <a:cubicBezTo>
                      <a:pt x="0" y="116"/>
                      <a:pt x="0" y="116"/>
                      <a:pt x="0" y="116"/>
                    </a:cubicBezTo>
                    <a:cubicBezTo>
                      <a:pt x="0" y="92"/>
                      <a:pt x="0" y="92"/>
                      <a:pt x="0" y="92"/>
                    </a:cubicBezTo>
                    <a:cubicBezTo>
                      <a:pt x="0" y="88"/>
                      <a:pt x="0" y="88"/>
                      <a:pt x="0" y="88"/>
                    </a:cubicBezTo>
                    <a:cubicBezTo>
                      <a:pt x="0" y="88"/>
                      <a:pt x="0" y="88"/>
                      <a:pt x="0" y="88"/>
                    </a:cubicBezTo>
                    <a:cubicBezTo>
                      <a:pt x="2" y="79"/>
                      <a:pt x="10" y="72"/>
                      <a:pt x="20" y="72"/>
                    </a:cubicBezTo>
                    <a:cubicBezTo>
                      <a:pt x="90" y="72"/>
                      <a:pt x="90" y="72"/>
                      <a:pt x="90" y="72"/>
                    </a:cubicBezTo>
                    <a:cubicBezTo>
                      <a:pt x="30" y="170"/>
                      <a:pt x="30" y="170"/>
                      <a:pt x="30" y="170"/>
                    </a:cubicBezTo>
                    <a:cubicBezTo>
                      <a:pt x="30" y="170"/>
                      <a:pt x="110" y="181"/>
                      <a:pt x="118" y="72"/>
                    </a:cubicBezTo>
                    <a:cubicBezTo>
                      <a:pt x="140" y="72"/>
                      <a:pt x="140" y="72"/>
                      <a:pt x="140" y="72"/>
                    </a:cubicBezTo>
                    <a:cubicBezTo>
                      <a:pt x="151" y="72"/>
                      <a:pt x="160" y="81"/>
                      <a:pt x="160" y="92"/>
                    </a:cubicBezTo>
                    <a:cubicBezTo>
                      <a:pt x="160" y="200"/>
                      <a:pt x="160" y="200"/>
                      <a:pt x="160" y="200"/>
                    </a:cubicBezTo>
                    <a:lnTo>
                      <a:pt x="136" y="200"/>
                    </a:lnTo>
                    <a:close/>
                    <a:moveTo>
                      <a:pt x="36" y="136"/>
                    </a:moveTo>
                    <a:cubicBezTo>
                      <a:pt x="36" y="112"/>
                      <a:pt x="36" y="112"/>
                      <a:pt x="36" y="112"/>
                    </a:cubicBezTo>
                    <a:cubicBezTo>
                      <a:pt x="24" y="112"/>
                      <a:pt x="24" y="112"/>
                      <a:pt x="24" y="112"/>
                    </a:cubicBezTo>
                    <a:cubicBezTo>
                      <a:pt x="24" y="136"/>
                      <a:pt x="24" y="136"/>
                      <a:pt x="24" y="136"/>
                    </a:cubicBezTo>
                    <a:lnTo>
                      <a:pt x="36" y="136"/>
                    </a:lnTo>
                    <a:close/>
                    <a:moveTo>
                      <a:pt x="79" y="63"/>
                    </a:moveTo>
                    <a:cubicBezTo>
                      <a:pt x="61" y="63"/>
                      <a:pt x="47" y="49"/>
                      <a:pt x="47" y="31"/>
                    </a:cubicBezTo>
                    <a:cubicBezTo>
                      <a:pt x="47" y="14"/>
                      <a:pt x="61" y="0"/>
                      <a:pt x="79" y="0"/>
                    </a:cubicBezTo>
                    <a:cubicBezTo>
                      <a:pt x="96" y="0"/>
                      <a:pt x="111" y="14"/>
                      <a:pt x="111" y="31"/>
                    </a:cubicBezTo>
                    <a:cubicBezTo>
                      <a:pt x="111" y="49"/>
                      <a:pt x="96" y="63"/>
                      <a:pt x="79" y="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grpSp>
        <p:nvGrpSpPr>
          <p:cNvPr id="46106" name="组合 25"/>
          <p:cNvGrpSpPr>
            <a:grpSpLocks/>
          </p:cNvGrpSpPr>
          <p:nvPr/>
        </p:nvGrpSpPr>
        <p:grpSpPr bwMode="auto">
          <a:xfrm>
            <a:off x="1112044" y="3224207"/>
            <a:ext cx="2927056" cy="1082680"/>
            <a:chOff x="0" y="0"/>
            <a:chExt cx="2925888" cy="1080644"/>
          </a:xfrm>
        </p:grpSpPr>
        <p:grpSp>
          <p:nvGrpSpPr>
            <p:cNvPr id="46107" name="组合 26"/>
            <p:cNvGrpSpPr>
              <a:grpSpLocks/>
            </p:cNvGrpSpPr>
            <p:nvPr/>
          </p:nvGrpSpPr>
          <p:grpSpPr bwMode="auto">
            <a:xfrm>
              <a:off x="0" y="0"/>
              <a:ext cx="2925888" cy="1080644"/>
              <a:chOff x="0" y="0"/>
              <a:chExt cx="2925888" cy="1080644"/>
            </a:xfrm>
          </p:grpSpPr>
          <p:grpSp>
            <p:nvGrpSpPr>
              <p:cNvPr id="46108" name="组合 28"/>
              <p:cNvGrpSpPr>
                <a:grpSpLocks/>
              </p:cNvGrpSpPr>
              <p:nvPr/>
            </p:nvGrpSpPr>
            <p:grpSpPr bwMode="auto">
              <a:xfrm>
                <a:off x="513696" y="0"/>
                <a:ext cx="2412192" cy="1080644"/>
                <a:chOff x="-97238" y="0"/>
                <a:chExt cx="2412192" cy="1080644"/>
              </a:xfrm>
            </p:grpSpPr>
            <p:sp>
              <p:nvSpPr>
                <p:cNvPr id="46109" name="TextBox 31"/>
                <p:cNvSpPr txBox="1">
                  <a:spLocks noChangeArrowheads="1"/>
                </p:cNvSpPr>
                <p:nvPr/>
              </p:nvSpPr>
              <p:spPr bwMode="auto">
                <a:xfrm>
                  <a:off x="-97238" y="0"/>
                  <a:ext cx="1261382" cy="30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latin typeface="微软雅黑" pitchFamily="34" charset="-122"/>
                      <a:ea typeface="微软雅黑" pitchFamily="34" charset="-122"/>
                    </a:rPr>
                    <a:t>点击添加标题</a:t>
                  </a:r>
                </a:p>
              </p:txBody>
            </p:sp>
            <p:sp>
              <p:nvSpPr>
                <p:cNvPr id="46110" name="矩形 32"/>
                <p:cNvSpPr>
                  <a:spLocks noChangeArrowheads="1"/>
                </p:cNvSpPr>
                <p:nvPr/>
              </p:nvSpPr>
              <p:spPr bwMode="auto">
                <a:xfrm>
                  <a:off x="0" y="369866"/>
                  <a:ext cx="2314954" cy="71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11" name="椭圆 30"/>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grpSp>
        <p:sp>
          <p:nvSpPr>
            <p:cNvPr id="46112" name="Freeform 19"/>
            <p:cNvSpPr>
              <a:spLocks noEditPoints="1"/>
            </p:cNvSpPr>
            <p:nvPr/>
          </p:nvSpPr>
          <p:spPr bwMode="auto">
            <a:xfrm>
              <a:off x="69361" y="173896"/>
              <a:ext cx="379253" cy="284440"/>
            </a:xfrm>
            <a:custGeom>
              <a:avLst/>
              <a:gdLst>
                <a:gd name="T0" fmla="*/ 6 w 200"/>
                <a:gd name="T1" fmla="*/ 66 h 150"/>
                <a:gd name="T2" fmla="*/ 40 w 200"/>
                <a:gd name="T3" fmla="*/ 78 h 150"/>
                <a:gd name="T4" fmla="*/ 40 w 200"/>
                <a:gd name="T5" fmla="*/ 103 h 150"/>
                <a:gd name="T6" fmla="*/ 44 w 200"/>
                <a:gd name="T7" fmla="*/ 115 h 150"/>
                <a:gd name="T8" fmla="*/ 116 w 200"/>
                <a:gd name="T9" fmla="*/ 150 h 150"/>
                <a:gd name="T10" fmla="*/ 198 w 200"/>
                <a:gd name="T11" fmla="*/ 105 h 150"/>
                <a:gd name="T12" fmla="*/ 116 w 200"/>
                <a:gd name="T13" fmla="*/ 43 h 150"/>
                <a:gd name="T14" fmla="*/ 112 w 200"/>
                <a:gd name="T15" fmla="*/ 43 h 150"/>
                <a:gd name="T16" fmla="*/ 112 w 200"/>
                <a:gd name="T17" fmla="*/ 27 h 150"/>
                <a:gd name="T18" fmla="*/ 72 w 200"/>
                <a:gd name="T19" fmla="*/ 27 h 150"/>
                <a:gd name="T20" fmla="*/ 59 w 200"/>
                <a:gd name="T21" fmla="*/ 43 h 150"/>
                <a:gd name="T22" fmla="*/ 44 w 200"/>
                <a:gd name="T23" fmla="*/ 51 h 150"/>
                <a:gd name="T24" fmla="*/ 22 w 200"/>
                <a:gd name="T25" fmla="*/ 51 h 150"/>
                <a:gd name="T26" fmla="*/ 16 w 200"/>
                <a:gd name="T27" fmla="*/ 27 h 150"/>
                <a:gd name="T28" fmla="*/ 0 w 200"/>
                <a:gd name="T29" fmla="*/ 27 h 150"/>
                <a:gd name="T30" fmla="*/ 6 w 200"/>
                <a:gd name="T31" fmla="*/ 66 h 150"/>
                <a:gd name="T32" fmla="*/ 128 w 200"/>
                <a:gd name="T33" fmla="*/ 53 h 150"/>
                <a:gd name="T34" fmla="*/ 183 w 200"/>
                <a:gd name="T35" fmla="*/ 99 h 150"/>
                <a:gd name="T36" fmla="*/ 128 w 200"/>
                <a:gd name="T37" fmla="*/ 99 h 150"/>
                <a:gd name="T38" fmla="*/ 128 w 200"/>
                <a:gd name="T39" fmla="*/ 53 h 150"/>
                <a:gd name="T40" fmla="*/ 84 w 200"/>
                <a:gd name="T41" fmla="*/ 49 h 150"/>
                <a:gd name="T42" fmla="*/ 109 w 200"/>
                <a:gd name="T43" fmla="*/ 74 h 150"/>
                <a:gd name="T44" fmla="*/ 84 w 200"/>
                <a:gd name="T45" fmla="*/ 99 h 150"/>
                <a:gd name="T46" fmla="*/ 59 w 200"/>
                <a:gd name="T47" fmla="*/ 74 h 150"/>
                <a:gd name="T48" fmla="*/ 84 w 200"/>
                <a:gd name="T49" fmla="*/ 49 h 150"/>
                <a:gd name="T50" fmla="*/ 80 w 200"/>
                <a:gd name="T51" fmla="*/ 91 h 150"/>
                <a:gd name="T52" fmla="*/ 88 w 200"/>
                <a:gd name="T53" fmla="*/ 91 h 150"/>
                <a:gd name="T54" fmla="*/ 88 w 200"/>
                <a:gd name="T55" fmla="*/ 79 h 150"/>
                <a:gd name="T56" fmla="*/ 100 w 200"/>
                <a:gd name="T57" fmla="*/ 79 h 150"/>
                <a:gd name="T58" fmla="*/ 100 w 200"/>
                <a:gd name="T59" fmla="*/ 71 h 150"/>
                <a:gd name="T60" fmla="*/ 88 w 200"/>
                <a:gd name="T61" fmla="*/ 71 h 150"/>
                <a:gd name="T62" fmla="*/ 88 w 200"/>
                <a:gd name="T63" fmla="*/ 59 h 150"/>
                <a:gd name="T64" fmla="*/ 80 w 200"/>
                <a:gd name="T65" fmla="*/ 59 h 150"/>
                <a:gd name="T66" fmla="*/ 80 w 200"/>
                <a:gd name="T67" fmla="*/ 71 h 150"/>
                <a:gd name="T68" fmla="*/ 68 w 200"/>
                <a:gd name="T69" fmla="*/ 71 h 150"/>
                <a:gd name="T70" fmla="*/ 68 w 200"/>
                <a:gd name="T71" fmla="*/ 79 h 150"/>
                <a:gd name="T72" fmla="*/ 80 w 200"/>
                <a:gd name="T73" fmla="*/ 79 h 150"/>
                <a:gd name="T74" fmla="*/ 80 w 200"/>
                <a:gd name="T75" fmla="*/ 91 h 150"/>
                <a:gd name="T76" fmla="*/ 88 w 200"/>
                <a:gd name="T77" fmla="*/ 3 h 150"/>
                <a:gd name="T78" fmla="*/ 0 w 200"/>
                <a:gd name="T79" fmla="*/ 3 h 150"/>
                <a:gd name="T80" fmla="*/ 0 w 200"/>
                <a:gd name="T81" fmla="*/ 11 h 150"/>
                <a:gd name="T82" fmla="*/ 88 w 200"/>
                <a:gd name="T83" fmla="*/ 11 h 150"/>
                <a:gd name="T84" fmla="*/ 88 w 200"/>
                <a:gd name="T85" fmla="*/ 3 h 150"/>
                <a:gd name="T86" fmla="*/ 99 w 200"/>
                <a:gd name="T87" fmla="*/ 16 h 150"/>
                <a:gd name="T88" fmla="*/ 107 w 200"/>
                <a:gd name="T89" fmla="*/ 8 h 150"/>
                <a:gd name="T90" fmla="*/ 99 w 200"/>
                <a:gd name="T91" fmla="*/ 0 h 150"/>
                <a:gd name="T92" fmla="*/ 92 w 200"/>
                <a:gd name="T93" fmla="*/ 8 h 150"/>
                <a:gd name="T94" fmla="*/ 99 w 200"/>
                <a:gd name="T95" fmla="*/ 16 h 150"/>
                <a:gd name="T96" fmla="*/ 200 w 200"/>
                <a:gd name="T97" fmla="*/ 3 h 150"/>
                <a:gd name="T98" fmla="*/ 112 w 200"/>
                <a:gd name="T99" fmla="*/ 3 h 150"/>
                <a:gd name="T100" fmla="*/ 112 w 200"/>
                <a:gd name="T101" fmla="*/ 11 h 150"/>
                <a:gd name="T102" fmla="*/ 200 w 200"/>
                <a:gd name="T103" fmla="*/ 11 h 150"/>
                <a:gd name="T104" fmla="*/ 200 w 200"/>
                <a:gd name="T105"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50">
                  <a:moveTo>
                    <a:pt x="6" y="66"/>
                  </a:moveTo>
                  <a:cubicBezTo>
                    <a:pt x="40" y="78"/>
                    <a:pt x="40" y="78"/>
                    <a:pt x="40" y="78"/>
                  </a:cubicBezTo>
                  <a:cubicBezTo>
                    <a:pt x="40" y="103"/>
                    <a:pt x="40" y="103"/>
                    <a:pt x="40" y="103"/>
                  </a:cubicBezTo>
                  <a:cubicBezTo>
                    <a:pt x="40" y="107"/>
                    <a:pt x="41" y="112"/>
                    <a:pt x="44" y="115"/>
                  </a:cubicBezTo>
                  <a:cubicBezTo>
                    <a:pt x="50" y="141"/>
                    <a:pt x="76" y="150"/>
                    <a:pt x="116" y="150"/>
                  </a:cubicBezTo>
                  <a:cubicBezTo>
                    <a:pt x="162" y="150"/>
                    <a:pt x="198" y="139"/>
                    <a:pt x="198" y="105"/>
                  </a:cubicBezTo>
                  <a:cubicBezTo>
                    <a:pt x="198" y="72"/>
                    <a:pt x="162" y="43"/>
                    <a:pt x="116" y="43"/>
                  </a:cubicBezTo>
                  <a:cubicBezTo>
                    <a:pt x="115" y="43"/>
                    <a:pt x="113" y="43"/>
                    <a:pt x="112" y="43"/>
                  </a:cubicBezTo>
                  <a:cubicBezTo>
                    <a:pt x="112" y="27"/>
                    <a:pt x="112" y="27"/>
                    <a:pt x="112" y="27"/>
                  </a:cubicBezTo>
                  <a:cubicBezTo>
                    <a:pt x="72" y="27"/>
                    <a:pt x="72" y="27"/>
                    <a:pt x="72" y="27"/>
                  </a:cubicBezTo>
                  <a:cubicBezTo>
                    <a:pt x="59" y="43"/>
                    <a:pt x="59" y="43"/>
                    <a:pt x="59" y="43"/>
                  </a:cubicBezTo>
                  <a:cubicBezTo>
                    <a:pt x="53" y="43"/>
                    <a:pt x="47" y="46"/>
                    <a:pt x="44" y="51"/>
                  </a:cubicBezTo>
                  <a:cubicBezTo>
                    <a:pt x="22" y="51"/>
                    <a:pt x="22" y="51"/>
                    <a:pt x="22" y="51"/>
                  </a:cubicBezTo>
                  <a:cubicBezTo>
                    <a:pt x="16" y="27"/>
                    <a:pt x="16" y="27"/>
                    <a:pt x="16" y="27"/>
                  </a:cubicBezTo>
                  <a:cubicBezTo>
                    <a:pt x="0" y="27"/>
                    <a:pt x="0" y="27"/>
                    <a:pt x="0" y="27"/>
                  </a:cubicBezTo>
                  <a:lnTo>
                    <a:pt x="6" y="66"/>
                  </a:lnTo>
                  <a:close/>
                  <a:moveTo>
                    <a:pt x="128" y="53"/>
                  </a:moveTo>
                  <a:cubicBezTo>
                    <a:pt x="160" y="58"/>
                    <a:pt x="180" y="75"/>
                    <a:pt x="183" y="99"/>
                  </a:cubicBezTo>
                  <a:cubicBezTo>
                    <a:pt x="128" y="99"/>
                    <a:pt x="128" y="99"/>
                    <a:pt x="128" y="99"/>
                  </a:cubicBezTo>
                  <a:lnTo>
                    <a:pt x="128" y="53"/>
                  </a:lnTo>
                  <a:close/>
                  <a:moveTo>
                    <a:pt x="84" y="49"/>
                  </a:moveTo>
                  <a:cubicBezTo>
                    <a:pt x="98" y="49"/>
                    <a:pt x="109" y="60"/>
                    <a:pt x="109" y="74"/>
                  </a:cubicBezTo>
                  <a:cubicBezTo>
                    <a:pt x="109" y="88"/>
                    <a:pt x="98" y="99"/>
                    <a:pt x="84" y="99"/>
                  </a:cubicBezTo>
                  <a:cubicBezTo>
                    <a:pt x="70" y="99"/>
                    <a:pt x="59" y="88"/>
                    <a:pt x="59" y="74"/>
                  </a:cubicBezTo>
                  <a:cubicBezTo>
                    <a:pt x="59" y="60"/>
                    <a:pt x="70" y="49"/>
                    <a:pt x="84" y="49"/>
                  </a:cubicBezTo>
                  <a:close/>
                  <a:moveTo>
                    <a:pt x="80" y="91"/>
                  </a:moveTo>
                  <a:cubicBezTo>
                    <a:pt x="88" y="91"/>
                    <a:pt x="88" y="91"/>
                    <a:pt x="88" y="91"/>
                  </a:cubicBezTo>
                  <a:cubicBezTo>
                    <a:pt x="88" y="79"/>
                    <a:pt x="88" y="79"/>
                    <a:pt x="88" y="79"/>
                  </a:cubicBezTo>
                  <a:cubicBezTo>
                    <a:pt x="100" y="79"/>
                    <a:pt x="100" y="79"/>
                    <a:pt x="100" y="79"/>
                  </a:cubicBezTo>
                  <a:cubicBezTo>
                    <a:pt x="100" y="71"/>
                    <a:pt x="100" y="71"/>
                    <a:pt x="100" y="71"/>
                  </a:cubicBezTo>
                  <a:cubicBezTo>
                    <a:pt x="88" y="71"/>
                    <a:pt x="88" y="71"/>
                    <a:pt x="88" y="71"/>
                  </a:cubicBezTo>
                  <a:cubicBezTo>
                    <a:pt x="88" y="59"/>
                    <a:pt x="88" y="59"/>
                    <a:pt x="88" y="59"/>
                  </a:cubicBezTo>
                  <a:cubicBezTo>
                    <a:pt x="80" y="59"/>
                    <a:pt x="80" y="59"/>
                    <a:pt x="80" y="59"/>
                  </a:cubicBezTo>
                  <a:cubicBezTo>
                    <a:pt x="80" y="71"/>
                    <a:pt x="80" y="71"/>
                    <a:pt x="80" y="71"/>
                  </a:cubicBezTo>
                  <a:cubicBezTo>
                    <a:pt x="68" y="71"/>
                    <a:pt x="68" y="71"/>
                    <a:pt x="68" y="71"/>
                  </a:cubicBezTo>
                  <a:cubicBezTo>
                    <a:pt x="68" y="79"/>
                    <a:pt x="68" y="79"/>
                    <a:pt x="68" y="79"/>
                  </a:cubicBezTo>
                  <a:cubicBezTo>
                    <a:pt x="80" y="79"/>
                    <a:pt x="80" y="79"/>
                    <a:pt x="80" y="79"/>
                  </a:cubicBezTo>
                  <a:lnTo>
                    <a:pt x="80" y="91"/>
                  </a:lnTo>
                  <a:close/>
                  <a:moveTo>
                    <a:pt x="88" y="3"/>
                  </a:moveTo>
                  <a:cubicBezTo>
                    <a:pt x="0" y="3"/>
                    <a:pt x="0" y="3"/>
                    <a:pt x="0" y="3"/>
                  </a:cubicBezTo>
                  <a:cubicBezTo>
                    <a:pt x="0" y="11"/>
                    <a:pt x="0" y="11"/>
                    <a:pt x="0" y="11"/>
                  </a:cubicBezTo>
                  <a:cubicBezTo>
                    <a:pt x="88" y="11"/>
                    <a:pt x="88" y="11"/>
                    <a:pt x="88" y="11"/>
                  </a:cubicBezTo>
                  <a:lnTo>
                    <a:pt x="88" y="3"/>
                  </a:lnTo>
                  <a:close/>
                  <a:moveTo>
                    <a:pt x="99" y="16"/>
                  </a:moveTo>
                  <a:cubicBezTo>
                    <a:pt x="104" y="16"/>
                    <a:pt x="107" y="12"/>
                    <a:pt x="107" y="8"/>
                  </a:cubicBezTo>
                  <a:cubicBezTo>
                    <a:pt x="107" y="3"/>
                    <a:pt x="104" y="0"/>
                    <a:pt x="99" y="0"/>
                  </a:cubicBezTo>
                  <a:cubicBezTo>
                    <a:pt x="95" y="0"/>
                    <a:pt x="92" y="3"/>
                    <a:pt x="92" y="8"/>
                  </a:cubicBezTo>
                  <a:cubicBezTo>
                    <a:pt x="92" y="12"/>
                    <a:pt x="95" y="16"/>
                    <a:pt x="99" y="16"/>
                  </a:cubicBezTo>
                  <a:close/>
                  <a:moveTo>
                    <a:pt x="200" y="3"/>
                  </a:moveTo>
                  <a:cubicBezTo>
                    <a:pt x="112" y="3"/>
                    <a:pt x="112" y="3"/>
                    <a:pt x="112" y="3"/>
                  </a:cubicBezTo>
                  <a:cubicBezTo>
                    <a:pt x="112" y="11"/>
                    <a:pt x="112" y="11"/>
                    <a:pt x="112" y="11"/>
                  </a:cubicBezTo>
                  <a:cubicBezTo>
                    <a:pt x="200" y="11"/>
                    <a:pt x="200" y="11"/>
                    <a:pt x="200" y="11"/>
                  </a:cubicBezTo>
                  <a:lnTo>
                    <a:pt x="200" y="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46113" name="组合 33"/>
          <p:cNvGrpSpPr>
            <a:grpSpLocks/>
          </p:cNvGrpSpPr>
          <p:nvPr/>
        </p:nvGrpSpPr>
        <p:grpSpPr bwMode="auto">
          <a:xfrm>
            <a:off x="1112044" y="4218293"/>
            <a:ext cx="2919111" cy="1079195"/>
            <a:chOff x="0" y="0"/>
            <a:chExt cx="2917947" cy="1079382"/>
          </a:xfrm>
        </p:grpSpPr>
        <p:grpSp>
          <p:nvGrpSpPr>
            <p:cNvPr id="46114" name="组合 34"/>
            <p:cNvGrpSpPr>
              <a:grpSpLocks/>
            </p:cNvGrpSpPr>
            <p:nvPr/>
          </p:nvGrpSpPr>
          <p:grpSpPr bwMode="auto">
            <a:xfrm>
              <a:off x="0" y="0"/>
              <a:ext cx="2917947" cy="1079382"/>
              <a:chOff x="0" y="0"/>
              <a:chExt cx="2917947" cy="1079382"/>
            </a:xfrm>
          </p:grpSpPr>
          <p:grpSp>
            <p:nvGrpSpPr>
              <p:cNvPr id="46115" name="组合 36"/>
              <p:cNvGrpSpPr>
                <a:grpSpLocks/>
              </p:cNvGrpSpPr>
              <p:nvPr/>
            </p:nvGrpSpPr>
            <p:grpSpPr bwMode="auto">
              <a:xfrm>
                <a:off x="513696" y="0"/>
                <a:ext cx="2404251" cy="1079382"/>
                <a:chOff x="-97238" y="0"/>
                <a:chExt cx="2404251" cy="1079382"/>
              </a:xfrm>
            </p:grpSpPr>
            <p:sp>
              <p:nvSpPr>
                <p:cNvPr id="46116" name="TextBox 38"/>
                <p:cNvSpPr txBox="1">
                  <a:spLocks noChangeArrowheads="1"/>
                </p:cNvSpPr>
                <p:nvPr/>
              </p:nvSpPr>
              <p:spPr bwMode="auto">
                <a:xfrm>
                  <a:off x="-97238" y="0"/>
                  <a:ext cx="1261382" cy="3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latin typeface="微软雅黑" pitchFamily="34" charset="-122"/>
                      <a:ea typeface="微软雅黑" pitchFamily="34" charset="-122"/>
                    </a:rPr>
                    <a:t>点击添加标题</a:t>
                  </a:r>
                </a:p>
              </p:txBody>
            </p:sp>
            <p:sp>
              <p:nvSpPr>
                <p:cNvPr id="46117" name="矩形 39"/>
                <p:cNvSpPr>
                  <a:spLocks noChangeArrowheads="1"/>
                </p:cNvSpPr>
                <p:nvPr/>
              </p:nvSpPr>
              <p:spPr bwMode="auto">
                <a:xfrm>
                  <a:off x="-1" y="367140"/>
                  <a:ext cx="2307014" cy="71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18" name="椭圆 37"/>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grpSp>
        <p:sp>
          <p:nvSpPr>
            <p:cNvPr id="46119" name="Freeform 7"/>
            <p:cNvSpPr>
              <a:spLocks noEditPoints="1"/>
            </p:cNvSpPr>
            <p:nvPr/>
          </p:nvSpPr>
          <p:spPr bwMode="auto">
            <a:xfrm>
              <a:off x="111154" y="138499"/>
              <a:ext cx="295665" cy="345878"/>
            </a:xfrm>
            <a:custGeom>
              <a:avLst/>
              <a:gdLst>
                <a:gd name="T0" fmla="*/ 117 w 161"/>
                <a:gd name="T1" fmla="*/ 144 h 200"/>
                <a:gd name="T2" fmla="*/ 81 w 161"/>
                <a:gd name="T3" fmla="*/ 155 h 200"/>
                <a:gd name="T4" fmla="*/ 49 w 161"/>
                <a:gd name="T5" fmla="*/ 146 h 200"/>
                <a:gd name="T6" fmla="*/ 0 w 161"/>
                <a:gd name="T7" fmla="*/ 148 h 200"/>
                <a:gd name="T8" fmla="*/ 18 w 161"/>
                <a:gd name="T9" fmla="*/ 84 h 200"/>
                <a:gd name="T10" fmla="*/ 37 w 161"/>
                <a:gd name="T11" fmla="*/ 46 h 200"/>
                <a:gd name="T12" fmla="*/ 40 w 161"/>
                <a:gd name="T13" fmla="*/ 56 h 200"/>
                <a:gd name="T14" fmla="*/ 95 w 161"/>
                <a:gd name="T15" fmla="*/ 56 h 200"/>
                <a:gd name="T16" fmla="*/ 33 w 161"/>
                <a:gd name="T17" fmla="*/ 92 h 200"/>
                <a:gd name="T18" fmla="*/ 81 w 161"/>
                <a:gd name="T19" fmla="*/ 140 h 200"/>
                <a:gd name="T20" fmla="*/ 130 w 161"/>
                <a:gd name="T21" fmla="*/ 92 h 200"/>
                <a:gd name="T22" fmla="*/ 99 w 161"/>
                <a:gd name="T23" fmla="*/ 56 h 200"/>
                <a:gd name="T24" fmla="*/ 125 w 161"/>
                <a:gd name="T25" fmla="*/ 56 h 200"/>
                <a:gd name="T26" fmla="*/ 127 w 161"/>
                <a:gd name="T27" fmla="*/ 48 h 200"/>
                <a:gd name="T28" fmla="*/ 144 w 161"/>
                <a:gd name="T29" fmla="*/ 83 h 200"/>
                <a:gd name="T30" fmla="*/ 161 w 161"/>
                <a:gd name="T31" fmla="*/ 151 h 200"/>
                <a:gd name="T32" fmla="*/ 117 w 161"/>
                <a:gd name="T33" fmla="*/ 144 h 200"/>
                <a:gd name="T34" fmla="*/ 46 w 161"/>
                <a:gd name="T35" fmla="*/ 52 h 200"/>
                <a:gd name="T36" fmla="*/ 36 w 161"/>
                <a:gd name="T37" fmla="*/ 16 h 200"/>
                <a:gd name="T38" fmla="*/ 46 w 161"/>
                <a:gd name="T39" fmla="*/ 0 h 200"/>
                <a:gd name="T40" fmla="*/ 121 w 161"/>
                <a:gd name="T41" fmla="*/ 0 h 200"/>
                <a:gd name="T42" fmla="*/ 129 w 161"/>
                <a:gd name="T43" fmla="*/ 11 h 200"/>
                <a:gd name="T44" fmla="*/ 119 w 161"/>
                <a:gd name="T45" fmla="*/ 52 h 200"/>
                <a:gd name="T46" fmla="*/ 46 w 161"/>
                <a:gd name="T47" fmla="*/ 52 h 200"/>
                <a:gd name="T48" fmla="*/ 111 w 161"/>
                <a:gd name="T49" fmla="*/ 8 h 200"/>
                <a:gd name="T50" fmla="*/ 55 w 161"/>
                <a:gd name="T51" fmla="*/ 8 h 200"/>
                <a:gd name="T52" fmla="*/ 47 w 161"/>
                <a:gd name="T53" fmla="*/ 20 h 200"/>
                <a:gd name="T54" fmla="*/ 55 w 161"/>
                <a:gd name="T55" fmla="*/ 44 h 200"/>
                <a:gd name="T56" fmla="*/ 110 w 161"/>
                <a:gd name="T57" fmla="*/ 44 h 200"/>
                <a:gd name="T58" fmla="*/ 117 w 161"/>
                <a:gd name="T59" fmla="*/ 16 h 200"/>
                <a:gd name="T60" fmla="*/ 111 w 161"/>
                <a:gd name="T61" fmla="*/ 8 h 200"/>
                <a:gd name="T62" fmla="*/ 87 w 161"/>
                <a:gd name="T63" fmla="*/ 40 h 200"/>
                <a:gd name="T64" fmla="*/ 75 w 161"/>
                <a:gd name="T65" fmla="*/ 40 h 200"/>
                <a:gd name="T66" fmla="*/ 75 w 161"/>
                <a:gd name="T67" fmla="*/ 32 h 200"/>
                <a:gd name="T68" fmla="*/ 67 w 161"/>
                <a:gd name="T69" fmla="*/ 32 h 200"/>
                <a:gd name="T70" fmla="*/ 67 w 161"/>
                <a:gd name="T71" fmla="*/ 20 h 200"/>
                <a:gd name="T72" fmla="*/ 75 w 161"/>
                <a:gd name="T73" fmla="*/ 20 h 200"/>
                <a:gd name="T74" fmla="*/ 75 w 161"/>
                <a:gd name="T75" fmla="*/ 12 h 200"/>
                <a:gd name="T76" fmla="*/ 87 w 161"/>
                <a:gd name="T77" fmla="*/ 12 h 200"/>
                <a:gd name="T78" fmla="*/ 87 w 161"/>
                <a:gd name="T79" fmla="*/ 20 h 200"/>
                <a:gd name="T80" fmla="*/ 95 w 161"/>
                <a:gd name="T81" fmla="*/ 20 h 200"/>
                <a:gd name="T82" fmla="*/ 95 w 161"/>
                <a:gd name="T83" fmla="*/ 32 h 200"/>
                <a:gd name="T84" fmla="*/ 87 w 161"/>
                <a:gd name="T85" fmla="*/ 32 h 200"/>
                <a:gd name="T86" fmla="*/ 87 w 161"/>
                <a:gd name="T87" fmla="*/ 40 h 200"/>
                <a:gd name="T88" fmla="*/ 19 w 161"/>
                <a:gd name="T89" fmla="*/ 180 h 200"/>
                <a:gd name="T90" fmla="*/ 35 w 161"/>
                <a:gd name="T91" fmla="*/ 164 h 200"/>
                <a:gd name="T92" fmla="*/ 134 w 161"/>
                <a:gd name="T93" fmla="*/ 164 h 200"/>
                <a:gd name="T94" fmla="*/ 150 w 161"/>
                <a:gd name="T95" fmla="*/ 180 h 200"/>
                <a:gd name="T96" fmla="*/ 157 w 161"/>
                <a:gd name="T97" fmla="*/ 200 h 200"/>
                <a:gd name="T98" fmla="*/ 147 w 161"/>
                <a:gd name="T99" fmla="*/ 200 h 200"/>
                <a:gd name="T100" fmla="*/ 147 w 161"/>
                <a:gd name="T101" fmla="*/ 200 h 200"/>
                <a:gd name="T102" fmla="*/ 15 w 161"/>
                <a:gd name="T103" fmla="*/ 200 h 200"/>
                <a:gd name="T104" fmla="*/ 15 w 161"/>
                <a:gd name="T105" fmla="*/ 200 h 200"/>
                <a:gd name="T106" fmla="*/ 11 w 161"/>
                <a:gd name="T107" fmla="*/ 200 h 200"/>
                <a:gd name="T108" fmla="*/ 19 w 161"/>
                <a:gd name="T109" fmla="*/ 180 h 200"/>
                <a:gd name="T110" fmla="*/ 124 w 161"/>
                <a:gd name="T111" fmla="*/ 172 h 200"/>
                <a:gd name="T112" fmla="*/ 44 w 161"/>
                <a:gd name="T113" fmla="*/ 172 h 200"/>
                <a:gd name="T114" fmla="*/ 31 w 161"/>
                <a:gd name="T115" fmla="*/ 185 h 200"/>
                <a:gd name="T116" fmla="*/ 28 w 161"/>
                <a:gd name="T117" fmla="*/ 192 h 200"/>
                <a:gd name="T118" fmla="*/ 139 w 161"/>
                <a:gd name="T119" fmla="*/ 192 h 200"/>
                <a:gd name="T120" fmla="*/ 137 w 161"/>
                <a:gd name="T121" fmla="*/ 185 h 200"/>
                <a:gd name="T122" fmla="*/ 124 w 161"/>
                <a:gd name="T123" fmla="*/ 17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00">
                  <a:moveTo>
                    <a:pt x="117" y="144"/>
                  </a:moveTo>
                  <a:cubicBezTo>
                    <a:pt x="107" y="151"/>
                    <a:pt x="95" y="155"/>
                    <a:pt x="81" y="155"/>
                  </a:cubicBezTo>
                  <a:cubicBezTo>
                    <a:pt x="69" y="155"/>
                    <a:pt x="58" y="152"/>
                    <a:pt x="49" y="146"/>
                  </a:cubicBezTo>
                  <a:cubicBezTo>
                    <a:pt x="42" y="151"/>
                    <a:pt x="25" y="161"/>
                    <a:pt x="0" y="148"/>
                  </a:cubicBezTo>
                  <a:cubicBezTo>
                    <a:pt x="29" y="137"/>
                    <a:pt x="5" y="115"/>
                    <a:pt x="18" y="84"/>
                  </a:cubicBezTo>
                  <a:cubicBezTo>
                    <a:pt x="20" y="69"/>
                    <a:pt x="27" y="56"/>
                    <a:pt x="37" y="46"/>
                  </a:cubicBezTo>
                  <a:cubicBezTo>
                    <a:pt x="39" y="52"/>
                    <a:pt x="40" y="56"/>
                    <a:pt x="40" y="56"/>
                  </a:cubicBezTo>
                  <a:cubicBezTo>
                    <a:pt x="95" y="56"/>
                    <a:pt x="95" y="56"/>
                    <a:pt x="95" y="56"/>
                  </a:cubicBezTo>
                  <a:cubicBezTo>
                    <a:pt x="78" y="100"/>
                    <a:pt x="50" y="91"/>
                    <a:pt x="33" y="92"/>
                  </a:cubicBezTo>
                  <a:cubicBezTo>
                    <a:pt x="33" y="118"/>
                    <a:pt x="55" y="140"/>
                    <a:pt x="81" y="140"/>
                  </a:cubicBezTo>
                  <a:cubicBezTo>
                    <a:pt x="108" y="140"/>
                    <a:pt x="130" y="118"/>
                    <a:pt x="130" y="92"/>
                  </a:cubicBezTo>
                  <a:cubicBezTo>
                    <a:pt x="99" y="85"/>
                    <a:pt x="112" y="68"/>
                    <a:pt x="99" y="56"/>
                  </a:cubicBezTo>
                  <a:cubicBezTo>
                    <a:pt x="125" y="56"/>
                    <a:pt x="125" y="56"/>
                    <a:pt x="125" y="56"/>
                  </a:cubicBezTo>
                  <a:cubicBezTo>
                    <a:pt x="125" y="56"/>
                    <a:pt x="126" y="53"/>
                    <a:pt x="127" y="48"/>
                  </a:cubicBezTo>
                  <a:cubicBezTo>
                    <a:pt x="136" y="57"/>
                    <a:pt x="142" y="69"/>
                    <a:pt x="144" y="83"/>
                  </a:cubicBezTo>
                  <a:cubicBezTo>
                    <a:pt x="155" y="118"/>
                    <a:pt x="135" y="130"/>
                    <a:pt x="161" y="151"/>
                  </a:cubicBezTo>
                  <a:cubicBezTo>
                    <a:pt x="136" y="159"/>
                    <a:pt x="123" y="149"/>
                    <a:pt x="117" y="144"/>
                  </a:cubicBezTo>
                  <a:close/>
                  <a:moveTo>
                    <a:pt x="46" y="52"/>
                  </a:moveTo>
                  <a:cubicBezTo>
                    <a:pt x="46" y="52"/>
                    <a:pt x="39" y="29"/>
                    <a:pt x="36" y="16"/>
                  </a:cubicBezTo>
                  <a:cubicBezTo>
                    <a:pt x="32" y="3"/>
                    <a:pt x="46" y="0"/>
                    <a:pt x="46" y="0"/>
                  </a:cubicBezTo>
                  <a:cubicBezTo>
                    <a:pt x="121" y="0"/>
                    <a:pt x="121" y="0"/>
                    <a:pt x="121" y="0"/>
                  </a:cubicBezTo>
                  <a:cubicBezTo>
                    <a:pt x="121" y="0"/>
                    <a:pt x="130" y="1"/>
                    <a:pt x="129" y="11"/>
                  </a:cubicBezTo>
                  <a:cubicBezTo>
                    <a:pt x="128" y="21"/>
                    <a:pt x="119" y="52"/>
                    <a:pt x="119" y="52"/>
                  </a:cubicBezTo>
                  <a:lnTo>
                    <a:pt x="46" y="52"/>
                  </a:lnTo>
                  <a:close/>
                  <a:moveTo>
                    <a:pt x="111" y="8"/>
                  </a:moveTo>
                  <a:cubicBezTo>
                    <a:pt x="55" y="8"/>
                    <a:pt x="55" y="8"/>
                    <a:pt x="55" y="8"/>
                  </a:cubicBezTo>
                  <a:cubicBezTo>
                    <a:pt x="55" y="8"/>
                    <a:pt x="44" y="10"/>
                    <a:pt x="47" y="20"/>
                  </a:cubicBezTo>
                  <a:cubicBezTo>
                    <a:pt x="50" y="30"/>
                    <a:pt x="55" y="44"/>
                    <a:pt x="55" y="44"/>
                  </a:cubicBezTo>
                  <a:cubicBezTo>
                    <a:pt x="110" y="44"/>
                    <a:pt x="110" y="44"/>
                    <a:pt x="110" y="44"/>
                  </a:cubicBezTo>
                  <a:cubicBezTo>
                    <a:pt x="110" y="44"/>
                    <a:pt x="116" y="23"/>
                    <a:pt x="117" y="16"/>
                  </a:cubicBezTo>
                  <a:cubicBezTo>
                    <a:pt x="118" y="8"/>
                    <a:pt x="111" y="8"/>
                    <a:pt x="111" y="8"/>
                  </a:cubicBezTo>
                  <a:close/>
                  <a:moveTo>
                    <a:pt x="87" y="40"/>
                  </a:moveTo>
                  <a:cubicBezTo>
                    <a:pt x="75" y="40"/>
                    <a:pt x="75" y="40"/>
                    <a:pt x="75" y="40"/>
                  </a:cubicBezTo>
                  <a:cubicBezTo>
                    <a:pt x="75" y="32"/>
                    <a:pt x="75" y="32"/>
                    <a:pt x="75" y="32"/>
                  </a:cubicBezTo>
                  <a:cubicBezTo>
                    <a:pt x="67" y="32"/>
                    <a:pt x="67" y="32"/>
                    <a:pt x="67" y="32"/>
                  </a:cubicBezTo>
                  <a:cubicBezTo>
                    <a:pt x="67" y="20"/>
                    <a:pt x="67" y="20"/>
                    <a:pt x="67" y="20"/>
                  </a:cubicBezTo>
                  <a:cubicBezTo>
                    <a:pt x="75" y="20"/>
                    <a:pt x="75" y="20"/>
                    <a:pt x="75" y="20"/>
                  </a:cubicBezTo>
                  <a:cubicBezTo>
                    <a:pt x="75" y="12"/>
                    <a:pt x="75" y="12"/>
                    <a:pt x="75" y="12"/>
                  </a:cubicBezTo>
                  <a:cubicBezTo>
                    <a:pt x="87" y="12"/>
                    <a:pt x="87" y="12"/>
                    <a:pt x="87" y="12"/>
                  </a:cubicBezTo>
                  <a:cubicBezTo>
                    <a:pt x="87" y="20"/>
                    <a:pt x="87" y="20"/>
                    <a:pt x="87" y="20"/>
                  </a:cubicBezTo>
                  <a:cubicBezTo>
                    <a:pt x="95" y="20"/>
                    <a:pt x="95" y="20"/>
                    <a:pt x="95" y="20"/>
                  </a:cubicBezTo>
                  <a:cubicBezTo>
                    <a:pt x="95" y="32"/>
                    <a:pt x="95" y="32"/>
                    <a:pt x="95" y="32"/>
                  </a:cubicBezTo>
                  <a:cubicBezTo>
                    <a:pt x="87" y="32"/>
                    <a:pt x="87" y="32"/>
                    <a:pt x="87" y="32"/>
                  </a:cubicBezTo>
                  <a:lnTo>
                    <a:pt x="87" y="40"/>
                  </a:lnTo>
                  <a:close/>
                  <a:moveTo>
                    <a:pt x="19" y="180"/>
                  </a:moveTo>
                  <a:cubicBezTo>
                    <a:pt x="19" y="180"/>
                    <a:pt x="26" y="164"/>
                    <a:pt x="35" y="164"/>
                  </a:cubicBezTo>
                  <a:cubicBezTo>
                    <a:pt x="134" y="164"/>
                    <a:pt x="134" y="164"/>
                    <a:pt x="134" y="164"/>
                  </a:cubicBezTo>
                  <a:cubicBezTo>
                    <a:pt x="143" y="164"/>
                    <a:pt x="150" y="180"/>
                    <a:pt x="150" y="180"/>
                  </a:cubicBezTo>
                  <a:cubicBezTo>
                    <a:pt x="157" y="200"/>
                    <a:pt x="157" y="200"/>
                    <a:pt x="157" y="200"/>
                  </a:cubicBezTo>
                  <a:cubicBezTo>
                    <a:pt x="147" y="200"/>
                    <a:pt x="147" y="200"/>
                    <a:pt x="147" y="200"/>
                  </a:cubicBezTo>
                  <a:cubicBezTo>
                    <a:pt x="147" y="200"/>
                    <a:pt x="147" y="200"/>
                    <a:pt x="147" y="200"/>
                  </a:cubicBezTo>
                  <a:cubicBezTo>
                    <a:pt x="15" y="200"/>
                    <a:pt x="15" y="200"/>
                    <a:pt x="15" y="200"/>
                  </a:cubicBezTo>
                  <a:cubicBezTo>
                    <a:pt x="15" y="200"/>
                    <a:pt x="15" y="200"/>
                    <a:pt x="15" y="200"/>
                  </a:cubicBezTo>
                  <a:cubicBezTo>
                    <a:pt x="11" y="200"/>
                    <a:pt x="11" y="200"/>
                    <a:pt x="11" y="200"/>
                  </a:cubicBezTo>
                  <a:lnTo>
                    <a:pt x="19" y="180"/>
                  </a:lnTo>
                  <a:close/>
                  <a:moveTo>
                    <a:pt x="124" y="172"/>
                  </a:moveTo>
                  <a:cubicBezTo>
                    <a:pt x="44" y="172"/>
                    <a:pt x="44" y="172"/>
                    <a:pt x="44" y="172"/>
                  </a:cubicBezTo>
                  <a:cubicBezTo>
                    <a:pt x="37" y="172"/>
                    <a:pt x="31" y="185"/>
                    <a:pt x="31" y="185"/>
                  </a:cubicBezTo>
                  <a:cubicBezTo>
                    <a:pt x="28" y="192"/>
                    <a:pt x="28" y="192"/>
                    <a:pt x="28" y="192"/>
                  </a:cubicBezTo>
                  <a:cubicBezTo>
                    <a:pt x="139" y="192"/>
                    <a:pt x="139" y="192"/>
                    <a:pt x="139" y="192"/>
                  </a:cubicBezTo>
                  <a:cubicBezTo>
                    <a:pt x="137" y="185"/>
                    <a:pt x="137" y="185"/>
                    <a:pt x="137" y="185"/>
                  </a:cubicBezTo>
                  <a:cubicBezTo>
                    <a:pt x="137" y="185"/>
                    <a:pt x="131" y="172"/>
                    <a:pt x="124"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46120" name="组合 40"/>
          <p:cNvGrpSpPr>
            <a:grpSpLocks/>
          </p:cNvGrpSpPr>
          <p:nvPr/>
        </p:nvGrpSpPr>
        <p:grpSpPr bwMode="auto">
          <a:xfrm>
            <a:off x="7489332" y="2231717"/>
            <a:ext cx="2791139" cy="1084571"/>
            <a:chOff x="0" y="0"/>
            <a:chExt cx="2790026" cy="1084759"/>
          </a:xfrm>
        </p:grpSpPr>
        <p:grpSp>
          <p:nvGrpSpPr>
            <p:cNvPr id="46121" name="组合 41"/>
            <p:cNvGrpSpPr>
              <a:grpSpLocks/>
            </p:cNvGrpSpPr>
            <p:nvPr/>
          </p:nvGrpSpPr>
          <p:grpSpPr bwMode="auto">
            <a:xfrm>
              <a:off x="0" y="0"/>
              <a:ext cx="2790026" cy="1084759"/>
              <a:chOff x="0" y="0"/>
              <a:chExt cx="2790026" cy="1084759"/>
            </a:xfrm>
          </p:grpSpPr>
          <p:grpSp>
            <p:nvGrpSpPr>
              <p:cNvPr id="46122" name="组合 47"/>
              <p:cNvGrpSpPr>
                <a:grpSpLocks/>
              </p:cNvGrpSpPr>
              <p:nvPr/>
            </p:nvGrpSpPr>
            <p:grpSpPr bwMode="auto">
              <a:xfrm>
                <a:off x="513696" y="0"/>
                <a:ext cx="2276330" cy="1084759"/>
                <a:chOff x="-97238" y="0"/>
                <a:chExt cx="2276330" cy="1084759"/>
              </a:xfrm>
            </p:grpSpPr>
            <p:sp>
              <p:nvSpPr>
                <p:cNvPr id="46123" name="TextBox 52"/>
                <p:cNvSpPr txBox="1">
                  <a:spLocks noChangeArrowheads="1"/>
                </p:cNvSpPr>
                <p:nvPr/>
              </p:nvSpPr>
              <p:spPr bwMode="auto">
                <a:xfrm>
                  <a:off x="-97238" y="0"/>
                  <a:ext cx="1261382" cy="3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latin typeface="微软雅黑" pitchFamily="34" charset="-122"/>
                      <a:ea typeface="微软雅黑" pitchFamily="34" charset="-122"/>
                    </a:rPr>
                    <a:t>点击添加标题</a:t>
                  </a:r>
                </a:p>
              </p:txBody>
            </p:sp>
            <p:sp>
              <p:nvSpPr>
                <p:cNvPr id="46124" name="矩形 53"/>
                <p:cNvSpPr>
                  <a:spLocks noChangeArrowheads="1"/>
                </p:cNvSpPr>
                <p:nvPr/>
              </p:nvSpPr>
              <p:spPr bwMode="auto">
                <a:xfrm>
                  <a:off x="-1" y="372517"/>
                  <a:ext cx="2179093" cy="71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25" name="椭圆 51"/>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grpSp>
        <p:sp>
          <p:nvSpPr>
            <p:cNvPr id="46126" name="Freeform 25"/>
            <p:cNvSpPr>
              <a:spLocks noEditPoints="1"/>
            </p:cNvSpPr>
            <p:nvPr/>
          </p:nvSpPr>
          <p:spPr bwMode="auto">
            <a:xfrm>
              <a:off x="122594" y="193546"/>
              <a:ext cx="272788" cy="272217"/>
            </a:xfrm>
            <a:custGeom>
              <a:avLst/>
              <a:gdLst>
                <a:gd name="T0" fmla="*/ 12 w 202"/>
                <a:gd name="T1" fmla="*/ 179 h 202"/>
                <a:gd name="T2" fmla="*/ 66 w 202"/>
                <a:gd name="T3" fmla="*/ 190 h 202"/>
                <a:gd name="T4" fmla="*/ 39 w 202"/>
                <a:gd name="T5" fmla="*/ 109 h 202"/>
                <a:gd name="T6" fmla="*/ 44 w 202"/>
                <a:gd name="T7" fmla="*/ 104 h 202"/>
                <a:gd name="T8" fmla="*/ 163 w 202"/>
                <a:gd name="T9" fmla="*/ 93 h 202"/>
                <a:gd name="T10" fmla="*/ 44 w 202"/>
                <a:gd name="T11" fmla="*/ 104 h 202"/>
                <a:gd name="T12" fmla="*/ 66 w 202"/>
                <a:gd name="T13" fmla="*/ 104 h 202"/>
                <a:gd name="T14" fmla="*/ 77 w 202"/>
                <a:gd name="T15" fmla="*/ 93 h 202"/>
                <a:gd name="T16" fmla="*/ 93 w 202"/>
                <a:gd name="T17" fmla="*/ 120 h 202"/>
                <a:gd name="T18" fmla="*/ 82 w 202"/>
                <a:gd name="T19" fmla="*/ 109 h 202"/>
                <a:gd name="T20" fmla="*/ 93 w 202"/>
                <a:gd name="T21" fmla="*/ 120 h 202"/>
                <a:gd name="T22" fmla="*/ 82 w 202"/>
                <a:gd name="T23" fmla="*/ 88 h 202"/>
                <a:gd name="T24" fmla="*/ 93 w 202"/>
                <a:gd name="T25" fmla="*/ 77 h 202"/>
                <a:gd name="T26" fmla="*/ 109 w 202"/>
                <a:gd name="T27" fmla="*/ 136 h 202"/>
                <a:gd name="T28" fmla="*/ 98 w 202"/>
                <a:gd name="T29" fmla="*/ 125 h 202"/>
                <a:gd name="T30" fmla="*/ 109 w 202"/>
                <a:gd name="T31" fmla="*/ 136 h 202"/>
                <a:gd name="T32" fmla="*/ 141 w 202"/>
                <a:gd name="T33" fmla="*/ 93 h 202"/>
                <a:gd name="T34" fmla="*/ 131 w 202"/>
                <a:gd name="T35" fmla="*/ 104 h 202"/>
                <a:gd name="T36" fmla="*/ 114 w 202"/>
                <a:gd name="T37" fmla="*/ 77 h 202"/>
                <a:gd name="T38" fmla="*/ 125 w 202"/>
                <a:gd name="T39" fmla="*/ 88 h 202"/>
                <a:gd name="T40" fmla="*/ 114 w 202"/>
                <a:gd name="T41" fmla="*/ 77 h 202"/>
                <a:gd name="T42" fmla="*/ 125 w 202"/>
                <a:gd name="T43" fmla="*/ 109 h 202"/>
                <a:gd name="T44" fmla="*/ 114 w 202"/>
                <a:gd name="T45" fmla="*/ 120 h 202"/>
                <a:gd name="T46" fmla="*/ 109 w 202"/>
                <a:gd name="T47" fmla="*/ 104 h 202"/>
                <a:gd name="T48" fmla="*/ 98 w 202"/>
                <a:gd name="T49" fmla="*/ 93 h 202"/>
                <a:gd name="T50" fmla="*/ 109 w 202"/>
                <a:gd name="T51" fmla="*/ 104 h 202"/>
                <a:gd name="T52" fmla="*/ 98 w 202"/>
                <a:gd name="T53" fmla="*/ 71 h 202"/>
                <a:gd name="T54" fmla="*/ 109 w 202"/>
                <a:gd name="T55" fmla="*/ 61 h 202"/>
                <a:gd name="T56" fmla="*/ 190 w 202"/>
                <a:gd name="T57" fmla="*/ 23 h 202"/>
                <a:gd name="T58" fmla="*/ 136 w 202"/>
                <a:gd name="T59" fmla="*/ 12 h 202"/>
                <a:gd name="T60" fmla="*/ 168 w 202"/>
                <a:gd name="T61" fmla="*/ 88 h 202"/>
                <a:gd name="T62" fmla="*/ 190 w 202"/>
                <a:gd name="T63" fmla="*/ 2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202">
                  <a:moveTo>
                    <a:pt x="12" y="136"/>
                  </a:moveTo>
                  <a:cubicBezTo>
                    <a:pt x="0" y="148"/>
                    <a:pt x="0" y="167"/>
                    <a:pt x="12" y="179"/>
                  </a:cubicBezTo>
                  <a:cubicBezTo>
                    <a:pt x="23" y="190"/>
                    <a:pt x="23" y="190"/>
                    <a:pt x="23" y="190"/>
                  </a:cubicBezTo>
                  <a:cubicBezTo>
                    <a:pt x="35" y="202"/>
                    <a:pt x="54" y="202"/>
                    <a:pt x="66" y="190"/>
                  </a:cubicBezTo>
                  <a:cubicBezTo>
                    <a:pt x="93" y="163"/>
                    <a:pt x="93" y="163"/>
                    <a:pt x="93" y="163"/>
                  </a:cubicBezTo>
                  <a:cubicBezTo>
                    <a:pt x="39" y="109"/>
                    <a:pt x="39" y="109"/>
                    <a:pt x="39" y="109"/>
                  </a:cubicBezTo>
                  <a:lnTo>
                    <a:pt x="12" y="136"/>
                  </a:lnTo>
                  <a:close/>
                  <a:moveTo>
                    <a:pt x="44" y="104"/>
                  </a:moveTo>
                  <a:cubicBezTo>
                    <a:pt x="98" y="158"/>
                    <a:pt x="98" y="158"/>
                    <a:pt x="98" y="158"/>
                  </a:cubicBezTo>
                  <a:cubicBezTo>
                    <a:pt x="163" y="93"/>
                    <a:pt x="163" y="93"/>
                    <a:pt x="163" y="93"/>
                  </a:cubicBezTo>
                  <a:cubicBezTo>
                    <a:pt x="109" y="39"/>
                    <a:pt x="109" y="39"/>
                    <a:pt x="109" y="39"/>
                  </a:cubicBezTo>
                  <a:lnTo>
                    <a:pt x="44" y="104"/>
                  </a:lnTo>
                  <a:close/>
                  <a:moveTo>
                    <a:pt x="77" y="104"/>
                  </a:moveTo>
                  <a:cubicBezTo>
                    <a:pt x="74" y="107"/>
                    <a:pt x="69" y="107"/>
                    <a:pt x="66" y="104"/>
                  </a:cubicBezTo>
                  <a:cubicBezTo>
                    <a:pt x="63" y="101"/>
                    <a:pt x="63" y="96"/>
                    <a:pt x="66" y="93"/>
                  </a:cubicBezTo>
                  <a:cubicBezTo>
                    <a:pt x="69" y="90"/>
                    <a:pt x="74" y="90"/>
                    <a:pt x="77" y="93"/>
                  </a:cubicBezTo>
                  <a:cubicBezTo>
                    <a:pt x="80" y="96"/>
                    <a:pt x="80" y="101"/>
                    <a:pt x="77" y="104"/>
                  </a:cubicBezTo>
                  <a:close/>
                  <a:moveTo>
                    <a:pt x="93" y="120"/>
                  </a:moveTo>
                  <a:cubicBezTo>
                    <a:pt x="90" y="123"/>
                    <a:pt x="85" y="123"/>
                    <a:pt x="82" y="120"/>
                  </a:cubicBezTo>
                  <a:cubicBezTo>
                    <a:pt x="79" y="117"/>
                    <a:pt x="79" y="112"/>
                    <a:pt x="82" y="109"/>
                  </a:cubicBezTo>
                  <a:cubicBezTo>
                    <a:pt x="85" y="106"/>
                    <a:pt x="90" y="106"/>
                    <a:pt x="93" y="109"/>
                  </a:cubicBezTo>
                  <a:cubicBezTo>
                    <a:pt x="96" y="112"/>
                    <a:pt x="96" y="117"/>
                    <a:pt x="93" y="120"/>
                  </a:cubicBezTo>
                  <a:close/>
                  <a:moveTo>
                    <a:pt x="93" y="88"/>
                  </a:moveTo>
                  <a:cubicBezTo>
                    <a:pt x="90" y="91"/>
                    <a:pt x="85" y="91"/>
                    <a:pt x="82" y="88"/>
                  </a:cubicBezTo>
                  <a:cubicBezTo>
                    <a:pt x="79" y="85"/>
                    <a:pt x="79" y="80"/>
                    <a:pt x="82" y="77"/>
                  </a:cubicBezTo>
                  <a:cubicBezTo>
                    <a:pt x="85" y="74"/>
                    <a:pt x="90" y="74"/>
                    <a:pt x="93" y="77"/>
                  </a:cubicBezTo>
                  <a:cubicBezTo>
                    <a:pt x="96" y="80"/>
                    <a:pt x="96" y="85"/>
                    <a:pt x="93" y="88"/>
                  </a:cubicBezTo>
                  <a:close/>
                  <a:moveTo>
                    <a:pt x="109" y="136"/>
                  </a:moveTo>
                  <a:cubicBezTo>
                    <a:pt x="106" y="139"/>
                    <a:pt x="101" y="139"/>
                    <a:pt x="98" y="136"/>
                  </a:cubicBezTo>
                  <a:cubicBezTo>
                    <a:pt x="95" y="133"/>
                    <a:pt x="95" y="128"/>
                    <a:pt x="98" y="125"/>
                  </a:cubicBezTo>
                  <a:cubicBezTo>
                    <a:pt x="101" y="122"/>
                    <a:pt x="106" y="122"/>
                    <a:pt x="109" y="125"/>
                  </a:cubicBezTo>
                  <a:cubicBezTo>
                    <a:pt x="112" y="128"/>
                    <a:pt x="112" y="133"/>
                    <a:pt x="109" y="136"/>
                  </a:cubicBezTo>
                  <a:close/>
                  <a:moveTo>
                    <a:pt x="131" y="93"/>
                  </a:moveTo>
                  <a:cubicBezTo>
                    <a:pt x="134" y="90"/>
                    <a:pt x="138" y="90"/>
                    <a:pt x="141" y="93"/>
                  </a:cubicBezTo>
                  <a:cubicBezTo>
                    <a:pt x="144" y="96"/>
                    <a:pt x="144" y="101"/>
                    <a:pt x="141" y="104"/>
                  </a:cubicBezTo>
                  <a:cubicBezTo>
                    <a:pt x="138" y="107"/>
                    <a:pt x="134" y="107"/>
                    <a:pt x="131" y="104"/>
                  </a:cubicBezTo>
                  <a:cubicBezTo>
                    <a:pt x="128" y="101"/>
                    <a:pt x="128" y="96"/>
                    <a:pt x="131" y="93"/>
                  </a:cubicBezTo>
                  <a:close/>
                  <a:moveTo>
                    <a:pt x="114" y="77"/>
                  </a:moveTo>
                  <a:cubicBezTo>
                    <a:pt x="117" y="74"/>
                    <a:pt x="122" y="74"/>
                    <a:pt x="125" y="77"/>
                  </a:cubicBezTo>
                  <a:cubicBezTo>
                    <a:pt x="128" y="80"/>
                    <a:pt x="128" y="85"/>
                    <a:pt x="125" y="88"/>
                  </a:cubicBezTo>
                  <a:cubicBezTo>
                    <a:pt x="122" y="91"/>
                    <a:pt x="117" y="91"/>
                    <a:pt x="114" y="88"/>
                  </a:cubicBezTo>
                  <a:cubicBezTo>
                    <a:pt x="111" y="85"/>
                    <a:pt x="111" y="80"/>
                    <a:pt x="114" y="77"/>
                  </a:cubicBezTo>
                  <a:close/>
                  <a:moveTo>
                    <a:pt x="114" y="109"/>
                  </a:moveTo>
                  <a:cubicBezTo>
                    <a:pt x="117" y="106"/>
                    <a:pt x="122" y="106"/>
                    <a:pt x="125" y="109"/>
                  </a:cubicBezTo>
                  <a:cubicBezTo>
                    <a:pt x="128" y="112"/>
                    <a:pt x="128" y="117"/>
                    <a:pt x="125" y="120"/>
                  </a:cubicBezTo>
                  <a:cubicBezTo>
                    <a:pt x="122" y="123"/>
                    <a:pt x="117" y="123"/>
                    <a:pt x="114" y="120"/>
                  </a:cubicBezTo>
                  <a:cubicBezTo>
                    <a:pt x="111" y="117"/>
                    <a:pt x="111" y="112"/>
                    <a:pt x="114" y="109"/>
                  </a:cubicBezTo>
                  <a:close/>
                  <a:moveTo>
                    <a:pt x="109" y="104"/>
                  </a:moveTo>
                  <a:cubicBezTo>
                    <a:pt x="106" y="107"/>
                    <a:pt x="101" y="107"/>
                    <a:pt x="98" y="104"/>
                  </a:cubicBezTo>
                  <a:cubicBezTo>
                    <a:pt x="95" y="101"/>
                    <a:pt x="95" y="96"/>
                    <a:pt x="98" y="93"/>
                  </a:cubicBezTo>
                  <a:cubicBezTo>
                    <a:pt x="101" y="90"/>
                    <a:pt x="106" y="90"/>
                    <a:pt x="109" y="93"/>
                  </a:cubicBezTo>
                  <a:cubicBezTo>
                    <a:pt x="112" y="96"/>
                    <a:pt x="112" y="101"/>
                    <a:pt x="109" y="104"/>
                  </a:cubicBezTo>
                  <a:close/>
                  <a:moveTo>
                    <a:pt x="109" y="71"/>
                  </a:moveTo>
                  <a:cubicBezTo>
                    <a:pt x="106" y="74"/>
                    <a:pt x="101" y="74"/>
                    <a:pt x="98" y="71"/>
                  </a:cubicBezTo>
                  <a:cubicBezTo>
                    <a:pt x="95" y="68"/>
                    <a:pt x="95" y="64"/>
                    <a:pt x="98" y="61"/>
                  </a:cubicBezTo>
                  <a:cubicBezTo>
                    <a:pt x="101" y="58"/>
                    <a:pt x="106" y="58"/>
                    <a:pt x="109" y="61"/>
                  </a:cubicBezTo>
                  <a:cubicBezTo>
                    <a:pt x="112" y="64"/>
                    <a:pt x="112" y="68"/>
                    <a:pt x="109" y="71"/>
                  </a:cubicBezTo>
                  <a:close/>
                  <a:moveTo>
                    <a:pt x="190" y="23"/>
                  </a:moveTo>
                  <a:cubicBezTo>
                    <a:pt x="179" y="12"/>
                    <a:pt x="179" y="12"/>
                    <a:pt x="179" y="12"/>
                  </a:cubicBezTo>
                  <a:cubicBezTo>
                    <a:pt x="167" y="0"/>
                    <a:pt x="148" y="0"/>
                    <a:pt x="136" y="12"/>
                  </a:cubicBezTo>
                  <a:cubicBezTo>
                    <a:pt x="114" y="34"/>
                    <a:pt x="114" y="34"/>
                    <a:pt x="114" y="34"/>
                  </a:cubicBezTo>
                  <a:cubicBezTo>
                    <a:pt x="168" y="88"/>
                    <a:pt x="168" y="88"/>
                    <a:pt x="168" y="88"/>
                  </a:cubicBezTo>
                  <a:cubicBezTo>
                    <a:pt x="190" y="66"/>
                    <a:pt x="190" y="66"/>
                    <a:pt x="190" y="66"/>
                  </a:cubicBezTo>
                  <a:cubicBezTo>
                    <a:pt x="202" y="54"/>
                    <a:pt x="202" y="35"/>
                    <a:pt x="190" y="2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46127" name="组合 54"/>
          <p:cNvGrpSpPr>
            <a:grpSpLocks/>
          </p:cNvGrpSpPr>
          <p:nvPr/>
        </p:nvGrpSpPr>
        <p:grpSpPr bwMode="auto">
          <a:xfrm>
            <a:off x="7489332" y="3224207"/>
            <a:ext cx="2919109" cy="1082680"/>
            <a:chOff x="0" y="0"/>
            <a:chExt cx="2917945" cy="1080644"/>
          </a:xfrm>
        </p:grpSpPr>
        <p:grpSp>
          <p:nvGrpSpPr>
            <p:cNvPr id="46128" name="组合 55"/>
            <p:cNvGrpSpPr>
              <a:grpSpLocks/>
            </p:cNvGrpSpPr>
            <p:nvPr/>
          </p:nvGrpSpPr>
          <p:grpSpPr bwMode="auto">
            <a:xfrm>
              <a:off x="0" y="0"/>
              <a:ext cx="2917945" cy="1080644"/>
              <a:chOff x="0" y="0"/>
              <a:chExt cx="2917945" cy="1080644"/>
            </a:xfrm>
          </p:grpSpPr>
          <p:grpSp>
            <p:nvGrpSpPr>
              <p:cNvPr id="46129" name="组合 57"/>
              <p:cNvGrpSpPr>
                <a:grpSpLocks/>
              </p:cNvGrpSpPr>
              <p:nvPr/>
            </p:nvGrpSpPr>
            <p:grpSpPr bwMode="auto">
              <a:xfrm>
                <a:off x="513696" y="0"/>
                <a:ext cx="2404249" cy="1080644"/>
                <a:chOff x="-97238" y="0"/>
                <a:chExt cx="2404249" cy="1080644"/>
              </a:xfrm>
            </p:grpSpPr>
            <p:sp>
              <p:nvSpPr>
                <p:cNvPr id="46130" name="TextBox 59"/>
                <p:cNvSpPr txBox="1">
                  <a:spLocks noChangeArrowheads="1"/>
                </p:cNvSpPr>
                <p:nvPr/>
              </p:nvSpPr>
              <p:spPr bwMode="auto">
                <a:xfrm>
                  <a:off x="-97238" y="0"/>
                  <a:ext cx="1261382" cy="30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latin typeface="微软雅黑" pitchFamily="34" charset="-122"/>
                      <a:ea typeface="微软雅黑" pitchFamily="34" charset="-122"/>
                    </a:rPr>
                    <a:t>点击添加标题</a:t>
                  </a:r>
                </a:p>
              </p:txBody>
            </p:sp>
            <p:sp>
              <p:nvSpPr>
                <p:cNvPr id="46131" name="矩形 60"/>
                <p:cNvSpPr>
                  <a:spLocks noChangeArrowheads="1"/>
                </p:cNvSpPr>
                <p:nvPr/>
              </p:nvSpPr>
              <p:spPr bwMode="auto">
                <a:xfrm>
                  <a:off x="0" y="369866"/>
                  <a:ext cx="2307011" cy="71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32" name="椭圆 58"/>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grpSp>
        <p:sp>
          <p:nvSpPr>
            <p:cNvPr id="46133" name="Freeform 6"/>
            <p:cNvSpPr>
              <a:spLocks noEditPoints="1"/>
            </p:cNvSpPr>
            <p:nvPr/>
          </p:nvSpPr>
          <p:spPr bwMode="auto">
            <a:xfrm>
              <a:off x="111154" y="146529"/>
              <a:ext cx="303779" cy="313750"/>
            </a:xfrm>
            <a:custGeom>
              <a:avLst/>
              <a:gdLst>
                <a:gd name="T0" fmla="*/ 93 w 193"/>
                <a:gd name="T1" fmla="*/ 105 h 200"/>
                <a:gd name="T2" fmla="*/ 93 w 193"/>
                <a:gd name="T3" fmla="*/ 183 h 200"/>
                <a:gd name="T4" fmla="*/ 123 w 193"/>
                <a:gd name="T5" fmla="*/ 144 h 200"/>
                <a:gd name="T6" fmla="*/ 64 w 193"/>
                <a:gd name="T7" fmla="*/ 144 h 200"/>
                <a:gd name="T8" fmla="*/ 123 w 193"/>
                <a:gd name="T9" fmla="*/ 144 h 200"/>
                <a:gd name="T10" fmla="*/ 93 w 193"/>
                <a:gd name="T11" fmla="*/ 120 h 200"/>
                <a:gd name="T12" fmla="*/ 96 w 193"/>
                <a:gd name="T13" fmla="*/ 131 h 200"/>
                <a:gd name="T14" fmla="*/ 115 w 193"/>
                <a:gd name="T15" fmla="*/ 134 h 200"/>
                <a:gd name="T16" fmla="*/ 93 w 193"/>
                <a:gd name="T17" fmla="*/ 167 h 200"/>
                <a:gd name="T18" fmla="*/ 81 w 193"/>
                <a:gd name="T19" fmla="*/ 163 h 200"/>
                <a:gd name="T20" fmla="*/ 81 w 193"/>
                <a:gd name="T21" fmla="*/ 149 h 200"/>
                <a:gd name="T22" fmla="*/ 74 w 193"/>
                <a:gd name="T23" fmla="*/ 157 h 200"/>
                <a:gd name="T24" fmla="*/ 93 w 193"/>
                <a:gd name="T25" fmla="*/ 200 h 200"/>
                <a:gd name="T26" fmla="*/ 93 w 193"/>
                <a:gd name="T27" fmla="*/ 89 h 200"/>
                <a:gd name="T28" fmla="*/ 138 w 193"/>
                <a:gd name="T29" fmla="*/ 111 h 200"/>
                <a:gd name="T30" fmla="*/ 18 w 193"/>
                <a:gd name="T31" fmla="*/ 144 h 200"/>
                <a:gd name="T32" fmla="*/ 167 w 193"/>
                <a:gd name="T33" fmla="*/ 154 h 200"/>
                <a:gd name="T34" fmla="*/ 193 w 193"/>
                <a:gd name="T35" fmla="*/ 144 h 200"/>
                <a:gd name="T36" fmla="*/ 165 w 193"/>
                <a:gd name="T37" fmla="*/ 144 h 200"/>
                <a:gd name="T38" fmla="*/ 165 w 193"/>
                <a:gd name="T39" fmla="*/ 80 h 200"/>
                <a:gd name="T40" fmla="*/ 165 w 193"/>
                <a:gd name="T41" fmla="*/ 144 h 200"/>
                <a:gd name="T42" fmla="*/ 143 w 193"/>
                <a:gd name="T43" fmla="*/ 75 h 200"/>
                <a:gd name="T44" fmla="*/ 50 w 193"/>
                <a:gd name="T45" fmla="*/ 56 h 200"/>
                <a:gd name="T46" fmla="*/ 39 w 193"/>
                <a:gd name="T47" fmla="*/ 78 h 200"/>
                <a:gd name="T48" fmla="*/ 30 w 193"/>
                <a:gd name="T49" fmla="*/ 71 h 200"/>
                <a:gd name="T50" fmla="*/ 20 w 193"/>
                <a:gd name="T51" fmla="*/ 53 h 200"/>
                <a:gd name="T52" fmla="*/ 30 w 193"/>
                <a:gd name="T53" fmla="*/ 15 h 200"/>
                <a:gd name="T54" fmla="*/ 48 w 193"/>
                <a:gd name="T55" fmla="*/ 5 h 200"/>
                <a:gd name="T56" fmla="*/ 59 w 193"/>
                <a:gd name="T57" fmla="*/ 3 h 200"/>
                <a:gd name="T58" fmla="*/ 57 w 193"/>
                <a:gd name="T59" fmla="*/ 27 h 200"/>
                <a:gd name="T60" fmla="*/ 148 w 193"/>
                <a:gd name="T61" fmla="*/ 57 h 200"/>
                <a:gd name="T62" fmla="*/ 162 w 193"/>
                <a:gd name="T63" fmla="*/ 70 h 200"/>
                <a:gd name="T64" fmla="*/ 136 w 193"/>
                <a:gd name="T65" fmla="*/ 53 h 200"/>
                <a:gd name="T66" fmla="*/ 51 w 193"/>
                <a:gd name="T67" fmla="*/ 51 h 200"/>
                <a:gd name="T68" fmla="*/ 142 w 193"/>
                <a:gd name="T69" fmla="*/ 65 h 200"/>
                <a:gd name="T70" fmla="*/ 153 w 193"/>
                <a:gd name="T71" fmla="*/ 63 h 200"/>
                <a:gd name="T72" fmla="*/ 147 w 193"/>
                <a:gd name="T73" fmla="*/ 67 h 200"/>
                <a:gd name="T74" fmla="*/ 151 w 193"/>
                <a:gd name="T75" fmla="*/ 73 h 200"/>
                <a:gd name="T76" fmla="*/ 153 w 193"/>
                <a:gd name="T77" fmla="*/ 6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200">
                  <a:moveTo>
                    <a:pt x="54" y="144"/>
                  </a:moveTo>
                  <a:cubicBezTo>
                    <a:pt x="54" y="122"/>
                    <a:pt x="72" y="105"/>
                    <a:pt x="93" y="105"/>
                  </a:cubicBezTo>
                  <a:cubicBezTo>
                    <a:pt x="115" y="105"/>
                    <a:pt x="132" y="122"/>
                    <a:pt x="132" y="144"/>
                  </a:cubicBezTo>
                  <a:cubicBezTo>
                    <a:pt x="132" y="165"/>
                    <a:pt x="115" y="183"/>
                    <a:pt x="93" y="183"/>
                  </a:cubicBezTo>
                  <a:cubicBezTo>
                    <a:pt x="72" y="183"/>
                    <a:pt x="54" y="165"/>
                    <a:pt x="54" y="144"/>
                  </a:cubicBezTo>
                  <a:close/>
                  <a:moveTo>
                    <a:pt x="123" y="144"/>
                  </a:moveTo>
                  <a:cubicBezTo>
                    <a:pt x="123" y="127"/>
                    <a:pt x="110" y="114"/>
                    <a:pt x="93" y="114"/>
                  </a:cubicBezTo>
                  <a:cubicBezTo>
                    <a:pt x="77" y="114"/>
                    <a:pt x="64" y="127"/>
                    <a:pt x="64" y="144"/>
                  </a:cubicBezTo>
                  <a:cubicBezTo>
                    <a:pt x="64" y="160"/>
                    <a:pt x="77" y="173"/>
                    <a:pt x="93" y="173"/>
                  </a:cubicBezTo>
                  <a:cubicBezTo>
                    <a:pt x="110" y="173"/>
                    <a:pt x="123" y="160"/>
                    <a:pt x="123" y="144"/>
                  </a:cubicBezTo>
                  <a:close/>
                  <a:moveTo>
                    <a:pt x="70" y="144"/>
                  </a:moveTo>
                  <a:cubicBezTo>
                    <a:pt x="70" y="131"/>
                    <a:pt x="80" y="120"/>
                    <a:pt x="93" y="120"/>
                  </a:cubicBezTo>
                  <a:cubicBezTo>
                    <a:pt x="96" y="120"/>
                    <a:pt x="99" y="121"/>
                    <a:pt x="102" y="122"/>
                  </a:cubicBezTo>
                  <a:cubicBezTo>
                    <a:pt x="99" y="123"/>
                    <a:pt x="96" y="127"/>
                    <a:pt x="96" y="131"/>
                  </a:cubicBezTo>
                  <a:cubicBezTo>
                    <a:pt x="96" y="136"/>
                    <a:pt x="101" y="140"/>
                    <a:pt x="106" y="140"/>
                  </a:cubicBezTo>
                  <a:cubicBezTo>
                    <a:pt x="110" y="140"/>
                    <a:pt x="113" y="138"/>
                    <a:pt x="115" y="134"/>
                  </a:cubicBezTo>
                  <a:cubicBezTo>
                    <a:pt x="116" y="137"/>
                    <a:pt x="117" y="140"/>
                    <a:pt x="117" y="144"/>
                  </a:cubicBezTo>
                  <a:cubicBezTo>
                    <a:pt x="117" y="157"/>
                    <a:pt x="106" y="167"/>
                    <a:pt x="93" y="167"/>
                  </a:cubicBezTo>
                  <a:cubicBezTo>
                    <a:pt x="88" y="167"/>
                    <a:pt x="83" y="165"/>
                    <a:pt x="80" y="163"/>
                  </a:cubicBezTo>
                  <a:cubicBezTo>
                    <a:pt x="80" y="163"/>
                    <a:pt x="81" y="163"/>
                    <a:pt x="81" y="163"/>
                  </a:cubicBezTo>
                  <a:cubicBezTo>
                    <a:pt x="85" y="163"/>
                    <a:pt x="88" y="160"/>
                    <a:pt x="88" y="156"/>
                  </a:cubicBezTo>
                  <a:cubicBezTo>
                    <a:pt x="88" y="152"/>
                    <a:pt x="85" y="149"/>
                    <a:pt x="81" y="149"/>
                  </a:cubicBezTo>
                  <a:cubicBezTo>
                    <a:pt x="77" y="149"/>
                    <a:pt x="74" y="152"/>
                    <a:pt x="74" y="156"/>
                  </a:cubicBezTo>
                  <a:cubicBezTo>
                    <a:pt x="74" y="156"/>
                    <a:pt x="74" y="157"/>
                    <a:pt x="74" y="157"/>
                  </a:cubicBezTo>
                  <a:cubicBezTo>
                    <a:pt x="72" y="153"/>
                    <a:pt x="70" y="149"/>
                    <a:pt x="70" y="144"/>
                  </a:cubicBezTo>
                  <a:close/>
                  <a:moveTo>
                    <a:pt x="93" y="200"/>
                  </a:moveTo>
                  <a:cubicBezTo>
                    <a:pt x="27" y="200"/>
                    <a:pt x="0" y="144"/>
                    <a:pt x="0" y="144"/>
                  </a:cubicBezTo>
                  <a:cubicBezTo>
                    <a:pt x="0" y="144"/>
                    <a:pt x="27" y="89"/>
                    <a:pt x="93" y="89"/>
                  </a:cubicBezTo>
                  <a:cubicBezTo>
                    <a:pt x="112" y="89"/>
                    <a:pt x="129" y="94"/>
                    <a:pt x="143" y="101"/>
                  </a:cubicBezTo>
                  <a:cubicBezTo>
                    <a:pt x="141" y="104"/>
                    <a:pt x="139" y="108"/>
                    <a:pt x="138" y="111"/>
                  </a:cubicBezTo>
                  <a:cubicBezTo>
                    <a:pt x="126" y="105"/>
                    <a:pt x="111" y="100"/>
                    <a:pt x="94" y="100"/>
                  </a:cubicBezTo>
                  <a:cubicBezTo>
                    <a:pt x="40" y="100"/>
                    <a:pt x="18" y="144"/>
                    <a:pt x="18" y="144"/>
                  </a:cubicBezTo>
                  <a:cubicBezTo>
                    <a:pt x="18" y="144"/>
                    <a:pt x="40" y="190"/>
                    <a:pt x="94" y="190"/>
                  </a:cubicBezTo>
                  <a:cubicBezTo>
                    <a:pt x="131" y="190"/>
                    <a:pt x="156" y="168"/>
                    <a:pt x="167" y="154"/>
                  </a:cubicBezTo>
                  <a:cubicBezTo>
                    <a:pt x="177" y="153"/>
                    <a:pt x="185" y="147"/>
                    <a:pt x="189" y="138"/>
                  </a:cubicBezTo>
                  <a:cubicBezTo>
                    <a:pt x="191" y="142"/>
                    <a:pt x="193" y="144"/>
                    <a:pt x="193" y="144"/>
                  </a:cubicBezTo>
                  <a:cubicBezTo>
                    <a:pt x="193" y="144"/>
                    <a:pt x="159" y="200"/>
                    <a:pt x="93" y="200"/>
                  </a:cubicBezTo>
                  <a:close/>
                  <a:moveTo>
                    <a:pt x="165" y="144"/>
                  </a:moveTo>
                  <a:cubicBezTo>
                    <a:pt x="154" y="144"/>
                    <a:pt x="145" y="135"/>
                    <a:pt x="145" y="124"/>
                  </a:cubicBezTo>
                  <a:cubicBezTo>
                    <a:pt x="145" y="113"/>
                    <a:pt x="165" y="80"/>
                    <a:pt x="165" y="80"/>
                  </a:cubicBezTo>
                  <a:cubicBezTo>
                    <a:pt x="165" y="80"/>
                    <a:pt x="185" y="113"/>
                    <a:pt x="185" y="124"/>
                  </a:cubicBezTo>
                  <a:cubicBezTo>
                    <a:pt x="185" y="135"/>
                    <a:pt x="176" y="144"/>
                    <a:pt x="165" y="144"/>
                  </a:cubicBezTo>
                  <a:close/>
                  <a:moveTo>
                    <a:pt x="149" y="78"/>
                  </a:moveTo>
                  <a:cubicBezTo>
                    <a:pt x="143" y="75"/>
                    <a:pt x="143" y="75"/>
                    <a:pt x="143" y="75"/>
                  </a:cubicBezTo>
                  <a:cubicBezTo>
                    <a:pt x="142" y="77"/>
                    <a:pt x="140" y="78"/>
                    <a:pt x="139" y="80"/>
                  </a:cubicBezTo>
                  <a:cubicBezTo>
                    <a:pt x="50" y="56"/>
                    <a:pt x="50" y="56"/>
                    <a:pt x="50" y="56"/>
                  </a:cubicBezTo>
                  <a:cubicBezTo>
                    <a:pt x="45" y="75"/>
                    <a:pt x="45" y="75"/>
                    <a:pt x="45" y="75"/>
                  </a:cubicBezTo>
                  <a:cubicBezTo>
                    <a:pt x="45" y="75"/>
                    <a:pt x="43" y="79"/>
                    <a:pt x="39" y="78"/>
                  </a:cubicBezTo>
                  <a:cubicBezTo>
                    <a:pt x="34" y="77"/>
                    <a:pt x="34" y="77"/>
                    <a:pt x="34" y="77"/>
                  </a:cubicBezTo>
                  <a:cubicBezTo>
                    <a:pt x="34" y="77"/>
                    <a:pt x="29" y="75"/>
                    <a:pt x="30" y="71"/>
                  </a:cubicBezTo>
                  <a:cubicBezTo>
                    <a:pt x="36" y="52"/>
                    <a:pt x="36" y="52"/>
                    <a:pt x="36" y="52"/>
                  </a:cubicBezTo>
                  <a:cubicBezTo>
                    <a:pt x="20" y="53"/>
                    <a:pt x="20" y="53"/>
                    <a:pt x="20" y="53"/>
                  </a:cubicBezTo>
                  <a:cubicBezTo>
                    <a:pt x="10" y="50"/>
                    <a:pt x="3" y="39"/>
                    <a:pt x="6" y="29"/>
                  </a:cubicBezTo>
                  <a:cubicBezTo>
                    <a:pt x="9" y="18"/>
                    <a:pt x="20" y="12"/>
                    <a:pt x="30" y="15"/>
                  </a:cubicBezTo>
                  <a:cubicBezTo>
                    <a:pt x="43" y="24"/>
                    <a:pt x="43" y="24"/>
                    <a:pt x="43" y="24"/>
                  </a:cubicBezTo>
                  <a:cubicBezTo>
                    <a:pt x="48" y="5"/>
                    <a:pt x="48" y="5"/>
                    <a:pt x="48" y="5"/>
                  </a:cubicBezTo>
                  <a:cubicBezTo>
                    <a:pt x="48" y="5"/>
                    <a:pt x="50" y="0"/>
                    <a:pt x="54" y="1"/>
                  </a:cubicBezTo>
                  <a:cubicBezTo>
                    <a:pt x="59" y="3"/>
                    <a:pt x="59" y="3"/>
                    <a:pt x="59" y="3"/>
                  </a:cubicBezTo>
                  <a:cubicBezTo>
                    <a:pt x="59" y="3"/>
                    <a:pt x="63" y="5"/>
                    <a:pt x="62" y="9"/>
                  </a:cubicBezTo>
                  <a:cubicBezTo>
                    <a:pt x="57" y="27"/>
                    <a:pt x="57" y="27"/>
                    <a:pt x="57" y="27"/>
                  </a:cubicBezTo>
                  <a:cubicBezTo>
                    <a:pt x="146" y="51"/>
                    <a:pt x="146" y="51"/>
                    <a:pt x="146" y="51"/>
                  </a:cubicBezTo>
                  <a:cubicBezTo>
                    <a:pt x="146" y="51"/>
                    <a:pt x="148" y="53"/>
                    <a:pt x="148" y="57"/>
                  </a:cubicBezTo>
                  <a:cubicBezTo>
                    <a:pt x="154" y="59"/>
                    <a:pt x="154" y="59"/>
                    <a:pt x="154" y="59"/>
                  </a:cubicBezTo>
                  <a:cubicBezTo>
                    <a:pt x="154" y="59"/>
                    <a:pt x="164" y="61"/>
                    <a:pt x="162" y="70"/>
                  </a:cubicBezTo>
                  <a:cubicBezTo>
                    <a:pt x="162" y="70"/>
                    <a:pt x="159" y="80"/>
                    <a:pt x="149" y="78"/>
                  </a:cubicBezTo>
                  <a:close/>
                  <a:moveTo>
                    <a:pt x="136" y="53"/>
                  </a:moveTo>
                  <a:cubicBezTo>
                    <a:pt x="56" y="32"/>
                    <a:pt x="56" y="32"/>
                    <a:pt x="56" y="32"/>
                  </a:cubicBezTo>
                  <a:cubicBezTo>
                    <a:pt x="51" y="51"/>
                    <a:pt x="51" y="51"/>
                    <a:pt x="51" y="51"/>
                  </a:cubicBezTo>
                  <a:cubicBezTo>
                    <a:pt x="131" y="72"/>
                    <a:pt x="131" y="72"/>
                    <a:pt x="131" y="72"/>
                  </a:cubicBezTo>
                  <a:cubicBezTo>
                    <a:pt x="139" y="75"/>
                    <a:pt x="140" y="73"/>
                    <a:pt x="142" y="65"/>
                  </a:cubicBezTo>
                  <a:cubicBezTo>
                    <a:pt x="144" y="58"/>
                    <a:pt x="144" y="56"/>
                    <a:pt x="136" y="53"/>
                  </a:cubicBezTo>
                  <a:close/>
                  <a:moveTo>
                    <a:pt x="153" y="63"/>
                  </a:moveTo>
                  <a:cubicBezTo>
                    <a:pt x="148" y="62"/>
                    <a:pt x="148" y="62"/>
                    <a:pt x="148" y="62"/>
                  </a:cubicBezTo>
                  <a:cubicBezTo>
                    <a:pt x="148" y="62"/>
                    <a:pt x="148" y="65"/>
                    <a:pt x="147" y="67"/>
                  </a:cubicBezTo>
                  <a:cubicBezTo>
                    <a:pt x="147" y="67"/>
                    <a:pt x="147" y="68"/>
                    <a:pt x="146" y="71"/>
                  </a:cubicBezTo>
                  <a:cubicBezTo>
                    <a:pt x="151" y="73"/>
                    <a:pt x="151" y="73"/>
                    <a:pt x="151" y="73"/>
                  </a:cubicBezTo>
                  <a:cubicBezTo>
                    <a:pt x="155" y="74"/>
                    <a:pt x="157" y="69"/>
                    <a:pt x="157" y="69"/>
                  </a:cubicBezTo>
                  <a:cubicBezTo>
                    <a:pt x="158" y="64"/>
                    <a:pt x="153" y="63"/>
                    <a:pt x="153" y="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grpSp>
        <p:nvGrpSpPr>
          <p:cNvPr id="46134" name="组合 61"/>
          <p:cNvGrpSpPr>
            <a:grpSpLocks/>
          </p:cNvGrpSpPr>
          <p:nvPr/>
        </p:nvGrpSpPr>
        <p:grpSpPr bwMode="auto">
          <a:xfrm>
            <a:off x="7489332" y="4218293"/>
            <a:ext cx="2919111" cy="1079195"/>
            <a:chOff x="0" y="0"/>
            <a:chExt cx="2917947" cy="1079382"/>
          </a:xfrm>
        </p:grpSpPr>
        <p:grpSp>
          <p:nvGrpSpPr>
            <p:cNvPr id="46135" name="组合 62"/>
            <p:cNvGrpSpPr>
              <a:grpSpLocks/>
            </p:cNvGrpSpPr>
            <p:nvPr/>
          </p:nvGrpSpPr>
          <p:grpSpPr bwMode="auto">
            <a:xfrm>
              <a:off x="0" y="0"/>
              <a:ext cx="2917947" cy="1079382"/>
              <a:chOff x="0" y="0"/>
              <a:chExt cx="2917947" cy="1079382"/>
            </a:xfrm>
          </p:grpSpPr>
          <p:grpSp>
            <p:nvGrpSpPr>
              <p:cNvPr id="46136" name="组合 64"/>
              <p:cNvGrpSpPr>
                <a:grpSpLocks/>
              </p:cNvGrpSpPr>
              <p:nvPr/>
            </p:nvGrpSpPr>
            <p:grpSpPr bwMode="auto">
              <a:xfrm>
                <a:off x="513696" y="0"/>
                <a:ext cx="2404251" cy="1079382"/>
                <a:chOff x="-97238" y="0"/>
                <a:chExt cx="2404251" cy="1079382"/>
              </a:xfrm>
            </p:grpSpPr>
            <p:sp>
              <p:nvSpPr>
                <p:cNvPr id="46137" name="TextBox 66"/>
                <p:cNvSpPr txBox="1">
                  <a:spLocks noChangeArrowheads="1"/>
                </p:cNvSpPr>
                <p:nvPr/>
              </p:nvSpPr>
              <p:spPr bwMode="auto">
                <a:xfrm>
                  <a:off x="-97238" y="0"/>
                  <a:ext cx="1261382" cy="30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latin typeface="微软雅黑" pitchFamily="34" charset="-122"/>
                      <a:ea typeface="微软雅黑" pitchFamily="34" charset="-122"/>
                    </a:rPr>
                    <a:t>点击添加标题</a:t>
                  </a:r>
                </a:p>
              </p:txBody>
            </p:sp>
            <p:sp>
              <p:nvSpPr>
                <p:cNvPr id="46138" name="矩形 67"/>
                <p:cNvSpPr>
                  <a:spLocks noChangeArrowheads="1"/>
                </p:cNvSpPr>
                <p:nvPr/>
              </p:nvSpPr>
              <p:spPr bwMode="auto">
                <a:xfrm>
                  <a:off x="0" y="367140"/>
                  <a:ext cx="2307013" cy="71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1200"/>
                    </a:lnSpc>
                  </a:pPr>
                  <a:r>
                    <a:rPr lang="zh-CN" altLang="en-US" sz="140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39" name="椭圆 65"/>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0"/>
              </a:p>
            </p:txBody>
          </p:sp>
        </p:grpSp>
        <p:sp>
          <p:nvSpPr>
            <p:cNvPr id="46140" name="Freeform 11"/>
            <p:cNvSpPr>
              <a:spLocks/>
            </p:cNvSpPr>
            <p:nvPr/>
          </p:nvSpPr>
          <p:spPr bwMode="auto">
            <a:xfrm>
              <a:off x="119162" y="154712"/>
              <a:ext cx="335075" cy="340186"/>
            </a:xfrm>
            <a:custGeom>
              <a:avLst/>
              <a:gdLst>
                <a:gd name="T0" fmla="*/ 95 w 194"/>
                <a:gd name="T1" fmla="*/ 95 h 197"/>
                <a:gd name="T2" fmla="*/ 99 w 194"/>
                <a:gd name="T3" fmla="*/ 88 h 197"/>
                <a:gd name="T4" fmla="*/ 69 w 194"/>
                <a:gd name="T5" fmla="*/ 71 h 197"/>
                <a:gd name="T6" fmla="*/ 66 w 194"/>
                <a:gd name="T7" fmla="*/ 78 h 197"/>
                <a:gd name="T8" fmla="*/ 53 w 194"/>
                <a:gd name="T9" fmla="*/ 70 h 197"/>
                <a:gd name="T10" fmla="*/ 46 w 194"/>
                <a:gd name="T11" fmla="*/ 97 h 197"/>
                <a:gd name="T12" fmla="*/ 98 w 194"/>
                <a:gd name="T13" fmla="*/ 149 h 197"/>
                <a:gd name="T14" fmla="*/ 139 w 194"/>
                <a:gd name="T15" fmla="*/ 129 h 197"/>
                <a:gd name="T16" fmla="*/ 126 w 194"/>
                <a:gd name="T17" fmla="*/ 129 h 197"/>
                <a:gd name="T18" fmla="*/ 106 w 194"/>
                <a:gd name="T19" fmla="*/ 109 h 197"/>
                <a:gd name="T20" fmla="*/ 194 w 194"/>
                <a:gd name="T21" fmla="*/ 109 h 197"/>
                <a:gd name="T22" fmla="*/ 174 w 194"/>
                <a:gd name="T23" fmla="*/ 129 h 197"/>
                <a:gd name="T24" fmla="*/ 161 w 194"/>
                <a:gd name="T25" fmla="*/ 129 h 197"/>
                <a:gd name="T26" fmla="*/ 114 w 194"/>
                <a:gd name="T27" fmla="*/ 166 h 197"/>
                <a:gd name="T28" fmla="*/ 114 w 194"/>
                <a:gd name="T29" fmla="*/ 181 h 197"/>
                <a:gd name="T30" fmla="*/ 129 w 194"/>
                <a:gd name="T31" fmla="*/ 181 h 197"/>
                <a:gd name="T32" fmla="*/ 138 w 194"/>
                <a:gd name="T33" fmla="*/ 197 h 197"/>
                <a:gd name="T34" fmla="*/ 58 w 194"/>
                <a:gd name="T35" fmla="*/ 197 h 197"/>
                <a:gd name="T36" fmla="*/ 66 w 194"/>
                <a:gd name="T37" fmla="*/ 181 h 197"/>
                <a:gd name="T38" fmla="*/ 82 w 194"/>
                <a:gd name="T39" fmla="*/ 181 h 197"/>
                <a:gd name="T40" fmla="*/ 82 w 194"/>
                <a:gd name="T41" fmla="*/ 166 h 197"/>
                <a:gd name="T42" fmla="*/ 27 w 194"/>
                <a:gd name="T43" fmla="*/ 97 h 197"/>
                <a:gd name="T44" fmla="*/ 37 w 194"/>
                <a:gd name="T45" fmla="*/ 61 h 197"/>
                <a:gd name="T46" fmla="*/ 32 w 194"/>
                <a:gd name="T47" fmla="*/ 58 h 197"/>
                <a:gd name="T48" fmla="*/ 36 w 194"/>
                <a:gd name="T49" fmla="*/ 51 h 197"/>
                <a:gd name="T50" fmla="*/ 22 w 194"/>
                <a:gd name="T51" fmla="*/ 43 h 197"/>
                <a:gd name="T52" fmla="*/ 22 w 194"/>
                <a:gd name="T53" fmla="*/ 43 h 197"/>
                <a:gd name="T54" fmla="*/ 0 w 194"/>
                <a:gd name="T55" fmla="*/ 40 h 197"/>
                <a:gd name="T56" fmla="*/ 24 w 194"/>
                <a:gd name="T57" fmla="*/ 0 h 197"/>
                <a:gd name="T58" fmla="*/ 38 w 194"/>
                <a:gd name="T59" fmla="*/ 16 h 197"/>
                <a:gd name="T60" fmla="*/ 38 w 194"/>
                <a:gd name="T61" fmla="*/ 16 h 197"/>
                <a:gd name="T62" fmla="*/ 52 w 194"/>
                <a:gd name="T63" fmla="*/ 24 h 197"/>
                <a:gd name="T64" fmla="*/ 55 w 194"/>
                <a:gd name="T65" fmla="*/ 18 h 197"/>
                <a:gd name="T66" fmla="*/ 89 w 194"/>
                <a:gd name="T67" fmla="*/ 37 h 197"/>
                <a:gd name="T68" fmla="*/ 85 w 194"/>
                <a:gd name="T69" fmla="*/ 44 h 197"/>
                <a:gd name="T70" fmla="*/ 115 w 194"/>
                <a:gd name="T71" fmla="*/ 61 h 197"/>
                <a:gd name="T72" fmla="*/ 118 w 194"/>
                <a:gd name="T73" fmla="*/ 54 h 197"/>
                <a:gd name="T74" fmla="*/ 136 w 194"/>
                <a:gd name="T75" fmla="*/ 64 h 197"/>
                <a:gd name="T76" fmla="*/ 113 w 194"/>
                <a:gd name="T77" fmla="*/ 105 h 197"/>
                <a:gd name="T78" fmla="*/ 95 w 194"/>
                <a:gd name="T79" fmla="*/ 9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4" h="197">
                  <a:moveTo>
                    <a:pt x="95" y="95"/>
                  </a:moveTo>
                  <a:cubicBezTo>
                    <a:pt x="99" y="88"/>
                    <a:pt x="99" y="88"/>
                    <a:pt x="99" y="88"/>
                  </a:cubicBezTo>
                  <a:cubicBezTo>
                    <a:pt x="69" y="71"/>
                    <a:pt x="69" y="71"/>
                    <a:pt x="69" y="71"/>
                  </a:cubicBezTo>
                  <a:cubicBezTo>
                    <a:pt x="66" y="78"/>
                    <a:pt x="66" y="78"/>
                    <a:pt x="66" y="78"/>
                  </a:cubicBezTo>
                  <a:cubicBezTo>
                    <a:pt x="53" y="70"/>
                    <a:pt x="53" y="70"/>
                    <a:pt x="53" y="70"/>
                  </a:cubicBezTo>
                  <a:cubicBezTo>
                    <a:pt x="48" y="78"/>
                    <a:pt x="46" y="88"/>
                    <a:pt x="46" y="97"/>
                  </a:cubicBezTo>
                  <a:cubicBezTo>
                    <a:pt x="46" y="126"/>
                    <a:pt x="69" y="149"/>
                    <a:pt x="98" y="149"/>
                  </a:cubicBezTo>
                  <a:cubicBezTo>
                    <a:pt x="114" y="149"/>
                    <a:pt x="129" y="141"/>
                    <a:pt x="139" y="129"/>
                  </a:cubicBezTo>
                  <a:cubicBezTo>
                    <a:pt x="126" y="129"/>
                    <a:pt x="126" y="129"/>
                    <a:pt x="126" y="129"/>
                  </a:cubicBezTo>
                  <a:cubicBezTo>
                    <a:pt x="115" y="129"/>
                    <a:pt x="106" y="120"/>
                    <a:pt x="106" y="109"/>
                  </a:cubicBezTo>
                  <a:cubicBezTo>
                    <a:pt x="143" y="109"/>
                    <a:pt x="162" y="109"/>
                    <a:pt x="194" y="109"/>
                  </a:cubicBezTo>
                  <a:cubicBezTo>
                    <a:pt x="194" y="120"/>
                    <a:pt x="185" y="129"/>
                    <a:pt x="174" y="129"/>
                  </a:cubicBezTo>
                  <a:cubicBezTo>
                    <a:pt x="161" y="129"/>
                    <a:pt x="161" y="129"/>
                    <a:pt x="161" y="129"/>
                  </a:cubicBezTo>
                  <a:cubicBezTo>
                    <a:pt x="152" y="147"/>
                    <a:pt x="135" y="161"/>
                    <a:pt x="114" y="166"/>
                  </a:cubicBezTo>
                  <a:cubicBezTo>
                    <a:pt x="114" y="181"/>
                    <a:pt x="114" y="181"/>
                    <a:pt x="114" y="181"/>
                  </a:cubicBezTo>
                  <a:cubicBezTo>
                    <a:pt x="114" y="181"/>
                    <a:pt x="122" y="181"/>
                    <a:pt x="129" y="181"/>
                  </a:cubicBezTo>
                  <a:cubicBezTo>
                    <a:pt x="137" y="181"/>
                    <a:pt x="138" y="197"/>
                    <a:pt x="138" y="197"/>
                  </a:cubicBezTo>
                  <a:cubicBezTo>
                    <a:pt x="58" y="197"/>
                    <a:pt x="58" y="197"/>
                    <a:pt x="58" y="197"/>
                  </a:cubicBezTo>
                  <a:cubicBezTo>
                    <a:pt x="58" y="197"/>
                    <a:pt x="56" y="181"/>
                    <a:pt x="66" y="181"/>
                  </a:cubicBezTo>
                  <a:cubicBezTo>
                    <a:pt x="76" y="181"/>
                    <a:pt x="82" y="181"/>
                    <a:pt x="82" y="181"/>
                  </a:cubicBezTo>
                  <a:cubicBezTo>
                    <a:pt x="82" y="166"/>
                    <a:pt x="82" y="166"/>
                    <a:pt x="82" y="166"/>
                  </a:cubicBezTo>
                  <a:cubicBezTo>
                    <a:pt x="50" y="159"/>
                    <a:pt x="27" y="131"/>
                    <a:pt x="27" y="97"/>
                  </a:cubicBezTo>
                  <a:cubicBezTo>
                    <a:pt x="27" y="84"/>
                    <a:pt x="31" y="72"/>
                    <a:pt x="37" y="61"/>
                  </a:cubicBezTo>
                  <a:cubicBezTo>
                    <a:pt x="32" y="58"/>
                    <a:pt x="32" y="58"/>
                    <a:pt x="32" y="58"/>
                  </a:cubicBezTo>
                  <a:cubicBezTo>
                    <a:pt x="36" y="51"/>
                    <a:pt x="36" y="51"/>
                    <a:pt x="36" y="51"/>
                  </a:cubicBezTo>
                  <a:cubicBezTo>
                    <a:pt x="22" y="43"/>
                    <a:pt x="22" y="43"/>
                    <a:pt x="22" y="43"/>
                  </a:cubicBezTo>
                  <a:cubicBezTo>
                    <a:pt x="22" y="43"/>
                    <a:pt x="22" y="43"/>
                    <a:pt x="22" y="43"/>
                  </a:cubicBezTo>
                  <a:cubicBezTo>
                    <a:pt x="0" y="40"/>
                    <a:pt x="0" y="40"/>
                    <a:pt x="0" y="40"/>
                  </a:cubicBezTo>
                  <a:cubicBezTo>
                    <a:pt x="24" y="0"/>
                    <a:pt x="24" y="0"/>
                    <a:pt x="24" y="0"/>
                  </a:cubicBezTo>
                  <a:cubicBezTo>
                    <a:pt x="38" y="16"/>
                    <a:pt x="38" y="16"/>
                    <a:pt x="38" y="16"/>
                  </a:cubicBezTo>
                  <a:cubicBezTo>
                    <a:pt x="38" y="16"/>
                    <a:pt x="38" y="16"/>
                    <a:pt x="38" y="16"/>
                  </a:cubicBezTo>
                  <a:cubicBezTo>
                    <a:pt x="52" y="24"/>
                    <a:pt x="52" y="24"/>
                    <a:pt x="52" y="24"/>
                  </a:cubicBezTo>
                  <a:cubicBezTo>
                    <a:pt x="55" y="18"/>
                    <a:pt x="55" y="18"/>
                    <a:pt x="55" y="18"/>
                  </a:cubicBezTo>
                  <a:cubicBezTo>
                    <a:pt x="89" y="37"/>
                    <a:pt x="89" y="37"/>
                    <a:pt x="89" y="37"/>
                  </a:cubicBezTo>
                  <a:cubicBezTo>
                    <a:pt x="85" y="44"/>
                    <a:pt x="85" y="44"/>
                    <a:pt x="85" y="44"/>
                  </a:cubicBezTo>
                  <a:cubicBezTo>
                    <a:pt x="115" y="61"/>
                    <a:pt x="115" y="61"/>
                    <a:pt x="115" y="61"/>
                  </a:cubicBezTo>
                  <a:cubicBezTo>
                    <a:pt x="118" y="54"/>
                    <a:pt x="118" y="54"/>
                    <a:pt x="118" y="54"/>
                  </a:cubicBezTo>
                  <a:cubicBezTo>
                    <a:pt x="136" y="64"/>
                    <a:pt x="136" y="64"/>
                    <a:pt x="136" y="64"/>
                  </a:cubicBezTo>
                  <a:cubicBezTo>
                    <a:pt x="113" y="105"/>
                    <a:pt x="113" y="105"/>
                    <a:pt x="113" y="105"/>
                  </a:cubicBezTo>
                  <a:lnTo>
                    <a:pt x="95"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b="0"/>
            </a:p>
          </p:txBody>
        </p:sp>
      </p:grpSp>
      <p:pic>
        <p:nvPicPr>
          <p:cNvPr id="63" name="Picture 28">
            <a:extLst>
              <a:ext uri="{FF2B5EF4-FFF2-40B4-BE49-F238E27FC236}">
                <a16:creationId xmlns:a16="http://schemas.microsoft.com/office/drawing/2014/main" id="{C3C640C4-E6D7-4656-A40A-CCE5E73B35F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0" y="0"/>
            <a:ext cx="11520488" cy="873885"/>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组合 3">
            <a:extLst>
              <a:ext uri="{FF2B5EF4-FFF2-40B4-BE49-F238E27FC236}">
                <a16:creationId xmlns:a16="http://schemas.microsoft.com/office/drawing/2014/main" id="{8A775E56-9FAA-4E92-BF57-9D74C31F5971}"/>
              </a:ext>
            </a:extLst>
          </p:cNvPr>
          <p:cNvGrpSpPr>
            <a:grpSpLocks/>
          </p:cNvGrpSpPr>
          <p:nvPr/>
        </p:nvGrpSpPr>
        <p:grpSpPr bwMode="auto">
          <a:xfrm>
            <a:off x="464577" y="165395"/>
            <a:ext cx="433338" cy="535447"/>
            <a:chOff x="10675" y="7633"/>
            <a:chExt cx="433171" cy="534549"/>
          </a:xfrm>
        </p:grpSpPr>
        <p:sp>
          <p:nvSpPr>
            <p:cNvPr id="65" name="圆角矩形 10">
              <a:extLst>
                <a:ext uri="{FF2B5EF4-FFF2-40B4-BE49-F238E27FC236}">
                  <a16:creationId xmlns:a16="http://schemas.microsoft.com/office/drawing/2014/main" id="{0ADC165D-6653-493D-BD74-BA802C1CC94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66" name="图片 50">
              <a:extLst>
                <a:ext uri="{FF2B5EF4-FFF2-40B4-BE49-F238E27FC236}">
                  <a16:creationId xmlns:a16="http://schemas.microsoft.com/office/drawing/2014/main" id="{E60C06C7-C012-4878-80DE-20188C10EF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7" name="图片 66">
            <a:extLst>
              <a:ext uri="{FF2B5EF4-FFF2-40B4-BE49-F238E27FC236}">
                <a16:creationId xmlns:a16="http://schemas.microsoft.com/office/drawing/2014/main" id="{1E188151-617D-4C9D-9E85-66D04AC254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4044" y="210655"/>
            <a:ext cx="1891133" cy="485108"/>
          </a:xfrm>
          <a:prstGeom prst="rect">
            <a:avLst/>
          </a:prstGeom>
        </p:spPr>
      </p:pic>
      <p:sp>
        <p:nvSpPr>
          <p:cNvPr id="68" name="TextBox 29">
            <a:extLst>
              <a:ext uri="{FF2B5EF4-FFF2-40B4-BE49-F238E27FC236}">
                <a16:creationId xmlns:a16="http://schemas.microsoft.com/office/drawing/2014/main" id="{ABA976A2-8BA1-4501-AFA8-0340DA98AF87}"/>
              </a:ext>
            </a:extLst>
          </p:cNvPr>
          <p:cNvSpPr txBox="1">
            <a:spLocks noChangeArrowheads="1"/>
          </p:cNvSpPr>
          <p:nvPr/>
        </p:nvSpPr>
        <p:spPr bwMode="auto">
          <a:xfrm>
            <a:off x="921502" y="132725"/>
            <a:ext cx="77287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8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pic>
        <p:nvPicPr>
          <p:cNvPr id="3" name="图片 2">
            <a:extLst>
              <a:ext uri="{FF2B5EF4-FFF2-40B4-BE49-F238E27FC236}">
                <a16:creationId xmlns:a16="http://schemas.microsoft.com/office/drawing/2014/main" id="{DABE4A8F-D43E-4FAD-BDFC-A478D432FD5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8683" b="9991"/>
          <a:stretch/>
        </p:blipFill>
        <p:spPr>
          <a:xfrm>
            <a:off x="4450434" y="2634856"/>
            <a:ext cx="2647100" cy="1435189"/>
          </a:xfrm>
          <a:prstGeom prst="rect">
            <a:avLst/>
          </a:prstGeom>
        </p:spPr>
      </p:pic>
    </p:spTree>
    <p:extLst>
      <p:ext uri="{BB962C8B-B14F-4D97-AF65-F5344CB8AC3E}">
        <p14:creationId xmlns:p14="http://schemas.microsoft.com/office/powerpoint/2010/main" val="2105627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9488D88-7688-449E-A14E-B235D7567F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6244" y="3011487"/>
            <a:ext cx="495300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19" name="纯音乐--跳伞.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48697" y="534530"/>
            <a:ext cx="457279" cy="457341"/>
          </a:xfrm>
          <a:prstGeom prst="rect">
            <a:avLst/>
          </a:prstGeom>
        </p:spPr>
      </p:pic>
      <p:sp>
        <p:nvSpPr>
          <p:cNvPr id="4" name="TextBox 3"/>
          <p:cNvSpPr txBox="1"/>
          <p:nvPr/>
        </p:nvSpPr>
        <p:spPr>
          <a:xfrm>
            <a:off x="1759744" y="1910695"/>
            <a:ext cx="5295900" cy="1938992"/>
          </a:xfrm>
          <a:prstGeom prst="rect">
            <a:avLst/>
          </a:prstGeom>
          <a:noFill/>
        </p:spPr>
        <p:txBody>
          <a:bodyPr wrap="square" rtlCol="0">
            <a:spAutoFit/>
          </a:bodyPr>
          <a:lstStyle/>
          <a:p>
            <a:pPr algn="l"/>
            <a:r>
              <a:rPr lang="zh-CN" altLang="en-US" sz="6000" dirty="0">
                <a:solidFill>
                  <a:srgbClr val="0067B4"/>
                </a:solidFill>
                <a:latin typeface="微软雅黑" panose="020B0503020204020204" pitchFamily="34" charset="-122"/>
                <a:ea typeface="微软雅黑" panose="020B0503020204020204" pitchFamily="34" charset="-122"/>
              </a:rPr>
              <a:t>演讲完毕 </a:t>
            </a:r>
            <a:endParaRPr lang="en-US" altLang="zh-CN" sz="6000" dirty="0">
              <a:solidFill>
                <a:srgbClr val="0067B4"/>
              </a:solidFill>
              <a:latin typeface="微软雅黑" panose="020B0503020204020204" pitchFamily="34" charset="-122"/>
              <a:ea typeface="微软雅黑" panose="020B0503020204020204" pitchFamily="34" charset="-122"/>
            </a:endParaRPr>
          </a:p>
          <a:p>
            <a:pPr algn="l"/>
            <a:r>
              <a:rPr lang="zh-CN" altLang="en-US" sz="6000" dirty="0">
                <a:solidFill>
                  <a:srgbClr val="0067B4"/>
                </a:solidFill>
                <a:latin typeface="微软雅黑" panose="020B0503020204020204" pitchFamily="34" charset="-122"/>
                <a:ea typeface="微软雅黑" panose="020B0503020204020204" pitchFamily="34" charset="-122"/>
              </a:rPr>
              <a:t>谢谢聆听</a:t>
            </a:r>
          </a:p>
        </p:txBody>
      </p:sp>
      <p:sp>
        <p:nvSpPr>
          <p:cNvPr id="10" name="TextBox 9"/>
          <p:cNvSpPr txBox="1"/>
          <p:nvPr/>
        </p:nvSpPr>
        <p:spPr>
          <a:xfrm>
            <a:off x="1493044" y="4897377"/>
            <a:ext cx="6667500" cy="400110"/>
          </a:xfrm>
          <a:prstGeom prst="rect">
            <a:avLst/>
          </a:prstGeom>
          <a:noFill/>
        </p:spPr>
        <p:txBody>
          <a:bodyPr wrap="square" rtlCol="0">
            <a:spAutoFit/>
          </a:bodyPr>
          <a:lstStyle/>
          <a:p>
            <a:pPr algn="l"/>
            <a:r>
              <a:rPr lang="zh-CN" altLang="en-US" sz="2000" dirty="0">
                <a:latin typeface="微软雅黑" panose="020B0503020204020204" pitchFamily="34" charset="-122"/>
                <a:ea typeface="微软雅黑" panose="020B0503020204020204" pitchFamily="34" charset="-122"/>
              </a:rPr>
              <a:t>学院或部门名称    </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9</a:t>
            </a:r>
            <a:r>
              <a:rPr lang="zh-CN" altLang="en-US" sz="2000">
                <a:latin typeface="微软雅黑" panose="020B0503020204020204" pitchFamily="34" charset="-122"/>
                <a:ea typeface="微软雅黑" panose="020B0503020204020204" pitchFamily="34" charset="-122"/>
              </a:rPr>
              <a:t>月</a:t>
            </a:r>
            <a:endParaRPr lang="zh-CN" altLang="en-US" sz="2000" dirty="0">
              <a:latin typeface="微软雅黑" panose="020B0503020204020204" pitchFamily="34" charset="-122"/>
              <a:ea typeface="微软雅黑" panose="020B0503020204020204" pitchFamily="34" charset="-122"/>
            </a:endParaRPr>
          </a:p>
        </p:txBody>
      </p:sp>
      <p:pic>
        <p:nvPicPr>
          <p:cNvPr id="7" name="Picture 2">
            <a:extLst>
              <a:ext uri="{FF2B5EF4-FFF2-40B4-BE49-F238E27FC236}">
                <a16:creationId xmlns:a16="http://schemas.microsoft.com/office/drawing/2014/main" id="{9629EA57-F056-46FC-9D3A-DA61560E01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0244" y="268287"/>
            <a:ext cx="6072642"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876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1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Templat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主管人员">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8910</TotalTime>
  <Words>2677</Words>
  <Application>Microsoft Office PowerPoint</Application>
  <PresentationFormat>自定义</PresentationFormat>
  <Paragraphs>290</Paragraphs>
  <Slides>29</Slides>
  <Notes>29</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Calibri</vt:lpstr>
      <vt:lpstr>Courier New</vt:lpstr>
      <vt:lpstr>Arial</vt:lpstr>
      <vt:lpstr>Impact</vt:lpstr>
      <vt:lpstr>微软雅黑</vt:lpstr>
      <vt:lpstr>Century Gothic</vt:lpstr>
      <vt:lpstr>Palatino Linotype</vt:lpstr>
      <vt:lpstr>主管人员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大侠素材铺</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Porchen</cp:lastModifiedBy>
  <cp:revision>980</cp:revision>
  <dcterms:created xsi:type="dcterms:W3CDTF">2004-08-26T06:30:40Z</dcterms:created>
  <dcterms:modified xsi:type="dcterms:W3CDTF">2020-11-23T00:56:45Z</dcterms:modified>
</cp:coreProperties>
</file>