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6"/>
  </p:notesMasterIdLst>
  <p:sldIdLst>
    <p:sldId id="256" r:id="rId2"/>
    <p:sldId id="257" r:id="rId3"/>
    <p:sldId id="258" r:id="rId4"/>
    <p:sldId id="259" r:id="rId5"/>
    <p:sldId id="268" r:id="rId6"/>
    <p:sldId id="269" r:id="rId7"/>
    <p:sldId id="270" r:id="rId8"/>
    <p:sldId id="271" r:id="rId9"/>
    <p:sldId id="265" r:id="rId10"/>
    <p:sldId id="272" r:id="rId11"/>
    <p:sldId id="273" r:id="rId12"/>
    <p:sldId id="274" r:id="rId13"/>
    <p:sldId id="275" r:id="rId14"/>
    <p:sldId id="266" r:id="rId15"/>
    <p:sldId id="276" r:id="rId16"/>
    <p:sldId id="277" r:id="rId17"/>
    <p:sldId id="278" r:id="rId18"/>
    <p:sldId id="279" r:id="rId19"/>
    <p:sldId id="267" r:id="rId20"/>
    <p:sldId id="280" r:id="rId21"/>
    <p:sldId id="281" r:id="rId22"/>
    <p:sldId id="282" r:id="rId23"/>
    <p:sldId id="283" r:id="rId24"/>
    <p:sldId id="284" r:id="rId25"/>
  </p:sldIdLst>
  <p:sldSz cx="8640763" cy="6480175"/>
  <p:notesSz cx="6858000" cy="9144000"/>
  <p:embeddedFontLst>
    <p:embeddedFont>
      <p:font typeface="Agency FB" panose="020B0503020202020204" pitchFamily="34" charset="0"/>
      <p:regular r:id="rId27"/>
      <p:bold r:id="rId28"/>
    </p:embeddedFont>
    <p:embeddedFont>
      <p:font typeface="Arial Black" panose="020B0A04020102020204" pitchFamily="34" charset="0"/>
      <p:bold r:id="rId29"/>
    </p:embeddedFont>
    <p:embeddedFont>
      <p:font typeface="Calibri" panose="020F0502020204030204" pitchFamily="34" charset="0"/>
      <p:regular r:id="rId30"/>
      <p:bold r:id="rId31"/>
      <p:italic r:id="rId32"/>
      <p:boldItalic r:id="rId33"/>
    </p:embeddedFont>
    <p:embeddedFont>
      <p:font typeface="Impact" panose="020B0806030902050204" pitchFamily="34" charset="0"/>
      <p:regular r:id="rId34"/>
    </p:embeddedFont>
    <p:embeddedFont>
      <p:font typeface="等线" panose="02010600030101010101" pitchFamily="2" charset="-122"/>
      <p:regular r:id="rId35"/>
      <p:bold r:id="rId36"/>
    </p:embeddedFont>
    <p:embeddedFont>
      <p:font typeface="微软雅黑" panose="020B0503020204020204" pitchFamily="34" charset="-122"/>
      <p:regular r:id="rId37"/>
      <p:bold r:id="rId38"/>
    </p:embeddedFont>
  </p:embeddedFontLst>
  <p:custDataLst>
    <p:tags r:id="rId39"/>
  </p:custDataLst>
  <p:defaultTex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defaultTextStyle>
  <p:extLst>
    <p:ext uri="{521415D9-36F7-43E2-AB2F-B90AF26B5E84}">
      <p14:sectionLst xmlns:p14="http://schemas.microsoft.com/office/powerpoint/2010/main">
        <p14:section name="首页" id="{314C4C9D-AE76-4E05-B037-5A5DB805C9BD}">
          <p14:sldIdLst>
            <p14:sldId id="256"/>
          </p14:sldIdLst>
        </p14:section>
        <p14:section name="目录页" id="{008E412F-DBDA-49D6-8F52-3723921DFE03}">
          <p14:sldIdLst>
            <p14:sldId id="257"/>
          </p14:sldIdLst>
        </p14:section>
        <p14:section name="过渡页" id="{8A3C5D5E-FAF1-4CC7-AAB2-6446E7D3DE63}">
          <p14:sldIdLst>
            <p14:sldId id="258"/>
          </p14:sldIdLst>
        </p14:section>
        <p14:section name="内页" id="{8D1A6813-68F6-49A0-A239-92955AC6E8C5}">
          <p14:sldIdLst>
            <p14:sldId id="259"/>
            <p14:sldId id="268"/>
            <p14:sldId id="269"/>
            <p14:sldId id="270"/>
            <p14:sldId id="271"/>
            <p14:sldId id="265"/>
            <p14:sldId id="272"/>
            <p14:sldId id="273"/>
            <p14:sldId id="274"/>
            <p14:sldId id="275"/>
            <p14:sldId id="266"/>
            <p14:sldId id="276"/>
            <p14:sldId id="277"/>
            <p14:sldId id="278"/>
            <p14:sldId id="279"/>
            <p14:sldId id="267"/>
            <p14:sldId id="280"/>
            <p14:sldId id="281"/>
            <p14:sldId id="282"/>
            <p14:sldId id="283"/>
          </p14:sldIdLst>
        </p14:section>
        <p14:section name="结束页" id="{98773F69-2DDF-47CC-BD69-D575D8CAAC6E}">
          <p14:sldIdLst>
            <p14:sldId id="284"/>
          </p14:sldIdLst>
        </p14:section>
        <p14:section name="版权页" id="{C8AD3B51-1B7B-4E69-9180-4DEC6400FEC2}">
          <p14:sldIdLst/>
        </p14:section>
      </p14:sectionLst>
    </p:ext>
    <p:ext uri="{EFAFB233-063F-42B5-8137-9DF3F51BA10A}">
      <p15:sldGuideLst xmlns:p15="http://schemas.microsoft.com/office/powerpoint/2012/main">
        <p15:guide id="1" orient="horz" pos="122" userDrawn="1">
          <p15:clr>
            <a:srgbClr val="A4A3A4"/>
          </p15:clr>
        </p15:guide>
        <p15:guide id="2" orient="horz" pos="3959" userDrawn="1">
          <p15:clr>
            <a:srgbClr val="A4A3A4"/>
          </p15:clr>
        </p15:guide>
        <p15:guide id="3" pos="163" userDrawn="1">
          <p15:clr>
            <a:srgbClr val="A4A3A4"/>
          </p15:clr>
        </p15:guide>
        <p15:guide id="4" pos="5279" userDrawn="1">
          <p15:clr>
            <a:srgbClr val="A4A3A4"/>
          </p15:clr>
        </p15:guide>
        <p15:guide id="7" orient="horz" pos="3796" userDrawn="1">
          <p15:clr>
            <a:srgbClr val="A4A3A4"/>
          </p15:clr>
        </p15:guide>
        <p15:guide id="8" orient="horz" pos="36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455"/>
    <a:srgbClr val="D4E4A0"/>
    <a:srgbClr val="DCC975"/>
    <a:srgbClr val="F7B500"/>
    <a:srgbClr val="564A59"/>
    <a:srgbClr val="FEFBEA"/>
    <a:srgbClr val="FFFFFF"/>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8" autoAdjust="0"/>
  </p:normalViewPr>
  <p:slideViewPr>
    <p:cSldViewPr snapToGrid="0" showGuides="1">
      <p:cViewPr varScale="1">
        <p:scale>
          <a:sx n="96" d="100"/>
          <a:sy n="96" d="100"/>
        </p:scale>
        <p:origin x="738" y="84"/>
      </p:cViewPr>
      <p:guideLst>
        <p:guide orient="horz" pos="122"/>
        <p:guide orient="horz" pos="3959"/>
        <p:guide pos="163"/>
        <p:guide pos="5279"/>
        <p:guide orient="horz" pos="3796"/>
        <p:guide orient="horz" pos="367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2020/11/16</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864017" rtl="0" eaLnBrk="1" latinLnBrk="0" hangingPunct="1">
      <a:defRPr sz="1134" kern="1200">
        <a:solidFill>
          <a:schemeClr val="tx1"/>
        </a:solidFill>
        <a:latin typeface="+mn-lt"/>
        <a:ea typeface="+mn-ea"/>
        <a:cs typeface="+mn-cs"/>
      </a:defRPr>
    </a:lvl1pPr>
    <a:lvl2pPr marL="432008" algn="l" defTabSz="864017" rtl="0" eaLnBrk="1" latinLnBrk="0" hangingPunct="1">
      <a:defRPr sz="1134" kern="1200">
        <a:solidFill>
          <a:schemeClr val="tx1"/>
        </a:solidFill>
        <a:latin typeface="+mn-lt"/>
        <a:ea typeface="+mn-ea"/>
        <a:cs typeface="+mn-cs"/>
      </a:defRPr>
    </a:lvl2pPr>
    <a:lvl3pPr marL="864017" algn="l" defTabSz="864017" rtl="0" eaLnBrk="1" latinLnBrk="0" hangingPunct="1">
      <a:defRPr sz="1134" kern="1200">
        <a:solidFill>
          <a:schemeClr val="tx1"/>
        </a:solidFill>
        <a:latin typeface="+mn-lt"/>
        <a:ea typeface="+mn-ea"/>
        <a:cs typeface="+mn-cs"/>
      </a:defRPr>
    </a:lvl3pPr>
    <a:lvl4pPr marL="1296025" algn="l" defTabSz="864017" rtl="0" eaLnBrk="1" latinLnBrk="0" hangingPunct="1">
      <a:defRPr sz="1134" kern="1200">
        <a:solidFill>
          <a:schemeClr val="tx1"/>
        </a:solidFill>
        <a:latin typeface="+mn-lt"/>
        <a:ea typeface="+mn-ea"/>
        <a:cs typeface="+mn-cs"/>
      </a:defRPr>
    </a:lvl4pPr>
    <a:lvl5pPr marL="1728033" algn="l" defTabSz="864017" rtl="0" eaLnBrk="1" latinLnBrk="0" hangingPunct="1">
      <a:defRPr sz="1134" kern="1200">
        <a:solidFill>
          <a:schemeClr val="tx1"/>
        </a:solidFill>
        <a:latin typeface="+mn-lt"/>
        <a:ea typeface="+mn-ea"/>
        <a:cs typeface="+mn-cs"/>
      </a:defRPr>
    </a:lvl5pPr>
    <a:lvl6pPr marL="2160041" algn="l" defTabSz="864017" rtl="0" eaLnBrk="1" latinLnBrk="0" hangingPunct="1">
      <a:defRPr sz="1134" kern="1200">
        <a:solidFill>
          <a:schemeClr val="tx1"/>
        </a:solidFill>
        <a:latin typeface="+mn-lt"/>
        <a:ea typeface="+mn-ea"/>
        <a:cs typeface="+mn-cs"/>
      </a:defRPr>
    </a:lvl6pPr>
    <a:lvl7pPr marL="2592050" algn="l" defTabSz="864017" rtl="0" eaLnBrk="1" latinLnBrk="0" hangingPunct="1">
      <a:defRPr sz="1134" kern="1200">
        <a:solidFill>
          <a:schemeClr val="tx1"/>
        </a:solidFill>
        <a:latin typeface="+mn-lt"/>
        <a:ea typeface="+mn-ea"/>
        <a:cs typeface="+mn-cs"/>
      </a:defRPr>
    </a:lvl7pPr>
    <a:lvl8pPr marL="3024058" algn="l" defTabSz="864017" rtl="0" eaLnBrk="1" latinLnBrk="0" hangingPunct="1">
      <a:defRPr sz="1134" kern="1200">
        <a:solidFill>
          <a:schemeClr val="tx1"/>
        </a:solidFill>
        <a:latin typeface="+mn-lt"/>
        <a:ea typeface="+mn-ea"/>
        <a:cs typeface="+mn-cs"/>
      </a:defRPr>
    </a:lvl8pPr>
    <a:lvl9pPr marL="3456066" algn="l" defTabSz="864017"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135724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3412043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1642178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351570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2384071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1903602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2050133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3748729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3116782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1785210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1959081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1353093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26691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2134639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3007981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3325963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924274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4059132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1065177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522451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1687406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2924468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302420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682837"/>
      </p:ext>
    </p:extLst>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28398"/>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1916F3A-86AB-47DE-B1A2-F284F788EC9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6830646" y="185460"/>
            <a:ext cx="1646467" cy="507942"/>
          </a:xfrm>
          <a:prstGeom prst="rect">
            <a:avLst/>
          </a:prstGeom>
        </p:spPr>
      </p:pic>
    </p:spTree>
    <p:extLst>
      <p:ext uri="{BB962C8B-B14F-4D97-AF65-F5344CB8AC3E}">
        <p14:creationId xmlns:p14="http://schemas.microsoft.com/office/powerpoint/2010/main" val="1196259489"/>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492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
        <p:nvSpPr>
          <p:cNvPr id="16" name="PA_矩形 1">
            <a:extLst>
              <a:ext uri="{FF2B5EF4-FFF2-40B4-BE49-F238E27FC236}">
                <a16:creationId xmlns:a16="http://schemas.microsoft.com/office/drawing/2014/main" id="{52628317-0CCC-43E6-A63D-DE2E96A2A581}"/>
              </a:ext>
            </a:extLst>
          </p:cNvPr>
          <p:cNvSpPr/>
          <p:nvPr userDrawn="1">
            <p:custDataLst>
              <p:tags r:id="rId1"/>
            </p:custDataLst>
          </p:nvPr>
        </p:nvSpPr>
        <p:spPr>
          <a:xfrm>
            <a:off x="0" y="1"/>
            <a:ext cx="8640763" cy="6480175"/>
          </a:xfrm>
          <a:prstGeom prst="rect">
            <a:avLst/>
          </a:prstGeom>
          <a:blipFill dpi="0" rotWithShape="1">
            <a:blip r:embed="rId3"/>
            <a:srcRect/>
            <a:tile tx="0" ty="0" sx="100000" sy="100000" flip="none" algn="tl"/>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dirty="0"/>
          </a:p>
        </p:txBody>
      </p:sp>
      <p:sp>
        <p:nvSpPr>
          <p:cNvPr id="12" name="矩形 11">
            <a:extLst>
              <a:ext uri="{FF2B5EF4-FFF2-40B4-BE49-F238E27FC236}">
                <a16:creationId xmlns:a16="http://schemas.microsoft.com/office/drawing/2014/main" id="{7D155B7E-8720-4CD7-BB49-D0562EC47F36}"/>
              </a:ext>
            </a:extLst>
          </p:cNvPr>
          <p:cNvSpPr/>
          <p:nvPr userDrawn="1"/>
        </p:nvSpPr>
        <p:spPr>
          <a:xfrm>
            <a:off x="3573461" y="904350"/>
            <a:ext cx="1492717" cy="485069"/>
          </a:xfrm>
          <a:prstGeom prst="rect">
            <a:avLst/>
          </a:prstGeom>
        </p:spPr>
        <p:txBody>
          <a:bodyPr wrap="none" anchor="ctr">
            <a:spAutoFit/>
          </a:bodyPr>
          <a:lstStyle/>
          <a:p>
            <a:pPr algn="ctr"/>
            <a:r>
              <a:rPr lang="en-US" altLang="zh-CN" sz="2552" b="0" dirty="0" err="1">
                <a:solidFill>
                  <a:srgbClr val="FFFFFF"/>
                </a:solidFill>
                <a:latin typeface="+mn-lt"/>
                <a:cs typeface="+mn-ea"/>
                <a:sym typeface="+mn-lt"/>
              </a:rPr>
              <a:t>版权声明</a:t>
            </a:r>
            <a:endParaRPr lang="en-US" altLang="zh-CN" sz="2552" b="0" dirty="0">
              <a:solidFill>
                <a:srgbClr val="FFFFFF"/>
              </a:solidFill>
              <a:latin typeface="+mn-lt"/>
              <a:cs typeface="+mn-ea"/>
              <a:sym typeface="+mn-lt"/>
            </a:endParaRPr>
          </a:p>
        </p:txBody>
      </p:sp>
      <p:sp>
        <p:nvSpPr>
          <p:cNvPr id="13" name="矩形 12">
            <a:extLst>
              <a:ext uri="{FF2B5EF4-FFF2-40B4-BE49-F238E27FC236}">
                <a16:creationId xmlns:a16="http://schemas.microsoft.com/office/drawing/2014/main" id="{B6534FA3-E9C3-4234-8B60-3071E3EFFE03}"/>
              </a:ext>
            </a:extLst>
          </p:cNvPr>
          <p:cNvSpPr/>
          <p:nvPr userDrawn="1"/>
        </p:nvSpPr>
        <p:spPr>
          <a:xfrm>
            <a:off x="258772" y="1792951"/>
            <a:ext cx="8122092" cy="354071"/>
          </a:xfrm>
          <a:prstGeom prst="rect">
            <a:avLst/>
          </a:prstGeom>
        </p:spPr>
        <p:txBody>
          <a:bodyPr wrap="square" anchor="ctr">
            <a:spAutoFit/>
          </a:bodyPr>
          <a:lstStyle/>
          <a:p>
            <a:pPr algn="ctr"/>
            <a:r>
              <a:rPr lang="en-US" altLang="zh-CN" sz="1701" dirty="0" err="1">
                <a:solidFill>
                  <a:srgbClr val="44BE9B"/>
                </a:solidFill>
                <a:latin typeface="+mn-lt"/>
                <a:cs typeface="+mn-ea"/>
                <a:sym typeface="+mn-lt"/>
              </a:rPr>
              <a:t>感谢您支持原创设计事业，支持设计版权产</a:t>
            </a:r>
            <a:r>
              <a:rPr lang="en-US" altLang="zh-CN" sz="1701" dirty="0">
                <a:solidFill>
                  <a:srgbClr val="44BE9B"/>
                </a:solidFill>
                <a:latin typeface="+mn-lt"/>
                <a:cs typeface="+mn-ea"/>
                <a:sym typeface="+mn-lt"/>
              </a:rPr>
              <a:t>！</a:t>
            </a:r>
          </a:p>
        </p:txBody>
      </p:sp>
      <p:sp>
        <p:nvSpPr>
          <p:cNvPr id="14" name="矩形 13">
            <a:extLst>
              <a:ext uri="{FF2B5EF4-FFF2-40B4-BE49-F238E27FC236}">
                <a16:creationId xmlns:a16="http://schemas.microsoft.com/office/drawing/2014/main" id="{B22DE9F6-2180-43C3-8788-F59E398AFCCE}"/>
              </a:ext>
            </a:extLst>
          </p:cNvPr>
          <p:cNvSpPr/>
          <p:nvPr userDrawn="1"/>
        </p:nvSpPr>
        <p:spPr>
          <a:xfrm>
            <a:off x="692218" y="2915561"/>
            <a:ext cx="7256329" cy="2488758"/>
          </a:xfrm>
          <a:prstGeom prst="rect">
            <a:avLst/>
          </a:prstGeom>
        </p:spPr>
        <p:txBody>
          <a:bodyPr wrap="square" anchor="ctr">
            <a:spAutoFit/>
          </a:bodyPr>
          <a:lstStyle/>
          <a:p>
            <a:pPr algn="l">
              <a:lnSpc>
                <a:spcPct val="200000"/>
              </a:lnSpc>
            </a:pPr>
            <a:r>
              <a:rPr lang="en-US" altLang="zh-CN" sz="992" dirty="0">
                <a:solidFill>
                  <a:srgbClr val="FFFFFF"/>
                </a:solidFill>
                <a:latin typeface="+mn-lt"/>
                <a:cs typeface="+mn-ea"/>
                <a:sym typeface="+mn-lt"/>
              </a:rPr>
              <a:t>        感谢您下载PPT千图网平台上提供的产品，为了您和千图网以及原创作者的利益，请勿复制、传播、销售，否则将承担法律责任！千图网将对作品进行维权，按照传播下载次数的十倍进行索取赔偿！</a:t>
            </a:r>
          </a:p>
          <a:p>
            <a:pPr algn="l">
              <a:lnSpc>
                <a:spcPct val="200000"/>
              </a:lnSpc>
            </a:pPr>
            <a:r>
              <a:rPr lang="en-US" altLang="zh-CN" sz="992" dirty="0">
                <a:solidFill>
                  <a:srgbClr val="FFFFFF"/>
                </a:solidFill>
                <a:latin typeface="+mn-lt"/>
                <a:cs typeface="+mn-ea"/>
                <a:sym typeface="+mn-lt"/>
              </a:rPr>
              <a:t>1、千图网网站出售的PPT模版是免版税类（RF：Royalty-free）正版受《中华人民共和国著作法》和《世界版权公约》的保护，作品的所有权、版权和著作权归千图网所有，您下载的是PPT模版素材使用权。</a:t>
            </a:r>
          </a:p>
          <a:p>
            <a:pPr algn="l">
              <a:lnSpc>
                <a:spcPct val="200000"/>
              </a:lnSpc>
            </a:pPr>
            <a:r>
              <a:rPr lang="en-US" altLang="zh-CN" sz="992" dirty="0">
                <a:solidFill>
                  <a:srgbClr val="FFFFFF"/>
                </a:solidFill>
                <a:latin typeface="+mn-lt"/>
                <a:cs typeface="+mn-ea"/>
                <a:sym typeface="+mn-lt"/>
              </a:rPr>
              <a:t>2、不得将千图网的PPT模版、PPT素材，本身用于再出售，或者出租、出借、转让、分销、发布或者作为礼物供他人使用，不得转授权、出卖、转让本协议或本协议中的权利。</a:t>
            </a:r>
          </a:p>
          <a:p>
            <a:pPr algn="l">
              <a:lnSpc>
                <a:spcPct val="200000"/>
              </a:lnSpc>
            </a:pPr>
            <a:r>
              <a:rPr lang="en-US" altLang="zh-CN" sz="992" dirty="0">
                <a:solidFill>
                  <a:srgbClr val="FFFFFF"/>
                </a:solidFill>
                <a:latin typeface="+mn-lt"/>
                <a:cs typeface="+mn-ea"/>
                <a:sym typeface="+mn-lt"/>
              </a:rPr>
              <a:t>3、禁止把作品纳入商标或服务标记。</a:t>
            </a:r>
          </a:p>
          <a:p>
            <a:pPr algn="l">
              <a:lnSpc>
                <a:spcPct val="200000"/>
              </a:lnSpc>
            </a:pPr>
            <a:r>
              <a:rPr lang="en-US" altLang="zh-CN" sz="992" dirty="0">
                <a:solidFill>
                  <a:srgbClr val="FFFFFF"/>
                </a:solidFill>
                <a:latin typeface="+mn-lt"/>
                <a:cs typeface="+mn-ea"/>
                <a:sym typeface="+mn-lt"/>
              </a:rPr>
              <a:t>4、禁止用户用下载格式在网上传播作品。或者作品可以让第三方单独付费或共享免费下载、或通过转移电话服务系统传播。</a:t>
            </a:r>
          </a:p>
        </p:txBody>
      </p:sp>
    </p:spTree>
    <p:extLst>
      <p:ext uri="{BB962C8B-B14F-4D97-AF65-F5344CB8AC3E}">
        <p14:creationId xmlns:p14="http://schemas.microsoft.com/office/powerpoint/2010/main" val="3774728959"/>
      </p:ext>
    </p:extLst>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78" r:id="rId5"/>
    <p:sldLayoutId id="2147483677" r:id="rId6"/>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648013" rtl="0" eaLnBrk="1" latinLnBrk="0" hangingPunct="1">
        <a:lnSpc>
          <a:spcPct val="90000"/>
        </a:lnSpc>
        <a:spcBef>
          <a:spcPct val="0"/>
        </a:spcBef>
        <a:buNone/>
        <a:defRPr sz="3119" kern="1200">
          <a:solidFill>
            <a:schemeClr val="tx1"/>
          </a:solidFill>
          <a:latin typeface="+mj-lt"/>
          <a:ea typeface="+mj-ea"/>
          <a:cs typeface="+mj-cs"/>
        </a:defRPr>
      </a:lvl1pPr>
    </p:titleStyle>
    <p:bodyStyle>
      <a:lvl1pPr marL="162003" indent="-162003" algn="l" defTabSz="648013" rtl="0" eaLnBrk="1" latinLnBrk="0" hangingPunct="1">
        <a:lnSpc>
          <a:spcPct val="90000"/>
        </a:lnSpc>
        <a:spcBef>
          <a:spcPts val="709"/>
        </a:spcBef>
        <a:buFont typeface="Arial" panose="020B0604020202020204" pitchFamily="34" charset="0"/>
        <a:buChar char="•"/>
        <a:defRPr sz="1985" kern="1200">
          <a:solidFill>
            <a:schemeClr val="tx1"/>
          </a:solidFill>
          <a:latin typeface="+mn-lt"/>
          <a:ea typeface="+mn-ea"/>
          <a:cs typeface="+mn-cs"/>
        </a:defRPr>
      </a:lvl1pPr>
      <a:lvl2pPr marL="486009" indent="-162003" algn="l" defTabSz="648013" rtl="0" eaLnBrk="1" latinLnBrk="0" hangingPunct="1">
        <a:lnSpc>
          <a:spcPct val="90000"/>
        </a:lnSpc>
        <a:spcBef>
          <a:spcPts val="354"/>
        </a:spcBef>
        <a:buFont typeface="Arial" panose="020B0604020202020204" pitchFamily="34" charset="0"/>
        <a:buChar char="•"/>
        <a:defRPr sz="1701" kern="1200">
          <a:solidFill>
            <a:schemeClr val="tx1"/>
          </a:solidFill>
          <a:latin typeface="+mn-lt"/>
          <a:ea typeface="+mn-ea"/>
          <a:cs typeface="+mn-cs"/>
        </a:defRPr>
      </a:lvl2pPr>
      <a:lvl3pPr marL="810016" indent="-162003" algn="l" defTabSz="648013" rtl="0" eaLnBrk="1" latinLnBrk="0" hangingPunct="1">
        <a:lnSpc>
          <a:spcPct val="90000"/>
        </a:lnSpc>
        <a:spcBef>
          <a:spcPts val="354"/>
        </a:spcBef>
        <a:buFont typeface="Arial" panose="020B0604020202020204" pitchFamily="34" charset="0"/>
        <a:buChar char="•"/>
        <a:defRPr sz="1418" kern="1200">
          <a:solidFill>
            <a:schemeClr val="tx1"/>
          </a:solidFill>
          <a:latin typeface="+mn-lt"/>
          <a:ea typeface="+mn-ea"/>
          <a:cs typeface="+mn-cs"/>
        </a:defRPr>
      </a:lvl3pPr>
      <a:lvl4pPr marL="1134022" indent="-162003" algn="l" defTabSz="648013" rtl="0" eaLnBrk="1" latinLnBrk="0" hangingPunct="1">
        <a:lnSpc>
          <a:spcPct val="90000"/>
        </a:lnSpc>
        <a:spcBef>
          <a:spcPts val="354"/>
        </a:spcBef>
        <a:buFont typeface="Arial" panose="020B0604020202020204" pitchFamily="34" charset="0"/>
        <a:buChar char="•"/>
        <a:defRPr sz="1276" kern="1200">
          <a:solidFill>
            <a:schemeClr val="tx1"/>
          </a:solidFill>
          <a:latin typeface="+mn-lt"/>
          <a:ea typeface="+mn-ea"/>
          <a:cs typeface="+mn-cs"/>
        </a:defRPr>
      </a:lvl4pPr>
      <a:lvl5pPr marL="1458028" indent="-162003" algn="l" defTabSz="648013" rtl="0" eaLnBrk="1" latinLnBrk="0" hangingPunct="1">
        <a:lnSpc>
          <a:spcPct val="90000"/>
        </a:lnSpc>
        <a:spcBef>
          <a:spcPts val="354"/>
        </a:spcBef>
        <a:buFont typeface="Arial" panose="020B0604020202020204" pitchFamily="34" charset="0"/>
        <a:buChar char="•"/>
        <a:defRPr sz="1276" kern="1200">
          <a:solidFill>
            <a:schemeClr val="tx1"/>
          </a:solidFill>
          <a:latin typeface="+mn-lt"/>
          <a:ea typeface="+mn-ea"/>
          <a:cs typeface="+mn-cs"/>
        </a:defRPr>
      </a:lvl5pPr>
      <a:lvl6pPr marL="1782035" indent="-162003" algn="l" defTabSz="648013" rtl="0" eaLnBrk="1" latinLnBrk="0" hangingPunct="1">
        <a:lnSpc>
          <a:spcPct val="90000"/>
        </a:lnSpc>
        <a:spcBef>
          <a:spcPts val="354"/>
        </a:spcBef>
        <a:buFont typeface="Arial" panose="020B0604020202020204" pitchFamily="34" charset="0"/>
        <a:buChar char="•"/>
        <a:defRPr sz="1276" kern="1200">
          <a:solidFill>
            <a:schemeClr val="tx1"/>
          </a:solidFill>
          <a:latin typeface="+mn-lt"/>
          <a:ea typeface="+mn-ea"/>
          <a:cs typeface="+mn-cs"/>
        </a:defRPr>
      </a:lvl6pPr>
      <a:lvl7pPr marL="2106041" indent="-162003" algn="l" defTabSz="648013" rtl="0" eaLnBrk="1" latinLnBrk="0" hangingPunct="1">
        <a:lnSpc>
          <a:spcPct val="90000"/>
        </a:lnSpc>
        <a:spcBef>
          <a:spcPts val="354"/>
        </a:spcBef>
        <a:buFont typeface="Arial" panose="020B0604020202020204" pitchFamily="34" charset="0"/>
        <a:buChar char="•"/>
        <a:defRPr sz="1276" kern="1200">
          <a:solidFill>
            <a:schemeClr val="tx1"/>
          </a:solidFill>
          <a:latin typeface="+mn-lt"/>
          <a:ea typeface="+mn-ea"/>
          <a:cs typeface="+mn-cs"/>
        </a:defRPr>
      </a:lvl7pPr>
      <a:lvl8pPr marL="2430047" indent="-162003" algn="l" defTabSz="648013" rtl="0" eaLnBrk="1" latinLnBrk="0" hangingPunct="1">
        <a:lnSpc>
          <a:spcPct val="90000"/>
        </a:lnSpc>
        <a:spcBef>
          <a:spcPts val="354"/>
        </a:spcBef>
        <a:buFont typeface="Arial" panose="020B0604020202020204" pitchFamily="34" charset="0"/>
        <a:buChar char="•"/>
        <a:defRPr sz="1276" kern="1200">
          <a:solidFill>
            <a:schemeClr val="tx1"/>
          </a:solidFill>
          <a:latin typeface="+mn-lt"/>
          <a:ea typeface="+mn-ea"/>
          <a:cs typeface="+mn-cs"/>
        </a:defRPr>
      </a:lvl8pPr>
      <a:lvl9pPr marL="2754053" indent="-162003" algn="l" defTabSz="648013" rtl="0" eaLnBrk="1" latinLnBrk="0" hangingPunct="1">
        <a:lnSpc>
          <a:spcPct val="90000"/>
        </a:lnSpc>
        <a:spcBef>
          <a:spcPts val="354"/>
        </a:spcBef>
        <a:buFont typeface="Arial" panose="020B0604020202020204" pitchFamily="34" charset="0"/>
        <a:buChar char="•"/>
        <a:defRPr sz="1276" kern="1200">
          <a:solidFill>
            <a:schemeClr val="tx1"/>
          </a:solidFill>
          <a:latin typeface="+mn-lt"/>
          <a:ea typeface="+mn-ea"/>
          <a:cs typeface="+mn-cs"/>
        </a:defRPr>
      </a:lvl9pPr>
    </p:bodyStyle>
    <p:otherStyle>
      <a:defPPr>
        <a:defRPr lang="zh-CN"/>
      </a:defPPr>
      <a:lvl1pPr marL="0" algn="l" defTabSz="648013" rtl="0" eaLnBrk="1" latinLnBrk="0" hangingPunct="1">
        <a:defRPr sz="1276" kern="1200">
          <a:solidFill>
            <a:schemeClr val="tx1"/>
          </a:solidFill>
          <a:latin typeface="+mn-lt"/>
          <a:ea typeface="+mn-ea"/>
          <a:cs typeface="+mn-cs"/>
        </a:defRPr>
      </a:lvl1pPr>
      <a:lvl2pPr marL="324006" algn="l" defTabSz="648013" rtl="0" eaLnBrk="1" latinLnBrk="0" hangingPunct="1">
        <a:defRPr sz="1276" kern="1200">
          <a:solidFill>
            <a:schemeClr val="tx1"/>
          </a:solidFill>
          <a:latin typeface="+mn-lt"/>
          <a:ea typeface="+mn-ea"/>
          <a:cs typeface="+mn-cs"/>
        </a:defRPr>
      </a:lvl2pPr>
      <a:lvl3pPr marL="648013" algn="l" defTabSz="648013" rtl="0" eaLnBrk="1" latinLnBrk="0" hangingPunct="1">
        <a:defRPr sz="1276" kern="1200">
          <a:solidFill>
            <a:schemeClr val="tx1"/>
          </a:solidFill>
          <a:latin typeface="+mn-lt"/>
          <a:ea typeface="+mn-ea"/>
          <a:cs typeface="+mn-cs"/>
        </a:defRPr>
      </a:lvl3pPr>
      <a:lvl4pPr marL="972019" algn="l" defTabSz="648013" rtl="0" eaLnBrk="1" latinLnBrk="0" hangingPunct="1">
        <a:defRPr sz="1276" kern="1200">
          <a:solidFill>
            <a:schemeClr val="tx1"/>
          </a:solidFill>
          <a:latin typeface="+mn-lt"/>
          <a:ea typeface="+mn-ea"/>
          <a:cs typeface="+mn-cs"/>
        </a:defRPr>
      </a:lvl4pPr>
      <a:lvl5pPr marL="1296025" algn="l" defTabSz="648013" rtl="0" eaLnBrk="1" latinLnBrk="0" hangingPunct="1">
        <a:defRPr sz="1276" kern="1200">
          <a:solidFill>
            <a:schemeClr val="tx1"/>
          </a:solidFill>
          <a:latin typeface="+mn-lt"/>
          <a:ea typeface="+mn-ea"/>
          <a:cs typeface="+mn-cs"/>
        </a:defRPr>
      </a:lvl5pPr>
      <a:lvl6pPr marL="1620031" algn="l" defTabSz="648013" rtl="0" eaLnBrk="1" latinLnBrk="0" hangingPunct="1">
        <a:defRPr sz="1276" kern="1200">
          <a:solidFill>
            <a:schemeClr val="tx1"/>
          </a:solidFill>
          <a:latin typeface="+mn-lt"/>
          <a:ea typeface="+mn-ea"/>
          <a:cs typeface="+mn-cs"/>
        </a:defRPr>
      </a:lvl6pPr>
      <a:lvl7pPr marL="1944038" algn="l" defTabSz="648013" rtl="0" eaLnBrk="1" latinLnBrk="0" hangingPunct="1">
        <a:defRPr sz="1276" kern="1200">
          <a:solidFill>
            <a:schemeClr val="tx1"/>
          </a:solidFill>
          <a:latin typeface="+mn-lt"/>
          <a:ea typeface="+mn-ea"/>
          <a:cs typeface="+mn-cs"/>
        </a:defRPr>
      </a:lvl7pPr>
      <a:lvl8pPr marL="2268044" algn="l" defTabSz="648013" rtl="0" eaLnBrk="1" latinLnBrk="0" hangingPunct="1">
        <a:defRPr sz="1276" kern="1200">
          <a:solidFill>
            <a:schemeClr val="tx1"/>
          </a:solidFill>
          <a:latin typeface="+mn-lt"/>
          <a:ea typeface="+mn-ea"/>
          <a:cs typeface="+mn-cs"/>
        </a:defRPr>
      </a:lvl8pPr>
      <a:lvl9pPr marL="2592050" algn="l" defTabSz="648013" rtl="0" eaLnBrk="1" latinLnBrk="0" hangingPunct="1">
        <a:defRPr sz="1276"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slideLayout" Target="../slideLayouts/slideLayout4.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png"/><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59">
            <a:extLst>
              <a:ext uri="{FF2B5EF4-FFF2-40B4-BE49-F238E27FC236}">
                <a16:creationId xmlns:a16="http://schemas.microsoft.com/office/drawing/2014/main" id="{E9658C39-C617-44C2-9612-E2A79A297F5A}"/>
              </a:ext>
            </a:extLst>
          </p:cNvPr>
          <p:cNvSpPr>
            <a:spLocks noChangeArrowheads="1"/>
          </p:cNvSpPr>
          <p:nvPr>
            <p:custDataLst>
              <p:tags r:id="rId1"/>
            </p:custDataLst>
          </p:nvPr>
        </p:nvSpPr>
        <p:spPr bwMode="auto">
          <a:xfrm>
            <a:off x="3418468" y="2550882"/>
            <a:ext cx="4861225" cy="588944"/>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3827" b="1" kern="5000" spc="212" dirty="0">
                <a:solidFill>
                  <a:sysClr val="windowText" lastClr="000000"/>
                </a:solidFill>
                <a:cs typeface="Arial" panose="020B0604020202020204" pitchFamily="34" charset="0"/>
              </a:rPr>
              <a:t>科研学术类</a:t>
            </a:r>
            <a:r>
              <a:rPr lang="en-US" altLang="zh-CN" sz="3827" b="1" kern="5000" spc="212" dirty="0">
                <a:solidFill>
                  <a:sysClr val="windowText" lastClr="000000"/>
                </a:solidFill>
                <a:cs typeface="Arial" panose="020B0604020202020204" pitchFamily="34" charset="0"/>
              </a:rPr>
              <a:t>PPT</a:t>
            </a:r>
            <a:r>
              <a:rPr lang="zh-CN" altLang="en-US" sz="3827" b="1" kern="5000" spc="212" dirty="0">
                <a:solidFill>
                  <a:sysClr val="windowText" lastClr="000000"/>
                </a:solidFill>
                <a:cs typeface="Arial" panose="020B0604020202020204" pitchFamily="34" charset="0"/>
              </a:rPr>
              <a:t>模板</a:t>
            </a:r>
          </a:p>
        </p:txBody>
      </p:sp>
      <p:sp>
        <p:nvSpPr>
          <p:cNvPr id="3" name="PA_矩形 259">
            <a:extLst>
              <a:ext uri="{FF2B5EF4-FFF2-40B4-BE49-F238E27FC236}">
                <a16:creationId xmlns:a16="http://schemas.microsoft.com/office/drawing/2014/main" id="{62509CAD-E40F-4454-9BAA-69AF2E76B149}"/>
              </a:ext>
            </a:extLst>
          </p:cNvPr>
          <p:cNvSpPr>
            <a:spLocks noChangeArrowheads="1"/>
          </p:cNvSpPr>
          <p:nvPr>
            <p:custDataLst>
              <p:tags r:id="rId2"/>
            </p:custDataLst>
          </p:nvPr>
        </p:nvSpPr>
        <p:spPr bwMode="auto">
          <a:xfrm>
            <a:off x="3742313" y="3236227"/>
            <a:ext cx="4434720" cy="196336"/>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276" dirty="0">
                <a:solidFill>
                  <a:srgbClr val="7F7F7F"/>
                </a:solidFill>
                <a:cs typeface="Arial" panose="020B0604020202020204" pitchFamily="34" charset="0"/>
              </a:rPr>
              <a:t>HARBIN ENGINEERING UNIVERSITY</a:t>
            </a:r>
          </a:p>
        </p:txBody>
      </p:sp>
      <p:sp>
        <p:nvSpPr>
          <p:cNvPr id="5" name="PA_矩形 259">
            <a:extLst>
              <a:ext uri="{FF2B5EF4-FFF2-40B4-BE49-F238E27FC236}">
                <a16:creationId xmlns:a16="http://schemas.microsoft.com/office/drawing/2014/main" id="{58F6E0B6-B992-4A1D-B9FD-C581906ED4A1}"/>
              </a:ext>
            </a:extLst>
          </p:cNvPr>
          <p:cNvSpPr>
            <a:spLocks noChangeArrowheads="1"/>
          </p:cNvSpPr>
          <p:nvPr>
            <p:custDataLst>
              <p:tags r:id="rId3"/>
            </p:custDataLst>
          </p:nvPr>
        </p:nvSpPr>
        <p:spPr bwMode="auto">
          <a:xfrm>
            <a:off x="3742313" y="3670092"/>
            <a:ext cx="4434720" cy="174535"/>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134" dirty="0">
                <a:solidFill>
                  <a:sysClr val="windowText" lastClr="000000"/>
                </a:solidFill>
                <a:cs typeface="Arial" panose="020B0604020202020204" pitchFamily="34" charset="0"/>
              </a:rPr>
              <a:t>学院或部门名称    </a:t>
            </a:r>
            <a:r>
              <a:rPr lang="en-US" altLang="zh-CN" sz="1134" dirty="0">
                <a:solidFill>
                  <a:sysClr val="windowText" lastClr="000000"/>
                </a:solidFill>
                <a:cs typeface="Arial" panose="020B0604020202020204" pitchFamily="34" charset="0"/>
              </a:rPr>
              <a:t>2020</a:t>
            </a:r>
            <a:r>
              <a:rPr lang="zh-CN" altLang="en-US" sz="1134" dirty="0">
                <a:solidFill>
                  <a:sysClr val="windowText" lastClr="000000"/>
                </a:solidFill>
                <a:cs typeface="Arial" panose="020B0604020202020204" pitchFamily="34" charset="0"/>
              </a:rPr>
              <a:t>年</a:t>
            </a:r>
            <a:r>
              <a:rPr lang="en-US" altLang="zh-CN" sz="1134" dirty="0">
                <a:solidFill>
                  <a:sysClr val="windowText" lastClr="000000"/>
                </a:solidFill>
                <a:cs typeface="Arial" panose="020B0604020202020204" pitchFamily="34" charset="0"/>
              </a:rPr>
              <a:t>9</a:t>
            </a:r>
            <a:r>
              <a:rPr lang="zh-CN" altLang="en-US" sz="1134" dirty="0">
                <a:solidFill>
                  <a:sysClr val="windowText" lastClr="000000"/>
                </a:solidFill>
                <a:cs typeface="Arial" panose="020B0604020202020204" pitchFamily="34" charset="0"/>
              </a:rPr>
              <a:t>月</a:t>
            </a:r>
            <a:endParaRPr lang="en-US" altLang="zh-CN" sz="1134" dirty="0">
              <a:solidFill>
                <a:sysClr val="windowText" lastClr="000000"/>
              </a:solidFill>
              <a:cs typeface="Arial" panose="020B0604020202020204" pitchFamily="34" charset="0"/>
            </a:endParaRPr>
          </a:p>
        </p:txBody>
      </p:sp>
      <p:pic>
        <p:nvPicPr>
          <p:cNvPr id="11" name="图片 10">
            <a:extLst>
              <a:ext uri="{FF2B5EF4-FFF2-40B4-BE49-F238E27FC236}">
                <a16:creationId xmlns:a16="http://schemas.microsoft.com/office/drawing/2014/main" id="{7F9E8E92-6587-48DD-B299-370A81BE0A8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flipH="1">
            <a:off x="51396" y="2255036"/>
            <a:ext cx="3690917" cy="3365354"/>
          </a:xfrm>
          <a:prstGeom prst="rect">
            <a:avLst/>
          </a:prstGeom>
        </p:spPr>
      </p:pic>
      <p:grpSp>
        <p:nvGrpSpPr>
          <p:cNvPr id="16" name="组合 15">
            <a:extLst>
              <a:ext uri="{FF2B5EF4-FFF2-40B4-BE49-F238E27FC236}">
                <a16:creationId xmlns:a16="http://schemas.microsoft.com/office/drawing/2014/main" id="{BFF94A7B-57E5-4D8B-B01C-2C7B7F50E83E}"/>
              </a:ext>
            </a:extLst>
          </p:cNvPr>
          <p:cNvGrpSpPr/>
          <p:nvPr/>
        </p:nvGrpSpPr>
        <p:grpSpPr>
          <a:xfrm>
            <a:off x="67" y="5598299"/>
            <a:ext cx="8640630" cy="881876"/>
            <a:chOff x="0" y="5645729"/>
            <a:chExt cx="12192000" cy="1244334"/>
          </a:xfrm>
        </p:grpSpPr>
        <p:sp>
          <p:nvSpPr>
            <p:cNvPr id="14" name="矩形 13">
              <a:extLst>
                <a:ext uri="{FF2B5EF4-FFF2-40B4-BE49-F238E27FC236}">
                  <a16:creationId xmlns:a16="http://schemas.microsoft.com/office/drawing/2014/main" id="{DAC68F4A-44F1-4603-A383-D56F83DF97ED}"/>
                </a:ext>
              </a:extLst>
            </p:cNvPr>
            <p:cNvSpPr/>
            <p:nvPr/>
          </p:nvSpPr>
          <p:spPr>
            <a:xfrm>
              <a:off x="0" y="5676899"/>
              <a:ext cx="12192000" cy="1213164"/>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5" name="矩形 14">
              <a:extLst>
                <a:ext uri="{FF2B5EF4-FFF2-40B4-BE49-F238E27FC236}">
                  <a16:creationId xmlns:a16="http://schemas.microsoft.com/office/drawing/2014/main" id="{90BE2E99-B319-4F6F-A039-AB9C5DECCCB1}"/>
                </a:ext>
              </a:extLst>
            </p:cNvPr>
            <p:cNvSpPr/>
            <p:nvPr/>
          </p:nvSpPr>
          <p:spPr>
            <a:xfrm>
              <a:off x="0" y="5645729"/>
              <a:ext cx="12192000" cy="3048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grpSp>
      <p:pic>
        <p:nvPicPr>
          <p:cNvPr id="6" name="图片 5">
            <a:extLst>
              <a:ext uri="{FF2B5EF4-FFF2-40B4-BE49-F238E27FC236}">
                <a16:creationId xmlns:a16="http://schemas.microsoft.com/office/drawing/2014/main" id="{8EFC6DC2-6DE4-4108-B0BC-6C0BE5B511F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314068" y="456699"/>
            <a:ext cx="2057835" cy="617351"/>
          </a:xfrm>
          <a:prstGeom prst="rect">
            <a:avLst/>
          </a:prstGeom>
        </p:spPr>
      </p:pic>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133741EB-95A0-4FB3-9412-0EC032FA2EFF}"/>
              </a:ext>
            </a:extLst>
          </p:cNvPr>
          <p:cNvSpPr/>
          <p:nvPr/>
        </p:nvSpPr>
        <p:spPr>
          <a:xfrm>
            <a:off x="65" y="-1"/>
            <a:ext cx="3321243" cy="6480175"/>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3" name="文本框 12">
            <a:extLst>
              <a:ext uri="{FF2B5EF4-FFF2-40B4-BE49-F238E27FC236}">
                <a16:creationId xmlns:a16="http://schemas.microsoft.com/office/drawing/2014/main" id="{57898E69-4416-4B0D-8E2B-3CCBF0BB0EAE}"/>
              </a:ext>
            </a:extLst>
          </p:cNvPr>
          <p:cNvSpPr txBox="1"/>
          <p:nvPr/>
        </p:nvSpPr>
        <p:spPr>
          <a:xfrm>
            <a:off x="66" y="1581716"/>
            <a:ext cx="3445187" cy="1051955"/>
          </a:xfrm>
          <a:prstGeom prst="rect">
            <a:avLst/>
          </a:prstGeom>
          <a:noFill/>
        </p:spPr>
        <p:txBody>
          <a:bodyPr wrap="square" rtlCol="0">
            <a:spAutoFit/>
          </a:bodyPr>
          <a:lstStyle/>
          <a:p>
            <a:pPr algn="ctr">
              <a:defRPr/>
            </a:pPr>
            <a:r>
              <a:rPr lang="en-US" altLang="zh-CN" sz="6236" dirty="0">
                <a:solidFill>
                  <a:schemeClr val="bg1"/>
                </a:solidFill>
                <a:effectLst>
                  <a:outerShdw blurRad="38100" dist="38100" dir="2700000" algn="tl">
                    <a:srgbClr val="000000">
                      <a:alpha val="43137"/>
                    </a:srgbClr>
                  </a:outerShdw>
                </a:effectLst>
                <a:latin typeface="Impact" panose="020B0806030902050204" pitchFamily="34" charset="0"/>
                <a:ea typeface="Kozuka Gothic Pro M" panose="020B0700000000000000" pitchFamily="34" charset="-128"/>
              </a:rPr>
              <a:t>CONTENTS</a:t>
            </a:r>
            <a:endParaRPr lang="zh-CN" altLang="en-US" sz="6236" dirty="0">
              <a:solidFill>
                <a:schemeClr val="bg1"/>
              </a:solidFill>
              <a:effectLst>
                <a:outerShdw blurRad="38100" dist="38100" dir="2700000" algn="tl">
                  <a:srgbClr val="000000">
                    <a:alpha val="43137"/>
                  </a:srgbClr>
                </a:outerShdw>
              </a:effectLst>
              <a:latin typeface="Impact" panose="020B0806030902050204" pitchFamily="34" charset="0"/>
              <a:ea typeface="Kozuka Gothic Pro M" panose="020B0700000000000000" pitchFamily="34" charset="-128"/>
            </a:endParaRPr>
          </a:p>
        </p:txBody>
      </p:sp>
      <p:grpSp>
        <p:nvGrpSpPr>
          <p:cNvPr id="14" name="组合 7">
            <a:extLst>
              <a:ext uri="{FF2B5EF4-FFF2-40B4-BE49-F238E27FC236}">
                <a16:creationId xmlns:a16="http://schemas.microsoft.com/office/drawing/2014/main" id="{CCC680B7-0EF6-4DC5-808E-C0F5EB548848}"/>
              </a:ext>
            </a:extLst>
          </p:cNvPr>
          <p:cNvGrpSpPr>
            <a:grpSpLocks/>
          </p:cNvGrpSpPr>
          <p:nvPr/>
        </p:nvGrpSpPr>
        <p:grpSpPr bwMode="auto">
          <a:xfrm>
            <a:off x="4118237" y="1581716"/>
            <a:ext cx="3496385" cy="907765"/>
            <a:chOff x="2986687" y="262596"/>
            <a:chExt cx="3506883" cy="911081"/>
          </a:xfrm>
        </p:grpSpPr>
        <p:sp>
          <p:nvSpPr>
            <p:cNvPr id="15" name="文本框 66">
              <a:extLst>
                <a:ext uri="{FF2B5EF4-FFF2-40B4-BE49-F238E27FC236}">
                  <a16:creationId xmlns:a16="http://schemas.microsoft.com/office/drawing/2014/main" id="{2674166A-B663-4F67-AF25-35CD6EC9A935}"/>
                </a:ext>
              </a:extLst>
            </p:cNvPr>
            <p:cNvSpPr txBox="1">
              <a:spLocks noChangeArrowheads="1"/>
            </p:cNvSpPr>
            <p:nvPr/>
          </p:nvSpPr>
          <p:spPr bwMode="auto">
            <a:xfrm>
              <a:off x="2986687" y="849331"/>
              <a:ext cx="3506883" cy="32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897"/>
                </a:lnSpc>
                <a:defRPr/>
              </a:pPr>
              <a:r>
                <a:rPr lang="en-US" altLang="zh-CN" sz="77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779" dirty="0">
                <a:latin typeface="Arial Black"/>
                <a:ea typeface="微软雅黑" panose="020B0503020204020204" pitchFamily="34" charset="-122"/>
                <a:cs typeface="Arial" panose="020B0604020202020204" pitchFamily="34" charset="0"/>
              </a:endParaRPr>
            </a:p>
          </p:txBody>
        </p:sp>
        <p:sp>
          <p:nvSpPr>
            <p:cNvPr id="16" name="文本框 13">
              <a:extLst>
                <a:ext uri="{FF2B5EF4-FFF2-40B4-BE49-F238E27FC236}">
                  <a16:creationId xmlns:a16="http://schemas.microsoft.com/office/drawing/2014/main" id="{4B5EE495-E862-4E47-88C1-8F832DC98F1A}"/>
                </a:ext>
              </a:extLst>
            </p:cNvPr>
            <p:cNvSpPr txBox="1">
              <a:spLocks noChangeArrowheads="1"/>
            </p:cNvSpPr>
            <p:nvPr/>
          </p:nvSpPr>
          <p:spPr bwMode="auto">
            <a:xfrm>
              <a:off x="2986687" y="262596"/>
              <a:ext cx="1083153" cy="4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2268" dirty="0">
                  <a:solidFill>
                    <a:schemeClr val="tx1"/>
                  </a:solidFill>
                  <a:latin typeface="Impact" panose="020B0806030902050204" pitchFamily="34" charset="0"/>
                </a:rPr>
                <a:t>PART 01</a:t>
              </a:r>
              <a:endParaRPr lang="zh-CN" altLang="en-US" sz="2268" dirty="0">
                <a:solidFill>
                  <a:schemeClr val="tx1"/>
                </a:solidFill>
                <a:latin typeface="Impact" panose="020B0806030902050204" pitchFamily="34" charset="0"/>
              </a:endParaRPr>
            </a:p>
          </p:txBody>
        </p:sp>
        <p:sp>
          <p:nvSpPr>
            <p:cNvPr id="17" name="文本框 66">
              <a:extLst>
                <a:ext uri="{FF2B5EF4-FFF2-40B4-BE49-F238E27FC236}">
                  <a16:creationId xmlns:a16="http://schemas.microsoft.com/office/drawing/2014/main" id="{5FC3A7CC-EF24-440A-838D-E0F676E64D24}"/>
                </a:ext>
              </a:extLst>
            </p:cNvPr>
            <p:cNvSpPr txBox="1">
              <a:spLocks noChangeArrowheads="1"/>
            </p:cNvSpPr>
            <p:nvPr/>
          </p:nvSpPr>
          <p:spPr bwMode="auto">
            <a:xfrm>
              <a:off x="2986687" y="644380"/>
              <a:ext cx="1209399" cy="26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134" dirty="0">
                  <a:latin typeface="微软雅黑" panose="020B0503020204020204" pitchFamily="34" charset="-122"/>
                  <a:ea typeface="微软雅黑" panose="020B0503020204020204" pitchFamily="34" charset="-122"/>
                </a:rPr>
                <a:t>请替换文字内容</a:t>
              </a:r>
            </a:p>
          </p:txBody>
        </p:sp>
      </p:grpSp>
      <p:grpSp>
        <p:nvGrpSpPr>
          <p:cNvPr id="18" name="组合 7">
            <a:extLst>
              <a:ext uri="{FF2B5EF4-FFF2-40B4-BE49-F238E27FC236}">
                <a16:creationId xmlns:a16="http://schemas.microsoft.com/office/drawing/2014/main" id="{FA226168-829D-492B-8BD0-76DC859B6B6C}"/>
              </a:ext>
            </a:extLst>
          </p:cNvPr>
          <p:cNvGrpSpPr>
            <a:grpSpLocks/>
          </p:cNvGrpSpPr>
          <p:nvPr/>
        </p:nvGrpSpPr>
        <p:grpSpPr bwMode="auto">
          <a:xfrm>
            <a:off x="4118237" y="2570879"/>
            <a:ext cx="3496385" cy="907765"/>
            <a:chOff x="2986687" y="262596"/>
            <a:chExt cx="3506883" cy="911081"/>
          </a:xfrm>
        </p:grpSpPr>
        <p:sp>
          <p:nvSpPr>
            <p:cNvPr id="19" name="文本框 66">
              <a:extLst>
                <a:ext uri="{FF2B5EF4-FFF2-40B4-BE49-F238E27FC236}">
                  <a16:creationId xmlns:a16="http://schemas.microsoft.com/office/drawing/2014/main" id="{79F3F8CC-2407-48DB-9824-1B98DF91CCAD}"/>
                </a:ext>
              </a:extLst>
            </p:cNvPr>
            <p:cNvSpPr txBox="1">
              <a:spLocks noChangeArrowheads="1"/>
            </p:cNvSpPr>
            <p:nvPr/>
          </p:nvSpPr>
          <p:spPr bwMode="auto">
            <a:xfrm>
              <a:off x="2986687" y="849331"/>
              <a:ext cx="3506883" cy="32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897"/>
                </a:lnSpc>
                <a:defRPr/>
              </a:pPr>
              <a:r>
                <a:rPr lang="en-US" altLang="zh-CN" sz="77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779" dirty="0">
                <a:latin typeface="Arial Black"/>
                <a:ea typeface="微软雅黑" panose="020B0503020204020204" pitchFamily="34" charset="-122"/>
                <a:cs typeface="Arial" panose="020B0604020202020204" pitchFamily="34" charset="0"/>
              </a:endParaRPr>
            </a:p>
          </p:txBody>
        </p:sp>
        <p:sp>
          <p:nvSpPr>
            <p:cNvPr id="20" name="文本框 13">
              <a:extLst>
                <a:ext uri="{FF2B5EF4-FFF2-40B4-BE49-F238E27FC236}">
                  <a16:creationId xmlns:a16="http://schemas.microsoft.com/office/drawing/2014/main" id="{D81A72D2-7B59-42EF-9D7E-1734D6778936}"/>
                </a:ext>
              </a:extLst>
            </p:cNvPr>
            <p:cNvSpPr txBox="1">
              <a:spLocks noChangeArrowheads="1"/>
            </p:cNvSpPr>
            <p:nvPr/>
          </p:nvSpPr>
          <p:spPr bwMode="auto">
            <a:xfrm>
              <a:off x="2986687" y="262596"/>
              <a:ext cx="1118525" cy="4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2268" dirty="0">
                  <a:solidFill>
                    <a:schemeClr val="tx1"/>
                  </a:solidFill>
                  <a:latin typeface="Impact" panose="020B0806030902050204" pitchFamily="34" charset="0"/>
                </a:rPr>
                <a:t>PART 02</a:t>
              </a:r>
              <a:endParaRPr lang="zh-CN" altLang="en-US" sz="2268" dirty="0">
                <a:solidFill>
                  <a:schemeClr val="tx1"/>
                </a:solidFill>
                <a:latin typeface="Impact" panose="020B0806030902050204" pitchFamily="34" charset="0"/>
              </a:endParaRPr>
            </a:p>
          </p:txBody>
        </p:sp>
        <p:sp>
          <p:nvSpPr>
            <p:cNvPr id="21" name="文本框 66">
              <a:extLst>
                <a:ext uri="{FF2B5EF4-FFF2-40B4-BE49-F238E27FC236}">
                  <a16:creationId xmlns:a16="http://schemas.microsoft.com/office/drawing/2014/main" id="{7823D775-8EEC-4957-B28E-53F0475A3472}"/>
                </a:ext>
              </a:extLst>
            </p:cNvPr>
            <p:cNvSpPr txBox="1">
              <a:spLocks noChangeArrowheads="1"/>
            </p:cNvSpPr>
            <p:nvPr/>
          </p:nvSpPr>
          <p:spPr bwMode="auto">
            <a:xfrm>
              <a:off x="2986687" y="644380"/>
              <a:ext cx="1209399" cy="26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134" dirty="0">
                  <a:latin typeface="微软雅黑" panose="020B0503020204020204" pitchFamily="34" charset="-122"/>
                  <a:ea typeface="微软雅黑" panose="020B0503020204020204" pitchFamily="34" charset="-122"/>
                </a:rPr>
                <a:t>请替换文字内容</a:t>
              </a:r>
            </a:p>
          </p:txBody>
        </p:sp>
      </p:grpSp>
      <p:grpSp>
        <p:nvGrpSpPr>
          <p:cNvPr id="22" name="组合 7">
            <a:extLst>
              <a:ext uri="{FF2B5EF4-FFF2-40B4-BE49-F238E27FC236}">
                <a16:creationId xmlns:a16="http://schemas.microsoft.com/office/drawing/2014/main" id="{D71A07F8-20E3-464E-88E7-51819C4BCAD6}"/>
              </a:ext>
            </a:extLst>
          </p:cNvPr>
          <p:cNvGrpSpPr>
            <a:grpSpLocks/>
          </p:cNvGrpSpPr>
          <p:nvPr/>
        </p:nvGrpSpPr>
        <p:grpSpPr bwMode="auto">
          <a:xfrm>
            <a:off x="4118237" y="3560041"/>
            <a:ext cx="3496385" cy="907765"/>
            <a:chOff x="2986687" y="262596"/>
            <a:chExt cx="3506883" cy="911081"/>
          </a:xfrm>
        </p:grpSpPr>
        <p:sp>
          <p:nvSpPr>
            <p:cNvPr id="23" name="文本框 66">
              <a:extLst>
                <a:ext uri="{FF2B5EF4-FFF2-40B4-BE49-F238E27FC236}">
                  <a16:creationId xmlns:a16="http://schemas.microsoft.com/office/drawing/2014/main" id="{644CA7F9-1517-4479-AD3D-4A3E84CDE0DE}"/>
                </a:ext>
              </a:extLst>
            </p:cNvPr>
            <p:cNvSpPr txBox="1">
              <a:spLocks noChangeArrowheads="1"/>
            </p:cNvSpPr>
            <p:nvPr/>
          </p:nvSpPr>
          <p:spPr bwMode="auto">
            <a:xfrm>
              <a:off x="2986687" y="849331"/>
              <a:ext cx="3506883" cy="32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897"/>
                </a:lnSpc>
                <a:defRPr/>
              </a:pPr>
              <a:r>
                <a:rPr lang="en-US" altLang="zh-CN" sz="77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779" dirty="0">
                <a:latin typeface="Arial Black"/>
                <a:ea typeface="微软雅黑" panose="020B0503020204020204" pitchFamily="34" charset="-122"/>
                <a:cs typeface="Arial" panose="020B0604020202020204" pitchFamily="34" charset="0"/>
              </a:endParaRPr>
            </a:p>
          </p:txBody>
        </p:sp>
        <p:sp>
          <p:nvSpPr>
            <p:cNvPr id="24" name="文本框 13">
              <a:extLst>
                <a:ext uri="{FF2B5EF4-FFF2-40B4-BE49-F238E27FC236}">
                  <a16:creationId xmlns:a16="http://schemas.microsoft.com/office/drawing/2014/main" id="{5ACBE520-18B7-458E-928F-B9A56E496C56}"/>
                </a:ext>
              </a:extLst>
            </p:cNvPr>
            <p:cNvSpPr txBox="1">
              <a:spLocks noChangeArrowheads="1"/>
            </p:cNvSpPr>
            <p:nvPr/>
          </p:nvSpPr>
          <p:spPr bwMode="auto">
            <a:xfrm>
              <a:off x="2986687" y="262596"/>
              <a:ext cx="1126565" cy="4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2268" dirty="0">
                  <a:solidFill>
                    <a:schemeClr val="tx1"/>
                  </a:solidFill>
                  <a:latin typeface="Impact" panose="020B0806030902050204" pitchFamily="34" charset="0"/>
                </a:rPr>
                <a:t>PART 03</a:t>
              </a:r>
              <a:endParaRPr lang="zh-CN" altLang="en-US" sz="2268" dirty="0">
                <a:solidFill>
                  <a:schemeClr val="tx1"/>
                </a:solidFill>
                <a:latin typeface="Impact" panose="020B0806030902050204" pitchFamily="34" charset="0"/>
              </a:endParaRPr>
            </a:p>
          </p:txBody>
        </p:sp>
        <p:sp>
          <p:nvSpPr>
            <p:cNvPr id="25" name="文本框 66">
              <a:extLst>
                <a:ext uri="{FF2B5EF4-FFF2-40B4-BE49-F238E27FC236}">
                  <a16:creationId xmlns:a16="http://schemas.microsoft.com/office/drawing/2014/main" id="{C9A8ED41-1430-4017-9E17-2E8936BAF6FF}"/>
                </a:ext>
              </a:extLst>
            </p:cNvPr>
            <p:cNvSpPr txBox="1">
              <a:spLocks noChangeArrowheads="1"/>
            </p:cNvSpPr>
            <p:nvPr/>
          </p:nvSpPr>
          <p:spPr bwMode="auto">
            <a:xfrm>
              <a:off x="2986687" y="644380"/>
              <a:ext cx="1209399" cy="26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134" dirty="0">
                  <a:latin typeface="微软雅黑" panose="020B0503020204020204" pitchFamily="34" charset="-122"/>
                  <a:ea typeface="微软雅黑" panose="020B0503020204020204" pitchFamily="34" charset="-122"/>
                </a:rPr>
                <a:t>请替换文字内容</a:t>
              </a:r>
            </a:p>
          </p:txBody>
        </p:sp>
      </p:grpSp>
      <p:grpSp>
        <p:nvGrpSpPr>
          <p:cNvPr id="26" name="组合 7">
            <a:extLst>
              <a:ext uri="{FF2B5EF4-FFF2-40B4-BE49-F238E27FC236}">
                <a16:creationId xmlns:a16="http://schemas.microsoft.com/office/drawing/2014/main" id="{8FE1B7F5-A0A5-4AF7-A15D-644617DD6E31}"/>
              </a:ext>
            </a:extLst>
          </p:cNvPr>
          <p:cNvGrpSpPr>
            <a:grpSpLocks/>
          </p:cNvGrpSpPr>
          <p:nvPr/>
        </p:nvGrpSpPr>
        <p:grpSpPr bwMode="auto">
          <a:xfrm>
            <a:off x="4118236" y="4549204"/>
            <a:ext cx="3343375" cy="907765"/>
            <a:chOff x="2986687" y="262596"/>
            <a:chExt cx="3353413" cy="911081"/>
          </a:xfrm>
        </p:grpSpPr>
        <p:sp>
          <p:nvSpPr>
            <p:cNvPr id="27" name="文本框 66">
              <a:extLst>
                <a:ext uri="{FF2B5EF4-FFF2-40B4-BE49-F238E27FC236}">
                  <a16:creationId xmlns:a16="http://schemas.microsoft.com/office/drawing/2014/main" id="{79313DE0-C851-4E2F-95CF-B3FA0C4CA67E}"/>
                </a:ext>
              </a:extLst>
            </p:cNvPr>
            <p:cNvSpPr txBox="1">
              <a:spLocks noChangeArrowheads="1"/>
            </p:cNvSpPr>
            <p:nvPr/>
          </p:nvSpPr>
          <p:spPr bwMode="auto">
            <a:xfrm>
              <a:off x="2986687" y="849331"/>
              <a:ext cx="3353413" cy="324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897"/>
                </a:lnSpc>
                <a:defRPr/>
              </a:pPr>
              <a:r>
                <a:rPr lang="en-US" altLang="zh-CN" sz="77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779" dirty="0">
                <a:latin typeface="Arial Black"/>
                <a:ea typeface="微软雅黑" panose="020B0503020204020204" pitchFamily="34" charset="-122"/>
                <a:cs typeface="Arial" panose="020B0604020202020204" pitchFamily="34" charset="0"/>
              </a:endParaRPr>
            </a:p>
          </p:txBody>
        </p:sp>
        <p:sp>
          <p:nvSpPr>
            <p:cNvPr id="28" name="文本框 13">
              <a:extLst>
                <a:ext uri="{FF2B5EF4-FFF2-40B4-BE49-F238E27FC236}">
                  <a16:creationId xmlns:a16="http://schemas.microsoft.com/office/drawing/2014/main" id="{FB554AFD-6101-4497-BD0C-8E8E8B706FAD}"/>
                </a:ext>
              </a:extLst>
            </p:cNvPr>
            <p:cNvSpPr txBox="1">
              <a:spLocks noChangeArrowheads="1"/>
            </p:cNvSpPr>
            <p:nvPr/>
          </p:nvSpPr>
          <p:spPr bwMode="auto">
            <a:xfrm>
              <a:off x="2986687" y="262596"/>
              <a:ext cx="1118525" cy="4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2268" dirty="0">
                  <a:solidFill>
                    <a:schemeClr val="tx1"/>
                  </a:solidFill>
                  <a:latin typeface="Impact" panose="020B0806030902050204" pitchFamily="34" charset="0"/>
                </a:rPr>
                <a:t>PART 04</a:t>
              </a:r>
              <a:endParaRPr lang="zh-CN" altLang="en-US" sz="2268" dirty="0">
                <a:solidFill>
                  <a:schemeClr val="tx1"/>
                </a:solidFill>
                <a:latin typeface="Impact" panose="020B0806030902050204" pitchFamily="34" charset="0"/>
              </a:endParaRPr>
            </a:p>
          </p:txBody>
        </p:sp>
        <p:sp>
          <p:nvSpPr>
            <p:cNvPr id="29" name="文本框 66">
              <a:extLst>
                <a:ext uri="{FF2B5EF4-FFF2-40B4-BE49-F238E27FC236}">
                  <a16:creationId xmlns:a16="http://schemas.microsoft.com/office/drawing/2014/main" id="{4831B952-FF19-438F-93F7-0C3365B69B4C}"/>
                </a:ext>
              </a:extLst>
            </p:cNvPr>
            <p:cNvSpPr txBox="1">
              <a:spLocks noChangeArrowheads="1"/>
            </p:cNvSpPr>
            <p:nvPr/>
          </p:nvSpPr>
          <p:spPr bwMode="auto">
            <a:xfrm>
              <a:off x="2986687" y="644380"/>
              <a:ext cx="1209399" cy="26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134" dirty="0">
                  <a:latin typeface="微软雅黑" panose="020B0503020204020204" pitchFamily="34" charset="-122"/>
                  <a:ea typeface="微软雅黑" panose="020B0503020204020204" pitchFamily="34" charset="-122"/>
                </a:rPr>
                <a:t>请替换文字内容</a:t>
              </a:r>
            </a:p>
          </p:txBody>
        </p:sp>
      </p:grpSp>
      <p:pic>
        <p:nvPicPr>
          <p:cNvPr id="3" name="图片 2">
            <a:extLst>
              <a:ext uri="{FF2B5EF4-FFF2-40B4-BE49-F238E27FC236}">
                <a16:creationId xmlns:a16="http://schemas.microsoft.com/office/drawing/2014/main" id="{AADB92F3-BC6F-454D-8FAA-060FB2FB68D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42756" y="381791"/>
            <a:ext cx="1668966" cy="428119"/>
          </a:xfrm>
          <a:prstGeom prst="rect">
            <a:avLst/>
          </a:prstGeom>
        </p:spPr>
      </p:pic>
      <p:pic>
        <p:nvPicPr>
          <p:cNvPr id="4" name="图片 3">
            <a:extLst>
              <a:ext uri="{FF2B5EF4-FFF2-40B4-BE49-F238E27FC236}">
                <a16:creationId xmlns:a16="http://schemas.microsoft.com/office/drawing/2014/main" id="{BE75CEAE-4472-4872-B9F4-058703F54F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 y="3510848"/>
            <a:ext cx="3227042" cy="2969327"/>
          </a:xfrm>
          <a:prstGeom prst="rect">
            <a:avLst/>
          </a:prstGeom>
        </p:spPr>
      </p:pic>
    </p:spTree>
    <p:extLst>
      <p:ext uri="{BB962C8B-B14F-4D97-AF65-F5344CB8AC3E}">
        <p14:creationId xmlns:p14="http://schemas.microsoft.com/office/powerpoint/2010/main" val="4085727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5F03F958-AE97-4130-8476-A73A6DA840B9}"/>
              </a:ext>
            </a:extLst>
          </p:cNvPr>
          <p:cNvSpPr/>
          <p:nvPr/>
        </p:nvSpPr>
        <p:spPr>
          <a:xfrm>
            <a:off x="67" y="4905060"/>
            <a:ext cx="8640630" cy="1575115"/>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9" name="文本框 18">
            <a:extLst>
              <a:ext uri="{FF2B5EF4-FFF2-40B4-BE49-F238E27FC236}">
                <a16:creationId xmlns:a16="http://schemas.microsoft.com/office/drawing/2014/main" id="{4BC5B3DA-2A70-45A3-BBE5-BF0F90314800}"/>
              </a:ext>
            </a:extLst>
          </p:cNvPr>
          <p:cNvSpPr txBox="1"/>
          <p:nvPr/>
        </p:nvSpPr>
        <p:spPr>
          <a:xfrm>
            <a:off x="2924113" y="2130133"/>
            <a:ext cx="2900544" cy="571503"/>
          </a:xfrm>
          <a:prstGeom prst="rect">
            <a:avLst/>
          </a:prstGeom>
          <a:noFill/>
        </p:spPr>
        <p:txBody>
          <a:bodyPr wrap="square" rtlCol="0" anchor="ctr">
            <a:spAutoFit/>
          </a:bodyPr>
          <a:lstStyle/>
          <a:p>
            <a:pPr algn="ctr">
              <a:lnSpc>
                <a:spcPct val="120000"/>
              </a:lnSpc>
            </a:pPr>
            <a:r>
              <a:rPr lang="zh-CN" altLang="en-US" sz="2835" b="1" spc="212" dirty="0">
                <a:latin typeface="+mj-ea"/>
                <a:ea typeface="+mj-ea"/>
              </a:rPr>
              <a:t>第一部分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453775" y="2652311"/>
            <a:ext cx="5841220" cy="619593"/>
          </a:xfrm>
          <a:prstGeom prst="rect">
            <a:avLst/>
          </a:prstGeom>
          <a:noFill/>
        </p:spPr>
        <p:txBody>
          <a:bodyPr wrap="square" rtlCol="0" anchor="ctr">
            <a:spAutoFit/>
          </a:bodyPr>
          <a:lstStyle/>
          <a:p>
            <a:pPr algn="ctr">
              <a:lnSpc>
                <a:spcPct val="120000"/>
              </a:lnSpc>
            </a:pPr>
            <a:r>
              <a:rPr lang="zh-CN" altLang="en-US" sz="3119" b="1" spc="212" dirty="0">
                <a:latin typeface="+mj-ea"/>
                <a:ea typeface="+mj-ea"/>
              </a:rPr>
              <a:t>此处添加您的标题</a:t>
            </a:r>
            <a:r>
              <a:rPr lang="en-US" altLang="zh-CN" sz="3119" b="1" spc="212" dirty="0">
                <a:latin typeface="+mj-ea"/>
                <a:ea typeface="+mj-ea"/>
              </a:rPr>
              <a:t>01</a:t>
            </a:r>
          </a:p>
        </p:txBody>
      </p:sp>
      <p:sp>
        <p:nvSpPr>
          <p:cNvPr id="21" name="矩形 20">
            <a:extLst>
              <a:ext uri="{FF2B5EF4-FFF2-40B4-BE49-F238E27FC236}">
                <a16:creationId xmlns:a16="http://schemas.microsoft.com/office/drawing/2014/main" id="{51BE9768-DA90-4E91-9EB2-FBCB00DC3F09}"/>
              </a:ext>
            </a:extLst>
          </p:cNvPr>
          <p:cNvSpPr/>
          <p:nvPr/>
        </p:nvSpPr>
        <p:spPr>
          <a:xfrm>
            <a:off x="2332521" y="3282751"/>
            <a:ext cx="4083727" cy="648639"/>
          </a:xfrm>
          <a:prstGeom prst="rect">
            <a:avLst/>
          </a:prstGeom>
        </p:spPr>
        <p:txBody>
          <a:bodyPr wrap="square">
            <a:spAutoFit/>
          </a:bodyPr>
          <a:lstStyle/>
          <a:p>
            <a:pPr algn="ctr"/>
            <a:r>
              <a:rPr lang="en-US" altLang="zh-CN" sz="1205" b="1" dirty="0">
                <a:cs typeface="Arial" panose="020B0604020202020204" pitchFamily="34" charset="0"/>
              </a:rPr>
              <a:t>Please replace text, click add relevant headline, modify the text content, also can copy your content to this directly</a:t>
            </a:r>
            <a:r>
              <a:rPr lang="zh-CN" altLang="en-US" sz="1205" b="1" dirty="0">
                <a:cs typeface="Arial" panose="020B0604020202020204" pitchFamily="34" charset="0"/>
              </a:rPr>
              <a:t>。</a:t>
            </a:r>
          </a:p>
        </p:txBody>
      </p:sp>
      <p:pic>
        <p:nvPicPr>
          <p:cNvPr id="5" name="图片 4">
            <a:extLst>
              <a:ext uri="{FF2B5EF4-FFF2-40B4-BE49-F238E27FC236}">
                <a16:creationId xmlns:a16="http://schemas.microsoft.com/office/drawing/2014/main" id="{97A2FB84-F261-4F11-BA77-B11042ACCE0F}"/>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90486" y="5242175"/>
            <a:ext cx="8724038" cy="1238000"/>
          </a:xfrm>
          <a:prstGeom prst="rect">
            <a:avLst/>
          </a:prstGeom>
        </p:spPr>
      </p:pic>
    </p:spTree>
    <p:extLst>
      <p:ext uri="{BB962C8B-B14F-4D97-AF65-F5344CB8AC3E}">
        <p14:creationId xmlns:p14="http://schemas.microsoft.com/office/powerpoint/2010/main" val="3979056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a:extLst>
              <a:ext uri="{FF2B5EF4-FFF2-40B4-BE49-F238E27FC236}">
                <a16:creationId xmlns:a16="http://schemas.microsoft.com/office/drawing/2014/main" id="{6D390974-AABF-4E68-B8C9-E0B1C6CAE078}"/>
              </a:ext>
            </a:extLst>
          </p:cNvPr>
          <p:cNvGrpSpPr/>
          <p:nvPr/>
        </p:nvGrpSpPr>
        <p:grpSpPr>
          <a:xfrm>
            <a:off x="1906903" y="1946504"/>
            <a:ext cx="5070946" cy="996164"/>
            <a:chOff x="2157968" y="3140968"/>
            <a:chExt cx="5366360" cy="1054196"/>
          </a:xfrm>
        </p:grpSpPr>
        <p:grpSp>
          <p:nvGrpSpPr>
            <p:cNvPr id="56" name="组合 55">
              <a:extLst>
                <a:ext uri="{FF2B5EF4-FFF2-40B4-BE49-F238E27FC236}">
                  <a16:creationId xmlns:a16="http://schemas.microsoft.com/office/drawing/2014/main" id="{BA40D8C6-2F89-4165-B863-FA6518924701}"/>
                </a:ext>
              </a:extLst>
            </p:cNvPr>
            <p:cNvGrpSpPr/>
            <p:nvPr/>
          </p:nvGrpSpPr>
          <p:grpSpPr>
            <a:xfrm>
              <a:off x="2157968" y="3140968"/>
              <a:ext cx="908790" cy="1054196"/>
              <a:chOff x="2157968" y="3140968"/>
              <a:chExt cx="908790" cy="1054196"/>
            </a:xfrm>
          </p:grpSpPr>
          <p:grpSp>
            <p:nvGrpSpPr>
              <p:cNvPr id="63" name="组合 62">
                <a:extLst>
                  <a:ext uri="{FF2B5EF4-FFF2-40B4-BE49-F238E27FC236}">
                    <a16:creationId xmlns:a16="http://schemas.microsoft.com/office/drawing/2014/main" id="{5D756533-6F3A-4723-96A1-7BB0E66CA409}"/>
                  </a:ext>
                </a:extLst>
              </p:cNvPr>
              <p:cNvGrpSpPr/>
              <p:nvPr/>
            </p:nvGrpSpPr>
            <p:grpSpPr>
              <a:xfrm rot="16200000">
                <a:off x="2085265" y="3213671"/>
                <a:ext cx="1054196" cy="908790"/>
                <a:chOff x="899594" y="3550965"/>
                <a:chExt cx="1440159" cy="1241516"/>
              </a:xfrm>
            </p:grpSpPr>
            <p:sp>
              <p:nvSpPr>
                <p:cNvPr id="65" name="六边形 7">
                  <a:extLst>
                    <a:ext uri="{FF2B5EF4-FFF2-40B4-BE49-F238E27FC236}">
                      <a16:creationId xmlns:a16="http://schemas.microsoft.com/office/drawing/2014/main" id="{48F8506D-FC10-4DA6-97E0-E2F265CB6130}"/>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6" name="六边形 7">
                  <a:extLst>
                    <a:ext uri="{FF2B5EF4-FFF2-40B4-BE49-F238E27FC236}">
                      <a16:creationId xmlns:a16="http://schemas.microsoft.com/office/drawing/2014/main" id="{D24D49CB-178A-4858-9C38-449BB113225B}"/>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3"/>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4" name="TextBox 10">
                <a:extLst>
                  <a:ext uri="{FF2B5EF4-FFF2-40B4-BE49-F238E27FC236}">
                    <a16:creationId xmlns:a16="http://schemas.microsoft.com/office/drawing/2014/main" id="{CEE836E7-92D9-47AE-B003-CA8A6AAA6096}"/>
                  </a:ext>
                </a:extLst>
              </p:cNvPr>
              <p:cNvSpPr txBox="1"/>
              <p:nvPr/>
            </p:nvSpPr>
            <p:spPr>
              <a:xfrm>
                <a:off x="2424637" y="3429539"/>
                <a:ext cx="354884" cy="513327"/>
              </a:xfrm>
              <a:prstGeom prst="rect">
                <a:avLst/>
              </a:prstGeom>
              <a:noFill/>
            </p:spPr>
            <p:txBody>
              <a:bodyPr wrap="none" rtlCol="0">
                <a:spAutoFit/>
              </a:bodyPr>
              <a:lstStyle/>
              <a:p>
                <a:r>
                  <a:rPr lang="en-US" altLang="zh-CN" sz="2552"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6</a:t>
                </a:r>
                <a:endParaRPr lang="zh-CN" altLang="en-US" sz="2552"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7" name="组合 56">
              <a:extLst>
                <a:ext uri="{FF2B5EF4-FFF2-40B4-BE49-F238E27FC236}">
                  <a16:creationId xmlns:a16="http://schemas.microsoft.com/office/drawing/2014/main" id="{C8AAD4A0-4A02-4C18-A5F6-9EE493C6CB9E}"/>
                </a:ext>
              </a:extLst>
            </p:cNvPr>
            <p:cNvGrpSpPr/>
            <p:nvPr/>
          </p:nvGrpSpPr>
          <p:grpSpPr>
            <a:xfrm>
              <a:off x="3309377" y="3244212"/>
              <a:ext cx="4214951" cy="680958"/>
              <a:chOff x="3309377" y="3244212"/>
              <a:chExt cx="4214951" cy="680958"/>
            </a:xfrm>
          </p:grpSpPr>
          <p:grpSp>
            <p:nvGrpSpPr>
              <p:cNvPr id="58" name="组合 57">
                <a:extLst>
                  <a:ext uri="{FF2B5EF4-FFF2-40B4-BE49-F238E27FC236}">
                    <a16:creationId xmlns:a16="http://schemas.microsoft.com/office/drawing/2014/main" id="{2EFA3DD2-1645-472A-B904-019D2130208A}"/>
                  </a:ext>
                </a:extLst>
              </p:cNvPr>
              <p:cNvGrpSpPr/>
              <p:nvPr/>
            </p:nvGrpSpPr>
            <p:grpSpPr>
              <a:xfrm>
                <a:off x="3309377" y="3458120"/>
                <a:ext cx="1619213" cy="467050"/>
                <a:chOff x="3309377" y="3458120"/>
                <a:chExt cx="1619213" cy="467050"/>
              </a:xfrm>
            </p:grpSpPr>
            <p:cxnSp>
              <p:nvCxnSpPr>
                <p:cNvPr id="60" name="直接连接符 59">
                  <a:extLst>
                    <a:ext uri="{FF2B5EF4-FFF2-40B4-BE49-F238E27FC236}">
                      <a16:creationId xmlns:a16="http://schemas.microsoft.com/office/drawing/2014/main" id="{F71DEA6E-6AFA-4246-851E-B9170B54D75D}"/>
                    </a:ext>
                  </a:extLst>
                </p:cNvPr>
                <p:cNvCxnSpPr/>
                <p:nvPr/>
              </p:nvCxnSpPr>
              <p:spPr>
                <a:xfrm>
                  <a:off x="3309377" y="3906593"/>
                  <a:ext cx="126262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125610EB-7530-478F-80D1-29E1C44D3420}"/>
                    </a:ext>
                  </a:extLst>
                </p:cNvPr>
                <p:cNvCxnSpPr/>
                <p:nvPr/>
              </p:nvCxnSpPr>
              <p:spPr>
                <a:xfrm flipH="1">
                  <a:off x="4568550" y="3548733"/>
                  <a:ext cx="360040" cy="36004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2" name="TextBox 8">
                  <a:extLst>
                    <a:ext uri="{FF2B5EF4-FFF2-40B4-BE49-F238E27FC236}">
                      <a16:creationId xmlns:a16="http://schemas.microsoft.com/office/drawing/2014/main" id="{7012D029-00A0-48F1-8091-0D01C43EC774}"/>
                    </a:ext>
                  </a:extLst>
                </p:cNvPr>
                <p:cNvSpPr txBox="1"/>
                <p:nvPr/>
              </p:nvSpPr>
              <p:spPr>
                <a:xfrm>
                  <a:off x="3331845" y="3458120"/>
                  <a:ext cx="1009690" cy="467050"/>
                </a:xfrm>
                <a:prstGeom prst="rect">
                  <a:avLst/>
                </a:prstGeom>
                <a:noFill/>
              </p:spPr>
              <p:txBody>
                <a:bodyPr wrap="none" rtlCol="0">
                  <a:spAutoFit/>
                </a:bodyPr>
                <a:lstStyle/>
                <a:p>
                  <a:r>
                    <a:rPr lang="en-US" altLang="zh-CN" sz="2268"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6</a:t>
                  </a:r>
                  <a:endParaRPr lang="zh-CN" altLang="en-US" sz="2268"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59" name="矩形 18">
                <a:extLst>
                  <a:ext uri="{FF2B5EF4-FFF2-40B4-BE49-F238E27FC236}">
                    <a16:creationId xmlns:a16="http://schemas.microsoft.com/office/drawing/2014/main" id="{2A5E7634-DF9F-43D5-8FBD-E8FB5113FBFA}"/>
                  </a:ext>
                </a:extLst>
              </p:cNvPr>
              <p:cNvSpPr>
                <a:spLocks noChangeArrowheads="1"/>
              </p:cNvSpPr>
              <p:nvPr/>
            </p:nvSpPr>
            <p:spPr bwMode="auto">
              <a:xfrm>
                <a:off x="4962999" y="3244212"/>
                <a:ext cx="2561329" cy="61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grpSp>
        <p:nvGrpSpPr>
          <p:cNvPr id="67" name="组合 66">
            <a:extLst>
              <a:ext uri="{FF2B5EF4-FFF2-40B4-BE49-F238E27FC236}">
                <a16:creationId xmlns:a16="http://schemas.microsoft.com/office/drawing/2014/main" id="{7484589C-48B5-477E-B2FC-33D205E2BB7E}"/>
              </a:ext>
            </a:extLst>
          </p:cNvPr>
          <p:cNvGrpSpPr/>
          <p:nvPr/>
        </p:nvGrpSpPr>
        <p:grpSpPr>
          <a:xfrm>
            <a:off x="1398241" y="2831076"/>
            <a:ext cx="5987872" cy="996164"/>
            <a:chOff x="1619673" y="4077072"/>
            <a:chExt cx="6336703" cy="1054196"/>
          </a:xfrm>
        </p:grpSpPr>
        <p:grpSp>
          <p:nvGrpSpPr>
            <p:cNvPr id="68" name="组合 67">
              <a:extLst>
                <a:ext uri="{FF2B5EF4-FFF2-40B4-BE49-F238E27FC236}">
                  <a16:creationId xmlns:a16="http://schemas.microsoft.com/office/drawing/2014/main" id="{2C368D93-9CB7-4980-AE27-0F1E37F54DFB}"/>
                </a:ext>
              </a:extLst>
            </p:cNvPr>
            <p:cNvGrpSpPr/>
            <p:nvPr/>
          </p:nvGrpSpPr>
          <p:grpSpPr>
            <a:xfrm>
              <a:off x="1619673" y="4077072"/>
              <a:ext cx="1916901" cy="1054196"/>
              <a:chOff x="1619673" y="4077072"/>
              <a:chExt cx="1916901" cy="1054196"/>
            </a:xfrm>
          </p:grpSpPr>
          <p:grpSp>
            <p:nvGrpSpPr>
              <p:cNvPr id="75" name="组合 74">
                <a:extLst>
                  <a:ext uri="{FF2B5EF4-FFF2-40B4-BE49-F238E27FC236}">
                    <a16:creationId xmlns:a16="http://schemas.microsoft.com/office/drawing/2014/main" id="{069F9F63-32E2-4AB7-A695-B344F783CF20}"/>
                  </a:ext>
                </a:extLst>
              </p:cNvPr>
              <p:cNvGrpSpPr/>
              <p:nvPr/>
            </p:nvGrpSpPr>
            <p:grpSpPr>
              <a:xfrm>
                <a:off x="1619673" y="4077072"/>
                <a:ext cx="1916901" cy="1054196"/>
                <a:chOff x="1619673" y="4077072"/>
                <a:chExt cx="1916901" cy="1054196"/>
              </a:xfrm>
            </p:grpSpPr>
            <p:grpSp>
              <p:nvGrpSpPr>
                <p:cNvPr id="78" name="组合 77">
                  <a:extLst>
                    <a:ext uri="{FF2B5EF4-FFF2-40B4-BE49-F238E27FC236}">
                      <a16:creationId xmlns:a16="http://schemas.microsoft.com/office/drawing/2014/main" id="{11F98DD0-34BD-443C-96A5-FD433D03B8BA}"/>
                    </a:ext>
                  </a:extLst>
                </p:cNvPr>
                <p:cNvGrpSpPr/>
                <p:nvPr/>
              </p:nvGrpSpPr>
              <p:grpSpPr>
                <a:xfrm rot="16200000">
                  <a:off x="1546970" y="4149775"/>
                  <a:ext cx="1054196" cy="908790"/>
                  <a:chOff x="899594" y="3550965"/>
                  <a:chExt cx="1440159" cy="1241516"/>
                </a:xfrm>
              </p:grpSpPr>
              <p:sp>
                <p:nvSpPr>
                  <p:cNvPr id="82" name="六边形 7">
                    <a:extLst>
                      <a:ext uri="{FF2B5EF4-FFF2-40B4-BE49-F238E27FC236}">
                        <a16:creationId xmlns:a16="http://schemas.microsoft.com/office/drawing/2014/main" id="{4C3D6814-C66F-4A9C-8360-0D5AF506B0CB}"/>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2"/>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3" name="六边形 7">
                    <a:extLst>
                      <a:ext uri="{FF2B5EF4-FFF2-40B4-BE49-F238E27FC236}">
                        <a16:creationId xmlns:a16="http://schemas.microsoft.com/office/drawing/2014/main" id="{6ED84251-2AEF-45D7-B88A-0E9575DF08F5}"/>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79" name="组合 78">
                  <a:extLst>
                    <a:ext uri="{FF2B5EF4-FFF2-40B4-BE49-F238E27FC236}">
                      <a16:creationId xmlns:a16="http://schemas.microsoft.com/office/drawing/2014/main" id="{71FA9EA7-347A-4B8B-839E-0BB9D5D5B412}"/>
                    </a:ext>
                  </a:extLst>
                </p:cNvPr>
                <p:cNvGrpSpPr/>
                <p:nvPr/>
              </p:nvGrpSpPr>
              <p:grpSpPr>
                <a:xfrm rot="16200000">
                  <a:off x="2555081" y="4149775"/>
                  <a:ext cx="1054196" cy="908790"/>
                  <a:chOff x="899594" y="3550965"/>
                  <a:chExt cx="1440159" cy="1241516"/>
                </a:xfrm>
              </p:grpSpPr>
              <p:sp>
                <p:nvSpPr>
                  <p:cNvPr id="80" name="六边形 7">
                    <a:extLst>
                      <a:ext uri="{FF2B5EF4-FFF2-40B4-BE49-F238E27FC236}">
                        <a16:creationId xmlns:a16="http://schemas.microsoft.com/office/drawing/2014/main" id="{CD775FA1-A805-467C-8085-C942E01F1810}"/>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2"/>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1" name="六边形 7">
                    <a:extLst>
                      <a:ext uri="{FF2B5EF4-FFF2-40B4-BE49-F238E27FC236}">
                        <a16:creationId xmlns:a16="http://schemas.microsoft.com/office/drawing/2014/main" id="{4B5105FE-EF7E-4D9C-A2BC-61417509BE7D}"/>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76" name="TextBox 22">
                <a:extLst>
                  <a:ext uri="{FF2B5EF4-FFF2-40B4-BE49-F238E27FC236}">
                    <a16:creationId xmlns:a16="http://schemas.microsoft.com/office/drawing/2014/main" id="{D8AE6F22-2C5D-48ED-B3E2-C2750C2A6B58}"/>
                  </a:ext>
                </a:extLst>
              </p:cNvPr>
              <p:cNvSpPr txBox="1"/>
              <p:nvPr/>
            </p:nvSpPr>
            <p:spPr>
              <a:xfrm>
                <a:off x="1921174" y="4365643"/>
                <a:ext cx="353189" cy="513327"/>
              </a:xfrm>
              <a:prstGeom prst="rect">
                <a:avLst/>
              </a:prstGeom>
              <a:noFill/>
            </p:spPr>
            <p:txBody>
              <a:bodyPr wrap="none" rtlCol="0">
                <a:spAutoFit/>
              </a:bodyPr>
              <a:lstStyle/>
              <a:p>
                <a:r>
                  <a:rPr lang="en-US" altLang="zh-CN" sz="255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4</a:t>
                </a:r>
                <a:endParaRPr lang="zh-CN" altLang="en-US" sz="255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7" name="TextBox 23">
                <a:extLst>
                  <a:ext uri="{FF2B5EF4-FFF2-40B4-BE49-F238E27FC236}">
                    <a16:creationId xmlns:a16="http://schemas.microsoft.com/office/drawing/2014/main" id="{7F55EA25-E03B-4EB6-838B-66D5353933AB}"/>
                  </a:ext>
                </a:extLst>
              </p:cNvPr>
              <p:cNvSpPr txBox="1"/>
              <p:nvPr/>
            </p:nvSpPr>
            <p:spPr>
              <a:xfrm>
                <a:off x="2920108" y="4365643"/>
                <a:ext cx="353189" cy="513327"/>
              </a:xfrm>
              <a:prstGeom prst="rect">
                <a:avLst/>
              </a:prstGeom>
              <a:noFill/>
            </p:spPr>
            <p:txBody>
              <a:bodyPr wrap="none" rtlCol="0">
                <a:spAutoFit/>
              </a:bodyPr>
              <a:lstStyle/>
              <a:p>
                <a:r>
                  <a:rPr lang="en-US" altLang="zh-CN" sz="255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5</a:t>
                </a:r>
                <a:endParaRPr lang="zh-CN" altLang="en-US" sz="255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69" name="组合 68">
              <a:extLst>
                <a:ext uri="{FF2B5EF4-FFF2-40B4-BE49-F238E27FC236}">
                  <a16:creationId xmlns:a16="http://schemas.microsoft.com/office/drawing/2014/main" id="{1CDA82FF-E7BA-488F-BB91-72EC623A873D}"/>
                </a:ext>
              </a:extLst>
            </p:cNvPr>
            <p:cNvGrpSpPr/>
            <p:nvPr/>
          </p:nvGrpSpPr>
          <p:grpSpPr>
            <a:xfrm>
              <a:off x="3609546" y="4221088"/>
              <a:ext cx="4346830" cy="623789"/>
              <a:chOff x="3609546" y="4221088"/>
              <a:chExt cx="4346830" cy="623789"/>
            </a:xfrm>
          </p:grpSpPr>
          <p:grpSp>
            <p:nvGrpSpPr>
              <p:cNvPr id="70" name="组合 69">
                <a:extLst>
                  <a:ext uri="{FF2B5EF4-FFF2-40B4-BE49-F238E27FC236}">
                    <a16:creationId xmlns:a16="http://schemas.microsoft.com/office/drawing/2014/main" id="{EE0F12A2-BB54-45B4-9E88-23EE30A12D97}"/>
                  </a:ext>
                </a:extLst>
              </p:cNvPr>
              <p:cNvGrpSpPr/>
              <p:nvPr/>
            </p:nvGrpSpPr>
            <p:grpSpPr>
              <a:xfrm>
                <a:off x="3609546" y="4268210"/>
                <a:ext cx="1754542" cy="576667"/>
                <a:chOff x="3174048" y="3332106"/>
                <a:chExt cx="1754542" cy="576667"/>
              </a:xfrm>
            </p:grpSpPr>
            <p:cxnSp>
              <p:nvCxnSpPr>
                <p:cNvPr id="72" name="直接连接符 71">
                  <a:extLst>
                    <a:ext uri="{FF2B5EF4-FFF2-40B4-BE49-F238E27FC236}">
                      <a16:creationId xmlns:a16="http://schemas.microsoft.com/office/drawing/2014/main" id="{4CEF1976-5397-4326-9948-DECFA007BFEB}"/>
                    </a:ext>
                  </a:extLst>
                </p:cNvPr>
                <p:cNvCxnSpPr/>
                <p:nvPr/>
              </p:nvCxnSpPr>
              <p:spPr>
                <a:xfrm>
                  <a:off x="3309377" y="3906593"/>
                  <a:ext cx="126262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46067D44-F3A3-4037-A695-B70DE9CDE2DD}"/>
                    </a:ext>
                  </a:extLst>
                </p:cNvPr>
                <p:cNvCxnSpPr/>
                <p:nvPr/>
              </p:nvCxnSpPr>
              <p:spPr>
                <a:xfrm flipH="1">
                  <a:off x="4568550" y="3548733"/>
                  <a:ext cx="360040" cy="36004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4" name="TextBox 20">
                  <a:extLst>
                    <a:ext uri="{FF2B5EF4-FFF2-40B4-BE49-F238E27FC236}">
                      <a16:creationId xmlns:a16="http://schemas.microsoft.com/office/drawing/2014/main" id="{DDC60F44-05E2-4330-BE22-69A0C87E071F}"/>
                    </a:ext>
                  </a:extLst>
                </p:cNvPr>
                <p:cNvSpPr txBox="1"/>
                <p:nvPr/>
              </p:nvSpPr>
              <p:spPr>
                <a:xfrm>
                  <a:off x="3174048" y="3332106"/>
                  <a:ext cx="1242095" cy="467050"/>
                </a:xfrm>
                <a:prstGeom prst="rect">
                  <a:avLst/>
                </a:prstGeom>
                <a:noFill/>
              </p:spPr>
              <p:txBody>
                <a:bodyPr wrap="none" rtlCol="0">
                  <a:spAutoFit/>
                </a:bodyPr>
                <a:lstStyle/>
                <a:p>
                  <a:r>
                    <a:rPr lang="en-US" altLang="zh-CN" sz="2268"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4-5</a:t>
                  </a:r>
                  <a:endParaRPr lang="zh-CN" altLang="en-US" sz="2268"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1" name="矩形 18">
                <a:extLst>
                  <a:ext uri="{FF2B5EF4-FFF2-40B4-BE49-F238E27FC236}">
                    <a16:creationId xmlns:a16="http://schemas.microsoft.com/office/drawing/2014/main" id="{E8F17EE7-57A5-462F-BB02-E9A345D63944}"/>
                  </a:ext>
                </a:extLst>
              </p:cNvPr>
              <p:cNvSpPr>
                <a:spLocks noChangeArrowheads="1"/>
              </p:cNvSpPr>
              <p:nvPr/>
            </p:nvSpPr>
            <p:spPr bwMode="auto">
              <a:xfrm>
                <a:off x="5395047" y="4221088"/>
                <a:ext cx="2561329" cy="61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grpSp>
        <p:nvGrpSpPr>
          <p:cNvPr id="84" name="组合 83">
            <a:extLst>
              <a:ext uri="{FF2B5EF4-FFF2-40B4-BE49-F238E27FC236}">
                <a16:creationId xmlns:a16="http://schemas.microsoft.com/office/drawing/2014/main" id="{C1DD2B5A-A3A4-4ECE-86CF-5F1EE899F356}"/>
              </a:ext>
            </a:extLst>
          </p:cNvPr>
          <p:cNvGrpSpPr/>
          <p:nvPr/>
        </p:nvGrpSpPr>
        <p:grpSpPr>
          <a:xfrm>
            <a:off x="896476" y="3707261"/>
            <a:ext cx="7033989" cy="1004552"/>
            <a:chOff x="1088678" y="5004299"/>
            <a:chExt cx="7443762" cy="1063073"/>
          </a:xfrm>
        </p:grpSpPr>
        <p:grpSp>
          <p:nvGrpSpPr>
            <p:cNvPr id="85" name="组合 84">
              <a:extLst>
                <a:ext uri="{FF2B5EF4-FFF2-40B4-BE49-F238E27FC236}">
                  <a16:creationId xmlns:a16="http://schemas.microsoft.com/office/drawing/2014/main" id="{48CDFA82-6868-4F3C-8007-A2C07709E3C1}"/>
                </a:ext>
              </a:extLst>
            </p:cNvPr>
            <p:cNvGrpSpPr/>
            <p:nvPr/>
          </p:nvGrpSpPr>
          <p:grpSpPr>
            <a:xfrm>
              <a:off x="1088678" y="5004299"/>
              <a:ext cx="2988144" cy="1063073"/>
              <a:chOff x="1088678" y="5004299"/>
              <a:chExt cx="2988144" cy="1063073"/>
            </a:xfrm>
          </p:grpSpPr>
          <p:grpSp>
            <p:nvGrpSpPr>
              <p:cNvPr id="92" name="组合 91">
                <a:extLst>
                  <a:ext uri="{FF2B5EF4-FFF2-40B4-BE49-F238E27FC236}">
                    <a16:creationId xmlns:a16="http://schemas.microsoft.com/office/drawing/2014/main" id="{28D17118-D6A4-4E88-BA44-3AB027B1A4E0}"/>
                  </a:ext>
                </a:extLst>
              </p:cNvPr>
              <p:cNvGrpSpPr/>
              <p:nvPr/>
            </p:nvGrpSpPr>
            <p:grpSpPr>
              <a:xfrm>
                <a:off x="1088678" y="5004299"/>
                <a:ext cx="2988144" cy="1063073"/>
                <a:chOff x="1088678" y="5004299"/>
                <a:chExt cx="2988144" cy="1063073"/>
              </a:xfrm>
            </p:grpSpPr>
            <p:grpSp>
              <p:nvGrpSpPr>
                <p:cNvPr id="96" name="组合 95">
                  <a:extLst>
                    <a:ext uri="{FF2B5EF4-FFF2-40B4-BE49-F238E27FC236}">
                      <a16:creationId xmlns:a16="http://schemas.microsoft.com/office/drawing/2014/main" id="{85F45C91-D5D5-4CC7-BFA3-93100BBAC4AA}"/>
                    </a:ext>
                  </a:extLst>
                </p:cNvPr>
                <p:cNvGrpSpPr/>
                <p:nvPr/>
              </p:nvGrpSpPr>
              <p:grpSpPr>
                <a:xfrm rot="16200000">
                  <a:off x="1015975" y="5085879"/>
                  <a:ext cx="1054196" cy="908790"/>
                  <a:chOff x="899594" y="3550965"/>
                  <a:chExt cx="1440159" cy="1241516"/>
                </a:xfrm>
              </p:grpSpPr>
              <p:sp>
                <p:nvSpPr>
                  <p:cNvPr id="103" name="六边形 7">
                    <a:extLst>
                      <a:ext uri="{FF2B5EF4-FFF2-40B4-BE49-F238E27FC236}">
                        <a16:creationId xmlns:a16="http://schemas.microsoft.com/office/drawing/2014/main" id="{544B6A38-E617-4C4B-A950-541C31C30E41}"/>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4" name="六边形 7">
                    <a:extLst>
                      <a:ext uri="{FF2B5EF4-FFF2-40B4-BE49-F238E27FC236}">
                        <a16:creationId xmlns:a16="http://schemas.microsoft.com/office/drawing/2014/main" id="{185ED086-6E0B-4336-9447-D569E96F6761}"/>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7" name="组合 96">
                  <a:extLst>
                    <a:ext uri="{FF2B5EF4-FFF2-40B4-BE49-F238E27FC236}">
                      <a16:creationId xmlns:a16="http://schemas.microsoft.com/office/drawing/2014/main" id="{E87A452C-1222-46A7-B8BB-D36E72FB3190}"/>
                    </a:ext>
                  </a:extLst>
                </p:cNvPr>
                <p:cNvGrpSpPr/>
                <p:nvPr/>
              </p:nvGrpSpPr>
              <p:grpSpPr>
                <a:xfrm rot="16200000">
                  <a:off x="2051025" y="5085879"/>
                  <a:ext cx="1054196" cy="908790"/>
                  <a:chOff x="899594" y="3550965"/>
                  <a:chExt cx="1440159" cy="1241516"/>
                </a:xfrm>
              </p:grpSpPr>
              <p:sp>
                <p:nvSpPr>
                  <p:cNvPr id="101" name="六边形 7">
                    <a:extLst>
                      <a:ext uri="{FF2B5EF4-FFF2-40B4-BE49-F238E27FC236}">
                        <a16:creationId xmlns:a16="http://schemas.microsoft.com/office/drawing/2014/main" id="{916FAB42-8758-4429-B831-04EEF9CB2404}"/>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2" name="六边形 7">
                    <a:extLst>
                      <a:ext uri="{FF2B5EF4-FFF2-40B4-BE49-F238E27FC236}">
                        <a16:creationId xmlns:a16="http://schemas.microsoft.com/office/drawing/2014/main" id="{EC6F97E7-61EC-4B25-B1E7-0D2C688528BE}"/>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8" name="组合 97">
                  <a:extLst>
                    <a:ext uri="{FF2B5EF4-FFF2-40B4-BE49-F238E27FC236}">
                      <a16:creationId xmlns:a16="http://schemas.microsoft.com/office/drawing/2014/main" id="{B66BA3B1-63A8-4D10-96AE-116CA8102761}"/>
                    </a:ext>
                  </a:extLst>
                </p:cNvPr>
                <p:cNvGrpSpPr/>
                <p:nvPr/>
              </p:nvGrpSpPr>
              <p:grpSpPr>
                <a:xfrm rot="16200000">
                  <a:off x="3095329" y="5077002"/>
                  <a:ext cx="1054196" cy="908790"/>
                  <a:chOff x="899594" y="3550965"/>
                  <a:chExt cx="1440159" cy="1241516"/>
                </a:xfrm>
              </p:grpSpPr>
              <p:sp>
                <p:nvSpPr>
                  <p:cNvPr id="99" name="六边形 7">
                    <a:extLst>
                      <a:ext uri="{FF2B5EF4-FFF2-40B4-BE49-F238E27FC236}">
                        <a16:creationId xmlns:a16="http://schemas.microsoft.com/office/drawing/2014/main" id="{8D763248-B930-4791-8E5B-2CA59F9B8FCC}"/>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0" name="六边形 7">
                    <a:extLst>
                      <a:ext uri="{FF2B5EF4-FFF2-40B4-BE49-F238E27FC236}">
                        <a16:creationId xmlns:a16="http://schemas.microsoft.com/office/drawing/2014/main" id="{8A5F0B4A-1517-473C-A972-082635A12B01}"/>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93" name="TextBox 39">
                <a:extLst>
                  <a:ext uri="{FF2B5EF4-FFF2-40B4-BE49-F238E27FC236}">
                    <a16:creationId xmlns:a16="http://schemas.microsoft.com/office/drawing/2014/main" id="{BDBA0611-F1B5-48FB-81AC-DB282BE54F81}"/>
                  </a:ext>
                </a:extLst>
              </p:cNvPr>
              <p:cNvSpPr txBox="1"/>
              <p:nvPr/>
            </p:nvSpPr>
            <p:spPr>
              <a:xfrm>
                <a:off x="1367788" y="5309470"/>
                <a:ext cx="285333" cy="559400"/>
              </a:xfrm>
              <a:prstGeom prst="rect">
                <a:avLst/>
              </a:prstGeom>
              <a:noFill/>
            </p:spPr>
            <p:txBody>
              <a:bodyPr wrap="none" rtlCol="0">
                <a:spAutoFit/>
              </a:bodyPr>
              <a:lstStyle/>
              <a:p>
                <a:r>
                  <a:rPr lang="en-US" altLang="zh-CN" sz="2835"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1</a:t>
                </a:r>
                <a:endParaRPr lang="zh-CN" altLang="en-US" sz="2835"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4" name="TextBox 40">
                <a:extLst>
                  <a:ext uri="{FF2B5EF4-FFF2-40B4-BE49-F238E27FC236}">
                    <a16:creationId xmlns:a16="http://schemas.microsoft.com/office/drawing/2014/main" id="{B68A2E1F-9E5A-43ED-8BF6-388D094A2D4A}"/>
                  </a:ext>
                </a:extLst>
              </p:cNvPr>
              <p:cNvSpPr txBox="1"/>
              <p:nvPr/>
            </p:nvSpPr>
            <p:spPr>
              <a:xfrm>
                <a:off x="2398596" y="5301207"/>
                <a:ext cx="365062" cy="559400"/>
              </a:xfrm>
              <a:prstGeom prst="rect">
                <a:avLst/>
              </a:prstGeom>
              <a:noFill/>
            </p:spPr>
            <p:txBody>
              <a:bodyPr wrap="none" rtlCol="0">
                <a:spAutoFit/>
              </a:bodyPr>
              <a:lstStyle/>
              <a:p>
                <a:r>
                  <a:rPr lang="en-US" altLang="zh-CN" sz="2835"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a:t>
                </a:r>
                <a:endParaRPr lang="zh-CN" altLang="en-US" sz="2835"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5" name="TextBox 41">
                <a:extLst>
                  <a:ext uri="{FF2B5EF4-FFF2-40B4-BE49-F238E27FC236}">
                    <a16:creationId xmlns:a16="http://schemas.microsoft.com/office/drawing/2014/main" id="{9BC6213C-66AC-44D8-A837-F4C37C5356BC}"/>
                  </a:ext>
                </a:extLst>
              </p:cNvPr>
              <p:cNvSpPr txBox="1"/>
              <p:nvPr/>
            </p:nvSpPr>
            <p:spPr>
              <a:xfrm>
                <a:off x="3449142" y="5292869"/>
                <a:ext cx="371848" cy="559400"/>
              </a:xfrm>
              <a:prstGeom prst="rect">
                <a:avLst/>
              </a:prstGeom>
              <a:noFill/>
            </p:spPr>
            <p:txBody>
              <a:bodyPr wrap="none" rtlCol="0">
                <a:spAutoFit/>
              </a:bodyPr>
              <a:lstStyle/>
              <a:p>
                <a:r>
                  <a:rPr lang="en-US" altLang="zh-CN" sz="2835"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3</a:t>
                </a:r>
                <a:endParaRPr lang="zh-CN" altLang="en-US" sz="2835"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6" name="组合 85">
              <a:extLst>
                <a:ext uri="{FF2B5EF4-FFF2-40B4-BE49-F238E27FC236}">
                  <a16:creationId xmlns:a16="http://schemas.microsoft.com/office/drawing/2014/main" id="{A29D27AA-0361-4F33-AC16-5C84FA2D6A26}"/>
                </a:ext>
              </a:extLst>
            </p:cNvPr>
            <p:cNvGrpSpPr/>
            <p:nvPr/>
          </p:nvGrpSpPr>
          <p:grpSpPr>
            <a:xfrm>
              <a:off x="4203613" y="5188428"/>
              <a:ext cx="4328827" cy="618503"/>
              <a:chOff x="4203613" y="5188428"/>
              <a:chExt cx="4328827" cy="618503"/>
            </a:xfrm>
          </p:grpSpPr>
          <p:grpSp>
            <p:nvGrpSpPr>
              <p:cNvPr id="87" name="组合 86">
                <a:extLst>
                  <a:ext uri="{FF2B5EF4-FFF2-40B4-BE49-F238E27FC236}">
                    <a16:creationId xmlns:a16="http://schemas.microsoft.com/office/drawing/2014/main" id="{71F87F7F-8BD5-4C12-A0FB-EC98752BD12C}"/>
                  </a:ext>
                </a:extLst>
              </p:cNvPr>
              <p:cNvGrpSpPr/>
              <p:nvPr/>
            </p:nvGrpSpPr>
            <p:grpSpPr>
              <a:xfrm>
                <a:off x="4203613" y="5294325"/>
                <a:ext cx="1736539" cy="508722"/>
                <a:chOff x="3192051" y="3400051"/>
                <a:chExt cx="1736539" cy="508722"/>
              </a:xfrm>
            </p:grpSpPr>
            <p:cxnSp>
              <p:nvCxnSpPr>
                <p:cNvPr id="89" name="直接连接符 88">
                  <a:extLst>
                    <a:ext uri="{FF2B5EF4-FFF2-40B4-BE49-F238E27FC236}">
                      <a16:creationId xmlns:a16="http://schemas.microsoft.com/office/drawing/2014/main" id="{589F4E5F-E0A1-4D4B-A802-489BD8649C9F}"/>
                    </a:ext>
                  </a:extLst>
                </p:cNvPr>
                <p:cNvCxnSpPr/>
                <p:nvPr/>
              </p:nvCxnSpPr>
              <p:spPr>
                <a:xfrm>
                  <a:off x="3309377" y="3906593"/>
                  <a:ext cx="126262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0" name="直接连接符 89">
                  <a:extLst>
                    <a:ext uri="{FF2B5EF4-FFF2-40B4-BE49-F238E27FC236}">
                      <a16:creationId xmlns:a16="http://schemas.microsoft.com/office/drawing/2014/main" id="{91194F42-755C-4866-874B-94B40F7BB7AB}"/>
                    </a:ext>
                  </a:extLst>
                </p:cNvPr>
                <p:cNvCxnSpPr/>
                <p:nvPr/>
              </p:nvCxnSpPr>
              <p:spPr>
                <a:xfrm flipH="1">
                  <a:off x="4568550" y="3548733"/>
                  <a:ext cx="360040" cy="360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1" name="TextBox 37">
                  <a:extLst>
                    <a:ext uri="{FF2B5EF4-FFF2-40B4-BE49-F238E27FC236}">
                      <a16:creationId xmlns:a16="http://schemas.microsoft.com/office/drawing/2014/main" id="{6AB5C5F7-5884-44C4-9E93-F8363F220EE7}"/>
                    </a:ext>
                  </a:extLst>
                </p:cNvPr>
                <p:cNvSpPr txBox="1"/>
                <p:nvPr/>
              </p:nvSpPr>
              <p:spPr>
                <a:xfrm>
                  <a:off x="3192051" y="3400051"/>
                  <a:ext cx="1175936" cy="467050"/>
                </a:xfrm>
                <a:prstGeom prst="rect">
                  <a:avLst/>
                </a:prstGeom>
                <a:noFill/>
              </p:spPr>
              <p:txBody>
                <a:bodyPr wrap="none" rtlCol="0">
                  <a:spAutoFit/>
                </a:bodyPr>
                <a:lstStyle/>
                <a:p>
                  <a:r>
                    <a:rPr lang="en-US" altLang="zh-CN" sz="2268"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1-3</a:t>
                  </a:r>
                  <a:endParaRPr lang="zh-CN" altLang="en-US" sz="2268"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88" name="矩形 18">
                <a:extLst>
                  <a:ext uri="{FF2B5EF4-FFF2-40B4-BE49-F238E27FC236}">
                    <a16:creationId xmlns:a16="http://schemas.microsoft.com/office/drawing/2014/main" id="{C5CA1A0B-DFF0-4BA3-92FB-376799074B6B}"/>
                  </a:ext>
                </a:extLst>
              </p:cNvPr>
              <p:cNvSpPr>
                <a:spLocks noChangeArrowheads="1"/>
              </p:cNvSpPr>
              <p:nvPr/>
            </p:nvSpPr>
            <p:spPr bwMode="auto">
              <a:xfrm>
                <a:off x="5971111" y="5188428"/>
                <a:ext cx="2561329" cy="61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sp>
        <p:nvSpPr>
          <p:cNvPr id="105" name="椭圆 104">
            <a:extLst>
              <a:ext uri="{FF2B5EF4-FFF2-40B4-BE49-F238E27FC236}">
                <a16:creationId xmlns:a16="http://schemas.microsoft.com/office/drawing/2014/main" id="{80479ADE-3A7F-439E-ACBE-CD48712C34D5}"/>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06" name="文本框 105">
            <a:extLst>
              <a:ext uri="{FF2B5EF4-FFF2-40B4-BE49-F238E27FC236}">
                <a16:creationId xmlns:a16="http://schemas.microsoft.com/office/drawing/2014/main" id="{1FEA788B-E173-4FCF-B1D5-FFE5445A7030}"/>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107" name="直接连接符 106">
            <a:extLst>
              <a:ext uri="{FF2B5EF4-FFF2-40B4-BE49-F238E27FC236}">
                <a16:creationId xmlns:a16="http://schemas.microsoft.com/office/drawing/2014/main" id="{9148960F-C53C-429F-A8E3-5201B4304791}"/>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1858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6">
            <a:extLst>
              <a:ext uri="{FF2B5EF4-FFF2-40B4-BE49-F238E27FC236}">
                <a16:creationId xmlns:a16="http://schemas.microsoft.com/office/drawing/2014/main" id="{DBAE491E-3342-4A49-A7B3-1D12C78F12D6}"/>
              </a:ext>
            </a:extLst>
          </p:cNvPr>
          <p:cNvSpPr/>
          <p:nvPr/>
        </p:nvSpPr>
        <p:spPr>
          <a:xfrm>
            <a:off x="2704166" y="1615831"/>
            <a:ext cx="1513696" cy="1588394"/>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1" name="椭圆 6">
            <a:extLst>
              <a:ext uri="{FF2B5EF4-FFF2-40B4-BE49-F238E27FC236}">
                <a16:creationId xmlns:a16="http://schemas.microsoft.com/office/drawing/2014/main" id="{EFEB0EDB-2ADB-4972-BD40-BD8DBF872E56}"/>
              </a:ext>
            </a:extLst>
          </p:cNvPr>
          <p:cNvSpPr/>
          <p:nvPr/>
        </p:nvSpPr>
        <p:spPr>
          <a:xfrm rot="8800689">
            <a:off x="4940415" y="3013175"/>
            <a:ext cx="1513696" cy="1588394"/>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2" name="椭圆 6">
            <a:extLst>
              <a:ext uri="{FF2B5EF4-FFF2-40B4-BE49-F238E27FC236}">
                <a16:creationId xmlns:a16="http://schemas.microsoft.com/office/drawing/2014/main" id="{49D3E998-26CB-4AEE-927E-A3412EA390F1}"/>
              </a:ext>
            </a:extLst>
          </p:cNvPr>
          <p:cNvSpPr/>
          <p:nvPr/>
        </p:nvSpPr>
        <p:spPr>
          <a:xfrm rot="13335510">
            <a:off x="3618031" y="4053877"/>
            <a:ext cx="1513696" cy="1588394"/>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3" name="椭圆 6">
            <a:extLst>
              <a:ext uri="{FF2B5EF4-FFF2-40B4-BE49-F238E27FC236}">
                <a16:creationId xmlns:a16="http://schemas.microsoft.com/office/drawing/2014/main" id="{919E66D4-C2B6-4FBF-B6E0-971C23C0AFFE}"/>
              </a:ext>
            </a:extLst>
          </p:cNvPr>
          <p:cNvSpPr/>
          <p:nvPr/>
        </p:nvSpPr>
        <p:spPr>
          <a:xfrm rot="17499558">
            <a:off x="2313450" y="3145837"/>
            <a:ext cx="1514528" cy="1587523"/>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4" name="椭圆 6">
            <a:extLst>
              <a:ext uri="{FF2B5EF4-FFF2-40B4-BE49-F238E27FC236}">
                <a16:creationId xmlns:a16="http://schemas.microsoft.com/office/drawing/2014/main" id="{EDBEDE83-6DAF-44A2-84E8-FC4565B8EC7B}"/>
              </a:ext>
            </a:extLst>
          </p:cNvPr>
          <p:cNvSpPr/>
          <p:nvPr/>
        </p:nvSpPr>
        <p:spPr>
          <a:xfrm rot="4455270">
            <a:off x="4344666" y="1489560"/>
            <a:ext cx="1514528" cy="1587523"/>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5" name="TextBox 7">
            <a:extLst>
              <a:ext uri="{FF2B5EF4-FFF2-40B4-BE49-F238E27FC236}">
                <a16:creationId xmlns:a16="http://schemas.microsoft.com/office/drawing/2014/main" id="{A9D46A87-D868-4BA8-8199-5FA68E459319}"/>
              </a:ext>
            </a:extLst>
          </p:cNvPr>
          <p:cNvSpPr txBox="1"/>
          <p:nvPr/>
        </p:nvSpPr>
        <p:spPr>
          <a:xfrm>
            <a:off x="3526417" y="2253147"/>
            <a:ext cx="225373" cy="545402"/>
          </a:xfrm>
          <a:prstGeom prst="rect">
            <a:avLst/>
          </a:prstGeom>
          <a:noFill/>
        </p:spPr>
        <p:txBody>
          <a:bodyPr wrap="none" lIns="64765" tIns="32383" rIns="64765" bIns="32383" rtlCol="0">
            <a:spAutoFit/>
          </a:bodyPr>
          <a:lstStyle/>
          <a:p>
            <a:r>
              <a:rPr lang="en-US" altLang="zh-CN"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1</a:t>
            </a:r>
            <a:endParaRPr lang="zh-CN" altLang="en-US"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TextBox 8">
            <a:extLst>
              <a:ext uri="{FF2B5EF4-FFF2-40B4-BE49-F238E27FC236}">
                <a16:creationId xmlns:a16="http://schemas.microsoft.com/office/drawing/2014/main" id="{6E8E5C0A-EF2D-431E-9C51-95FEE81DB44D}"/>
              </a:ext>
            </a:extLst>
          </p:cNvPr>
          <p:cNvSpPr txBox="1"/>
          <p:nvPr/>
        </p:nvSpPr>
        <p:spPr>
          <a:xfrm>
            <a:off x="4888227" y="2213213"/>
            <a:ext cx="307125" cy="545402"/>
          </a:xfrm>
          <a:prstGeom prst="rect">
            <a:avLst/>
          </a:prstGeom>
          <a:noFill/>
        </p:spPr>
        <p:txBody>
          <a:bodyPr wrap="none" lIns="64765" tIns="32383" rIns="64765" bIns="32383" rtlCol="0">
            <a:spAutoFit/>
          </a:bodyPr>
          <a:lstStyle/>
          <a:p>
            <a:r>
              <a:rPr lang="en-US" altLang="zh-CN"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a:t>
            </a:r>
            <a:endParaRPr lang="zh-CN" altLang="en-US"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TextBox 9">
            <a:extLst>
              <a:ext uri="{FF2B5EF4-FFF2-40B4-BE49-F238E27FC236}">
                <a16:creationId xmlns:a16="http://schemas.microsoft.com/office/drawing/2014/main" id="{862A7AE8-FB29-4E21-8E9B-08423263B696}"/>
              </a:ext>
            </a:extLst>
          </p:cNvPr>
          <p:cNvSpPr txBox="1"/>
          <p:nvPr/>
        </p:nvSpPr>
        <p:spPr>
          <a:xfrm>
            <a:off x="5311696" y="3508713"/>
            <a:ext cx="315141" cy="545402"/>
          </a:xfrm>
          <a:prstGeom prst="rect">
            <a:avLst/>
          </a:prstGeom>
          <a:noFill/>
        </p:spPr>
        <p:txBody>
          <a:bodyPr wrap="none" lIns="64765" tIns="32383" rIns="64765" bIns="32383" rtlCol="0">
            <a:spAutoFit/>
          </a:bodyPr>
          <a:lstStyle/>
          <a:p>
            <a:r>
              <a:rPr lang="en-US" altLang="zh-CN"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3</a:t>
            </a:r>
            <a:endParaRPr lang="zh-CN" altLang="en-US"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TextBox 10">
            <a:extLst>
              <a:ext uri="{FF2B5EF4-FFF2-40B4-BE49-F238E27FC236}">
                <a16:creationId xmlns:a16="http://schemas.microsoft.com/office/drawing/2014/main" id="{BC15CD2A-68C9-46A5-A7DD-211DD285D1C3}"/>
              </a:ext>
            </a:extLst>
          </p:cNvPr>
          <p:cNvSpPr txBox="1"/>
          <p:nvPr/>
        </p:nvSpPr>
        <p:spPr>
          <a:xfrm>
            <a:off x="4189917" y="4339425"/>
            <a:ext cx="313537" cy="545402"/>
          </a:xfrm>
          <a:prstGeom prst="rect">
            <a:avLst/>
          </a:prstGeom>
          <a:noFill/>
        </p:spPr>
        <p:txBody>
          <a:bodyPr wrap="none" lIns="64765" tIns="32383" rIns="64765" bIns="32383" rtlCol="0">
            <a:spAutoFit/>
          </a:bodyPr>
          <a:lstStyle/>
          <a:p>
            <a:r>
              <a:rPr lang="en-US" altLang="zh-CN"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4</a:t>
            </a:r>
            <a:endParaRPr lang="zh-CN" altLang="en-US"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TextBox 11">
            <a:extLst>
              <a:ext uri="{FF2B5EF4-FFF2-40B4-BE49-F238E27FC236}">
                <a16:creationId xmlns:a16="http://schemas.microsoft.com/office/drawing/2014/main" id="{D0E911FA-6DC0-4A03-8886-8E7DDF9B2661}"/>
              </a:ext>
            </a:extLst>
          </p:cNvPr>
          <p:cNvSpPr txBox="1"/>
          <p:nvPr/>
        </p:nvSpPr>
        <p:spPr>
          <a:xfrm>
            <a:off x="3120264" y="3525018"/>
            <a:ext cx="311935" cy="545402"/>
          </a:xfrm>
          <a:prstGeom prst="rect">
            <a:avLst/>
          </a:prstGeom>
          <a:noFill/>
        </p:spPr>
        <p:txBody>
          <a:bodyPr wrap="none" lIns="64765" tIns="32383" rIns="64765" bIns="32383" rtlCol="0">
            <a:spAutoFit/>
          </a:bodyPr>
          <a:lstStyle/>
          <a:p>
            <a:r>
              <a:rPr lang="en-US" altLang="zh-CN"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5</a:t>
            </a:r>
            <a:endParaRPr lang="zh-CN" altLang="en-US" sz="3119"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矩形 29">
            <a:extLst>
              <a:ext uri="{FF2B5EF4-FFF2-40B4-BE49-F238E27FC236}">
                <a16:creationId xmlns:a16="http://schemas.microsoft.com/office/drawing/2014/main" id="{C0E13845-166D-42BD-84B4-D3C47395DAE3}"/>
              </a:ext>
            </a:extLst>
          </p:cNvPr>
          <p:cNvSpPr/>
          <p:nvPr/>
        </p:nvSpPr>
        <p:spPr>
          <a:xfrm>
            <a:off x="3827108" y="3310065"/>
            <a:ext cx="1108915" cy="261712"/>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276" b="1" dirty="0">
                <a:solidFill>
                  <a:schemeClr val="tx1"/>
                </a:solidFill>
                <a:latin typeface="Agency FB" panose="020B0503020202020204" pitchFamily="34" charset="0"/>
                <a:ea typeface="微软雅黑" panose="020B0503020204020204" pitchFamily="34" charset="-122"/>
                <a:cs typeface="+mn-ea"/>
                <a:sym typeface="Agency FB" panose="020B0503020202020204" pitchFamily="34" charset="0"/>
              </a:rPr>
              <a:t>添加文字</a:t>
            </a:r>
            <a:endParaRPr lang="en-US" altLang="zh-CN" sz="1276" b="1" dirty="0">
              <a:solidFill>
                <a:schemeClr val="tx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矩形 30">
            <a:extLst>
              <a:ext uri="{FF2B5EF4-FFF2-40B4-BE49-F238E27FC236}">
                <a16:creationId xmlns:a16="http://schemas.microsoft.com/office/drawing/2014/main" id="{17B0A40A-DAAB-45DE-BE6F-7D73C1970663}"/>
              </a:ext>
            </a:extLst>
          </p:cNvPr>
          <p:cNvSpPr/>
          <p:nvPr/>
        </p:nvSpPr>
        <p:spPr>
          <a:xfrm>
            <a:off x="1816056" y="2054642"/>
            <a:ext cx="1571339" cy="303990"/>
          </a:xfrm>
          <a:prstGeom prst="rect">
            <a:avLst/>
          </a:prstGeom>
        </p:spPr>
        <p:txBody>
          <a:bodyPr wrap="square" lIns="64765" tIns="32383" rIns="64765" bIns="32383">
            <a:spAutoFit/>
          </a:bodyPr>
          <a:lstStyle/>
          <a:p>
            <a:pPr>
              <a:lnSpc>
                <a:spcPct val="120000"/>
              </a:lnSpc>
            </a:pPr>
            <a:r>
              <a:rPr lang="zh-CN" altLang="en-US"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矩形 31">
            <a:extLst>
              <a:ext uri="{FF2B5EF4-FFF2-40B4-BE49-F238E27FC236}">
                <a16:creationId xmlns:a16="http://schemas.microsoft.com/office/drawing/2014/main" id="{4F5D523B-470F-4B53-9610-65B81DEEB37B}"/>
              </a:ext>
            </a:extLst>
          </p:cNvPr>
          <p:cNvSpPr/>
          <p:nvPr/>
        </p:nvSpPr>
        <p:spPr>
          <a:xfrm>
            <a:off x="5701305" y="2018648"/>
            <a:ext cx="1571339" cy="303990"/>
          </a:xfrm>
          <a:prstGeom prst="rect">
            <a:avLst/>
          </a:prstGeom>
        </p:spPr>
        <p:txBody>
          <a:bodyPr wrap="square" lIns="64765" tIns="32383" rIns="64765" bIns="32383">
            <a:spAutoFit/>
          </a:bodyPr>
          <a:lstStyle/>
          <a:p>
            <a:pPr>
              <a:lnSpc>
                <a:spcPct val="120000"/>
              </a:lnSpc>
            </a:pPr>
            <a:r>
              <a:rPr lang="zh-CN" altLang="en-US"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矩形 32">
            <a:extLst>
              <a:ext uri="{FF2B5EF4-FFF2-40B4-BE49-F238E27FC236}">
                <a16:creationId xmlns:a16="http://schemas.microsoft.com/office/drawing/2014/main" id="{3138C96E-0CC6-470C-9D26-A322E0B1BF07}"/>
              </a:ext>
            </a:extLst>
          </p:cNvPr>
          <p:cNvSpPr/>
          <p:nvPr/>
        </p:nvSpPr>
        <p:spPr>
          <a:xfrm>
            <a:off x="1568989" y="3746374"/>
            <a:ext cx="1571339" cy="303990"/>
          </a:xfrm>
          <a:prstGeom prst="rect">
            <a:avLst/>
          </a:prstGeom>
        </p:spPr>
        <p:txBody>
          <a:bodyPr wrap="square" lIns="64765" tIns="32383" rIns="64765" bIns="32383">
            <a:spAutoFit/>
          </a:bodyPr>
          <a:lstStyle/>
          <a:p>
            <a:pPr>
              <a:lnSpc>
                <a:spcPct val="120000"/>
              </a:lnSpc>
            </a:pPr>
            <a:r>
              <a:rPr lang="zh-CN" altLang="en-US"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矩形 33">
            <a:extLst>
              <a:ext uri="{FF2B5EF4-FFF2-40B4-BE49-F238E27FC236}">
                <a16:creationId xmlns:a16="http://schemas.microsoft.com/office/drawing/2014/main" id="{22CE355C-DE5B-4386-BAD8-6D313CA58764}"/>
              </a:ext>
            </a:extLst>
          </p:cNvPr>
          <p:cNvSpPr/>
          <p:nvPr/>
        </p:nvSpPr>
        <p:spPr>
          <a:xfrm>
            <a:off x="5854196" y="3782369"/>
            <a:ext cx="1571339" cy="303990"/>
          </a:xfrm>
          <a:prstGeom prst="rect">
            <a:avLst/>
          </a:prstGeom>
        </p:spPr>
        <p:txBody>
          <a:bodyPr wrap="square" lIns="64765" tIns="32383" rIns="64765" bIns="32383">
            <a:spAutoFit/>
          </a:bodyPr>
          <a:lstStyle/>
          <a:p>
            <a:pPr>
              <a:lnSpc>
                <a:spcPct val="120000"/>
              </a:lnSpc>
            </a:pPr>
            <a:r>
              <a:rPr lang="zh-CN" altLang="en-US"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矩形 34">
            <a:extLst>
              <a:ext uri="{FF2B5EF4-FFF2-40B4-BE49-F238E27FC236}">
                <a16:creationId xmlns:a16="http://schemas.microsoft.com/office/drawing/2014/main" id="{DC9FE6E1-4E47-4A47-9E55-7E3176E9AFB5}"/>
              </a:ext>
            </a:extLst>
          </p:cNvPr>
          <p:cNvSpPr/>
          <p:nvPr/>
        </p:nvSpPr>
        <p:spPr>
          <a:xfrm>
            <a:off x="3623776" y="5159150"/>
            <a:ext cx="1571339" cy="303990"/>
          </a:xfrm>
          <a:prstGeom prst="rect">
            <a:avLst/>
          </a:prstGeom>
        </p:spPr>
        <p:txBody>
          <a:bodyPr wrap="square" lIns="64765" tIns="32383" rIns="64765" bIns="32383">
            <a:spAutoFit/>
          </a:bodyPr>
          <a:lstStyle/>
          <a:p>
            <a:pPr>
              <a:lnSpc>
                <a:spcPct val="120000"/>
              </a:lnSpc>
            </a:pPr>
            <a:r>
              <a:rPr lang="zh-CN" altLang="en-US"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418"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椭圆 35">
            <a:extLst>
              <a:ext uri="{FF2B5EF4-FFF2-40B4-BE49-F238E27FC236}">
                <a16:creationId xmlns:a16="http://schemas.microsoft.com/office/drawing/2014/main" id="{0FBF209D-BA99-49D3-AF3A-7BA76B0880BD}"/>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7" name="文本框 36">
            <a:extLst>
              <a:ext uri="{FF2B5EF4-FFF2-40B4-BE49-F238E27FC236}">
                <a16:creationId xmlns:a16="http://schemas.microsoft.com/office/drawing/2014/main" id="{0D75421B-A106-49D2-96C1-51FB4CF2376C}"/>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38" name="直接连接符 37">
            <a:extLst>
              <a:ext uri="{FF2B5EF4-FFF2-40B4-BE49-F238E27FC236}">
                <a16:creationId xmlns:a16="http://schemas.microsoft.com/office/drawing/2014/main" id="{A91F3375-3476-4D00-A557-E6671196F2BC}"/>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0118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E11BD8E-2450-4AC8-AA82-E623D7D43ADE}"/>
              </a:ext>
            </a:extLst>
          </p:cNvPr>
          <p:cNvGrpSpPr/>
          <p:nvPr/>
        </p:nvGrpSpPr>
        <p:grpSpPr>
          <a:xfrm>
            <a:off x="5667490" y="2718671"/>
            <a:ext cx="1198206" cy="1204957"/>
            <a:chOff x="1555429" y="2408215"/>
            <a:chExt cx="1416041" cy="1555067"/>
          </a:xfrm>
        </p:grpSpPr>
        <p:sp>
          <p:nvSpPr>
            <p:cNvPr id="6" name="泪滴形 5">
              <a:extLst>
                <a:ext uri="{FF2B5EF4-FFF2-40B4-BE49-F238E27FC236}">
                  <a16:creationId xmlns:a16="http://schemas.microsoft.com/office/drawing/2014/main" id="{4CC45B7A-5D20-4ED1-AF92-A7154FFE8DD0}"/>
                </a:ext>
              </a:extLst>
            </p:cNvPr>
            <p:cNvSpPr/>
            <p:nvPr/>
          </p:nvSpPr>
          <p:spPr>
            <a:xfrm rot="18900000">
              <a:off x="1555429" y="2408215"/>
              <a:ext cx="1416041" cy="1555067"/>
            </a:xfrm>
            <a:prstGeom prst="teardrop">
              <a:avLst>
                <a:gd name="adj" fmla="val 119367"/>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椭圆 6">
              <a:extLst>
                <a:ext uri="{FF2B5EF4-FFF2-40B4-BE49-F238E27FC236}">
                  <a16:creationId xmlns:a16="http://schemas.microsoft.com/office/drawing/2014/main" id="{77269BEC-3429-45DD-B0D9-B7B7C2B2818D}"/>
                </a:ext>
              </a:extLst>
            </p:cNvPr>
            <p:cNvSpPr/>
            <p:nvPr/>
          </p:nvSpPr>
          <p:spPr>
            <a:xfrm>
              <a:off x="1730677" y="2589635"/>
              <a:ext cx="1054499" cy="1152128"/>
            </a:xfrm>
            <a:prstGeom prst="ellipse">
              <a:avLst/>
            </a:prstGeom>
            <a:solidFill>
              <a:schemeClr val="bg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rPr>
                <a:t>0</a:t>
              </a: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 name="组合 7">
            <a:extLst>
              <a:ext uri="{FF2B5EF4-FFF2-40B4-BE49-F238E27FC236}">
                <a16:creationId xmlns:a16="http://schemas.microsoft.com/office/drawing/2014/main" id="{33643C0A-A964-4303-96F9-D19FC425AB82}"/>
              </a:ext>
            </a:extLst>
          </p:cNvPr>
          <p:cNvGrpSpPr/>
          <p:nvPr/>
        </p:nvGrpSpPr>
        <p:grpSpPr>
          <a:xfrm>
            <a:off x="3745799" y="2732228"/>
            <a:ext cx="1198206" cy="1204957"/>
            <a:chOff x="1538476" y="2408215"/>
            <a:chExt cx="1416041" cy="1555067"/>
          </a:xfrm>
        </p:grpSpPr>
        <p:sp>
          <p:nvSpPr>
            <p:cNvPr id="9" name="泪滴形 8">
              <a:extLst>
                <a:ext uri="{FF2B5EF4-FFF2-40B4-BE49-F238E27FC236}">
                  <a16:creationId xmlns:a16="http://schemas.microsoft.com/office/drawing/2014/main" id="{07DFE9E4-CE1F-47E7-A8CF-5C0E5F67DAE5}"/>
                </a:ext>
              </a:extLst>
            </p:cNvPr>
            <p:cNvSpPr/>
            <p:nvPr/>
          </p:nvSpPr>
          <p:spPr>
            <a:xfrm rot="18900000">
              <a:off x="1538476" y="2408215"/>
              <a:ext cx="1416041" cy="1555067"/>
            </a:xfrm>
            <a:prstGeom prst="teardrop">
              <a:avLst>
                <a:gd name="adj" fmla="val 119367"/>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椭圆 9">
              <a:extLst>
                <a:ext uri="{FF2B5EF4-FFF2-40B4-BE49-F238E27FC236}">
                  <a16:creationId xmlns:a16="http://schemas.microsoft.com/office/drawing/2014/main" id="{97DFE815-68CA-4D0C-BD6C-4CA60A0D99B6}"/>
                </a:ext>
              </a:extLst>
            </p:cNvPr>
            <p:cNvSpPr/>
            <p:nvPr/>
          </p:nvSpPr>
          <p:spPr>
            <a:xfrm>
              <a:off x="1694756" y="2589635"/>
              <a:ext cx="1054499" cy="1152128"/>
            </a:xfrm>
            <a:prstGeom prst="ellipse">
              <a:avLst/>
            </a:prstGeom>
            <a:solidFill>
              <a:schemeClr val="bg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1" name="组合 10">
            <a:extLst>
              <a:ext uri="{FF2B5EF4-FFF2-40B4-BE49-F238E27FC236}">
                <a16:creationId xmlns:a16="http://schemas.microsoft.com/office/drawing/2014/main" id="{0082081E-99F2-4908-89B1-0760D041D95A}"/>
              </a:ext>
            </a:extLst>
          </p:cNvPr>
          <p:cNvGrpSpPr/>
          <p:nvPr/>
        </p:nvGrpSpPr>
        <p:grpSpPr>
          <a:xfrm>
            <a:off x="1859053" y="2692594"/>
            <a:ext cx="1198206" cy="1204957"/>
            <a:chOff x="1545408" y="2408215"/>
            <a:chExt cx="1416041" cy="1555067"/>
          </a:xfrm>
        </p:grpSpPr>
        <p:sp>
          <p:nvSpPr>
            <p:cNvPr id="12" name="泪滴形 11">
              <a:extLst>
                <a:ext uri="{FF2B5EF4-FFF2-40B4-BE49-F238E27FC236}">
                  <a16:creationId xmlns:a16="http://schemas.microsoft.com/office/drawing/2014/main" id="{4B629084-9618-4274-9B0B-18206CD9FDAE}"/>
                </a:ext>
              </a:extLst>
            </p:cNvPr>
            <p:cNvSpPr/>
            <p:nvPr/>
          </p:nvSpPr>
          <p:spPr>
            <a:xfrm rot="18900000">
              <a:off x="1545408" y="2408215"/>
              <a:ext cx="1416041" cy="1555067"/>
            </a:xfrm>
            <a:prstGeom prst="teardrop">
              <a:avLst>
                <a:gd name="adj" fmla="val 119367"/>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椭圆 12">
              <a:extLst>
                <a:ext uri="{FF2B5EF4-FFF2-40B4-BE49-F238E27FC236}">
                  <a16:creationId xmlns:a16="http://schemas.microsoft.com/office/drawing/2014/main" id="{6DA1DD31-C48B-4908-BCD1-77DEB7B7B92A}"/>
                </a:ext>
              </a:extLst>
            </p:cNvPr>
            <p:cNvSpPr/>
            <p:nvPr/>
          </p:nvSpPr>
          <p:spPr>
            <a:xfrm>
              <a:off x="1731702" y="2589635"/>
              <a:ext cx="1054499" cy="1152128"/>
            </a:xfrm>
            <a:prstGeom prst="ellipse">
              <a:avLst/>
            </a:prstGeom>
            <a:solidFill>
              <a:schemeClr val="bg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4" name="Oval 65">
            <a:extLst>
              <a:ext uri="{FF2B5EF4-FFF2-40B4-BE49-F238E27FC236}">
                <a16:creationId xmlns:a16="http://schemas.microsoft.com/office/drawing/2014/main" id="{86C40D72-EE3A-4991-9C50-A4BB29A2466A}"/>
              </a:ext>
            </a:extLst>
          </p:cNvPr>
          <p:cNvSpPr>
            <a:spLocks noChangeArrowheads="1"/>
          </p:cNvSpPr>
          <p:nvPr/>
        </p:nvSpPr>
        <p:spPr bwMode="auto">
          <a:xfrm>
            <a:off x="3443174" y="3874131"/>
            <a:ext cx="1626218" cy="1992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4765" tIns="32383" rIns="64765" bIns="32383" anchor="ctr"/>
          <a:lstStyle/>
          <a:p>
            <a:pPr defTabSz="647624">
              <a:defRPr/>
            </a:pPr>
            <a:endParaRPr lang="zh-CN" altLang="en-US" sz="1205">
              <a:sym typeface="Agency FB" panose="020B0503020202020204" pitchFamily="34" charset="0"/>
            </a:endParaRPr>
          </a:p>
        </p:txBody>
      </p:sp>
      <p:sp>
        <p:nvSpPr>
          <p:cNvPr id="15" name="Oval 65">
            <a:extLst>
              <a:ext uri="{FF2B5EF4-FFF2-40B4-BE49-F238E27FC236}">
                <a16:creationId xmlns:a16="http://schemas.microsoft.com/office/drawing/2014/main" id="{18086768-AE4C-42B4-9297-CB4FC700B498}"/>
              </a:ext>
            </a:extLst>
          </p:cNvPr>
          <p:cNvSpPr>
            <a:spLocks noChangeArrowheads="1"/>
          </p:cNvSpPr>
          <p:nvPr/>
        </p:nvSpPr>
        <p:spPr bwMode="auto">
          <a:xfrm>
            <a:off x="5392759" y="3874131"/>
            <a:ext cx="1626218" cy="1992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4765" tIns="32383" rIns="64765" bIns="32383" anchor="ctr"/>
          <a:lstStyle/>
          <a:p>
            <a:pPr defTabSz="647624">
              <a:defRPr/>
            </a:pPr>
            <a:endParaRPr lang="zh-CN" altLang="en-US" sz="1205">
              <a:sym typeface="Agency FB" panose="020B0503020202020204" pitchFamily="34" charset="0"/>
            </a:endParaRPr>
          </a:p>
        </p:txBody>
      </p:sp>
      <p:sp>
        <p:nvSpPr>
          <p:cNvPr id="16" name="Oval 65">
            <a:extLst>
              <a:ext uri="{FF2B5EF4-FFF2-40B4-BE49-F238E27FC236}">
                <a16:creationId xmlns:a16="http://schemas.microsoft.com/office/drawing/2014/main" id="{0A0F4ABC-2C0D-48F2-AB27-6BC98E126A65}"/>
              </a:ext>
            </a:extLst>
          </p:cNvPr>
          <p:cNvSpPr>
            <a:spLocks noChangeArrowheads="1"/>
          </p:cNvSpPr>
          <p:nvPr/>
        </p:nvSpPr>
        <p:spPr bwMode="auto">
          <a:xfrm>
            <a:off x="1638956" y="3878806"/>
            <a:ext cx="1626218" cy="1992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4765" tIns="32383" rIns="64765" bIns="32383" anchor="ctr"/>
          <a:lstStyle/>
          <a:p>
            <a:pPr defTabSz="647624">
              <a:defRPr/>
            </a:pPr>
            <a:endParaRPr lang="zh-CN" altLang="en-US" sz="1205">
              <a:sym typeface="Agency FB" panose="020B0503020202020204" pitchFamily="34" charset="0"/>
            </a:endParaRPr>
          </a:p>
        </p:txBody>
      </p:sp>
      <p:sp>
        <p:nvSpPr>
          <p:cNvPr id="17" name="椭圆 16">
            <a:extLst>
              <a:ext uri="{FF2B5EF4-FFF2-40B4-BE49-F238E27FC236}">
                <a16:creationId xmlns:a16="http://schemas.microsoft.com/office/drawing/2014/main" id="{3AAD355F-719E-4751-8A94-47C5306B9564}"/>
              </a:ext>
            </a:extLst>
          </p:cNvPr>
          <p:cNvSpPr/>
          <p:nvPr/>
        </p:nvSpPr>
        <p:spPr>
          <a:xfrm>
            <a:off x="2358762" y="2221131"/>
            <a:ext cx="178749" cy="163686"/>
          </a:xfrm>
          <a:prstGeom prst="ellipse">
            <a:avLst/>
          </a:prstGeom>
          <a:solidFill>
            <a:sysClr val="window" lastClr="FFFFFF"/>
          </a:solidFill>
          <a:ln w="25400" cap="flat" cmpd="sng" algn="ctr">
            <a:solidFill>
              <a:schemeClr val="accent1"/>
            </a:solidFill>
            <a:prstDash val="solid"/>
          </a:ln>
          <a:effectLst>
            <a:innerShdw blurRad="63500" dist="38100" dir="5400000">
              <a:prstClr val="black">
                <a:alpha val="50000"/>
              </a:prstClr>
            </a:innerShdw>
          </a:effectLst>
        </p:spPr>
        <p:txBody>
          <a:bodyPr lIns="64765" tIns="32383" rIns="64765" bIns="32383" rtlCol="0" anchor="ctr"/>
          <a:lstStyle/>
          <a:p>
            <a:pPr algn="ctr" defTabSz="647624">
              <a:defRPr/>
            </a:pPr>
            <a:endParaRPr lang="zh-CN" altLang="en-US" sz="1205">
              <a:sym typeface="Agency FB" panose="020B0503020202020204" pitchFamily="34" charset="0"/>
            </a:endParaRPr>
          </a:p>
        </p:txBody>
      </p:sp>
      <p:sp>
        <p:nvSpPr>
          <p:cNvPr id="18" name="椭圆 17">
            <a:extLst>
              <a:ext uri="{FF2B5EF4-FFF2-40B4-BE49-F238E27FC236}">
                <a16:creationId xmlns:a16="http://schemas.microsoft.com/office/drawing/2014/main" id="{E3274C56-CBD1-49A8-82A9-CBB76F730760}"/>
              </a:ext>
            </a:extLst>
          </p:cNvPr>
          <p:cNvSpPr/>
          <p:nvPr/>
        </p:nvSpPr>
        <p:spPr>
          <a:xfrm>
            <a:off x="6163629" y="2221131"/>
            <a:ext cx="178749" cy="163686"/>
          </a:xfrm>
          <a:prstGeom prst="ellipse">
            <a:avLst/>
          </a:prstGeom>
          <a:solidFill>
            <a:sysClr val="window" lastClr="FFFFFF"/>
          </a:solidFill>
          <a:ln w="25400" cap="flat" cmpd="sng" algn="ctr">
            <a:solidFill>
              <a:schemeClr val="accent3"/>
            </a:solidFill>
            <a:prstDash val="solid"/>
          </a:ln>
          <a:effectLst>
            <a:innerShdw blurRad="63500" dist="38100" dir="5400000">
              <a:prstClr val="black">
                <a:alpha val="50000"/>
              </a:prstClr>
            </a:innerShdw>
          </a:effectLst>
        </p:spPr>
        <p:txBody>
          <a:bodyPr lIns="64765" tIns="32383" rIns="64765" bIns="32383" rtlCol="0" anchor="ctr"/>
          <a:lstStyle/>
          <a:p>
            <a:pPr algn="ctr" defTabSz="647624">
              <a:defRPr/>
            </a:pPr>
            <a:endParaRPr lang="zh-CN" altLang="en-US" sz="1205">
              <a:sym typeface="Agency FB" panose="020B0503020202020204" pitchFamily="34" charset="0"/>
            </a:endParaRPr>
          </a:p>
        </p:txBody>
      </p:sp>
      <p:sp>
        <p:nvSpPr>
          <p:cNvPr id="19" name="矩形 18">
            <a:extLst>
              <a:ext uri="{FF2B5EF4-FFF2-40B4-BE49-F238E27FC236}">
                <a16:creationId xmlns:a16="http://schemas.microsoft.com/office/drawing/2014/main" id="{7A541DE7-ACCC-4EC8-912C-406B5CD8702C}"/>
              </a:ext>
            </a:extLst>
          </p:cNvPr>
          <p:cNvSpPr/>
          <p:nvPr/>
        </p:nvSpPr>
        <p:spPr>
          <a:xfrm>
            <a:off x="2408360" y="1530697"/>
            <a:ext cx="89374" cy="690436"/>
          </a:xfrm>
          <a:prstGeom prst="rect">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0" name="矩形 19">
            <a:extLst>
              <a:ext uri="{FF2B5EF4-FFF2-40B4-BE49-F238E27FC236}">
                <a16:creationId xmlns:a16="http://schemas.microsoft.com/office/drawing/2014/main" id="{C5DC8C28-A4DB-4B83-8734-1A4CB3EED2E6}"/>
              </a:ext>
            </a:extLst>
          </p:cNvPr>
          <p:cNvSpPr/>
          <p:nvPr/>
        </p:nvSpPr>
        <p:spPr>
          <a:xfrm>
            <a:off x="4305882" y="1530697"/>
            <a:ext cx="89374" cy="690436"/>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1" name="矩形 20">
            <a:extLst>
              <a:ext uri="{FF2B5EF4-FFF2-40B4-BE49-F238E27FC236}">
                <a16:creationId xmlns:a16="http://schemas.microsoft.com/office/drawing/2014/main" id="{122FB8EA-2807-4159-854F-A1FBBDE2AECF}"/>
              </a:ext>
            </a:extLst>
          </p:cNvPr>
          <p:cNvSpPr/>
          <p:nvPr/>
        </p:nvSpPr>
        <p:spPr>
          <a:xfrm>
            <a:off x="6213228" y="1530697"/>
            <a:ext cx="89374" cy="690436"/>
          </a:xfrm>
          <a:prstGeom prst="rect">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2" name="椭圆 21">
            <a:extLst>
              <a:ext uri="{FF2B5EF4-FFF2-40B4-BE49-F238E27FC236}">
                <a16:creationId xmlns:a16="http://schemas.microsoft.com/office/drawing/2014/main" id="{91752BE0-C970-4216-86D2-4F120A135DE6}"/>
              </a:ext>
            </a:extLst>
          </p:cNvPr>
          <p:cNvSpPr/>
          <p:nvPr/>
        </p:nvSpPr>
        <p:spPr>
          <a:xfrm>
            <a:off x="4256285" y="2221131"/>
            <a:ext cx="178749" cy="163686"/>
          </a:xfrm>
          <a:prstGeom prst="ellipse">
            <a:avLst/>
          </a:prstGeom>
          <a:solidFill>
            <a:sysClr val="window" lastClr="FFFFFF"/>
          </a:solidFill>
          <a:ln w="25400" cap="flat" cmpd="sng" algn="ctr">
            <a:solidFill>
              <a:schemeClr val="accent2"/>
            </a:solidFill>
            <a:prstDash val="solid"/>
          </a:ln>
          <a:effectLst>
            <a:innerShdw blurRad="63500" dist="38100" dir="5400000">
              <a:prstClr val="black">
                <a:alpha val="50000"/>
              </a:prstClr>
            </a:innerShdw>
          </a:effectLst>
        </p:spPr>
        <p:txBody>
          <a:bodyPr lIns="64765" tIns="32383" rIns="64765" bIns="32383" rtlCol="0" anchor="ctr"/>
          <a:lstStyle/>
          <a:p>
            <a:pPr algn="ctr" defTabSz="647624">
              <a:defRPr/>
            </a:pPr>
            <a:endParaRPr lang="zh-CN" altLang="en-US" sz="1205">
              <a:sym typeface="Agency FB" panose="020B0503020202020204" pitchFamily="34" charset="0"/>
            </a:endParaRPr>
          </a:p>
        </p:txBody>
      </p:sp>
      <p:sp>
        <p:nvSpPr>
          <p:cNvPr id="23" name="TextBox 20">
            <a:extLst>
              <a:ext uri="{FF2B5EF4-FFF2-40B4-BE49-F238E27FC236}">
                <a16:creationId xmlns:a16="http://schemas.microsoft.com/office/drawing/2014/main" id="{8AB86E2A-7738-46FB-862A-0A13BC5D7A03}"/>
              </a:ext>
            </a:extLst>
          </p:cNvPr>
          <p:cNvSpPr txBox="1"/>
          <p:nvPr/>
        </p:nvSpPr>
        <p:spPr>
          <a:xfrm>
            <a:off x="1896511" y="3086556"/>
            <a:ext cx="1083411" cy="282061"/>
          </a:xfrm>
          <a:prstGeom prst="rect">
            <a:avLst/>
          </a:prstGeom>
          <a:noFill/>
        </p:spPr>
        <p:txBody>
          <a:bodyPr wrap="square" lIns="64765" tIns="32383" rIns="64765" bIns="32383" rtlCol="0">
            <a:spAutoFit/>
          </a:bodyPr>
          <a:lstStyle/>
          <a:p>
            <a:pPr algn="ctr" defTabSz="647624">
              <a:lnSpc>
                <a:spcPct val="130000"/>
              </a:lnSpc>
              <a:defRPr/>
            </a:pPr>
            <a:r>
              <a:rPr lang="zh-CN" altLang="en-US" sz="1205" b="1" kern="0" dirty="0">
                <a:latin typeface="Agency FB" panose="020B0503020202020204" pitchFamily="34" charset="0"/>
                <a:ea typeface="微软雅黑" panose="020B0503020204020204" pitchFamily="34" charset="-122"/>
                <a:cs typeface="+mn-ea"/>
                <a:sym typeface="Agency FB" panose="020B0503020202020204" pitchFamily="34" charset="0"/>
              </a:rPr>
              <a:t>您的内容</a:t>
            </a:r>
          </a:p>
        </p:txBody>
      </p:sp>
      <p:sp>
        <p:nvSpPr>
          <p:cNvPr id="24" name="TextBox 21">
            <a:extLst>
              <a:ext uri="{FF2B5EF4-FFF2-40B4-BE49-F238E27FC236}">
                <a16:creationId xmlns:a16="http://schemas.microsoft.com/office/drawing/2014/main" id="{12C3C265-E2F0-401C-B003-A7CE80CBF540}"/>
              </a:ext>
            </a:extLst>
          </p:cNvPr>
          <p:cNvSpPr txBox="1"/>
          <p:nvPr/>
        </p:nvSpPr>
        <p:spPr>
          <a:xfrm>
            <a:off x="3794033" y="3086554"/>
            <a:ext cx="1083411" cy="282061"/>
          </a:xfrm>
          <a:prstGeom prst="rect">
            <a:avLst/>
          </a:prstGeom>
          <a:noFill/>
        </p:spPr>
        <p:txBody>
          <a:bodyPr wrap="square" lIns="64765" tIns="32383" rIns="64765" bIns="32383" rtlCol="0">
            <a:spAutoFit/>
          </a:bodyPr>
          <a:lstStyle/>
          <a:p>
            <a:pPr algn="ctr" defTabSz="647624">
              <a:lnSpc>
                <a:spcPct val="130000"/>
              </a:lnSpc>
              <a:defRPr/>
            </a:pPr>
            <a:r>
              <a:rPr lang="zh-CN" altLang="en-US" sz="1205" b="1" kern="0" dirty="0">
                <a:latin typeface="Agency FB" panose="020B0503020202020204" pitchFamily="34" charset="0"/>
                <a:ea typeface="微软雅黑" panose="020B0503020204020204" pitchFamily="34" charset="-122"/>
                <a:cs typeface="+mn-ea"/>
                <a:sym typeface="Agency FB" panose="020B0503020202020204" pitchFamily="34" charset="0"/>
              </a:rPr>
              <a:t>您的内容</a:t>
            </a:r>
          </a:p>
        </p:txBody>
      </p:sp>
      <p:sp>
        <p:nvSpPr>
          <p:cNvPr id="25" name="TextBox 22">
            <a:extLst>
              <a:ext uri="{FF2B5EF4-FFF2-40B4-BE49-F238E27FC236}">
                <a16:creationId xmlns:a16="http://schemas.microsoft.com/office/drawing/2014/main" id="{4BE785DE-8262-428E-97AA-480080A5B0F3}"/>
              </a:ext>
            </a:extLst>
          </p:cNvPr>
          <p:cNvSpPr txBox="1"/>
          <p:nvPr/>
        </p:nvSpPr>
        <p:spPr>
          <a:xfrm>
            <a:off x="5701379" y="3086556"/>
            <a:ext cx="1083411" cy="282061"/>
          </a:xfrm>
          <a:prstGeom prst="rect">
            <a:avLst/>
          </a:prstGeom>
          <a:noFill/>
        </p:spPr>
        <p:txBody>
          <a:bodyPr wrap="square" lIns="64765" tIns="32383" rIns="64765" bIns="32383" rtlCol="0">
            <a:spAutoFit/>
          </a:bodyPr>
          <a:lstStyle/>
          <a:p>
            <a:pPr algn="ctr" defTabSz="647624">
              <a:lnSpc>
                <a:spcPct val="130000"/>
              </a:lnSpc>
              <a:defRPr/>
            </a:pPr>
            <a:r>
              <a:rPr lang="zh-CN" altLang="en-US" sz="1205" b="1" kern="0" dirty="0">
                <a:latin typeface="Agency FB" panose="020B0503020202020204" pitchFamily="34" charset="0"/>
                <a:ea typeface="微软雅黑" panose="020B0503020204020204" pitchFamily="34" charset="-122"/>
                <a:cs typeface="+mn-ea"/>
                <a:sym typeface="Agency FB" panose="020B0503020202020204" pitchFamily="34" charset="0"/>
              </a:rPr>
              <a:t>您的内容</a:t>
            </a:r>
          </a:p>
        </p:txBody>
      </p:sp>
      <p:sp>
        <p:nvSpPr>
          <p:cNvPr id="26" name="TextBox 23">
            <a:extLst>
              <a:ext uri="{FF2B5EF4-FFF2-40B4-BE49-F238E27FC236}">
                <a16:creationId xmlns:a16="http://schemas.microsoft.com/office/drawing/2014/main" id="{0CAE5DC5-21DE-4069-8949-D25BA93F4E38}"/>
              </a:ext>
            </a:extLst>
          </p:cNvPr>
          <p:cNvSpPr txBox="1"/>
          <p:nvPr/>
        </p:nvSpPr>
        <p:spPr>
          <a:xfrm>
            <a:off x="1617240" y="4192975"/>
            <a:ext cx="1489157" cy="294757"/>
          </a:xfrm>
          <a:prstGeom prst="rect">
            <a:avLst/>
          </a:prstGeom>
          <a:noFill/>
        </p:spPr>
        <p:txBody>
          <a:bodyPr wrap="square" lIns="64765" tIns="32383" rIns="64765" bIns="32383" rtlCol="0">
            <a:spAutoFit/>
          </a:bodyPr>
          <a:lstStyle>
            <a:defPPr>
              <a:defRPr lang="zh-CN"/>
            </a:defPPr>
            <a:lvl1pPr marR="0" lvl="0" indent="0" algn="ctr" fontAlgn="auto">
              <a:lnSpc>
                <a:spcPct val="130000"/>
              </a:lnSpc>
              <a:spcBef>
                <a:spcPts val="0"/>
              </a:spcBef>
              <a:spcAft>
                <a:spcPts val="0"/>
              </a:spcAft>
              <a:buClrTx/>
              <a:buSzTx/>
              <a:buFontTx/>
              <a:buNone/>
              <a:tabLst/>
              <a:defRPr kumimoji="0" sz="2000" b="1" i="0" u="none" strike="noStrike" kern="0" cap="none" spc="0" normalizeH="0" baseline="0">
                <a:ln>
                  <a:noFill/>
                </a:ln>
                <a:solidFill>
                  <a:srgbClr val="8F7F0B"/>
                </a:solidFill>
                <a:effectLst/>
                <a:uLnTx/>
                <a:uFillTx/>
                <a:latin typeface="微软雅黑" pitchFamily="34" charset="-122"/>
                <a:ea typeface="微软雅黑" pitchFamily="34" charset="-122"/>
              </a:defRPr>
            </a:lvl1pPr>
          </a:lstStyle>
          <a:p>
            <a:pPr defTabSz="647624">
              <a:defRPr/>
            </a:pPr>
            <a:r>
              <a:rPr lang="zh-CN" altLang="en-US" sz="1276" dirty="0">
                <a:solidFill>
                  <a:schemeClr val="tx1"/>
                </a:solidFill>
                <a:latin typeface="Agency FB" panose="020B0503020202020204" pitchFamily="34" charset="0"/>
                <a:cs typeface="+mn-ea"/>
                <a:sym typeface="Agency FB" panose="020B0503020202020204" pitchFamily="34" charset="0"/>
              </a:rPr>
              <a:t>您的小标题</a:t>
            </a:r>
          </a:p>
        </p:txBody>
      </p:sp>
      <p:sp>
        <p:nvSpPr>
          <p:cNvPr id="27" name="TextBox 24">
            <a:extLst>
              <a:ext uri="{FF2B5EF4-FFF2-40B4-BE49-F238E27FC236}">
                <a16:creationId xmlns:a16="http://schemas.microsoft.com/office/drawing/2014/main" id="{FD791618-BB16-4599-81BE-490F436CDBD1}"/>
              </a:ext>
            </a:extLst>
          </p:cNvPr>
          <p:cNvSpPr txBox="1"/>
          <p:nvPr/>
        </p:nvSpPr>
        <p:spPr>
          <a:xfrm>
            <a:off x="5550920" y="4192975"/>
            <a:ext cx="1489157" cy="294757"/>
          </a:xfrm>
          <a:prstGeom prst="rect">
            <a:avLst/>
          </a:prstGeom>
          <a:noFill/>
        </p:spPr>
        <p:txBody>
          <a:bodyPr wrap="square" lIns="64765" tIns="32383" rIns="64765" bIns="32383" rtlCol="0">
            <a:spAutoFit/>
          </a:bodyPr>
          <a:lstStyle>
            <a:defPPr>
              <a:defRPr lang="zh-CN"/>
            </a:defPPr>
            <a:lvl1pPr marR="0" lvl="0" indent="0" algn="ctr" fontAlgn="auto">
              <a:lnSpc>
                <a:spcPct val="130000"/>
              </a:lnSpc>
              <a:spcBef>
                <a:spcPts val="0"/>
              </a:spcBef>
              <a:spcAft>
                <a:spcPts val="0"/>
              </a:spcAft>
              <a:buClrTx/>
              <a:buSzTx/>
              <a:buFontTx/>
              <a:buNone/>
              <a:tabLst/>
              <a:defRPr kumimoji="0" sz="2000" b="1" i="0" u="none" strike="noStrike" kern="0" cap="none" spc="0" normalizeH="0" baseline="0">
                <a:ln>
                  <a:noFill/>
                </a:ln>
                <a:solidFill>
                  <a:srgbClr val="0070C0"/>
                </a:solidFill>
                <a:effectLst/>
                <a:uLnTx/>
                <a:uFillTx/>
                <a:latin typeface="微软雅黑" pitchFamily="34" charset="-122"/>
                <a:ea typeface="微软雅黑" pitchFamily="34" charset="-122"/>
              </a:defRPr>
            </a:lvl1pPr>
          </a:lstStyle>
          <a:p>
            <a:pPr defTabSz="647624">
              <a:defRPr/>
            </a:pPr>
            <a:r>
              <a:rPr lang="zh-CN" altLang="en-US" sz="1276" dirty="0">
                <a:solidFill>
                  <a:schemeClr val="tx1"/>
                </a:solidFill>
                <a:latin typeface="Agency FB" panose="020B0503020202020204" pitchFamily="34" charset="0"/>
                <a:cs typeface="+mn-ea"/>
                <a:sym typeface="Agency FB" panose="020B0503020202020204" pitchFamily="34" charset="0"/>
              </a:rPr>
              <a:t>您的小标题</a:t>
            </a:r>
          </a:p>
        </p:txBody>
      </p:sp>
      <p:sp>
        <p:nvSpPr>
          <p:cNvPr id="28" name="TextBox 25">
            <a:extLst>
              <a:ext uri="{FF2B5EF4-FFF2-40B4-BE49-F238E27FC236}">
                <a16:creationId xmlns:a16="http://schemas.microsoft.com/office/drawing/2014/main" id="{3096C1CE-C145-49CC-BE17-D1A97A8BB415}"/>
              </a:ext>
            </a:extLst>
          </p:cNvPr>
          <p:cNvSpPr txBox="1"/>
          <p:nvPr/>
        </p:nvSpPr>
        <p:spPr>
          <a:xfrm>
            <a:off x="3594349" y="4192975"/>
            <a:ext cx="1489157" cy="294757"/>
          </a:xfrm>
          <a:prstGeom prst="rect">
            <a:avLst/>
          </a:prstGeom>
          <a:noFill/>
        </p:spPr>
        <p:txBody>
          <a:bodyPr wrap="square" lIns="64765" tIns="32383" rIns="64765" bIns="32383" rtlCol="0">
            <a:spAutoFit/>
          </a:bodyPr>
          <a:lstStyle>
            <a:defPPr>
              <a:defRPr lang="zh-CN"/>
            </a:defPPr>
            <a:lvl1pPr marR="0" lvl="0" indent="0" algn="ctr" fontAlgn="auto">
              <a:lnSpc>
                <a:spcPct val="130000"/>
              </a:lnSpc>
              <a:spcBef>
                <a:spcPts val="0"/>
              </a:spcBef>
              <a:spcAft>
                <a:spcPts val="0"/>
              </a:spcAft>
              <a:buClrTx/>
              <a:buSzTx/>
              <a:buFontTx/>
              <a:buNone/>
              <a:tabLst/>
              <a:defRPr kumimoji="0" sz="2000" b="1" i="0" u="none" strike="noStrike" kern="0" cap="none" spc="0" normalizeH="0" baseline="0">
                <a:ln>
                  <a:noFill/>
                </a:ln>
                <a:solidFill>
                  <a:srgbClr val="669105"/>
                </a:solidFill>
                <a:effectLst/>
                <a:uLnTx/>
                <a:uFillTx/>
                <a:latin typeface="微软雅黑" pitchFamily="34" charset="-122"/>
                <a:ea typeface="微软雅黑" pitchFamily="34" charset="-122"/>
              </a:defRPr>
            </a:lvl1pPr>
          </a:lstStyle>
          <a:p>
            <a:pPr defTabSz="647624">
              <a:defRPr/>
            </a:pPr>
            <a:r>
              <a:rPr lang="zh-CN" altLang="en-US" sz="1276" dirty="0">
                <a:solidFill>
                  <a:schemeClr val="tx1"/>
                </a:solidFill>
                <a:latin typeface="Agency FB" panose="020B0503020202020204" pitchFamily="34" charset="0"/>
                <a:cs typeface="+mn-ea"/>
                <a:sym typeface="Agency FB" panose="020B0503020202020204" pitchFamily="34" charset="0"/>
              </a:rPr>
              <a:t>您的小标题</a:t>
            </a:r>
          </a:p>
        </p:txBody>
      </p:sp>
      <p:sp>
        <p:nvSpPr>
          <p:cNvPr id="29" name="TextBox 26">
            <a:extLst>
              <a:ext uri="{FF2B5EF4-FFF2-40B4-BE49-F238E27FC236}">
                <a16:creationId xmlns:a16="http://schemas.microsoft.com/office/drawing/2014/main" id="{95E84142-735D-4433-AC52-6132BCB1950C}"/>
              </a:ext>
            </a:extLst>
          </p:cNvPr>
          <p:cNvSpPr txBox="1"/>
          <p:nvPr/>
        </p:nvSpPr>
        <p:spPr>
          <a:xfrm>
            <a:off x="1493020" y="4583549"/>
            <a:ext cx="1742190" cy="723399"/>
          </a:xfrm>
          <a:prstGeom prst="rect">
            <a:avLst/>
          </a:prstGeom>
          <a:noFill/>
        </p:spPr>
        <p:txBody>
          <a:bodyPr wrap="square" lIns="64765" tIns="32383" rIns="64765" bIns="32383" rtlCol="0">
            <a:spAutoFit/>
          </a:bodyPr>
          <a:lstStyle/>
          <a:p>
            <a:pPr algn="just" defTabSz="647624">
              <a:lnSpc>
                <a:spcPct val="130000"/>
              </a:lnSpc>
              <a:defRPr/>
            </a:pPr>
            <a:r>
              <a:rPr lang="zh-CN" altLang="en-US" sz="1134"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endParaRPr lang="en-US" altLang="zh-CN" sz="1134"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TextBox 27">
            <a:extLst>
              <a:ext uri="{FF2B5EF4-FFF2-40B4-BE49-F238E27FC236}">
                <a16:creationId xmlns:a16="http://schemas.microsoft.com/office/drawing/2014/main" id="{3EDFD282-5FB2-4A40-B0D1-8951131B2F40}"/>
              </a:ext>
            </a:extLst>
          </p:cNvPr>
          <p:cNvSpPr txBox="1"/>
          <p:nvPr/>
        </p:nvSpPr>
        <p:spPr>
          <a:xfrm>
            <a:off x="3467832" y="4583549"/>
            <a:ext cx="1742190" cy="723399"/>
          </a:xfrm>
          <a:prstGeom prst="rect">
            <a:avLst/>
          </a:prstGeom>
          <a:noFill/>
        </p:spPr>
        <p:txBody>
          <a:bodyPr wrap="square" lIns="64765" tIns="32383" rIns="64765" bIns="32383" rtlCol="0">
            <a:spAutoFit/>
          </a:bodyPr>
          <a:lstStyle/>
          <a:p>
            <a:pPr algn="just" defTabSz="647624">
              <a:lnSpc>
                <a:spcPct val="130000"/>
              </a:lnSpc>
              <a:defRPr/>
            </a:pPr>
            <a:r>
              <a:rPr lang="zh-CN" altLang="en-US" sz="1134"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endParaRPr lang="en-US" altLang="zh-CN" sz="1134"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TextBox 28">
            <a:extLst>
              <a:ext uri="{FF2B5EF4-FFF2-40B4-BE49-F238E27FC236}">
                <a16:creationId xmlns:a16="http://schemas.microsoft.com/office/drawing/2014/main" id="{B88FD36C-7FBB-4586-AD05-813EC354F64B}"/>
              </a:ext>
            </a:extLst>
          </p:cNvPr>
          <p:cNvSpPr txBox="1"/>
          <p:nvPr/>
        </p:nvSpPr>
        <p:spPr>
          <a:xfrm>
            <a:off x="5475789" y="4583549"/>
            <a:ext cx="1742190" cy="723399"/>
          </a:xfrm>
          <a:prstGeom prst="rect">
            <a:avLst/>
          </a:prstGeom>
          <a:noFill/>
        </p:spPr>
        <p:txBody>
          <a:bodyPr wrap="square" lIns="64765" tIns="32383" rIns="64765" bIns="32383" rtlCol="0">
            <a:spAutoFit/>
          </a:bodyPr>
          <a:lstStyle/>
          <a:p>
            <a:pPr algn="just" defTabSz="647624">
              <a:lnSpc>
                <a:spcPct val="130000"/>
              </a:lnSpc>
              <a:defRPr/>
            </a:pPr>
            <a:r>
              <a:rPr lang="zh-CN" altLang="en-US" sz="1134"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endParaRPr lang="en-US" altLang="zh-CN" sz="1134"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椭圆 31">
            <a:extLst>
              <a:ext uri="{FF2B5EF4-FFF2-40B4-BE49-F238E27FC236}">
                <a16:creationId xmlns:a16="http://schemas.microsoft.com/office/drawing/2014/main" id="{C03F7E82-E4FB-4764-8E65-4436F66CB6C5}"/>
              </a:ext>
            </a:extLst>
          </p:cNvPr>
          <p:cNvSpPr/>
          <p:nvPr/>
        </p:nvSpPr>
        <p:spPr>
          <a:xfrm>
            <a:off x="2358762" y="1454140"/>
            <a:ext cx="178749" cy="163686"/>
          </a:xfrm>
          <a:prstGeom prst="ellipse">
            <a:avLst/>
          </a:prstGeom>
          <a:solidFill>
            <a:sysClr val="window" lastClr="FFFFFF"/>
          </a:solidFill>
          <a:ln w="25400" cap="flat" cmpd="sng" algn="ctr">
            <a:solidFill>
              <a:schemeClr val="accent1"/>
            </a:solidFill>
            <a:prstDash val="solid"/>
          </a:ln>
          <a:effectLst>
            <a:innerShdw blurRad="63500" dist="38100" dir="5400000">
              <a:prstClr val="black">
                <a:alpha val="50000"/>
              </a:prstClr>
            </a:innerShdw>
          </a:effectLst>
        </p:spPr>
        <p:txBody>
          <a:bodyPr lIns="64765" tIns="32383" rIns="64765" bIns="32383" rtlCol="0" anchor="ctr"/>
          <a:lstStyle/>
          <a:p>
            <a:pPr algn="ctr" defTabSz="647624">
              <a:defRPr/>
            </a:pPr>
            <a:endParaRPr lang="zh-CN" altLang="en-US" sz="1205">
              <a:sym typeface="Agency FB" panose="020B0503020202020204" pitchFamily="34" charset="0"/>
            </a:endParaRPr>
          </a:p>
        </p:txBody>
      </p:sp>
      <p:sp>
        <p:nvSpPr>
          <p:cNvPr id="33" name="椭圆 32">
            <a:extLst>
              <a:ext uri="{FF2B5EF4-FFF2-40B4-BE49-F238E27FC236}">
                <a16:creationId xmlns:a16="http://schemas.microsoft.com/office/drawing/2014/main" id="{DF4E2B78-4B6E-45DB-A8DE-FE683A862514}"/>
              </a:ext>
            </a:extLst>
          </p:cNvPr>
          <p:cNvSpPr/>
          <p:nvPr/>
        </p:nvSpPr>
        <p:spPr>
          <a:xfrm>
            <a:off x="4261195" y="1464072"/>
            <a:ext cx="178749" cy="163686"/>
          </a:xfrm>
          <a:prstGeom prst="ellipse">
            <a:avLst/>
          </a:prstGeom>
          <a:solidFill>
            <a:sysClr val="window" lastClr="FFFFFF"/>
          </a:solidFill>
          <a:ln w="25400" cap="flat" cmpd="sng" algn="ctr">
            <a:solidFill>
              <a:schemeClr val="accent2"/>
            </a:solidFill>
            <a:prstDash val="solid"/>
          </a:ln>
          <a:effectLst>
            <a:innerShdw blurRad="63500" dist="38100" dir="5400000">
              <a:prstClr val="black">
                <a:alpha val="50000"/>
              </a:prstClr>
            </a:innerShdw>
          </a:effectLst>
        </p:spPr>
        <p:txBody>
          <a:bodyPr lIns="64765" tIns="32383" rIns="64765" bIns="32383" rtlCol="0" anchor="ctr"/>
          <a:lstStyle/>
          <a:p>
            <a:pPr algn="ctr" defTabSz="647624">
              <a:defRPr/>
            </a:pPr>
            <a:endParaRPr lang="zh-CN" altLang="en-US" sz="1205">
              <a:sym typeface="Agency FB" panose="020B0503020202020204" pitchFamily="34" charset="0"/>
            </a:endParaRPr>
          </a:p>
        </p:txBody>
      </p:sp>
      <p:sp>
        <p:nvSpPr>
          <p:cNvPr id="34" name="椭圆 33">
            <a:extLst>
              <a:ext uri="{FF2B5EF4-FFF2-40B4-BE49-F238E27FC236}">
                <a16:creationId xmlns:a16="http://schemas.microsoft.com/office/drawing/2014/main" id="{7FB3F342-2B87-48D3-9037-B2F425F2A5B7}"/>
              </a:ext>
            </a:extLst>
          </p:cNvPr>
          <p:cNvSpPr/>
          <p:nvPr/>
        </p:nvSpPr>
        <p:spPr>
          <a:xfrm>
            <a:off x="6168540" y="1454139"/>
            <a:ext cx="178749" cy="163686"/>
          </a:xfrm>
          <a:prstGeom prst="ellipse">
            <a:avLst/>
          </a:prstGeom>
          <a:solidFill>
            <a:sysClr val="window" lastClr="FFFFFF"/>
          </a:solidFill>
          <a:ln w="25400" cap="flat" cmpd="sng" algn="ctr">
            <a:solidFill>
              <a:schemeClr val="accent3"/>
            </a:solidFill>
            <a:prstDash val="solid"/>
          </a:ln>
          <a:effectLst>
            <a:innerShdw blurRad="63500" dist="38100" dir="5400000">
              <a:prstClr val="black">
                <a:alpha val="50000"/>
              </a:prstClr>
            </a:innerShdw>
          </a:effectLst>
        </p:spPr>
        <p:txBody>
          <a:bodyPr lIns="64765" tIns="32383" rIns="64765" bIns="32383" rtlCol="0" anchor="ctr"/>
          <a:lstStyle/>
          <a:p>
            <a:pPr algn="ctr" defTabSz="647624">
              <a:defRPr/>
            </a:pPr>
            <a:endParaRPr lang="zh-CN" altLang="en-US" sz="1205">
              <a:sym typeface="Agency FB" panose="020B0503020202020204" pitchFamily="34" charset="0"/>
            </a:endParaRPr>
          </a:p>
        </p:txBody>
      </p:sp>
      <p:sp>
        <p:nvSpPr>
          <p:cNvPr id="35" name="椭圆 34">
            <a:extLst>
              <a:ext uri="{FF2B5EF4-FFF2-40B4-BE49-F238E27FC236}">
                <a16:creationId xmlns:a16="http://schemas.microsoft.com/office/drawing/2014/main" id="{E733262F-F1D9-4378-AB7B-0E934BE7C0BE}"/>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6" name="文本框 35">
            <a:extLst>
              <a:ext uri="{FF2B5EF4-FFF2-40B4-BE49-F238E27FC236}">
                <a16:creationId xmlns:a16="http://schemas.microsoft.com/office/drawing/2014/main" id="{185F7396-75B8-4667-9680-0EBD4333AE9D}"/>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37" name="直接连接符 36">
            <a:extLst>
              <a:ext uri="{FF2B5EF4-FFF2-40B4-BE49-F238E27FC236}">
                <a16:creationId xmlns:a16="http://schemas.microsoft.com/office/drawing/2014/main" id="{2E5AFCDF-146E-4FE0-AFC8-C41D4730201B}"/>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279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PA_直接连接符 65">
            <a:extLst>
              <a:ext uri="{FF2B5EF4-FFF2-40B4-BE49-F238E27FC236}">
                <a16:creationId xmlns:a16="http://schemas.microsoft.com/office/drawing/2014/main" id="{C2D5DACC-813A-4223-81F7-A2DC9DC831C5}"/>
              </a:ext>
            </a:extLst>
          </p:cNvPr>
          <p:cNvCxnSpPr/>
          <p:nvPr>
            <p:custDataLst>
              <p:tags r:id="rId1"/>
            </p:custDataLst>
          </p:nvPr>
        </p:nvCxnSpPr>
        <p:spPr>
          <a:xfrm>
            <a:off x="3238212" y="4889783"/>
            <a:ext cx="1494689" cy="0"/>
          </a:xfrm>
          <a:prstGeom prst="line">
            <a:avLst/>
          </a:prstGeom>
          <a:ln w="3810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PA_直接连接符 64">
            <a:extLst>
              <a:ext uri="{FF2B5EF4-FFF2-40B4-BE49-F238E27FC236}">
                <a16:creationId xmlns:a16="http://schemas.microsoft.com/office/drawing/2014/main" id="{AD05A704-3979-4CD5-ACEE-B2B74520D876}"/>
              </a:ext>
            </a:extLst>
          </p:cNvPr>
          <p:cNvCxnSpPr/>
          <p:nvPr>
            <p:custDataLst>
              <p:tags r:id="rId2"/>
            </p:custDataLst>
          </p:nvPr>
        </p:nvCxnSpPr>
        <p:spPr>
          <a:xfrm>
            <a:off x="3761621" y="3963506"/>
            <a:ext cx="1793626" cy="0"/>
          </a:xfrm>
          <a:prstGeom prst="line">
            <a:avLst/>
          </a:prstGeom>
          <a:ln w="38100">
            <a:solidFill>
              <a:schemeClr val="accent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PA_直接连接符 63">
            <a:extLst>
              <a:ext uri="{FF2B5EF4-FFF2-40B4-BE49-F238E27FC236}">
                <a16:creationId xmlns:a16="http://schemas.microsoft.com/office/drawing/2014/main" id="{E2674EE4-0F2B-469D-A322-E0831987320D}"/>
              </a:ext>
            </a:extLst>
          </p:cNvPr>
          <p:cNvCxnSpPr/>
          <p:nvPr>
            <p:custDataLst>
              <p:tags r:id="rId3"/>
            </p:custDataLst>
          </p:nvPr>
        </p:nvCxnSpPr>
        <p:spPr>
          <a:xfrm>
            <a:off x="3320885" y="3053495"/>
            <a:ext cx="1494689" cy="0"/>
          </a:xfrm>
          <a:prstGeom prst="line">
            <a:avLst/>
          </a:prstGeom>
          <a:ln w="3810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PA_直接连接符 62">
            <a:extLst>
              <a:ext uri="{FF2B5EF4-FFF2-40B4-BE49-F238E27FC236}">
                <a16:creationId xmlns:a16="http://schemas.microsoft.com/office/drawing/2014/main" id="{327B9D06-AD78-48B1-9A91-CD707DE6EF8B}"/>
              </a:ext>
            </a:extLst>
          </p:cNvPr>
          <p:cNvCxnSpPr/>
          <p:nvPr>
            <p:custDataLst>
              <p:tags r:id="rId4"/>
            </p:custDataLst>
          </p:nvPr>
        </p:nvCxnSpPr>
        <p:spPr>
          <a:xfrm>
            <a:off x="2804398" y="2060636"/>
            <a:ext cx="1494689" cy="0"/>
          </a:xfrm>
          <a:prstGeom prst="line">
            <a:avLst/>
          </a:prstGeom>
          <a:ln w="38100">
            <a:solidFill>
              <a:schemeClr val="accent4"/>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 name="PA_组合 4">
            <a:extLst>
              <a:ext uri="{FF2B5EF4-FFF2-40B4-BE49-F238E27FC236}">
                <a16:creationId xmlns:a16="http://schemas.microsoft.com/office/drawing/2014/main" id="{B4AB6D01-851C-40F8-A094-795407A6ADF6}"/>
              </a:ext>
            </a:extLst>
          </p:cNvPr>
          <p:cNvGrpSpPr/>
          <p:nvPr>
            <p:custDataLst>
              <p:tags r:id="rId5"/>
            </p:custDataLst>
          </p:nvPr>
        </p:nvGrpSpPr>
        <p:grpSpPr>
          <a:xfrm>
            <a:off x="2655239" y="4509623"/>
            <a:ext cx="807132" cy="767552"/>
            <a:chOff x="6139503" y="4871969"/>
            <a:chExt cx="1192668" cy="1143345"/>
          </a:xfrm>
        </p:grpSpPr>
        <p:sp>
          <p:nvSpPr>
            <p:cNvPr id="10" name="Rounded Rectangle 5">
              <a:extLst>
                <a:ext uri="{FF2B5EF4-FFF2-40B4-BE49-F238E27FC236}">
                  <a16:creationId xmlns:a16="http://schemas.microsoft.com/office/drawing/2014/main" id="{FFDA2259-FD6E-4273-AF3E-FE74C34F67B5}"/>
                </a:ext>
              </a:extLst>
            </p:cNvPr>
            <p:cNvSpPr>
              <a:spLocks noChangeArrowheads="1"/>
            </p:cNvSpPr>
            <p:nvPr/>
          </p:nvSpPr>
          <p:spPr bwMode="auto">
            <a:xfrm>
              <a:off x="6139503" y="4871969"/>
              <a:ext cx="1192668" cy="1122553"/>
            </a:xfrm>
            <a:prstGeom prst="roundRect">
              <a:avLst>
                <a:gd name="adj" fmla="val 9375"/>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TextBox 21">
              <a:extLst>
                <a:ext uri="{FF2B5EF4-FFF2-40B4-BE49-F238E27FC236}">
                  <a16:creationId xmlns:a16="http://schemas.microsoft.com/office/drawing/2014/main" id="{9CACCD60-3841-4871-87CF-CD477AC2D805}"/>
                </a:ext>
              </a:extLst>
            </p:cNvPr>
            <p:cNvSpPr txBox="1">
              <a:spLocks noChangeArrowheads="1"/>
            </p:cNvSpPr>
            <p:nvPr/>
          </p:nvSpPr>
          <p:spPr bwMode="auto">
            <a:xfrm>
              <a:off x="6382072" y="4907206"/>
              <a:ext cx="771727" cy="110810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3827"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1</a:t>
              </a:r>
            </a:p>
          </p:txBody>
        </p:sp>
      </p:grpSp>
      <p:grpSp>
        <p:nvGrpSpPr>
          <p:cNvPr id="12" name="PA_组合 7">
            <a:extLst>
              <a:ext uri="{FF2B5EF4-FFF2-40B4-BE49-F238E27FC236}">
                <a16:creationId xmlns:a16="http://schemas.microsoft.com/office/drawing/2014/main" id="{303BCE3B-CB59-4AD2-A4F9-BFF3B6AD40C6}"/>
              </a:ext>
            </a:extLst>
          </p:cNvPr>
          <p:cNvGrpSpPr/>
          <p:nvPr>
            <p:custDataLst>
              <p:tags r:id="rId6"/>
            </p:custDataLst>
          </p:nvPr>
        </p:nvGrpSpPr>
        <p:grpSpPr>
          <a:xfrm>
            <a:off x="2888268" y="3573805"/>
            <a:ext cx="807132" cy="761611"/>
            <a:chOff x="6420131" y="3749417"/>
            <a:chExt cx="1192668" cy="1155042"/>
          </a:xfrm>
        </p:grpSpPr>
        <p:sp>
          <p:nvSpPr>
            <p:cNvPr id="13" name="Rounded Rectangle 8">
              <a:extLst>
                <a:ext uri="{FF2B5EF4-FFF2-40B4-BE49-F238E27FC236}">
                  <a16:creationId xmlns:a16="http://schemas.microsoft.com/office/drawing/2014/main" id="{819737FF-85F6-45F2-BBE2-8447A0341AF2}"/>
                </a:ext>
              </a:extLst>
            </p:cNvPr>
            <p:cNvSpPr>
              <a:spLocks noChangeArrowheads="1"/>
            </p:cNvSpPr>
            <p:nvPr/>
          </p:nvSpPr>
          <p:spPr bwMode="auto">
            <a:xfrm>
              <a:off x="6420131" y="3749417"/>
              <a:ext cx="1192668" cy="1122553"/>
            </a:xfrm>
            <a:prstGeom prst="roundRect">
              <a:avLst>
                <a:gd name="adj" fmla="val 9375"/>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TextBox 22">
              <a:extLst>
                <a:ext uri="{FF2B5EF4-FFF2-40B4-BE49-F238E27FC236}">
                  <a16:creationId xmlns:a16="http://schemas.microsoft.com/office/drawing/2014/main" id="{217081CC-7187-488D-B231-B8D69B4F51FA}"/>
                </a:ext>
              </a:extLst>
            </p:cNvPr>
            <p:cNvSpPr txBox="1">
              <a:spLocks noChangeArrowheads="1"/>
            </p:cNvSpPr>
            <p:nvPr/>
          </p:nvSpPr>
          <p:spPr bwMode="auto">
            <a:xfrm>
              <a:off x="6649696" y="3796351"/>
              <a:ext cx="771727" cy="110810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3827"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2</a:t>
              </a:r>
            </a:p>
          </p:txBody>
        </p:sp>
      </p:grpSp>
      <p:grpSp>
        <p:nvGrpSpPr>
          <p:cNvPr id="15" name="PA_组合 10">
            <a:extLst>
              <a:ext uri="{FF2B5EF4-FFF2-40B4-BE49-F238E27FC236}">
                <a16:creationId xmlns:a16="http://schemas.microsoft.com/office/drawing/2014/main" id="{98432036-9395-43EA-96AF-A2CE287DE331}"/>
              </a:ext>
            </a:extLst>
          </p:cNvPr>
          <p:cNvGrpSpPr/>
          <p:nvPr>
            <p:custDataLst>
              <p:tags r:id="rId7"/>
            </p:custDataLst>
          </p:nvPr>
        </p:nvGrpSpPr>
        <p:grpSpPr>
          <a:xfrm>
            <a:off x="2538726" y="2647389"/>
            <a:ext cx="807132" cy="762291"/>
            <a:chOff x="5999190" y="2626865"/>
            <a:chExt cx="1192668" cy="1122553"/>
          </a:xfrm>
        </p:grpSpPr>
        <p:sp>
          <p:nvSpPr>
            <p:cNvPr id="16" name="Rounded Rectangle 11">
              <a:extLst>
                <a:ext uri="{FF2B5EF4-FFF2-40B4-BE49-F238E27FC236}">
                  <a16:creationId xmlns:a16="http://schemas.microsoft.com/office/drawing/2014/main" id="{F6642F29-ADDE-48A4-AE7A-662135ABE991}"/>
                </a:ext>
              </a:extLst>
            </p:cNvPr>
            <p:cNvSpPr>
              <a:spLocks noChangeArrowheads="1"/>
            </p:cNvSpPr>
            <p:nvPr/>
          </p:nvSpPr>
          <p:spPr bwMode="auto">
            <a:xfrm>
              <a:off x="5999190" y="2626865"/>
              <a:ext cx="1192668" cy="1122553"/>
            </a:xfrm>
            <a:prstGeom prst="roundRect">
              <a:avLst>
                <a:gd name="adj" fmla="val 9375"/>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TextBox 23">
              <a:extLst>
                <a:ext uri="{FF2B5EF4-FFF2-40B4-BE49-F238E27FC236}">
                  <a16:creationId xmlns:a16="http://schemas.microsoft.com/office/drawing/2014/main" id="{5027BFD1-8B93-4382-89A6-D127688A0C8E}"/>
                </a:ext>
              </a:extLst>
            </p:cNvPr>
            <p:cNvSpPr txBox="1">
              <a:spLocks noChangeArrowheads="1"/>
            </p:cNvSpPr>
            <p:nvPr/>
          </p:nvSpPr>
          <p:spPr bwMode="auto">
            <a:xfrm>
              <a:off x="6215125" y="2641309"/>
              <a:ext cx="771727" cy="110810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3827"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3</a:t>
              </a:r>
            </a:p>
          </p:txBody>
        </p:sp>
      </p:grpSp>
      <p:grpSp>
        <p:nvGrpSpPr>
          <p:cNvPr id="18" name="PA_组合 13">
            <a:extLst>
              <a:ext uri="{FF2B5EF4-FFF2-40B4-BE49-F238E27FC236}">
                <a16:creationId xmlns:a16="http://schemas.microsoft.com/office/drawing/2014/main" id="{B18359E4-F154-41D6-82C9-32F83B5A9A47}"/>
              </a:ext>
            </a:extLst>
          </p:cNvPr>
          <p:cNvGrpSpPr/>
          <p:nvPr>
            <p:custDataLst>
              <p:tags r:id="rId8"/>
            </p:custDataLst>
          </p:nvPr>
        </p:nvGrpSpPr>
        <p:grpSpPr>
          <a:xfrm>
            <a:off x="2043542" y="1823943"/>
            <a:ext cx="807132" cy="729697"/>
            <a:chOff x="5402860" y="1566869"/>
            <a:chExt cx="1192668" cy="1125829"/>
          </a:xfrm>
        </p:grpSpPr>
        <p:sp>
          <p:nvSpPr>
            <p:cNvPr id="19" name="Rounded Rectangle 14">
              <a:extLst>
                <a:ext uri="{FF2B5EF4-FFF2-40B4-BE49-F238E27FC236}">
                  <a16:creationId xmlns:a16="http://schemas.microsoft.com/office/drawing/2014/main" id="{B6548FD5-2F39-4314-B6D0-FAFB7162DA9D}"/>
                </a:ext>
              </a:extLst>
            </p:cNvPr>
            <p:cNvSpPr>
              <a:spLocks noChangeArrowheads="1"/>
            </p:cNvSpPr>
            <p:nvPr/>
          </p:nvSpPr>
          <p:spPr bwMode="auto">
            <a:xfrm rot="20684149">
              <a:off x="5402860" y="1566869"/>
              <a:ext cx="1192668" cy="1122553"/>
            </a:xfrm>
            <a:prstGeom prst="roundRect">
              <a:avLst>
                <a:gd name="adj" fmla="val 9375"/>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TextBox 24">
              <a:extLst>
                <a:ext uri="{FF2B5EF4-FFF2-40B4-BE49-F238E27FC236}">
                  <a16:creationId xmlns:a16="http://schemas.microsoft.com/office/drawing/2014/main" id="{8C41F830-D02D-4108-B5C5-DAAFB4975C24}"/>
                </a:ext>
              </a:extLst>
            </p:cNvPr>
            <p:cNvSpPr txBox="1">
              <a:spLocks noChangeArrowheads="1"/>
            </p:cNvSpPr>
            <p:nvPr/>
          </p:nvSpPr>
          <p:spPr bwMode="auto">
            <a:xfrm rot="20681241">
              <a:off x="5651146" y="1584590"/>
              <a:ext cx="771727" cy="110810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3402"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4</a:t>
              </a:r>
            </a:p>
          </p:txBody>
        </p:sp>
      </p:grpSp>
      <p:grpSp>
        <p:nvGrpSpPr>
          <p:cNvPr id="21" name="PA_组合 26">
            <a:extLst>
              <a:ext uri="{FF2B5EF4-FFF2-40B4-BE49-F238E27FC236}">
                <a16:creationId xmlns:a16="http://schemas.microsoft.com/office/drawing/2014/main" id="{AA44965D-DDDD-4020-B836-9D70D0F97BEB}"/>
              </a:ext>
            </a:extLst>
          </p:cNvPr>
          <p:cNvGrpSpPr>
            <a:grpSpLocks noChangeAspect="1"/>
          </p:cNvGrpSpPr>
          <p:nvPr>
            <p:custDataLst>
              <p:tags r:id="rId9"/>
            </p:custDataLst>
          </p:nvPr>
        </p:nvGrpSpPr>
        <p:grpSpPr>
          <a:xfrm>
            <a:off x="3818208" y="1734369"/>
            <a:ext cx="747344" cy="747344"/>
            <a:chOff x="5385173" y="1917525"/>
            <a:chExt cx="1440000" cy="1440000"/>
          </a:xfrm>
          <a:effectLst>
            <a:outerShdw blurRad="88900" dist="101600" dir="2700000" sx="102000" sy="102000" algn="tl" rotWithShape="0">
              <a:prstClr val="black">
                <a:alpha val="30000"/>
              </a:prstClr>
            </a:outerShdw>
          </a:effectLst>
        </p:grpSpPr>
        <p:sp>
          <p:nvSpPr>
            <p:cNvPr id="22" name="Oval 27">
              <a:extLst>
                <a:ext uri="{FF2B5EF4-FFF2-40B4-BE49-F238E27FC236}">
                  <a16:creationId xmlns:a16="http://schemas.microsoft.com/office/drawing/2014/main" id="{235B078B-93FC-4D62-A9C4-1B9CD9B5C6AF}"/>
                </a:ext>
              </a:extLst>
            </p:cNvPr>
            <p:cNvSpPr>
              <a:spLocks noChangeAspect="1"/>
            </p:cNvSpPr>
            <p:nvPr/>
          </p:nvSpPr>
          <p:spPr>
            <a:xfrm>
              <a:off x="5385173" y="1917525"/>
              <a:ext cx="1440000" cy="14400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205">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3" name="Oval 28">
              <a:extLst>
                <a:ext uri="{FF2B5EF4-FFF2-40B4-BE49-F238E27FC236}">
                  <a16:creationId xmlns:a16="http://schemas.microsoft.com/office/drawing/2014/main" id="{8B90CC0B-C75C-410F-B8FC-F67E0C052211}"/>
                </a:ext>
              </a:extLst>
            </p:cNvPr>
            <p:cNvSpPr/>
            <p:nvPr/>
          </p:nvSpPr>
          <p:spPr>
            <a:xfrm>
              <a:off x="5475173" y="2007525"/>
              <a:ext cx="1260000" cy="1260000"/>
            </a:xfrm>
            <a:prstGeom prst="ellipse">
              <a:avLst/>
            </a:prstGeom>
            <a:solidFill>
              <a:schemeClr val="accent4"/>
            </a:solidFill>
            <a:ln>
              <a:no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205" dirty="0">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4" name="PA_组合 29">
            <a:extLst>
              <a:ext uri="{FF2B5EF4-FFF2-40B4-BE49-F238E27FC236}">
                <a16:creationId xmlns:a16="http://schemas.microsoft.com/office/drawing/2014/main" id="{F64AFB42-477F-4E2C-B3D7-A8A774A69F0E}"/>
              </a:ext>
            </a:extLst>
          </p:cNvPr>
          <p:cNvGrpSpPr>
            <a:grpSpLocks noChangeAspect="1"/>
          </p:cNvGrpSpPr>
          <p:nvPr>
            <p:custDataLst>
              <p:tags r:id="rId10"/>
            </p:custDataLst>
          </p:nvPr>
        </p:nvGrpSpPr>
        <p:grpSpPr>
          <a:xfrm>
            <a:off x="4631291" y="4500925"/>
            <a:ext cx="747343" cy="747344"/>
            <a:chOff x="5385173" y="1917525"/>
            <a:chExt cx="1440000" cy="1440000"/>
          </a:xfrm>
          <a:effectLst>
            <a:outerShdw blurRad="88900" dist="101600" dir="2700000" sx="102000" sy="102000" algn="tl" rotWithShape="0">
              <a:prstClr val="black">
                <a:alpha val="30000"/>
              </a:prstClr>
            </a:outerShdw>
          </a:effectLst>
        </p:grpSpPr>
        <p:sp>
          <p:nvSpPr>
            <p:cNvPr id="25" name="Oval 30">
              <a:extLst>
                <a:ext uri="{FF2B5EF4-FFF2-40B4-BE49-F238E27FC236}">
                  <a16:creationId xmlns:a16="http://schemas.microsoft.com/office/drawing/2014/main" id="{B0AEB5DE-CA83-4AC9-B0FB-6D365DBF796B}"/>
                </a:ext>
              </a:extLst>
            </p:cNvPr>
            <p:cNvSpPr>
              <a:spLocks noChangeAspect="1"/>
            </p:cNvSpPr>
            <p:nvPr/>
          </p:nvSpPr>
          <p:spPr>
            <a:xfrm>
              <a:off x="5385173" y="1917525"/>
              <a:ext cx="1440000" cy="1440000"/>
            </a:xfrm>
            <a:prstGeom prst="ellipse">
              <a:avLst/>
            </a:prstGeom>
            <a:gradFill>
              <a:gsLst>
                <a:gs pos="0">
                  <a:srgbClr val="D7D7D7"/>
                </a:gs>
                <a:gs pos="80000">
                  <a:srgbClr val="F2F2F2"/>
                </a:gs>
                <a:gs pos="100000">
                  <a:srgbClr val="F0F0F0"/>
                </a:gs>
              </a:gsLst>
            </a:gradFill>
            <a:ln>
              <a:solidFill>
                <a:srgbClr val="F2F2F2"/>
              </a:solidFill>
            </a:ln>
            <a:effectLst>
              <a:outerShdw blurRad="50800" dist="38100" dir="5400000" algn="t"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505450"/>
              <a:endParaRPr lang="id-ID" sz="779">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Oval 31">
              <a:extLst>
                <a:ext uri="{FF2B5EF4-FFF2-40B4-BE49-F238E27FC236}">
                  <a16:creationId xmlns:a16="http://schemas.microsoft.com/office/drawing/2014/main" id="{05787519-A7FD-4703-B931-8F30E1B19070}"/>
                </a:ext>
              </a:extLst>
            </p:cNvPr>
            <p:cNvSpPr/>
            <p:nvPr/>
          </p:nvSpPr>
          <p:spPr>
            <a:xfrm>
              <a:off x="5475175" y="2007525"/>
              <a:ext cx="1260001" cy="1260000"/>
            </a:xfrm>
            <a:prstGeom prst="ellipse">
              <a:avLst/>
            </a:prstGeom>
            <a:solidFill>
              <a:schemeClr val="accent1"/>
            </a:solidFill>
            <a:ln>
              <a:solidFill>
                <a:srgbClr val="F2F2F2"/>
              </a:solidFill>
            </a:ln>
            <a:effectLst>
              <a:innerShdw blurRad="114300" dist="127000" dir="16200000">
                <a:prstClr val="black">
                  <a:alpha val="30000"/>
                </a:prstClr>
              </a:inn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505450"/>
              <a:endParaRPr lang="id-ID" sz="779"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7" name="PA_组合 32">
            <a:extLst>
              <a:ext uri="{FF2B5EF4-FFF2-40B4-BE49-F238E27FC236}">
                <a16:creationId xmlns:a16="http://schemas.microsoft.com/office/drawing/2014/main" id="{4F6E88D8-85AB-4C24-BD03-5C59B01B7D18}"/>
              </a:ext>
            </a:extLst>
          </p:cNvPr>
          <p:cNvGrpSpPr>
            <a:grpSpLocks noChangeAspect="1"/>
          </p:cNvGrpSpPr>
          <p:nvPr>
            <p:custDataLst>
              <p:tags r:id="rId11"/>
            </p:custDataLst>
          </p:nvPr>
        </p:nvGrpSpPr>
        <p:grpSpPr>
          <a:xfrm>
            <a:off x="5378069" y="3588286"/>
            <a:ext cx="747344" cy="747344"/>
            <a:chOff x="5385173" y="1917525"/>
            <a:chExt cx="1440000" cy="1440000"/>
          </a:xfrm>
          <a:effectLst>
            <a:outerShdw blurRad="88900" dist="101600" dir="2700000" sx="102000" sy="102000" algn="tl" rotWithShape="0">
              <a:prstClr val="black">
                <a:alpha val="30000"/>
              </a:prstClr>
            </a:outerShdw>
          </a:effectLst>
        </p:grpSpPr>
        <p:sp>
          <p:nvSpPr>
            <p:cNvPr id="28" name="Oval 33">
              <a:extLst>
                <a:ext uri="{FF2B5EF4-FFF2-40B4-BE49-F238E27FC236}">
                  <a16:creationId xmlns:a16="http://schemas.microsoft.com/office/drawing/2014/main" id="{7FF23C57-EEE0-40C8-BC51-07E593D82BD3}"/>
                </a:ext>
              </a:extLst>
            </p:cNvPr>
            <p:cNvSpPr>
              <a:spLocks noChangeAspect="1"/>
            </p:cNvSpPr>
            <p:nvPr/>
          </p:nvSpPr>
          <p:spPr>
            <a:xfrm>
              <a:off x="5385173" y="1917525"/>
              <a:ext cx="1440000" cy="14400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992">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Oval 34">
              <a:extLst>
                <a:ext uri="{FF2B5EF4-FFF2-40B4-BE49-F238E27FC236}">
                  <a16:creationId xmlns:a16="http://schemas.microsoft.com/office/drawing/2014/main" id="{230E1057-498C-47C9-BB5D-C808509DB51E}"/>
                </a:ext>
              </a:extLst>
            </p:cNvPr>
            <p:cNvSpPr/>
            <p:nvPr/>
          </p:nvSpPr>
          <p:spPr>
            <a:xfrm>
              <a:off x="5475173" y="2007525"/>
              <a:ext cx="1260000" cy="1260000"/>
            </a:xfrm>
            <a:prstGeom prst="ellipse">
              <a:avLst/>
            </a:prstGeom>
            <a:solidFill>
              <a:schemeClr val="accent2"/>
            </a:solidFill>
            <a:ln>
              <a:noFill/>
            </a:ln>
            <a:effectLst>
              <a:innerShdw blurRad="114300" dist="1270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992" dirty="0">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0" name="PA_组合 35">
            <a:extLst>
              <a:ext uri="{FF2B5EF4-FFF2-40B4-BE49-F238E27FC236}">
                <a16:creationId xmlns:a16="http://schemas.microsoft.com/office/drawing/2014/main" id="{E26B62D9-D090-419C-9212-4AC3EE76F84D}"/>
              </a:ext>
            </a:extLst>
          </p:cNvPr>
          <p:cNvGrpSpPr>
            <a:grpSpLocks noChangeAspect="1"/>
          </p:cNvGrpSpPr>
          <p:nvPr>
            <p:custDataLst>
              <p:tags r:id="rId12"/>
            </p:custDataLst>
          </p:nvPr>
        </p:nvGrpSpPr>
        <p:grpSpPr>
          <a:xfrm>
            <a:off x="4478166" y="2622139"/>
            <a:ext cx="747344" cy="747344"/>
            <a:chOff x="5385173" y="1917525"/>
            <a:chExt cx="1440000" cy="1440000"/>
          </a:xfrm>
          <a:effectLst>
            <a:outerShdw blurRad="88900" dist="101600" dir="2700000" sx="102000" sy="102000" algn="tl" rotWithShape="0">
              <a:prstClr val="black">
                <a:alpha val="30000"/>
              </a:prstClr>
            </a:outerShdw>
          </a:effectLst>
        </p:grpSpPr>
        <p:sp>
          <p:nvSpPr>
            <p:cNvPr id="31" name="Oval 36">
              <a:extLst>
                <a:ext uri="{FF2B5EF4-FFF2-40B4-BE49-F238E27FC236}">
                  <a16:creationId xmlns:a16="http://schemas.microsoft.com/office/drawing/2014/main" id="{B88B8BD7-C447-4595-80F4-22BA5DA27E40}"/>
                </a:ext>
              </a:extLst>
            </p:cNvPr>
            <p:cNvSpPr>
              <a:spLocks noChangeAspect="1"/>
            </p:cNvSpPr>
            <p:nvPr/>
          </p:nvSpPr>
          <p:spPr>
            <a:xfrm>
              <a:off x="5385173" y="1917525"/>
              <a:ext cx="1440000" cy="14400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205">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2" name="Oval 37">
              <a:extLst>
                <a:ext uri="{FF2B5EF4-FFF2-40B4-BE49-F238E27FC236}">
                  <a16:creationId xmlns:a16="http://schemas.microsoft.com/office/drawing/2014/main" id="{0B43B9D8-092B-4E70-8578-374597E1E29B}"/>
                </a:ext>
              </a:extLst>
            </p:cNvPr>
            <p:cNvSpPr/>
            <p:nvPr/>
          </p:nvSpPr>
          <p:spPr>
            <a:xfrm>
              <a:off x="5475173" y="2007525"/>
              <a:ext cx="1260000" cy="1260000"/>
            </a:xfrm>
            <a:prstGeom prst="ellipse">
              <a:avLst/>
            </a:prstGeom>
            <a:solidFill>
              <a:schemeClr val="accent3"/>
            </a:solidFill>
            <a:ln>
              <a:no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205" dirty="0">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3" name="PA_组合 38">
            <a:extLst>
              <a:ext uri="{FF2B5EF4-FFF2-40B4-BE49-F238E27FC236}">
                <a16:creationId xmlns:a16="http://schemas.microsoft.com/office/drawing/2014/main" id="{C2CE7688-7492-4BBC-AEF6-FCAABB98A8B7}"/>
              </a:ext>
            </a:extLst>
          </p:cNvPr>
          <p:cNvGrpSpPr>
            <a:grpSpLocks noChangeAspect="1"/>
          </p:cNvGrpSpPr>
          <p:nvPr>
            <p:custDataLst>
              <p:tags r:id="rId13"/>
            </p:custDataLst>
          </p:nvPr>
        </p:nvGrpSpPr>
        <p:grpSpPr>
          <a:xfrm>
            <a:off x="3985853" y="1897848"/>
            <a:ext cx="404814" cy="404814"/>
            <a:chOff x="-2771775" y="66675"/>
            <a:chExt cx="827087" cy="827088"/>
          </a:xfrm>
          <a:solidFill>
            <a:schemeClr val="bg1"/>
          </a:solidFill>
        </p:grpSpPr>
        <p:sp>
          <p:nvSpPr>
            <p:cNvPr id="34" name="Freeform 19">
              <a:extLst>
                <a:ext uri="{FF2B5EF4-FFF2-40B4-BE49-F238E27FC236}">
                  <a16:creationId xmlns:a16="http://schemas.microsoft.com/office/drawing/2014/main" id="{07BC7704-2BA8-47C1-8514-ED5F2D131DCA}"/>
                </a:ext>
              </a:extLst>
            </p:cNvPr>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488">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Freeform 20">
              <a:extLst>
                <a:ext uri="{FF2B5EF4-FFF2-40B4-BE49-F238E27FC236}">
                  <a16:creationId xmlns:a16="http://schemas.microsoft.com/office/drawing/2014/main" id="{94886035-90D0-4C91-AB83-01C3D6ED3DEA}"/>
                </a:ext>
              </a:extLst>
            </p:cNvPr>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488">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21">
              <a:extLst>
                <a:ext uri="{FF2B5EF4-FFF2-40B4-BE49-F238E27FC236}">
                  <a16:creationId xmlns:a16="http://schemas.microsoft.com/office/drawing/2014/main" id="{6BFF7400-89F3-41BE-ADF9-7EBB80468326}"/>
                </a:ext>
              </a:extLst>
            </p:cNvPr>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488">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7" name="PA_组合 42">
            <a:extLst>
              <a:ext uri="{FF2B5EF4-FFF2-40B4-BE49-F238E27FC236}">
                <a16:creationId xmlns:a16="http://schemas.microsoft.com/office/drawing/2014/main" id="{CF27F22F-5E8D-4535-A5E3-AEF797AD3969}"/>
              </a:ext>
            </a:extLst>
          </p:cNvPr>
          <p:cNvGrpSpPr/>
          <p:nvPr>
            <p:custDataLst>
              <p:tags r:id="rId14"/>
            </p:custDataLst>
          </p:nvPr>
        </p:nvGrpSpPr>
        <p:grpSpPr>
          <a:xfrm>
            <a:off x="4822581" y="4735158"/>
            <a:ext cx="359028" cy="274408"/>
            <a:chOff x="5516563" y="84138"/>
            <a:chExt cx="1414463" cy="1081087"/>
          </a:xfrm>
          <a:solidFill>
            <a:schemeClr val="bg1"/>
          </a:solidFill>
        </p:grpSpPr>
        <p:sp>
          <p:nvSpPr>
            <p:cNvPr id="38" name="Freeform 13">
              <a:extLst>
                <a:ext uri="{FF2B5EF4-FFF2-40B4-BE49-F238E27FC236}">
                  <a16:creationId xmlns:a16="http://schemas.microsoft.com/office/drawing/2014/main" id="{BE25AE75-3F52-4B4F-AFDA-2AE85D232291}"/>
                </a:ext>
              </a:extLst>
            </p:cNvPr>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Freeform 14">
              <a:extLst>
                <a:ext uri="{FF2B5EF4-FFF2-40B4-BE49-F238E27FC236}">
                  <a16:creationId xmlns:a16="http://schemas.microsoft.com/office/drawing/2014/main" id="{6D92C856-2C84-41CD-87BB-E9F8099BF56D}"/>
                </a:ext>
              </a:extLst>
            </p:cNvPr>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Freeform 15">
              <a:extLst>
                <a:ext uri="{FF2B5EF4-FFF2-40B4-BE49-F238E27FC236}">
                  <a16:creationId xmlns:a16="http://schemas.microsoft.com/office/drawing/2014/main" id="{47AA7C79-016F-45B7-9C79-F192D53C63B2}"/>
                </a:ext>
              </a:extLst>
            </p:cNvPr>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Freeform 16">
              <a:extLst>
                <a:ext uri="{FF2B5EF4-FFF2-40B4-BE49-F238E27FC236}">
                  <a16:creationId xmlns:a16="http://schemas.microsoft.com/office/drawing/2014/main" id="{7524AB3D-8CB9-4CB8-9ADD-CFC560834CE8}"/>
                </a:ext>
              </a:extLst>
            </p:cNvPr>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Freeform 17">
              <a:extLst>
                <a:ext uri="{FF2B5EF4-FFF2-40B4-BE49-F238E27FC236}">
                  <a16:creationId xmlns:a16="http://schemas.microsoft.com/office/drawing/2014/main" id="{A6FF9077-AC72-442C-8B08-0AD9F068896F}"/>
                </a:ext>
              </a:extLst>
            </p:cNvPr>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Freeform 18">
              <a:extLst>
                <a:ext uri="{FF2B5EF4-FFF2-40B4-BE49-F238E27FC236}">
                  <a16:creationId xmlns:a16="http://schemas.microsoft.com/office/drawing/2014/main" id="{25D18F2C-48A1-48EE-B983-E9D3F2A74702}"/>
                </a:ext>
              </a:extLst>
            </p:cNvPr>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4" name="Freeform 19">
              <a:extLst>
                <a:ext uri="{FF2B5EF4-FFF2-40B4-BE49-F238E27FC236}">
                  <a16:creationId xmlns:a16="http://schemas.microsoft.com/office/drawing/2014/main" id="{178821C2-A0B7-4C46-9807-DAC81C781E88}"/>
                </a:ext>
              </a:extLst>
            </p:cNvPr>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5" name="PA_组合 50">
            <a:extLst>
              <a:ext uri="{FF2B5EF4-FFF2-40B4-BE49-F238E27FC236}">
                <a16:creationId xmlns:a16="http://schemas.microsoft.com/office/drawing/2014/main" id="{6B8B9FD7-909D-41EE-B739-CFFCAB49CBAA}"/>
              </a:ext>
            </a:extLst>
          </p:cNvPr>
          <p:cNvGrpSpPr/>
          <p:nvPr>
            <p:custDataLst>
              <p:tags r:id="rId15"/>
            </p:custDataLst>
          </p:nvPr>
        </p:nvGrpSpPr>
        <p:grpSpPr>
          <a:xfrm>
            <a:off x="5558374" y="3799184"/>
            <a:ext cx="371520" cy="319941"/>
            <a:chOff x="2727325" y="-39687"/>
            <a:chExt cx="1463675" cy="1260475"/>
          </a:xfrm>
          <a:solidFill>
            <a:schemeClr val="bg1"/>
          </a:solidFill>
        </p:grpSpPr>
        <p:sp>
          <p:nvSpPr>
            <p:cNvPr id="46" name="Freeform 20">
              <a:extLst>
                <a:ext uri="{FF2B5EF4-FFF2-40B4-BE49-F238E27FC236}">
                  <a16:creationId xmlns:a16="http://schemas.microsoft.com/office/drawing/2014/main" id="{3E327117-467D-45E1-918F-F81FC77F65EA}"/>
                </a:ext>
              </a:extLst>
            </p:cNvPr>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Freeform 21">
              <a:extLst>
                <a:ext uri="{FF2B5EF4-FFF2-40B4-BE49-F238E27FC236}">
                  <a16:creationId xmlns:a16="http://schemas.microsoft.com/office/drawing/2014/main" id="{89E20A50-832B-446A-8EF3-7D024A6F7F1C}"/>
                </a:ext>
              </a:extLst>
            </p:cNvPr>
            <p:cNvSpPr>
              <a:spLocks/>
            </p:cNvSpPr>
            <p:nvPr/>
          </p:nvSpPr>
          <p:spPr bwMode="auto">
            <a:xfrm>
              <a:off x="2982913" y="215900"/>
              <a:ext cx="206375" cy="2018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id-ID"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8" name="PA_任意多边形 13">
            <a:extLst>
              <a:ext uri="{FF2B5EF4-FFF2-40B4-BE49-F238E27FC236}">
                <a16:creationId xmlns:a16="http://schemas.microsoft.com/office/drawing/2014/main" id="{88EE2ACA-2D86-435A-9DB1-939CBBF49516}"/>
              </a:ext>
            </a:extLst>
          </p:cNvPr>
          <p:cNvSpPr>
            <a:spLocks noChangeAspect="1" noEditPoints="1"/>
          </p:cNvSpPr>
          <p:nvPr>
            <p:custDataLst>
              <p:tags r:id="rId16"/>
            </p:custDataLst>
          </p:nvPr>
        </p:nvSpPr>
        <p:spPr bwMode="auto">
          <a:xfrm>
            <a:off x="4688102" y="2809096"/>
            <a:ext cx="351566" cy="342366"/>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404" tIns="43202" rIns="86404" bIns="43202" numCol="1" anchor="t" anchorCtr="0" compatLnSpc="1">
            <a:prstTxWarp prst="textNoShape">
              <a:avLst/>
            </a:prstTxWarp>
          </a:bodyPr>
          <a:lstStyle/>
          <a:p>
            <a:endParaRPr lang="id-ID" sz="992">
              <a:sym typeface="Agency FB" panose="020B0503020202020204" pitchFamily="34" charset="0"/>
            </a:endParaRPr>
          </a:p>
        </p:txBody>
      </p:sp>
      <p:sp>
        <p:nvSpPr>
          <p:cNvPr id="49" name="PA_文本框 45">
            <a:extLst>
              <a:ext uri="{FF2B5EF4-FFF2-40B4-BE49-F238E27FC236}">
                <a16:creationId xmlns:a16="http://schemas.microsoft.com/office/drawing/2014/main" id="{B9829394-5596-41B2-A844-7EEE8834CA3D}"/>
              </a:ext>
            </a:extLst>
          </p:cNvPr>
          <p:cNvSpPr txBox="1"/>
          <p:nvPr>
            <p:custDataLst>
              <p:tags r:id="rId17"/>
            </p:custDataLst>
          </p:nvPr>
        </p:nvSpPr>
        <p:spPr>
          <a:xfrm>
            <a:off x="5475417" y="4521299"/>
            <a:ext cx="1465954" cy="272683"/>
          </a:xfrm>
          <a:prstGeom prst="rect">
            <a:avLst/>
          </a:prstGeom>
          <a:noFill/>
        </p:spPr>
        <p:txBody>
          <a:bodyPr wrap="square" lIns="86404" tIns="43202" rIns="86404" bIns="43202" rtlCol="0">
            <a:spAutoFit/>
          </a:bodyPr>
          <a:lstStyle/>
          <a:p>
            <a:r>
              <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p>
        </p:txBody>
      </p:sp>
      <p:sp>
        <p:nvSpPr>
          <p:cNvPr id="50" name="PA_文本框 46">
            <a:extLst>
              <a:ext uri="{FF2B5EF4-FFF2-40B4-BE49-F238E27FC236}">
                <a16:creationId xmlns:a16="http://schemas.microsoft.com/office/drawing/2014/main" id="{F5A3C438-A439-4EB4-96A5-B572217336BF}"/>
              </a:ext>
            </a:extLst>
          </p:cNvPr>
          <p:cNvSpPr txBox="1"/>
          <p:nvPr>
            <p:custDataLst>
              <p:tags r:id="rId18"/>
            </p:custDataLst>
          </p:nvPr>
        </p:nvSpPr>
        <p:spPr>
          <a:xfrm>
            <a:off x="6210935" y="3684181"/>
            <a:ext cx="1465954" cy="272683"/>
          </a:xfrm>
          <a:prstGeom prst="rect">
            <a:avLst/>
          </a:prstGeom>
          <a:noFill/>
        </p:spPr>
        <p:txBody>
          <a:bodyPr wrap="square" lIns="86404" tIns="43202" rIns="86404" bIns="43202" rtlCol="0">
            <a:spAutoFit/>
          </a:bodyPr>
          <a:lstStyle/>
          <a:p>
            <a:r>
              <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p>
        </p:txBody>
      </p:sp>
      <p:sp>
        <p:nvSpPr>
          <p:cNvPr id="51" name="PA_文本框 47">
            <a:extLst>
              <a:ext uri="{FF2B5EF4-FFF2-40B4-BE49-F238E27FC236}">
                <a16:creationId xmlns:a16="http://schemas.microsoft.com/office/drawing/2014/main" id="{C2993D48-7E8A-4591-80A2-7239D5179563}"/>
              </a:ext>
            </a:extLst>
          </p:cNvPr>
          <p:cNvSpPr txBox="1"/>
          <p:nvPr>
            <p:custDataLst>
              <p:tags r:id="rId19"/>
            </p:custDataLst>
          </p:nvPr>
        </p:nvSpPr>
        <p:spPr>
          <a:xfrm>
            <a:off x="5323212" y="2734204"/>
            <a:ext cx="1465954" cy="272683"/>
          </a:xfrm>
          <a:prstGeom prst="rect">
            <a:avLst/>
          </a:prstGeom>
          <a:noFill/>
        </p:spPr>
        <p:txBody>
          <a:bodyPr wrap="square" lIns="86404" tIns="43202" rIns="86404" bIns="43202" rtlCol="0">
            <a:spAutoFit/>
          </a:bodyPr>
          <a:lstStyle/>
          <a:p>
            <a:r>
              <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p>
        </p:txBody>
      </p:sp>
      <p:sp>
        <p:nvSpPr>
          <p:cNvPr id="52" name="PA_文本框 48">
            <a:extLst>
              <a:ext uri="{FF2B5EF4-FFF2-40B4-BE49-F238E27FC236}">
                <a16:creationId xmlns:a16="http://schemas.microsoft.com/office/drawing/2014/main" id="{AD27D351-E3EE-43C4-BE7E-B99E4FC01266}"/>
              </a:ext>
            </a:extLst>
          </p:cNvPr>
          <p:cNvSpPr txBox="1"/>
          <p:nvPr>
            <p:custDataLst>
              <p:tags r:id="rId20"/>
            </p:custDataLst>
          </p:nvPr>
        </p:nvSpPr>
        <p:spPr>
          <a:xfrm>
            <a:off x="4691972" y="1808143"/>
            <a:ext cx="1465954" cy="272683"/>
          </a:xfrm>
          <a:prstGeom prst="rect">
            <a:avLst/>
          </a:prstGeom>
          <a:noFill/>
        </p:spPr>
        <p:txBody>
          <a:bodyPr wrap="square" lIns="86404" tIns="43202" rIns="86404" bIns="43202" rtlCol="0">
            <a:spAutoFit/>
          </a:bodyPr>
          <a:lstStyle/>
          <a:p>
            <a:r>
              <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endParaRPr lang="id-ID"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PA_文本框 49">
            <a:extLst>
              <a:ext uri="{FF2B5EF4-FFF2-40B4-BE49-F238E27FC236}">
                <a16:creationId xmlns:a16="http://schemas.microsoft.com/office/drawing/2014/main" id="{3FAA6328-681C-4AFD-A54F-F9B1EEB5721E}"/>
              </a:ext>
            </a:extLst>
          </p:cNvPr>
          <p:cNvSpPr txBox="1"/>
          <p:nvPr>
            <p:custDataLst>
              <p:tags r:id="rId21"/>
            </p:custDataLst>
          </p:nvPr>
        </p:nvSpPr>
        <p:spPr>
          <a:xfrm>
            <a:off x="4696746" y="2117670"/>
            <a:ext cx="2936729" cy="339841"/>
          </a:xfrm>
          <a:prstGeom prst="rect">
            <a:avLst/>
          </a:prstGeom>
          <a:noFill/>
        </p:spPr>
        <p:txBody>
          <a:bodyPr wrap="square" lIns="86404" tIns="43202" rIns="136069" bIns="34018" numCol="1" spcCol="479988">
            <a:spAutoFit/>
          </a:bodyPr>
          <a:lstStyle/>
          <a:p>
            <a:pPr>
              <a:defRPr/>
            </a:pPr>
            <a:r>
              <a:rPr lang="zh-CN" altLang="en-US" sz="85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点击添加内容点击添加内容点击添加内容点击添加内容点击添加内容点击添加内容点击添加内容</a:t>
            </a:r>
          </a:p>
        </p:txBody>
      </p:sp>
      <p:sp>
        <p:nvSpPr>
          <p:cNvPr id="54" name="PA_文本框 50">
            <a:extLst>
              <a:ext uri="{FF2B5EF4-FFF2-40B4-BE49-F238E27FC236}">
                <a16:creationId xmlns:a16="http://schemas.microsoft.com/office/drawing/2014/main" id="{C5B6FACC-002E-4E9E-9037-F45770479EC6}"/>
              </a:ext>
            </a:extLst>
          </p:cNvPr>
          <p:cNvSpPr txBox="1"/>
          <p:nvPr>
            <p:custDataLst>
              <p:tags r:id="rId22"/>
            </p:custDataLst>
          </p:nvPr>
        </p:nvSpPr>
        <p:spPr>
          <a:xfrm>
            <a:off x="5342480" y="2915852"/>
            <a:ext cx="2936729" cy="339841"/>
          </a:xfrm>
          <a:prstGeom prst="rect">
            <a:avLst/>
          </a:prstGeom>
          <a:noFill/>
        </p:spPr>
        <p:txBody>
          <a:bodyPr wrap="square" lIns="86404" tIns="43202" rIns="136069" bIns="34018" numCol="1" spcCol="479988">
            <a:spAutoFit/>
          </a:bodyPr>
          <a:lstStyle/>
          <a:p>
            <a:pPr>
              <a:defRPr/>
            </a:pPr>
            <a:r>
              <a:rPr lang="zh-CN" altLang="en-US" sz="85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点击添加内容点击添加内容点击添加内容点击添加内容点击添加内容点击添加内容点击添加内容</a:t>
            </a:r>
          </a:p>
        </p:txBody>
      </p:sp>
      <p:sp>
        <p:nvSpPr>
          <p:cNvPr id="55" name="PA_文本框 51">
            <a:extLst>
              <a:ext uri="{FF2B5EF4-FFF2-40B4-BE49-F238E27FC236}">
                <a16:creationId xmlns:a16="http://schemas.microsoft.com/office/drawing/2014/main" id="{275DB916-3F5C-4FAB-BC25-E04C825543D8}"/>
              </a:ext>
            </a:extLst>
          </p:cNvPr>
          <p:cNvSpPr txBox="1"/>
          <p:nvPr>
            <p:custDataLst>
              <p:tags r:id="rId23"/>
            </p:custDataLst>
          </p:nvPr>
        </p:nvSpPr>
        <p:spPr>
          <a:xfrm>
            <a:off x="6210933" y="3926082"/>
            <a:ext cx="1942258" cy="470774"/>
          </a:xfrm>
          <a:prstGeom prst="rect">
            <a:avLst/>
          </a:prstGeom>
          <a:noFill/>
        </p:spPr>
        <p:txBody>
          <a:bodyPr wrap="square" lIns="86404" tIns="43202" rIns="136069" bIns="34018" numCol="1" spcCol="479988">
            <a:spAutoFit/>
          </a:bodyPr>
          <a:lstStyle/>
          <a:p>
            <a:pPr>
              <a:defRPr/>
            </a:pPr>
            <a:r>
              <a:rPr lang="zh-CN" altLang="en-US" sz="85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a:t>
            </a:r>
          </a:p>
        </p:txBody>
      </p:sp>
      <p:sp>
        <p:nvSpPr>
          <p:cNvPr id="56" name="PA_文本框 52">
            <a:extLst>
              <a:ext uri="{FF2B5EF4-FFF2-40B4-BE49-F238E27FC236}">
                <a16:creationId xmlns:a16="http://schemas.microsoft.com/office/drawing/2014/main" id="{9A453CE7-4AC5-400B-A95B-BCAC2A060CC8}"/>
              </a:ext>
            </a:extLst>
          </p:cNvPr>
          <p:cNvSpPr txBox="1"/>
          <p:nvPr>
            <p:custDataLst>
              <p:tags r:id="rId24"/>
            </p:custDataLst>
          </p:nvPr>
        </p:nvSpPr>
        <p:spPr>
          <a:xfrm>
            <a:off x="5473006" y="4809572"/>
            <a:ext cx="2500943" cy="339841"/>
          </a:xfrm>
          <a:prstGeom prst="rect">
            <a:avLst/>
          </a:prstGeom>
          <a:noFill/>
        </p:spPr>
        <p:txBody>
          <a:bodyPr wrap="square" lIns="86404" tIns="43202" rIns="136069" bIns="34018" numCol="1" spcCol="479988">
            <a:spAutoFit/>
          </a:bodyPr>
          <a:lstStyle/>
          <a:p>
            <a:pPr>
              <a:defRPr/>
            </a:pPr>
            <a:r>
              <a:rPr lang="zh-CN" altLang="en-US" sz="85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点击添加内容点击添加内容点击添加内容点击添加内容点击添加内容点击添加内容点击添加内容</a:t>
            </a:r>
          </a:p>
        </p:txBody>
      </p:sp>
      <p:grpSp>
        <p:nvGrpSpPr>
          <p:cNvPr id="57" name="PA_组合 18">
            <a:extLst>
              <a:ext uri="{FF2B5EF4-FFF2-40B4-BE49-F238E27FC236}">
                <a16:creationId xmlns:a16="http://schemas.microsoft.com/office/drawing/2014/main" id="{C5AA9A83-637B-4315-A73C-52B57B541450}"/>
              </a:ext>
            </a:extLst>
          </p:cNvPr>
          <p:cNvGrpSpPr/>
          <p:nvPr>
            <p:custDataLst>
              <p:tags r:id="rId25"/>
            </p:custDataLst>
          </p:nvPr>
        </p:nvGrpSpPr>
        <p:grpSpPr>
          <a:xfrm>
            <a:off x="767484" y="2023309"/>
            <a:ext cx="1604289" cy="3306057"/>
            <a:chOff x="1879600" y="2427657"/>
            <a:chExt cx="1931988" cy="3981365"/>
          </a:xfrm>
          <a:solidFill>
            <a:srgbClr val="C0C0C0"/>
          </a:solidFill>
        </p:grpSpPr>
        <p:sp>
          <p:nvSpPr>
            <p:cNvPr id="58" name="Rounded Rectangle 19">
              <a:extLst>
                <a:ext uri="{FF2B5EF4-FFF2-40B4-BE49-F238E27FC236}">
                  <a16:creationId xmlns:a16="http://schemas.microsoft.com/office/drawing/2014/main" id="{7DE33A0C-F2C9-4F46-9A37-1A928FE04F0E}"/>
                </a:ext>
              </a:extLst>
            </p:cNvPr>
            <p:cNvSpPr/>
            <p:nvPr/>
          </p:nvSpPr>
          <p:spPr bwMode="auto">
            <a:xfrm rot="3296091" flipH="1">
              <a:off x="2526506" y="2275966"/>
              <a:ext cx="333375" cy="1627188"/>
            </a:xfrm>
            <a:prstGeom prst="roundRect">
              <a:avLst>
                <a:gd name="adj" fmla="val 5000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9" name="Oval 20">
              <a:extLst>
                <a:ext uri="{FF2B5EF4-FFF2-40B4-BE49-F238E27FC236}">
                  <a16:creationId xmlns:a16="http://schemas.microsoft.com/office/drawing/2014/main" id="{A7B1F5CB-0958-4359-85BF-4B5881995569}"/>
                </a:ext>
              </a:extLst>
            </p:cNvPr>
            <p:cNvSpPr>
              <a:spLocks noChangeArrowheads="1"/>
            </p:cNvSpPr>
            <p:nvPr/>
          </p:nvSpPr>
          <p:spPr bwMode="auto">
            <a:xfrm>
              <a:off x="1879938" y="2427657"/>
              <a:ext cx="823038" cy="823069"/>
            </a:xfrm>
            <a:prstGeom prst="ellipse">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0" name="Rounded Rectangle 21">
              <a:extLst>
                <a:ext uri="{FF2B5EF4-FFF2-40B4-BE49-F238E27FC236}">
                  <a16:creationId xmlns:a16="http://schemas.microsoft.com/office/drawing/2014/main" id="{9D6D2FE2-BEEA-4DDD-877C-CE917D534D32}"/>
                </a:ext>
              </a:extLst>
            </p:cNvPr>
            <p:cNvSpPr/>
            <p:nvPr/>
          </p:nvSpPr>
          <p:spPr bwMode="auto">
            <a:xfrm>
              <a:off x="1954213" y="3305460"/>
              <a:ext cx="674687" cy="1408112"/>
            </a:xfrm>
            <a:prstGeom prst="roundRect">
              <a:avLst>
                <a:gd name="adj" fmla="val 2987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1" name="Rounded Rectangle 22">
              <a:extLst>
                <a:ext uri="{FF2B5EF4-FFF2-40B4-BE49-F238E27FC236}">
                  <a16:creationId xmlns:a16="http://schemas.microsoft.com/office/drawing/2014/main" id="{936154B6-BFAD-43B7-80FC-A290733290A5}"/>
                </a:ext>
              </a:extLst>
            </p:cNvPr>
            <p:cNvSpPr/>
            <p:nvPr/>
          </p:nvSpPr>
          <p:spPr bwMode="auto">
            <a:xfrm>
              <a:off x="1954213" y="4408772"/>
              <a:ext cx="373062" cy="2000250"/>
            </a:xfrm>
            <a:prstGeom prst="roundRect">
              <a:avLst>
                <a:gd name="adj" fmla="val 5000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2" name="Rounded Rectangle 23">
              <a:extLst>
                <a:ext uri="{FF2B5EF4-FFF2-40B4-BE49-F238E27FC236}">
                  <a16:creationId xmlns:a16="http://schemas.microsoft.com/office/drawing/2014/main" id="{FC4D40DB-2F27-4308-A899-FCAEE24F15DC}"/>
                </a:ext>
              </a:extLst>
            </p:cNvPr>
            <p:cNvSpPr/>
            <p:nvPr/>
          </p:nvSpPr>
          <p:spPr bwMode="auto">
            <a:xfrm rot="20452300">
              <a:off x="2325688" y="4429410"/>
              <a:ext cx="371475" cy="774700"/>
            </a:xfrm>
            <a:prstGeom prst="roundRect">
              <a:avLst>
                <a:gd name="adj" fmla="val 40463"/>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Rounded Rectangle 24">
              <a:extLst>
                <a:ext uri="{FF2B5EF4-FFF2-40B4-BE49-F238E27FC236}">
                  <a16:creationId xmlns:a16="http://schemas.microsoft.com/office/drawing/2014/main" id="{CED26BBB-3293-4484-B2BE-823419EC565A}"/>
                </a:ext>
              </a:extLst>
            </p:cNvPr>
            <p:cNvSpPr/>
            <p:nvPr/>
          </p:nvSpPr>
          <p:spPr bwMode="auto">
            <a:xfrm rot="14513746">
              <a:off x="2885282" y="2583941"/>
              <a:ext cx="350837" cy="1501775"/>
            </a:xfrm>
            <a:prstGeom prst="roundRect">
              <a:avLst>
                <a:gd name="adj" fmla="val 5000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4" name="Rounded Rectangle 25">
              <a:extLst>
                <a:ext uri="{FF2B5EF4-FFF2-40B4-BE49-F238E27FC236}">
                  <a16:creationId xmlns:a16="http://schemas.microsoft.com/office/drawing/2014/main" id="{130A822C-04A7-42C7-A185-92DAEBB612C3}"/>
                </a:ext>
              </a:extLst>
            </p:cNvPr>
            <p:cNvSpPr/>
            <p:nvPr/>
          </p:nvSpPr>
          <p:spPr bwMode="auto">
            <a:xfrm>
              <a:off x="2413000" y="4916772"/>
              <a:ext cx="373063" cy="1423988"/>
            </a:xfrm>
            <a:prstGeom prst="roundRect">
              <a:avLst>
                <a:gd name="adj" fmla="val 42456"/>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id-ID" altLang="id-ID"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5" name="椭圆 64">
            <a:extLst>
              <a:ext uri="{FF2B5EF4-FFF2-40B4-BE49-F238E27FC236}">
                <a16:creationId xmlns:a16="http://schemas.microsoft.com/office/drawing/2014/main" id="{161135FA-5E4C-447C-B9B6-E061226A6C71}"/>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66" name="文本框 65">
            <a:extLst>
              <a:ext uri="{FF2B5EF4-FFF2-40B4-BE49-F238E27FC236}">
                <a16:creationId xmlns:a16="http://schemas.microsoft.com/office/drawing/2014/main" id="{6DB51410-EEF5-4BAD-866C-BFD3C5FC328A}"/>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67" name="直接连接符 66">
            <a:extLst>
              <a:ext uri="{FF2B5EF4-FFF2-40B4-BE49-F238E27FC236}">
                <a16:creationId xmlns:a16="http://schemas.microsoft.com/office/drawing/2014/main" id="{B30EE744-5A77-465D-ACDA-EE29A91D3961}"/>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410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BAA98E05-AE05-4AAC-9CAB-632B503FB495}"/>
              </a:ext>
            </a:extLst>
          </p:cNvPr>
          <p:cNvGrpSpPr/>
          <p:nvPr/>
        </p:nvGrpSpPr>
        <p:grpSpPr>
          <a:xfrm>
            <a:off x="4814950" y="1719426"/>
            <a:ext cx="2412042" cy="647804"/>
            <a:chOff x="5303122" y="2042108"/>
            <a:chExt cx="2725262" cy="731524"/>
          </a:xfrm>
        </p:grpSpPr>
        <p:grpSp>
          <p:nvGrpSpPr>
            <p:cNvPr id="6" name="组合 5">
              <a:extLst>
                <a:ext uri="{FF2B5EF4-FFF2-40B4-BE49-F238E27FC236}">
                  <a16:creationId xmlns:a16="http://schemas.microsoft.com/office/drawing/2014/main" id="{CCD68C33-E3CB-488C-A1B7-2A046E2FAC23}"/>
                </a:ext>
              </a:extLst>
            </p:cNvPr>
            <p:cNvGrpSpPr/>
            <p:nvPr/>
          </p:nvGrpSpPr>
          <p:grpSpPr>
            <a:xfrm>
              <a:off x="5303122" y="2104842"/>
              <a:ext cx="1080120" cy="648072"/>
              <a:chOff x="741980" y="4365225"/>
              <a:chExt cx="1080120" cy="648072"/>
            </a:xfrm>
          </p:grpSpPr>
          <p:sp>
            <p:nvSpPr>
              <p:cNvPr id="9" name="Text Box 104">
                <a:extLst>
                  <a:ext uri="{FF2B5EF4-FFF2-40B4-BE49-F238E27FC236}">
                    <a16:creationId xmlns:a16="http://schemas.microsoft.com/office/drawing/2014/main" id="{685FA64E-131E-43F7-BFAB-9C7F59F0AFBF}"/>
                  </a:ext>
                </a:extLst>
              </p:cNvPr>
              <p:cNvSpPr txBox="1">
                <a:spLocks noChangeArrowheads="1"/>
              </p:cNvSpPr>
              <p:nvPr/>
            </p:nvSpPr>
            <p:spPr bwMode="auto">
              <a:xfrm>
                <a:off x="768943" y="4365225"/>
                <a:ext cx="1053157" cy="596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2835" b="1" i="1" dirty="0">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2835"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Line 103">
                <a:extLst>
                  <a:ext uri="{FF2B5EF4-FFF2-40B4-BE49-F238E27FC236}">
                    <a16:creationId xmlns:a16="http://schemas.microsoft.com/office/drawing/2014/main" id="{B0CF5140-4E28-45E2-8D2A-25C77E25B39D}"/>
                  </a:ext>
                </a:extLst>
              </p:cNvPr>
              <p:cNvSpPr>
                <a:spLocks noChangeShapeType="1"/>
              </p:cNvSpPr>
              <p:nvPr/>
            </p:nvSpPr>
            <p:spPr bwMode="auto">
              <a:xfrm rot="16200000">
                <a:off x="1173980" y="3933225"/>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a:ln>
                    <a:solidFill>
                      <a:srgbClr val="EA6254"/>
                    </a:solidFill>
                  </a:ln>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Line 103">
                <a:extLst>
                  <a:ext uri="{FF2B5EF4-FFF2-40B4-BE49-F238E27FC236}">
                    <a16:creationId xmlns:a16="http://schemas.microsoft.com/office/drawing/2014/main" id="{25211C03-1545-4767-B86D-6508D4D3410C}"/>
                  </a:ext>
                </a:extLst>
              </p:cNvPr>
              <p:cNvSpPr>
                <a:spLocks noChangeShapeType="1"/>
              </p:cNvSpPr>
              <p:nvPr/>
            </p:nvSpPr>
            <p:spPr bwMode="auto">
              <a:xfrm rot="16200000">
                <a:off x="1176533" y="4581297"/>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a:ln>
                    <a:solidFill>
                      <a:srgbClr val="EA6254"/>
                    </a:solidFill>
                  </a:ln>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 name="Text Box 104">
              <a:extLst>
                <a:ext uri="{FF2B5EF4-FFF2-40B4-BE49-F238E27FC236}">
                  <a16:creationId xmlns:a16="http://schemas.microsoft.com/office/drawing/2014/main" id="{0005B353-31BB-4F02-B4B2-6F6440A2D6B4}"/>
                </a:ext>
              </a:extLst>
            </p:cNvPr>
            <p:cNvSpPr txBox="1">
              <a:spLocks noChangeArrowheads="1"/>
            </p:cNvSpPr>
            <p:nvPr/>
          </p:nvSpPr>
          <p:spPr bwMode="auto">
            <a:xfrm>
              <a:off x="6266189" y="2042108"/>
              <a:ext cx="1053156" cy="288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063"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8" name="矩形 18">
              <a:extLst>
                <a:ext uri="{FF2B5EF4-FFF2-40B4-BE49-F238E27FC236}">
                  <a16:creationId xmlns:a16="http://schemas.microsoft.com/office/drawing/2014/main" id="{D985C1E3-D688-4A4B-96AB-02A323AF7D04}"/>
                </a:ext>
              </a:extLst>
            </p:cNvPr>
            <p:cNvSpPr>
              <a:spLocks noChangeArrowheads="1"/>
            </p:cNvSpPr>
            <p:nvPr/>
          </p:nvSpPr>
          <p:spPr bwMode="auto">
            <a:xfrm>
              <a:off x="6273229" y="2330140"/>
              <a:ext cx="1755155" cy="44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2" name="组合 11">
            <a:extLst>
              <a:ext uri="{FF2B5EF4-FFF2-40B4-BE49-F238E27FC236}">
                <a16:creationId xmlns:a16="http://schemas.microsoft.com/office/drawing/2014/main" id="{09CAF75F-361B-4EE0-A66D-F0A8F40F4242}"/>
              </a:ext>
            </a:extLst>
          </p:cNvPr>
          <p:cNvGrpSpPr/>
          <p:nvPr/>
        </p:nvGrpSpPr>
        <p:grpSpPr>
          <a:xfrm>
            <a:off x="4814950" y="3667137"/>
            <a:ext cx="2412042" cy="647804"/>
            <a:chOff x="5375130" y="4293096"/>
            <a:chExt cx="2725262" cy="731523"/>
          </a:xfrm>
        </p:grpSpPr>
        <p:grpSp>
          <p:nvGrpSpPr>
            <p:cNvPr id="13" name="组合 12">
              <a:extLst>
                <a:ext uri="{FF2B5EF4-FFF2-40B4-BE49-F238E27FC236}">
                  <a16:creationId xmlns:a16="http://schemas.microsoft.com/office/drawing/2014/main" id="{F151122B-EFCD-4457-B13F-59B48C5F3C8C}"/>
                </a:ext>
              </a:extLst>
            </p:cNvPr>
            <p:cNvGrpSpPr/>
            <p:nvPr/>
          </p:nvGrpSpPr>
          <p:grpSpPr>
            <a:xfrm>
              <a:off x="5375130" y="4358547"/>
              <a:ext cx="1080120" cy="648072"/>
              <a:chOff x="741980" y="4365225"/>
              <a:chExt cx="1080120" cy="648072"/>
            </a:xfrm>
          </p:grpSpPr>
          <p:sp>
            <p:nvSpPr>
              <p:cNvPr id="17" name="Text Box 104">
                <a:extLst>
                  <a:ext uri="{FF2B5EF4-FFF2-40B4-BE49-F238E27FC236}">
                    <a16:creationId xmlns:a16="http://schemas.microsoft.com/office/drawing/2014/main" id="{B84088EC-A2BF-4F93-8F45-6BC4EB7AAB7B}"/>
                  </a:ext>
                </a:extLst>
              </p:cNvPr>
              <p:cNvSpPr txBox="1">
                <a:spLocks noChangeArrowheads="1"/>
              </p:cNvSpPr>
              <p:nvPr/>
            </p:nvSpPr>
            <p:spPr bwMode="auto">
              <a:xfrm>
                <a:off x="768943" y="4365225"/>
                <a:ext cx="1053157" cy="596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2835" b="1" i="1" dirty="0">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2835"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Line 103">
                <a:extLst>
                  <a:ext uri="{FF2B5EF4-FFF2-40B4-BE49-F238E27FC236}">
                    <a16:creationId xmlns:a16="http://schemas.microsoft.com/office/drawing/2014/main" id="{428E4305-F802-4545-BE35-B9DEC9C287E4}"/>
                  </a:ext>
                </a:extLst>
              </p:cNvPr>
              <p:cNvSpPr>
                <a:spLocks noChangeShapeType="1"/>
              </p:cNvSpPr>
              <p:nvPr/>
            </p:nvSpPr>
            <p:spPr bwMode="auto">
              <a:xfrm rot="16200000">
                <a:off x="1173980" y="3933225"/>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Line 103">
                <a:extLst>
                  <a:ext uri="{FF2B5EF4-FFF2-40B4-BE49-F238E27FC236}">
                    <a16:creationId xmlns:a16="http://schemas.microsoft.com/office/drawing/2014/main" id="{142678AD-EDDC-4B6E-9417-946816572FF3}"/>
                  </a:ext>
                </a:extLst>
              </p:cNvPr>
              <p:cNvSpPr>
                <a:spLocks noChangeShapeType="1"/>
              </p:cNvSpPr>
              <p:nvPr/>
            </p:nvSpPr>
            <p:spPr bwMode="auto">
              <a:xfrm rot="16200000">
                <a:off x="1176533" y="4581297"/>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4" name="组合 13">
              <a:extLst>
                <a:ext uri="{FF2B5EF4-FFF2-40B4-BE49-F238E27FC236}">
                  <a16:creationId xmlns:a16="http://schemas.microsoft.com/office/drawing/2014/main" id="{713B7272-E278-4AF1-95C4-20851D49B3D2}"/>
                </a:ext>
              </a:extLst>
            </p:cNvPr>
            <p:cNvGrpSpPr/>
            <p:nvPr/>
          </p:nvGrpSpPr>
          <p:grpSpPr>
            <a:xfrm>
              <a:off x="6338197" y="4293096"/>
              <a:ext cx="1762195" cy="731523"/>
              <a:chOff x="6338197" y="4293096"/>
              <a:chExt cx="1762195" cy="731523"/>
            </a:xfrm>
          </p:grpSpPr>
          <p:sp>
            <p:nvSpPr>
              <p:cNvPr id="15" name="Text Box 104">
                <a:extLst>
                  <a:ext uri="{FF2B5EF4-FFF2-40B4-BE49-F238E27FC236}">
                    <a16:creationId xmlns:a16="http://schemas.microsoft.com/office/drawing/2014/main" id="{FE820184-C902-4EF3-A3E6-5363F3998EAB}"/>
                  </a:ext>
                </a:extLst>
              </p:cNvPr>
              <p:cNvSpPr txBox="1">
                <a:spLocks noChangeArrowheads="1"/>
              </p:cNvSpPr>
              <p:nvPr/>
            </p:nvSpPr>
            <p:spPr bwMode="auto">
              <a:xfrm>
                <a:off x="6338197" y="4293096"/>
                <a:ext cx="1053157" cy="288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063"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6" name="矩形 18">
                <a:extLst>
                  <a:ext uri="{FF2B5EF4-FFF2-40B4-BE49-F238E27FC236}">
                    <a16:creationId xmlns:a16="http://schemas.microsoft.com/office/drawing/2014/main" id="{3CE82C13-DA8C-494D-81DC-6F251AD16B58}"/>
                  </a:ext>
                </a:extLst>
              </p:cNvPr>
              <p:cNvSpPr>
                <a:spLocks noChangeArrowheads="1"/>
              </p:cNvSpPr>
              <p:nvPr/>
            </p:nvSpPr>
            <p:spPr bwMode="auto">
              <a:xfrm>
                <a:off x="6345237" y="4581128"/>
                <a:ext cx="1755155" cy="443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20" name="组合 19">
            <a:extLst>
              <a:ext uri="{FF2B5EF4-FFF2-40B4-BE49-F238E27FC236}">
                <a16:creationId xmlns:a16="http://schemas.microsoft.com/office/drawing/2014/main" id="{E18AD47D-1B0F-43FE-ABC9-155C67252F6E}"/>
              </a:ext>
            </a:extLst>
          </p:cNvPr>
          <p:cNvGrpSpPr/>
          <p:nvPr/>
        </p:nvGrpSpPr>
        <p:grpSpPr>
          <a:xfrm>
            <a:off x="535136" y="4693565"/>
            <a:ext cx="2487612" cy="661205"/>
            <a:chOff x="539552" y="5301208"/>
            <a:chExt cx="2810645" cy="746656"/>
          </a:xfrm>
        </p:grpSpPr>
        <p:grpSp>
          <p:nvGrpSpPr>
            <p:cNvPr id="21" name="组合 20">
              <a:extLst>
                <a:ext uri="{FF2B5EF4-FFF2-40B4-BE49-F238E27FC236}">
                  <a16:creationId xmlns:a16="http://schemas.microsoft.com/office/drawing/2014/main" id="{3AE16C98-82BD-4647-B691-3D22B2A68133}"/>
                </a:ext>
              </a:extLst>
            </p:cNvPr>
            <p:cNvGrpSpPr/>
            <p:nvPr/>
          </p:nvGrpSpPr>
          <p:grpSpPr>
            <a:xfrm>
              <a:off x="2270077" y="5399792"/>
              <a:ext cx="1080120" cy="648072"/>
              <a:chOff x="741980" y="4365225"/>
              <a:chExt cx="1080120" cy="648072"/>
            </a:xfrm>
          </p:grpSpPr>
          <p:sp>
            <p:nvSpPr>
              <p:cNvPr id="25" name="Text Box 104">
                <a:extLst>
                  <a:ext uri="{FF2B5EF4-FFF2-40B4-BE49-F238E27FC236}">
                    <a16:creationId xmlns:a16="http://schemas.microsoft.com/office/drawing/2014/main" id="{4BCE445F-1C10-424C-B6B0-1BE009B6C8B0}"/>
                  </a:ext>
                </a:extLst>
              </p:cNvPr>
              <p:cNvSpPr txBox="1">
                <a:spLocks noChangeArrowheads="1"/>
              </p:cNvSpPr>
              <p:nvPr/>
            </p:nvSpPr>
            <p:spPr bwMode="auto">
              <a:xfrm>
                <a:off x="768943" y="4365225"/>
                <a:ext cx="1053157" cy="596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2835" b="1" i="1" dirty="0">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2835"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Line 103">
                <a:extLst>
                  <a:ext uri="{FF2B5EF4-FFF2-40B4-BE49-F238E27FC236}">
                    <a16:creationId xmlns:a16="http://schemas.microsoft.com/office/drawing/2014/main" id="{10A4D06D-48D5-452F-AF41-6A57CBEAD5C0}"/>
                  </a:ext>
                </a:extLst>
              </p:cNvPr>
              <p:cNvSpPr>
                <a:spLocks noChangeShapeType="1"/>
              </p:cNvSpPr>
              <p:nvPr/>
            </p:nvSpPr>
            <p:spPr bwMode="auto">
              <a:xfrm rot="16200000">
                <a:off x="1173980" y="3933225"/>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Line 103">
                <a:extLst>
                  <a:ext uri="{FF2B5EF4-FFF2-40B4-BE49-F238E27FC236}">
                    <a16:creationId xmlns:a16="http://schemas.microsoft.com/office/drawing/2014/main" id="{E8730C0F-2ECA-4BFB-9742-348C63AE5E97}"/>
                  </a:ext>
                </a:extLst>
              </p:cNvPr>
              <p:cNvSpPr>
                <a:spLocks noChangeShapeType="1"/>
              </p:cNvSpPr>
              <p:nvPr/>
            </p:nvSpPr>
            <p:spPr bwMode="auto">
              <a:xfrm rot="16200000">
                <a:off x="1176533" y="4581297"/>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2" name="组合 21">
              <a:extLst>
                <a:ext uri="{FF2B5EF4-FFF2-40B4-BE49-F238E27FC236}">
                  <a16:creationId xmlns:a16="http://schemas.microsoft.com/office/drawing/2014/main" id="{CD838B32-8DDC-4087-A5C5-84D453B8BD11}"/>
                </a:ext>
              </a:extLst>
            </p:cNvPr>
            <p:cNvGrpSpPr/>
            <p:nvPr/>
          </p:nvGrpSpPr>
          <p:grpSpPr>
            <a:xfrm>
              <a:off x="539552" y="5301208"/>
              <a:ext cx="1845245" cy="731523"/>
              <a:chOff x="539552" y="5301208"/>
              <a:chExt cx="1845245" cy="731523"/>
            </a:xfrm>
          </p:grpSpPr>
          <p:sp>
            <p:nvSpPr>
              <p:cNvPr id="23" name="Text Box 104">
                <a:extLst>
                  <a:ext uri="{FF2B5EF4-FFF2-40B4-BE49-F238E27FC236}">
                    <a16:creationId xmlns:a16="http://schemas.microsoft.com/office/drawing/2014/main" id="{23BA1F55-A5FD-4B94-A4C1-DEFFD1FEF358}"/>
                  </a:ext>
                </a:extLst>
              </p:cNvPr>
              <p:cNvSpPr txBox="1">
                <a:spLocks noChangeArrowheads="1"/>
              </p:cNvSpPr>
              <p:nvPr/>
            </p:nvSpPr>
            <p:spPr bwMode="auto">
              <a:xfrm>
                <a:off x="1331640" y="5301208"/>
                <a:ext cx="1053157" cy="288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063"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24" name="矩形 18">
                <a:extLst>
                  <a:ext uri="{FF2B5EF4-FFF2-40B4-BE49-F238E27FC236}">
                    <a16:creationId xmlns:a16="http://schemas.microsoft.com/office/drawing/2014/main" id="{ADEA5A8B-ECED-46E4-A372-485F79F08C8C}"/>
                  </a:ext>
                </a:extLst>
              </p:cNvPr>
              <p:cNvSpPr>
                <a:spLocks noChangeArrowheads="1"/>
              </p:cNvSpPr>
              <p:nvPr/>
            </p:nvSpPr>
            <p:spPr bwMode="auto">
              <a:xfrm>
                <a:off x="539552" y="5589240"/>
                <a:ext cx="1755155" cy="443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28" name="组合 27">
            <a:extLst>
              <a:ext uri="{FF2B5EF4-FFF2-40B4-BE49-F238E27FC236}">
                <a16:creationId xmlns:a16="http://schemas.microsoft.com/office/drawing/2014/main" id="{383F48AA-C0AD-49F6-8EB4-23B224182CEA}"/>
              </a:ext>
            </a:extLst>
          </p:cNvPr>
          <p:cNvGrpSpPr/>
          <p:nvPr/>
        </p:nvGrpSpPr>
        <p:grpSpPr>
          <a:xfrm>
            <a:off x="535135" y="2673821"/>
            <a:ext cx="2495320" cy="631567"/>
            <a:chOff x="539552" y="3119847"/>
            <a:chExt cx="2819354" cy="713187"/>
          </a:xfrm>
        </p:grpSpPr>
        <p:grpSp>
          <p:nvGrpSpPr>
            <p:cNvPr id="29" name="组合 28">
              <a:extLst>
                <a:ext uri="{FF2B5EF4-FFF2-40B4-BE49-F238E27FC236}">
                  <a16:creationId xmlns:a16="http://schemas.microsoft.com/office/drawing/2014/main" id="{6C774E0F-268B-4FA1-9A6C-AFBA1954F6F5}"/>
                </a:ext>
              </a:extLst>
            </p:cNvPr>
            <p:cNvGrpSpPr/>
            <p:nvPr/>
          </p:nvGrpSpPr>
          <p:grpSpPr>
            <a:xfrm>
              <a:off x="539552" y="3119847"/>
              <a:ext cx="1755155" cy="706763"/>
              <a:chOff x="539552" y="3119847"/>
              <a:chExt cx="1755155" cy="706763"/>
            </a:xfrm>
          </p:grpSpPr>
          <p:sp>
            <p:nvSpPr>
              <p:cNvPr id="34" name="Text Box 104">
                <a:extLst>
                  <a:ext uri="{FF2B5EF4-FFF2-40B4-BE49-F238E27FC236}">
                    <a16:creationId xmlns:a16="http://schemas.microsoft.com/office/drawing/2014/main" id="{DA40C1C7-CCCB-44DA-8056-A48154BDE650}"/>
                  </a:ext>
                </a:extLst>
              </p:cNvPr>
              <p:cNvSpPr txBox="1">
                <a:spLocks noChangeArrowheads="1"/>
              </p:cNvSpPr>
              <p:nvPr/>
            </p:nvSpPr>
            <p:spPr bwMode="auto">
              <a:xfrm>
                <a:off x="1286266" y="3119847"/>
                <a:ext cx="983811" cy="288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063"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35" name="矩形 18">
                <a:extLst>
                  <a:ext uri="{FF2B5EF4-FFF2-40B4-BE49-F238E27FC236}">
                    <a16:creationId xmlns:a16="http://schemas.microsoft.com/office/drawing/2014/main" id="{7B045C18-CA28-462B-A9EB-6CDAEE1F221C}"/>
                  </a:ext>
                </a:extLst>
              </p:cNvPr>
              <p:cNvSpPr>
                <a:spLocks noChangeArrowheads="1"/>
              </p:cNvSpPr>
              <p:nvPr/>
            </p:nvSpPr>
            <p:spPr bwMode="auto">
              <a:xfrm>
                <a:off x="539552" y="3383119"/>
                <a:ext cx="1755155" cy="443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851"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85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0" name="组合 29">
              <a:extLst>
                <a:ext uri="{FF2B5EF4-FFF2-40B4-BE49-F238E27FC236}">
                  <a16:creationId xmlns:a16="http://schemas.microsoft.com/office/drawing/2014/main" id="{056878C2-0A39-4B78-9AFF-4CE98C318150}"/>
                </a:ext>
              </a:extLst>
            </p:cNvPr>
            <p:cNvGrpSpPr/>
            <p:nvPr/>
          </p:nvGrpSpPr>
          <p:grpSpPr>
            <a:xfrm>
              <a:off x="2278786" y="3168272"/>
              <a:ext cx="1080120" cy="664762"/>
              <a:chOff x="741980" y="4348535"/>
              <a:chExt cx="1080120" cy="664762"/>
            </a:xfrm>
          </p:grpSpPr>
          <p:sp>
            <p:nvSpPr>
              <p:cNvPr id="31" name="Text Box 104">
                <a:extLst>
                  <a:ext uri="{FF2B5EF4-FFF2-40B4-BE49-F238E27FC236}">
                    <a16:creationId xmlns:a16="http://schemas.microsoft.com/office/drawing/2014/main" id="{7FA7509F-750E-45D2-A41A-12ED7576D82E}"/>
                  </a:ext>
                </a:extLst>
              </p:cNvPr>
              <p:cNvSpPr txBox="1">
                <a:spLocks noChangeArrowheads="1"/>
              </p:cNvSpPr>
              <p:nvPr/>
            </p:nvSpPr>
            <p:spPr bwMode="auto">
              <a:xfrm>
                <a:off x="768943" y="4348535"/>
                <a:ext cx="1053157" cy="596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2835" b="1" i="1" dirty="0">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2835"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Line 103">
                <a:extLst>
                  <a:ext uri="{FF2B5EF4-FFF2-40B4-BE49-F238E27FC236}">
                    <a16:creationId xmlns:a16="http://schemas.microsoft.com/office/drawing/2014/main" id="{0188DAEE-51B5-4EEB-9633-A027E5DD7CFF}"/>
                  </a:ext>
                </a:extLst>
              </p:cNvPr>
              <p:cNvSpPr>
                <a:spLocks noChangeShapeType="1"/>
              </p:cNvSpPr>
              <p:nvPr/>
            </p:nvSpPr>
            <p:spPr bwMode="auto">
              <a:xfrm rot="16200000">
                <a:off x="1173980" y="3933225"/>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Line 103">
                <a:extLst>
                  <a:ext uri="{FF2B5EF4-FFF2-40B4-BE49-F238E27FC236}">
                    <a16:creationId xmlns:a16="http://schemas.microsoft.com/office/drawing/2014/main" id="{4343D122-177C-44BB-89BD-793CB9734719}"/>
                  </a:ext>
                </a:extLst>
              </p:cNvPr>
              <p:cNvSpPr>
                <a:spLocks noChangeShapeType="1"/>
              </p:cNvSpPr>
              <p:nvPr/>
            </p:nvSpPr>
            <p:spPr bwMode="auto">
              <a:xfrm rot="16200000">
                <a:off x="1176533" y="4581297"/>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36" name="Freeform 6">
            <a:extLst>
              <a:ext uri="{FF2B5EF4-FFF2-40B4-BE49-F238E27FC236}">
                <a16:creationId xmlns:a16="http://schemas.microsoft.com/office/drawing/2014/main" id="{1E34B57A-C388-43F1-862D-39C3397AAC62}"/>
              </a:ext>
            </a:extLst>
          </p:cNvPr>
          <p:cNvSpPr>
            <a:spLocks/>
          </p:cNvSpPr>
          <p:nvPr/>
        </p:nvSpPr>
        <p:spPr bwMode="auto">
          <a:xfrm>
            <a:off x="3273060" y="3943057"/>
            <a:ext cx="1223231" cy="1173246"/>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64765" tIns="32383" rIns="64765" bIns="32383" numCol="1" anchor="t" anchorCtr="0" compatLnSpc="1">
            <a:prstTxWarp prst="textNoShape">
              <a:avLst/>
            </a:prstTxWarp>
          </a:bodyPr>
          <a:lstStyle/>
          <a:p>
            <a:endParaRPr lang="zh-CN" altLang="en-US" sz="1205">
              <a:sym typeface="Agency FB" panose="020B0503020202020204" pitchFamily="34" charset="0"/>
            </a:endParaRPr>
          </a:p>
        </p:txBody>
      </p:sp>
      <p:sp>
        <p:nvSpPr>
          <p:cNvPr id="37" name="Freeform 6">
            <a:extLst>
              <a:ext uri="{FF2B5EF4-FFF2-40B4-BE49-F238E27FC236}">
                <a16:creationId xmlns:a16="http://schemas.microsoft.com/office/drawing/2014/main" id="{F4A0D45D-BDBA-45BD-9414-40554F4E68F6}"/>
              </a:ext>
            </a:extLst>
          </p:cNvPr>
          <p:cNvSpPr>
            <a:spLocks/>
          </p:cNvSpPr>
          <p:nvPr/>
        </p:nvSpPr>
        <p:spPr bwMode="auto">
          <a:xfrm flipV="1">
            <a:off x="3221651" y="2870803"/>
            <a:ext cx="1312014" cy="1327322"/>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64765" tIns="32383" rIns="64765" bIns="32383" numCol="1" anchor="t" anchorCtr="0" compatLnSpc="1">
            <a:prstTxWarp prst="textNoShape">
              <a:avLst/>
            </a:prstTxWarp>
          </a:bodyPr>
          <a:lstStyle/>
          <a:p>
            <a:endParaRPr lang="zh-CN" altLang="en-US" sz="1205">
              <a:sym typeface="Agency FB" panose="020B0503020202020204" pitchFamily="34" charset="0"/>
            </a:endParaRPr>
          </a:p>
        </p:txBody>
      </p:sp>
      <p:grpSp>
        <p:nvGrpSpPr>
          <p:cNvPr id="38" name="组合 37">
            <a:extLst>
              <a:ext uri="{FF2B5EF4-FFF2-40B4-BE49-F238E27FC236}">
                <a16:creationId xmlns:a16="http://schemas.microsoft.com/office/drawing/2014/main" id="{CF345CB2-46FC-4A0E-9817-BB67839732C8}"/>
              </a:ext>
            </a:extLst>
          </p:cNvPr>
          <p:cNvGrpSpPr/>
          <p:nvPr/>
        </p:nvGrpSpPr>
        <p:grpSpPr>
          <a:xfrm>
            <a:off x="3897908" y="3614112"/>
            <a:ext cx="853310" cy="853778"/>
            <a:chOff x="4555028" y="3794217"/>
            <a:chExt cx="964118" cy="964117"/>
          </a:xfrm>
        </p:grpSpPr>
        <p:sp>
          <p:nvSpPr>
            <p:cNvPr id="39" name="椭圆 38">
              <a:extLst>
                <a:ext uri="{FF2B5EF4-FFF2-40B4-BE49-F238E27FC236}">
                  <a16:creationId xmlns:a16="http://schemas.microsoft.com/office/drawing/2014/main" id="{E45B0007-E34B-4D55-8181-F45665BD3AB1}"/>
                </a:ext>
              </a:extLst>
            </p:cNvPr>
            <p:cNvSpPr/>
            <p:nvPr/>
          </p:nvSpPr>
          <p:spPr>
            <a:xfrm flipV="1">
              <a:off x="4555028" y="3794217"/>
              <a:ext cx="964118" cy="964117"/>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椭圆 39">
              <a:extLst>
                <a:ext uri="{FF2B5EF4-FFF2-40B4-BE49-F238E27FC236}">
                  <a16:creationId xmlns:a16="http://schemas.microsoft.com/office/drawing/2014/main" id="{C9456178-0816-47C6-A7C5-0CFA79191ECC}"/>
                </a:ext>
              </a:extLst>
            </p:cNvPr>
            <p:cNvSpPr/>
            <p:nvPr/>
          </p:nvSpPr>
          <p:spPr>
            <a:xfrm flipV="1">
              <a:off x="4628319" y="3863322"/>
              <a:ext cx="826835" cy="826835"/>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KSO_Shape">
              <a:extLst>
                <a:ext uri="{FF2B5EF4-FFF2-40B4-BE49-F238E27FC236}">
                  <a16:creationId xmlns:a16="http://schemas.microsoft.com/office/drawing/2014/main" id="{44DD0BF0-345D-408B-852D-56A1DF8AFD7A}"/>
                </a:ext>
              </a:extLst>
            </p:cNvPr>
            <p:cNvSpPr>
              <a:spLocks/>
            </p:cNvSpPr>
            <p:nvPr/>
          </p:nvSpPr>
          <p:spPr bwMode="auto">
            <a:xfrm>
              <a:off x="4775431" y="4060032"/>
              <a:ext cx="521369" cy="472708"/>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8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8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8329"/>
                  </a:lnTo>
                  <a:lnTo>
                    <a:pt x="784622" y="2018315"/>
                  </a:lnTo>
                  <a:lnTo>
                    <a:pt x="779463" y="2018903"/>
                  </a:lnTo>
                  <a:lnTo>
                    <a:pt x="773906" y="2019300"/>
                  </a:lnTo>
                  <a:lnTo>
                    <a:pt x="752078" y="2018506"/>
                  </a:lnTo>
                  <a:lnTo>
                    <a:pt x="731044" y="2018315"/>
                  </a:lnTo>
                  <a:lnTo>
                    <a:pt x="709613" y="2018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8"/>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2" name="Freeform 6">
            <a:extLst>
              <a:ext uri="{FF2B5EF4-FFF2-40B4-BE49-F238E27FC236}">
                <a16:creationId xmlns:a16="http://schemas.microsoft.com/office/drawing/2014/main" id="{47F98184-6B30-4650-B616-09806AFEF882}"/>
              </a:ext>
            </a:extLst>
          </p:cNvPr>
          <p:cNvSpPr>
            <a:spLocks/>
          </p:cNvSpPr>
          <p:nvPr/>
        </p:nvSpPr>
        <p:spPr bwMode="auto">
          <a:xfrm>
            <a:off x="3221650" y="2004608"/>
            <a:ext cx="1223231" cy="1173246"/>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64765" tIns="32383" rIns="64765" bIns="32383" numCol="1" anchor="t" anchorCtr="0" compatLnSpc="1">
            <a:prstTxWarp prst="textNoShape">
              <a:avLst/>
            </a:prstTxWarp>
          </a:bodyPr>
          <a:lstStyle/>
          <a:p>
            <a:endParaRPr lang="zh-CN" altLang="en-US" sz="1205">
              <a:sym typeface="Agency FB" panose="020B0503020202020204" pitchFamily="34" charset="0"/>
            </a:endParaRPr>
          </a:p>
        </p:txBody>
      </p:sp>
      <p:grpSp>
        <p:nvGrpSpPr>
          <p:cNvPr id="43" name="组合 42">
            <a:extLst>
              <a:ext uri="{FF2B5EF4-FFF2-40B4-BE49-F238E27FC236}">
                <a16:creationId xmlns:a16="http://schemas.microsoft.com/office/drawing/2014/main" id="{BF4AC3A7-A3E9-4DC2-B483-5A8AE479FBEC}"/>
              </a:ext>
            </a:extLst>
          </p:cNvPr>
          <p:cNvGrpSpPr/>
          <p:nvPr/>
        </p:nvGrpSpPr>
        <p:grpSpPr>
          <a:xfrm>
            <a:off x="3892003" y="1632750"/>
            <a:ext cx="853310" cy="853778"/>
            <a:chOff x="4548356" y="1556792"/>
            <a:chExt cx="964118" cy="964117"/>
          </a:xfrm>
        </p:grpSpPr>
        <p:sp>
          <p:nvSpPr>
            <p:cNvPr id="44" name="椭圆 43">
              <a:extLst>
                <a:ext uri="{FF2B5EF4-FFF2-40B4-BE49-F238E27FC236}">
                  <a16:creationId xmlns:a16="http://schemas.microsoft.com/office/drawing/2014/main" id="{05DE574D-E7E9-48B6-ABE2-637B9F316031}"/>
                </a:ext>
              </a:extLst>
            </p:cNvPr>
            <p:cNvSpPr/>
            <p:nvPr/>
          </p:nvSpPr>
          <p:spPr>
            <a:xfrm>
              <a:off x="4548356" y="1556792"/>
              <a:ext cx="964118" cy="964117"/>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椭圆 44">
              <a:extLst>
                <a:ext uri="{FF2B5EF4-FFF2-40B4-BE49-F238E27FC236}">
                  <a16:creationId xmlns:a16="http://schemas.microsoft.com/office/drawing/2014/main" id="{85299599-3D56-4639-A442-C2530B64A06A}"/>
                </a:ext>
              </a:extLst>
            </p:cNvPr>
            <p:cNvSpPr/>
            <p:nvPr/>
          </p:nvSpPr>
          <p:spPr>
            <a:xfrm>
              <a:off x="4612769" y="1624969"/>
              <a:ext cx="826835" cy="826834"/>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KSO_Shape">
              <a:extLst>
                <a:ext uri="{FF2B5EF4-FFF2-40B4-BE49-F238E27FC236}">
                  <a16:creationId xmlns:a16="http://schemas.microsoft.com/office/drawing/2014/main" id="{4AC1BD16-C17F-468C-B7CF-57ECB168DF28}"/>
                </a:ext>
              </a:extLst>
            </p:cNvPr>
            <p:cNvSpPr>
              <a:spLocks/>
            </p:cNvSpPr>
            <p:nvPr/>
          </p:nvSpPr>
          <p:spPr bwMode="auto">
            <a:xfrm>
              <a:off x="4802263" y="1786642"/>
              <a:ext cx="459701" cy="495189"/>
            </a:xfrm>
            <a:custGeom>
              <a:avLst/>
              <a:gdLst>
                <a:gd name="T0" fmla="*/ 807603 w 2265363"/>
                <a:gd name="T1" fmla="*/ 1870063 h 2438400"/>
                <a:gd name="T2" fmla="*/ 1092591 w 2265363"/>
                <a:gd name="T3" fmla="*/ 1655079 h 2438400"/>
                <a:gd name="T4" fmla="*/ 987378 w 2265363"/>
                <a:gd name="T5" fmla="*/ 1652113 h 2438400"/>
                <a:gd name="T6" fmla="*/ 803619 w 2265363"/>
                <a:gd name="T7" fmla="*/ 1651620 h 2438400"/>
                <a:gd name="T8" fmla="*/ 706514 w 2265363"/>
                <a:gd name="T9" fmla="*/ 1646678 h 2438400"/>
                <a:gd name="T10" fmla="*/ 1698053 w 2265363"/>
                <a:gd name="T11" fmla="*/ 1643680 h 2438400"/>
                <a:gd name="T12" fmla="*/ 1225432 w 2265363"/>
                <a:gd name="T13" fmla="*/ 1730694 h 2438400"/>
                <a:gd name="T14" fmla="*/ 1660611 w 2265363"/>
                <a:gd name="T15" fmla="*/ 1549479 h 2438400"/>
                <a:gd name="T16" fmla="*/ 519545 w 2265363"/>
                <a:gd name="T17" fmla="*/ 1390794 h 2438400"/>
                <a:gd name="T18" fmla="*/ 447643 w 2265363"/>
                <a:gd name="T19" fmla="*/ 1332057 h 2438400"/>
                <a:gd name="T20" fmla="*/ 415235 w 2265363"/>
                <a:gd name="T21" fmla="*/ 1342805 h 2438400"/>
                <a:gd name="T22" fmla="*/ 321688 w 2265363"/>
                <a:gd name="T23" fmla="*/ 1363163 h 2438400"/>
                <a:gd name="T24" fmla="*/ 162704 w 2265363"/>
                <a:gd name="T25" fmla="*/ 1593039 h 2438400"/>
                <a:gd name="T26" fmla="*/ 84577 w 2265363"/>
                <a:gd name="T27" fmla="*/ 1431036 h 2438400"/>
                <a:gd name="T28" fmla="*/ 1375559 w 2265363"/>
                <a:gd name="T29" fmla="*/ 1312415 h 2438400"/>
                <a:gd name="T30" fmla="*/ 1344869 w 2265363"/>
                <a:gd name="T31" fmla="*/ 1307927 h 2438400"/>
                <a:gd name="T32" fmla="*/ 1272476 w 2265363"/>
                <a:gd name="T33" fmla="*/ 1361280 h 2438400"/>
                <a:gd name="T34" fmla="*/ 1218542 w 2265363"/>
                <a:gd name="T35" fmla="*/ 1249731 h 2438400"/>
                <a:gd name="T36" fmla="*/ 652846 w 2265363"/>
                <a:gd name="T37" fmla="*/ 1148691 h 2438400"/>
                <a:gd name="T38" fmla="*/ 606985 w 2265363"/>
                <a:gd name="T39" fmla="*/ 1150938 h 2438400"/>
                <a:gd name="T40" fmla="*/ 1197159 w 2265363"/>
                <a:gd name="T41" fmla="*/ 1148449 h 2438400"/>
                <a:gd name="T42" fmla="*/ 1156511 w 2265363"/>
                <a:gd name="T43" fmla="*/ 1128479 h 2438400"/>
                <a:gd name="T44" fmla="*/ 307346 w 2265363"/>
                <a:gd name="T45" fmla="*/ 921742 h 2438400"/>
                <a:gd name="T46" fmla="*/ 278842 w 2265363"/>
                <a:gd name="T47" fmla="*/ 945059 h 2438400"/>
                <a:gd name="T48" fmla="*/ 1501779 w 2265363"/>
                <a:gd name="T49" fmla="*/ 889737 h 2438400"/>
                <a:gd name="T50" fmla="*/ 1486411 w 2265363"/>
                <a:gd name="T51" fmla="*/ 843173 h 2438400"/>
                <a:gd name="T52" fmla="*/ 1277714 w 2265363"/>
                <a:gd name="T53" fmla="*/ 540246 h 2438400"/>
                <a:gd name="T54" fmla="*/ 1161926 w 2265363"/>
                <a:gd name="T55" fmla="*/ 776388 h 2438400"/>
                <a:gd name="T56" fmla="*/ 840098 w 2265363"/>
                <a:gd name="T57" fmla="*/ 1600895 h 2438400"/>
                <a:gd name="T58" fmla="*/ 611249 w 2265363"/>
                <a:gd name="T59" fmla="*/ 1059905 h 2438400"/>
                <a:gd name="T60" fmla="*/ 546784 w 2265363"/>
                <a:gd name="T61" fmla="*/ 508496 h 2438400"/>
                <a:gd name="T62" fmla="*/ 1022335 w 2265363"/>
                <a:gd name="T63" fmla="*/ 422177 h 2438400"/>
                <a:gd name="T64" fmla="*/ 495405 w 2265363"/>
                <a:gd name="T65" fmla="*/ 982018 h 2438400"/>
                <a:gd name="T66" fmla="*/ 437558 w 2265363"/>
                <a:gd name="T67" fmla="*/ 1315145 h 2438400"/>
                <a:gd name="T68" fmla="*/ 304484 w 2265363"/>
                <a:gd name="T69" fmla="*/ 848569 h 2438400"/>
                <a:gd name="T70" fmla="*/ 267492 w 2265363"/>
                <a:gd name="T71" fmla="*/ 421433 h 2438400"/>
                <a:gd name="T72" fmla="*/ 591551 w 2265363"/>
                <a:gd name="T73" fmla="*/ 418578 h 2438400"/>
                <a:gd name="T74" fmla="*/ 1526543 w 2265363"/>
                <a:gd name="T75" fmla="*/ 392345 h 2438400"/>
                <a:gd name="T76" fmla="*/ 1488091 w 2265363"/>
                <a:gd name="T77" fmla="*/ 816070 h 2438400"/>
                <a:gd name="T78" fmla="*/ 1368522 w 2265363"/>
                <a:gd name="T79" fmla="*/ 1294559 h 2438400"/>
                <a:gd name="T80" fmla="*/ 1288148 w 2265363"/>
                <a:gd name="T81" fmla="*/ 1044536 h 2438400"/>
                <a:gd name="T82" fmla="*/ 1395561 w 2265363"/>
                <a:gd name="T83" fmla="*/ 346998 h 2438400"/>
                <a:gd name="T84" fmla="*/ 1204896 w 2265363"/>
                <a:gd name="T85" fmla="*/ 344070 h 2438400"/>
                <a:gd name="T86" fmla="*/ 581158 w 2265363"/>
                <a:gd name="T87" fmla="*/ 104180 h 2438400"/>
                <a:gd name="T88" fmla="*/ 635289 w 2265363"/>
                <a:gd name="T89" fmla="*/ 328911 h 2438400"/>
                <a:gd name="T90" fmla="*/ 547542 w 2265363"/>
                <a:gd name="T91" fmla="*/ 238126 h 2438400"/>
                <a:gd name="T92" fmla="*/ 404182 w 2265363"/>
                <a:gd name="T93" fmla="*/ 306587 h 2438400"/>
                <a:gd name="T94" fmla="*/ 290236 w 2265363"/>
                <a:gd name="T95" fmla="*/ 335360 h 2438400"/>
                <a:gd name="T96" fmla="*/ 328547 w 2265363"/>
                <a:gd name="T97" fmla="*/ 168920 h 2438400"/>
                <a:gd name="T98" fmla="*/ 1342152 w 2265363"/>
                <a:gd name="T99" fmla="*/ 10914 h 2438400"/>
                <a:gd name="T100" fmla="*/ 1476305 w 2265363"/>
                <a:gd name="T101" fmla="*/ 215305 h 2438400"/>
                <a:gd name="T102" fmla="*/ 1493136 w 2265363"/>
                <a:gd name="T103" fmla="*/ 326182 h 2438400"/>
                <a:gd name="T104" fmla="*/ 1371359 w 2265363"/>
                <a:gd name="T105" fmla="*/ 307083 h 2438400"/>
                <a:gd name="T106" fmla="*/ 1259234 w 2265363"/>
                <a:gd name="T107" fmla="*/ 291208 h 2438400"/>
                <a:gd name="T108" fmla="*/ 1193643 w 2265363"/>
                <a:gd name="T109" fmla="*/ 288231 h 2438400"/>
                <a:gd name="T110" fmla="*/ 1252304 w 2265363"/>
                <a:gd name="T111" fmla="*/ 34975 h 2438400"/>
                <a:gd name="T112" fmla="*/ 1059598 w 2265363"/>
                <a:gd name="T113" fmla="*/ 73089 h 2438400"/>
                <a:gd name="T114" fmla="*/ 1039026 w 2265363"/>
                <a:gd name="T115" fmla="*/ 130569 h 2438400"/>
                <a:gd name="T116" fmla="*/ 1058855 w 2265363"/>
                <a:gd name="T117" fmla="*/ 276498 h 2438400"/>
                <a:gd name="T118" fmla="*/ 921045 w 2265363"/>
                <a:gd name="T119" fmla="*/ 423666 h 2438400"/>
                <a:gd name="T120" fmla="*/ 753244 w 2265363"/>
                <a:gd name="T121" fmla="*/ 275507 h 2438400"/>
                <a:gd name="T122" fmla="*/ 752005 w 2265363"/>
                <a:gd name="T123" fmla="*/ 116446 h 2438400"/>
                <a:gd name="T124" fmla="*/ 900472 w 2265363"/>
                <a:gd name="T125" fmla="*/ 495 h 24384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65363" h="2438400">
                  <a:moveTo>
                    <a:pt x="402259" y="2146300"/>
                  </a:moveTo>
                  <a:lnTo>
                    <a:pt x="432729" y="2155498"/>
                  </a:lnTo>
                  <a:lnTo>
                    <a:pt x="448916" y="2160572"/>
                  </a:lnTo>
                  <a:lnTo>
                    <a:pt x="467643" y="2166281"/>
                  </a:lnTo>
                  <a:lnTo>
                    <a:pt x="489226" y="2172307"/>
                  </a:lnTo>
                  <a:lnTo>
                    <a:pt x="513665" y="2177698"/>
                  </a:lnTo>
                  <a:lnTo>
                    <a:pt x="526679" y="2181187"/>
                  </a:lnTo>
                  <a:lnTo>
                    <a:pt x="539692" y="2184676"/>
                  </a:lnTo>
                  <a:lnTo>
                    <a:pt x="553657" y="2187847"/>
                  </a:lnTo>
                  <a:lnTo>
                    <a:pt x="568258" y="2191019"/>
                  </a:lnTo>
                  <a:lnTo>
                    <a:pt x="630468" y="2203388"/>
                  </a:lnTo>
                  <a:lnTo>
                    <a:pt x="646972" y="2206242"/>
                  </a:lnTo>
                  <a:lnTo>
                    <a:pt x="663477" y="2209097"/>
                  </a:lnTo>
                  <a:lnTo>
                    <a:pt x="697438" y="2214171"/>
                  </a:lnTo>
                  <a:lnTo>
                    <a:pt x="714578" y="2217343"/>
                  </a:lnTo>
                  <a:lnTo>
                    <a:pt x="732035" y="2219563"/>
                  </a:lnTo>
                  <a:lnTo>
                    <a:pt x="749492" y="2221783"/>
                  </a:lnTo>
                  <a:lnTo>
                    <a:pt x="766949" y="2223686"/>
                  </a:lnTo>
                  <a:lnTo>
                    <a:pt x="802180" y="2227809"/>
                  </a:lnTo>
                  <a:lnTo>
                    <a:pt x="836776" y="2230981"/>
                  </a:lnTo>
                  <a:lnTo>
                    <a:pt x="871372" y="2234152"/>
                  </a:lnTo>
                  <a:lnTo>
                    <a:pt x="904699" y="2236689"/>
                  </a:lnTo>
                  <a:lnTo>
                    <a:pt x="921204" y="2238275"/>
                  </a:lnTo>
                  <a:lnTo>
                    <a:pt x="937073" y="2238909"/>
                  </a:lnTo>
                  <a:lnTo>
                    <a:pt x="967861" y="2240495"/>
                  </a:lnTo>
                  <a:lnTo>
                    <a:pt x="997379" y="2241764"/>
                  </a:lnTo>
                  <a:lnTo>
                    <a:pt x="1024358" y="2243032"/>
                  </a:lnTo>
                  <a:lnTo>
                    <a:pt x="1037371" y="2243667"/>
                  </a:lnTo>
                  <a:lnTo>
                    <a:pt x="1049749" y="2243667"/>
                  </a:lnTo>
                  <a:lnTo>
                    <a:pt x="1073554" y="2243667"/>
                  </a:lnTo>
                  <a:lnTo>
                    <a:pt x="1108467" y="2243984"/>
                  </a:lnTo>
                  <a:lnTo>
                    <a:pt x="1111641" y="2221783"/>
                  </a:lnTo>
                  <a:lnTo>
                    <a:pt x="1338263" y="2284580"/>
                  </a:lnTo>
                  <a:lnTo>
                    <a:pt x="1082758" y="2438400"/>
                  </a:lnTo>
                  <a:lnTo>
                    <a:pt x="1088154" y="2395584"/>
                  </a:lnTo>
                  <a:lnTo>
                    <a:pt x="1071014" y="2394950"/>
                  </a:lnTo>
                  <a:lnTo>
                    <a:pt x="1047210" y="2393998"/>
                  </a:lnTo>
                  <a:lnTo>
                    <a:pt x="1034515" y="2393681"/>
                  </a:lnTo>
                  <a:lnTo>
                    <a:pt x="1020866" y="2393047"/>
                  </a:lnTo>
                  <a:lnTo>
                    <a:pt x="991348" y="2391144"/>
                  </a:lnTo>
                  <a:lnTo>
                    <a:pt x="959926" y="2389241"/>
                  </a:lnTo>
                  <a:lnTo>
                    <a:pt x="926599" y="2386704"/>
                  </a:lnTo>
                  <a:lnTo>
                    <a:pt x="909777" y="2385118"/>
                  </a:lnTo>
                  <a:lnTo>
                    <a:pt x="892320" y="2383532"/>
                  </a:lnTo>
                  <a:lnTo>
                    <a:pt x="820588" y="2375603"/>
                  </a:lnTo>
                  <a:lnTo>
                    <a:pt x="802497" y="2373383"/>
                  </a:lnTo>
                  <a:lnTo>
                    <a:pt x="784088" y="2370846"/>
                  </a:lnTo>
                  <a:lnTo>
                    <a:pt x="746952" y="2364820"/>
                  </a:lnTo>
                  <a:lnTo>
                    <a:pt x="728543" y="2362283"/>
                  </a:lnTo>
                  <a:lnTo>
                    <a:pt x="710134" y="2359111"/>
                  </a:lnTo>
                  <a:lnTo>
                    <a:pt x="692043" y="2355940"/>
                  </a:lnTo>
                  <a:lnTo>
                    <a:pt x="673634" y="2352134"/>
                  </a:lnTo>
                  <a:lnTo>
                    <a:pt x="638085" y="2344839"/>
                  </a:lnTo>
                  <a:lnTo>
                    <a:pt x="620311" y="2341668"/>
                  </a:lnTo>
                  <a:lnTo>
                    <a:pt x="602854" y="2337545"/>
                  </a:lnTo>
                  <a:lnTo>
                    <a:pt x="536835" y="2321370"/>
                  </a:lnTo>
                  <a:lnTo>
                    <a:pt x="528900" y="2319467"/>
                  </a:lnTo>
                  <a:lnTo>
                    <a:pt x="521283" y="2317564"/>
                  </a:lnTo>
                  <a:lnTo>
                    <a:pt x="506365" y="2313124"/>
                  </a:lnTo>
                  <a:lnTo>
                    <a:pt x="478117" y="2304243"/>
                  </a:lnTo>
                  <a:lnTo>
                    <a:pt x="452090" y="2296632"/>
                  </a:lnTo>
                  <a:lnTo>
                    <a:pt x="428920" y="2288703"/>
                  </a:lnTo>
                  <a:lnTo>
                    <a:pt x="408607" y="2281091"/>
                  </a:lnTo>
                  <a:lnTo>
                    <a:pt x="391467" y="2274748"/>
                  </a:lnTo>
                  <a:lnTo>
                    <a:pt x="358775" y="2262379"/>
                  </a:lnTo>
                  <a:lnTo>
                    <a:pt x="402259" y="2146300"/>
                  </a:lnTo>
                  <a:close/>
                  <a:moveTo>
                    <a:pt x="1231900" y="2073275"/>
                  </a:moveTo>
                  <a:lnTo>
                    <a:pt x="1342313" y="2073275"/>
                  </a:lnTo>
                  <a:lnTo>
                    <a:pt x="1346426" y="2075805"/>
                  </a:lnTo>
                  <a:lnTo>
                    <a:pt x="1356866" y="2083079"/>
                  </a:lnTo>
                  <a:lnTo>
                    <a:pt x="1369205" y="2091618"/>
                  </a:lnTo>
                  <a:lnTo>
                    <a:pt x="1375532" y="2096362"/>
                  </a:lnTo>
                  <a:lnTo>
                    <a:pt x="1382492" y="2102055"/>
                  </a:lnTo>
                  <a:lnTo>
                    <a:pt x="1388820" y="2107431"/>
                  </a:lnTo>
                  <a:lnTo>
                    <a:pt x="1394514" y="2112808"/>
                  </a:lnTo>
                  <a:lnTo>
                    <a:pt x="1399576" y="2118501"/>
                  </a:lnTo>
                  <a:lnTo>
                    <a:pt x="1404005" y="2124193"/>
                  </a:lnTo>
                  <a:lnTo>
                    <a:pt x="1405903" y="2126723"/>
                  </a:lnTo>
                  <a:lnTo>
                    <a:pt x="1407485" y="2129570"/>
                  </a:lnTo>
                  <a:lnTo>
                    <a:pt x="1408751" y="2132100"/>
                  </a:lnTo>
                  <a:lnTo>
                    <a:pt x="1409384" y="2134630"/>
                  </a:lnTo>
                  <a:lnTo>
                    <a:pt x="1409700" y="2136844"/>
                  </a:lnTo>
                  <a:lnTo>
                    <a:pt x="1409700" y="2139058"/>
                  </a:lnTo>
                  <a:lnTo>
                    <a:pt x="1409384" y="2141271"/>
                  </a:lnTo>
                  <a:lnTo>
                    <a:pt x="1408751" y="2143801"/>
                  </a:lnTo>
                  <a:lnTo>
                    <a:pt x="1407169" y="2145383"/>
                  </a:lnTo>
                  <a:lnTo>
                    <a:pt x="1405271" y="2146964"/>
                  </a:lnTo>
                  <a:lnTo>
                    <a:pt x="1403056" y="2148862"/>
                  </a:lnTo>
                  <a:lnTo>
                    <a:pt x="1399892" y="2150127"/>
                  </a:lnTo>
                  <a:lnTo>
                    <a:pt x="1396412" y="2151076"/>
                  </a:lnTo>
                  <a:lnTo>
                    <a:pt x="1392300" y="2152341"/>
                  </a:lnTo>
                  <a:lnTo>
                    <a:pt x="1387238" y="2152973"/>
                  </a:lnTo>
                  <a:lnTo>
                    <a:pt x="1381543" y="2153922"/>
                  </a:lnTo>
                  <a:lnTo>
                    <a:pt x="1372685" y="2154238"/>
                  </a:lnTo>
                  <a:lnTo>
                    <a:pt x="1364459" y="2154238"/>
                  </a:lnTo>
                  <a:lnTo>
                    <a:pt x="1356233" y="2153289"/>
                  </a:lnTo>
                  <a:lnTo>
                    <a:pt x="1348641" y="2152657"/>
                  </a:lnTo>
                  <a:lnTo>
                    <a:pt x="1341048" y="2151076"/>
                  </a:lnTo>
                  <a:lnTo>
                    <a:pt x="1334087" y="2149494"/>
                  </a:lnTo>
                  <a:lnTo>
                    <a:pt x="1327444" y="2147280"/>
                  </a:lnTo>
                  <a:lnTo>
                    <a:pt x="1321116" y="2145067"/>
                  </a:lnTo>
                  <a:lnTo>
                    <a:pt x="1314473" y="2142536"/>
                  </a:lnTo>
                  <a:lnTo>
                    <a:pt x="1308461" y="2139690"/>
                  </a:lnTo>
                  <a:lnTo>
                    <a:pt x="1303083" y="2136211"/>
                  </a:lnTo>
                  <a:lnTo>
                    <a:pt x="1297389" y="2133049"/>
                  </a:lnTo>
                  <a:lnTo>
                    <a:pt x="1286632" y="2126091"/>
                  </a:lnTo>
                  <a:lnTo>
                    <a:pt x="1275559" y="2118184"/>
                  </a:lnTo>
                  <a:lnTo>
                    <a:pt x="1271130" y="2115338"/>
                  </a:lnTo>
                  <a:lnTo>
                    <a:pt x="1269232" y="2114389"/>
                  </a:lnTo>
                  <a:lnTo>
                    <a:pt x="1267650" y="2114073"/>
                  </a:lnTo>
                  <a:lnTo>
                    <a:pt x="1266701" y="2113757"/>
                  </a:lnTo>
                  <a:lnTo>
                    <a:pt x="1265752" y="2114073"/>
                  </a:lnTo>
                  <a:lnTo>
                    <a:pt x="1265119" y="2114073"/>
                  </a:lnTo>
                  <a:lnTo>
                    <a:pt x="1264802" y="2114705"/>
                  </a:lnTo>
                  <a:lnTo>
                    <a:pt x="1263537" y="2116287"/>
                  </a:lnTo>
                  <a:lnTo>
                    <a:pt x="1263221" y="2117552"/>
                  </a:lnTo>
                  <a:lnTo>
                    <a:pt x="1262588" y="2118817"/>
                  </a:lnTo>
                  <a:lnTo>
                    <a:pt x="1261639" y="2118817"/>
                  </a:lnTo>
                  <a:lnTo>
                    <a:pt x="1261006" y="2119449"/>
                  </a:lnTo>
                  <a:lnTo>
                    <a:pt x="1248351" y="2118501"/>
                  </a:lnTo>
                  <a:lnTo>
                    <a:pt x="1241391" y="2117868"/>
                  </a:lnTo>
                  <a:lnTo>
                    <a:pt x="1238860" y="2117552"/>
                  </a:lnTo>
                  <a:lnTo>
                    <a:pt x="1236962" y="2116603"/>
                  </a:lnTo>
                  <a:lnTo>
                    <a:pt x="1235064" y="2106799"/>
                  </a:lnTo>
                  <a:lnTo>
                    <a:pt x="1233798" y="2099209"/>
                  </a:lnTo>
                  <a:lnTo>
                    <a:pt x="1232849" y="2092251"/>
                  </a:lnTo>
                  <a:lnTo>
                    <a:pt x="1232533" y="2087191"/>
                  </a:lnTo>
                  <a:lnTo>
                    <a:pt x="1232849" y="2082130"/>
                  </a:lnTo>
                  <a:lnTo>
                    <a:pt x="1233165" y="2078968"/>
                  </a:lnTo>
                  <a:lnTo>
                    <a:pt x="1233798" y="2076754"/>
                  </a:lnTo>
                  <a:lnTo>
                    <a:pt x="1231900" y="2073275"/>
                  </a:lnTo>
                  <a:close/>
                  <a:moveTo>
                    <a:pt x="952348" y="2073275"/>
                  </a:moveTo>
                  <a:lnTo>
                    <a:pt x="1063626" y="2073275"/>
                  </a:lnTo>
                  <a:lnTo>
                    <a:pt x="1062027" y="2076754"/>
                  </a:lnTo>
                  <a:lnTo>
                    <a:pt x="1062347" y="2078335"/>
                  </a:lnTo>
                  <a:lnTo>
                    <a:pt x="1062986" y="2081498"/>
                  </a:lnTo>
                  <a:lnTo>
                    <a:pt x="1063306" y="2085609"/>
                  </a:lnTo>
                  <a:lnTo>
                    <a:pt x="1062986" y="2090986"/>
                  </a:lnTo>
                  <a:lnTo>
                    <a:pt x="1062027" y="2097944"/>
                  </a:lnTo>
                  <a:lnTo>
                    <a:pt x="1061068" y="2106166"/>
                  </a:lnTo>
                  <a:lnTo>
                    <a:pt x="1058829" y="2116603"/>
                  </a:lnTo>
                  <a:lnTo>
                    <a:pt x="1056911" y="2117552"/>
                  </a:lnTo>
                  <a:lnTo>
                    <a:pt x="1054033" y="2117868"/>
                  </a:lnTo>
                  <a:lnTo>
                    <a:pt x="1047318" y="2118501"/>
                  </a:lnTo>
                  <a:lnTo>
                    <a:pt x="1034527" y="2119449"/>
                  </a:lnTo>
                  <a:lnTo>
                    <a:pt x="1033568" y="2118817"/>
                  </a:lnTo>
                  <a:lnTo>
                    <a:pt x="1032929" y="2118817"/>
                  </a:lnTo>
                  <a:lnTo>
                    <a:pt x="1032289" y="2117552"/>
                  </a:lnTo>
                  <a:lnTo>
                    <a:pt x="1031330" y="2116287"/>
                  </a:lnTo>
                  <a:lnTo>
                    <a:pt x="1030690" y="2114705"/>
                  </a:lnTo>
                  <a:lnTo>
                    <a:pt x="1030371" y="2114073"/>
                  </a:lnTo>
                  <a:lnTo>
                    <a:pt x="1029411" y="2114073"/>
                  </a:lnTo>
                  <a:lnTo>
                    <a:pt x="1028772" y="2113757"/>
                  </a:lnTo>
                  <a:lnTo>
                    <a:pt x="1027493" y="2114073"/>
                  </a:lnTo>
                  <a:lnTo>
                    <a:pt x="1026214" y="2114389"/>
                  </a:lnTo>
                  <a:lnTo>
                    <a:pt x="1024295" y="2115338"/>
                  </a:lnTo>
                  <a:lnTo>
                    <a:pt x="1019818" y="2118184"/>
                  </a:lnTo>
                  <a:lnTo>
                    <a:pt x="1008627" y="2126091"/>
                  </a:lnTo>
                  <a:lnTo>
                    <a:pt x="997754" y="2133049"/>
                  </a:lnTo>
                  <a:lnTo>
                    <a:pt x="991999" y="2136211"/>
                  </a:lnTo>
                  <a:lnTo>
                    <a:pt x="986243" y="2139690"/>
                  </a:lnTo>
                  <a:lnTo>
                    <a:pt x="979848" y="2142536"/>
                  </a:lnTo>
                  <a:lnTo>
                    <a:pt x="973772" y="2145067"/>
                  </a:lnTo>
                  <a:lnTo>
                    <a:pt x="967377" y="2147280"/>
                  </a:lnTo>
                  <a:lnTo>
                    <a:pt x="960662" y="2149494"/>
                  </a:lnTo>
                  <a:lnTo>
                    <a:pt x="953307" y="2151076"/>
                  </a:lnTo>
                  <a:lnTo>
                    <a:pt x="945953" y="2152657"/>
                  </a:lnTo>
                  <a:lnTo>
                    <a:pt x="938278" y="2153289"/>
                  </a:lnTo>
                  <a:lnTo>
                    <a:pt x="929964" y="2154238"/>
                  </a:lnTo>
                  <a:lnTo>
                    <a:pt x="921651" y="2154238"/>
                  </a:lnTo>
                  <a:lnTo>
                    <a:pt x="912377" y="2153922"/>
                  </a:lnTo>
                  <a:lnTo>
                    <a:pt x="906941" y="2152973"/>
                  </a:lnTo>
                  <a:lnTo>
                    <a:pt x="901825" y="2152341"/>
                  </a:lnTo>
                  <a:lnTo>
                    <a:pt x="897668" y="2151392"/>
                  </a:lnTo>
                  <a:lnTo>
                    <a:pt x="893831" y="2150127"/>
                  </a:lnTo>
                  <a:lnTo>
                    <a:pt x="890953" y="2148862"/>
                  </a:lnTo>
                  <a:lnTo>
                    <a:pt x="888715" y="2146964"/>
                  </a:lnTo>
                  <a:lnTo>
                    <a:pt x="886796" y="2145383"/>
                  </a:lnTo>
                  <a:lnTo>
                    <a:pt x="885197" y="2143801"/>
                  </a:lnTo>
                  <a:lnTo>
                    <a:pt x="884558" y="2141271"/>
                  </a:lnTo>
                  <a:lnTo>
                    <a:pt x="884238" y="2139690"/>
                  </a:lnTo>
                  <a:lnTo>
                    <a:pt x="884238" y="2137160"/>
                  </a:lnTo>
                  <a:lnTo>
                    <a:pt x="884558" y="2134630"/>
                  </a:lnTo>
                  <a:lnTo>
                    <a:pt x="885197" y="2132416"/>
                  </a:lnTo>
                  <a:lnTo>
                    <a:pt x="886476" y="2129886"/>
                  </a:lnTo>
                  <a:lnTo>
                    <a:pt x="887755" y="2127040"/>
                  </a:lnTo>
                  <a:lnTo>
                    <a:pt x="889354" y="2124510"/>
                  </a:lnTo>
                  <a:lnTo>
                    <a:pt x="893831" y="2118817"/>
                  </a:lnTo>
                  <a:lnTo>
                    <a:pt x="899267" y="2113440"/>
                  </a:lnTo>
                  <a:lnTo>
                    <a:pt x="905023" y="2107748"/>
                  </a:lnTo>
                  <a:lnTo>
                    <a:pt x="911418" y="2102371"/>
                  </a:lnTo>
                  <a:lnTo>
                    <a:pt x="917813" y="2097311"/>
                  </a:lnTo>
                  <a:lnTo>
                    <a:pt x="924528" y="2091935"/>
                  </a:lnTo>
                  <a:lnTo>
                    <a:pt x="936679" y="2083396"/>
                  </a:lnTo>
                  <a:lnTo>
                    <a:pt x="947871" y="2075805"/>
                  </a:lnTo>
                  <a:lnTo>
                    <a:pt x="952348" y="2073275"/>
                  </a:lnTo>
                  <a:close/>
                  <a:moveTo>
                    <a:pt x="2074146" y="1830388"/>
                  </a:moveTo>
                  <a:lnTo>
                    <a:pt x="2084311" y="1836100"/>
                  </a:lnTo>
                  <a:lnTo>
                    <a:pt x="2094475" y="1842129"/>
                  </a:lnTo>
                  <a:lnTo>
                    <a:pt x="2113851" y="1854187"/>
                  </a:lnTo>
                  <a:lnTo>
                    <a:pt x="2132274" y="1866879"/>
                  </a:lnTo>
                  <a:lnTo>
                    <a:pt x="2149744" y="1879572"/>
                  </a:lnTo>
                  <a:lnTo>
                    <a:pt x="2166896" y="1892581"/>
                  </a:lnTo>
                  <a:lnTo>
                    <a:pt x="2182460" y="1904957"/>
                  </a:lnTo>
                  <a:lnTo>
                    <a:pt x="2196754" y="1917332"/>
                  </a:lnTo>
                  <a:lnTo>
                    <a:pt x="2210412" y="1928755"/>
                  </a:lnTo>
                  <a:lnTo>
                    <a:pt x="2222800" y="1940178"/>
                  </a:lnTo>
                  <a:lnTo>
                    <a:pt x="2233282" y="1950332"/>
                  </a:lnTo>
                  <a:lnTo>
                    <a:pt x="2250752" y="1967150"/>
                  </a:lnTo>
                  <a:lnTo>
                    <a:pt x="2261552" y="1978573"/>
                  </a:lnTo>
                  <a:lnTo>
                    <a:pt x="2265363" y="1982698"/>
                  </a:lnTo>
                  <a:lnTo>
                    <a:pt x="2231376" y="1980160"/>
                  </a:lnTo>
                  <a:lnTo>
                    <a:pt x="2231376" y="1983650"/>
                  </a:lnTo>
                  <a:lnTo>
                    <a:pt x="2230741" y="1990631"/>
                  </a:lnTo>
                  <a:lnTo>
                    <a:pt x="2230106" y="1994756"/>
                  </a:lnTo>
                  <a:lnTo>
                    <a:pt x="2228835" y="2000467"/>
                  </a:lnTo>
                  <a:lnTo>
                    <a:pt x="2225341" y="2013160"/>
                  </a:lnTo>
                  <a:lnTo>
                    <a:pt x="2221212" y="2026487"/>
                  </a:lnTo>
                  <a:lnTo>
                    <a:pt x="2218671" y="2033468"/>
                  </a:lnTo>
                  <a:lnTo>
                    <a:pt x="2216130" y="2040132"/>
                  </a:lnTo>
                  <a:lnTo>
                    <a:pt x="2212953" y="2046478"/>
                  </a:lnTo>
                  <a:lnTo>
                    <a:pt x="2209777" y="2052507"/>
                  </a:lnTo>
                  <a:lnTo>
                    <a:pt x="2206283" y="2059170"/>
                  </a:lnTo>
                  <a:lnTo>
                    <a:pt x="2202471" y="2065834"/>
                  </a:lnTo>
                  <a:lnTo>
                    <a:pt x="2198342" y="2072180"/>
                  </a:lnTo>
                  <a:lnTo>
                    <a:pt x="2194213" y="2078209"/>
                  </a:lnTo>
                  <a:lnTo>
                    <a:pt x="2184684" y="2090901"/>
                  </a:lnTo>
                  <a:lnTo>
                    <a:pt x="2175155" y="2103911"/>
                  </a:lnTo>
                  <a:lnTo>
                    <a:pt x="2163402" y="2115652"/>
                  </a:lnTo>
                  <a:lnTo>
                    <a:pt x="2151650" y="2128027"/>
                  </a:lnTo>
                  <a:lnTo>
                    <a:pt x="2145297" y="2134056"/>
                  </a:lnTo>
                  <a:lnTo>
                    <a:pt x="2138944" y="2139768"/>
                  </a:lnTo>
                  <a:lnTo>
                    <a:pt x="2132274" y="2145479"/>
                  </a:lnTo>
                  <a:lnTo>
                    <a:pt x="2125286" y="2150874"/>
                  </a:lnTo>
                  <a:lnTo>
                    <a:pt x="2118615" y="2156585"/>
                  </a:lnTo>
                  <a:lnTo>
                    <a:pt x="2111310" y="2162297"/>
                  </a:lnTo>
                  <a:lnTo>
                    <a:pt x="2096699" y="2172768"/>
                  </a:lnTo>
                  <a:lnTo>
                    <a:pt x="2081452" y="2182922"/>
                  </a:lnTo>
                  <a:lnTo>
                    <a:pt x="2065888" y="2193393"/>
                  </a:lnTo>
                  <a:lnTo>
                    <a:pt x="2049688" y="2202913"/>
                  </a:lnTo>
                  <a:lnTo>
                    <a:pt x="2033171" y="2212115"/>
                  </a:lnTo>
                  <a:lnTo>
                    <a:pt x="2018654" y="2221317"/>
                  </a:lnTo>
                  <a:lnTo>
                    <a:pt x="1999820" y="2229567"/>
                  </a:lnTo>
                  <a:lnTo>
                    <a:pt x="1991243" y="2234009"/>
                  </a:lnTo>
                  <a:lnTo>
                    <a:pt x="1982350" y="2238134"/>
                  </a:lnTo>
                  <a:lnTo>
                    <a:pt x="1965197" y="2246384"/>
                  </a:lnTo>
                  <a:lnTo>
                    <a:pt x="1929622" y="2261933"/>
                  </a:lnTo>
                  <a:lnTo>
                    <a:pt x="1894047" y="2275895"/>
                  </a:lnTo>
                  <a:lnTo>
                    <a:pt x="1858789" y="2288904"/>
                  </a:lnTo>
                  <a:lnTo>
                    <a:pt x="1841002" y="2294933"/>
                  </a:lnTo>
                  <a:lnTo>
                    <a:pt x="1823850" y="2300645"/>
                  </a:lnTo>
                  <a:lnTo>
                    <a:pt x="1806062" y="2306039"/>
                  </a:lnTo>
                  <a:lnTo>
                    <a:pt x="1789227" y="2311433"/>
                  </a:lnTo>
                  <a:lnTo>
                    <a:pt x="1772075" y="2316193"/>
                  </a:lnTo>
                  <a:lnTo>
                    <a:pt x="1755558" y="2321270"/>
                  </a:lnTo>
                  <a:lnTo>
                    <a:pt x="1723159" y="2329520"/>
                  </a:lnTo>
                  <a:lnTo>
                    <a:pt x="1692666" y="2337136"/>
                  </a:lnTo>
                  <a:lnTo>
                    <a:pt x="1664079" y="2343482"/>
                  </a:lnTo>
                  <a:lnTo>
                    <a:pt x="1638033" y="2349194"/>
                  </a:lnTo>
                  <a:lnTo>
                    <a:pt x="1613892" y="2353953"/>
                  </a:lnTo>
                  <a:lnTo>
                    <a:pt x="1593246" y="2358078"/>
                  </a:lnTo>
                  <a:lnTo>
                    <a:pt x="1575141" y="2360934"/>
                  </a:lnTo>
                  <a:lnTo>
                    <a:pt x="1541154" y="2366963"/>
                  </a:lnTo>
                  <a:lnTo>
                    <a:pt x="1520825" y="2221634"/>
                  </a:lnTo>
                  <a:lnTo>
                    <a:pt x="1552906" y="2217192"/>
                  </a:lnTo>
                  <a:lnTo>
                    <a:pt x="1569741" y="2215288"/>
                  </a:lnTo>
                  <a:lnTo>
                    <a:pt x="1589752" y="2212749"/>
                  </a:lnTo>
                  <a:lnTo>
                    <a:pt x="1612304" y="2208942"/>
                  </a:lnTo>
                  <a:lnTo>
                    <a:pt x="1637080" y="2204817"/>
                  </a:lnTo>
                  <a:lnTo>
                    <a:pt x="1664079" y="2200374"/>
                  </a:lnTo>
                  <a:lnTo>
                    <a:pt x="1692666" y="2194663"/>
                  </a:lnTo>
                  <a:lnTo>
                    <a:pt x="1723159" y="2188634"/>
                  </a:lnTo>
                  <a:lnTo>
                    <a:pt x="1754923" y="2181970"/>
                  </a:lnTo>
                  <a:lnTo>
                    <a:pt x="1770804" y="2178162"/>
                  </a:lnTo>
                  <a:lnTo>
                    <a:pt x="1787321" y="2174355"/>
                  </a:lnTo>
                  <a:lnTo>
                    <a:pt x="1820038" y="2165787"/>
                  </a:lnTo>
                  <a:lnTo>
                    <a:pt x="1852754" y="2155951"/>
                  </a:lnTo>
                  <a:lnTo>
                    <a:pt x="1885788" y="2145797"/>
                  </a:lnTo>
                  <a:lnTo>
                    <a:pt x="1918187" y="2134056"/>
                  </a:lnTo>
                  <a:lnTo>
                    <a:pt x="1934069" y="2128027"/>
                  </a:lnTo>
                  <a:lnTo>
                    <a:pt x="1941692" y="2124537"/>
                  </a:lnTo>
                  <a:lnTo>
                    <a:pt x="1949316" y="2121681"/>
                  </a:lnTo>
                  <a:lnTo>
                    <a:pt x="1964880" y="2115017"/>
                  </a:lnTo>
                  <a:lnTo>
                    <a:pt x="1979491" y="2108036"/>
                  </a:lnTo>
                  <a:lnTo>
                    <a:pt x="2007761" y="2093757"/>
                  </a:lnTo>
                  <a:lnTo>
                    <a:pt x="2033489" y="2078526"/>
                  </a:lnTo>
                  <a:lnTo>
                    <a:pt x="2045559" y="2070911"/>
                  </a:lnTo>
                  <a:lnTo>
                    <a:pt x="2051277" y="2066786"/>
                  </a:lnTo>
                  <a:lnTo>
                    <a:pt x="2056994" y="2062978"/>
                  </a:lnTo>
                  <a:lnTo>
                    <a:pt x="2062076" y="2058853"/>
                  </a:lnTo>
                  <a:lnTo>
                    <a:pt x="2067476" y="2055045"/>
                  </a:lnTo>
                  <a:lnTo>
                    <a:pt x="2077323" y="2046795"/>
                  </a:lnTo>
                  <a:lnTo>
                    <a:pt x="2094475" y="2031564"/>
                  </a:lnTo>
                  <a:lnTo>
                    <a:pt x="2107181" y="2018016"/>
                  </a:lnTo>
                  <a:lnTo>
                    <a:pt x="2112898" y="2009035"/>
                  </a:lnTo>
                  <a:lnTo>
                    <a:pt x="2115121" y="2005544"/>
                  </a:lnTo>
                  <a:lnTo>
                    <a:pt x="2117027" y="2002054"/>
                  </a:lnTo>
                  <a:lnTo>
                    <a:pt x="2119251" y="1998881"/>
                  </a:lnTo>
                  <a:lnTo>
                    <a:pt x="2120839" y="1995708"/>
                  </a:lnTo>
                  <a:lnTo>
                    <a:pt x="2123062" y="1990948"/>
                  </a:lnTo>
                  <a:lnTo>
                    <a:pt x="2124968" y="1987140"/>
                  </a:lnTo>
                  <a:lnTo>
                    <a:pt x="2125921" y="1985237"/>
                  </a:lnTo>
                  <a:lnTo>
                    <a:pt x="2126874" y="1983650"/>
                  </a:lnTo>
                  <a:lnTo>
                    <a:pt x="2127192" y="1983333"/>
                  </a:lnTo>
                  <a:lnTo>
                    <a:pt x="2128145" y="1982381"/>
                  </a:lnTo>
                  <a:lnTo>
                    <a:pt x="2128462" y="1979208"/>
                  </a:lnTo>
                  <a:lnTo>
                    <a:pt x="2129415" y="1972544"/>
                  </a:lnTo>
                  <a:lnTo>
                    <a:pt x="2129415" y="1971275"/>
                  </a:lnTo>
                  <a:lnTo>
                    <a:pt x="2107816" y="1970006"/>
                  </a:lnTo>
                  <a:lnTo>
                    <a:pt x="2104640" y="1943351"/>
                  </a:lnTo>
                  <a:lnTo>
                    <a:pt x="2101781" y="1921457"/>
                  </a:lnTo>
                  <a:lnTo>
                    <a:pt x="2098604" y="1903053"/>
                  </a:lnTo>
                  <a:lnTo>
                    <a:pt x="2094793" y="1887504"/>
                  </a:lnTo>
                  <a:lnTo>
                    <a:pt x="2090663" y="1873543"/>
                  </a:lnTo>
                  <a:lnTo>
                    <a:pt x="2086217" y="1860215"/>
                  </a:lnTo>
                  <a:lnTo>
                    <a:pt x="2081134" y="1846254"/>
                  </a:lnTo>
                  <a:lnTo>
                    <a:pt x="2074146" y="1830388"/>
                  </a:lnTo>
                  <a:close/>
                  <a:moveTo>
                    <a:pt x="604823" y="1655763"/>
                  </a:moveTo>
                  <a:lnTo>
                    <a:pt x="607339" y="1664401"/>
                  </a:lnTo>
                  <a:lnTo>
                    <a:pt x="610484" y="1672399"/>
                  </a:lnTo>
                  <a:lnTo>
                    <a:pt x="613314" y="1679438"/>
                  </a:lnTo>
                  <a:lnTo>
                    <a:pt x="616774" y="1685837"/>
                  </a:lnTo>
                  <a:lnTo>
                    <a:pt x="620234" y="1691595"/>
                  </a:lnTo>
                  <a:lnTo>
                    <a:pt x="623379" y="1696714"/>
                  </a:lnTo>
                  <a:lnTo>
                    <a:pt x="626838" y="1701193"/>
                  </a:lnTo>
                  <a:lnTo>
                    <a:pt x="630298" y="1705352"/>
                  </a:lnTo>
                  <a:lnTo>
                    <a:pt x="634386" y="1709512"/>
                  </a:lnTo>
                  <a:lnTo>
                    <a:pt x="638160" y="1713351"/>
                  </a:lnTo>
                  <a:lnTo>
                    <a:pt x="641620" y="1715910"/>
                  </a:lnTo>
                  <a:lnTo>
                    <a:pt x="644765" y="1718150"/>
                  </a:lnTo>
                  <a:lnTo>
                    <a:pt x="649483" y="1720709"/>
                  </a:lnTo>
                  <a:lnTo>
                    <a:pt x="651055" y="1721669"/>
                  </a:lnTo>
                  <a:lnTo>
                    <a:pt x="653257" y="1726148"/>
                  </a:lnTo>
                  <a:lnTo>
                    <a:pt x="657974" y="1738305"/>
                  </a:lnTo>
                  <a:lnTo>
                    <a:pt x="664579" y="1753662"/>
                  </a:lnTo>
                  <a:lnTo>
                    <a:pt x="667095" y="1761660"/>
                  </a:lnTo>
                  <a:lnTo>
                    <a:pt x="669296" y="1769659"/>
                  </a:lnTo>
                  <a:lnTo>
                    <a:pt x="669925" y="1773178"/>
                  </a:lnTo>
                  <a:lnTo>
                    <a:pt x="669611" y="1775737"/>
                  </a:lnTo>
                  <a:lnTo>
                    <a:pt x="668982" y="1777657"/>
                  </a:lnTo>
                  <a:lnTo>
                    <a:pt x="667409" y="1779576"/>
                  </a:lnTo>
                  <a:lnTo>
                    <a:pt x="665522" y="1780216"/>
                  </a:lnTo>
                  <a:lnTo>
                    <a:pt x="663006" y="1781176"/>
                  </a:lnTo>
                  <a:lnTo>
                    <a:pt x="660490" y="1781176"/>
                  </a:lnTo>
                  <a:lnTo>
                    <a:pt x="657345" y="1781176"/>
                  </a:lnTo>
                  <a:lnTo>
                    <a:pt x="654515" y="1780856"/>
                  </a:lnTo>
                  <a:lnTo>
                    <a:pt x="651370" y="1779896"/>
                  </a:lnTo>
                  <a:lnTo>
                    <a:pt x="645079" y="1778297"/>
                  </a:lnTo>
                  <a:lnTo>
                    <a:pt x="640362" y="1776697"/>
                  </a:lnTo>
                  <a:lnTo>
                    <a:pt x="636902" y="1774778"/>
                  </a:lnTo>
                  <a:lnTo>
                    <a:pt x="636273" y="1773818"/>
                  </a:lnTo>
                  <a:lnTo>
                    <a:pt x="635015" y="1772858"/>
                  </a:lnTo>
                  <a:lnTo>
                    <a:pt x="633443" y="1769659"/>
                  </a:lnTo>
                  <a:lnTo>
                    <a:pt x="632185" y="1765500"/>
                  </a:lnTo>
                  <a:lnTo>
                    <a:pt x="630298" y="1760701"/>
                  </a:lnTo>
                  <a:lnTo>
                    <a:pt x="627467" y="1749503"/>
                  </a:lnTo>
                  <a:lnTo>
                    <a:pt x="624951" y="1739905"/>
                  </a:lnTo>
                  <a:lnTo>
                    <a:pt x="623064" y="1730627"/>
                  </a:lnTo>
                  <a:lnTo>
                    <a:pt x="616460" y="1758461"/>
                  </a:lnTo>
                  <a:lnTo>
                    <a:pt x="617089" y="1761020"/>
                  </a:lnTo>
                  <a:lnTo>
                    <a:pt x="617089" y="1762620"/>
                  </a:lnTo>
                  <a:lnTo>
                    <a:pt x="617089" y="1763260"/>
                  </a:lnTo>
                  <a:lnTo>
                    <a:pt x="616774" y="1761660"/>
                  </a:lnTo>
                  <a:lnTo>
                    <a:pt x="615201" y="1757181"/>
                  </a:lnTo>
                  <a:lnTo>
                    <a:pt x="609855" y="1735746"/>
                  </a:lnTo>
                  <a:lnTo>
                    <a:pt x="607968" y="1727748"/>
                  </a:lnTo>
                  <a:lnTo>
                    <a:pt x="606395" y="1719749"/>
                  </a:lnTo>
                  <a:lnTo>
                    <a:pt x="605137" y="1712071"/>
                  </a:lnTo>
                  <a:lnTo>
                    <a:pt x="604508" y="1705033"/>
                  </a:lnTo>
                  <a:lnTo>
                    <a:pt x="603250" y="1691275"/>
                  </a:lnTo>
                  <a:lnTo>
                    <a:pt x="603250" y="1679438"/>
                  </a:lnTo>
                  <a:lnTo>
                    <a:pt x="603879" y="1669840"/>
                  </a:lnTo>
                  <a:lnTo>
                    <a:pt x="604194" y="1662162"/>
                  </a:lnTo>
                  <a:lnTo>
                    <a:pt x="604823" y="1655763"/>
                  </a:lnTo>
                  <a:close/>
                  <a:moveTo>
                    <a:pt x="572788" y="1655763"/>
                  </a:moveTo>
                  <a:lnTo>
                    <a:pt x="574046" y="1662162"/>
                  </a:lnTo>
                  <a:lnTo>
                    <a:pt x="574361" y="1669840"/>
                  </a:lnTo>
                  <a:lnTo>
                    <a:pt x="574675" y="1679438"/>
                  </a:lnTo>
                  <a:lnTo>
                    <a:pt x="574361" y="1691275"/>
                  </a:lnTo>
                  <a:lnTo>
                    <a:pt x="573417" y="1705033"/>
                  </a:lnTo>
                  <a:lnTo>
                    <a:pt x="572788" y="1712071"/>
                  </a:lnTo>
                  <a:lnTo>
                    <a:pt x="571530" y="1719749"/>
                  </a:lnTo>
                  <a:lnTo>
                    <a:pt x="570272" y="1727748"/>
                  </a:lnTo>
                  <a:lnTo>
                    <a:pt x="568385" y="1735746"/>
                  </a:lnTo>
                  <a:lnTo>
                    <a:pt x="562724" y="1757181"/>
                  </a:lnTo>
                  <a:lnTo>
                    <a:pt x="561152" y="1761660"/>
                  </a:lnTo>
                  <a:lnTo>
                    <a:pt x="560837" y="1763260"/>
                  </a:lnTo>
                  <a:lnTo>
                    <a:pt x="560837" y="1762620"/>
                  </a:lnTo>
                  <a:lnTo>
                    <a:pt x="560837" y="1761020"/>
                  </a:lnTo>
                  <a:lnTo>
                    <a:pt x="561152" y="1758461"/>
                  </a:lnTo>
                  <a:lnTo>
                    <a:pt x="554547" y="1730627"/>
                  </a:lnTo>
                  <a:lnTo>
                    <a:pt x="553289" y="1736706"/>
                  </a:lnTo>
                  <a:lnTo>
                    <a:pt x="550144" y="1751103"/>
                  </a:lnTo>
                  <a:lnTo>
                    <a:pt x="548257" y="1759101"/>
                  </a:lnTo>
                  <a:lnTo>
                    <a:pt x="545741" y="1765819"/>
                  </a:lnTo>
                  <a:lnTo>
                    <a:pt x="543225" y="1771578"/>
                  </a:lnTo>
                  <a:lnTo>
                    <a:pt x="542281" y="1773498"/>
                  </a:lnTo>
                  <a:lnTo>
                    <a:pt x="541023" y="1774778"/>
                  </a:lnTo>
                  <a:lnTo>
                    <a:pt x="537878" y="1776697"/>
                  </a:lnTo>
                  <a:lnTo>
                    <a:pt x="532532" y="1778297"/>
                  </a:lnTo>
                  <a:lnTo>
                    <a:pt x="526556" y="1779896"/>
                  </a:lnTo>
                  <a:lnTo>
                    <a:pt x="523726" y="1780856"/>
                  </a:lnTo>
                  <a:lnTo>
                    <a:pt x="520581" y="1781176"/>
                  </a:lnTo>
                  <a:lnTo>
                    <a:pt x="517750" y="1781176"/>
                  </a:lnTo>
                  <a:lnTo>
                    <a:pt x="514605" y="1781176"/>
                  </a:lnTo>
                  <a:lnTo>
                    <a:pt x="512403" y="1780216"/>
                  </a:lnTo>
                  <a:lnTo>
                    <a:pt x="510516" y="1779576"/>
                  </a:lnTo>
                  <a:lnTo>
                    <a:pt x="509258" y="1777657"/>
                  </a:lnTo>
                  <a:lnTo>
                    <a:pt x="508000" y="1775737"/>
                  </a:lnTo>
                  <a:lnTo>
                    <a:pt x="508000" y="1773178"/>
                  </a:lnTo>
                  <a:lnTo>
                    <a:pt x="508315" y="1769659"/>
                  </a:lnTo>
                  <a:lnTo>
                    <a:pt x="510831" y="1761660"/>
                  </a:lnTo>
                  <a:lnTo>
                    <a:pt x="513661" y="1753662"/>
                  </a:lnTo>
                  <a:lnTo>
                    <a:pt x="519637" y="1738305"/>
                  </a:lnTo>
                  <a:lnTo>
                    <a:pt x="524669" y="1726148"/>
                  </a:lnTo>
                  <a:lnTo>
                    <a:pt x="526871" y="1721669"/>
                  </a:lnTo>
                  <a:lnTo>
                    <a:pt x="528129" y="1721349"/>
                  </a:lnTo>
                  <a:lnTo>
                    <a:pt x="531903" y="1718790"/>
                  </a:lnTo>
                  <a:lnTo>
                    <a:pt x="537564" y="1715270"/>
                  </a:lnTo>
                  <a:lnTo>
                    <a:pt x="540709" y="1712391"/>
                  </a:lnTo>
                  <a:lnTo>
                    <a:pt x="544168" y="1709192"/>
                  </a:lnTo>
                  <a:lnTo>
                    <a:pt x="547942" y="1705352"/>
                  </a:lnTo>
                  <a:lnTo>
                    <a:pt x="552031" y="1700873"/>
                  </a:lnTo>
                  <a:lnTo>
                    <a:pt x="555805" y="1695435"/>
                  </a:lnTo>
                  <a:lnTo>
                    <a:pt x="559265" y="1689036"/>
                  </a:lnTo>
                  <a:lnTo>
                    <a:pt x="563039" y="1682317"/>
                  </a:lnTo>
                  <a:lnTo>
                    <a:pt x="566813" y="1674319"/>
                  </a:lnTo>
                  <a:lnTo>
                    <a:pt x="569958" y="1665681"/>
                  </a:lnTo>
                  <a:lnTo>
                    <a:pt x="572788" y="1655763"/>
                  </a:lnTo>
                  <a:close/>
                  <a:moveTo>
                    <a:pt x="1818954" y="1647825"/>
                  </a:moveTo>
                  <a:lnTo>
                    <a:pt x="1838895" y="1652921"/>
                  </a:lnTo>
                  <a:lnTo>
                    <a:pt x="1857254" y="1658335"/>
                  </a:lnTo>
                  <a:lnTo>
                    <a:pt x="1887641" y="1667252"/>
                  </a:lnTo>
                  <a:lnTo>
                    <a:pt x="1920876" y="1677444"/>
                  </a:lnTo>
                  <a:lnTo>
                    <a:pt x="1893022" y="1751013"/>
                  </a:lnTo>
                  <a:lnTo>
                    <a:pt x="1862952" y="1739548"/>
                  </a:lnTo>
                  <a:lnTo>
                    <a:pt x="1842377" y="1731904"/>
                  </a:lnTo>
                  <a:lnTo>
                    <a:pt x="1842061" y="1727764"/>
                  </a:lnTo>
                  <a:lnTo>
                    <a:pt x="1841744" y="1723624"/>
                  </a:lnTo>
                  <a:lnTo>
                    <a:pt x="1840795" y="1719802"/>
                  </a:lnTo>
                  <a:lnTo>
                    <a:pt x="1840162" y="1715662"/>
                  </a:lnTo>
                  <a:lnTo>
                    <a:pt x="1837313" y="1706744"/>
                  </a:lnTo>
                  <a:lnTo>
                    <a:pt x="1834147" y="1697190"/>
                  </a:lnTo>
                  <a:lnTo>
                    <a:pt x="1830666" y="1688272"/>
                  </a:lnTo>
                  <a:lnTo>
                    <a:pt x="1827500" y="1679355"/>
                  </a:lnTo>
                  <a:lnTo>
                    <a:pt x="1821486" y="1665979"/>
                  </a:lnTo>
                  <a:lnTo>
                    <a:pt x="1818321" y="1658972"/>
                  </a:lnTo>
                  <a:lnTo>
                    <a:pt x="1817688" y="1658016"/>
                  </a:lnTo>
                  <a:lnTo>
                    <a:pt x="1818954" y="1647825"/>
                  </a:lnTo>
                  <a:close/>
                  <a:moveTo>
                    <a:pt x="471166" y="1647825"/>
                  </a:moveTo>
                  <a:lnTo>
                    <a:pt x="477838" y="1697288"/>
                  </a:lnTo>
                  <a:lnTo>
                    <a:pt x="477203" y="1698239"/>
                  </a:lnTo>
                  <a:lnTo>
                    <a:pt x="473072" y="1707434"/>
                  </a:lnTo>
                  <a:lnTo>
                    <a:pt x="465447" y="1725190"/>
                  </a:lnTo>
                  <a:lnTo>
                    <a:pt x="429546" y="1738190"/>
                  </a:lnTo>
                  <a:lnTo>
                    <a:pt x="412072" y="1744849"/>
                  </a:lnTo>
                  <a:lnTo>
                    <a:pt x="394280" y="1751507"/>
                  </a:lnTo>
                  <a:lnTo>
                    <a:pt x="362191" y="1765775"/>
                  </a:lnTo>
                  <a:lnTo>
                    <a:pt x="346623" y="1773068"/>
                  </a:lnTo>
                  <a:lnTo>
                    <a:pt x="338680" y="1776873"/>
                  </a:lnTo>
                  <a:lnTo>
                    <a:pt x="331055" y="1780678"/>
                  </a:lnTo>
                  <a:lnTo>
                    <a:pt x="316123" y="1788287"/>
                  </a:lnTo>
                  <a:lnTo>
                    <a:pt x="301508" y="1796214"/>
                  </a:lnTo>
                  <a:lnTo>
                    <a:pt x="287211" y="1804458"/>
                  </a:lnTo>
                  <a:lnTo>
                    <a:pt x="273549" y="1812702"/>
                  </a:lnTo>
                  <a:lnTo>
                    <a:pt x="247815" y="1829824"/>
                  </a:lnTo>
                  <a:lnTo>
                    <a:pt x="236060" y="1838702"/>
                  </a:lnTo>
                  <a:lnTo>
                    <a:pt x="230341" y="1842823"/>
                  </a:lnTo>
                  <a:lnTo>
                    <a:pt x="224940" y="1847897"/>
                  </a:lnTo>
                  <a:lnTo>
                    <a:pt x="219856" y="1852018"/>
                  </a:lnTo>
                  <a:lnTo>
                    <a:pt x="214455" y="1856457"/>
                  </a:lnTo>
                  <a:lnTo>
                    <a:pt x="204924" y="1865335"/>
                  </a:lnTo>
                  <a:lnTo>
                    <a:pt x="188403" y="1882774"/>
                  </a:lnTo>
                  <a:lnTo>
                    <a:pt x="176330" y="1899262"/>
                  </a:lnTo>
                  <a:lnTo>
                    <a:pt x="171246" y="1907189"/>
                  </a:lnTo>
                  <a:lnTo>
                    <a:pt x="169340" y="1910677"/>
                  </a:lnTo>
                  <a:lnTo>
                    <a:pt x="167434" y="1914481"/>
                  </a:lnTo>
                  <a:lnTo>
                    <a:pt x="165528" y="1918286"/>
                  </a:lnTo>
                  <a:lnTo>
                    <a:pt x="163939" y="1921457"/>
                  </a:lnTo>
                  <a:lnTo>
                    <a:pt x="162033" y="1926530"/>
                  </a:lnTo>
                  <a:lnTo>
                    <a:pt x="161080" y="1930969"/>
                  </a:lnTo>
                  <a:lnTo>
                    <a:pt x="160127" y="1932554"/>
                  </a:lnTo>
                  <a:lnTo>
                    <a:pt x="159491" y="1934457"/>
                  </a:lnTo>
                  <a:lnTo>
                    <a:pt x="159173" y="1935091"/>
                  </a:lnTo>
                  <a:lnTo>
                    <a:pt x="158856" y="1936359"/>
                  </a:lnTo>
                  <a:lnTo>
                    <a:pt x="157903" y="1939213"/>
                  </a:lnTo>
                  <a:lnTo>
                    <a:pt x="157585" y="1945871"/>
                  </a:lnTo>
                  <a:lnTo>
                    <a:pt x="157267" y="1948408"/>
                  </a:lnTo>
                  <a:lnTo>
                    <a:pt x="191580" y="1949359"/>
                  </a:lnTo>
                  <a:lnTo>
                    <a:pt x="196346" y="1981700"/>
                  </a:lnTo>
                  <a:lnTo>
                    <a:pt x="200794" y="2007700"/>
                  </a:lnTo>
                  <a:lnTo>
                    <a:pt x="203653" y="2019432"/>
                  </a:lnTo>
                  <a:lnTo>
                    <a:pt x="205877" y="2029578"/>
                  </a:lnTo>
                  <a:lnTo>
                    <a:pt x="208419" y="2039090"/>
                  </a:lnTo>
                  <a:lnTo>
                    <a:pt x="210960" y="2048285"/>
                  </a:lnTo>
                  <a:lnTo>
                    <a:pt x="213820" y="2056529"/>
                  </a:lnTo>
                  <a:lnTo>
                    <a:pt x="216679" y="2064773"/>
                  </a:lnTo>
                  <a:lnTo>
                    <a:pt x="222716" y="2080943"/>
                  </a:lnTo>
                  <a:lnTo>
                    <a:pt x="230341" y="2097431"/>
                  </a:lnTo>
                  <a:lnTo>
                    <a:pt x="238919" y="2116138"/>
                  </a:lnTo>
                  <a:lnTo>
                    <a:pt x="226210" y="2109797"/>
                  </a:lnTo>
                  <a:lnTo>
                    <a:pt x="214137" y="2103138"/>
                  </a:lnTo>
                  <a:lnTo>
                    <a:pt x="202064" y="2096163"/>
                  </a:lnTo>
                  <a:lnTo>
                    <a:pt x="189991" y="2089504"/>
                  </a:lnTo>
                  <a:lnTo>
                    <a:pt x="167116" y="2075236"/>
                  </a:lnTo>
                  <a:lnTo>
                    <a:pt x="144876" y="2060651"/>
                  </a:lnTo>
                  <a:lnTo>
                    <a:pt x="123907" y="2046066"/>
                  </a:lnTo>
                  <a:lnTo>
                    <a:pt x="104209" y="2031797"/>
                  </a:lnTo>
                  <a:lnTo>
                    <a:pt x="85782" y="2018529"/>
                  </a:lnTo>
                  <a:lnTo>
                    <a:pt x="69261" y="2003895"/>
                  </a:lnTo>
                  <a:lnTo>
                    <a:pt x="53693" y="1991212"/>
                  </a:lnTo>
                  <a:lnTo>
                    <a:pt x="40349" y="1979481"/>
                  </a:lnTo>
                  <a:lnTo>
                    <a:pt x="28276" y="1969017"/>
                  </a:lnTo>
                  <a:lnTo>
                    <a:pt x="18427" y="1960139"/>
                  </a:lnTo>
                  <a:lnTo>
                    <a:pt x="4448" y="1946823"/>
                  </a:lnTo>
                  <a:lnTo>
                    <a:pt x="0" y="1942066"/>
                  </a:lnTo>
                  <a:lnTo>
                    <a:pt x="56870" y="1944286"/>
                  </a:lnTo>
                  <a:lnTo>
                    <a:pt x="57823" y="1934774"/>
                  </a:lnTo>
                  <a:lnTo>
                    <a:pt x="59094" y="1928432"/>
                  </a:lnTo>
                  <a:lnTo>
                    <a:pt x="59730" y="1924311"/>
                  </a:lnTo>
                  <a:lnTo>
                    <a:pt x="61318" y="1918603"/>
                  </a:lnTo>
                  <a:lnTo>
                    <a:pt x="65131" y="1906238"/>
                  </a:lnTo>
                  <a:lnTo>
                    <a:pt x="69579" y="1893238"/>
                  </a:lnTo>
                  <a:lnTo>
                    <a:pt x="72756" y="1886262"/>
                  </a:lnTo>
                  <a:lnTo>
                    <a:pt x="75615" y="1879921"/>
                  </a:lnTo>
                  <a:lnTo>
                    <a:pt x="78792" y="1873896"/>
                  </a:lnTo>
                  <a:lnTo>
                    <a:pt x="82287" y="1868506"/>
                  </a:lnTo>
                  <a:lnTo>
                    <a:pt x="85782" y="1862165"/>
                  </a:lnTo>
                  <a:lnTo>
                    <a:pt x="89595" y="1855506"/>
                  </a:lnTo>
                  <a:lnTo>
                    <a:pt x="94043" y="1849482"/>
                  </a:lnTo>
                  <a:lnTo>
                    <a:pt x="98491" y="1843458"/>
                  </a:lnTo>
                  <a:lnTo>
                    <a:pt x="108340" y="1831726"/>
                  </a:lnTo>
                  <a:lnTo>
                    <a:pt x="118506" y="1819677"/>
                  </a:lnTo>
                  <a:lnTo>
                    <a:pt x="130262" y="1808263"/>
                  </a:lnTo>
                  <a:lnTo>
                    <a:pt x="142652" y="1797482"/>
                  </a:lnTo>
                  <a:lnTo>
                    <a:pt x="149007" y="1791775"/>
                  </a:lnTo>
                  <a:lnTo>
                    <a:pt x="155361" y="1786068"/>
                  </a:lnTo>
                  <a:lnTo>
                    <a:pt x="162033" y="1781312"/>
                  </a:lnTo>
                  <a:lnTo>
                    <a:pt x="169340" y="1775922"/>
                  </a:lnTo>
                  <a:lnTo>
                    <a:pt x="176330" y="1770848"/>
                  </a:lnTo>
                  <a:lnTo>
                    <a:pt x="183637" y="1765775"/>
                  </a:lnTo>
                  <a:lnTo>
                    <a:pt x="190627" y="1761019"/>
                  </a:lnTo>
                  <a:lnTo>
                    <a:pt x="198252" y="1756263"/>
                  </a:lnTo>
                  <a:lnTo>
                    <a:pt x="213820" y="1747068"/>
                  </a:lnTo>
                  <a:lnTo>
                    <a:pt x="229388" y="1737873"/>
                  </a:lnTo>
                  <a:lnTo>
                    <a:pt x="245591" y="1729312"/>
                  </a:lnTo>
                  <a:lnTo>
                    <a:pt x="262112" y="1721068"/>
                  </a:lnTo>
                  <a:lnTo>
                    <a:pt x="279268" y="1713459"/>
                  </a:lnTo>
                  <a:lnTo>
                    <a:pt x="296425" y="1705849"/>
                  </a:lnTo>
                  <a:lnTo>
                    <a:pt x="305003" y="1702044"/>
                  </a:lnTo>
                  <a:lnTo>
                    <a:pt x="313899" y="1698239"/>
                  </a:lnTo>
                  <a:lnTo>
                    <a:pt x="331055" y="1691581"/>
                  </a:lnTo>
                  <a:lnTo>
                    <a:pt x="366321" y="1678264"/>
                  </a:lnTo>
                  <a:lnTo>
                    <a:pt x="392691" y="1670020"/>
                  </a:lnTo>
                  <a:lnTo>
                    <a:pt x="419061" y="1662093"/>
                  </a:lnTo>
                  <a:lnTo>
                    <a:pt x="445114" y="1654801"/>
                  </a:lnTo>
                  <a:lnTo>
                    <a:pt x="471166" y="1647825"/>
                  </a:lnTo>
                  <a:close/>
                  <a:moveTo>
                    <a:pt x="1722423" y="1617663"/>
                  </a:moveTo>
                  <a:lnTo>
                    <a:pt x="1724939" y="1626279"/>
                  </a:lnTo>
                  <a:lnTo>
                    <a:pt x="1728084" y="1634257"/>
                  </a:lnTo>
                  <a:lnTo>
                    <a:pt x="1730914" y="1641278"/>
                  </a:lnTo>
                  <a:lnTo>
                    <a:pt x="1734374" y="1647660"/>
                  </a:lnTo>
                  <a:lnTo>
                    <a:pt x="1737519" y="1653404"/>
                  </a:lnTo>
                  <a:lnTo>
                    <a:pt x="1740978" y="1658829"/>
                  </a:lnTo>
                  <a:lnTo>
                    <a:pt x="1744438" y="1663297"/>
                  </a:lnTo>
                  <a:lnTo>
                    <a:pt x="1747583" y="1667126"/>
                  </a:lnTo>
                  <a:lnTo>
                    <a:pt x="1751672" y="1671594"/>
                  </a:lnTo>
                  <a:lnTo>
                    <a:pt x="1755446" y="1675104"/>
                  </a:lnTo>
                  <a:lnTo>
                    <a:pt x="1759220" y="1677657"/>
                  </a:lnTo>
                  <a:lnTo>
                    <a:pt x="1762050" y="1679891"/>
                  </a:lnTo>
                  <a:lnTo>
                    <a:pt x="1766768" y="1682444"/>
                  </a:lnTo>
                  <a:lnTo>
                    <a:pt x="1768655" y="1683401"/>
                  </a:lnTo>
                  <a:lnTo>
                    <a:pt x="1770856" y="1688188"/>
                  </a:lnTo>
                  <a:lnTo>
                    <a:pt x="1775574" y="1699995"/>
                  </a:lnTo>
                  <a:lnTo>
                    <a:pt x="1781549" y="1715313"/>
                  </a:lnTo>
                  <a:lnTo>
                    <a:pt x="1784695" y="1723291"/>
                  </a:lnTo>
                  <a:lnTo>
                    <a:pt x="1786896" y="1731269"/>
                  </a:lnTo>
                  <a:lnTo>
                    <a:pt x="1787525" y="1734779"/>
                  </a:lnTo>
                  <a:lnTo>
                    <a:pt x="1787211" y="1737332"/>
                  </a:lnTo>
                  <a:lnTo>
                    <a:pt x="1786267" y="1739566"/>
                  </a:lnTo>
                  <a:lnTo>
                    <a:pt x="1785009" y="1741161"/>
                  </a:lnTo>
                  <a:lnTo>
                    <a:pt x="1783122" y="1742438"/>
                  </a:lnTo>
                  <a:lnTo>
                    <a:pt x="1780606" y="1742757"/>
                  </a:lnTo>
                  <a:lnTo>
                    <a:pt x="1777775" y="1743076"/>
                  </a:lnTo>
                  <a:lnTo>
                    <a:pt x="1774945" y="1742757"/>
                  </a:lnTo>
                  <a:lnTo>
                    <a:pt x="1771800" y="1742438"/>
                  </a:lnTo>
                  <a:lnTo>
                    <a:pt x="1768655" y="1741800"/>
                  </a:lnTo>
                  <a:lnTo>
                    <a:pt x="1762679" y="1739885"/>
                  </a:lnTo>
                  <a:lnTo>
                    <a:pt x="1757647" y="1738289"/>
                  </a:lnTo>
                  <a:lnTo>
                    <a:pt x="1754502" y="1736375"/>
                  </a:lnTo>
                  <a:lnTo>
                    <a:pt x="1753559" y="1735417"/>
                  </a:lnTo>
                  <a:lnTo>
                    <a:pt x="1752615" y="1734460"/>
                  </a:lnTo>
                  <a:lnTo>
                    <a:pt x="1751043" y="1731269"/>
                  </a:lnTo>
                  <a:lnTo>
                    <a:pt x="1749470" y="1727120"/>
                  </a:lnTo>
                  <a:lnTo>
                    <a:pt x="1747583" y="1722334"/>
                  </a:lnTo>
                  <a:lnTo>
                    <a:pt x="1744752" y="1711803"/>
                  </a:lnTo>
                  <a:lnTo>
                    <a:pt x="1742551" y="1701591"/>
                  </a:lnTo>
                  <a:lnTo>
                    <a:pt x="1740664" y="1692337"/>
                  </a:lnTo>
                  <a:lnTo>
                    <a:pt x="1733745" y="1720100"/>
                  </a:lnTo>
                  <a:lnTo>
                    <a:pt x="1734374" y="1722653"/>
                  </a:lnTo>
                  <a:lnTo>
                    <a:pt x="1734688" y="1724248"/>
                  </a:lnTo>
                  <a:lnTo>
                    <a:pt x="1734688" y="1724886"/>
                  </a:lnTo>
                  <a:lnTo>
                    <a:pt x="1733745" y="1723291"/>
                  </a:lnTo>
                  <a:lnTo>
                    <a:pt x="1732801" y="1719142"/>
                  </a:lnTo>
                  <a:lnTo>
                    <a:pt x="1727140" y="1697442"/>
                  </a:lnTo>
                  <a:lnTo>
                    <a:pt x="1725253" y="1689464"/>
                  </a:lnTo>
                  <a:lnTo>
                    <a:pt x="1723995" y="1681806"/>
                  </a:lnTo>
                  <a:lnTo>
                    <a:pt x="1722737" y="1674147"/>
                  </a:lnTo>
                  <a:lnTo>
                    <a:pt x="1722108" y="1666807"/>
                  </a:lnTo>
                  <a:lnTo>
                    <a:pt x="1720850" y="1653404"/>
                  </a:lnTo>
                  <a:lnTo>
                    <a:pt x="1720850" y="1641278"/>
                  </a:lnTo>
                  <a:lnTo>
                    <a:pt x="1721165" y="1631704"/>
                  </a:lnTo>
                  <a:lnTo>
                    <a:pt x="1721479" y="1624045"/>
                  </a:lnTo>
                  <a:lnTo>
                    <a:pt x="1722423" y="1617663"/>
                  </a:lnTo>
                  <a:close/>
                  <a:moveTo>
                    <a:pt x="1690388" y="1617663"/>
                  </a:moveTo>
                  <a:lnTo>
                    <a:pt x="1691017" y="1624045"/>
                  </a:lnTo>
                  <a:lnTo>
                    <a:pt x="1691646" y="1631704"/>
                  </a:lnTo>
                  <a:lnTo>
                    <a:pt x="1692275" y="1641278"/>
                  </a:lnTo>
                  <a:lnTo>
                    <a:pt x="1691646" y="1653404"/>
                  </a:lnTo>
                  <a:lnTo>
                    <a:pt x="1691017" y="1666807"/>
                  </a:lnTo>
                  <a:lnTo>
                    <a:pt x="1689759" y="1674147"/>
                  </a:lnTo>
                  <a:lnTo>
                    <a:pt x="1688816" y="1681806"/>
                  </a:lnTo>
                  <a:lnTo>
                    <a:pt x="1687243" y="1689464"/>
                  </a:lnTo>
                  <a:lnTo>
                    <a:pt x="1685356" y="1697442"/>
                  </a:lnTo>
                  <a:lnTo>
                    <a:pt x="1680009" y="1719142"/>
                  </a:lnTo>
                  <a:lnTo>
                    <a:pt x="1678751" y="1723291"/>
                  </a:lnTo>
                  <a:lnTo>
                    <a:pt x="1678122" y="1724886"/>
                  </a:lnTo>
                  <a:lnTo>
                    <a:pt x="1678122" y="1724248"/>
                  </a:lnTo>
                  <a:lnTo>
                    <a:pt x="1678437" y="1722653"/>
                  </a:lnTo>
                  <a:lnTo>
                    <a:pt x="1678751" y="1720100"/>
                  </a:lnTo>
                  <a:lnTo>
                    <a:pt x="1672147" y="1692337"/>
                  </a:lnTo>
                  <a:lnTo>
                    <a:pt x="1670889" y="1698719"/>
                  </a:lnTo>
                  <a:lnTo>
                    <a:pt x="1667429" y="1712760"/>
                  </a:lnTo>
                  <a:lnTo>
                    <a:pt x="1665228" y="1720738"/>
                  </a:lnTo>
                  <a:lnTo>
                    <a:pt x="1663026" y="1728078"/>
                  </a:lnTo>
                  <a:lnTo>
                    <a:pt x="1660825" y="1733184"/>
                  </a:lnTo>
                  <a:lnTo>
                    <a:pt x="1659881" y="1735098"/>
                  </a:lnTo>
                  <a:lnTo>
                    <a:pt x="1658623" y="1736375"/>
                  </a:lnTo>
                  <a:lnTo>
                    <a:pt x="1655164" y="1738289"/>
                  </a:lnTo>
                  <a:lnTo>
                    <a:pt x="1650131" y="1739885"/>
                  </a:lnTo>
                  <a:lnTo>
                    <a:pt x="1644156" y="1741800"/>
                  </a:lnTo>
                  <a:lnTo>
                    <a:pt x="1641011" y="1742438"/>
                  </a:lnTo>
                  <a:lnTo>
                    <a:pt x="1637866" y="1742757"/>
                  </a:lnTo>
                  <a:lnTo>
                    <a:pt x="1634721" y="1743076"/>
                  </a:lnTo>
                  <a:lnTo>
                    <a:pt x="1632205" y="1742757"/>
                  </a:lnTo>
                  <a:lnTo>
                    <a:pt x="1630003" y="1742438"/>
                  </a:lnTo>
                  <a:lnTo>
                    <a:pt x="1627802" y="1741161"/>
                  </a:lnTo>
                  <a:lnTo>
                    <a:pt x="1626544" y="1739566"/>
                  </a:lnTo>
                  <a:lnTo>
                    <a:pt x="1625600" y="1737332"/>
                  </a:lnTo>
                  <a:lnTo>
                    <a:pt x="1625600" y="1734779"/>
                  </a:lnTo>
                  <a:lnTo>
                    <a:pt x="1625915" y="1731269"/>
                  </a:lnTo>
                  <a:lnTo>
                    <a:pt x="1628431" y="1723291"/>
                  </a:lnTo>
                  <a:lnTo>
                    <a:pt x="1630947" y="1715313"/>
                  </a:lnTo>
                  <a:lnTo>
                    <a:pt x="1636922" y="1699995"/>
                  </a:lnTo>
                  <a:lnTo>
                    <a:pt x="1642269" y="1688188"/>
                  </a:lnTo>
                  <a:lnTo>
                    <a:pt x="1644156" y="1683401"/>
                  </a:lnTo>
                  <a:lnTo>
                    <a:pt x="1645728" y="1683082"/>
                  </a:lnTo>
                  <a:lnTo>
                    <a:pt x="1649188" y="1681167"/>
                  </a:lnTo>
                  <a:lnTo>
                    <a:pt x="1654849" y="1677338"/>
                  </a:lnTo>
                  <a:lnTo>
                    <a:pt x="1658309" y="1674147"/>
                  </a:lnTo>
                  <a:lnTo>
                    <a:pt x="1661454" y="1671275"/>
                  </a:lnTo>
                  <a:lnTo>
                    <a:pt x="1665228" y="1667126"/>
                  </a:lnTo>
                  <a:lnTo>
                    <a:pt x="1669002" y="1662659"/>
                  </a:lnTo>
                  <a:lnTo>
                    <a:pt x="1673090" y="1657234"/>
                  </a:lnTo>
                  <a:lnTo>
                    <a:pt x="1676864" y="1651170"/>
                  </a:lnTo>
                  <a:lnTo>
                    <a:pt x="1680638" y="1644150"/>
                  </a:lnTo>
                  <a:lnTo>
                    <a:pt x="1684098" y="1636172"/>
                  </a:lnTo>
                  <a:lnTo>
                    <a:pt x="1687243" y="1627556"/>
                  </a:lnTo>
                  <a:lnTo>
                    <a:pt x="1690388" y="1617663"/>
                  </a:lnTo>
                  <a:close/>
                  <a:moveTo>
                    <a:pt x="752205" y="1595438"/>
                  </a:moveTo>
                  <a:lnTo>
                    <a:pt x="760414" y="1653904"/>
                  </a:lnTo>
                  <a:lnTo>
                    <a:pt x="728212" y="1659909"/>
                  </a:lnTo>
                  <a:lnTo>
                    <a:pt x="704851" y="1663701"/>
                  </a:lnTo>
                  <a:lnTo>
                    <a:pt x="713374" y="1600495"/>
                  </a:lnTo>
                  <a:lnTo>
                    <a:pt x="719057" y="1599863"/>
                  </a:lnTo>
                  <a:lnTo>
                    <a:pt x="752205" y="1595438"/>
                  </a:lnTo>
                  <a:close/>
                  <a:moveTo>
                    <a:pt x="1462714" y="1589088"/>
                  </a:moveTo>
                  <a:lnTo>
                    <a:pt x="1492809" y="1592290"/>
                  </a:lnTo>
                  <a:lnTo>
                    <a:pt x="1522586" y="1595493"/>
                  </a:lnTo>
                  <a:lnTo>
                    <a:pt x="1523536" y="1591009"/>
                  </a:lnTo>
                  <a:lnTo>
                    <a:pt x="1531456" y="1596453"/>
                  </a:lnTo>
                  <a:lnTo>
                    <a:pt x="1534307" y="1596774"/>
                  </a:lnTo>
                  <a:lnTo>
                    <a:pt x="1547295" y="1598375"/>
                  </a:lnTo>
                  <a:lnTo>
                    <a:pt x="1560916" y="1599656"/>
                  </a:lnTo>
                  <a:lnTo>
                    <a:pt x="1587209" y="1603498"/>
                  </a:lnTo>
                  <a:lnTo>
                    <a:pt x="1591961" y="1638403"/>
                  </a:lnTo>
                  <a:lnTo>
                    <a:pt x="1598613" y="1643207"/>
                  </a:lnTo>
                  <a:lnTo>
                    <a:pt x="1592911" y="1644487"/>
                  </a:lnTo>
                  <a:lnTo>
                    <a:pt x="1594812" y="1658577"/>
                  </a:lnTo>
                  <a:lnTo>
                    <a:pt x="1593861" y="1659538"/>
                  </a:lnTo>
                  <a:lnTo>
                    <a:pt x="1591644" y="1663701"/>
                  </a:lnTo>
                  <a:lnTo>
                    <a:pt x="1579923" y="1661459"/>
                  </a:lnTo>
                  <a:lnTo>
                    <a:pt x="1568202" y="1659218"/>
                  </a:lnTo>
                  <a:lnTo>
                    <a:pt x="1544444" y="1655055"/>
                  </a:lnTo>
                  <a:lnTo>
                    <a:pt x="1530822" y="1658577"/>
                  </a:lnTo>
                  <a:lnTo>
                    <a:pt x="1521952" y="1661139"/>
                  </a:lnTo>
                  <a:lnTo>
                    <a:pt x="1515300" y="1663381"/>
                  </a:lnTo>
                  <a:lnTo>
                    <a:pt x="1516567" y="1650572"/>
                  </a:lnTo>
                  <a:lnTo>
                    <a:pt x="1487740" y="1645768"/>
                  </a:lnTo>
                  <a:lnTo>
                    <a:pt x="1458913" y="1641605"/>
                  </a:lnTo>
                  <a:lnTo>
                    <a:pt x="1462714" y="1589088"/>
                  </a:lnTo>
                  <a:close/>
                  <a:moveTo>
                    <a:pt x="725488" y="1373188"/>
                  </a:moveTo>
                  <a:lnTo>
                    <a:pt x="815523" y="1389804"/>
                  </a:lnTo>
                  <a:lnTo>
                    <a:pt x="816801" y="1390443"/>
                  </a:lnTo>
                  <a:lnTo>
                    <a:pt x="818397" y="1390762"/>
                  </a:lnTo>
                  <a:lnTo>
                    <a:pt x="820951" y="1392360"/>
                  </a:lnTo>
                  <a:lnTo>
                    <a:pt x="823824" y="1394596"/>
                  </a:lnTo>
                  <a:lnTo>
                    <a:pt x="826059" y="1397472"/>
                  </a:lnTo>
                  <a:lnTo>
                    <a:pt x="827975" y="1401307"/>
                  </a:lnTo>
                  <a:lnTo>
                    <a:pt x="829891" y="1405461"/>
                  </a:lnTo>
                  <a:lnTo>
                    <a:pt x="831168" y="1409934"/>
                  </a:lnTo>
                  <a:lnTo>
                    <a:pt x="832764" y="1415046"/>
                  </a:lnTo>
                  <a:lnTo>
                    <a:pt x="834999" y="1425910"/>
                  </a:lnTo>
                  <a:lnTo>
                    <a:pt x="836915" y="1437094"/>
                  </a:lnTo>
                  <a:lnTo>
                    <a:pt x="838511" y="1448597"/>
                  </a:lnTo>
                  <a:lnTo>
                    <a:pt x="839469" y="1460100"/>
                  </a:lnTo>
                  <a:lnTo>
                    <a:pt x="839788" y="1463615"/>
                  </a:lnTo>
                  <a:lnTo>
                    <a:pt x="839788" y="1466491"/>
                  </a:lnTo>
                  <a:lnTo>
                    <a:pt x="839150" y="1468728"/>
                  </a:lnTo>
                  <a:lnTo>
                    <a:pt x="838511" y="1469686"/>
                  </a:lnTo>
                  <a:lnTo>
                    <a:pt x="837553" y="1470325"/>
                  </a:lnTo>
                  <a:lnTo>
                    <a:pt x="836276" y="1470325"/>
                  </a:lnTo>
                  <a:lnTo>
                    <a:pt x="834680" y="1469367"/>
                  </a:lnTo>
                  <a:lnTo>
                    <a:pt x="833083" y="1468408"/>
                  </a:lnTo>
                  <a:lnTo>
                    <a:pt x="829891" y="1464574"/>
                  </a:lnTo>
                  <a:lnTo>
                    <a:pt x="826059" y="1459461"/>
                  </a:lnTo>
                  <a:lnTo>
                    <a:pt x="822547" y="1454349"/>
                  </a:lnTo>
                  <a:lnTo>
                    <a:pt x="819993" y="1448278"/>
                  </a:lnTo>
                  <a:lnTo>
                    <a:pt x="818397" y="1444124"/>
                  </a:lnTo>
                  <a:lnTo>
                    <a:pt x="817120" y="1440289"/>
                  </a:lnTo>
                  <a:lnTo>
                    <a:pt x="816801" y="1438053"/>
                  </a:lnTo>
                  <a:lnTo>
                    <a:pt x="816481" y="1434218"/>
                  </a:lnTo>
                  <a:lnTo>
                    <a:pt x="815843" y="1431662"/>
                  </a:lnTo>
                  <a:lnTo>
                    <a:pt x="814885" y="1430384"/>
                  </a:lnTo>
                  <a:lnTo>
                    <a:pt x="814246" y="1429745"/>
                  </a:lnTo>
                  <a:lnTo>
                    <a:pt x="812969" y="1428786"/>
                  </a:lnTo>
                  <a:lnTo>
                    <a:pt x="812331" y="1428467"/>
                  </a:lnTo>
                  <a:lnTo>
                    <a:pt x="811692" y="1428786"/>
                  </a:lnTo>
                  <a:lnTo>
                    <a:pt x="810415" y="1428786"/>
                  </a:lnTo>
                  <a:lnTo>
                    <a:pt x="809776" y="1429745"/>
                  </a:lnTo>
                  <a:lnTo>
                    <a:pt x="808499" y="1430384"/>
                  </a:lnTo>
                  <a:lnTo>
                    <a:pt x="807861" y="1431662"/>
                  </a:lnTo>
                  <a:lnTo>
                    <a:pt x="806903" y="1433579"/>
                  </a:lnTo>
                  <a:lnTo>
                    <a:pt x="805945" y="1437094"/>
                  </a:lnTo>
                  <a:lnTo>
                    <a:pt x="805307" y="1439970"/>
                  </a:lnTo>
                  <a:lnTo>
                    <a:pt x="804668" y="1443165"/>
                  </a:lnTo>
                  <a:lnTo>
                    <a:pt x="804349" y="1450514"/>
                  </a:lnTo>
                  <a:lnTo>
                    <a:pt x="804029" y="1453390"/>
                  </a:lnTo>
                  <a:lnTo>
                    <a:pt x="803391" y="1456585"/>
                  </a:lnTo>
                  <a:lnTo>
                    <a:pt x="802433" y="1459461"/>
                  </a:lnTo>
                  <a:lnTo>
                    <a:pt x="801475" y="1461698"/>
                  </a:lnTo>
                  <a:lnTo>
                    <a:pt x="799879" y="1464574"/>
                  </a:lnTo>
                  <a:lnTo>
                    <a:pt x="797963" y="1466491"/>
                  </a:lnTo>
                  <a:lnTo>
                    <a:pt x="796048" y="1468408"/>
                  </a:lnTo>
                  <a:lnTo>
                    <a:pt x="793813" y="1469686"/>
                  </a:lnTo>
                  <a:lnTo>
                    <a:pt x="791259" y="1470964"/>
                  </a:lnTo>
                  <a:lnTo>
                    <a:pt x="788066" y="1471923"/>
                  </a:lnTo>
                  <a:lnTo>
                    <a:pt x="785192" y="1472881"/>
                  </a:lnTo>
                  <a:lnTo>
                    <a:pt x="781361" y="1473201"/>
                  </a:lnTo>
                  <a:lnTo>
                    <a:pt x="777530" y="1473201"/>
                  </a:lnTo>
                  <a:lnTo>
                    <a:pt x="773060" y="1473201"/>
                  </a:lnTo>
                  <a:lnTo>
                    <a:pt x="769867" y="1472562"/>
                  </a:lnTo>
                  <a:lnTo>
                    <a:pt x="766674" y="1471603"/>
                  </a:lnTo>
                  <a:lnTo>
                    <a:pt x="763801" y="1470645"/>
                  </a:lnTo>
                  <a:lnTo>
                    <a:pt x="760927" y="1468728"/>
                  </a:lnTo>
                  <a:lnTo>
                    <a:pt x="758373" y="1466810"/>
                  </a:lnTo>
                  <a:lnTo>
                    <a:pt x="755500" y="1464574"/>
                  </a:lnTo>
                  <a:lnTo>
                    <a:pt x="753265" y="1461698"/>
                  </a:lnTo>
                  <a:lnTo>
                    <a:pt x="751030" y="1459142"/>
                  </a:lnTo>
                  <a:lnTo>
                    <a:pt x="746879" y="1452751"/>
                  </a:lnTo>
                  <a:lnTo>
                    <a:pt x="743048" y="1445721"/>
                  </a:lnTo>
                  <a:lnTo>
                    <a:pt x="739856" y="1437733"/>
                  </a:lnTo>
                  <a:lnTo>
                    <a:pt x="736663" y="1429745"/>
                  </a:lnTo>
                  <a:lnTo>
                    <a:pt x="734428" y="1422076"/>
                  </a:lnTo>
                  <a:lnTo>
                    <a:pt x="732193" y="1413129"/>
                  </a:lnTo>
                  <a:lnTo>
                    <a:pt x="730277" y="1404182"/>
                  </a:lnTo>
                  <a:lnTo>
                    <a:pt x="728362" y="1395875"/>
                  </a:lnTo>
                  <a:lnTo>
                    <a:pt x="727404" y="1388525"/>
                  </a:lnTo>
                  <a:lnTo>
                    <a:pt x="725807" y="1377342"/>
                  </a:lnTo>
                  <a:lnTo>
                    <a:pt x="725488" y="1373188"/>
                  </a:lnTo>
                  <a:close/>
                  <a:moveTo>
                    <a:pt x="1574800" y="1371600"/>
                  </a:moveTo>
                  <a:lnTo>
                    <a:pt x="1574165" y="1375754"/>
                  </a:lnTo>
                  <a:lnTo>
                    <a:pt x="1572578" y="1386937"/>
                  </a:lnTo>
                  <a:lnTo>
                    <a:pt x="1571308" y="1394287"/>
                  </a:lnTo>
                  <a:lnTo>
                    <a:pt x="1570038" y="1402914"/>
                  </a:lnTo>
                  <a:lnTo>
                    <a:pt x="1568133" y="1411541"/>
                  </a:lnTo>
                  <a:lnTo>
                    <a:pt x="1565275" y="1420488"/>
                  </a:lnTo>
                  <a:lnTo>
                    <a:pt x="1562735" y="1429115"/>
                  </a:lnTo>
                  <a:lnTo>
                    <a:pt x="1559878" y="1437104"/>
                  </a:lnTo>
                  <a:lnTo>
                    <a:pt x="1556703" y="1444772"/>
                  </a:lnTo>
                  <a:lnTo>
                    <a:pt x="1552893" y="1451483"/>
                  </a:lnTo>
                  <a:lnTo>
                    <a:pt x="1548765" y="1457873"/>
                  </a:lnTo>
                  <a:lnTo>
                    <a:pt x="1546543" y="1460749"/>
                  </a:lnTo>
                  <a:lnTo>
                    <a:pt x="1544003" y="1463305"/>
                  </a:lnTo>
                  <a:lnTo>
                    <a:pt x="1541780" y="1465542"/>
                  </a:lnTo>
                  <a:lnTo>
                    <a:pt x="1539240" y="1467459"/>
                  </a:lnTo>
                  <a:lnTo>
                    <a:pt x="1536065" y="1469057"/>
                  </a:lnTo>
                  <a:lnTo>
                    <a:pt x="1533525" y="1470015"/>
                  </a:lnTo>
                  <a:lnTo>
                    <a:pt x="1530350" y="1471293"/>
                  </a:lnTo>
                  <a:lnTo>
                    <a:pt x="1527175" y="1471613"/>
                  </a:lnTo>
                  <a:lnTo>
                    <a:pt x="1523048" y="1471613"/>
                  </a:lnTo>
                  <a:lnTo>
                    <a:pt x="1518920" y="1471613"/>
                  </a:lnTo>
                  <a:lnTo>
                    <a:pt x="1515428" y="1471293"/>
                  </a:lnTo>
                  <a:lnTo>
                    <a:pt x="1511935" y="1470654"/>
                  </a:lnTo>
                  <a:lnTo>
                    <a:pt x="1509078" y="1469696"/>
                  </a:lnTo>
                  <a:lnTo>
                    <a:pt x="1506538" y="1468098"/>
                  </a:lnTo>
                  <a:lnTo>
                    <a:pt x="1503998" y="1466820"/>
                  </a:lnTo>
                  <a:lnTo>
                    <a:pt x="1502410" y="1464903"/>
                  </a:lnTo>
                  <a:lnTo>
                    <a:pt x="1500823" y="1462986"/>
                  </a:lnTo>
                  <a:lnTo>
                    <a:pt x="1499235" y="1460429"/>
                  </a:lnTo>
                  <a:lnTo>
                    <a:pt x="1498283" y="1457873"/>
                  </a:lnTo>
                  <a:lnTo>
                    <a:pt x="1497013" y="1454997"/>
                  </a:lnTo>
                  <a:lnTo>
                    <a:pt x="1496378" y="1451802"/>
                  </a:lnTo>
                  <a:lnTo>
                    <a:pt x="1495743" y="1448926"/>
                  </a:lnTo>
                  <a:lnTo>
                    <a:pt x="1495425" y="1441897"/>
                  </a:lnTo>
                  <a:lnTo>
                    <a:pt x="1495108" y="1439340"/>
                  </a:lnTo>
                  <a:lnTo>
                    <a:pt x="1494790" y="1437423"/>
                  </a:lnTo>
                  <a:lnTo>
                    <a:pt x="1494473" y="1435186"/>
                  </a:lnTo>
                  <a:lnTo>
                    <a:pt x="1493838" y="1432950"/>
                  </a:lnTo>
                  <a:lnTo>
                    <a:pt x="1493203" y="1431033"/>
                  </a:lnTo>
                  <a:lnTo>
                    <a:pt x="1492568" y="1429754"/>
                  </a:lnTo>
                  <a:lnTo>
                    <a:pt x="1491298" y="1428476"/>
                  </a:lnTo>
                  <a:lnTo>
                    <a:pt x="1490663" y="1427837"/>
                  </a:lnTo>
                  <a:lnTo>
                    <a:pt x="1489393" y="1427518"/>
                  </a:lnTo>
                  <a:lnTo>
                    <a:pt x="1488440" y="1426879"/>
                  </a:lnTo>
                  <a:lnTo>
                    <a:pt x="1487488" y="1427518"/>
                  </a:lnTo>
                  <a:lnTo>
                    <a:pt x="1486535" y="1427837"/>
                  </a:lnTo>
                  <a:lnTo>
                    <a:pt x="1485583" y="1428476"/>
                  </a:lnTo>
                  <a:lnTo>
                    <a:pt x="1484948" y="1429754"/>
                  </a:lnTo>
                  <a:lnTo>
                    <a:pt x="1484313" y="1431033"/>
                  </a:lnTo>
                  <a:lnTo>
                    <a:pt x="1483995" y="1432630"/>
                  </a:lnTo>
                  <a:lnTo>
                    <a:pt x="1483360" y="1434547"/>
                  </a:lnTo>
                  <a:lnTo>
                    <a:pt x="1483360" y="1436784"/>
                  </a:lnTo>
                  <a:lnTo>
                    <a:pt x="1483043" y="1438701"/>
                  </a:lnTo>
                  <a:lnTo>
                    <a:pt x="1482725" y="1441258"/>
                  </a:lnTo>
                  <a:lnTo>
                    <a:pt x="1481455" y="1444453"/>
                  </a:lnTo>
                  <a:lnTo>
                    <a:pt x="1478915" y="1450524"/>
                  </a:lnTo>
                  <a:lnTo>
                    <a:pt x="1475423" y="1456595"/>
                  </a:lnTo>
                  <a:lnTo>
                    <a:pt x="1471930" y="1462027"/>
                  </a:lnTo>
                  <a:lnTo>
                    <a:pt x="1469708" y="1464903"/>
                  </a:lnTo>
                  <a:lnTo>
                    <a:pt x="1467168" y="1466820"/>
                  </a:lnTo>
                  <a:lnTo>
                    <a:pt x="1464945" y="1468098"/>
                  </a:lnTo>
                  <a:lnTo>
                    <a:pt x="1463675" y="1468737"/>
                  </a:lnTo>
                  <a:lnTo>
                    <a:pt x="1462723" y="1468737"/>
                  </a:lnTo>
                  <a:lnTo>
                    <a:pt x="1462088" y="1468098"/>
                  </a:lnTo>
                  <a:lnTo>
                    <a:pt x="1461770" y="1467459"/>
                  </a:lnTo>
                  <a:lnTo>
                    <a:pt x="1460818" y="1466181"/>
                  </a:lnTo>
                  <a:lnTo>
                    <a:pt x="1460500" y="1462986"/>
                  </a:lnTo>
                  <a:lnTo>
                    <a:pt x="1460818" y="1458512"/>
                  </a:lnTo>
                  <a:lnTo>
                    <a:pt x="1462088" y="1447329"/>
                  </a:lnTo>
                  <a:lnTo>
                    <a:pt x="1463675" y="1435826"/>
                  </a:lnTo>
                  <a:lnTo>
                    <a:pt x="1465263" y="1424322"/>
                  </a:lnTo>
                  <a:lnTo>
                    <a:pt x="1467803" y="1413458"/>
                  </a:lnTo>
                  <a:lnTo>
                    <a:pt x="1469073" y="1408346"/>
                  </a:lnTo>
                  <a:lnTo>
                    <a:pt x="1470978" y="1403873"/>
                  </a:lnTo>
                  <a:lnTo>
                    <a:pt x="1472565" y="1399719"/>
                  </a:lnTo>
                  <a:lnTo>
                    <a:pt x="1474788" y="1395884"/>
                  </a:lnTo>
                  <a:lnTo>
                    <a:pt x="1476693" y="1393328"/>
                  </a:lnTo>
                  <a:lnTo>
                    <a:pt x="1479233" y="1390772"/>
                  </a:lnTo>
                  <a:lnTo>
                    <a:pt x="1482090" y="1389174"/>
                  </a:lnTo>
                  <a:lnTo>
                    <a:pt x="1483360" y="1388855"/>
                  </a:lnTo>
                  <a:lnTo>
                    <a:pt x="1484948" y="1388535"/>
                  </a:lnTo>
                  <a:lnTo>
                    <a:pt x="1574800" y="1371600"/>
                  </a:lnTo>
                  <a:close/>
                  <a:moveTo>
                    <a:pt x="325438" y="1127125"/>
                  </a:moveTo>
                  <a:lnTo>
                    <a:pt x="380683" y="1141095"/>
                  </a:lnTo>
                  <a:lnTo>
                    <a:pt x="381953" y="1141730"/>
                  </a:lnTo>
                  <a:lnTo>
                    <a:pt x="383858" y="1143000"/>
                  </a:lnTo>
                  <a:lnTo>
                    <a:pt x="385446" y="1144905"/>
                  </a:lnTo>
                  <a:lnTo>
                    <a:pt x="386716" y="1147445"/>
                  </a:lnTo>
                  <a:lnTo>
                    <a:pt x="387986" y="1150302"/>
                  </a:lnTo>
                  <a:lnTo>
                    <a:pt x="389256" y="1153477"/>
                  </a:lnTo>
                  <a:lnTo>
                    <a:pt x="391161" y="1161415"/>
                  </a:lnTo>
                  <a:lnTo>
                    <a:pt x="392748" y="1170305"/>
                  </a:lnTo>
                  <a:lnTo>
                    <a:pt x="393701" y="1179830"/>
                  </a:lnTo>
                  <a:lnTo>
                    <a:pt x="395288" y="1198562"/>
                  </a:lnTo>
                  <a:lnTo>
                    <a:pt x="395288" y="1202372"/>
                  </a:lnTo>
                  <a:lnTo>
                    <a:pt x="395288" y="1204595"/>
                  </a:lnTo>
                  <a:lnTo>
                    <a:pt x="394336" y="1206500"/>
                  </a:lnTo>
                  <a:lnTo>
                    <a:pt x="393701" y="1206817"/>
                  </a:lnTo>
                  <a:lnTo>
                    <a:pt x="393066" y="1206817"/>
                  </a:lnTo>
                  <a:lnTo>
                    <a:pt x="391796" y="1205865"/>
                  </a:lnTo>
                  <a:lnTo>
                    <a:pt x="390208" y="1204277"/>
                  </a:lnTo>
                  <a:lnTo>
                    <a:pt x="388938" y="1202372"/>
                  </a:lnTo>
                  <a:lnTo>
                    <a:pt x="386081" y="1197292"/>
                  </a:lnTo>
                  <a:lnTo>
                    <a:pt x="383858" y="1191577"/>
                  </a:lnTo>
                  <a:lnTo>
                    <a:pt x="381953" y="1185545"/>
                  </a:lnTo>
                  <a:lnTo>
                    <a:pt x="381636" y="1183005"/>
                  </a:lnTo>
                  <a:lnTo>
                    <a:pt x="381318" y="1180465"/>
                  </a:lnTo>
                  <a:lnTo>
                    <a:pt x="381001" y="1177290"/>
                  </a:lnTo>
                  <a:lnTo>
                    <a:pt x="380048" y="1174750"/>
                  </a:lnTo>
                  <a:lnTo>
                    <a:pt x="379731" y="1173480"/>
                  </a:lnTo>
                  <a:lnTo>
                    <a:pt x="379096" y="1172845"/>
                  </a:lnTo>
                  <a:lnTo>
                    <a:pt x="378461" y="1172845"/>
                  </a:lnTo>
                  <a:lnTo>
                    <a:pt x="377508" y="1172210"/>
                  </a:lnTo>
                  <a:lnTo>
                    <a:pt x="376873" y="1172845"/>
                  </a:lnTo>
                  <a:lnTo>
                    <a:pt x="376556" y="1173480"/>
                  </a:lnTo>
                  <a:lnTo>
                    <a:pt x="375603" y="1174115"/>
                  </a:lnTo>
                  <a:lnTo>
                    <a:pt x="374968" y="1175702"/>
                  </a:lnTo>
                  <a:lnTo>
                    <a:pt x="374333" y="1179512"/>
                  </a:lnTo>
                  <a:lnTo>
                    <a:pt x="373698" y="1184592"/>
                  </a:lnTo>
                  <a:lnTo>
                    <a:pt x="373698" y="1190625"/>
                  </a:lnTo>
                  <a:lnTo>
                    <a:pt x="373063" y="1196022"/>
                  </a:lnTo>
                  <a:lnTo>
                    <a:pt x="371476" y="1200150"/>
                  </a:lnTo>
                  <a:lnTo>
                    <a:pt x="370841" y="1202055"/>
                  </a:lnTo>
                  <a:lnTo>
                    <a:pt x="369571" y="1203960"/>
                  </a:lnTo>
                  <a:lnTo>
                    <a:pt x="368618" y="1205547"/>
                  </a:lnTo>
                  <a:lnTo>
                    <a:pt x="367031" y="1206500"/>
                  </a:lnTo>
                  <a:lnTo>
                    <a:pt x="365443" y="1207770"/>
                  </a:lnTo>
                  <a:lnTo>
                    <a:pt x="363538" y="1208405"/>
                  </a:lnTo>
                  <a:lnTo>
                    <a:pt x="361633" y="1209040"/>
                  </a:lnTo>
                  <a:lnTo>
                    <a:pt x="359411" y="1209675"/>
                  </a:lnTo>
                  <a:lnTo>
                    <a:pt x="357188" y="1209675"/>
                  </a:lnTo>
                  <a:lnTo>
                    <a:pt x="354648" y="1209675"/>
                  </a:lnTo>
                  <a:lnTo>
                    <a:pt x="352426" y="1208722"/>
                  </a:lnTo>
                  <a:lnTo>
                    <a:pt x="350203" y="1208087"/>
                  </a:lnTo>
                  <a:lnTo>
                    <a:pt x="348298" y="1206817"/>
                  </a:lnTo>
                  <a:lnTo>
                    <a:pt x="346393" y="1204912"/>
                  </a:lnTo>
                  <a:lnTo>
                    <a:pt x="344488" y="1203325"/>
                  </a:lnTo>
                  <a:lnTo>
                    <a:pt x="342901" y="1200785"/>
                  </a:lnTo>
                  <a:lnTo>
                    <a:pt x="339726" y="1195705"/>
                  </a:lnTo>
                  <a:lnTo>
                    <a:pt x="336868" y="1189355"/>
                  </a:lnTo>
                  <a:lnTo>
                    <a:pt x="334646" y="1182052"/>
                  </a:lnTo>
                  <a:lnTo>
                    <a:pt x="332423" y="1175067"/>
                  </a:lnTo>
                  <a:lnTo>
                    <a:pt x="330836" y="1167447"/>
                  </a:lnTo>
                  <a:lnTo>
                    <a:pt x="329566" y="1159827"/>
                  </a:lnTo>
                  <a:lnTo>
                    <a:pt x="327978" y="1152525"/>
                  </a:lnTo>
                  <a:lnTo>
                    <a:pt x="326391" y="1139507"/>
                  </a:lnTo>
                  <a:lnTo>
                    <a:pt x="325438" y="1127125"/>
                  </a:lnTo>
                  <a:close/>
                  <a:moveTo>
                    <a:pt x="1965325" y="1058863"/>
                  </a:moveTo>
                  <a:lnTo>
                    <a:pt x="1964373" y="1071293"/>
                  </a:lnTo>
                  <a:lnTo>
                    <a:pt x="1962785" y="1084361"/>
                  </a:lnTo>
                  <a:lnTo>
                    <a:pt x="1961833" y="1091692"/>
                  </a:lnTo>
                  <a:lnTo>
                    <a:pt x="1960245" y="1099022"/>
                  </a:lnTo>
                  <a:lnTo>
                    <a:pt x="1958340" y="1106672"/>
                  </a:lnTo>
                  <a:lnTo>
                    <a:pt x="1956118" y="1114321"/>
                  </a:lnTo>
                  <a:lnTo>
                    <a:pt x="1953895" y="1121014"/>
                  </a:lnTo>
                  <a:lnTo>
                    <a:pt x="1951038" y="1127389"/>
                  </a:lnTo>
                  <a:lnTo>
                    <a:pt x="1948180" y="1132807"/>
                  </a:lnTo>
                  <a:lnTo>
                    <a:pt x="1946275" y="1135038"/>
                  </a:lnTo>
                  <a:lnTo>
                    <a:pt x="1944370" y="1136951"/>
                  </a:lnTo>
                  <a:lnTo>
                    <a:pt x="1942465" y="1138863"/>
                  </a:lnTo>
                  <a:lnTo>
                    <a:pt x="1940560" y="1139819"/>
                  </a:lnTo>
                  <a:lnTo>
                    <a:pt x="1938655" y="1141094"/>
                  </a:lnTo>
                  <a:lnTo>
                    <a:pt x="1936433" y="1141413"/>
                  </a:lnTo>
                  <a:lnTo>
                    <a:pt x="1933893" y="1141413"/>
                  </a:lnTo>
                  <a:lnTo>
                    <a:pt x="1931353" y="1141413"/>
                  </a:lnTo>
                  <a:lnTo>
                    <a:pt x="1928813" y="1141094"/>
                  </a:lnTo>
                  <a:lnTo>
                    <a:pt x="1927225" y="1140775"/>
                  </a:lnTo>
                  <a:lnTo>
                    <a:pt x="1925320" y="1139501"/>
                  </a:lnTo>
                  <a:lnTo>
                    <a:pt x="1923733" y="1138863"/>
                  </a:lnTo>
                  <a:lnTo>
                    <a:pt x="1922145" y="1137269"/>
                  </a:lnTo>
                  <a:lnTo>
                    <a:pt x="1921193" y="1135676"/>
                  </a:lnTo>
                  <a:lnTo>
                    <a:pt x="1919923" y="1134401"/>
                  </a:lnTo>
                  <a:lnTo>
                    <a:pt x="1919288" y="1132489"/>
                  </a:lnTo>
                  <a:lnTo>
                    <a:pt x="1917700" y="1127708"/>
                  </a:lnTo>
                  <a:lnTo>
                    <a:pt x="1917383" y="1122608"/>
                  </a:lnTo>
                  <a:lnTo>
                    <a:pt x="1917065" y="1116552"/>
                  </a:lnTo>
                  <a:lnTo>
                    <a:pt x="1916430" y="1111134"/>
                  </a:lnTo>
                  <a:lnTo>
                    <a:pt x="1915795" y="1107628"/>
                  </a:lnTo>
                  <a:lnTo>
                    <a:pt x="1915160" y="1106353"/>
                  </a:lnTo>
                  <a:lnTo>
                    <a:pt x="1914525" y="1105078"/>
                  </a:lnTo>
                  <a:lnTo>
                    <a:pt x="1913890" y="1104441"/>
                  </a:lnTo>
                  <a:lnTo>
                    <a:pt x="1913255" y="1104441"/>
                  </a:lnTo>
                  <a:lnTo>
                    <a:pt x="1912303" y="1104441"/>
                  </a:lnTo>
                  <a:lnTo>
                    <a:pt x="1911668" y="1104759"/>
                  </a:lnTo>
                  <a:lnTo>
                    <a:pt x="1911350" y="1105078"/>
                  </a:lnTo>
                  <a:lnTo>
                    <a:pt x="1910398" y="1106353"/>
                  </a:lnTo>
                  <a:lnTo>
                    <a:pt x="1909763" y="1108903"/>
                  </a:lnTo>
                  <a:lnTo>
                    <a:pt x="1909445" y="1112409"/>
                  </a:lnTo>
                  <a:lnTo>
                    <a:pt x="1909445" y="1114640"/>
                  </a:lnTo>
                  <a:lnTo>
                    <a:pt x="1908810" y="1117190"/>
                  </a:lnTo>
                  <a:lnTo>
                    <a:pt x="1907223" y="1123246"/>
                  </a:lnTo>
                  <a:lnTo>
                    <a:pt x="1904683" y="1129301"/>
                  </a:lnTo>
                  <a:lnTo>
                    <a:pt x="1901825" y="1134401"/>
                  </a:lnTo>
                  <a:lnTo>
                    <a:pt x="1900238" y="1136632"/>
                  </a:lnTo>
                  <a:lnTo>
                    <a:pt x="1899285" y="1137907"/>
                  </a:lnTo>
                  <a:lnTo>
                    <a:pt x="1898015" y="1138863"/>
                  </a:lnTo>
                  <a:lnTo>
                    <a:pt x="1897063" y="1139182"/>
                  </a:lnTo>
                  <a:lnTo>
                    <a:pt x="1896110" y="1138544"/>
                  </a:lnTo>
                  <a:lnTo>
                    <a:pt x="1895475" y="1136951"/>
                  </a:lnTo>
                  <a:lnTo>
                    <a:pt x="1895475" y="1134401"/>
                  </a:lnTo>
                  <a:lnTo>
                    <a:pt x="1895475" y="1130576"/>
                  </a:lnTo>
                  <a:lnTo>
                    <a:pt x="1897380" y="1111771"/>
                  </a:lnTo>
                  <a:lnTo>
                    <a:pt x="1898650" y="1102210"/>
                  </a:lnTo>
                  <a:lnTo>
                    <a:pt x="1899920" y="1093604"/>
                  </a:lnTo>
                  <a:lnTo>
                    <a:pt x="1901825" y="1085636"/>
                  </a:lnTo>
                  <a:lnTo>
                    <a:pt x="1902778" y="1082130"/>
                  </a:lnTo>
                  <a:lnTo>
                    <a:pt x="1904048" y="1079261"/>
                  </a:lnTo>
                  <a:lnTo>
                    <a:pt x="1905318" y="1076393"/>
                  </a:lnTo>
                  <a:lnTo>
                    <a:pt x="1906905" y="1074481"/>
                  </a:lnTo>
                  <a:lnTo>
                    <a:pt x="1908810" y="1073524"/>
                  </a:lnTo>
                  <a:lnTo>
                    <a:pt x="1910398" y="1072887"/>
                  </a:lnTo>
                  <a:lnTo>
                    <a:pt x="1965325" y="1058863"/>
                  </a:lnTo>
                  <a:close/>
                  <a:moveTo>
                    <a:pt x="1336576" y="538163"/>
                  </a:moveTo>
                  <a:lnTo>
                    <a:pt x="1350233" y="538481"/>
                  </a:lnTo>
                  <a:lnTo>
                    <a:pt x="1363890" y="539116"/>
                  </a:lnTo>
                  <a:lnTo>
                    <a:pt x="1377547" y="541021"/>
                  </a:lnTo>
                  <a:lnTo>
                    <a:pt x="1391522" y="543243"/>
                  </a:lnTo>
                  <a:lnTo>
                    <a:pt x="1405497" y="546101"/>
                  </a:lnTo>
                  <a:lnTo>
                    <a:pt x="1418836" y="549276"/>
                  </a:lnTo>
                  <a:lnTo>
                    <a:pt x="1432493" y="553086"/>
                  </a:lnTo>
                  <a:lnTo>
                    <a:pt x="1446150" y="557531"/>
                  </a:lnTo>
                  <a:lnTo>
                    <a:pt x="1459490" y="562611"/>
                  </a:lnTo>
                  <a:lnTo>
                    <a:pt x="1472829" y="567373"/>
                  </a:lnTo>
                  <a:lnTo>
                    <a:pt x="1485533" y="573088"/>
                  </a:lnTo>
                  <a:lnTo>
                    <a:pt x="1498237" y="578803"/>
                  </a:lnTo>
                  <a:lnTo>
                    <a:pt x="1510306" y="584836"/>
                  </a:lnTo>
                  <a:lnTo>
                    <a:pt x="1522375" y="590868"/>
                  </a:lnTo>
                  <a:lnTo>
                    <a:pt x="1534127" y="597218"/>
                  </a:lnTo>
                  <a:lnTo>
                    <a:pt x="1544925" y="603568"/>
                  </a:lnTo>
                  <a:lnTo>
                    <a:pt x="1555724" y="609918"/>
                  </a:lnTo>
                  <a:lnTo>
                    <a:pt x="1565887" y="616268"/>
                  </a:lnTo>
                  <a:lnTo>
                    <a:pt x="1575415" y="622618"/>
                  </a:lnTo>
                  <a:lnTo>
                    <a:pt x="1584944" y="629285"/>
                  </a:lnTo>
                  <a:lnTo>
                    <a:pt x="1593201" y="635000"/>
                  </a:lnTo>
                  <a:lnTo>
                    <a:pt x="1600824" y="641033"/>
                  </a:lnTo>
                  <a:lnTo>
                    <a:pt x="1608129" y="647065"/>
                  </a:lnTo>
                  <a:lnTo>
                    <a:pt x="1614481" y="652780"/>
                  </a:lnTo>
                  <a:lnTo>
                    <a:pt x="1620198" y="657860"/>
                  </a:lnTo>
                  <a:lnTo>
                    <a:pt x="1624644" y="662623"/>
                  </a:lnTo>
                  <a:lnTo>
                    <a:pt x="1628773" y="667068"/>
                  </a:lnTo>
                  <a:lnTo>
                    <a:pt x="1631949" y="671195"/>
                  </a:lnTo>
                  <a:lnTo>
                    <a:pt x="1634172" y="674688"/>
                  </a:lnTo>
                  <a:lnTo>
                    <a:pt x="1635443" y="677545"/>
                  </a:lnTo>
                  <a:lnTo>
                    <a:pt x="1636395" y="683578"/>
                  </a:lnTo>
                  <a:lnTo>
                    <a:pt x="1636713" y="691515"/>
                  </a:lnTo>
                  <a:lnTo>
                    <a:pt x="1636713" y="702310"/>
                  </a:lnTo>
                  <a:lnTo>
                    <a:pt x="1636395" y="715328"/>
                  </a:lnTo>
                  <a:lnTo>
                    <a:pt x="1635125" y="746760"/>
                  </a:lnTo>
                  <a:lnTo>
                    <a:pt x="1633219" y="785178"/>
                  </a:lnTo>
                  <a:lnTo>
                    <a:pt x="1630361" y="829628"/>
                  </a:lnTo>
                  <a:lnTo>
                    <a:pt x="1626867" y="878523"/>
                  </a:lnTo>
                  <a:lnTo>
                    <a:pt x="1622738" y="930593"/>
                  </a:lnTo>
                  <a:lnTo>
                    <a:pt x="1617974" y="984568"/>
                  </a:lnTo>
                  <a:lnTo>
                    <a:pt x="1612893" y="1039496"/>
                  </a:lnTo>
                  <a:lnTo>
                    <a:pt x="1607811" y="1093471"/>
                  </a:lnTo>
                  <a:lnTo>
                    <a:pt x="1602412" y="1146176"/>
                  </a:lnTo>
                  <a:lnTo>
                    <a:pt x="1597330" y="1195388"/>
                  </a:lnTo>
                  <a:lnTo>
                    <a:pt x="1591931" y="1240473"/>
                  </a:lnTo>
                  <a:lnTo>
                    <a:pt x="1586532" y="1280478"/>
                  </a:lnTo>
                  <a:lnTo>
                    <a:pt x="1582085" y="1313181"/>
                  </a:lnTo>
                  <a:lnTo>
                    <a:pt x="1579862" y="1326516"/>
                  </a:lnTo>
                  <a:lnTo>
                    <a:pt x="1577639" y="1337946"/>
                  </a:lnTo>
                  <a:lnTo>
                    <a:pt x="1562076" y="1343978"/>
                  </a:lnTo>
                  <a:lnTo>
                    <a:pt x="1547149" y="1348741"/>
                  </a:lnTo>
                  <a:lnTo>
                    <a:pt x="1533174" y="1352868"/>
                  </a:lnTo>
                  <a:lnTo>
                    <a:pt x="1526504" y="1354456"/>
                  </a:lnTo>
                  <a:lnTo>
                    <a:pt x="1519835" y="1356043"/>
                  </a:lnTo>
                  <a:lnTo>
                    <a:pt x="1513800" y="1356996"/>
                  </a:lnTo>
                  <a:lnTo>
                    <a:pt x="1507766" y="1357948"/>
                  </a:lnTo>
                  <a:lnTo>
                    <a:pt x="1502049" y="1358266"/>
                  </a:lnTo>
                  <a:lnTo>
                    <a:pt x="1496332" y="1358266"/>
                  </a:lnTo>
                  <a:lnTo>
                    <a:pt x="1491568" y="1357948"/>
                  </a:lnTo>
                  <a:lnTo>
                    <a:pt x="1487121" y="1356996"/>
                  </a:lnTo>
                  <a:lnTo>
                    <a:pt x="1482357" y="1356361"/>
                  </a:lnTo>
                  <a:lnTo>
                    <a:pt x="1478864" y="1354773"/>
                  </a:lnTo>
                  <a:lnTo>
                    <a:pt x="1479816" y="1336041"/>
                  </a:lnTo>
                  <a:lnTo>
                    <a:pt x="1481404" y="1308418"/>
                  </a:lnTo>
                  <a:lnTo>
                    <a:pt x="1482992" y="1274128"/>
                  </a:lnTo>
                  <a:lnTo>
                    <a:pt x="1483945" y="1233806"/>
                  </a:lnTo>
                  <a:lnTo>
                    <a:pt x="1486486" y="1141096"/>
                  </a:lnTo>
                  <a:lnTo>
                    <a:pt x="1487439" y="1091883"/>
                  </a:lnTo>
                  <a:lnTo>
                    <a:pt x="1488074" y="1042353"/>
                  </a:lnTo>
                  <a:lnTo>
                    <a:pt x="1488392" y="993776"/>
                  </a:lnTo>
                  <a:lnTo>
                    <a:pt x="1489027" y="947738"/>
                  </a:lnTo>
                  <a:lnTo>
                    <a:pt x="1488392" y="905511"/>
                  </a:lnTo>
                  <a:lnTo>
                    <a:pt x="1487756" y="868681"/>
                  </a:lnTo>
                  <a:lnTo>
                    <a:pt x="1486486" y="838201"/>
                  </a:lnTo>
                  <a:lnTo>
                    <a:pt x="1486168" y="826136"/>
                  </a:lnTo>
                  <a:lnTo>
                    <a:pt x="1485216" y="815976"/>
                  </a:lnTo>
                  <a:lnTo>
                    <a:pt x="1484263" y="808038"/>
                  </a:lnTo>
                  <a:lnTo>
                    <a:pt x="1483310" y="802958"/>
                  </a:lnTo>
                  <a:lnTo>
                    <a:pt x="1482357" y="801371"/>
                  </a:lnTo>
                  <a:lnTo>
                    <a:pt x="1482040" y="800101"/>
                  </a:lnTo>
                  <a:lnTo>
                    <a:pt x="1481404" y="800101"/>
                  </a:lnTo>
                  <a:lnTo>
                    <a:pt x="1480452" y="800736"/>
                  </a:lnTo>
                  <a:lnTo>
                    <a:pt x="1476958" y="805498"/>
                  </a:lnTo>
                  <a:lnTo>
                    <a:pt x="1472829" y="810896"/>
                  </a:lnTo>
                  <a:lnTo>
                    <a:pt x="1465206" y="821691"/>
                  </a:lnTo>
                  <a:lnTo>
                    <a:pt x="1463301" y="824231"/>
                  </a:lnTo>
                  <a:lnTo>
                    <a:pt x="1438845" y="1187768"/>
                  </a:lnTo>
                  <a:lnTo>
                    <a:pt x="1432175" y="1263968"/>
                  </a:lnTo>
                  <a:lnTo>
                    <a:pt x="1426776" y="1322706"/>
                  </a:lnTo>
                  <a:lnTo>
                    <a:pt x="1421694" y="1375728"/>
                  </a:lnTo>
                  <a:lnTo>
                    <a:pt x="1420742" y="1381126"/>
                  </a:lnTo>
                  <a:lnTo>
                    <a:pt x="1418201" y="1389381"/>
                  </a:lnTo>
                  <a:lnTo>
                    <a:pt x="1415025" y="1397636"/>
                  </a:lnTo>
                  <a:lnTo>
                    <a:pt x="1411531" y="1405573"/>
                  </a:lnTo>
                  <a:lnTo>
                    <a:pt x="1407720" y="1413828"/>
                  </a:lnTo>
                  <a:lnTo>
                    <a:pt x="1403591" y="1421766"/>
                  </a:lnTo>
                  <a:lnTo>
                    <a:pt x="1398827" y="1430021"/>
                  </a:lnTo>
                  <a:lnTo>
                    <a:pt x="1393745" y="1437958"/>
                  </a:lnTo>
                  <a:lnTo>
                    <a:pt x="1388981" y="1445578"/>
                  </a:lnTo>
                  <a:lnTo>
                    <a:pt x="1342928" y="2051051"/>
                  </a:lnTo>
                  <a:lnTo>
                    <a:pt x="1220651" y="2051051"/>
                  </a:lnTo>
                  <a:lnTo>
                    <a:pt x="1159670" y="1569403"/>
                  </a:lnTo>
                  <a:lnTo>
                    <a:pt x="1151730" y="1570356"/>
                  </a:lnTo>
                  <a:lnTo>
                    <a:pt x="1148237" y="1570673"/>
                  </a:lnTo>
                  <a:lnTo>
                    <a:pt x="1144108" y="1570991"/>
                  </a:lnTo>
                  <a:lnTo>
                    <a:pt x="1138709" y="1570673"/>
                  </a:lnTo>
                  <a:lnTo>
                    <a:pt x="1133945" y="1570038"/>
                  </a:lnTo>
                  <a:lnTo>
                    <a:pt x="1076140" y="2049146"/>
                  </a:lnTo>
                  <a:lnTo>
                    <a:pt x="949099" y="2051051"/>
                  </a:lnTo>
                  <a:lnTo>
                    <a:pt x="902728" y="1437641"/>
                  </a:lnTo>
                  <a:lnTo>
                    <a:pt x="894153" y="1423988"/>
                  </a:lnTo>
                  <a:lnTo>
                    <a:pt x="890024" y="1417321"/>
                  </a:lnTo>
                  <a:lnTo>
                    <a:pt x="885895" y="1410018"/>
                  </a:lnTo>
                  <a:lnTo>
                    <a:pt x="882084" y="1403033"/>
                  </a:lnTo>
                  <a:lnTo>
                    <a:pt x="879226" y="1396048"/>
                  </a:lnTo>
                  <a:lnTo>
                    <a:pt x="876050" y="1389063"/>
                  </a:lnTo>
                  <a:lnTo>
                    <a:pt x="873191" y="1381443"/>
                  </a:lnTo>
                  <a:lnTo>
                    <a:pt x="872874" y="1375728"/>
                  </a:lnTo>
                  <a:lnTo>
                    <a:pt x="870650" y="1353186"/>
                  </a:lnTo>
                  <a:lnTo>
                    <a:pt x="864933" y="1293496"/>
                  </a:lnTo>
                  <a:lnTo>
                    <a:pt x="856676" y="1203643"/>
                  </a:lnTo>
                  <a:lnTo>
                    <a:pt x="847465" y="1091248"/>
                  </a:lnTo>
                  <a:lnTo>
                    <a:pt x="828726" y="815023"/>
                  </a:lnTo>
                  <a:lnTo>
                    <a:pt x="824915" y="811848"/>
                  </a:lnTo>
                  <a:lnTo>
                    <a:pt x="821739" y="808038"/>
                  </a:lnTo>
                  <a:lnTo>
                    <a:pt x="813799" y="800736"/>
                  </a:lnTo>
                  <a:lnTo>
                    <a:pt x="813481" y="800101"/>
                  </a:lnTo>
                  <a:lnTo>
                    <a:pt x="812529" y="801053"/>
                  </a:lnTo>
                  <a:lnTo>
                    <a:pt x="811893" y="803911"/>
                  </a:lnTo>
                  <a:lnTo>
                    <a:pt x="811576" y="809943"/>
                  </a:lnTo>
                  <a:lnTo>
                    <a:pt x="810623" y="818198"/>
                  </a:lnTo>
                  <a:lnTo>
                    <a:pt x="810305" y="841058"/>
                  </a:lnTo>
                  <a:lnTo>
                    <a:pt x="810623" y="872491"/>
                  </a:lnTo>
                  <a:lnTo>
                    <a:pt x="811576" y="909638"/>
                  </a:lnTo>
                  <a:lnTo>
                    <a:pt x="812846" y="951866"/>
                  </a:lnTo>
                  <a:lnTo>
                    <a:pt x="816340" y="1046481"/>
                  </a:lnTo>
                  <a:lnTo>
                    <a:pt x="820786" y="1144906"/>
                  </a:lnTo>
                  <a:lnTo>
                    <a:pt x="825233" y="1236981"/>
                  </a:lnTo>
                  <a:lnTo>
                    <a:pt x="829997" y="1311593"/>
                  </a:lnTo>
                  <a:lnTo>
                    <a:pt x="831903" y="1338581"/>
                  </a:lnTo>
                  <a:lnTo>
                    <a:pt x="833173" y="1357948"/>
                  </a:lnTo>
                  <a:lnTo>
                    <a:pt x="823962" y="1357948"/>
                  </a:lnTo>
                  <a:lnTo>
                    <a:pt x="812211" y="1358266"/>
                  </a:lnTo>
                  <a:lnTo>
                    <a:pt x="798236" y="1357948"/>
                  </a:lnTo>
                  <a:lnTo>
                    <a:pt x="790932" y="1357313"/>
                  </a:lnTo>
                  <a:lnTo>
                    <a:pt x="782991" y="1356678"/>
                  </a:lnTo>
                  <a:lnTo>
                    <a:pt x="775051" y="1355726"/>
                  </a:lnTo>
                  <a:lnTo>
                    <a:pt x="766794" y="1354456"/>
                  </a:lnTo>
                  <a:lnTo>
                    <a:pt x="758536" y="1352551"/>
                  </a:lnTo>
                  <a:lnTo>
                    <a:pt x="749643" y="1350328"/>
                  </a:lnTo>
                  <a:lnTo>
                    <a:pt x="741385" y="1347153"/>
                  </a:lnTo>
                  <a:lnTo>
                    <a:pt x="732810" y="1343978"/>
                  </a:lnTo>
                  <a:lnTo>
                    <a:pt x="724552" y="1340168"/>
                  </a:lnTo>
                  <a:lnTo>
                    <a:pt x="716612" y="1335406"/>
                  </a:lnTo>
                  <a:lnTo>
                    <a:pt x="714389" y="1323976"/>
                  </a:lnTo>
                  <a:lnTo>
                    <a:pt x="712483" y="1310958"/>
                  </a:lnTo>
                  <a:lnTo>
                    <a:pt x="708037" y="1279208"/>
                  </a:lnTo>
                  <a:lnTo>
                    <a:pt x="703908" y="1241108"/>
                  </a:lnTo>
                  <a:lnTo>
                    <a:pt x="699779" y="1198246"/>
                  </a:lnTo>
                  <a:lnTo>
                    <a:pt x="695650" y="1151256"/>
                  </a:lnTo>
                  <a:lnTo>
                    <a:pt x="691521" y="1101726"/>
                  </a:lnTo>
                  <a:lnTo>
                    <a:pt x="687710" y="1050608"/>
                  </a:lnTo>
                  <a:lnTo>
                    <a:pt x="684216" y="998856"/>
                  </a:lnTo>
                  <a:lnTo>
                    <a:pt x="681358" y="948056"/>
                  </a:lnTo>
                  <a:lnTo>
                    <a:pt x="678182" y="899161"/>
                  </a:lnTo>
                  <a:lnTo>
                    <a:pt x="676594" y="852806"/>
                  </a:lnTo>
                  <a:lnTo>
                    <a:pt x="674688" y="811213"/>
                  </a:lnTo>
                  <a:lnTo>
                    <a:pt x="673418" y="774701"/>
                  </a:lnTo>
                  <a:lnTo>
                    <a:pt x="673100" y="744855"/>
                  </a:lnTo>
                  <a:lnTo>
                    <a:pt x="673418" y="732473"/>
                  </a:lnTo>
                  <a:lnTo>
                    <a:pt x="673418" y="722630"/>
                  </a:lnTo>
                  <a:lnTo>
                    <a:pt x="674053" y="715010"/>
                  </a:lnTo>
                  <a:lnTo>
                    <a:pt x="675006" y="709295"/>
                  </a:lnTo>
                  <a:lnTo>
                    <a:pt x="675323" y="704850"/>
                  </a:lnTo>
                  <a:lnTo>
                    <a:pt x="675641" y="699770"/>
                  </a:lnTo>
                  <a:lnTo>
                    <a:pt x="676594" y="695643"/>
                  </a:lnTo>
                  <a:lnTo>
                    <a:pt x="677547" y="691198"/>
                  </a:lnTo>
                  <a:lnTo>
                    <a:pt x="679135" y="686753"/>
                  </a:lnTo>
                  <a:lnTo>
                    <a:pt x="680723" y="682625"/>
                  </a:lnTo>
                  <a:lnTo>
                    <a:pt x="682311" y="678498"/>
                  </a:lnTo>
                  <a:lnTo>
                    <a:pt x="684216" y="674370"/>
                  </a:lnTo>
                  <a:lnTo>
                    <a:pt x="688980" y="666433"/>
                  </a:lnTo>
                  <a:lnTo>
                    <a:pt x="694380" y="658495"/>
                  </a:lnTo>
                  <a:lnTo>
                    <a:pt x="700414" y="650875"/>
                  </a:lnTo>
                  <a:lnTo>
                    <a:pt x="707719" y="643890"/>
                  </a:lnTo>
                  <a:lnTo>
                    <a:pt x="715024" y="636588"/>
                  </a:lnTo>
                  <a:lnTo>
                    <a:pt x="723917" y="630238"/>
                  </a:lnTo>
                  <a:lnTo>
                    <a:pt x="732810" y="623571"/>
                  </a:lnTo>
                  <a:lnTo>
                    <a:pt x="742338" y="617538"/>
                  </a:lnTo>
                  <a:lnTo>
                    <a:pt x="752501" y="611506"/>
                  </a:lnTo>
                  <a:lnTo>
                    <a:pt x="763300" y="605791"/>
                  </a:lnTo>
                  <a:lnTo>
                    <a:pt x="774098" y="600076"/>
                  </a:lnTo>
                  <a:lnTo>
                    <a:pt x="785850" y="594996"/>
                  </a:lnTo>
                  <a:lnTo>
                    <a:pt x="797919" y="589916"/>
                  </a:lnTo>
                  <a:lnTo>
                    <a:pt x="810305" y="585153"/>
                  </a:lnTo>
                  <a:lnTo>
                    <a:pt x="823010" y="580708"/>
                  </a:lnTo>
                  <a:lnTo>
                    <a:pt x="836031" y="576581"/>
                  </a:lnTo>
                  <a:lnTo>
                    <a:pt x="849053" y="572453"/>
                  </a:lnTo>
                  <a:lnTo>
                    <a:pt x="862710" y="568326"/>
                  </a:lnTo>
                  <a:lnTo>
                    <a:pt x="876050" y="564516"/>
                  </a:lnTo>
                  <a:lnTo>
                    <a:pt x="890024" y="561023"/>
                  </a:lnTo>
                  <a:lnTo>
                    <a:pt x="917973" y="554673"/>
                  </a:lnTo>
                  <a:lnTo>
                    <a:pt x="945605" y="548958"/>
                  </a:lnTo>
                  <a:lnTo>
                    <a:pt x="973554" y="544196"/>
                  </a:lnTo>
                  <a:lnTo>
                    <a:pt x="1000551" y="540386"/>
                  </a:lnTo>
                  <a:lnTo>
                    <a:pt x="1004044" y="540068"/>
                  </a:lnTo>
                  <a:lnTo>
                    <a:pt x="1006903" y="539751"/>
                  </a:lnTo>
                  <a:lnTo>
                    <a:pt x="1013573" y="540068"/>
                  </a:lnTo>
                  <a:lnTo>
                    <a:pt x="1102184" y="867411"/>
                  </a:lnTo>
                  <a:lnTo>
                    <a:pt x="1104090" y="854711"/>
                  </a:lnTo>
                  <a:lnTo>
                    <a:pt x="1134580" y="629920"/>
                  </a:lnTo>
                  <a:lnTo>
                    <a:pt x="1126004" y="607696"/>
                  </a:lnTo>
                  <a:lnTo>
                    <a:pt x="1142837" y="578486"/>
                  </a:lnTo>
                  <a:lnTo>
                    <a:pt x="1181585" y="577851"/>
                  </a:lnTo>
                  <a:lnTo>
                    <a:pt x="1197783" y="607696"/>
                  </a:lnTo>
                  <a:lnTo>
                    <a:pt x="1190161" y="634048"/>
                  </a:lnTo>
                  <a:lnTo>
                    <a:pt x="1217792" y="871221"/>
                  </a:lnTo>
                  <a:lnTo>
                    <a:pt x="1290524" y="550546"/>
                  </a:lnTo>
                  <a:lnTo>
                    <a:pt x="1298781" y="546736"/>
                  </a:lnTo>
                  <a:lnTo>
                    <a:pt x="1304816" y="543243"/>
                  </a:lnTo>
                  <a:lnTo>
                    <a:pt x="1308627" y="541021"/>
                  </a:lnTo>
                  <a:lnTo>
                    <a:pt x="1309580" y="540386"/>
                  </a:lnTo>
                  <a:lnTo>
                    <a:pt x="1322919" y="538798"/>
                  </a:lnTo>
                  <a:lnTo>
                    <a:pt x="1336576" y="538163"/>
                  </a:lnTo>
                  <a:close/>
                  <a:moveTo>
                    <a:pt x="498483" y="458789"/>
                  </a:moveTo>
                  <a:lnTo>
                    <a:pt x="502617" y="458789"/>
                  </a:lnTo>
                  <a:lnTo>
                    <a:pt x="508660" y="488634"/>
                  </a:lnTo>
                  <a:lnTo>
                    <a:pt x="557318" y="729933"/>
                  </a:lnTo>
                  <a:lnTo>
                    <a:pt x="558590" y="719138"/>
                  </a:lnTo>
                  <a:lnTo>
                    <a:pt x="577354" y="533084"/>
                  </a:lnTo>
                  <a:lnTo>
                    <a:pt x="571947" y="514669"/>
                  </a:lnTo>
                  <a:lnTo>
                    <a:pt x="577672" y="501651"/>
                  </a:lnTo>
                  <a:lnTo>
                    <a:pt x="582442" y="490539"/>
                  </a:lnTo>
                  <a:lnTo>
                    <a:pt x="606294" y="490221"/>
                  </a:lnTo>
                  <a:lnTo>
                    <a:pt x="610747" y="501969"/>
                  </a:lnTo>
                  <a:lnTo>
                    <a:pt x="616471" y="514669"/>
                  </a:lnTo>
                  <a:lnTo>
                    <a:pt x="611701" y="536576"/>
                  </a:lnTo>
                  <a:lnTo>
                    <a:pt x="622196" y="655955"/>
                  </a:lnTo>
                  <a:lnTo>
                    <a:pt x="618061" y="664845"/>
                  </a:lnTo>
                  <a:lnTo>
                    <a:pt x="614563" y="673735"/>
                  </a:lnTo>
                  <a:lnTo>
                    <a:pt x="611701" y="682308"/>
                  </a:lnTo>
                  <a:lnTo>
                    <a:pt x="609475" y="691198"/>
                  </a:lnTo>
                  <a:lnTo>
                    <a:pt x="607566" y="699770"/>
                  </a:lnTo>
                  <a:lnTo>
                    <a:pt x="605976" y="708025"/>
                  </a:lnTo>
                  <a:lnTo>
                    <a:pt x="604704" y="716598"/>
                  </a:lnTo>
                  <a:lnTo>
                    <a:pt x="604068" y="724853"/>
                  </a:lnTo>
                  <a:lnTo>
                    <a:pt x="603750" y="735330"/>
                  </a:lnTo>
                  <a:lnTo>
                    <a:pt x="603432" y="747395"/>
                  </a:lnTo>
                  <a:lnTo>
                    <a:pt x="602796" y="777240"/>
                  </a:lnTo>
                  <a:lnTo>
                    <a:pt x="603750" y="812165"/>
                  </a:lnTo>
                  <a:lnTo>
                    <a:pt x="604704" y="851535"/>
                  </a:lnTo>
                  <a:lnTo>
                    <a:pt x="606612" y="894715"/>
                  </a:lnTo>
                  <a:lnTo>
                    <a:pt x="609475" y="941070"/>
                  </a:lnTo>
                  <a:lnTo>
                    <a:pt x="612019" y="988695"/>
                  </a:lnTo>
                  <a:lnTo>
                    <a:pt x="615199" y="1037273"/>
                  </a:lnTo>
                  <a:lnTo>
                    <a:pt x="619015" y="1085533"/>
                  </a:lnTo>
                  <a:lnTo>
                    <a:pt x="622832" y="1132523"/>
                  </a:lnTo>
                  <a:lnTo>
                    <a:pt x="626648" y="1177608"/>
                  </a:lnTo>
                  <a:lnTo>
                    <a:pt x="630465" y="1219200"/>
                  </a:lnTo>
                  <a:lnTo>
                    <a:pt x="634599" y="1256983"/>
                  </a:lnTo>
                  <a:lnTo>
                    <a:pt x="638415" y="1289685"/>
                  </a:lnTo>
                  <a:lnTo>
                    <a:pt x="641595" y="1316038"/>
                  </a:lnTo>
                  <a:lnTo>
                    <a:pt x="643504" y="1326833"/>
                  </a:lnTo>
                  <a:lnTo>
                    <a:pt x="645094" y="1335405"/>
                  </a:lnTo>
                  <a:lnTo>
                    <a:pt x="646366" y="1339215"/>
                  </a:lnTo>
                  <a:lnTo>
                    <a:pt x="648910" y="1348423"/>
                  </a:lnTo>
                  <a:lnTo>
                    <a:pt x="651773" y="1356678"/>
                  </a:lnTo>
                  <a:lnTo>
                    <a:pt x="655907" y="1364615"/>
                  </a:lnTo>
                  <a:lnTo>
                    <a:pt x="660677" y="1372235"/>
                  </a:lnTo>
                  <a:lnTo>
                    <a:pt x="666084" y="1379538"/>
                  </a:lnTo>
                  <a:lnTo>
                    <a:pt x="671808" y="1386205"/>
                  </a:lnTo>
                  <a:lnTo>
                    <a:pt x="678487" y="1392238"/>
                  </a:lnTo>
                  <a:lnTo>
                    <a:pt x="685801" y="1398270"/>
                  </a:lnTo>
                  <a:lnTo>
                    <a:pt x="653681" y="1631951"/>
                  </a:lnTo>
                  <a:lnTo>
                    <a:pt x="644458" y="1700213"/>
                  </a:lnTo>
                  <a:lnTo>
                    <a:pt x="640323" y="1698626"/>
                  </a:lnTo>
                  <a:lnTo>
                    <a:pt x="636189" y="1696721"/>
                  </a:lnTo>
                  <a:lnTo>
                    <a:pt x="630783" y="1694181"/>
                  </a:lnTo>
                  <a:lnTo>
                    <a:pt x="625058" y="1690053"/>
                  </a:lnTo>
                  <a:lnTo>
                    <a:pt x="622196" y="1687831"/>
                  </a:lnTo>
                  <a:lnTo>
                    <a:pt x="619333" y="1685291"/>
                  </a:lnTo>
                  <a:lnTo>
                    <a:pt x="617743" y="1683386"/>
                  </a:lnTo>
                  <a:lnTo>
                    <a:pt x="616153" y="1681163"/>
                  </a:lnTo>
                  <a:lnTo>
                    <a:pt x="612973" y="1675766"/>
                  </a:lnTo>
                  <a:lnTo>
                    <a:pt x="610429" y="1669733"/>
                  </a:lnTo>
                  <a:lnTo>
                    <a:pt x="608203" y="1663383"/>
                  </a:lnTo>
                  <a:lnTo>
                    <a:pt x="604704" y="1652906"/>
                  </a:lnTo>
                  <a:lnTo>
                    <a:pt x="603750" y="1648778"/>
                  </a:lnTo>
                  <a:lnTo>
                    <a:pt x="599934" y="1608138"/>
                  </a:lnTo>
                  <a:lnTo>
                    <a:pt x="589121" y="1487488"/>
                  </a:lnTo>
                  <a:lnTo>
                    <a:pt x="578944" y="1601788"/>
                  </a:lnTo>
                  <a:lnTo>
                    <a:pt x="574810" y="1648778"/>
                  </a:lnTo>
                  <a:lnTo>
                    <a:pt x="573537" y="1652906"/>
                  </a:lnTo>
                  <a:lnTo>
                    <a:pt x="570039" y="1663383"/>
                  </a:lnTo>
                  <a:lnTo>
                    <a:pt x="567813" y="1669733"/>
                  </a:lnTo>
                  <a:lnTo>
                    <a:pt x="565269" y="1675766"/>
                  </a:lnTo>
                  <a:lnTo>
                    <a:pt x="562088" y="1681163"/>
                  </a:lnTo>
                  <a:lnTo>
                    <a:pt x="560498" y="1683386"/>
                  </a:lnTo>
                  <a:lnTo>
                    <a:pt x="558908" y="1685291"/>
                  </a:lnTo>
                  <a:lnTo>
                    <a:pt x="554456" y="1689418"/>
                  </a:lnTo>
                  <a:lnTo>
                    <a:pt x="550321" y="1692276"/>
                  </a:lnTo>
                  <a:lnTo>
                    <a:pt x="546187" y="1695133"/>
                  </a:lnTo>
                  <a:lnTo>
                    <a:pt x="542371" y="1697356"/>
                  </a:lnTo>
                  <a:lnTo>
                    <a:pt x="536328" y="1699578"/>
                  </a:lnTo>
                  <a:lnTo>
                    <a:pt x="534102" y="1700213"/>
                  </a:lnTo>
                  <a:lnTo>
                    <a:pt x="524561" y="1631951"/>
                  </a:lnTo>
                  <a:lnTo>
                    <a:pt x="487670" y="1361440"/>
                  </a:lnTo>
                  <a:lnTo>
                    <a:pt x="463182" y="1356360"/>
                  </a:lnTo>
                  <a:lnTo>
                    <a:pt x="452369" y="1297305"/>
                  </a:lnTo>
                  <a:lnTo>
                    <a:pt x="440920" y="1236345"/>
                  </a:lnTo>
                  <a:lnTo>
                    <a:pt x="434559" y="1201838"/>
                  </a:lnTo>
                  <a:lnTo>
                    <a:pt x="428835" y="1190308"/>
                  </a:lnTo>
                  <a:lnTo>
                    <a:pt x="424064" y="1179195"/>
                  </a:lnTo>
                  <a:lnTo>
                    <a:pt x="419930" y="1167448"/>
                  </a:lnTo>
                  <a:lnTo>
                    <a:pt x="418022" y="1161415"/>
                  </a:lnTo>
                  <a:lnTo>
                    <a:pt x="416113" y="1155383"/>
                  </a:lnTo>
                  <a:lnTo>
                    <a:pt x="415796" y="1150938"/>
                  </a:lnTo>
                  <a:lnTo>
                    <a:pt x="411979" y="1094423"/>
                  </a:lnTo>
                  <a:lnTo>
                    <a:pt x="406573" y="1016318"/>
                  </a:lnTo>
                  <a:lnTo>
                    <a:pt x="400212" y="915035"/>
                  </a:lnTo>
                  <a:lnTo>
                    <a:pt x="389081" y="686118"/>
                  </a:lnTo>
                  <a:lnTo>
                    <a:pt x="388763" y="686118"/>
                  </a:lnTo>
                  <a:lnTo>
                    <a:pt x="384629" y="681038"/>
                  </a:lnTo>
                  <a:lnTo>
                    <a:pt x="379540" y="674370"/>
                  </a:lnTo>
                  <a:lnTo>
                    <a:pt x="379222" y="674053"/>
                  </a:lnTo>
                  <a:lnTo>
                    <a:pt x="378904" y="674370"/>
                  </a:lnTo>
                  <a:lnTo>
                    <a:pt x="378586" y="676275"/>
                  </a:lnTo>
                  <a:lnTo>
                    <a:pt x="377632" y="685483"/>
                  </a:lnTo>
                  <a:lnTo>
                    <a:pt x="377632" y="700088"/>
                  </a:lnTo>
                  <a:lnTo>
                    <a:pt x="377632" y="720090"/>
                  </a:lnTo>
                  <a:lnTo>
                    <a:pt x="378586" y="772795"/>
                  </a:lnTo>
                  <a:lnTo>
                    <a:pt x="380176" y="836613"/>
                  </a:lnTo>
                  <a:lnTo>
                    <a:pt x="382721" y="906145"/>
                  </a:lnTo>
                  <a:lnTo>
                    <a:pt x="385265" y="975043"/>
                  </a:lnTo>
                  <a:lnTo>
                    <a:pt x="387491" y="1036955"/>
                  </a:lnTo>
                  <a:lnTo>
                    <a:pt x="390035" y="1086168"/>
                  </a:lnTo>
                  <a:lnTo>
                    <a:pt x="391625" y="1114108"/>
                  </a:lnTo>
                  <a:lnTo>
                    <a:pt x="385901" y="1114425"/>
                  </a:lnTo>
                  <a:lnTo>
                    <a:pt x="378586" y="1114425"/>
                  </a:lnTo>
                  <a:lnTo>
                    <a:pt x="370317" y="1114425"/>
                  </a:lnTo>
                  <a:lnTo>
                    <a:pt x="360776" y="1113155"/>
                  </a:lnTo>
                  <a:lnTo>
                    <a:pt x="356006" y="1112520"/>
                  </a:lnTo>
                  <a:lnTo>
                    <a:pt x="350600" y="1111568"/>
                  </a:lnTo>
                  <a:lnTo>
                    <a:pt x="345193" y="1109980"/>
                  </a:lnTo>
                  <a:lnTo>
                    <a:pt x="340423" y="1108075"/>
                  </a:lnTo>
                  <a:lnTo>
                    <a:pt x="335016" y="1105535"/>
                  </a:lnTo>
                  <a:lnTo>
                    <a:pt x="329928" y="1102678"/>
                  </a:lnTo>
                  <a:lnTo>
                    <a:pt x="324521" y="1099503"/>
                  </a:lnTo>
                  <a:lnTo>
                    <a:pt x="319751" y="1095693"/>
                  </a:lnTo>
                  <a:lnTo>
                    <a:pt x="318161" y="1085215"/>
                  </a:lnTo>
                  <a:lnTo>
                    <a:pt x="317207" y="1073150"/>
                  </a:lnTo>
                  <a:lnTo>
                    <a:pt x="314662" y="1050290"/>
                  </a:lnTo>
                  <a:lnTo>
                    <a:pt x="312754" y="1023303"/>
                  </a:lnTo>
                  <a:lnTo>
                    <a:pt x="311164" y="994093"/>
                  </a:lnTo>
                  <a:lnTo>
                    <a:pt x="309574" y="962660"/>
                  </a:lnTo>
                  <a:lnTo>
                    <a:pt x="307030" y="895350"/>
                  </a:lnTo>
                  <a:lnTo>
                    <a:pt x="304486" y="826453"/>
                  </a:lnTo>
                  <a:lnTo>
                    <a:pt x="303531" y="761365"/>
                  </a:lnTo>
                  <a:lnTo>
                    <a:pt x="303213" y="704533"/>
                  </a:lnTo>
                  <a:lnTo>
                    <a:pt x="303213" y="681355"/>
                  </a:lnTo>
                  <a:lnTo>
                    <a:pt x="303531" y="661670"/>
                  </a:lnTo>
                  <a:lnTo>
                    <a:pt x="304168" y="646748"/>
                  </a:lnTo>
                  <a:lnTo>
                    <a:pt x="305122" y="637223"/>
                  </a:lnTo>
                  <a:lnTo>
                    <a:pt x="305758" y="626745"/>
                  </a:lnTo>
                  <a:lnTo>
                    <a:pt x="307030" y="616586"/>
                  </a:lnTo>
                  <a:lnTo>
                    <a:pt x="308620" y="606426"/>
                  </a:lnTo>
                  <a:lnTo>
                    <a:pt x="311482" y="596901"/>
                  </a:lnTo>
                  <a:lnTo>
                    <a:pt x="314344" y="587694"/>
                  </a:lnTo>
                  <a:lnTo>
                    <a:pt x="318161" y="579121"/>
                  </a:lnTo>
                  <a:lnTo>
                    <a:pt x="321977" y="570231"/>
                  </a:lnTo>
                  <a:lnTo>
                    <a:pt x="326430" y="561976"/>
                  </a:lnTo>
                  <a:lnTo>
                    <a:pt x="331836" y="554039"/>
                  </a:lnTo>
                  <a:lnTo>
                    <a:pt x="336924" y="546736"/>
                  </a:lnTo>
                  <a:lnTo>
                    <a:pt x="342649" y="539434"/>
                  </a:lnTo>
                  <a:lnTo>
                    <a:pt x="349009" y="532449"/>
                  </a:lnTo>
                  <a:lnTo>
                    <a:pt x="355370" y="526099"/>
                  </a:lnTo>
                  <a:lnTo>
                    <a:pt x="362367" y="519749"/>
                  </a:lnTo>
                  <a:lnTo>
                    <a:pt x="369363" y="513716"/>
                  </a:lnTo>
                  <a:lnTo>
                    <a:pt x="376996" y="508001"/>
                  </a:lnTo>
                  <a:lnTo>
                    <a:pt x="383675" y="502921"/>
                  </a:lnTo>
                  <a:lnTo>
                    <a:pt x="390035" y="498794"/>
                  </a:lnTo>
                  <a:lnTo>
                    <a:pt x="397350" y="494349"/>
                  </a:lnTo>
                  <a:lnTo>
                    <a:pt x="404346" y="490539"/>
                  </a:lnTo>
                  <a:lnTo>
                    <a:pt x="411661" y="486729"/>
                  </a:lnTo>
                  <a:lnTo>
                    <a:pt x="418658" y="483236"/>
                  </a:lnTo>
                  <a:lnTo>
                    <a:pt x="426290" y="479744"/>
                  </a:lnTo>
                  <a:lnTo>
                    <a:pt x="433287" y="476886"/>
                  </a:lnTo>
                  <a:lnTo>
                    <a:pt x="448870" y="471171"/>
                  </a:lnTo>
                  <a:lnTo>
                    <a:pt x="463818" y="466091"/>
                  </a:lnTo>
                  <a:lnTo>
                    <a:pt x="479401" y="461964"/>
                  </a:lnTo>
                  <a:lnTo>
                    <a:pt x="494985" y="459106"/>
                  </a:lnTo>
                  <a:lnTo>
                    <a:pt x="498483" y="458789"/>
                  </a:lnTo>
                  <a:close/>
                  <a:moveTo>
                    <a:pt x="702090" y="457201"/>
                  </a:moveTo>
                  <a:lnTo>
                    <a:pt x="710728" y="457519"/>
                  </a:lnTo>
                  <a:lnTo>
                    <a:pt x="719367" y="458791"/>
                  </a:lnTo>
                  <a:lnTo>
                    <a:pt x="728005" y="460700"/>
                  </a:lnTo>
                  <a:lnTo>
                    <a:pt x="736323" y="462927"/>
                  </a:lnTo>
                  <a:lnTo>
                    <a:pt x="744642" y="465790"/>
                  </a:lnTo>
                  <a:lnTo>
                    <a:pt x="752960" y="469290"/>
                  </a:lnTo>
                  <a:lnTo>
                    <a:pt x="760959" y="473426"/>
                  </a:lnTo>
                  <a:lnTo>
                    <a:pt x="768317" y="477562"/>
                  </a:lnTo>
                  <a:lnTo>
                    <a:pt x="775996" y="482334"/>
                  </a:lnTo>
                  <a:lnTo>
                    <a:pt x="783674" y="487424"/>
                  </a:lnTo>
                  <a:lnTo>
                    <a:pt x="790713" y="492514"/>
                  </a:lnTo>
                  <a:lnTo>
                    <a:pt x="797752" y="498240"/>
                  </a:lnTo>
                  <a:lnTo>
                    <a:pt x="804470" y="503967"/>
                  </a:lnTo>
                  <a:lnTo>
                    <a:pt x="810869" y="510012"/>
                  </a:lnTo>
                  <a:lnTo>
                    <a:pt x="814388" y="513193"/>
                  </a:lnTo>
                  <a:lnTo>
                    <a:pt x="799031" y="518919"/>
                  </a:lnTo>
                  <a:lnTo>
                    <a:pt x="784634" y="524328"/>
                  </a:lnTo>
                  <a:lnTo>
                    <a:pt x="771197" y="530372"/>
                  </a:lnTo>
                  <a:lnTo>
                    <a:pt x="757759" y="535780"/>
                  </a:lnTo>
                  <a:lnTo>
                    <a:pt x="745282" y="541825"/>
                  </a:lnTo>
                  <a:lnTo>
                    <a:pt x="733764" y="548506"/>
                  </a:lnTo>
                  <a:lnTo>
                    <a:pt x="722246" y="554869"/>
                  </a:lnTo>
                  <a:lnTo>
                    <a:pt x="711688" y="561231"/>
                  </a:lnTo>
                  <a:lnTo>
                    <a:pt x="701770" y="567594"/>
                  </a:lnTo>
                  <a:lnTo>
                    <a:pt x="692172" y="574275"/>
                  </a:lnTo>
                  <a:lnTo>
                    <a:pt x="683534" y="580638"/>
                  </a:lnTo>
                  <a:lnTo>
                    <a:pt x="675215" y="587955"/>
                  </a:lnTo>
                  <a:lnTo>
                    <a:pt x="667537" y="594636"/>
                  </a:lnTo>
                  <a:lnTo>
                    <a:pt x="660498" y="601635"/>
                  </a:lnTo>
                  <a:lnTo>
                    <a:pt x="653779" y="608634"/>
                  </a:lnTo>
                  <a:lnTo>
                    <a:pt x="647700" y="615951"/>
                  </a:lnTo>
                  <a:lnTo>
                    <a:pt x="670096" y="482334"/>
                  </a:lnTo>
                  <a:lnTo>
                    <a:pt x="672656" y="467381"/>
                  </a:lnTo>
                  <a:lnTo>
                    <a:pt x="677775" y="464200"/>
                  </a:lnTo>
                  <a:lnTo>
                    <a:pt x="681614" y="461655"/>
                  </a:lnTo>
                  <a:lnTo>
                    <a:pt x="683854" y="459746"/>
                  </a:lnTo>
                  <a:lnTo>
                    <a:pt x="684494" y="459110"/>
                  </a:lnTo>
                  <a:lnTo>
                    <a:pt x="693452" y="457519"/>
                  </a:lnTo>
                  <a:lnTo>
                    <a:pt x="702090" y="457201"/>
                  </a:lnTo>
                  <a:close/>
                  <a:moveTo>
                    <a:pt x="1819767" y="419101"/>
                  </a:moveTo>
                  <a:lnTo>
                    <a:pt x="1828029" y="419418"/>
                  </a:lnTo>
                  <a:lnTo>
                    <a:pt x="1836609" y="420687"/>
                  </a:lnTo>
                  <a:lnTo>
                    <a:pt x="1845189" y="422272"/>
                  </a:lnTo>
                  <a:lnTo>
                    <a:pt x="1853451" y="424810"/>
                  </a:lnTo>
                  <a:lnTo>
                    <a:pt x="1862030" y="427347"/>
                  </a:lnTo>
                  <a:lnTo>
                    <a:pt x="1869657" y="431153"/>
                  </a:lnTo>
                  <a:lnTo>
                    <a:pt x="1877601" y="434959"/>
                  </a:lnTo>
                  <a:lnTo>
                    <a:pt x="1885545" y="439400"/>
                  </a:lnTo>
                  <a:lnTo>
                    <a:pt x="1893172" y="443840"/>
                  </a:lnTo>
                  <a:lnTo>
                    <a:pt x="1900480" y="449232"/>
                  </a:lnTo>
                  <a:lnTo>
                    <a:pt x="1907789" y="454307"/>
                  </a:lnTo>
                  <a:lnTo>
                    <a:pt x="1914462" y="460016"/>
                  </a:lnTo>
                  <a:lnTo>
                    <a:pt x="1921453" y="465725"/>
                  </a:lnTo>
                  <a:lnTo>
                    <a:pt x="1927809" y="471434"/>
                  </a:lnTo>
                  <a:lnTo>
                    <a:pt x="1937977" y="481901"/>
                  </a:lnTo>
                  <a:lnTo>
                    <a:pt x="1947193" y="492051"/>
                  </a:lnTo>
                  <a:lnTo>
                    <a:pt x="1955455" y="502201"/>
                  </a:lnTo>
                  <a:lnTo>
                    <a:pt x="1962763" y="511399"/>
                  </a:lnTo>
                  <a:lnTo>
                    <a:pt x="1968483" y="520279"/>
                  </a:lnTo>
                  <a:lnTo>
                    <a:pt x="1973250" y="528209"/>
                  </a:lnTo>
                  <a:lnTo>
                    <a:pt x="1976427" y="534552"/>
                  </a:lnTo>
                  <a:lnTo>
                    <a:pt x="1977381" y="537090"/>
                  </a:lnTo>
                  <a:lnTo>
                    <a:pt x="1977698" y="539310"/>
                  </a:lnTo>
                  <a:lnTo>
                    <a:pt x="1979923" y="545654"/>
                  </a:lnTo>
                  <a:lnTo>
                    <a:pt x="1981829" y="552949"/>
                  </a:lnTo>
                  <a:lnTo>
                    <a:pt x="1983418" y="561512"/>
                  </a:lnTo>
                  <a:lnTo>
                    <a:pt x="1984689" y="571345"/>
                  </a:lnTo>
                  <a:lnTo>
                    <a:pt x="1985643" y="582129"/>
                  </a:lnTo>
                  <a:lnTo>
                    <a:pt x="1986914" y="594181"/>
                  </a:lnTo>
                  <a:lnTo>
                    <a:pt x="1988185" y="620507"/>
                  </a:lnTo>
                  <a:lnTo>
                    <a:pt x="1989138" y="649687"/>
                  </a:lnTo>
                  <a:lnTo>
                    <a:pt x="1989138" y="681404"/>
                  </a:lnTo>
                  <a:lnTo>
                    <a:pt x="1988820" y="715025"/>
                  </a:lnTo>
                  <a:lnTo>
                    <a:pt x="1987549" y="749914"/>
                  </a:lnTo>
                  <a:lnTo>
                    <a:pt x="1986596" y="785438"/>
                  </a:lnTo>
                  <a:lnTo>
                    <a:pt x="1984689" y="820961"/>
                  </a:lnTo>
                  <a:lnTo>
                    <a:pt x="1982783" y="856485"/>
                  </a:lnTo>
                  <a:lnTo>
                    <a:pt x="1980558" y="890423"/>
                  </a:lnTo>
                  <a:lnTo>
                    <a:pt x="1978016" y="922775"/>
                  </a:lnTo>
                  <a:lnTo>
                    <a:pt x="1975474" y="952906"/>
                  </a:lnTo>
                  <a:lnTo>
                    <a:pt x="1973250" y="979866"/>
                  </a:lnTo>
                  <a:lnTo>
                    <a:pt x="1970707" y="1003972"/>
                  </a:lnTo>
                  <a:lnTo>
                    <a:pt x="1968801" y="1018244"/>
                  </a:lnTo>
                  <a:lnTo>
                    <a:pt x="1967212" y="1030614"/>
                  </a:lnTo>
                  <a:lnTo>
                    <a:pt x="1957997" y="1035689"/>
                  </a:lnTo>
                  <a:lnTo>
                    <a:pt x="1948464" y="1039812"/>
                  </a:lnTo>
                  <a:lnTo>
                    <a:pt x="1939884" y="1042984"/>
                  </a:lnTo>
                  <a:lnTo>
                    <a:pt x="1931622" y="1045522"/>
                  </a:lnTo>
                  <a:lnTo>
                    <a:pt x="1923995" y="1047107"/>
                  </a:lnTo>
                  <a:lnTo>
                    <a:pt x="1920500" y="1047107"/>
                  </a:lnTo>
                  <a:lnTo>
                    <a:pt x="1917322" y="1047425"/>
                  </a:lnTo>
                  <a:lnTo>
                    <a:pt x="1914145" y="1047107"/>
                  </a:lnTo>
                  <a:lnTo>
                    <a:pt x="1911285" y="1046790"/>
                  </a:lnTo>
                  <a:lnTo>
                    <a:pt x="1908425" y="1045522"/>
                  </a:lnTo>
                  <a:lnTo>
                    <a:pt x="1906200" y="1044570"/>
                  </a:lnTo>
                  <a:lnTo>
                    <a:pt x="1907789" y="1016024"/>
                  </a:lnTo>
                  <a:lnTo>
                    <a:pt x="1909378" y="968765"/>
                  </a:lnTo>
                  <a:lnTo>
                    <a:pt x="1910331" y="910088"/>
                  </a:lnTo>
                  <a:lnTo>
                    <a:pt x="1911602" y="845701"/>
                  </a:lnTo>
                  <a:lnTo>
                    <a:pt x="1912238" y="781314"/>
                  </a:lnTo>
                  <a:lnTo>
                    <a:pt x="1912238" y="722320"/>
                  </a:lnTo>
                  <a:lnTo>
                    <a:pt x="1911920" y="696629"/>
                  </a:lnTo>
                  <a:lnTo>
                    <a:pt x="1911602" y="674426"/>
                  </a:lnTo>
                  <a:lnTo>
                    <a:pt x="1910649" y="656982"/>
                  </a:lnTo>
                  <a:lnTo>
                    <a:pt x="1910014" y="644295"/>
                  </a:lnTo>
                  <a:lnTo>
                    <a:pt x="1909696" y="639537"/>
                  </a:lnTo>
                  <a:lnTo>
                    <a:pt x="1909060" y="636682"/>
                  </a:lnTo>
                  <a:lnTo>
                    <a:pt x="1908107" y="635414"/>
                  </a:lnTo>
                  <a:lnTo>
                    <a:pt x="1907789" y="635414"/>
                  </a:lnTo>
                  <a:lnTo>
                    <a:pt x="1907471" y="635731"/>
                  </a:lnTo>
                  <a:lnTo>
                    <a:pt x="1902387" y="644295"/>
                  </a:lnTo>
                  <a:lnTo>
                    <a:pt x="1897938" y="653175"/>
                  </a:lnTo>
                  <a:lnTo>
                    <a:pt x="1896985" y="655713"/>
                  </a:lnTo>
                  <a:lnTo>
                    <a:pt x="1881732" y="956395"/>
                  </a:lnTo>
                  <a:lnTo>
                    <a:pt x="1876966" y="1027760"/>
                  </a:lnTo>
                  <a:lnTo>
                    <a:pt x="1872835" y="1088340"/>
                  </a:lnTo>
                  <a:lnTo>
                    <a:pt x="1870928" y="1111811"/>
                  </a:lnTo>
                  <a:lnTo>
                    <a:pt x="1870610" y="1115935"/>
                  </a:lnTo>
                  <a:lnTo>
                    <a:pt x="1867750" y="1127670"/>
                  </a:lnTo>
                  <a:lnTo>
                    <a:pt x="1866797" y="1132428"/>
                  </a:lnTo>
                  <a:lnTo>
                    <a:pt x="1864890" y="1136868"/>
                  </a:lnTo>
                  <a:lnTo>
                    <a:pt x="1862348" y="1141309"/>
                  </a:lnTo>
                  <a:lnTo>
                    <a:pt x="1859170" y="1145432"/>
                  </a:lnTo>
                  <a:lnTo>
                    <a:pt x="1854722" y="1150507"/>
                  </a:lnTo>
                  <a:lnTo>
                    <a:pt x="1848684" y="1155581"/>
                  </a:lnTo>
                  <a:lnTo>
                    <a:pt x="1847731" y="1163194"/>
                  </a:lnTo>
                  <a:lnTo>
                    <a:pt x="1833431" y="1252320"/>
                  </a:lnTo>
                  <a:lnTo>
                    <a:pt x="1822627" y="1317024"/>
                  </a:lnTo>
                  <a:lnTo>
                    <a:pt x="1808010" y="1320513"/>
                  </a:lnTo>
                  <a:lnTo>
                    <a:pt x="1770513" y="1592332"/>
                  </a:lnTo>
                  <a:lnTo>
                    <a:pt x="1760980" y="1660525"/>
                  </a:lnTo>
                  <a:lnTo>
                    <a:pt x="1757166" y="1658939"/>
                  </a:lnTo>
                  <a:lnTo>
                    <a:pt x="1753035" y="1657036"/>
                  </a:lnTo>
                  <a:lnTo>
                    <a:pt x="1747951" y="1654499"/>
                  </a:lnTo>
                  <a:lnTo>
                    <a:pt x="1742231" y="1650693"/>
                  </a:lnTo>
                  <a:lnTo>
                    <a:pt x="1739054" y="1648472"/>
                  </a:lnTo>
                  <a:lnTo>
                    <a:pt x="1736511" y="1645618"/>
                  </a:lnTo>
                  <a:lnTo>
                    <a:pt x="1734605" y="1643715"/>
                  </a:lnTo>
                  <a:lnTo>
                    <a:pt x="1733016" y="1641495"/>
                  </a:lnTo>
                  <a:lnTo>
                    <a:pt x="1730156" y="1636103"/>
                  </a:lnTo>
                  <a:lnTo>
                    <a:pt x="1727614" y="1630076"/>
                  </a:lnTo>
                  <a:lnTo>
                    <a:pt x="1725390" y="1624050"/>
                  </a:lnTo>
                  <a:lnTo>
                    <a:pt x="1721894" y="1613583"/>
                  </a:lnTo>
                  <a:lnTo>
                    <a:pt x="1720305" y="1609143"/>
                  </a:lnTo>
                  <a:lnTo>
                    <a:pt x="1717128" y="1568861"/>
                  </a:lnTo>
                  <a:lnTo>
                    <a:pt x="1706006" y="1448334"/>
                  </a:lnTo>
                  <a:lnTo>
                    <a:pt x="1695837" y="1562201"/>
                  </a:lnTo>
                  <a:lnTo>
                    <a:pt x="1691706" y="1609143"/>
                  </a:lnTo>
                  <a:lnTo>
                    <a:pt x="1690753" y="1613583"/>
                  </a:lnTo>
                  <a:lnTo>
                    <a:pt x="1687257" y="1624050"/>
                  </a:lnTo>
                  <a:lnTo>
                    <a:pt x="1685033" y="1630076"/>
                  </a:lnTo>
                  <a:lnTo>
                    <a:pt x="1681855" y="1636103"/>
                  </a:lnTo>
                  <a:lnTo>
                    <a:pt x="1678995" y="1641495"/>
                  </a:lnTo>
                  <a:lnTo>
                    <a:pt x="1677406" y="1643715"/>
                  </a:lnTo>
                  <a:lnTo>
                    <a:pt x="1675818" y="1645618"/>
                  </a:lnTo>
                  <a:lnTo>
                    <a:pt x="1671369" y="1649741"/>
                  </a:lnTo>
                  <a:lnTo>
                    <a:pt x="1667238" y="1652913"/>
                  </a:lnTo>
                  <a:lnTo>
                    <a:pt x="1663107" y="1655767"/>
                  </a:lnTo>
                  <a:lnTo>
                    <a:pt x="1658976" y="1657670"/>
                  </a:lnTo>
                  <a:lnTo>
                    <a:pt x="1653256" y="1659891"/>
                  </a:lnTo>
                  <a:lnTo>
                    <a:pt x="1651032" y="1660525"/>
                  </a:lnTo>
                  <a:lnTo>
                    <a:pt x="1641816" y="1592332"/>
                  </a:lnTo>
                  <a:lnTo>
                    <a:pt x="1614488" y="1395366"/>
                  </a:lnTo>
                  <a:lnTo>
                    <a:pt x="1621161" y="1389657"/>
                  </a:lnTo>
                  <a:lnTo>
                    <a:pt x="1627199" y="1383313"/>
                  </a:lnTo>
                  <a:lnTo>
                    <a:pt x="1632283" y="1376653"/>
                  </a:lnTo>
                  <a:lnTo>
                    <a:pt x="1637367" y="1369358"/>
                  </a:lnTo>
                  <a:lnTo>
                    <a:pt x="1641498" y="1362063"/>
                  </a:lnTo>
                  <a:lnTo>
                    <a:pt x="1644994" y="1354133"/>
                  </a:lnTo>
                  <a:lnTo>
                    <a:pt x="1647854" y="1345887"/>
                  </a:lnTo>
                  <a:lnTo>
                    <a:pt x="1650078" y="1337006"/>
                  </a:lnTo>
                  <a:lnTo>
                    <a:pt x="1652620" y="1321464"/>
                  </a:lnTo>
                  <a:lnTo>
                    <a:pt x="1656116" y="1299896"/>
                  </a:lnTo>
                  <a:lnTo>
                    <a:pt x="1659929" y="1270399"/>
                  </a:lnTo>
                  <a:lnTo>
                    <a:pt x="1664378" y="1234875"/>
                  </a:lnTo>
                  <a:lnTo>
                    <a:pt x="1668827" y="1195546"/>
                  </a:lnTo>
                  <a:lnTo>
                    <a:pt x="1673275" y="1152410"/>
                  </a:lnTo>
                  <a:lnTo>
                    <a:pt x="1678360" y="1106419"/>
                  </a:lnTo>
                  <a:lnTo>
                    <a:pt x="1683126" y="1058843"/>
                  </a:lnTo>
                  <a:lnTo>
                    <a:pt x="1687575" y="1009998"/>
                  </a:lnTo>
                  <a:lnTo>
                    <a:pt x="1692024" y="961470"/>
                  </a:lnTo>
                  <a:lnTo>
                    <a:pt x="1695837" y="913894"/>
                  </a:lnTo>
                  <a:lnTo>
                    <a:pt x="1699332" y="867903"/>
                  </a:lnTo>
                  <a:lnTo>
                    <a:pt x="1702192" y="824767"/>
                  </a:lnTo>
                  <a:lnTo>
                    <a:pt x="1704417" y="785438"/>
                  </a:lnTo>
                  <a:lnTo>
                    <a:pt x="1705688" y="750548"/>
                  </a:lnTo>
                  <a:lnTo>
                    <a:pt x="1706006" y="721051"/>
                  </a:lnTo>
                  <a:lnTo>
                    <a:pt x="1706006" y="708364"/>
                  </a:lnTo>
                  <a:lnTo>
                    <a:pt x="1705688" y="697897"/>
                  </a:lnTo>
                  <a:lnTo>
                    <a:pt x="1705052" y="688699"/>
                  </a:lnTo>
                  <a:lnTo>
                    <a:pt x="1703781" y="681721"/>
                  </a:lnTo>
                  <a:lnTo>
                    <a:pt x="1701557" y="672840"/>
                  </a:lnTo>
                  <a:lnTo>
                    <a:pt x="1699968" y="668083"/>
                  </a:lnTo>
                  <a:lnTo>
                    <a:pt x="1698061" y="663325"/>
                  </a:lnTo>
                  <a:lnTo>
                    <a:pt x="1695837" y="658567"/>
                  </a:lnTo>
                  <a:lnTo>
                    <a:pt x="1693613" y="653493"/>
                  </a:lnTo>
                  <a:lnTo>
                    <a:pt x="1690753" y="648735"/>
                  </a:lnTo>
                  <a:lnTo>
                    <a:pt x="1687575" y="643660"/>
                  </a:lnTo>
                  <a:lnTo>
                    <a:pt x="1680266" y="633511"/>
                  </a:lnTo>
                  <a:lnTo>
                    <a:pt x="1694566" y="494588"/>
                  </a:lnTo>
                  <a:lnTo>
                    <a:pt x="1689164" y="476509"/>
                  </a:lnTo>
                  <a:lnTo>
                    <a:pt x="1694884" y="463505"/>
                  </a:lnTo>
                  <a:lnTo>
                    <a:pt x="1699650" y="452087"/>
                  </a:lnTo>
                  <a:lnTo>
                    <a:pt x="1723483" y="452087"/>
                  </a:lnTo>
                  <a:lnTo>
                    <a:pt x="1727932" y="463505"/>
                  </a:lnTo>
                  <a:lnTo>
                    <a:pt x="1733016" y="476509"/>
                  </a:lnTo>
                  <a:lnTo>
                    <a:pt x="1728567" y="498077"/>
                  </a:lnTo>
                  <a:lnTo>
                    <a:pt x="1745727" y="694408"/>
                  </a:lnTo>
                  <a:lnTo>
                    <a:pt x="1787672" y="444157"/>
                  </a:lnTo>
                  <a:lnTo>
                    <a:pt x="1790532" y="429250"/>
                  </a:lnTo>
                  <a:lnTo>
                    <a:pt x="1795617" y="425761"/>
                  </a:lnTo>
                  <a:lnTo>
                    <a:pt x="1799430" y="423224"/>
                  </a:lnTo>
                  <a:lnTo>
                    <a:pt x="1801654" y="421321"/>
                  </a:lnTo>
                  <a:lnTo>
                    <a:pt x="1801972" y="420687"/>
                  </a:lnTo>
                  <a:lnTo>
                    <a:pt x="1810552" y="419418"/>
                  </a:lnTo>
                  <a:lnTo>
                    <a:pt x="1819767" y="419101"/>
                  </a:lnTo>
                  <a:close/>
                  <a:moveTo>
                    <a:pt x="1616502" y="419101"/>
                  </a:moveTo>
                  <a:lnTo>
                    <a:pt x="1620650" y="419419"/>
                  </a:lnTo>
                  <a:lnTo>
                    <a:pt x="1626712" y="449632"/>
                  </a:lnTo>
                  <a:lnTo>
                    <a:pt x="1658938" y="608014"/>
                  </a:lnTo>
                  <a:lnTo>
                    <a:pt x="1650004" y="600063"/>
                  </a:lnTo>
                  <a:lnTo>
                    <a:pt x="1640751" y="591794"/>
                  </a:lnTo>
                  <a:lnTo>
                    <a:pt x="1630860" y="583525"/>
                  </a:lnTo>
                  <a:lnTo>
                    <a:pt x="1620331" y="575574"/>
                  </a:lnTo>
                  <a:lnTo>
                    <a:pt x="1609163" y="567623"/>
                  </a:lnTo>
                  <a:lnTo>
                    <a:pt x="1597996" y="559990"/>
                  </a:lnTo>
                  <a:lnTo>
                    <a:pt x="1585871" y="552358"/>
                  </a:lnTo>
                  <a:lnTo>
                    <a:pt x="1573747" y="544725"/>
                  </a:lnTo>
                  <a:lnTo>
                    <a:pt x="1561303" y="537728"/>
                  </a:lnTo>
                  <a:lnTo>
                    <a:pt x="1548221" y="530413"/>
                  </a:lnTo>
                  <a:lnTo>
                    <a:pt x="1534820" y="523734"/>
                  </a:lnTo>
                  <a:lnTo>
                    <a:pt x="1521419" y="517374"/>
                  </a:lnTo>
                  <a:lnTo>
                    <a:pt x="1507699" y="511013"/>
                  </a:lnTo>
                  <a:lnTo>
                    <a:pt x="1493660" y="504970"/>
                  </a:lnTo>
                  <a:lnTo>
                    <a:pt x="1479621" y="499245"/>
                  </a:lnTo>
                  <a:lnTo>
                    <a:pt x="1465263" y="494475"/>
                  </a:lnTo>
                  <a:lnTo>
                    <a:pt x="1472283" y="487160"/>
                  </a:lnTo>
                  <a:lnTo>
                    <a:pt x="1479302" y="480799"/>
                  </a:lnTo>
                  <a:lnTo>
                    <a:pt x="1486641" y="474439"/>
                  </a:lnTo>
                  <a:lnTo>
                    <a:pt x="1494298" y="468396"/>
                  </a:lnTo>
                  <a:lnTo>
                    <a:pt x="1500999" y="463944"/>
                  </a:lnTo>
                  <a:lnTo>
                    <a:pt x="1507699" y="459173"/>
                  </a:lnTo>
                  <a:lnTo>
                    <a:pt x="1514719" y="455039"/>
                  </a:lnTo>
                  <a:lnTo>
                    <a:pt x="1521738" y="450904"/>
                  </a:lnTo>
                  <a:lnTo>
                    <a:pt x="1528758" y="447406"/>
                  </a:lnTo>
                  <a:lnTo>
                    <a:pt x="1536415" y="443907"/>
                  </a:lnTo>
                  <a:lnTo>
                    <a:pt x="1543435" y="440409"/>
                  </a:lnTo>
                  <a:lnTo>
                    <a:pt x="1551093" y="437229"/>
                  </a:lnTo>
                  <a:lnTo>
                    <a:pt x="1566089" y="431504"/>
                  </a:lnTo>
                  <a:lnTo>
                    <a:pt x="1581723" y="426415"/>
                  </a:lnTo>
                  <a:lnTo>
                    <a:pt x="1597358" y="422917"/>
                  </a:lnTo>
                  <a:lnTo>
                    <a:pt x="1612673" y="419419"/>
                  </a:lnTo>
                  <a:lnTo>
                    <a:pt x="1616502" y="419101"/>
                  </a:lnTo>
                  <a:close/>
                  <a:moveTo>
                    <a:pt x="610198" y="38100"/>
                  </a:moveTo>
                  <a:lnTo>
                    <a:pt x="618114" y="38418"/>
                  </a:lnTo>
                  <a:lnTo>
                    <a:pt x="620963" y="38418"/>
                  </a:lnTo>
                  <a:lnTo>
                    <a:pt x="612731" y="41593"/>
                  </a:lnTo>
                  <a:lnTo>
                    <a:pt x="605449" y="44768"/>
                  </a:lnTo>
                  <a:lnTo>
                    <a:pt x="597850" y="48260"/>
                  </a:lnTo>
                  <a:lnTo>
                    <a:pt x="590568" y="52071"/>
                  </a:lnTo>
                  <a:lnTo>
                    <a:pt x="593418" y="53023"/>
                  </a:lnTo>
                  <a:lnTo>
                    <a:pt x="601650" y="52388"/>
                  </a:lnTo>
                  <a:lnTo>
                    <a:pt x="610832" y="52071"/>
                  </a:lnTo>
                  <a:lnTo>
                    <a:pt x="620647" y="52388"/>
                  </a:lnTo>
                  <a:lnTo>
                    <a:pt x="630462" y="53023"/>
                  </a:lnTo>
                  <a:lnTo>
                    <a:pt x="640911" y="54293"/>
                  </a:lnTo>
                  <a:lnTo>
                    <a:pt x="651359" y="56198"/>
                  </a:lnTo>
                  <a:lnTo>
                    <a:pt x="662124" y="59055"/>
                  </a:lnTo>
                  <a:lnTo>
                    <a:pt x="672573" y="62548"/>
                  </a:lnTo>
                  <a:lnTo>
                    <a:pt x="677639" y="64771"/>
                  </a:lnTo>
                  <a:lnTo>
                    <a:pt x="682705" y="67311"/>
                  </a:lnTo>
                  <a:lnTo>
                    <a:pt x="687771" y="70168"/>
                  </a:lnTo>
                  <a:lnTo>
                    <a:pt x="693153" y="73025"/>
                  </a:lnTo>
                  <a:lnTo>
                    <a:pt x="697902" y="76200"/>
                  </a:lnTo>
                  <a:lnTo>
                    <a:pt x="702968" y="79693"/>
                  </a:lnTo>
                  <a:lnTo>
                    <a:pt x="707718" y="83503"/>
                  </a:lnTo>
                  <a:lnTo>
                    <a:pt x="712150" y="87630"/>
                  </a:lnTo>
                  <a:lnTo>
                    <a:pt x="716583" y="92393"/>
                  </a:lnTo>
                  <a:lnTo>
                    <a:pt x="721332" y="96838"/>
                  </a:lnTo>
                  <a:lnTo>
                    <a:pt x="725765" y="101918"/>
                  </a:lnTo>
                  <a:lnTo>
                    <a:pt x="729881" y="107633"/>
                  </a:lnTo>
                  <a:lnTo>
                    <a:pt x="733680" y="113348"/>
                  </a:lnTo>
                  <a:lnTo>
                    <a:pt x="737480" y="119698"/>
                  </a:lnTo>
                  <a:lnTo>
                    <a:pt x="740963" y="126366"/>
                  </a:lnTo>
                  <a:lnTo>
                    <a:pt x="744446" y="133351"/>
                  </a:lnTo>
                  <a:lnTo>
                    <a:pt x="750778" y="148908"/>
                  </a:lnTo>
                  <a:lnTo>
                    <a:pt x="756794" y="163831"/>
                  </a:lnTo>
                  <a:lnTo>
                    <a:pt x="761860" y="178118"/>
                  </a:lnTo>
                  <a:lnTo>
                    <a:pt x="765976" y="191453"/>
                  </a:lnTo>
                  <a:lnTo>
                    <a:pt x="769142" y="204153"/>
                  </a:lnTo>
                  <a:lnTo>
                    <a:pt x="772308" y="216853"/>
                  </a:lnTo>
                  <a:lnTo>
                    <a:pt x="774208" y="228601"/>
                  </a:lnTo>
                  <a:lnTo>
                    <a:pt x="775474" y="240348"/>
                  </a:lnTo>
                  <a:lnTo>
                    <a:pt x="776741" y="251461"/>
                  </a:lnTo>
                  <a:lnTo>
                    <a:pt x="777058" y="262256"/>
                  </a:lnTo>
                  <a:lnTo>
                    <a:pt x="777058" y="273051"/>
                  </a:lnTo>
                  <a:lnTo>
                    <a:pt x="776424" y="283211"/>
                  </a:lnTo>
                  <a:lnTo>
                    <a:pt x="775474" y="293371"/>
                  </a:lnTo>
                  <a:lnTo>
                    <a:pt x="774525" y="303531"/>
                  </a:lnTo>
                  <a:lnTo>
                    <a:pt x="772941" y="313691"/>
                  </a:lnTo>
                  <a:lnTo>
                    <a:pt x="771042" y="323851"/>
                  </a:lnTo>
                  <a:lnTo>
                    <a:pt x="769459" y="334011"/>
                  </a:lnTo>
                  <a:lnTo>
                    <a:pt x="768509" y="343536"/>
                  </a:lnTo>
                  <a:lnTo>
                    <a:pt x="767559" y="352426"/>
                  </a:lnTo>
                  <a:lnTo>
                    <a:pt x="767559" y="360364"/>
                  </a:lnTo>
                  <a:lnTo>
                    <a:pt x="768192" y="367984"/>
                  </a:lnTo>
                  <a:lnTo>
                    <a:pt x="768509" y="374651"/>
                  </a:lnTo>
                  <a:lnTo>
                    <a:pt x="769459" y="380684"/>
                  </a:lnTo>
                  <a:lnTo>
                    <a:pt x="771042" y="386716"/>
                  </a:lnTo>
                  <a:lnTo>
                    <a:pt x="772625" y="391479"/>
                  </a:lnTo>
                  <a:lnTo>
                    <a:pt x="774841" y="395924"/>
                  </a:lnTo>
                  <a:lnTo>
                    <a:pt x="777058" y="400051"/>
                  </a:lnTo>
                  <a:lnTo>
                    <a:pt x="779274" y="403861"/>
                  </a:lnTo>
                  <a:lnTo>
                    <a:pt x="781807" y="407036"/>
                  </a:lnTo>
                  <a:lnTo>
                    <a:pt x="784656" y="409894"/>
                  </a:lnTo>
                  <a:lnTo>
                    <a:pt x="787506" y="412116"/>
                  </a:lnTo>
                  <a:lnTo>
                    <a:pt x="790672" y="414339"/>
                  </a:lnTo>
                  <a:lnTo>
                    <a:pt x="793522" y="415926"/>
                  </a:lnTo>
                  <a:lnTo>
                    <a:pt x="796688" y="417514"/>
                  </a:lnTo>
                  <a:lnTo>
                    <a:pt x="799854" y="418784"/>
                  </a:lnTo>
                  <a:lnTo>
                    <a:pt x="803020" y="419419"/>
                  </a:lnTo>
                  <a:lnTo>
                    <a:pt x="808720" y="420371"/>
                  </a:lnTo>
                  <a:lnTo>
                    <a:pt x="813786" y="421006"/>
                  </a:lnTo>
                  <a:lnTo>
                    <a:pt x="818852" y="421006"/>
                  </a:lnTo>
                  <a:lnTo>
                    <a:pt x="822018" y="420371"/>
                  </a:lnTo>
                  <a:lnTo>
                    <a:pt x="825501" y="420054"/>
                  </a:lnTo>
                  <a:lnTo>
                    <a:pt x="824551" y="422911"/>
                  </a:lnTo>
                  <a:lnTo>
                    <a:pt x="823601" y="425451"/>
                  </a:lnTo>
                  <a:lnTo>
                    <a:pt x="822018" y="429261"/>
                  </a:lnTo>
                  <a:lnTo>
                    <a:pt x="819801" y="433389"/>
                  </a:lnTo>
                  <a:lnTo>
                    <a:pt x="817268" y="437834"/>
                  </a:lnTo>
                  <a:lnTo>
                    <a:pt x="813469" y="442279"/>
                  </a:lnTo>
                  <a:lnTo>
                    <a:pt x="809353" y="446724"/>
                  </a:lnTo>
                  <a:lnTo>
                    <a:pt x="806820" y="448629"/>
                  </a:lnTo>
                  <a:lnTo>
                    <a:pt x="803970" y="450534"/>
                  </a:lnTo>
                  <a:lnTo>
                    <a:pt x="801121" y="452439"/>
                  </a:lnTo>
                  <a:lnTo>
                    <a:pt x="797954" y="454344"/>
                  </a:lnTo>
                  <a:lnTo>
                    <a:pt x="794788" y="455614"/>
                  </a:lnTo>
                  <a:lnTo>
                    <a:pt x="790989" y="456884"/>
                  </a:lnTo>
                  <a:lnTo>
                    <a:pt x="787189" y="457836"/>
                  </a:lnTo>
                  <a:lnTo>
                    <a:pt x="783073" y="458471"/>
                  </a:lnTo>
                  <a:lnTo>
                    <a:pt x="778641" y="458789"/>
                  </a:lnTo>
                  <a:lnTo>
                    <a:pt x="774208" y="458789"/>
                  </a:lnTo>
                  <a:lnTo>
                    <a:pt x="768825" y="458471"/>
                  </a:lnTo>
                  <a:lnTo>
                    <a:pt x="763443" y="458154"/>
                  </a:lnTo>
                  <a:lnTo>
                    <a:pt x="758060" y="456884"/>
                  </a:lnTo>
                  <a:lnTo>
                    <a:pt x="752361" y="454979"/>
                  </a:lnTo>
                  <a:lnTo>
                    <a:pt x="746029" y="453074"/>
                  </a:lnTo>
                  <a:lnTo>
                    <a:pt x="739696" y="450534"/>
                  </a:lnTo>
                  <a:lnTo>
                    <a:pt x="693470" y="431484"/>
                  </a:lnTo>
                  <a:lnTo>
                    <a:pt x="695686" y="420371"/>
                  </a:lnTo>
                  <a:lnTo>
                    <a:pt x="697586" y="407354"/>
                  </a:lnTo>
                  <a:lnTo>
                    <a:pt x="699802" y="390526"/>
                  </a:lnTo>
                  <a:lnTo>
                    <a:pt x="701702" y="369889"/>
                  </a:lnTo>
                  <a:lnTo>
                    <a:pt x="702968" y="358459"/>
                  </a:lnTo>
                  <a:lnTo>
                    <a:pt x="703285" y="346394"/>
                  </a:lnTo>
                  <a:lnTo>
                    <a:pt x="703602" y="333694"/>
                  </a:lnTo>
                  <a:lnTo>
                    <a:pt x="703602" y="320359"/>
                  </a:lnTo>
                  <a:lnTo>
                    <a:pt x="703602" y="307024"/>
                  </a:lnTo>
                  <a:lnTo>
                    <a:pt x="702968" y="293053"/>
                  </a:lnTo>
                  <a:lnTo>
                    <a:pt x="701385" y="304801"/>
                  </a:lnTo>
                  <a:lnTo>
                    <a:pt x="699169" y="315596"/>
                  </a:lnTo>
                  <a:lnTo>
                    <a:pt x="696952" y="326391"/>
                  </a:lnTo>
                  <a:lnTo>
                    <a:pt x="694103" y="337504"/>
                  </a:lnTo>
                  <a:lnTo>
                    <a:pt x="691253" y="347664"/>
                  </a:lnTo>
                  <a:lnTo>
                    <a:pt x="687771" y="357189"/>
                  </a:lnTo>
                  <a:lnTo>
                    <a:pt x="684604" y="367031"/>
                  </a:lnTo>
                  <a:lnTo>
                    <a:pt x="680488" y="376239"/>
                  </a:lnTo>
                  <a:lnTo>
                    <a:pt x="676372" y="384811"/>
                  </a:lnTo>
                  <a:lnTo>
                    <a:pt x="671623" y="393066"/>
                  </a:lnTo>
                  <a:lnTo>
                    <a:pt x="666874" y="401004"/>
                  </a:lnTo>
                  <a:lnTo>
                    <a:pt x="662124" y="407989"/>
                  </a:lnTo>
                  <a:lnTo>
                    <a:pt x="656742" y="414974"/>
                  </a:lnTo>
                  <a:lnTo>
                    <a:pt x="651042" y="421006"/>
                  </a:lnTo>
                  <a:lnTo>
                    <a:pt x="645027" y="426404"/>
                  </a:lnTo>
                  <a:lnTo>
                    <a:pt x="639011" y="431484"/>
                  </a:lnTo>
                  <a:lnTo>
                    <a:pt x="633312" y="435294"/>
                  </a:lnTo>
                  <a:lnTo>
                    <a:pt x="627929" y="438151"/>
                  </a:lnTo>
                  <a:lnTo>
                    <a:pt x="622230" y="441326"/>
                  </a:lnTo>
                  <a:lnTo>
                    <a:pt x="616531" y="443549"/>
                  </a:lnTo>
                  <a:lnTo>
                    <a:pt x="610515" y="444819"/>
                  </a:lnTo>
                  <a:lnTo>
                    <a:pt x="604183" y="446089"/>
                  </a:lnTo>
                  <a:lnTo>
                    <a:pt x="597850" y="446724"/>
                  </a:lnTo>
                  <a:lnTo>
                    <a:pt x="591201" y="446724"/>
                  </a:lnTo>
                  <a:lnTo>
                    <a:pt x="586135" y="446406"/>
                  </a:lnTo>
                  <a:lnTo>
                    <a:pt x="581703" y="445771"/>
                  </a:lnTo>
                  <a:lnTo>
                    <a:pt x="576953" y="444501"/>
                  </a:lnTo>
                  <a:lnTo>
                    <a:pt x="572204" y="442914"/>
                  </a:lnTo>
                  <a:lnTo>
                    <a:pt x="567771" y="441326"/>
                  </a:lnTo>
                  <a:lnTo>
                    <a:pt x="563339" y="438786"/>
                  </a:lnTo>
                  <a:lnTo>
                    <a:pt x="559222" y="436246"/>
                  </a:lnTo>
                  <a:lnTo>
                    <a:pt x="555106" y="433706"/>
                  </a:lnTo>
                  <a:lnTo>
                    <a:pt x="549091" y="429261"/>
                  </a:lnTo>
                  <a:lnTo>
                    <a:pt x="543391" y="424181"/>
                  </a:lnTo>
                  <a:lnTo>
                    <a:pt x="538009" y="419101"/>
                  </a:lnTo>
                  <a:lnTo>
                    <a:pt x="532626" y="413069"/>
                  </a:lnTo>
                  <a:lnTo>
                    <a:pt x="527244" y="406719"/>
                  </a:lnTo>
                  <a:lnTo>
                    <a:pt x="522495" y="399416"/>
                  </a:lnTo>
                  <a:lnTo>
                    <a:pt x="517745" y="392431"/>
                  </a:lnTo>
                  <a:lnTo>
                    <a:pt x="512996" y="384494"/>
                  </a:lnTo>
                  <a:lnTo>
                    <a:pt x="508563" y="376556"/>
                  </a:lnTo>
                  <a:lnTo>
                    <a:pt x="504447" y="367984"/>
                  </a:lnTo>
                  <a:lnTo>
                    <a:pt x="500648" y="359094"/>
                  </a:lnTo>
                  <a:lnTo>
                    <a:pt x="496848" y="349886"/>
                  </a:lnTo>
                  <a:lnTo>
                    <a:pt x="493366" y="340679"/>
                  </a:lnTo>
                  <a:lnTo>
                    <a:pt x="489883" y="331154"/>
                  </a:lnTo>
                  <a:lnTo>
                    <a:pt x="486717" y="321311"/>
                  </a:lnTo>
                  <a:lnTo>
                    <a:pt x="483867" y="311151"/>
                  </a:lnTo>
                  <a:lnTo>
                    <a:pt x="484500" y="323534"/>
                  </a:lnTo>
                  <a:lnTo>
                    <a:pt x="485450" y="335599"/>
                  </a:lnTo>
                  <a:lnTo>
                    <a:pt x="487666" y="358459"/>
                  </a:lnTo>
                  <a:lnTo>
                    <a:pt x="490199" y="378779"/>
                  </a:lnTo>
                  <a:lnTo>
                    <a:pt x="493366" y="396559"/>
                  </a:lnTo>
                  <a:lnTo>
                    <a:pt x="495899" y="411164"/>
                  </a:lnTo>
                  <a:lnTo>
                    <a:pt x="498115" y="421959"/>
                  </a:lnTo>
                  <a:lnTo>
                    <a:pt x="500015" y="431484"/>
                  </a:lnTo>
                  <a:lnTo>
                    <a:pt x="454105" y="450534"/>
                  </a:lnTo>
                  <a:lnTo>
                    <a:pt x="447772" y="453074"/>
                  </a:lnTo>
                  <a:lnTo>
                    <a:pt x="441440" y="454979"/>
                  </a:lnTo>
                  <a:lnTo>
                    <a:pt x="435424" y="456884"/>
                  </a:lnTo>
                  <a:lnTo>
                    <a:pt x="429725" y="458154"/>
                  </a:lnTo>
                  <a:lnTo>
                    <a:pt x="424659" y="458471"/>
                  </a:lnTo>
                  <a:lnTo>
                    <a:pt x="419593" y="458789"/>
                  </a:lnTo>
                  <a:lnTo>
                    <a:pt x="414844" y="458789"/>
                  </a:lnTo>
                  <a:lnTo>
                    <a:pt x="410728" y="458471"/>
                  </a:lnTo>
                  <a:lnTo>
                    <a:pt x="406611" y="457836"/>
                  </a:lnTo>
                  <a:lnTo>
                    <a:pt x="402495" y="456884"/>
                  </a:lnTo>
                  <a:lnTo>
                    <a:pt x="399013" y="455614"/>
                  </a:lnTo>
                  <a:lnTo>
                    <a:pt x="395846" y="454344"/>
                  </a:lnTo>
                  <a:lnTo>
                    <a:pt x="392364" y="452439"/>
                  </a:lnTo>
                  <a:lnTo>
                    <a:pt x="389831" y="450534"/>
                  </a:lnTo>
                  <a:lnTo>
                    <a:pt x="386664" y="448629"/>
                  </a:lnTo>
                  <a:lnTo>
                    <a:pt x="384448" y="446724"/>
                  </a:lnTo>
                  <a:lnTo>
                    <a:pt x="380015" y="442279"/>
                  </a:lnTo>
                  <a:lnTo>
                    <a:pt x="376533" y="437834"/>
                  </a:lnTo>
                  <a:lnTo>
                    <a:pt x="374000" y="433389"/>
                  </a:lnTo>
                  <a:lnTo>
                    <a:pt x="371783" y="429261"/>
                  </a:lnTo>
                  <a:lnTo>
                    <a:pt x="370200" y="425451"/>
                  </a:lnTo>
                  <a:lnTo>
                    <a:pt x="369250" y="422911"/>
                  </a:lnTo>
                  <a:lnTo>
                    <a:pt x="368300" y="420054"/>
                  </a:lnTo>
                  <a:lnTo>
                    <a:pt x="371467" y="420371"/>
                  </a:lnTo>
                  <a:lnTo>
                    <a:pt x="375266" y="421006"/>
                  </a:lnTo>
                  <a:lnTo>
                    <a:pt x="379699" y="421006"/>
                  </a:lnTo>
                  <a:lnTo>
                    <a:pt x="384765" y="420371"/>
                  </a:lnTo>
                  <a:lnTo>
                    <a:pt x="390780" y="419419"/>
                  </a:lnTo>
                  <a:lnTo>
                    <a:pt x="393947" y="418784"/>
                  </a:lnTo>
                  <a:lnTo>
                    <a:pt x="396796" y="417514"/>
                  </a:lnTo>
                  <a:lnTo>
                    <a:pt x="399962" y="415926"/>
                  </a:lnTo>
                  <a:lnTo>
                    <a:pt x="403129" y="414339"/>
                  </a:lnTo>
                  <a:lnTo>
                    <a:pt x="406295" y="412116"/>
                  </a:lnTo>
                  <a:lnTo>
                    <a:pt x="408828" y="409894"/>
                  </a:lnTo>
                  <a:lnTo>
                    <a:pt x="411994" y="407036"/>
                  </a:lnTo>
                  <a:lnTo>
                    <a:pt x="414527" y="403861"/>
                  </a:lnTo>
                  <a:lnTo>
                    <a:pt x="416743" y="400051"/>
                  </a:lnTo>
                  <a:lnTo>
                    <a:pt x="418960" y="395924"/>
                  </a:lnTo>
                  <a:lnTo>
                    <a:pt x="420859" y="391479"/>
                  </a:lnTo>
                  <a:lnTo>
                    <a:pt x="422759" y="386716"/>
                  </a:lnTo>
                  <a:lnTo>
                    <a:pt x="423709" y="380684"/>
                  </a:lnTo>
                  <a:lnTo>
                    <a:pt x="424976" y="374651"/>
                  </a:lnTo>
                  <a:lnTo>
                    <a:pt x="425609" y="367984"/>
                  </a:lnTo>
                  <a:lnTo>
                    <a:pt x="426242" y="360364"/>
                  </a:lnTo>
                  <a:lnTo>
                    <a:pt x="425609" y="352426"/>
                  </a:lnTo>
                  <a:lnTo>
                    <a:pt x="425292" y="343536"/>
                  </a:lnTo>
                  <a:lnTo>
                    <a:pt x="424342" y="334011"/>
                  </a:lnTo>
                  <a:lnTo>
                    <a:pt x="422443" y="323851"/>
                  </a:lnTo>
                  <a:lnTo>
                    <a:pt x="420859" y="313691"/>
                  </a:lnTo>
                  <a:lnTo>
                    <a:pt x="419276" y="303531"/>
                  </a:lnTo>
                  <a:lnTo>
                    <a:pt x="418010" y="293371"/>
                  </a:lnTo>
                  <a:lnTo>
                    <a:pt x="417060" y="283211"/>
                  </a:lnTo>
                  <a:lnTo>
                    <a:pt x="416427" y="272733"/>
                  </a:lnTo>
                  <a:lnTo>
                    <a:pt x="416427" y="262256"/>
                  </a:lnTo>
                  <a:lnTo>
                    <a:pt x="416743" y="251461"/>
                  </a:lnTo>
                  <a:lnTo>
                    <a:pt x="417377" y="240031"/>
                  </a:lnTo>
                  <a:lnTo>
                    <a:pt x="418960" y="228283"/>
                  </a:lnTo>
                  <a:lnTo>
                    <a:pt x="420859" y="216218"/>
                  </a:lnTo>
                  <a:lnTo>
                    <a:pt x="423709" y="203836"/>
                  </a:lnTo>
                  <a:lnTo>
                    <a:pt x="427192" y="191136"/>
                  </a:lnTo>
                  <a:lnTo>
                    <a:pt x="431308" y="177483"/>
                  </a:lnTo>
                  <a:lnTo>
                    <a:pt x="436690" y="163831"/>
                  </a:lnTo>
                  <a:lnTo>
                    <a:pt x="442706" y="148591"/>
                  </a:lnTo>
                  <a:lnTo>
                    <a:pt x="449355" y="133351"/>
                  </a:lnTo>
                  <a:lnTo>
                    <a:pt x="453471" y="125096"/>
                  </a:lnTo>
                  <a:lnTo>
                    <a:pt x="457904" y="117476"/>
                  </a:lnTo>
                  <a:lnTo>
                    <a:pt x="462970" y="109856"/>
                  </a:lnTo>
                  <a:lnTo>
                    <a:pt x="467719" y="103188"/>
                  </a:lnTo>
                  <a:lnTo>
                    <a:pt x="463920" y="103506"/>
                  </a:lnTo>
                  <a:lnTo>
                    <a:pt x="467719" y="100966"/>
                  </a:lnTo>
                  <a:lnTo>
                    <a:pt x="471835" y="97791"/>
                  </a:lnTo>
                  <a:lnTo>
                    <a:pt x="479118" y="89853"/>
                  </a:lnTo>
                  <a:lnTo>
                    <a:pt x="486400" y="82868"/>
                  </a:lnTo>
                  <a:lnTo>
                    <a:pt x="493999" y="76518"/>
                  </a:lnTo>
                  <a:lnTo>
                    <a:pt x="501914" y="70803"/>
                  </a:lnTo>
                  <a:lnTo>
                    <a:pt x="506980" y="67311"/>
                  </a:lnTo>
                  <a:lnTo>
                    <a:pt x="512363" y="64453"/>
                  </a:lnTo>
                  <a:lnTo>
                    <a:pt x="522811" y="58738"/>
                  </a:lnTo>
                  <a:lnTo>
                    <a:pt x="532943" y="53976"/>
                  </a:lnTo>
                  <a:lnTo>
                    <a:pt x="543391" y="49848"/>
                  </a:lnTo>
                  <a:lnTo>
                    <a:pt x="553523" y="46673"/>
                  </a:lnTo>
                  <a:lnTo>
                    <a:pt x="563339" y="44133"/>
                  </a:lnTo>
                  <a:lnTo>
                    <a:pt x="573154" y="42228"/>
                  </a:lnTo>
                  <a:lnTo>
                    <a:pt x="581703" y="40641"/>
                  </a:lnTo>
                  <a:lnTo>
                    <a:pt x="589935" y="39688"/>
                  </a:lnTo>
                  <a:lnTo>
                    <a:pt x="597850" y="38735"/>
                  </a:lnTo>
                  <a:lnTo>
                    <a:pt x="610198" y="38100"/>
                  </a:lnTo>
                  <a:close/>
                  <a:moveTo>
                    <a:pt x="1727817" y="0"/>
                  </a:moveTo>
                  <a:lnTo>
                    <a:pt x="1736060" y="0"/>
                  </a:lnTo>
                  <a:lnTo>
                    <a:pt x="1738914" y="0"/>
                  </a:lnTo>
                  <a:lnTo>
                    <a:pt x="1730670" y="3175"/>
                  </a:lnTo>
                  <a:lnTo>
                    <a:pt x="1723061" y="6350"/>
                  </a:lnTo>
                  <a:lnTo>
                    <a:pt x="1715768" y="10160"/>
                  </a:lnTo>
                  <a:lnTo>
                    <a:pt x="1708476" y="13970"/>
                  </a:lnTo>
                  <a:lnTo>
                    <a:pt x="1710695" y="14605"/>
                  </a:lnTo>
                  <a:lnTo>
                    <a:pt x="1719256" y="13970"/>
                  </a:lnTo>
                  <a:lnTo>
                    <a:pt x="1728768" y="13970"/>
                  </a:lnTo>
                  <a:lnTo>
                    <a:pt x="1738597" y="13970"/>
                  </a:lnTo>
                  <a:lnTo>
                    <a:pt x="1748425" y="14605"/>
                  </a:lnTo>
                  <a:lnTo>
                    <a:pt x="1758888" y="15875"/>
                  </a:lnTo>
                  <a:lnTo>
                    <a:pt x="1769034" y="18098"/>
                  </a:lnTo>
                  <a:lnTo>
                    <a:pt x="1779497" y="20638"/>
                  </a:lnTo>
                  <a:lnTo>
                    <a:pt x="1789960" y="24448"/>
                  </a:lnTo>
                  <a:lnTo>
                    <a:pt x="1795350" y="26670"/>
                  </a:lnTo>
                  <a:lnTo>
                    <a:pt x="1800423" y="28893"/>
                  </a:lnTo>
                  <a:lnTo>
                    <a:pt x="1805813" y="31750"/>
                  </a:lnTo>
                  <a:lnTo>
                    <a:pt x="1810569" y="34608"/>
                  </a:lnTo>
                  <a:lnTo>
                    <a:pt x="1815959" y="38100"/>
                  </a:lnTo>
                  <a:lnTo>
                    <a:pt x="1820715" y="41593"/>
                  </a:lnTo>
                  <a:lnTo>
                    <a:pt x="1825788" y="45085"/>
                  </a:lnTo>
                  <a:lnTo>
                    <a:pt x="1830227" y="49213"/>
                  </a:lnTo>
                  <a:lnTo>
                    <a:pt x="1834666" y="53975"/>
                  </a:lnTo>
                  <a:lnTo>
                    <a:pt x="1839105" y="58738"/>
                  </a:lnTo>
                  <a:lnTo>
                    <a:pt x="1843226" y="64135"/>
                  </a:lnTo>
                  <a:lnTo>
                    <a:pt x="1847348" y="69215"/>
                  </a:lnTo>
                  <a:lnTo>
                    <a:pt x="1851470" y="75248"/>
                  </a:lnTo>
                  <a:lnTo>
                    <a:pt x="1855275" y="81280"/>
                  </a:lnTo>
                  <a:lnTo>
                    <a:pt x="1858762" y="87948"/>
                  </a:lnTo>
                  <a:lnTo>
                    <a:pt x="1862250" y="95250"/>
                  </a:lnTo>
                  <a:lnTo>
                    <a:pt x="1868908" y="110490"/>
                  </a:lnTo>
                  <a:lnTo>
                    <a:pt x="1874932" y="125413"/>
                  </a:lnTo>
                  <a:lnTo>
                    <a:pt x="1879688" y="139700"/>
                  </a:lnTo>
                  <a:lnTo>
                    <a:pt x="1883810" y="153036"/>
                  </a:lnTo>
                  <a:lnTo>
                    <a:pt x="1887298" y="165736"/>
                  </a:lnTo>
                  <a:lnTo>
                    <a:pt x="1890151" y="178435"/>
                  </a:lnTo>
                  <a:lnTo>
                    <a:pt x="1892053" y="190183"/>
                  </a:lnTo>
                  <a:lnTo>
                    <a:pt x="1893639" y="201931"/>
                  </a:lnTo>
                  <a:lnTo>
                    <a:pt x="1894907" y="213361"/>
                  </a:lnTo>
                  <a:lnTo>
                    <a:pt x="1895224" y="224156"/>
                  </a:lnTo>
                  <a:lnTo>
                    <a:pt x="1894907" y="234633"/>
                  </a:lnTo>
                  <a:lnTo>
                    <a:pt x="1894273" y="245111"/>
                  </a:lnTo>
                  <a:lnTo>
                    <a:pt x="1893639" y="255271"/>
                  </a:lnTo>
                  <a:lnTo>
                    <a:pt x="1892371" y="265431"/>
                  </a:lnTo>
                  <a:lnTo>
                    <a:pt x="1891102" y="275591"/>
                  </a:lnTo>
                  <a:lnTo>
                    <a:pt x="1889200" y="285433"/>
                  </a:lnTo>
                  <a:lnTo>
                    <a:pt x="1887615" y="295593"/>
                  </a:lnTo>
                  <a:lnTo>
                    <a:pt x="1886346" y="305436"/>
                  </a:lnTo>
                  <a:lnTo>
                    <a:pt x="1885712" y="314008"/>
                  </a:lnTo>
                  <a:lnTo>
                    <a:pt x="1885712" y="321946"/>
                  </a:lnTo>
                  <a:lnTo>
                    <a:pt x="1885712" y="329566"/>
                  </a:lnTo>
                  <a:lnTo>
                    <a:pt x="1886346" y="336233"/>
                  </a:lnTo>
                  <a:lnTo>
                    <a:pt x="1887615" y="342583"/>
                  </a:lnTo>
                  <a:lnTo>
                    <a:pt x="1889200" y="348298"/>
                  </a:lnTo>
                  <a:lnTo>
                    <a:pt x="1890785" y="353061"/>
                  </a:lnTo>
                  <a:lnTo>
                    <a:pt x="1892371" y="358141"/>
                  </a:lnTo>
                  <a:lnTo>
                    <a:pt x="1894907" y="361633"/>
                  </a:lnTo>
                  <a:lnTo>
                    <a:pt x="1897443" y="365443"/>
                  </a:lnTo>
                  <a:lnTo>
                    <a:pt x="1899980" y="368936"/>
                  </a:lnTo>
                  <a:lnTo>
                    <a:pt x="1902516" y="371476"/>
                  </a:lnTo>
                  <a:lnTo>
                    <a:pt x="1905687" y="373698"/>
                  </a:lnTo>
                  <a:lnTo>
                    <a:pt x="1908541" y="375921"/>
                  </a:lnTo>
                  <a:lnTo>
                    <a:pt x="1911711" y="377508"/>
                  </a:lnTo>
                  <a:lnTo>
                    <a:pt x="1914565" y="379096"/>
                  </a:lnTo>
                  <a:lnTo>
                    <a:pt x="1917735" y="380366"/>
                  </a:lnTo>
                  <a:lnTo>
                    <a:pt x="1920589" y="381001"/>
                  </a:lnTo>
                  <a:lnTo>
                    <a:pt x="1926613" y="381953"/>
                  </a:lnTo>
                  <a:lnTo>
                    <a:pt x="1932003" y="382906"/>
                  </a:lnTo>
                  <a:lnTo>
                    <a:pt x="1936442" y="382906"/>
                  </a:lnTo>
                  <a:lnTo>
                    <a:pt x="1940247" y="382589"/>
                  </a:lnTo>
                  <a:lnTo>
                    <a:pt x="1943100" y="381636"/>
                  </a:lnTo>
                  <a:lnTo>
                    <a:pt x="1942466" y="384494"/>
                  </a:lnTo>
                  <a:lnTo>
                    <a:pt x="1941832" y="387351"/>
                  </a:lnTo>
                  <a:lnTo>
                    <a:pt x="1940247" y="390843"/>
                  </a:lnTo>
                  <a:lnTo>
                    <a:pt x="1938027" y="394971"/>
                  </a:lnTo>
                  <a:lnTo>
                    <a:pt x="1934857" y="399416"/>
                  </a:lnTo>
                  <a:lnTo>
                    <a:pt x="1931686" y="403861"/>
                  </a:lnTo>
                  <a:lnTo>
                    <a:pt x="1927564" y="408306"/>
                  </a:lnTo>
                  <a:lnTo>
                    <a:pt x="1924711" y="410211"/>
                  </a:lnTo>
                  <a:lnTo>
                    <a:pt x="1922174" y="412433"/>
                  </a:lnTo>
                  <a:lnTo>
                    <a:pt x="1919321" y="414021"/>
                  </a:lnTo>
                  <a:lnTo>
                    <a:pt x="1916150" y="415926"/>
                  </a:lnTo>
                  <a:lnTo>
                    <a:pt x="1912662" y="417513"/>
                  </a:lnTo>
                  <a:lnTo>
                    <a:pt x="1909175" y="418466"/>
                  </a:lnTo>
                  <a:lnTo>
                    <a:pt x="1905370" y="419736"/>
                  </a:lnTo>
                  <a:lnTo>
                    <a:pt x="1901248" y="420053"/>
                  </a:lnTo>
                  <a:lnTo>
                    <a:pt x="1896492" y="420371"/>
                  </a:lnTo>
                  <a:lnTo>
                    <a:pt x="1891736" y="420689"/>
                  </a:lnTo>
                  <a:lnTo>
                    <a:pt x="1886981" y="420371"/>
                  </a:lnTo>
                  <a:lnTo>
                    <a:pt x="1881591" y="419736"/>
                  </a:lnTo>
                  <a:lnTo>
                    <a:pt x="1875883" y="418466"/>
                  </a:lnTo>
                  <a:lnTo>
                    <a:pt x="1869859" y="417196"/>
                  </a:lnTo>
                  <a:lnTo>
                    <a:pt x="1863835" y="414656"/>
                  </a:lnTo>
                  <a:lnTo>
                    <a:pt x="1857177" y="412116"/>
                  </a:lnTo>
                  <a:lnTo>
                    <a:pt x="1811520" y="393066"/>
                  </a:lnTo>
                  <a:lnTo>
                    <a:pt x="1813740" y="381953"/>
                  </a:lnTo>
                  <a:lnTo>
                    <a:pt x="1815642" y="369253"/>
                  </a:lnTo>
                  <a:lnTo>
                    <a:pt x="1817862" y="352108"/>
                  </a:lnTo>
                  <a:lnTo>
                    <a:pt x="1819764" y="331788"/>
                  </a:lnTo>
                  <a:lnTo>
                    <a:pt x="1820398" y="320041"/>
                  </a:lnTo>
                  <a:lnTo>
                    <a:pt x="1821032" y="307976"/>
                  </a:lnTo>
                  <a:lnTo>
                    <a:pt x="1821666" y="295593"/>
                  </a:lnTo>
                  <a:lnTo>
                    <a:pt x="1821666" y="282576"/>
                  </a:lnTo>
                  <a:lnTo>
                    <a:pt x="1821666" y="268923"/>
                  </a:lnTo>
                  <a:lnTo>
                    <a:pt x="1820715" y="254636"/>
                  </a:lnTo>
                  <a:lnTo>
                    <a:pt x="1819447" y="266383"/>
                  </a:lnTo>
                  <a:lnTo>
                    <a:pt x="1816910" y="277496"/>
                  </a:lnTo>
                  <a:lnTo>
                    <a:pt x="1814691" y="288608"/>
                  </a:lnTo>
                  <a:lnTo>
                    <a:pt x="1812154" y="299086"/>
                  </a:lnTo>
                  <a:lnTo>
                    <a:pt x="1809301" y="309246"/>
                  </a:lnTo>
                  <a:lnTo>
                    <a:pt x="1805813" y="319406"/>
                  </a:lnTo>
                  <a:lnTo>
                    <a:pt x="1802326" y="328613"/>
                  </a:lnTo>
                  <a:lnTo>
                    <a:pt x="1798204" y="337821"/>
                  </a:lnTo>
                  <a:lnTo>
                    <a:pt x="1794082" y="346393"/>
                  </a:lnTo>
                  <a:lnTo>
                    <a:pt x="1789643" y="354648"/>
                  </a:lnTo>
                  <a:lnTo>
                    <a:pt x="1784887" y="362586"/>
                  </a:lnTo>
                  <a:lnTo>
                    <a:pt x="1779814" y="369571"/>
                  </a:lnTo>
                  <a:lnTo>
                    <a:pt x="1774107" y="376556"/>
                  </a:lnTo>
                  <a:lnTo>
                    <a:pt x="1768717" y="382589"/>
                  </a:lnTo>
                  <a:lnTo>
                    <a:pt x="1763010" y="387986"/>
                  </a:lnTo>
                  <a:lnTo>
                    <a:pt x="1756669" y="393066"/>
                  </a:lnTo>
                  <a:lnTo>
                    <a:pt x="1751279" y="396876"/>
                  </a:lnTo>
                  <a:lnTo>
                    <a:pt x="1745572" y="400051"/>
                  </a:lnTo>
                  <a:lnTo>
                    <a:pt x="1740182" y="402908"/>
                  </a:lnTo>
                  <a:lnTo>
                    <a:pt x="1734158" y="405131"/>
                  </a:lnTo>
                  <a:lnTo>
                    <a:pt x="1728134" y="407036"/>
                  </a:lnTo>
                  <a:lnTo>
                    <a:pt x="1722110" y="407988"/>
                  </a:lnTo>
                  <a:lnTo>
                    <a:pt x="1715768" y="408306"/>
                  </a:lnTo>
                  <a:lnTo>
                    <a:pt x="1708793" y="408306"/>
                  </a:lnTo>
                  <a:lnTo>
                    <a:pt x="1704037" y="407988"/>
                  </a:lnTo>
                  <a:lnTo>
                    <a:pt x="1699598" y="407353"/>
                  </a:lnTo>
                  <a:lnTo>
                    <a:pt x="1694525" y="406084"/>
                  </a:lnTo>
                  <a:lnTo>
                    <a:pt x="1690086" y="404813"/>
                  </a:lnTo>
                  <a:lnTo>
                    <a:pt x="1685648" y="402908"/>
                  </a:lnTo>
                  <a:lnTo>
                    <a:pt x="1681209" y="400368"/>
                  </a:lnTo>
                  <a:lnTo>
                    <a:pt x="1677087" y="398146"/>
                  </a:lnTo>
                  <a:lnTo>
                    <a:pt x="1672331" y="395288"/>
                  </a:lnTo>
                  <a:lnTo>
                    <a:pt x="1666941" y="391161"/>
                  </a:lnTo>
                  <a:lnTo>
                    <a:pt x="1660917" y="386081"/>
                  </a:lnTo>
                  <a:lnTo>
                    <a:pt x="1655527" y="380683"/>
                  </a:lnTo>
                  <a:lnTo>
                    <a:pt x="1650454" y="374651"/>
                  </a:lnTo>
                  <a:lnTo>
                    <a:pt x="1645064" y="368301"/>
                  </a:lnTo>
                  <a:lnTo>
                    <a:pt x="1640308" y="361316"/>
                  </a:lnTo>
                  <a:lnTo>
                    <a:pt x="1635235" y="354013"/>
                  </a:lnTo>
                  <a:lnTo>
                    <a:pt x="1630796" y="346076"/>
                  </a:lnTo>
                  <a:lnTo>
                    <a:pt x="1626357" y="338138"/>
                  </a:lnTo>
                  <a:lnTo>
                    <a:pt x="1622236" y="329566"/>
                  </a:lnTo>
                  <a:lnTo>
                    <a:pt x="1618431" y="320676"/>
                  </a:lnTo>
                  <a:lnTo>
                    <a:pt x="1614309" y="311786"/>
                  </a:lnTo>
                  <a:lnTo>
                    <a:pt x="1610822" y="302261"/>
                  </a:lnTo>
                  <a:lnTo>
                    <a:pt x="1607651" y="292736"/>
                  </a:lnTo>
                  <a:lnTo>
                    <a:pt x="1604480" y="282893"/>
                  </a:lnTo>
                  <a:lnTo>
                    <a:pt x="1601627" y="272733"/>
                  </a:lnTo>
                  <a:lnTo>
                    <a:pt x="1601944" y="285116"/>
                  </a:lnTo>
                  <a:lnTo>
                    <a:pt x="1602895" y="297181"/>
                  </a:lnTo>
                  <a:lnTo>
                    <a:pt x="1605114" y="320041"/>
                  </a:lnTo>
                  <a:lnTo>
                    <a:pt x="1607968" y="340361"/>
                  </a:lnTo>
                  <a:lnTo>
                    <a:pt x="1610505" y="358458"/>
                  </a:lnTo>
                  <a:lnTo>
                    <a:pt x="1613041" y="372746"/>
                  </a:lnTo>
                  <a:lnTo>
                    <a:pt x="1615260" y="383858"/>
                  </a:lnTo>
                  <a:lnTo>
                    <a:pt x="1617797" y="393066"/>
                  </a:lnTo>
                  <a:lnTo>
                    <a:pt x="1571823" y="412116"/>
                  </a:lnTo>
                  <a:lnTo>
                    <a:pt x="1565165" y="414656"/>
                  </a:lnTo>
                  <a:lnTo>
                    <a:pt x="1559141" y="417196"/>
                  </a:lnTo>
                  <a:lnTo>
                    <a:pt x="1553117" y="418466"/>
                  </a:lnTo>
                  <a:lnTo>
                    <a:pt x="1547410" y="419736"/>
                  </a:lnTo>
                  <a:lnTo>
                    <a:pt x="1542337" y="420371"/>
                  </a:lnTo>
                  <a:lnTo>
                    <a:pt x="1537264" y="420689"/>
                  </a:lnTo>
                  <a:lnTo>
                    <a:pt x="1532508" y="420371"/>
                  </a:lnTo>
                  <a:lnTo>
                    <a:pt x="1528069" y="420053"/>
                  </a:lnTo>
                  <a:lnTo>
                    <a:pt x="1523630" y="419736"/>
                  </a:lnTo>
                  <a:lnTo>
                    <a:pt x="1520143" y="418466"/>
                  </a:lnTo>
                  <a:lnTo>
                    <a:pt x="1516338" y="417513"/>
                  </a:lnTo>
                  <a:lnTo>
                    <a:pt x="1512850" y="415926"/>
                  </a:lnTo>
                  <a:lnTo>
                    <a:pt x="1509997" y="414021"/>
                  </a:lnTo>
                  <a:lnTo>
                    <a:pt x="1506826" y="412433"/>
                  </a:lnTo>
                  <a:lnTo>
                    <a:pt x="1504290" y="410211"/>
                  </a:lnTo>
                  <a:lnTo>
                    <a:pt x="1502070" y="408306"/>
                  </a:lnTo>
                  <a:lnTo>
                    <a:pt x="1497631" y="403861"/>
                  </a:lnTo>
                  <a:lnTo>
                    <a:pt x="1494144" y="399416"/>
                  </a:lnTo>
                  <a:lnTo>
                    <a:pt x="1490973" y="394971"/>
                  </a:lnTo>
                  <a:lnTo>
                    <a:pt x="1489388" y="390843"/>
                  </a:lnTo>
                  <a:lnTo>
                    <a:pt x="1487802" y="387351"/>
                  </a:lnTo>
                  <a:lnTo>
                    <a:pt x="1486534" y="384494"/>
                  </a:lnTo>
                  <a:lnTo>
                    <a:pt x="1485900" y="381636"/>
                  </a:lnTo>
                  <a:lnTo>
                    <a:pt x="1488754" y="382589"/>
                  </a:lnTo>
                  <a:lnTo>
                    <a:pt x="1492558" y="382906"/>
                  </a:lnTo>
                  <a:lnTo>
                    <a:pt x="1496997" y="382906"/>
                  </a:lnTo>
                  <a:lnTo>
                    <a:pt x="1502387" y="381953"/>
                  </a:lnTo>
                  <a:lnTo>
                    <a:pt x="1508411" y="381001"/>
                  </a:lnTo>
                  <a:lnTo>
                    <a:pt x="1511265" y="380366"/>
                  </a:lnTo>
                  <a:lnTo>
                    <a:pt x="1514435" y="379096"/>
                  </a:lnTo>
                  <a:lnTo>
                    <a:pt x="1517289" y="377508"/>
                  </a:lnTo>
                  <a:lnTo>
                    <a:pt x="1520460" y="375921"/>
                  </a:lnTo>
                  <a:lnTo>
                    <a:pt x="1523313" y="373698"/>
                  </a:lnTo>
                  <a:lnTo>
                    <a:pt x="1526484" y="371476"/>
                  </a:lnTo>
                  <a:lnTo>
                    <a:pt x="1529020" y="368936"/>
                  </a:lnTo>
                  <a:lnTo>
                    <a:pt x="1531557" y="365443"/>
                  </a:lnTo>
                  <a:lnTo>
                    <a:pt x="1534410" y="361633"/>
                  </a:lnTo>
                  <a:lnTo>
                    <a:pt x="1536630" y="358141"/>
                  </a:lnTo>
                  <a:lnTo>
                    <a:pt x="1538532" y="353061"/>
                  </a:lnTo>
                  <a:lnTo>
                    <a:pt x="1540434" y="348298"/>
                  </a:lnTo>
                  <a:lnTo>
                    <a:pt x="1541386" y="342583"/>
                  </a:lnTo>
                  <a:lnTo>
                    <a:pt x="1542654" y="336233"/>
                  </a:lnTo>
                  <a:lnTo>
                    <a:pt x="1543288" y="329566"/>
                  </a:lnTo>
                  <a:lnTo>
                    <a:pt x="1543605" y="321946"/>
                  </a:lnTo>
                  <a:lnTo>
                    <a:pt x="1543288" y="314008"/>
                  </a:lnTo>
                  <a:lnTo>
                    <a:pt x="1542971" y="305436"/>
                  </a:lnTo>
                  <a:lnTo>
                    <a:pt x="1541703" y="295593"/>
                  </a:lnTo>
                  <a:lnTo>
                    <a:pt x="1539800" y="285433"/>
                  </a:lnTo>
                  <a:lnTo>
                    <a:pt x="1538532" y="275591"/>
                  </a:lnTo>
                  <a:lnTo>
                    <a:pt x="1536630" y="265431"/>
                  </a:lnTo>
                  <a:lnTo>
                    <a:pt x="1535361" y="255271"/>
                  </a:lnTo>
                  <a:lnTo>
                    <a:pt x="1534727" y="244793"/>
                  </a:lnTo>
                  <a:lnTo>
                    <a:pt x="1533776" y="234633"/>
                  </a:lnTo>
                  <a:lnTo>
                    <a:pt x="1533776" y="223838"/>
                  </a:lnTo>
                  <a:lnTo>
                    <a:pt x="1534410" y="213043"/>
                  </a:lnTo>
                  <a:lnTo>
                    <a:pt x="1535044" y="201813"/>
                  </a:lnTo>
                  <a:lnTo>
                    <a:pt x="1536630" y="190183"/>
                  </a:lnTo>
                  <a:lnTo>
                    <a:pt x="1538532" y="178435"/>
                  </a:lnTo>
                  <a:lnTo>
                    <a:pt x="1541386" y="165736"/>
                  </a:lnTo>
                  <a:lnTo>
                    <a:pt x="1544873" y="152718"/>
                  </a:lnTo>
                  <a:lnTo>
                    <a:pt x="1548995" y="139066"/>
                  </a:lnTo>
                  <a:lnTo>
                    <a:pt x="1554068" y="125413"/>
                  </a:lnTo>
                  <a:lnTo>
                    <a:pt x="1559775" y="110490"/>
                  </a:lnTo>
                  <a:lnTo>
                    <a:pt x="1567067" y="95250"/>
                  </a:lnTo>
                  <a:lnTo>
                    <a:pt x="1571189" y="86995"/>
                  </a:lnTo>
                  <a:lnTo>
                    <a:pt x="1575628" y="79058"/>
                  </a:lnTo>
                  <a:lnTo>
                    <a:pt x="1580384" y="71755"/>
                  </a:lnTo>
                  <a:lnTo>
                    <a:pt x="1585457" y="64770"/>
                  </a:lnTo>
                  <a:lnTo>
                    <a:pt x="1581335" y="65088"/>
                  </a:lnTo>
                  <a:lnTo>
                    <a:pt x="1585457" y="62865"/>
                  </a:lnTo>
                  <a:lnTo>
                    <a:pt x="1589579" y="59373"/>
                  </a:lnTo>
                  <a:lnTo>
                    <a:pt x="1596554" y="52070"/>
                  </a:lnTo>
                  <a:lnTo>
                    <a:pt x="1604163" y="44768"/>
                  </a:lnTo>
                  <a:lnTo>
                    <a:pt x="1611773" y="38418"/>
                  </a:lnTo>
                  <a:lnTo>
                    <a:pt x="1619382" y="32385"/>
                  </a:lnTo>
                  <a:lnTo>
                    <a:pt x="1624772" y="28893"/>
                  </a:lnTo>
                  <a:lnTo>
                    <a:pt x="1630162" y="26035"/>
                  </a:lnTo>
                  <a:lnTo>
                    <a:pt x="1640308" y="20320"/>
                  </a:lnTo>
                  <a:lnTo>
                    <a:pt x="1650771" y="15558"/>
                  </a:lnTo>
                  <a:lnTo>
                    <a:pt x="1661234" y="11748"/>
                  </a:lnTo>
                  <a:lnTo>
                    <a:pt x="1671380" y="8255"/>
                  </a:lnTo>
                  <a:lnTo>
                    <a:pt x="1681209" y="5715"/>
                  </a:lnTo>
                  <a:lnTo>
                    <a:pt x="1690404" y="3810"/>
                  </a:lnTo>
                  <a:lnTo>
                    <a:pt x="1699598" y="2223"/>
                  </a:lnTo>
                  <a:lnTo>
                    <a:pt x="1707842" y="1270"/>
                  </a:lnTo>
                  <a:lnTo>
                    <a:pt x="1715134" y="318"/>
                  </a:lnTo>
                  <a:lnTo>
                    <a:pt x="1727817" y="0"/>
                  </a:lnTo>
                  <a:close/>
                  <a:moveTo>
                    <a:pt x="1161733" y="0"/>
                  </a:moveTo>
                  <a:lnTo>
                    <a:pt x="1177608" y="0"/>
                  </a:lnTo>
                  <a:lnTo>
                    <a:pt x="1192848" y="317"/>
                  </a:lnTo>
                  <a:lnTo>
                    <a:pt x="1207453" y="1903"/>
                  </a:lnTo>
                  <a:lnTo>
                    <a:pt x="1221423" y="4123"/>
                  </a:lnTo>
                  <a:lnTo>
                    <a:pt x="1234758" y="6660"/>
                  </a:lnTo>
                  <a:lnTo>
                    <a:pt x="1247458" y="9831"/>
                  </a:lnTo>
                  <a:lnTo>
                    <a:pt x="1259841" y="13637"/>
                  </a:lnTo>
                  <a:lnTo>
                    <a:pt x="1271588" y="17759"/>
                  </a:lnTo>
                  <a:lnTo>
                    <a:pt x="1282701" y="22199"/>
                  </a:lnTo>
                  <a:lnTo>
                    <a:pt x="1293178" y="26639"/>
                  </a:lnTo>
                  <a:lnTo>
                    <a:pt x="1303021" y="31713"/>
                  </a:lnTo>
                  <a:lnTo>
                    <a:pt x="1311911" y="36787"/>
                  </a:lnTo>
                  <a:lnTo>
                    <a:pt x="1320186" y="41861"/>
                  </a:lnTo>
                  <a:lnTo>
                    <a:pt x="1328103" y="46618"/>
                  </a:lnTo>
                  <a:lnTo>
                    <a:pt x="1335088" y="51375"/>
                  </a:lnTo>
                  <a:lnTo>
                    <a:pt x="1341121" y="56132"/>
                  </a:lnTo>
                  <a:lnTo>
                    <a:pt x="1351598" y="64695"/>
                  </a:lnTo>
                  <a:lnTo>
                    <a:pt x="1359536" y="71354"/>
                  </a:lnTo>
                  <a:lnTo>
                    <a:pt x="1364298" y="75477"/>
                  </a:lnTo>
                  <a:lnTo>
                    <a:pt x="1365568" y="77380"/>
                  </a:lnTo>
                  <a:lnTo>
                    <a:pt x="1363663" y="81820"/>
                  </a:lnTo>
                  <a:lnTo>
                    <a:pt x="1361123" y="86894"/>
                  </a:lnTo>
                  <a:lnTo>
                    <a:pt x="1357313" y="93554"/>
                  </a:lnTo>
                  <a:lnTo>
                    <a:pt x="1352233" y="100530"/>
                  </a:lnTo>
                  <a:lnTo>
                    <a:pt x="1346201" y="108459"/>
                  </a:lnTo>
                  <a:lnTo>
                    <a:pt x="1342708" y="112581"/>
                  </a:lnTo>
                  <a:lnTo>
                    <a:pt x="1338898" y="116704"/>
                  </a:lnTo>
                  <a:lnTo>
                    <a:pt x="1334771" y="120510"/>
                  </a:lnTo>
                  <a:lnTo>
                    <a:pt x="1330326" y="124632"/>
                  </a:lnTo>
                  <a:lnTo>
                    <a:pt x="1325563" y="128121"/>
                  </a:lnTo>
                  <a:lnTo>
                    <a:pt x="1320483" y="131926"/>
                  </a:lnTo>
                  <a:lnTo>
                    <a:pt x="1314768" y="134780"/>
                  </a:lnTo>
                  <a:lnTo>
                    <a:pt x="1309371" y="137952"/>
                  </a:lnTo>
                  <a:lnTo>
                    <a:pt x="1303338" y="140489"/>
                  </a:lnTo>
                  <a:lnTo>
                    <a:pt x="1296988" y="142392"/>
                  </a:lnTo>
                  <a:lnTo>
                    <a:pt x="1290003" y="144295"/>
                  </a:lnTo>
                  <a:lnTo>
                    <a:pt x="1283018" y="145246"/>
                  </a:lnTo>
                  <a:lnTo>
                    <a:pt x="1275398" y="145880"/>
                  </a:lnTo>
                  <a:lnTo>
                    <a:pt x="1267778" y="145880"/>
                  </a:lnTo>
                  <a:lnTo>
                    <a:pt x="1259523" y="144929"/>
                  </a:lnTo>
                  <a:lnTo>
                    <a:pt x="1250951" y="143343"/>
                  </a:lnTo>
                  <a:lnTo>
                    <a:pt x="1242378" y="141757"/>
                  </a:lnTo>
                  <a:lnTo>
                    <a:pt x="1232853" y="138586"/>
                  </a:lnTo>
                  <a:lnTo>
                    <a:pt x="1223011" y="134463"/>
                  </a:lnTo>
                  <a:lnTo>
                    <a:pt x="1213486" y="130024"/>
                  </a:lnTo>
                  <a:lnTo>
                    <a:pt x="1201838" y="124315"/>
                  </a:lnTo>
                  <a:lnTo>
                    <a:pt x="1189673" y="118924"/>
                  </a:lnTo>
                  <a:lnTo>
                    <a:pt x="1214121" y="130975"/>
                  </a:lnTo>
                  <a:lnTo>
                    <a:pt x="1237933" y="142392"/>
                  </a:lnTo>
                  <a:lnTo>
                    <a:pt x="1249046" y="147466"/>
                  </a:lnTo>
                  <a:lnTo>
                    <a:pt x="1260476" y="152540"/>
                  </a:lnTo>
                  <a:lnTo>
                    <a:pt x="1270953" y="156980"/>
                  </a:lnTo>
                  <a:lnTo>
                    <a:pt x="1281431" y="160785"/>
                  </a:lnTo>
                  <a:lnTo>
                    <a:pt x="1291591" y="163639"/>
                  </a:lnTo>
                  <a:lnTo>
                    <a:pt x="1301116" y="166494"/>
                  </a:lnTo>
                  <a:lnTo>
                    <a:pt x="1310323" y="167762"/>
                  </a:lnTo>
                  <a:lnTo>
                    <a:pt x="1314451" y="168396"/>
                  </a:lnTo>
                  <a:lnTo>
                    <a:pt x="1318896" y="168396"/>
                  </a:lnTo>
                  <a:lnTo>
                    <a:pt x="1323023" y="168396"/>
                  </a:lnTo>
                  <a:lnTo>
                    <a:pt x="1326833" y="167762"/>
                  </a:lnTo>
                  <a:lnTo>
                    <a:pt x="1330961" y="167128"/>
                  </a:lnTo>
                  <a:lnTo>
                    <a:pt x="1334771" y="166494"/>
                  </a:lnTo>
                  <a:lnTo>
                    <a:pt x="1338263" y="164908"/>
                  </a:lnTo>
                  <a:lnTo>
                    <a:pt x="1341438" y="163322"/>
                  </a:lnTo>
                  <a:lnTo>
                    <a:pt x="1344931" y="161419"/>
                  </a:lnTo>
                  <a:lnTo>
                    <a:pt x="1348106" y="159200"/>
                  </a:lnTo>
                  <a:lnTo>
                    <a:pt x="1349058" y="167445"/>
                  </a:lnTo>
                  <a:lnTo>
                    <a:pt x="1350011" y="175373"/>
                  </a:lnTo>
                  <a:lnTo>
                    <a:pt x="1350328" y="182984"/>
                  </a:lnTo>
                  <a:lnTo>
                    <a:pt x="1350328" y="190278"/>
                  </a:lnTo>
                  <a:lnTo>
                    <a:pt x="1350328" y="204549"/>
                  </a:lnTo>
                  <a:lnTo>
                    <a:pt x="1349376" y="218186"/>
                  </a:lnTo>
                  <a:lnTo>
                    <a:pt x="1350646" y="217234"/>
                  </a:lnTo>
                  <a:lnTo>
                    <a:pt x="1351598" y="215966"/>
                  </a:lnTo>
                  <a:lnTo>
                    <a:pt x="1353186" y="215332"/>
                  </a:lnTo>
                  <a:lnTo>
                    <a:pt x="1354456" y="214697"/>
                  </a:lnTo>
                  <a:lnTo>
                    <a:pt x="1356361" y="215332"/>
                  </a:lnTo>
                  <a:lnTo>
                    <a:pt x="1357631" y="216283"/>
                  </a:lnTo>
                  <a:lnTo>
                    <a:pt x="1359536" y="217869"/>
                  </a:lnTo>
                  <a:lnTo>
                    <a:pt x="1361123" y="220406"/>
                  </a:lnTo>
                  <a:lnTo>
                    <a:pt x="1362711" y="223260"/>
                  </a:lnTo>
                  <a:lnTo>
                    <a:pt x="1364298" y="226748"/>
                  </a:lnTo>
                  <a:lnTo>
                    <a:pt x="1365251" y="230554"/>
                  </a:lnTo>
                  <a:lnTo>
                    <a:pt x="1366521" y="234994"/>
                  </a:lnTo>
                  <a:lnTo>
                    <a:pt x="1368743" y="245776"/>
                  </a:lnTo>
                  <a:lnTo>
                    <a:pt x="1370013" y="257193"/>
                  </a:lnTo>
                  <a:lnTo>
                    <a:pt x="1371283" y="270512"/>
                  </a:lnTo>
                  <a:lnTo>
                    <a:pt x="1371601" y="284466"/>
                  </a:lnTo>
                  <a:lnTo>
                    <a:pt x="1371283" y="298737"/>
                  </a:lnTo>
                  <a:lnTo>
                    <a:pt x="1370013" y="311422"/>
                  </a:lnTo>
                  <a:lnTo>
                    <a:pt x="1368743" y="323473"/>
                  </a:lnTo>
                  <a:lnTo>
                    <a:pt x="1366521" y="333621"/>
                  </a:lnTo>
                  <a:lnTo>
                    <a:pt x="1365251" y="338061"/>
                  </a:lnTo>
                  <a:lnTo>
                    <a:pt x="1364298" y="342184"/>
                  </a:lnTo>
                  <a:lnTo>
                    <a:pt x="1362711" y="345672"/>
                  </a:lnTo>
                  <a:lnTo>
                    <a:pt x="1361123" y="348527"/>
                  </a:lnTo>
                  <a:lnTo>
                    <a:pt x="1359536" y="350746"/>
                  </a:lnTo>
                  <a:lnTo>
                    <a:pt x="1357631" y="352649"/>
                  </a:lnTo>
                  <a:lnTo>
                    <a:pt x="1356361" y="353918"/>
                  </a:lnTo>
                  <a:lnTo>
                    <a:pt x="1354456" y="354235"/>
                  </a:lnTo>
                  <a:lnTo>
                    <a:pt x="1352868" y="353918"/>
                  </a:lnTo>
                  <a:lnTo>
                    <a:pt x="1350963" y="352649"/>
                  </a:lnTo>
                  <a:lnTo>
                    <a:pt x="1349058" y="350746"/>
                  </a:lnTo>
                  <a:lnTo>
                    <a:pt x="1347471" y="348209"/>
                  </a:lnTo>
                  <a:lnTo>
                    <a:pt x="1346201" y="344721"/>
                  </a:lnTo>
                  <a:lnTo>
                    <a:pt x="1344613" y="340915"/>
                  </a:lnTo>
                  <a:lnTo>
                    <a:pt x="1343343" y="336793"/>
                  </a:lnTo>
                  <a:lnTo>
                    <a:pt x="1342073" y="332036"/>
                  </a:lnTo>
                  <a:lnTo>
                    <a:pt x="1340486" y="344087"/>
                  </a:lnTo>
                  <a:lnTo>
                    <a:pt x="1338581" y="356138"/>
                  </a:lnTo>
                  <a:lnTo>
                    <a:pt x="1336041" y="367237"/>
                  </a:lnTo>
                  <a:lnTo>
                    <a:pt x="1332866" y="378654"/>
                  </a:lnTo>
                  <a:lnTo>
                    <a:pt x="1329691" y="389436"/>
                  </a:lnTo>
                  <a:lnTo>
                    <a:pt x="1326198" y="400219"/>
                  </a:lnTo>
                  <a:lnTo>
                    <a:pt x="1322071" y="410367"/>
                  </a:lnTo>
                  <a:lnTo>
                    <a:pt x="1317626" y="420515"/>
                  </a:lnTo>
                  <a:lnTo>
                    <a:pt x="1312546" y="430029"/>
                  </a:lnTo>
                  <a:lnTo>
                    <a:pt x="1307783" y="439543"/>
                  </a:lnTo>
                  <a:lnTo>
                    <a:pt x="1302068" y="448423"/>
                  </a:lnTo>
                  <a:lnTo>
                    <a:pt x="1296353" y="456668"/>
                  </a:lnTo>
                  <a:lnTo>
                    <a:pt x="1290956" y="464913"/>
                  </a:lnTo>
                  <a:lnTo>
                    <a:pt x="1284923" y="472842"/>
                  </a:lnTo>
                  <a:lnTo>
                    <a:pt x="1278573" y="480453"/>
                  </a:lnTo>
                  <a:lnTo>
                    <a:pt x="1271906" y="487430"/>
                  </a:lnTo>
                  <a:lnTo>
                    <a:pt x="1265238" y="494406"/>
                  </a:lnTo>
                  <a:lnTo>
                    <a:pt x="1258571" y="500115"/>
                  </a:lnTo>
                  <a:lnTo>
                    <a:pt x="1251268" y="506140"/>
                  </a:lnTo>
                  <a:lnTo>
                    <a:pt x="1244601" y="511849"/>
                  </a:lnTo>
                  <a:lnTo>
                    <a:pt x="1237298" y="517240"/>
                  </a:lnTo>
                  <a:lnTo>
                    <a:pt x="1230313" y="521680"/>
                  </a:lnTo>
                  <a:lnTo>
                    <a:pt x="1222693" y="525802"/>
                  </a:lnTo>
                  <a:lnTo>
                    <a:pt x="1215708" y="529925"/>
                  </a:lnTo>
                  <a:lnTo>
                    <a:pt x="1208406" y="533413"/>
                  </a:lnTo>
                  <a:lnTo>
                    <a:pt x="1201421" y="536268"/>
                  </a:lnTo>
                  <a:lnTo>
                    <a:pt x="1193801" y="538805"/>
                  </a:lnTo>
                  <a:lnTo>
                    <a:pt x="1186816" y="540708"/>
                  </a:lnTo>
                  <a:lnTo>
                    <a:pt x="1179831" y="542293"/>
                  </a:lnTo>
                  <a:lnTo>
                    <a:pt x="1172846" y="543879"/>
                  </a:lnTo>
                  <a:lnTo>
                    <a:pt x="1165861" y="544513"/>
                  </a:lnTo>
                  <a:lnTo>
                    <a:pt x="1159193" y="544513"/>
                  </a:lnTo>
                  <a:lnTo>
                    <a:pt x="1153478" y="544196"/>
                  </a:lnTo>
                  <a:lnTo>
                    <a:pt x="1148081" y="543562"/>
                  </a:lnTo>
                  <a:lnTo>
                    <a:pt x="1142048" y="542293"/>
                  </a:lnTo>
                  <a:lnTo>
                    <a:pt x="1136016" y="540708"/>
                  </a:lnTo>
                  <a:lnTo>
                    <a:pt x="1129666" y="538488"/>
                  </a:lnTo>
                  <a:lnTo>
                    <a:pt x="1122998" y="535951"/>
                  </a:lnTo>
                  <a:lnTo>
                    <a:pt x="1116648" y="532462"/>
                  </a:lnTo>
                  <a:lnTo>
                    <a:pt x="1109981" y="529291"/>
                  </a:lnTo>
                  <a:lnTo>
                    <a:pt x="1103313" y="525168"/>
                  </a:lnTo>
                  <a:lnTo>
                    <a:pt x="1096011" y="521045"/>
                  </a:lnTo>
                  <a:lnTo>
                    <a:pt x="1089343" y="515971"/>
                  </a:lnTo>
                  <a:lnTo>
                    <a:pt x="1082041" y="510897"/>
                  </a:lnTo>
                  <a:lnTo>
                    <a:pt x="1075373" y="505189"/>
                  </a:lnTo>
                  <a:lnTo>
                    <a:pt x="1068388" y="499164"/>
                  </a:lnTo>
                  <a:lnTo>
                    <a:pt x="1061403" y="493138"/>
                  </a:lnTo>
                  <a:lnTo>
                    <a:pt x="1054736" y="486478"/>
                  </a:lnTo>
                  <a:lnTo>
                    <a:pt x="1048068" y="479184"/>
                  </a:lnTo>
                  <a:lnTo>
                    <a:pt x="1041083" y="472207"/>
                  </a:lnTo>
                  <a:lnTo>
                    <a:pt x="1034416" y="464279"/>
                  </a:lnTo>
                  <a:lnTo>
                    <a:pt x="1028066" y="456351"/>
                  </a:lnTo>
                  <a:lnTo>
                    <a:pt x="1022033" y="448106"/>
                  </a:lnTo>
                  <a:lnTo>
                    <a:pt x="1016001" y="439543"/>
                  </a:lnTo>
                  <a:lnTo>
                    <a:pt x="1009968" y="430346"/>
                  </a:lnTo>
                  <a:lnTo>
                    <a:pt x="1004253" y="421467"/>
                  </a:lnTo>
                  <a:lnTo>
                    <a:pt x="999173" y="411953"/>
                  </a:lnTo>
                  <a:lnTo>
                    <a:pt x="993776" y="402122"/>
                  </a:lnTo>
                  <a:lnTo>
                    <a:pt x="989013" y="392608"/>
                  </a:lnTo>
                  <a:lnTo>
                    <a:pt x="984251" y="382460"/>
                  </a:lnTo>
                  <a:lnTo>
                    <a:pt x="980123" y="372311"/>
                  </a:lnTo>
                  <a:lnTo>
                    <a:pt x="976631" y="361529"/>
                  </a:lnTo>
                  <a:lnTo>
                    <a:pt x="973138" y="350746"/>
                  </a:lnTo>
                  <a:lnTo>
                    <a:pt x="969646" y="339964"/>
                  </a:lnTo>
                  <a:lnTo>
                    <a:pt x="967423" y="346941"/>
                  </a:lnTo>
                  <a:lnTo>
                    <a:pt x="966471" y="350112"/>
                  </a:lnTo>
                  <a:lnTo>
                    <a:pt x="964883" y="352649"/>
                  </a:lnTo>
                  <a:lnTo>
                    <a:pt x="963296" y="354552"/>
                  </a:lnTo>
                  <a:lnTo>
                    <a:pt x="961708" y="356138"/>
                  </a:lnTo>
                  <a:lnTo>
                    <a:pt x="960438" y="357089"/>
                  </a:lnTo>
                  <a:lnTo>
                    <a:pt x="958851" y="357089"/>
                  </a:lnTo>
                  <a:lnTo>
                    <a:pt x="956946" y="356772"/>
                  </a:lnTo>
                  <a:lnTo>
                    <a:pt x="955041" y="356138"/>
                  </a:lnTo>
                  <a:lnTo>
                    <a:pt x="953453" y="354235"/>
                  </a:lnTo>
                  <a:lnTo>
                    <a:pt x="952183" y="352018"/>
                  </a:lnTo>
                  <a:lnTo>
                    <a:pt x="950596" y="348844"/>
                  </a:lnTo>
                  <a:lnTo>
                    <a:pt x="949008" y="345672"/>
                  </a:lnTo>
                  <a:lnTo>
                    <a:pt x="948056" y="341550"/>
                  </a:lnTo>
                  <a:lnTo>
                    <a:pt x="946786" y="336793"/>
                  </a:lnTo>
                  <a:lnTo>
                    <a:pt x="944563" y="326644"/>
                  </a:lnTo>
                  <a:lnTo>
                    <a:pt x="942976" y="314593"/>
                  </a:lnTo>
                  <a:lnTo>
                    <a:pt x="942023" y="301908"/>
                  </a:lnTo>
                  <a:lnTo>
                    <a:pt x="941388" y="287637"/>
                  </a:lnTo>
                  <a:lnTo>
                    <a:pt x="942023" y="273684"/>
                  </a:lnTo>
                  <a:lnTo>
                    <a:pt x="942976" y="260681"/>
                  </a:lnTo>
                  <a:lnTo>
                    <a:pt x="944563" y="248947"/>
                  </a:lnTo>
                  <a:lnTo>
                    <a:pt x="946786" y="238482"/>
                  </a:lnTo>
                  <a:lnTo>
                    <a:pt x="948056" y="234042"/>
                  </a:lnTo>
                  <a:lnTo>
                    <a:pt x="949008" y="229920"/>
                  </a:lnTo>
                  <a:lnTo>
                    <a:pt x="950596" y="226431"/>
                  </a:lnTo>
                  <a:lnTo>
                    <a:pt x="952183" y="223577"/>
                  </a:lnTo>
                  <a:lnTo>
                    <a:pt x="953453" y="221357"/>
                  </a:lnTo>
                  <a:lnTo>
                    <a:pt x="955041" y="219772"/>
                  </a:lnTo>
                  <a:lnTo>
                    <a:pt x="956946" y="218503"/>
                  </a:lnTo>
                  <a:lnTo>
                    <a:pt x="958851" y="218186"/>
                  </a:lnTo>
                  <a:lnTo>
                    <a:pt x="959486" y="218503"/>
                  </a:lnTo>
                  <a:lnTo>
                    <a:pt x="960756" y="218820"/>
                  </a:lnTo>
                  <a:lnTo>
                    <a:pt x="961073" y="209623"/>
                  </a:lnTo>
                  <a:lnTo>
                    <a:pt x="961708" y="201061"/>
                  </a:lnTo>
                  <a:lnTo>
                    <a:pt x="962661" y="192181"/>
                  </a:lnTo>
                  <a:lnTo>
                    <a:pt x="963931" y="184887"/>
                  </a:lnTo>
                  <a:lnTo>
                    <a:pt x="963296" y="175056"/>
                  </a:lnTo>
                  <a:lnTo>
                    <a:pt x="962978" y="165859"/>
                  </a:lnTo>
                  <a:lnTo>
                    <a:pt x="962978" y="156980"/>
                  </a:lnTo>
                  <a:lnTo>
                    <a:pt x="963296" y="149051"/>
                  </a:lnTo>
                  <a:lnTo>
                    <a:pt x="963931" y="141123"/>
                  </a:lnTo>
                  <a:lnTo>
                    <a:pt x="965201" y="134146"/>
                  </a:lnTo>
                  <a:lnTo>
                    <a:pt x="966788" y="127486"/>
                  </a:lnTo>
                  <a:lnTo>
                    <a:pt x="968058" y="121461"/>
                  </a:lnTo>
                  <a:lnTo>
                    <a:pt x="970598" y="115435"/>
                  </a:lnTo>
                  <a:lnTo>
                    <a:pt x="973138" y="110044"/>
                  </a:lnTo>
                  <a:lnTo>
                    <a:pt x="975678" y="105287"/>
                  </a:lnTo>
                  <a:lnTo>
                    <a:pt x="979171" y="100530"/>
                  </a:lnTo>
                  <a:lnTo>
                    <a:pt x="982663" y="96408"/>
                  </a:lnTo>
                  <a:lnTo>
                    <a:pt x="986156" y="92919"/>
                  </a:lnTo>
                  <a:lnTo>
                    <a:pt x="989966" y="89431"/>
                  </a:lnTo>
                  <a:lnTo>
                    <a:pt x="994411" y="86260"/>
                  </a:lnTo>
                  <a:lnTo>
                    <a:pt x="975361" y="86260"/>
                  </a:lnTo>
                  <a:lnTo>
                    <a:pt x="960756" y="87211"/>
                  </a:lnTo>
                  <a:lnTo>
                    <a:pt x="948373" y="87845"/>
                  </a:lnTo>
                  <a:lnTo>
                    <a:pt x="952501" y="85625"/>
                  </a:lnTo>
                  <a:lnTo>
                    <a:pt x="956946" y="83088"/>
                  </a:lnTo>
                  <a:lnTo>
                    <a:pt x="965836" y="77380"/>
                  </a:lnTo>
                  <a:lnTo>
                    <a:pt x="975043" y="71037"/>
                  </a:lnTo>
                  <a:lnTo>
                    <a:pt x="983616" y="64378"/>
                  </a:lnTo>
                  <a:lnTo>
                    <a:pt x="1001078" y="51375"/>
                  </a:lnTo>
                  <a:lnTo>
                    <a:pt x="1009333" y="45984"/>
                  </a:lnTo>
                  <a:lnTo>
                    <a:pt x="1016318" y="41227"/>
                  </a:lnTo>
                  <a:lnTo>
                    <a:pt x="1026478" y="36470"/>
                  </a:lnTo>
                  <a:lnTo>
                    <a:pt x="1036321" y="32030"/>
                  </a:lnTo>
                  <a:lnTo>
                    <a:pt x="1046163" y="27590"/>
                  </a:lnTo>
                  <a:lnTo>
                    <a:pt x="1055688" y="23785"/>
                  </a:lnTo>
                  <a:lnTo>
                    <a:pt x="1065213" y="19979"/>
                  </a:lnTo>
                  <a:lnTo>
                    <a:pt x="1074738" y="16491"/>
                  </a:lnTo>
                  <a:lnTo>
                    <a:pt x="1083946" y="13954"/>
                  </a:lnTo>
                  <a:lnTo>
                    <a:pt x="1093153" y="11417"/>
                  </a:lnTo>
                  <a:lnTo>
                    <a:pt x="1102043" y="8563"/>
                  </a:lnTo>
                  <a:lnTo>
                    <a:pt x="1111251" y="6660"/>
                  </a:lnTo>
                  <a:lnTo>
                    <a:pt x="1119823" y="4757"/>
                  </a:lnTo>
                  <a:lnTo>
                    <a:pt x="1128396" y="3488"/>
                  </a:lnTo>
                  <a:lnTo>
                    <a:pt x="1136968" y="2220"/>
                  </a:lnTo>
                  <a:lnTo>
                    <a:pt x="1145223" y="1586"/>
                  </a:lnTo>
                  <a:lnTo>
                    <a:pt x="1153478" y="634"/>
                  </a:lnTo>
                  <a:lnTo>
                    <a:pt x="1161733"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7" name="组合 46">
            <a:extLst>
              <a:ext uri="{FF2B5EF4-FFF2-40B4-BE49-F238E27FC236}">
                <a16:creationId xmlns:a16="http://schemas.microsoft.com/office/drawing/2014/main" id="{34A79587-FD7B-4AAB-AB72-931F292D4717}"/>
              </a:ext>
            </a:extLst>
          </p:cNvPr>
          <p:cNvGrpSpPr/>
          <p:nvPr/>
        </p:nvGrpSpPr>
        <p:grpSpPr>
          <a:xfrm>
            <a:off x="2941930" y="4580728"/>
            <a:ext cx="853309" cy="853779"/>
            <a:chOff x="3258885" y="5273194"/>
            <a:chExt cx="964117" cy="964118"/>
          </a:xfrm>
        </p:grpSpPr>
        <p:sp>
          <p:nvSpPr>
            <p:cNvPr id="48" name="椭圆 47">
              <a:extLst>
                <a:ext uri="{FF2B5EF4-FFF2-40B4-BE49-F238E27FC236}">
                  <a16:creationId xmlns:a16="http://schemas.microsoft.com/office/drawing/2014/main" id="{453242CC-69E7-4037-872F-F4FCC00E7375}"/>
                </a:ext>
              </a:extLst>
            </p:cNvPr>
            <p:cNvSpPr/>
            <p:nvPr/>
          </p:nvSpPr>
          <p:spPr>
            <a:xfrm>
              <a:off x="3258885" y="5273194"/>
              <a:ext cx="964117" cy="964118"/>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椭圆 48">
              <a:extLst>
                <a:ext uri="{FF2B5EF4-FFF2-40B4-BE49-F238E27FC236}">
                  <a16:creationId xmlns:a16="http://schemas.microsoft.com/office/drawing/2014/main" id="{E999F472-D0C0-4D95-8B72-CF2070644B79}"/>
                </a:ext>
              </a:extLst>
            </p:cNvPr>
            <p:cNvSpPr/>
            <p:nvPr/>
          </p:nvSpPr>
          <p:spPr>
            <a:xfrm>
              <a:off x="3323128" y="5343555"/>
              <a:ext cx="826835" cy="826835"/>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KSO_Shape">
              <a:extLst>
                <a:ext uri="{FF2B5EF4-FFF2-40B4-BE49-F238E27FC236}">
                  <a16:creationId xmlns:a16="http://schemas.microsoft.com/office/drawing/2014/main" id="{A01B8DE4-3A82-4DEE-9BE3-9B416EB40F46}"/>
                </a:ext>
              </a:extLst>
            </p:cNvPr>
            <p:cNvSpPr>
              <a:spLocks/>
            </p:cNvSpPr>
            <p:nvPr/>
          </p:nvSpPr>
          <p:spPr bwMode="auto">
            <a:xfrm>
              <a:off x="3556707" y="5563712"/>
              <a:ext cx="385890" cy="429562"/>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8"/>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1" name="组合 50">
            <a:extLst>
              <a:ext uri="{FF2B5EF4-FFF2-40B4-BE49-F238E27FC236}">
                <a16:creationId xmlns:a16="http://schemas.microsoft.com/office/drawing/2014/main" id="{CAFAB588-9CBE-4240-9EDA-39EA7D9BDFF0}"/>
              </a:ext>
            </a:extLst>
          </p:cNvPr>
          <p:cNvGrpSpPr/>
          <p:nvPr/>
        </p:nvGrpSpPr>
        <p:grpSpPr>
          <a:xfrm>
            <a:off x="2949638" y="2619376"/>
            <a:ext cx="853309" cy="853779"/>
            <a:chOff x="3267594" y="3058364"/>
            <a:chExt cx="964117" cy="964118"/>
          </a:xfrm>
        </p:grpSpPr>
        <p:sp>
          <p:nvSpPr>
            <p:cNvPr id="52" name="椭圆 51">
              <a:extLst>
                <a:ext uri="{FF2B5EF4-FFF2-40B4-BE49-F238E27FC236}">
                  <a16:creationId xmlns:a16="http://schemas.microsoft.com/office/drawing/2014/main" id="{98994C76-925F-4EA8-82EE-2ADD345578E9}"/>
                </a:ext>
              </a:extLst>
            </p:cNvPr>
            <p:cNvSpPr/>
            <p:nvPr/>
          </p:nvSpPr>
          <p:spPr>
            <a:xfrm>
              <a:off x="3267594" y="3058364"/>
              <a:ext cx="964117" cy="964118"/>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椭圆 52">
              <a:extLst>
                <a:ext uri="{FF2B5EF4-FFF2-40B4-BE49-F238E27FC236}">
                  <a16:creationId xmlns:a16="http://schemas.microsoft.com/office/drawing/2014/main" id="{5256F358-E5C2-4D2B-93C2-16D7D968F264}"/>
                </a:ext>
              </a:extLst>
            </p:cNvPr>
            <p:cNvSpPr/>
            <p:nvPr/>
          </p:nvSpPr>
          <p:spPr>
            <a:xfrm>
              <a:off x="3331837" y="3119847"/>
              <a:ext cx="826835" cy="826835"/>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KSO_Shape">
              <a:extLst>
                <a:ext uri="{FF2B5EF4-FFF2-40B4-BE49-F238E27FC236}">
                  <a16:creationId xmlns:a16="http://schemas.microsoft.com/office/drawing/2014/main" id="{395E0DF3-8000-4576-A218-3EDBC2C75A89}"/>
                </a:ext>
              </a:extLst>
            </p:cNvPr>
            <p:cNvSpPr/>
            <p:nvPr/>
          </p:nvSpPr>
          <p:spPr>
            <a:xfrm>
              <a:off x="3511462" y="3348996"/>
              <a:ext cx="440480" cy="36853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55" name="椭圆 54">
            <a:extLst>
              <a:ext uri="{FF2B5EF4-FFF2-40B4-BE49-F238E27FC236}">
                <a16:creationId xmlns:a16="http://schemas.microsoft.com/office/drawing/2014/main" id="{11ACB21B-067C-40CA-87FA-84D8503B3218}"/>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56" name="文本框 55">
            <a:extLst>
              <a:ext uri="{FF2B5EF4-FFF2-40B4-BE49-F238E27FC236}">
                <a16:creationId xmlns:a16="http://schemas.microsoft.com/office/drawing/2014/main" id="{120FDBFB-7858-4CE4-B5D4-BFB3E6494370}"/>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57" name="直接连接符 56">
            <a:extLst>
              <a:ext uri="{FF2B5EF4-FFF2-40B4-BE49-F238E27FC236}">
                <a16:creationId xmlns:a16="http://schemas.microsoft.com/office/drawing/2014/main" id="{392E758A-CCAF-4FB4-9B82-EBA8854BFF97}"/>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396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4BC5B3DA-2A70-45A3-BBE5-BF0F90314800}"/>
              </a:ext>
            </a:extLst>
          </p:cNvPr>
          <p:cNvSpPr txBox="1"/>
          <p:nvPr/>
        </p:nvSpPr>
        <p:spPr>
          <a:xfrm>
            <a:off x="2924113" y="2130133"/>
            <a:ext cx="2900544" cy="571503"/>
          </a:xfrm>
          <a:prstGeom prst="rect">
            <a:avLst/>
          </a:prstGeom>
          <a:noFill/>
        </p:spPr>
        <p:txBody>
          <a:bodyPr wrap="square" rtlCol="0" anchor="ctr">
            <a:spAutoFit/>
          </a:bodyPr>
          <a:lstStyle/>
          <a:p>
            <a:pPr algn="ctr">
              <a:lnSpc>
                <a:spcPct val="120000"/>
              </a:lnSpc>
            </a:pPr>
            <a:r>
              <a:rPr lang="zh-CN" altLang="en-US" sz="2835" b="1" spc="212" dirty="0">
                <a:latin typeface="+mj-ea"/>
                <a:ea typeface="+mj-ea"/>
              </a:rPr>
              <a:t>第二部分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453775" y="2652311"/>
            <a:ext cx="5841220" cy="619593"/>
          </a:xfrm>
          <a:prstGeom prst="rect">
            <a:avLst/>
          </a:prstGeom>
          <a:noFill/>
        </p:spPr>
        <p:txBody>
          <a:bodyPr wrap="square" rtlCol="0" anchor="ctr">
            <a:spAutoFit/>
          </a:bodyPr>
          <a:lstStyle/>
          <a:p>
            <a:pPr algn="ctr">
              <a:lnSpc>
                <a:spcPct val="120000"/>
              </a:lnSpc>
            </a:pPr>
            <a:r>
              <a:rPr lang="zh-CN" altLang="en-US" sz="3119" b="1" spc="212" dirty="0">
                <a:latin typeface="+mj-ea"/>
                <a:ea typeface="+mj-ea"/>
              </a:rPr>
              <a:t>此处添加您的标题</a:t>
            </a:r>
            <a:r>
              <a:rPr lang="en-US" altLang="zh-CN" sz="3119" b="1" spc="212" dirty="0">
                <a:latin typeface="+mj-ea"/>
                <a:ea typeface="+mj-ea"/>
              </a:rPr>
              <a:t>02</a:t>
            </a:r>
          </a:p>
        </p:txBody>
      </p:sp>
      <p:sp>
        <p:nvSpPr>
          <p:cNvPr id="21" name="矩形 20">
            <a:extLst>
              <a:ext uri="{FF2B5EF4-FFF2-40B4-BE49-F238E27FC236}">
                <a16:creationId xmlns:a16="http://schemas.microsoft.com/office/drawing/2014/main" id="{51BE9768-DA90-4E91-9EB2-FBCB00DC3F09}"/>
              </a:ext>
            </a:extLst>
          </p:cNvPr>
          <p:cNvSpPr/>
          <p:nvPr/>
        </p:nvSpPr>
        <p:spPr>
          <a:xfrm>
            <a:off x="2332521" y="3282751"/>
            <a:ext cx="4083727" cy="648639"/>
          </a:xfrm>
          <a:prstGeom prst="rect">
            <a:avLst/>
          </a:prstGeom>
        </p:spPr>
        <p:txBody>
          <a:bodyPr wrap="square">
            <a:spAutoFit/>
          </a:bodyPr>
          <a:lstStyle/>
          <a:p>
            <a:pPr algn="ctr"/>
            <a:r>
              <a:rPr lang="en-US" altLang="zh-CN" sz="1205" b="1" dirty="0">
                <a:cs typeface="Arial" panose="020B0604020202020204" pitchFamily="34" charset="0"/>
              </a:rPr>
              <a:t>Please replace text, click add relevant headline, modify the text content, also can copy your content to this directly</a:t>
            </a:r>
            <a:r>
              <a:rPr lang="zh-CN" altLang="en-US" sz="1205" b="1" dirty="0">
                <a:cs typeface="Arial" panose="020B0604020202020204" pitchFamily="34" charset="0"/>
              </a:rPr>
              <a:t>。</a:t>
            </a:r>
          </a:p>
        </p:txBody>
      </p:sp>
      <p:sp>
        <p:nvSpPr>
          <p:cNvPr id="7" name="矩形 6">
            <a:extLst>
              <a:ext uri="{FF2B5EF4-FFF2-40B4-BE49-F238E27FC236}">
                <a16:creationId xmlns:a16="http://schemas.microsoft.com/office/drawing/2014/main" id="{FC8577F8-5753-4359-8751-054FC86901D5}"/>
              </a:ext>
            </a:extLst>
          </p:cNvPr>
          <p:cNvSpPr/>
          <p:nvPr/>
        </p:nvSpPr>
        <p:spPr>
          <a:xfrm>
            <a:off x="67" y="4905060"/>
            <a:ext cx="8640630" cy="1575115"/>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pic>
        <p:nvPicPr>
          <p:cNvPr id="8" name="图片 7">
            <a:extLst>
              <a:ext uri="{FF2B5EF4-FFF2-40B4-BE49-F238E27FC236}">
                <a16:creationId xmlns:a16="http://schemas.microsoft.com/office/drawing/2014/main" id="{C5D1EDD0-74DE-4788-A59D-B06A22F9A5A7}"/>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90486" y="5242175"/>
            <a:ext cx="8724038" cy="1238000"/>
          </a:xfrm>
          <a:prstGeom prst="rect">
            <a:avLst/>
          </a:prstGeom>
        </p:spPr>
      </p:pic>
    </p:spTree>
    <p:extLst>
      <p:ext uri="{BB962C8B-B14F-4D97-AF65-F5344CB8AC3E}">
        <p14:creationId xmlns:p14="http://schemas.microsoft.com/office/powerpoint/2010/main" val="1909947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609C8326-3D86-4093-8949-DEC48B0C550E}"/>
              </a:ext>
            </a:extLst>
          </p:cNvPr>
          <p:cNvGrpSpPr/>
          <p:nvPr/>
        </p:nvGrpSpPr>
        <p:grpSpPr>
          <a:xfrm>
            <a:off x="3774274" y="2476900"/>
            <a:ext cx="3554704" cy="584455"/>
            <a:chOff x="3995936" y="2745020"/>
            <a:chExt cx="3482511" cy="572272"/>
          </a:xfrm>
        </p:grpSpPr>
        <p:sp>
          <p:nvSpPr>
            <p:cNvPr id="6" name="Text Box 104">
              <a:extLst>
                <a:ext uri="{FF2B5EF4-FFF2-40B4-BE49-F238E27FC236}">
                  <a16:creationId xmlns:a16="http://schemas.microsoft.com/office/drawing/2014/main" id="{663D2902-63CA-422F-9224-75B14204073B}"/>
                </a:ext>
              </a:extLst>
            </p:cNvPr>
            <p:cNvSpPr txBox="1">
              <a:spLocks noChangeArrowheads="1"/>
            </p:cNvSpPr>
            <p:nvPr/>
          </p:nvSpPr>
          <p:spPr bwMode="auto">
            <a:xfrm>
              <a:off x="3995936" y="2786567"/>
              <a:ext cx="1053157" cy="27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205" b="1"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7" name="矩形 18">
              <a:extLst>
                <a:ext uri="{FF2B5EF4-FFF2-40B4-BE49-F238E27FC236}">
                  <a16:creationId xmlns:a16="http://schemas.microsoft.com/office/drawing/2014/main" id="{4DBCFF4A-037B-4AD6-A674-2F69B1EEF211}"/>
                </a:ext>
              </a:extLst>
            </p:cNvPr>
            <p:cNvSpPr>
              <a:spLocks noChangeArrowheads="1"/>
            </p:cNvSpPr>
            <p:nvPr/>
          </p:nvSpPr>
          <p:spPr bwMode="auto">
            <a:xfrm>
              <a:off x="4917118" y="2745020"/>
              <a:ext cx="2561329" cy="57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nvGrpSpPr>
          <p:cNvPr id="8" name="组合 7">
            <a:extLst>
              <a:ext uri="{FF2B5EF4-FFF2-40B4-BE49-F238E27FC236}">
                <a16:creationId xmlns:a16="http://schemas.microsoft.com/office/drawing/2014/main" id="{84FB9DF5-5091-495D-8653-B299B6A6B0BC}"/>
              </a:ext>
            </a:extLst>
          </p:cNvPr>
          <p:cNvGrpSpPr/>
          <p:nvPr/>
        </p:nvGrpSpPr>
        <p:grpSpPr>
          <a:xfrm>
            <a:off x="2913446" y="1631081"/>
            <a:ext cx="3606862" cy="584455"/>
            <a:chOff x="3152590" y="1916832"/>
            <a:chExt cx="3533609" cy="572272"/>
          </a:xfrm>
        </p:grpSpPr>
        <p:sp>
          <p:nvSpPr>
            <p:cNvPr id="9" name="Text Box 104">
              <a:extLst>
                <a:ext uri="{FF2B5EF4-FFF2-40B4-BE49-F238E27FC236}">
                  <a16:creationId xmlns:a16="http://schemas.microsoft.com/office/drawing/2014/main" id="{85D4072D-CA93-4C05-8EEB-54051D9A172F}"/>
                </a:ext>
              </a:extLst>
            </p:cNvPr>
            <p:cNvSpPr txBox="1">
              <a:spLocks noChangeArrowheads="1"/>
            </p:cNvSpPr>
            <p:nvPr/>
          </p:nvSpPr>
          <p:spPr bwMode="auto">
            <a:xfrm>
              <a:off x="3152590" y="1953270"/>
              <a:ext cx="1053157" cy="27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205" b="1"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0" name="矩形 18">
              <a:extLst>
                <a:ext uri="{FF2B5EF4-FFF2-40B4-BE49-F238E27FC236}">
                  <a16:creationId xmlns:a16="http://schemas.microsoft.com/office/drawing/2014/main" id="{DF0FE493-FE57-4934-A5CF-0EEE78D5B945}"/>
                </a:ext>
              </a:extLst>
            </p:cNvPr>
            <p:cNvSpPr>
              <a:spLocks noChangeArrowheads="1"/>
            </p:cNvSpPr>
            <p:nvPr/>
          </p:nvSpPr>
          <p:spPr bwMode="auto">
            <a:xfrm>
              <a:off x="4124870" y="1916832"/>
              <a:ext cx="2561329" cy="57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nvGrpSpPr>
          <p:cNvPr id="11" name="组合 10">
            <a:extLst>
              <a:ext uri="{FF2B5EF4-FFF2-40B4-BE49-F238E27FC236}">
                <a16:creationId xmlns:a16="http://schemas.microsoft.com/office/drawing/2014/main" id="{6EFA648D-DA3F-4BF1-A18D-CBC817D09852}"/>
              </a:ext>
            </a:extLst>
          </p:cNvPr>
          <p:cNvGrpSpPr/>
          <p:nvPr/>
        </p:nvGrpSpPr>
        <p:grpSpPr>
          <a:xfrm>
            <a:off x="3788097" y="3672439"/>
            <a:ext cx="3527059" cy="584455"/>
            <a:chOff x="4009478" y="3915638"/>
            <a:chExt cx="3455428" cy="572272"/>
          </a:xfrm>
        </p:grpSpPr>
        <p:sp>
          <p:nvSpPr>
            <p:cNvPr id="12" name="Text Box 104">
              <a:extLst>
                <a:ext uri="{FF2B5EF4-FFF2-40B4-BE49-F238E27FC236}">
                  <a16:creationId xmlns:a16="http://schemas.microsoft.com/office/drawing/2014/main" id="{17094DE6-8B07-4EFD-923A-3CD967FBEBEC}"/>
                </a:ext>
              </a:extLst>
            </p:cNvPr>
            <p:cNvSpPr txBox="1">
              <a:spLocks noChangeArrowheads="1"/>
            </p:cNvSpPr>
            <p:nvPr/>
          </p:nvSpPr>
          <p:spPr bwMode="auto">
            <a:xfrm>
              <a:off x="4009478" y="3969931"/>
              <a:ext cx="1053157" cy="27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205" b="1"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3" name="矩形 18">
              <a:extLst>
                <a:ext uri="{FF2B5EF4-FFF2-40B4-BE49-F238E27FC236}">
                  <a16:creationId xmlns:a16="http://schemas.microsoft.com/office/drawing/2014/main" id="{DBB9DB70-DC84-4D39-A950-02EF0892A9DF}"/>
                </a:ext>
              </a:extLst>
            </p:cNvPr>
            <p:cNvSpPr>
              <a:spLocks noChangeArrowheads="1"/>
            </p:cNvSpPr>
            <p:nvPr/>
          </p:nvSpPr>
          <p:spPr bwMode="auto">
            <a:xfrm>
              <a:off x="4903577" y="3915638"/>
              <a:ext cx="2561329" cy="57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nvGrpSpPr>
          <p:cNvPr id="14" name="组合 13">
            <a:extLst>
              <a:ext uri="{FF2B5EF4-FFF2-40B4-BE49-F238E27FC236}">
                <a16:creationId xmlns:a16="http://schemas.microsoft.com/office/drawing/2014/main" id="{21471B76-8D22-4F86-BDCA-3F850336174C}"/>
              </a:ext>
            </a:extLst>
          </p:cNvPr>
          <p:cNvGrpSpPr/>
          <p:nvPr/>
        </p:nvGrpSpPr>
        <p:grpSpPr>
          <a:xfrm>
            <a:off x="2851218" y="4675329"/>
            <a:ext cx="3551304" cy="584455"/>
            <a:chOff x="3091626" y="4897623"/>
            <a:chExt cx="3479180" cy="572272"/>
          </a:xfrm>
        </p:grpSpPr>
        <p:sp>
          <p:nvSpPr>
            <p:cNvPr id="15" name="Text Box 104">
              <a:extLst>
                <a:ext uri="{FF2B5EF4-FFF2-40B4-BE49-F238E27FC236}">
                  <a16:creationId xmlns:a16="http://schemas.microsoft.com/office/drawing/2014/main" id="{A2534D59-F8D4-4626-BE33-1703BF847789}"/>
                </a:ext>
              </a:extLst>
            </p:cNvPr>
            <p:cNvSpPr txBox="1">
              <a:spLocks noChangeArrowheads="1"/>
            </p:cNvSpPr>
            <p:nvPr/>
          </p:nvSpPr>
          <p:spPr bwMode="auto">
            <a:xfrm>
              <a:off x="3091626" y="4939598"/>
              <a:ext cx="1053157" cy="27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205" b="1" dirty="0">
                  <a:solidFill>
                    <a:schemeClr val="accent5"/>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6" name="矩形 18">
              <a:extLst>
                <a:ext uri="{FF2B5EF4-FFF2-40B4-BE49-F238E27FC236}">
                  <a16:creationId xmlns:a16="http://schemas.microsoft.com/office/drawing/2014/main" id="{A31BBCCF-FCBE-49A2-A35B-98C50F8131A3}"/>
                </a:ext>
              </a:extLst>
            </p:cNvPr>
            <p:cNvSpPr>
              <a:spLocks noChangeArrowheads="1"/>
            </p:cNvSpPr>
            <p:nvPr/>
          </p:nvSpPr>
          <p:spPr bwMode="auto">
            <a:xfrm>
              <a:off x="4009477" y="4897623"/>
              <a:ext cx="2561329" cy="57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sp>
        <p:nvSpPr>
          <p:cNvPr id="17" name="椭圆 16">
            <a:extLst>
              <a:ext uri="{FF2B5EF4-FFF2-40B4-BE49-F238E27FC236}">
                <a16:creationId xmlns:a16="http://schemas.microsoft.com/office/drawing/2014/main" id="{511003ED-3D91-4147-80E8-B914E7DBC405}"/>
              </a:ext>
            </a:extLst>
          </p:cNvPr>
          <p:cNvSpPr/>
          <p:nvPr/>
        </p:nvSpPr>
        <p:spPr>
          <a:xfrm>
            <a:off x="1090604" y="2320627"/>
            <a:ext cx="2169561" cy="2170753"/>
          </a:xfrm>
          <a:prstGeom prst="ellipse">
            <a:avLst/>
          </a:prstGeom>
          <a:solidFill>
            <a:schemeClr val="bg1"/>
          </a:solidFill>
          <a:ln>
            <a:noFill/>
          </a:ln>
          <a:effectLst>
            <a:innerShdw blurRad="114300" dist="127000" dir="16200000">
              <a:prstClr val="black">
                <a:alpha val="40000"/>
              </a:prstClr>
            </a:innerShdw>
          </a:effectLst>
        </p:spPr>
        <p:txBody>
          <a:bodyPr vert="horz" wrap="square" lIns="64765" tIns="32383" rIns="64765" bIns="32383" numCol="1" anchor="t" anchorCtr="0" compatLnSpc="1">
            <a:prstTxWarp prst="textNoShape">
              <a:avLst/>
            </a:prstTxWarp>
          </a:bodyPr>
          <a:lstStyle/>
          <a:p>
            <a:endParaRPr lang="zh-CN" altLang="en-US" sz="1205">
              <a:sym typeface="Agency FB" panose="020B0503020202020204" pitchFamily="34" charset="0"/>
            </a:endParaRPr>
          </a:p>
        </p:txBody>
      </p:sp>
      <p:sp>
        <p:nvSpPr>
          <p:cNvPr id="18" name="Freeform 6">
            <a:extLst>
              <a:ext uri="{FF2B5EF4-FFF2-40B4-BE49-F238E27FC236}">
                <a16:creationId xmlns:a16="http://schemas.microsoft.com/office/drawing/2014/main" id="{B5D7E565-388E-4EE0-9757-713743B283EE}"/>
              </a:ext>
            </a:extLst>
          </p:cNvPr>
          <p:cNvSpPr>
            <a:spLocks/>
          </p:cNvSpPr>
          <p:nvPr/>
        </p:nvSpPr>
        <p:spPr bwMode="auto">
          <a:xfrm rot="20629266">
            <a:off x="1666738" y="1809857"/>
            <a:ext cx="1369519" cy="1371788"/>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19" name="Freeform 6">
            <a:extLst>
              <a:ext uri="{FF2B5EF4-FFF2-40B4-BE49-F238E27FC236}">
                <a16:creationId xmlns:a16="http://schemas.microsoft.com/office/drawing/2014/main" id="{C0AD93FD-6B26-400D-A5BE-D82DEF66C4CA}"/>
              </a:ext>
            </a:extLst>
          </p:cNvPr>
          <p:cNvSpPr>
            <a:spLocks/>
          </p:cNvSpPr>
          <p:nvPr/>
        </p:nvSpPr>
        <p:spPr bwMode="auto">
          <a:xfrm rot="1205907">
            <a:off x="2308080" y="2263811"/>
            <a:ext cx="1369519" cy="1371788"/>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dirty="0">
              <a:sym typeface="Agency FB" panose="020B0503020202020204" pitchFamily="34" charset="0"/>
            </a:endParaRPr>
          </a:p>
        </p:txBody>
      </p:sp>
      <p:sp>
        <p:nvSpPr>
          <p:cNvPr id="20" name="TextBox 62">
            <a:extLst>
              <a:ext uri="{FF2B5EF4-FFF2-40B4-BE49-F238E27FC236}">
                <a16:creationId xmlns:a16="http://schemas.microsoft.com/office/drawing/2014/main" id="{BE5FEFDA-51F0-4EE7-B6AE-915CEB5B6D75}"/>
              </a:ext>
            </a:extLst>
          </p:cNvPr>
          <p:cNvSpPr txBox="1"/>
          <p:nvPr/>
        </p:nvSpPr>
        <p:spPr>
          <a:xfrm>
            <a:off x="2476824" y="1838004"/>
            <a:ext cx="239799" cy="250834"/>
          </a:xfrm>
          <a:prstGeom prst="rect">
            <a:avLst/>
          </a:prstGeom>
          <a:noFill/>
        </p:spPr>
        <p:txBody>
          <a:bodyPr wrap="none" lIns="64765" tIns="32383" rIns="64765" bIns="32383" rtlCol="0">
            <a:spAutoFit/>
          </a:bodyPr>
          <a:lstStyle/>
          <a:p>
            <a:r>
              <a:rPr lang="en-US" altLang="zh-CN" sz="1205"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1205"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TextBox 63">
            <a:extLst>
              <a:ext uri="{FF2B5EF4-FFF2-40B4-BE49-F238E27FC236}">
                <a16:creationId xmlns:a16="http://schemas.microsoft.com/office/drawing/2014/main" id="{62719B87-E077-496C-838F-139039147434}"/>
              </a:ext>
            </a:extLst>
          </p:cNvPr>
          <p:cNvSpPr txBox="1"/>
          <p:nvPr/>
        </p:nvSpPr>
        <p:spPr>
          <a:xfrm>
            <a:off x="3415868" y="2552467"/>
            <a:ext cx="271859" cy="250834"/>
          </a:xfrm>
          <a:prstGeom prst="rect">
            <a:avLst/>
          </a:prstGeom>
          <a:noFill/>
        </p:spPr>
        <p:txBody>
          <a:bodyPr wrap="none" lIns="64765" tIns="32383" rIns="64765" bIns="32383" rtlCol="0">
            <a:spAutoFit/>
          </a:bodyPr>
          <a:lstStyle/>
          <a:p>
            <a:r>
              <a:rPr lang="en-US" altLang="zh-CN" sz="1205"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1205"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22" name="组合 21">
            <a:extLst>
              <a:ext uri="{FF2B5EF4-FFF2-40B4-BE49-F238E27FC236}">
                <a16:creationId xmlns:a16="http://schemas.microsoft.com/office/drawing/2014/main" id="{EFA6370F-8FEC-4C52-A6D5-76C48BA4B228}"/>
              </a:ext>
            </a:extLst>
          </p:cNvPr>
          <p:cNvGrpSpPr/>
          <p:nvPr/>
        </p:nvGrpSpPr>
        <p:grpSpPr>
          <a:xfrm rot="828070">
            <a:off x="2307655" y="3083106"/>
            <a:ext cx="1430242" cy="1370272"/>
            <a:chOff x="2530052" y="3375172"/>
            <a:chExt cx="1400500" cy="1341706"/>
          </a:xfrm>
        </p:grpSpPr>
        <p:sp>
          <p:nvSpPr>
            <p:cNvPr id="23" name="Freeform 6">
              <a:extLst>
                <a:ext uri="{FF2B5EF4-FFF2-40B4-BE49-F238E27FC236}">
                  <a16:creationId xmlns:a16="http://schemas.microsoft.com/office/drawing/2014/main" id="{81EFF1B5-A5F1-48B4-9184-AD31FAB2E832}"/>
                </a:ext>
              </a:extLst>
            </p:cNvPr>
            <p:cNvSpPr>
              <a:spLocks/>
            </p:cNvSpPr>
            <p:nvPr/>
          </p:nvSpPr>
          <p:spPr bwMode="auto">
            <a:xfrm rot="2878470">
              <a:off x="2530794" y="3374430"/>
              <a:ext cx="1341706" cy="134319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TextBox 98">
              <a:extLst>
                <a:ext uri="{FF2B5EF4-FFF2-40B4-BE49-F238E27FC236}">
                  <a16:creationId xmlns:a16="http://schemas.microsoft.com/office/drawing/2014/main" id="{E9357B00-0062-40F9-A8DA-AB769B393AEE}"/>
                </a:ext>
              </a:extLst>
            </p:cNvPr>
            <p:cNvSpPr txBox="1"/>
            <p:nvPr/>
          </p:nvSpPr>
          <p:spPr>
            <a:xfrm rot="20927444">
              <a:off x="3598167" y="3943968"/>
              <a:ext cx="332385" cy="23493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5" dirty="0">
                  <a:latin typeface="Agency FB" panose="020B0503020202020204" pitchFamily="34" charset="0"/>
                  <a:ea typeface="微软雅黑" panose="020B0503020204020204" pitchFamily="34" charset="-122"/>
                  <a:sym typeface="Agency FB" panose="020B0503020202020204" pitchFamily="34" charset="0"/>
                </a:rPr>
                <a:t>03</a:t>
              </a:r>
              <a:endParaRPr lang="zh-CN" altLang="en-US" sz="120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5" name="组合 24">
            <a:extLst>
              <a:ext uri="{FF2B5EF4-FFF2-40B4-BE49-F238E27FC236}">
                <a16:creationId xmlns:a16="http://schemas.microsoft.com/office/drawing/2014/main" id="{6CEA4E5D-E355-4BED-988A-F567BC5DD3EE}"/>
              </a:ext>
            </a:extLst>
          </p:cNvPr>
          <p:cNvGrpSpPr/>
          <p:nvPr/>
        </p:nvGrpSpPr>
        <p:grpSpPr>
          <a:xfrm>
            <a:off x="1592881" y="3609856"/>
            <a:ext cx="1371034" cy="1370272"/>
            <a:chOff x="2249230" y="3553655"/>
            <a:chExt cx="1936052" cy="1933913"/>
          </a:xfrm>
        </p:grpSpPr>
        <p:sp>
          <p:nvSpPr>
            <p:cNvPr id="26" name="Freeform 6">
              <a:extLst>
                <a:ext uri="{FF2B5EF4-FFF2-40B4-BE49-F238E27FC236}">
                  <a16:creationId xmlns:a16="http://schemas.microsoft.com/office/drawing/2014/main" id="{DC92F4C1-5B9D-4DBF-BA88-909E405283BF}"/>
                </a:ext>
              </a:extLst>
            </p:cNvPr>
            <p:cNvSpPr>
              <a:spLocks/>
            </p:cNvSpPr>
            <p:nvPr/>
          </p:nvSpPr>
          <p:spPr bwMode="auto">
            <a:xfrm rot="6345673">
              <a:off x="2250299" y="3552586"/>
              <a:ext cx="1933913" cy="1936052"/>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TextBox 66">
              <a:extLst>
                <a:ext uri="{FF2B5EF4-FFF2-40B4-BE49-F238E27FC236}">
                  <a16:creationId xmlns:a16="http://schemas.microsoft.com/office/drawing/2014/main" id="{158EC569-FA11-4B2D-80C6-71A8113615DC}"/>
                </a:ext>
              </a:extLst>
            </p:cNvPr>
            <p:cNvSpPr txBox="1"/>
            <p:nvPr/>
          </p:nvSpPr>
          <p:spPr>
            <a:xfrm>
              <a:off x="3360933" y="5024069"/>
              <a:ext cx="502789" cy="33863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5" dirty="0">
                  <a:latin typeface="Agency FB" panose="020B0503020202020204" pitchFamily="34" charset="0"/>
                  <a:ea typeface="微软雅黑" panose="020B0503020204020204" pitchFamily="34" charset="-122"/>
                  <a:sym typeface="Agency FB" panose="020B0503020202020204" pitchFamily="34" charset="0"/>
                </a:rPr>
                <a:t>04</a:t>
              </a:r>
              <a:endParaRPr lang="zh-CN" altLang="en-US" sz="1205"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8" name="椭圆 27">
            <a:extLst>
              <a:ext uri="{FF2B5EF4-FFF2-40B4-BE49-F238E27FC236}">
                <a16:creationId xmlns:a16="http://schemas.microsoft.com/office/drawing/2014/main" id="{9D148707-2B1C-4190-9913-C76ED3C5958E}"/>
              </a:ext>
            </a:extLst>
          </p:cNvPr>
          <p:cNvSpPr/>
          <p:nvPr/>
        </p:nvSpPr>
        <p:spPr>
          <a:xfrm>
            <a:off x="1118902" y="2572889"/>
            <a:ext cx="1731774" cy="173272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29" name="椭圆 28">
            <a:extLst>
              <a:ext uri="{FF2B5EF4-FFF2-40B4-BE49-F238E27FC236}">
                <a16:creationId xmlns:a16="http://schemas.microsoft.com/office/drawing/2014/main" id="{2EAB1D55-F558-42D8-BA0F-E6FCD3788F6E}"/>
              </a:ext>
            </a:extLst>
          </p:cNvPr>
          <p:cNvSpPr/>
          <p:nvPr/>
        </p:nvSpPr>
        <p:spPr>
          <a:xfrm>
            <a:off x="962714" y="2820888"/>
            <a:ext cx="1292210" cy="1292919"/>
          </a:xfrm>
          <a:prstGeom prst="ellipse">
            <a:avLst/>
          </a:prstGeom>
          <a:solidFill>
            <a:schemeClr val="bg1"/>
          </a:solidFill>
          <a:ln>
            <a:noFill/>
          </a:ln>
          <a:effectLst>
            <a:innerShdw blurRad="114300" dist="127000" dir="16200000">
              <a:prstClr val="black">
                <a:alpha val="40000"/>
              </a:prstClr>
            </a:innerShdw>
          </a:effectLst>
        </p:spPr>
        <p:txBody>
          <a:bodyPr vert="horz" wrap="square" lIns="64765" tIns="32383" rIns="64765" bIns="32383" numCol="1" anchor="t" anchorCtr="0" compatLnSpc="1">
            <a:prstTxWarp prst="textNoShape">
              <a:avLst/>
            </a:prstTxWarp>
          </a:bodyPr>
          <a:lstStyle/>
          <a:p>
            <a:endParaRPr lang="zh-CN" altLang="en-US" sz="1205">
              <a:sym typeface="Agency FB" panose="020B0503020202020204" pitchFamily="34" charset="0"/>
            </a:endParaRPr>
          </a:p>
        </p:txBody>
      </p:sp>
      <p:grpSp>
        <p:nvGrpSpPr>
          <p:cNvPr id="30" name="组合 29">
            <a:extLst>
              <a:ext uri="{FF2B5EF4-FFF2-40B4-BE49-F238E27FC236}">
                <a16:creationId xmlns:a16="http://schemas.microsoft.com/office/drawing/2014/main" id="{7DC481AF-1493-471F-B2CD-AB873329328B}"/>
              </a:ext>
            </a:extLst>
          </p:cNvPr>
          <p:cNvGrpSpPr/>
          <p:nvPr/>
        </p:nvGrpSpPr>
        <p:grpSpPr>
          <a:xfrm>
            <a:off x="1141309" y="3000311"/>
            <a:ext cx="945997" cy="945680"/>
            <a:chOff x="4753929" y="2859712"/>
            <a:chExt cx="1354273" cy="1353074"/>
          </a:xfrm>
        </p:grpSpPr>
        <p:sp>
          <p:nvSpPr>
            <p:cNvPr id="31" name="Freeform 61">
              <a:extLst>
                <a:ext uri="{FF2B5EF4-FFF2-40B4-BE49-F238E27FC236}">
                  <a16:creationId xmlns:a16="http://schemas.microsoft.com/office/drawing/2014/main" id="{FD2A579D-6CCA-4542-845E-F5A2323F3124}"/>
                </a:ext>
              </a:extLst>
            </p:cNvPr>
            <p:cNvSpPr>
              <a:spLocks/>
            </p:cNvSpPr>
            <p:nvPr/>
          </p:nvSpPr>
          <p:spPr bwMode="auto">
            <a:xfrm>
              <a:off x="4753929" y="2859712"/>
              <a:ext cx="1354273" cy="1353074"/>
            </a:xfrm>
            <a:custGeom>
              <a:avLst/>
              <a:gdLst>
                <a:gd name="T0" fmla="*/ 271000 w 755"/>
                <a:gd name="T1" fmla="*/ 83114 h 754"/>
                <a:gd name="T2" fmla="*/ 226946 w 755"/>
                <a:gd name="T3" fmla="*/ 270623 h 754"/>
                <a:gd name="T4" fmla="*/ 39503 w 755"/>
                <a:gd name="T5" fmla="*/ 227413 h 754"/>
                <a:gd name="T6" fmla="*/ 83550 w 755"/>
                <a:gd name="T7" fmla="*/ 39908 h 754"/>
                <a:gd name="T8" fmla="*/ 271000 w 755"/>
                <a:gd name="T9" fmla="*/ 83114 h 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54">
                  <a:moveTo>
                    <a:pt x="659" y="202"/>
                  </a:moveTo>
                  <a:cubicBezTo>
                    <a:pt x="755" y="356"/>
                    <a:pt x="707" y="560"/>
                    <a:pt x="552" y="657"/>
                  </a:cubicBezTo>
                  <a:cubicBezTo>
                    <a:pt x="397" y="754"/>
                    <a:pt x="193" y="707"/>
                    <a:pt x="96" y="552"/>
                  </a:cubicBezTo>
                  <a:cubicBezTo>
                    <a:pt x="0" y="397"/>
                    <a:pt x="48" y="193"/>
                    <a:pt x="203" y="97"/>
                  </a:cubicBezTo>
                  <a:cubicBezTo>
                    <a:pt x="359" y="0"/>
                    <a:pt x="563" y="47"/>
                    <a:pt x="659" y="202"/>
                  </a:cubicBezTo>
                  <a:close/>
                </a:path>
              </a:pathLst>
            </a:custGeom>
            <a:solidFill>
              <a:srgbClr val="808080"/>
            </a:solidFill>
            <a:ln>
              <a:noFill/>
            </a:ln>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Freeform 62">
              <a:extLst>
                <a:ext uri="{FF2B5EF4-FFF2-40B4-BE49-F238E27FC236}">
                  <a16:creationId xmlns:a16="http://schemas.microsoft.com/office/drawing/2014/main" id="{728ABFD0-F224-47F6-A801-D766BB98D2E4}"/>
                </a:ext>
              </a:extLst>
            </p:cNvPr>
            <p:cNvSpPr>
              <a:spLocks noEditPoints="1"/>
            </p:cNvSpPr>
            <p:nvPr/>
          </p:nvSpPr>
          <p:spPr bwMode="auto">
            <a:xfrm>
              <a:off x="4933082" y="3003220"/>
              <a:ext cx="1002800" cy="1067577"/>
            </a:xfrm>
            <a:custGeom>
              <a:avLst/>
              <a:gdLst>
                <a:gd name="T0" fmla="*/ 46875 w 559"/>
                <a:gd name="T1" fmla="*/ 43187 h 595"/>
                <a:gd name="T2" fmla="*/ 6640 w 559"/>
                <a:gd name="T3" fmla="*/ 60049 h 595"/>
                <a:gd name="T4" fmla="*/ 7522 w 559"/>
                <a:gd name="T5" fmla="*/ 65789 h 595"/>
                <a:gd name="T6" fmla="*/ 9422 w 559"/>
                <a:gd name="T7" fmla="*/ 71188 h 595"/>
                <a:gd name="T8" fmla="*/ 22991 w 559"/>
                <a:gd name="T9" fmla="*/ 66158 h 595"/>
                <a:gd name="T10" fmla="*/ 45621 w 559"/>
                <a:gd name="T11" fmla="*/ 64919 h 595"/>
                <a:gd name="T12" fmla="*/ 56760 w 559"/>
                <a:gd name="T13" fmla="*/ 73679 h 595"/>
                <a:gd name="T14" fmla="*/ 63373 w 559"/>
                <a:gd name="T15" fmla="*/ 99897 h 595"/>
                <a:gd name="T16" fmla="*/ 85700 w 559"/>
                <a:gd name="T17" fmla="*/ 115613 h 595"/>
                <a:gd name="T18" fmla="*/ 131703 w 559"/>
                <a:gd name="T19" fmla="*/ 146382 h 595"/>
                <a:gd name="T20" fmla="*/ 130453 w 559"/>
                <a:gd name="T21" fmla="*/ 129517 h 595"/>
                <a:gd name="T22" fmla="*/ 132195 w 559"/>
                <a:gd name="T23" fmla="*/ 111405 h 595"/>
                <a:gd name="T24" fmla="*/ 150629 w 559"/>
                <a:gd name="T25" fmla="*/ 95941 h 595"/>
                <a:gd name="T26" fmla="*/ 181445 w 559"/>
                <a:gd name="T27" fmla="*/ 79079 h 595"/>
                <a:gd name="T28" fmla="*/ 167495 w 559"/>
                <a:gd name="T29" fmla="*/ 54309 h 595"/>
                <a:gd name="T30" fmla="*/ 144889 w 559"/>
                <a:gd name="T31" fmla="*/ 67939 h 595"/>
                <a:gd name="T32" fmla="*/ 141276 w 559"/>
                <a:gd name="T33" fmla="*/ 37423 h 595"/>
                <a:gd name="T34" fmla="*/ 117163 w 559"/>
                <a:gd name="T35" fmla="*/ 34491 h 595"/>
                <a:gd name="T36" fmla="*/ 77809 w 559"/>
                <a:gd name="T37" fmla="*/ 37076 h 595"/>
                <a:gd name="T38" fmla="*/ 99928 w 559"/>
                <a:gd name="T39" fmla="*/ 25944 h 595"/>
                <a:gd name="T40" fmla="*/ 88448 w 559"/>
                <a:gd name="T41" fmla="*/ 25944 h 595"/>
                <a:gd name="T42" fmla="*/ 83046 w 559"/>
                <a:gd name="T43" fmla="*/ 32052 h 595"/>
                <a:gd name="T44" fmla="*/ 129555 w 559"/>
                <a:gd name="T45" fmla="*/ 21454 h 595"/>
                <a:gd name="T46" fmla="*/ 154841 w 559"/>
                <a:gd name="T47" fmla="*/ 36261 h 595"/>
                <a:gd name="T48" fmla="*/ 163010 w 559"/>
                <a:gd name="T49" fmla="*/ 46485 h 595"/>
                <a:gd name="T50" fmla="*/ 167008 w 559"/>
                <a:gd name="T51" fmla="*/ 37792 h 595"/>
                <a:gd name="T52" fmla="*/ 145275 w 559"/>
                <a:gd name="T53" fmla="*/ 21454 h 595"/>
                <a:gd name="T54" fmla="*/ 152690 w 559"/>
                <a:gd name="T55" fmla="*/ 1557 h 595"/>
                <a:gd name="T56" fmla="*/ 132509 w 559"/>
                <a:gd name="T57" fmla="*/ 872 h 595"/>
                <a:gd name="T58" fmla="*/ 135824 w 559"/>
                <a:gd name="T59" fmla="*/ 15187 h 595"/>
                <a:gd name="T60" fmla="*/ 156029 w 559"/>
                <a:gd name="T61" fmla="*/ 7800 h 595"/>
                <a:gd name="T62" fmla="*/ 173644 w 559"/>
                <a:gd name="T63" fmla="*/ 8169 h 595"/>
                <a:gd name="T64" fmla="*/ 161765 w 559"/>
                <a:gd name="T65" fmla="*/ 15187 h 595"/>
                <a:gd name="T66" fmla="*/ 178200 w 559"/>
                <a:gd name="T67" fmla="*/ 25043 h 595"/>
                <a:gd name="T68" fmla="*/ 182686 w 559"/>
                <a:gd name="T69" fmla="*/ 34106 h 595"/>
                <a:gd name="T70" fmla="*/ 186528 w 559"/>
                <a:gd name="T71" fmla="*/ 39505 h 595"/>
                <a:gd name="T72" fmla="*/ 196250 w 559"/>
                <a:gd name="T73" fmla="*/ 54309 h 595"/>
                <a:gd name="T74" fmla="*/ 207759 w 559"/>
                <a:gd name="T75" fmla="*/ 54007 h 595"/>
                <a:gd name="T76" fmla="*/ 219770 w 559"/>
                <a:gd name="T77" fmla="*/ 48043 h 595"/>
                <a:gd name="T78" fmla="*/ 225882 w 559"/>
                <a:gd name="T79" fmla="*/ 45247 h 595"/>
                <a:gd name="T80" fmla="*/ 224641 w 559"/>
                <a:gd name="T81" fmla="*/ 38702 h 595"/>
                <a:gd name="T82" fmla="*/ 225506 w 559"/>
                <a:gd name="T83" fmla="*/ 35887 h 595"/>
                <a:gd name="T84" fmla="*/ 214371 w 559"/>
                <a:gd name="T85" fmla="*/ 27473 h 595"/>
                <a:gd name="T86" fmla="*/ 192956 w 559"/>
                <a:gd name="T87" fmla="*/ 13932 h 595"/>
                <a:gd name="T88" fmla="*/ 188085 w 559"/>
                <a:gd name="T89" fmla="*/ 14802 h 595"/>
                <a:gd name="T90" fmla="*/ 163920 w 559"/>
                <a:gd name="T91" fmla="*/ 141897 h 595"/>
                <a:gd name="T92" fmla="*/ 149760 w 559"/>
                <a:gd name="T93" fmla="*/ 151848 h 595"/>
                <a:gd name="T94" fmla="*/ 146447 w 559"/>
                <a:gd name="T95" fmla="*/ 174765 h 595"/>
                <a:gd name="T96" fmla="*/ 160080 w 559"/>
                <a:gd name="T97" fmla="*/ 197464 h 595"/>
                <a:gd name="T98" fmla="*/ 153059 w 559"/>
                <a:gd name="T99" fmla="*/ 218530 h 595"/>
                <a:gd name="T100" fmla="*/ 147699 w 559"/>
                <a:gd name="T101" fmla="*/ 238219 h 595"/>
                <a:gd name="T102" fmla="*/ 160949 w 559"/>
                <a:gd name="T103" fmla="*/ 233630 h 595"/>
                <a:gd name="T104" fmla="*/ 179004 w 559"/>
                <a:gd name="T105" fmla="*/ 213081 h 595"/>
                <a:gd name="T106" fmla="*/ 197505 w 559"/>
                <a:gd name="T107" fmla="*/ 193409 h 595"/>
                <a:gd name="T108" fmla="*/ 226751 w 559"/>
                <a:gd name="T109" fmla="*/ 164540 h 595"/>
                <a:gd name="T110" fmla="*/ 202522 w 559"/>
                <a:gd name="T111" fmla="*/ 157890 h 595"/>
                <a:gd name="T112" fmla="*/ 159711 w 559"/>
                <a:gd name="T113" fmla="*/ 4211 h 595"/>
                <a:gd name="T114" fmla="*/ 126242 w 559"/>
                <a:gd name="T115" fmla="*/ 2061 h 595"/>
                <a:gd name="T116" fmla="*/ 122624 w 559"/>
                <a:gd name="T117" fmla="*/ 16863 h 595"/>
                <a:gd name="T118" fmla="*/ 138249 w 559"/>
                <a:gd name="T119" fmla="*/ 15690 h 595"/>
                <a:gd name="T120" fmla="*/ 160581 w 559"/>
                <a:gd name="T121" fmla="*/ 7510 h 595"/>
                <a:gd name="T122" fmla="*/ 94188 w 559"/>
                <a:gd name="T123" fmla="*/ 18432 h 595"/>
                <a:gd name="T124" fmla="*/ 114733 w 559"/>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9" h="595">
                  <a:moveTo>
                    <a:pt x="167" y="82"/>
                  </a:moveTo>
                  <a:cubicBezTo>
                    <a:pt x="167" y="82"/>
                    <a:pt x="167" y="82"/>
                    <a:pt x="167" y="82"/>
                  </a:cubicBezTo>
                  <a:moveTo>
                    <a:pt x="168" y="91"/>
                  </a:moveTo>
                  <a:cubicBezTo>
                    <a:pt x="167" y="92"/>
                    <a:pt x="166" y="92"/>
                    <a:pt x="164" y="93"/>
                  </a:cubicBezTo>
                  <a:cubicBezTo>
                    <a:pt x="164" y="92"/>
                    <a:pt x="164" y="91"/>
                    <a:pt x="164" y="90"/>
                  </a:cubicBezTo>
                  <a:cubicBezTo>
                    <a:pt x="163" y="90"/>
                    <a:pt x="163" y="90"/>
                    <a:pt x="162" y="90"/>
                  </a:cubicBezTo>
                  <a:cubicBezTo>
                    <a:pt x="162" y="90"/>
                    <a:pt x="162" y="90"/>
                    <a:pt x="162" y="90"/>
                  </a:cubicBezTo>
                  <a:cubicBezTo>
                    <a:pt x="161" y="90"/>
                    <a:pt x="161" y="90"/>
                    <a:pt x="160" y="90"/>
                  </a:cubicBezTo>
                  <a:cubicBezTo>
                    <a:pt x="160" y="89"/>
                    <a:pt x="160" y="89"/>
                    <a:pt x="161" y="88"/>
                  </a:cubicBezTo>
                  <a:cubicBezTo>
                    <a:pt x="159" y="88"/>
                    <a:pt x="159" y="88"/>
                    <a:pt x="157" y="88"/>
                  </a:cubicBezTo>
                  <a:cubicBezTo>
                    <a:pt x="157" y="87"/>
                    <a:pt x="156" y="87"/>
                    <a:pt x="156" y="86"/>
                  </a:cubicBezTo>
                  <a:cubicBezTo>
                    <a:pt x="154" y="86"/>
                    <a:pt x="154" y="87"/>
                    <a:pt x="152" y="87"/>
                  </a:cubicBezTo>
                  <a:cubicBezTo>
                    <a:pt x="151" y="88"/>
                    <a:pt x="151" y="88"/>
                    <a:pt x="151" y="88"/>
                  </a:cubicBezTo>
                  <a:cubicBezTo>
                    <a:pt x="150" y="89"/>
                    <a:pt x="150" y="90"/>
                    <a:pt x="150" y="91"/>
                  </a:cubicBezTo>
                  <a:cubicBezTo>
                    <a:pt x="149" y="91"/>
                    <a:pt x="149" y="92"/>
                    <a:pt x="149" y="92"/>
                  </a:cubicBezTo>
                  <a:cubicBezTo>
                    <a:pt x="147" y="93"/>
                    <a:pt x="146" y="93"/>
                    <a:pt x="145" y="94"/>
                  </a:cubicBezTo>
                  <a:cubicBezTo>
                    <a:pt x="145" y="93"/>
                    <a:pt x="145" y="93"/>
                    <a:pt x="145" y="92"/>
                  </a:cubicBezTo>
                  <a:cubicBezTo>
                    <a:pt x="144" y="92"/>
                    <a:pt x="144" y="92"/>
                    <a:pt x="144" y="92"/>
                  </a:cubicBezTo>
                  <a:cubicBezTo>
                    <a:pt x="143" y="92"/>
                    <a:pt x="142" y="92"/>
                    <a:pt x="141" y="93"/>
                  </a:cubicBezTo>
                  <a:cubicBezTo>
                    <a:pt x="140" y="94"/>
                    <a:pt x="139" y="95"/>
                    <a:pt x="138" y="96"/>
                  </a:cubicBezTo>
                  <a:cubicBezTo>
                    <a:pt x="136" y="96"/>
                    <a:pt x="135" y="97"/>
                    <a:pt x="133" y="97"/>
                  </a:cubicBezTo>
                  <a:cubicBezTo>
                    <a:pt x="133" y="98"/>
                    <a:pt x="132" y="98"/>
                    <a:pt x="131" y="98"/>
                  </a:cubicBezTo>
                  <a:cubicBezTo>
                    <a:pt x="130" y="99"/>
                    <a:pt x="129" y="100"/>
                    <a:pt x="128" y="101"/>
                  </a:cubicBezTo>
                  <a:cubicBezTo>
                    <a:pt x="126" y="102"/>
                    <a:pt x="125" y="102"/>
                    <a:pt x="123" y="103"/>
                  </a:cubicBezTo>
                  <a:cubicBezTo>
                    <a:pt x="122" y="104"/>
                    <a:pt x="122" y="104"/>
                    <a:pt x="121" y="105"/>
                  </a:cubicBezTo>
                  <a:cubicBezTo>
                    <a:pt x="120" y="105"/>
                    <a:pt x="119" y="105"/>
                    <a:pt x="118" y="106"/>
                  </a:cubicBezTo>
                  <a:cubicBezTo>
                    <a:pt x="118" y="105"/>
                    <a:pt x="118" y="104"/>
                    <a:pt x="118" y="104"/>
                  </a:cubicBezTo>
                  <a:cubicBezTo>
                    <a:pt x="116" y="104"/>
                    <a:pt x="116" y="104"/>
                    <a:pt x="114" y="105"/>
                  </a:cubicBezTo>
                  <a:cubicBezTo>
                    <a:pt x="113" y="105"/>
                    <a:pt x="112" y="105"/>
                    <a:pt x="110" y="105"/>
                  </a:cubicBezTo>
                  <a:cubicBezTo>
                    <a:pt x="109" y="104"/>
                    <a:pt x="109" y="104"/>
                    <a:pt x="107" y="104"/>
                  </a:cubicBezTo>
                  <a:cubicBezTo>
                    <a:pt x="105" y="105"/>
                    <a:pt x="103" y="106"/>
                    <a:pt x="101" y="106"/>
                  </a:cubicBezTo>
                  <a:cubicBezTo>
                    <a:pt x="97" y="107"/>
                    <a:pt x="96" y="107"/>
                    <a:pt x="92" y="108"/>
                  </a:cubicBezTo>
                  <a:cubicBezTo>
                    <a:pt x="90" y="108"/>
                    <a:pt x="89" y="108"/>
                    <a:pt x="88" y="109"/>
                  </a:cubicBezTo>
                  <a:cubicBezTo>
                    <a:pt x="86" y="109"/>
                    <a:pt x="86" y="110"/>
                    <a:pt x="85" y="110"/>
                  </a:cubicBezTo>
                  <a:cubicBezTo>
                    <a:pt x="84" y="111"/>
                    <a:pt x="83" y="112"/>
                    <a:pt x="82" y="113"/>
                  </a:cubicBezTo>
                  <a:cubicBezTo>
                    <a:pt x="81" y="113"/>
                    <a:pt x="80" y="113"/>
                    <a:pt x="79" y="113"/>
                  </a:cubicBezTo>
                  <a:cubicBezTo>
                    <a:pt x="79" y="113"/>
                    <a:pt x="79" y="113"/>
                    <a:pt x="78" y="112"/>
                  </a:cubicBezTo>
                  <a:cubicBezTo>
                    <a:pt x="77" y="113"/>
                    <a:pt x="76" y="113"/>
                    <a:pt x="75" y="114"/>
                  </a:cubicBezTo>
                  <a:cubicBezTo>
                    <a:pt x="74" y="114"/>
                    <a:pt x="73" y="115"/>
                    <a:pt x="72" y="116"/>
                  </a:cubicBezTo>
                  <a:cubicBezTo>
                    <a:pt x="71" y="115"/>
                    <a:pt x="71" y="115"/>
                    <a:pt x="70" y="115"/>
                  </a:cubicBezTo>
                  <a:cubicBezTo>
                    <a:pt x="68" y="116"/>
                    <a:pt x="67" y="116"/>
                    <a:pt x="65" y="117"/>
                  </a:cubicBezTo>
                  <a:cubicBezTo>
                    <a:pt x="63" y="118"/>
                    <a:pt x="63" y="118"/>
                    <a:pt x="61" y="119"/>
                  </a:cubicBezTo>
                  <a:cubicBezTo>
                    <a:pt x="60" y="118"/>
                    <a:pt x="60" y="118"/>
                    <a:pt x="60" y="118"/>
                  </a:cubicBezTo>
                  <a:cubicBezTo>
                    <a:pt x="58" y="119"/>
                    <a:pt x="57" y="119"/>
                    <a:pt x="55" y="121"/>
                  </a:cubicBezTo>
                  <a:cubicBezTo>
                    <a:pt x="54" y="120"/>
                    <a:pt x="53" y="120"/>
                    <a:pt x="52" y="120"/>
                  </a:cubicBezTo>
                  <a:cubicBezTo>
                    <a:pt x="51" y="121"/>
                    <a:pt x="51" y="121"/>
                    <a:pt x="50" y="122"/>
                  </a:cubicBezTo>
                  <a:cubicBezTo>
                    <a:pt x="47" y="123"/>
                    <a:pt x="46" y="124"/>
                    <a:pt x="44" y="125"/>
                  </a:cubicBezTo>
                  <a:cubicBezTo>
                    <a:pt x="44" y="126"/>
                    <a:pt x="43" y="126"/>
                    <a:pt x="42" y="127"/>
                  </a:cubicBezTo>
                  <a:cubicBezTo>
                    <a:pt x="40" y="128"/>
                    <a:pt x="39" y="129"/>
                    <a:pt x="37" y="130"/>
                  </a:cubicBezTo>
                  <a:cubicBezTo>
                    <a:pt x="36" y="131"/>
                    <a:pt x="35" y="131"/>
                    <a:pt x="34" y="132"/>
                  </a:cubicBezTo>
                  <a:cubicBezTo>
                    <a:pt x="33" y="133"/>
                    <a:pt x="33" y="133"/>
                    <a:pt x="32" y="134"/>
                  </a:cubicBezTo>
                  <a:cubicBezTo>
                    <a:pt x="32" y="134"/>
                    <a:pt x="31" y="135"/>
                    <a:pt x="31" y="135"/>
                  </a:cubicBezTo>
                  <a:cubicBezTo>
                    <a:pt x="29" y="137"/>
                    <a:pt x="28" y="137"/>
                    <a:pt x="27" y="139"/>
                  </a:cubicBezTo>
                  <a:cubicBezTo>
                    <a:pt x="24" y="140"/>
                    <a:pt x="23" y="141"/>
                    <a:pt x="21" y="143"/>
                  </a:cubicBezTo>
                  <a:cubicBezTo>
                    <a:pt x="19" y="144"/>
                    <a:pt x="19" y="144"/>
                    <a:pt x="17" y="145"/>
                  </a:cubicBezTo>
                  <a:cubicBezTo>
                    <a:pt x="17" y="145"/>
                    <a:pt x="16" y="146"/>
                    <a:pt x="16" y="146"/>
                  </a:cubicBezTo>
                  <a:cubicBezTo>
                    <a:pt x="17" y="147"/>
                    <a:pt x="17" y="147"/>
                    <a:pt x="18" y="147"/>
                  </a:cubicBezTo>
                  <a:cubicBezTo>
                    <a:pt x="18" y="147"/>
                    <a:pt x="18" y="147"/>
                    <a:pt x="19" y="148"/>
                  </a:cubicBezTo>
                  <a:cubicBezTo>
                    <a:pt x="18" y="148"/>
                    <a:pt x="18" y="149"/>
                    <a:pt x="17" y="149"/>
                  </a:cubicBezTo>
                  <a:cubicBezTo>
                    <a:pt x="19" y="149"/>
                    <a:pt x="20" y="148"/>
                    <a:pt x="21" y="148"/>
                  </a:cubicBezTo>
                  <a:cubicBezTo>
                    <a:pt x="23" y="147"/>
                    <a:pt x="24" y="147"/>
                    <a:pt x="26" y="146"/>
                  </a:cubicBezTo>
                  <a:cubicBezTo>
                    <a:pt x="26" y="146"/>
                    <a:pt x="27" y="147"/>
                    <a:pt x="27" y="147"/>
                  </a:cubicBezTo>
                  <a:cubicBezTo>
                    <a:pt x="26" y="148"/>
                    <a:pt x="26" y="149"/>
                    <a:pt x="25" y="149"/>
                  </a:cubicBezTo>
                  <a:cubicBezTo>
                    <a:pt x="23" y="150"/>
                    <a:pt x="22" y="150"/>
                    <a:pt x="21" y="151"/>
                  </a:cubicBezTo>
                  <a:cubicBezTo>
                    <a:pt x="20" y="150"/>
                    <a:pt x="20" y="150"/>
                    <a:pt x="20" y="150"/>
                  </a:cubicBezTo>
                  <a:cubicBezTo>
                    <a:pt x="19" y="150"/>
                    <a:pt x="18" y="150"/>
                    <a:pt x="17" y="151"/>
                  </a:cubicBezTo>
                  <a:cubicBezTo>
                    <a:pt x="15" y="152"/>
                    <a:pt x="15" y="152"/>
                    <a:pt x="13" y="153"/>
                  </a:cubicBezTo>
                  <a:cubicBezTo>
                    <a:pt x="12" y="154"/>
                    <a:pt x="11" y="155"/>
                    <a:pt x="10" y="156"/>
                  </a:cubicBezTo>
                  <a:cubicBezTo>
                    <a:pt x="9" y="157"/>
                    <a:pt x="8" y="157"/>
                    <a:pt x="8" y="157"/>
                  </a:cubicBezTo>
                  <a:cubicBezTo>
                    <a:pt x="6" y="158"/>
                    <a:pt x="6" y="158"/>
                    <a:pt x="4" y="159"/>
                  </a:cubicBezTo>
                  <a:cubicBezTo>
                    <a:pt x="4" y="160"/>
                    <a:pt x="4" y="160"/>
                    <a:pt x="4" y="160"/>
                  </a:cubicBezTo>
                  <a:cubicBezTo>
                    <a:pt x="5" y="160"/>
                    <a:pt x="5" y="160"/>
                    <a:pt x="6" y="160"/>
                  </a:cubicBezTo>
                  <a:cubicBezTo>
                    <a:pt x="6" y="160"/>
                    <a:pt x="7" y="160"/>
                    <a:pt x="7" y="160"/>
                  </a:cubicBezTo>
                  <a:cubicBezTo>
                    <a:pt x="7" y="161"/>
                    <a:pt x="6" y="161"/>
                    <a:pt x="6" y="162"/>
                  </a:cubicBezTo>
                  <a:cubicBezTo>
                    <a:pt x="7" y="161"/>
                    <a:pt x="8" y="161"/>
                    <a:pt x="10" y="160"/>
                  </a:cubicBezTo>
                  <a:cubicBezTo>
                    <a:pt x="12" y="159"/>
                    <a:pt x="13" y="159"/>
                    <a:pt x="16" y="158"/>
                  </a:cubicBezTo>
                  <a:cubicBezTo>
                    <a:pt x="16" y="158"/>
                    <a:pt x="16" y="158"/>
                    <a:pt x="17" y="158"/>
                  </a:cubicBezTo>
                  <a:cubicBezTo>
                    <a:pt x="18" y="157"/>
                    <a:pt x="18" y="157"/>
                    <a:pt x="19" y="156"/>
                  </a:cubicBezTo>
                  <a:cubicBezTo>
                    <a:pt x="21" y="155"/>
                    <a:pt x="22" y="154"/>
                    <a:pt x="24" y="153"/>
                  </a:cubicBezTo>
                  <a:cubicBezTo>
                    <a:pt x="24" y="154"/>
                    <a:pt x="24" y="154"/>
                    <a:pt x="24" y="155"/>
                  </a:cubicBezTo>
                  <a:cubicBezTo>
                    <a:pt x="22" y="156"/>
                    <a:pt x="22" y="157"/>
                    <a:pt x="21" y="158"/>
                  </a:cubicBezTo>
                  <a:cubicBezTo>
                    <a:pt x="22" y="158"/>
                    <a:pt x="22" y="158"/>
                    <a:pt x="23" y="158"/>
                  </a:cubicBezTo>
                  <a:cubicBezTo>
                    <a:pt x="22" y="158"/>
                    <a:pt x="21" y="158"/>
                    <a:pt x="21" y="159"/>
                  </a:cubicBezTo>
                  <a:cubicBezTo>
                    <a:pt x="20" y="159"/>
                    <a:pt x="19" y="159"/>
                    <a:pt x="18" y="160"/>
                  </a:cubicBezTo>
                  <a:cubicBezTo>
                    <a:pt x="18" y="160"/>
                    <a:pt x="18" y="161"/>
                    <a:pt x="17" y="161"/>
                  </a:cubicBezTo>
                  <a:cubicBezTo>
                    <a:pt x="16" y="162"/>
                    <a:pt x="15" y="162"/>
                    <a:pt x="13" y="163"/>
                  </a:cubicBezTo>
                  <a:cubicBezTo>
                    <a:pt x="13" y="163"/>
                    <a:pt x="13" y="162"/>
                    <a:pt x="13" y="162"/>
                  </a:cubicBezTo>
                  <a:cubicBezTo>
                    <a:pt x="12" y="162"/>
                    <a:pt x="12" y="162"/>
                    <a:pt x="11" y="162"/>
                  </a:cubicBezTo>
                  <a:cubicBezTo>
                    <a:pt x="11" y="163"/>
                    <a:pt x="11" y="163"/>
                    <a:pt x="10" y="164"/>
                  </a:cubicBezTo>
                  <a:cubicBezTo>
                    <a:pt x="10" y="164"/>
                    <a:pt x="9" y="165"/>
                    <a:pt x="9" y="165"/>
                  </a:cubicBezTo>
                  <a:cubicBezTo>
                    <a:pt x="8" y="165"/>
                    <a:pt x="8" y="165"/>
                    <a:pt x="8" y="166"/>
                  </a:cubicBezTo>
                  <a:cubicBezTo>
                    <a:pt x="8" y="166"/>
                    <a:pt x="8" y="166"/>
                    <a:pt x="8" y="166"/>
                  </a:cubicBezTo>
                  <a:cubicBezTo>
                    <a:pt x="8" y="167"/>
                    <a:pt x="7" y="167"/>
                    <a:pt x="7" y="168"/>
                  </a:cubicBezTo>
                  <a:cubicBezTo>
                    <a:pt x="6" y="168"/>
                    <a:pt x="6" y="168"/>
                    <a:pt x="5" y="168"/>
                  </a:cubicBezTo>
                  <a:cubicBezTo>
                    <a:pt x="5" y="169"/>
                    <a:pt x="5" y="169"/>
                    <a:pt x="4" y="170"/>
                  </a:cubicBezTo>
                  <a:cubicBezTo>
                    <a:pt x="4" y="170"/>
                    <a:pt x="4" y="170"/>
                    <a:pt x="3" y="170"/>
                  </a:cubicBezTo>
                  <a:cubicBezTo>
                    <a:pt x="2" y="171"/>
                    <a:pt x="2" y="171"/>
                    <a:pt x="0" y="172"/>
                  </a:cubicBezTo>
                  <a:cubicBezTo>
                    <a:pt x="1" y="172"/>
                    <a:pt x="1" y="172"/>
                    <a:pt x="2" y="172"/>
                  </a:cubicBezTo>
                  <a:cubicBezTo>
                    <a:pt x="2" y="173"/>
                    <a:pt x="2" y="173"/>
                    <a:pt x="2" y="173"/>
                  </a:cubicBezTo>
                  <a:cubicBezTo>
                    <a:pt x="2" y="173"/>
                    <a:pt x="2" y="173"/>
                    <a:pt x="3" y="173"/>
                  </a:cubicBezTo>
                  <a:cubicBezTo>
                    <a:pt x="3" y="173"/>
                    <a:pt x="5" y="172"/>
                    <a:pt x="5" y="172"/>
                  </a:cubicBezTo>
                  <a:cubicBezTo>
                    <a:pt x="5" y="173"/>
                    <a:pt x="4" y="174"/>
                    <a:pt x="4" y="174"/>
                  </a:cubicBezTo>
                  <a:cubicBezTo>
                    <a:pt x="4" y="174"/>
                    <a:pt x="4" y="174"/>
                    <a:pt x="4" y="174"/>
                  </a:cubicBezTo>
                  <a:cubicBezTo>
                    <a:pt x="4" y="174"/>
                    <a:pt x="5" y="174"/>
                    <a:pt x="5" y="175"/>
                  </a:cubicBezTo>
                  <a:cubicBezTo>
                    <a:pt x="5" y="175"/>
                    <a:pt x="6" y="176"/>
                    <a:pt x="6" y="176"/>
                  </a:cubicBezTo>
                  <a:cubicBezTo>
                    <a:pt x="6" y="176"/>
                    <a:pt x="7" y="176"/>
                    <a:pt x="7" y="176"/>
                  </a:cubicBezTo>
                  <a:cubicBezTo>
                    <a:pt x="8" y="175"/>
                    <a:pt x="9" y="175"/>
                    <a:pt x="10" y="174"/>
                  </a:cubicBezTo>
                  <a:cubicBezTo>
                    <a:pt x="11" y="174"/>
                    <a:pt x="11" y="173"/>
                    <a:pt x="13" y="173"/>
                  </a:cubicBezTo>
                  <a:cubicBezTo>
                    <a:pt x="13" y="173"/>
                    <a:pt x="13" y="173"/>
                    <a:pt x="13" y="173"/>
                  </a:cubicBezTo>
                  <a:cubicBezTo>
                    <a:pt x="12" y="174"/>
                    <a:pt x="17" y="175"/>
                    <a:pt x="18" y="175"/>
                  </a:cubicBezTo>
                  <a:cubicBezTo>
                    <a:pt x="19" y="175"/>
                    <a:pt x="19" y="174"/>
                    <a:pt x="20" y="174"/>
                  </a:cubicBezTo>
                  <a:cubicBezTo>
                    <a:pt x="21" y="174"/>
                    <a:pt x="22" y="173"/>
                    <a:pt x="23" y="173"/>
                  </a:cubicBezTo>
                  <a:cubicBezTo>
                    <a:pt x="23" y="174"/>
                    <a:pt x="22" y="174"/>
                    <a:pt x="22" y="174"/>
                  </a:cubicBezTo>
                  <a:cubicBezTo>
                    <a:pt x="23" y="174"/>
                    <a:pt x="24" y="174"/>
                    <a:pt x="25" y="174"/>
                  </a:cubicBezTo>
                  <a:cubicBezTo>
                    <a:pt x="25" y="175"/>
                    <a:pt x="25" y="175"/>
                    <a:pt x="25" y="175"/>
                  </a:cubicBezTo>
                  <a:cubicBezTo>
                    <a:pt x="25" y="176"/>
                    <a:pt x="24" y="176"/>
                    <a:pt x="24" y="176"/>
                  </a:cubicBezTo>
                  <a:cubicBezTo>
                    <a:pt x="23" y="177"/>
                    <a:pt x="22" y="177"/>
                    <a:pt x="21" y="178"/>
                  </a:cubicBezTo>
                  <a:cubicBezTo>
                    <a:pt x="21" y="179"/>
                    <a:pt x="21" y="179"/>
                    <a:pt x="21" y="180"/>
                  </a:cubicBezTo>
                  <a:cubicBezTo>
                    <a:pt x="20" y="180"/>
                    <a:pt x="23" y="181"/>
                    <a:pt x="24" y="181"/>
                  </a:cubicBezTo>
                  <a:cubicBezTo>
                    <a:pt x="25" y="180"/>
                    <a:pt x="26" y="180"/>
                    <a:pt x="27" y="179"/>
                  </a:cubicBezTo>
                  <a:cubicBezTo>
                    <a:pt x="27" y="178"/>
                    <a:pt x="28" y="178"/>
                    <a:pt x="29" y="178"/>
                  </a:cubicBezTo>
                  <a:cubicBezTo>
                    <a:pt x="30" y="177"/>
                    <a:pt x="30" y="177"/>
                    <a:pt x="31" y="176"/>
                  </a:cubicBezTo>
                  <a:cubicBezTo>
                    <a:pt x="31" y="176"/>
                    <a:pt x="31" y="175"/>
                    <a:pt x="31" y="175"/>
                  </a:cubicBezTo>
                  <a:cubicBezTo>
                    <a:pt x="32" y="174"/>
                    <a:pt x="32" y="174"/>
                    <a:pt x="33" y="174"/>
                  </a:cubicBezTo>
                  <a:cubicBezTo>
                    <a:pt x="34" y="173"/>
                    <a:pt x="34" y="173"/>
                    <a:pt x="35" y="172"/>
                  </a:cubicBezTo>
                  <a:cubicBezTo>
                    <a:pt x="36" y="172"/>
                    <a:pt x="36" y="171"/>
                    <a:pt x="36" y="171"/>
                  </a:cubicBezTo>
                  <a:cubicBezTo>
                    <a:pt x="37" y="171"/>
                    <a:pt x="37" y="171"/>
                    <a:pt x="38" y="171"/>
                  </a:cubicBezTo>
                  <a:cubicBezTo>
                    <a:pt x="38" y="170"/>
                    <a:pt x="39" y="170"/>
                    <a:pt x="39" y="169"/>
                  </a:cubicBezTo>
                  <a:cubicBezTo>
                    <a:pt x="40" y="168"/>
                    <a:pt x="40" y="168"/>
                    <a:pt x="40" y="167"/>
                  </a:cubicBezTo>
                  <a:cubicBezTo>
                    <a:pt x="41" y="167"/>
                    <a:pt x="42" y="167"/>
                    <a:pt x="43" y="166"/>
                  </a:cubicBezTo>
                  <a:cubicBezTo>
                    <a:pt x="43" y="165"/>
                    <a:pt x="43" y="165"/>
                    <a:pt x="43" y="164"/>
                  </a:cubicBezTo>
                  <a:cubicBezTo>
                    <a:pt x="44" y="163"/>
                    <a:pt x="44" y="163"/>
                    <a:pt x="45" y="162"/>
                  </a:cubicBezTo>
                  <a:cubicBezTo>
                    <a:pt x="46" y="162"/>
                    <a:pt x="47" y="162"/>
                    <a:pt x="48" y="161"/>
                  </a:cubicBezTo>
                  <a:cubicBezTo>
                    <a:pt x="49" y="161"/>
                    <a:pt x="49" y="160"/>
                    <a:pt x="50" y="159"/>
                  </a:cubicBezTo>
                  <a:cubicBezTo>
                    <a:pt x="50" y="159"/>
                    <a:pt x="51" y="160"/>
                    <a:pt x="51" y="160"/>
                  </a:cubicBezTo>
                  <a:cubicBezTo>
                    <a:pt x="51" y="160"/>
                    <a:pt x="49" y="162"/>
                    <a:pt x="49" y="163"/>
                  </a:cubicBezTo>
                  <a:cubicBezTo>
                    <a:pt x="49" y="163"/>
                    <a:pt x="49" y="164"/>
                    <a:pt x="49" y="164"/>
                  </a:cubicBezTo>
                  <a:cubicBezTo>
                    <a:pt x="50" y="164"/>
                    <a:pt x="50" y="164"/>
                    <a:pt x="51" y="164"/>
                  </a:cubicBezTo>
                  <a:cubicBezTo>
                    <a:pt x="52" y="163"/>
                    <a:pt x="52" y="163"/>
                    <a:pt x="53" y="162"/>
                  </a:cubicBezTo>
                  <a:cubicBezTo>
                    <a:pt x="54" y="162"/>
                    <a:pt x="55" y="161"/>
                    <a:pt x="56" y="161"/>
                  </a:cubicBezTo>
                  <a:cubicBezTo>
                    <a:pt x="57" y="160"/>
                    <a:pt x="58" y="160"/>
                    <a:pt x="59" y="159"/>
                  </a:cubicBezTo>
                  <a:cubicBezTo>
                    <a:pt x="60" y="158"/>
                    <a:pt x="60" y="158"/>
                    <a:pt x="61" y="157"/>
                  </a:cubicBezTo>
                  <a:cubicBezTo>
                    <a:pt x="62" y="156"/>
                    <a:pt x="62" y="156"/>
                    <a:pt x="63" y="155"/>
                  </a:cubicBezTo>
                  <a:cubicBezTo>
                    <a:pt x="64" y="155"/>
                    <a:pt x="64" y="155"/>
                    <a:pt x="65" y="154"/>
                  </a:cubicBezTo>
                  <a:cubicBezTo>
                    <a:pt x="66" y="154"/>
                    <a:pt x="66" y="154"/>
                    <a:pt x="67" y="154"/>
                  </a:cubicBezTo>
                  <a:cubicBezTo>
                    <a:pt x="67" y="153"/>
                    <a:pt x="67" y="153"/>
                    <a:pt x="68" y="152"/>
                  </a:cubicBezTo>
                  <a:cubicBezTo>
                    <a:pt x="68" y="153"/>
                    <a:pt x="68" y="154"/>
                    <a:pt x="69" y="155"/>
                  </a:cubicBezTo>
                  <a:cubicBezTo>
                    <a:pt x="70" y="155"/>
                    <a:pt x="71" y="155"/>
                    <a:pt x="72" y="155"/>
                  </a:cubicBezTo>
                  <a:cubicBezTo>
                    <a:pt x="73" y="155"/>
                    <a:pt x="73" y="155"/>
                    <a:pt x="74" y="154"/>
                  </a:cubicBezTo>
                  <a:cubicBezTo>
                    <a:pt x="75" y="154"/>
                    <a:pt x="76" y="154"/>
                    <a:pt x="78" y="153"/>
                  </a:cubicBezTo>
                  <a:cubicBezTo>
                    <a:pt x="79" y="154"/>
                    <a:pt x="79" y="154"/>
                    <a:pt x="80" y="154"/>
                  </a:cubicBezTo>
                  <a:cubicBezTo>
                    <a:pt x="82" y="154"/>
                    <a:pt x="83" y="154"/>
                    <a:pt x="84" y="154"/>
                  </a:cubicBezTo>
                  <a:cubicBezTo>
                    <a:pt x="85" y="154"/>
                    <a:pt x="85" y="154"/>
                    <a:pt x="86" y="153"/>
                  </a:cubicBezTo>
                  <a:cubicBezTo>
                    <a:pt x="87" y="153"/>
                    <a:pt x="87" y="153"/>
                    <a:pt x="88" y="152"/>
                  </a:cubicBezTo>
                  <a:cubicBezTo>
                    <a:pt x="89" y="152"/>
                    <a:pt x="90" y="152"/>
                    <a:pt x="92" y="152"/>
                  </a:cubicBezTo>
                  <a:cubicBezTo>
                    <a:pt x="93" y="152"/>
                    <a:pt x="93" y="152"/>
                    <a:pt x="94" y="152"/>
                  </a:cubicBezTo>
                  <a:cubicBezTo>
                    <a:pt x="94" y="152"/>
                    <a:pt x="95" y="153"/>
                    <a:pt x="95" y="153"/>
                  </a:cubicBezTo>
                  <a:cubicBezTo>
                    <a:pt x="96" y="154"/>
                    <a:pt x="96" y="154"/>
                    <a:pt x="96" y="154"/>
                  </a:cubicBezTo>
                  <a:cubicBezTo>
                    <a:pt x="97" y="154"/>
                    <a:pt x="98" y="154"/>
                    <a:pt x="99" y="154"/>
                  </a:cubicBezTo>
                  <a:cubicBezTo>
                    <a:pt x="100" y="154"/>
                    <a:pt x="100" y="154"/>
                    <a:pt x="102" y="154"/>
                  </a:cubicBezTo>
                  <a:cubicBezTo>
                    <a:pt x="102" y="154"/>
                    <a:pt x="102" y="154"/>
                    <a:pt x="102" y="154"/>
                  </a:cubicBezTo>
                  <a:cubicBezTo>
                    <a:pt x="102" y="155"/>
                    <a:pt x="102" y="155"/>
                    <a:pt x="102" y="155"/>
                  </a:cubicBezTo>
                  <a:cubicBezTo>
                    <a:pt x="102" y="156"/>
                    <a:pt x="102" y="157"/>
                    <a:pt x="102" y="157"/>
                  </a:cubicBezTo>
                  <a:cubicBezTo>
                    <a:pt x="102" y="157"/>
                    <a:pt x="102" y="157"/>
                    <a:pt x="102" y="158"/>
                  </a:cubicBezTo>
                  <a:cubicBezTo>
                    <a:pt x="102" y="158"/>
                    <a:pt x="103" y="158"/>
                    <a:pt x="104" y="158"/>
                  </a:cubicBezTo>
                  <a:cubicBezTo>
                    <a:pt x="104" y="158"/>
                    <a:pt x="106" y="159"/>
                    <a:pt x="106" y="159"/>
                  </a:cubicBezTo>
                  <a:cubicBezTo>
                    <a:pt x="107" y="159"/>
                    <a:pt x="108" y="159"/>
                    <a:pt x="109" y="159"/>
                  </a:cubicBezTo>
                  <a:cubicBezTo>
                    <a:pt x="110" y="158"/>
                    <a:pt x="110" y="158"/>
                    <a:pt x="111" y="158"/>
                  </a:cubicBezTo>
                  <a:cubicBezTo>
                    <a:pt x="111" y="158"/>
                    <a:pt x="111" y="158"/>
                    <a:pt x="111" y="159"/>
                  </a:cubicBezTo>
                  <a:cubicBezTo>
                    <a:pt x="111" y="160"/>
                    <a:pt x="111" y="161"/>
                    <a:pt x="111" y="161"/>
                  </a:cubicBezTo>
                  <a:cubicBezTo>
                    <a:pt x="111" y="161"/>
                    <a:pt x="111" y="161"/>
                    <a:pt x="111" y="162"/>
                  </a:cubicBezTo>
                  <a:cubicBezTo>
                    <a:pt x="111" y="162"/>
                    <a:pt x="111" y="162"/>
                    <a:pt x="111" y="162"/>
                  </a:cubicBezTo>
                  <a:cubicBezTo>
                    <a:pt x="112" y="162"/>
                    <a:pt x="112" y="162"/>
                    <a:pt x="113" y="162"/>
                  </a:cubicBezTo>
                  <a:cubicBezTo>
                    <a:pt x="114" y="162"/>
                    <a:pt x="114" y="162"/>
                    <a:pt x="115" y="162"/>
                  </a:cubicBezTo>
                  <a:cubicBezTo>
                    <a:pt x="115" y="162"/>
                    <a:pt x="119" y="162"/>
                    <a:pt x="118" y="163"/>
                  </a:cubicBezTo>
                  <a:cubicBezTo>
                    <a:pt x="116" y="164"/>
                    <a:pt x="117" y="164"/>
                    <a:pt x="116" y="165"/>
                  </a:cubicBezTo>
                  <a:cubicBezTo>
                    <a:pt x="115" y="165"/>
                    <a:pt x="115" y="165"/>
                    <a:pt x="115" y="165"/>
                  </a:cubicBezTo>
                  <a:cubicBezTo>
                    <a:pt x="116" y="165"/>
                    <a:pt x="117" y="165"/>
                    <a:pt x="118" y="165"/>
                  </a:cubicBezTo>
                  <a:cubicBezTo>
                    <a:pt x="119" y="165"/>
                    <a:pt x="119" y="165"/>
                    <a:pt x="120" y="165"/>
                  </a:cubicBezTo>
                  <a:cubicBezTo>
                    <a:pt x="120" y="165"/>
                    <a:pt x="121" y="165"/>
                    <a:pt x="121" y="166"/>
                  </a:cubicBezTo>
                  <a:cubicBezTo>
                    <a:pt x="120" y="167"/>
                    <a:pt x="120" y="167"/>
                    <a:pt x="120" y="167"/>
                  </a:cubicBezTo>
                  <a:cubicBezTo>
                    <a:pt x="120" y="167"/>
                    <a:pt x="120" y="167"/>
                    <a:pt x="120" y="167"/>
                  </a:cubicBezTo>
                  <a:cubicBezTo>
                    <a:pt x="120" y="167"/>
                    <a:pt x="122" y="167"/>
                    <a:pt x="123" y="167"/>
                  </a:cubicBezTo>
                  <a:cubicBezTo>
                    <a:pt x="123" y="168"/>
                    <a:pt x="124" y="168"/>
                    <a:pt x="124" y="168"/>
                  </a:cubicBezTo>
                  <a:cubicBezTo>
                    <a:pt x="124" y="168"/>
                    <a:pt x="124" y="167"/>
                    <a:pt x="125" y="168"/>
                  </a:cubicBezTo>
                  <a:cubicBezTo>
                    <a:pt x="125" y="170"/>
                    <a:pt x="125" y="171"/>
                    <a:pt x="125" y="171"/>
                  </a:cubicBezTo>
                  <a:cubicBezTo>
                    <a:pt x="126" y="170"/>
                    <a:pt x="127" y="170"/>
                    <a:pt x="128" y="170"/>
                  </a:cubicBezTo>
                  <a:cubicBezTo>
                    <a:pt x="128" y="170"/>
                    <a:pt x="130" y="169"/>
                    <a:pt x="130" y="170"/>
                  </a:cubicBezTo>
                  <a:cubicBezTo>
                    <a:pt x="130" y="170"/>
                    <a:pt x="130" y="170"/>
                    <a:pt x="130" y="172"/>
                  </a:cubicBezTo>
                  <a:cubicBezTo>
                    <a:pt x="129" y="173"/>
                    <a:pt x="129" y="173"/>
                    <a:pt x="129" y="174"/>
                  </a:cubicBezTo>
                  <a:cubicBezTo>
                    <a:pt x="129" y="175"/>
                    <a:pt x="130" y="175"/>
                    <a:pt x="130" y="175"/>
                  </a:cubicBezTo>
                  <a:cubicBezTo>
                    <a:pt x="131" y="175"/>
                    <a:pt x="131" y="175"/>
                    <a:pt x="132" y="175"/>
                  </a:cubicBezTo>
                  <a:cubicBezTo>
                    <a:pt x="133" y="175"/>
                    <a:pt x="133" y="175"/>
                    <a:pt x="134" y="175"/>
                  </a:cubicBezTo>
                  <a:cubicBezTo>
                    <a:pt x="134" y="176"/>
                    <a:pt x="134" y="176"/>
                    <a:pt x="134" y="176"/>
                  </a:cubicBezTo>
                  <a:cubicBezTo>
                    <a:pt x="134" y="176"/>
                    <a:pt x="133" y="178"/>
                    <a:pt x="134" y="178"/>
                  </a:cubicBezTo>
                  <a:cubicBezTo>
                    <a:pt x="135" y="178"/>
                    <a:pt x="138" y="179"/>
                    <a:pt x="138" y="179"/>
                  </a:cubicBezTo>
                  <a:cubicBezTo>
                    <a:pt x="138" y="179"/>
                    <a:pt x="138" y="180"/>
                    <a:pt x="138" y="181"/>
                  </a:cubicBezTo>
                  <a:cubicBezTo>
                    <a:pt x="137" y="181"/>
                    <a:pt x="135" y="182"/>
                    <a:pt x="135" y="183"/>
                  </a:cubicBezTo>
                  <a:cubicBezTo>
                    <a:pt x="135" y="184"/>
                    <a:pt x="134" y="185"/>
                    <a:pt x="134" y="185"/>
                  </a:cubicBezTo>
                  <a:cubicBezTo>
                    <a:pt x="134" y="185"/>
                    <a:pt x="130" y="185"/>
                    <a:pt x="130" y="186"/>
                  </a:cubicBezTo>
                  <a:cubicBezTo>
                    <a:pt x="131" y="186"/>
                    <a:pt x="134" y="187"/>
                    <a:pt x="135" y="187"/>
                  </a:cubicBezTo>
                  <a:cubicBezTo>
                    <a:pt x="135" y="187"/>
                    <a:pt x="137" y="187"/>
                    <a:pt x="137" y="187"/>
                  </a:cubicBezTo>
                  <a:cubicBezTo>
                    <a:pt x="137" y="187"/>
                    <a:pt x="138" y="188"/>
                    <a:pt x="138" y="188"/>
                  </a:cubicBezTo>
                  <a:cubicBezTo>
                    <a:pt x="139" y="188"/>
                    <a:pt x="139" y="188"/>
                    <a:pt x="139" y="188"/>
                  </a:cubicBezTo>
                  <a:cubicBezTo>
                    <a:pt x="141" y="188"/>
                    <a:pt x="142" y="188"/>
                    <a:pt x="143" y="188"/>
                  </a:cubicBezTo>
                  <a:cubicBezTo>
                    <a:pt x="144" y="188"/>
                    <a:pt x="144" y="187"/>
                    <a:pt x="145" y="187"/>
                  </a:cubicBezTo>
                  <a:cubicBezTo>
                    <a:pt x="145" y="187"/>
                    <a:pt x="150" y="188"/>
                    <a:pt x="149" y="188"/>
                  </a:cubicBezTo>
                  <a:cubicBezTo>
                    <a:pt x="149" y="189"/>
                    <a:pt x="147" y="191"/>
                    <a:pt x="147" y="191"/>
                  </a:cubicBezTo>
                  <a:cubicBezTo>
                    <a:pt x="147" y="191"/>
                    <a:pt x="147" y="193"/>
                    <a:pt x="147" y="193"/>
                  </a:cubicBezTo>
                  <a:cubicBezTo>
                    <a:pt x="148" y="194"/>
                    <a:pt x="152" y="195"/>
                    <a:pt x="152" y="195"/>
                  </a:cubicBezTo>
                  <a:cubicBezTo>
                    <a:pt x="152" y="195"/>
                    <a:pt x="154" y="194"/>
                    <a:pt x="154" y="195"/>
                  </a:cubicBezTo>
                  <a:cubicBezTo>
                    <a:pt x="153" y="196"/>
                    <a:pt x="153" y="197"/>
                    <a:pt x="152" y="197"/>
                  </a:cubicBezTo>
                  <a:cubicBezTo>
                    <a:pt x="152" y="198"/>
                    <a:pt x="155" y="202"/>
                    <a:pt x="155" y="202"/>
                  </a:cubicBezTo>
                  <a:cubicBezTo>
                    <a:pt x="153" y="204"/>
                    <a:pt x="152" y="204"/>
                    <a:pt x="150" y="206"/>
                  </a:cubicBezTo>
                  <a:cubicBezTo>
                    <a:pt x="150" y="206"/>
                    <a:pt x="147" y="204"/>
                    <a:pt x="147" y="209"/>
                  </a:cubicBezTo>
                  <a:cubicBezTo>
                    <a:pt x="148" y="213"/>
                    <a:pt x="146" y="212"/>
                    <a:pt x="148" y="213"/>
                  </a:cubicBezTo>
                  <a:cubicBezTo>
                    <a:pt x="150" y="215"/>
                    <a:pt x="151" y="217"/>
                    <a:pt x="151" y="217"/>
                  </a:cubicBezTo>
                  <a:cubicBezTo>
                    <a:pt x="151" y="217"/>
                    <a:pt x="152" y="219"/>
                    <a:pt x="151" y="221"/>
                  </a:cubicBezTo>
                  <a:cubicBezTo>
                    <a:pt x="150" y="222"/>
                    <a:pt x="152" y="220"/>
                    <a:pt x="150" y="222"/>
                  </a:cubicBezTo>
                  <a:cubicBezTo>
                    <a:pt x="147" y="224"/>
                    <a:pt x="145" y="224"/>
                    <a:pt x="146" y="226"/>
                  </a:cubicBezTo>
                  <a:cubicBezTo>
                    <a:pt x="148" y="229"/>
                    <a:pt x="153" y="231"/>
                    <a:pt x="153" y="231"/>
                  </a:cubicBezTo>
                  <a:cubicBezTo>
                    <a:pt x="153" y="234"/>
                    <a:pt x="153" y="235"/>
                    <a:pt x="153" y="237"/>
                  </a:cubicBezTo>
                  <a:cubicBezTo>
                    <a:pt x="153" y="239"/>
                    <a:pt x="154" y="239"/>
                    <a:pt x="153" y="240"/>
                  </a:cubicBezTo>
                  <a:cubicBezTo>
                    <a:pt x="153" y="241"/>
                    <a:pt x="154" y="241"/>
                    <a:pt x="154" y="243"/>
                  </a:cubicBezTo>
                  <a:cubicBezTo>
                    <a:pt x="155" y="244"/>
                    <a:pt x="156" y="244"/>
                    <a:pt x="158" y="246"/>
                  </a:cubicBezTo>
                  <a:cubicBezTo>
                    <a:pt x="159" y="248"/>
                    <a:pt x="159" y="248"/>
                    <a:pt x="159" y="248"/>
                  </a:cubicBezTo>
                  <a:cubicBezTo>
                    <a:pt x="159" y="248"/>
                    <a:pt x="164" y="250"/>
                    <a:pt x="164" y="251"/>
                  </a:cubicBezTo>
                  <a:cubicBezTo>
                    <a:pt x="165" y="252"/>
                    <a:pt x="165" y="252"/>
                    <a:pt x="166" y="253"/>
                  </a:cubicBezTo>
                  <a:cubicBezTo>
                    <a:pt x="167" y="255"/>
                    <a:pt x="170" y="254"/>
                    <a:pt x="170" y="257"/>
                  </a:cubicBezTo>
                  <a:cubicBezTo>
                    <a:pt x="171" y="259"/>
                    <a:pt x="171" y="258"/>
                    <a:pt x="172" y="260"/>
                  </a:cubicBezTo>
                  <a:cubicBezTo>
                    <a:pt x="173" y="263"/>
                    <a:pt x="173" y="263"/>
                    <a:pt x="173" y="263"/>
                  </a:cubicBezTo>
                  <a:cubicBezTo>
                    <a:pt x="173" y="263"/>
                    <a:pt x="173" y="261"/>
                    <a:pt x="174" y="265"/>
                  </a:cubicBezTo>
                  <a:cubicBezTo>
                    <a:pt x="175" y="268"/>
                    <a:pt x="177" y="267"/>
                    <a:pt x="178" y="269"/>
                  </a:cubicBezTo>
                  <a:cubicBezTo>
                    <a:pt x="180" y="272"/>
                    <a:pt x="178" y="268"/>
                    <a:pt x="180" y="272"/>
                  </a:cubicBezTo>
                  <a:cubicBezTo>
                    <a:pt x="182" y="275"/>
                    <a:pt x="188" y="275"/>
                    <a:pt x="188" y="275"/>
                  </a:cubicBezTo>
                  <a:cubicBezTo>
                    <a:pt x="190" y="276"/>
                    <a:pt x="190" y="273"/>
                    <a:pt x="190" y="276"/>
                  </a:cubicBezTo>
                  <a:cubicBezTo>
                    <a:pt x="189" y="280"/>
                    <a:pt x="188" y="280"/>
                    <a:pt x="189" y="280"/>
                  </a:cubicBezTo>
                  <a:cubicBezTo>
                    <a:pt x="191" y="280"/>
                    <a:pt x="191" y="279"/>
                    <a:pt x="191" y="282"/>
                  </a:cubicBezTo>
                  <a:cubicBezTo>
                    <a:pt x="192" y="285"/>
                    <a:pt x="194" y="285"/>
                    <a:pt x="194" y="287"/>
                  </a:cubicBezTo>
                  <a:cubicBezTo>
                    <a:pt x="194" y="290"/>
                    <a:pt x="203" y="295"/>
                    <a:pt x="203" y="295"/>
                  </a:cubicBezTo>
                  <a:cubicBezTo>
                    <a:pt x="204" y="296"/>
                    <a:pt x="205" y="292"/>
                    <a:pt x="205" y="292"/>
                  </a:cubicBezTo>
                  <a:cubicBezTo>
                    <a:pt x="204" y="290"/>
                    <a:pt x="204" y="290"/>
                    <a:pt x="203" y="288"/>
                  </a:cubicBezTo>
                  <a:cubicBezTo>
                    <a:pt x="202" y="287"/>
                    <a:pt x="202" y="287"/>
                    <a:pt x="201" y="286"/>
                  </a:cubicBezTo>
                  <a:cubicBezTo>
                    <a:pt x="200" y="285"/>
                    <a:pt x="200" y="284"/>
                    <a:pt x="199" y="283"/>
                  </a:cubicBezTo>
                  <a:cubicBezTo>
                    <a:pt x="199" y="283"/>
                    <a:pt x="198" y="280"/>
                    <a:pt x="198" y="279"/>
                  </a:cubicBezTo>
                  <a:cubicBezTo>
                    <a:pt x="197" y="278"/>
                    <a:pt x="196" y="276"/>
                    <a:pt x="196" y="276"/>
                  </a:cubicBezTo>
                  <a:cubicBezTo>
                    <a:pt x="196" y="274"/>
                    <a:pt x="195" y="273"/>
                    <a:pt x="195" y="271"/>
                  </a:cubicBezTo>
                  <a:cubicBezTo>
                    <a:pt x="194" y="270"/>
                    <a:pt x="194" y="269"/>
                    <a:pt x="194" y="268"/>
                  </a:cubicBezTo>
                  <a:cubicBezTo>
                    <a:pt x="194" y="268"/>
                    <a:pt x="193" y="266"/>
                    <a:pt x="196" y="268"/>
                  </a:cubicBezTo>
                  <a:cubicBezTo>
                    <a:pt x="199" y="270"/>
                    <a:pt x="204" y="269"/>
                    <a:pt x="204" y="273"/>
                  </a:cubicBezTo>
                  <a:cubicBezTo>
                    <a:pt x="204" y="277"/>
                    <a:pt x="204" y="276"/>
                    <a:pt x="205" y="278"/>
                  </a:cubicBezTo>
                  <a:cubicBezTo>
                    <a:pt x="205" y="281"/>
                    <a:pt x="208" y="280"/>
                    <a:pt x="208" y="281"/>
                  </a:cubicBezTo>
                  <a:cubicBezTo>
                    <a:pt x="209" y="282"/>
                    <a:pt x="211" y="283"/>
                    <a:pt x="212" y="284"/>
                  </a:cubicBezTo>
                  <a:cubicBezTo>
                    <a:pt x="213" y="286"/>
                    <a:pt x="216" y="287"/>
                    <a:pt x="216" y="287"/>
                  </a:cubicBezTo>
                  <a:cubicBezTo>
                    <a:pt x="217" y="288"/>
                    <a:pt x="217" y="289"/>
                    <a:pt x="218" y="290"/>
                  </a:cubicBezTo>
                  <a:cubicBezTo>
                    <a:pt x="218" y="290"/>
                    <a:pt x="221" y="292"/>
                    <a:pt x="220" y="293"/>
                  </a:cubicBezTo>
                  <a:cubicBezTo>
                    <a:pt x="220" y="294"/>
                    <a:pt x="220" y="294"/>
                    <a:pt x="220" y="295"/>
                  </a:cubicBezTo>
                  <a:cubicBezTo>
                    <a:pt x="220" y="297"/>
                    <a:pt x="222" y="297"/>
                    <a:pt x="222" y="298"/>
                  </a:cubicBezTo>
                  <a:cubicBezTo>
                    <a:pt x="223" y="299"/>
                    <a:pt x="225" y="299"/>
                    <a:pt x="227" y="302"/>
                  </a:cubicBezTo>
                  <a:cubicBezTo>
                    <a:pt x="229" y="305"/>
                    <a:pt x="235" y="307"/>
                    <a:pt x="235" y="307"/>
                  </a:cubicBezTo>
                  <a:cubicBezTo>
                    <a:pt x="232" y="309"/>
                    <a:pt x="230" y="310"/>
                    <a:pt x="227" y="312"/>
                  </a:cubicBezTo>
                  <a:cubicBezTo>
                    <a:pt x="227" y="312"/>
                    <a:pt x="223" y="315"/>
                    <a:pt x="227" y="315"/>
                  </a:cubicBezTo>
                  <a:cubicBezTo>
                    <a:pt x="231" y="316"/>
                    <a:pt x="241" y="319"/>
                    <a:pt x="241" y="319"/>
                  </a:cubicBezTo>
                  <a:cubicBezTo>
                    <a:pt x="241" y="319"/>
                    <a:pt x="241" y="320"/>
                    <a:pt x="241" y="320"/>
                  </a:cubicBezTo>
                  <a:cubicBezTo>
                    <a:pt x="241" y="320"/>
                    <a:pt x="246" y="324"/>
                    <a:pt x="250" y="325"/>
                  </a:cubicBezTo>
                  <a:cubicBezTo>
                    <a:pt x="253" y="326"/>
                    <a:pt x="259" y="327"/>
                    <a:pt x="259" y="327"/>
                  </a:cubicBezTo>
                  <a:cubicBezTo>
                    <a:pt x="259" y="327"/>
                    <a:pt x="265" y="327"/>
                    <a:pt x="266" y="329"/>
                  </a:cubicBezTo>
                  <a:cubicBezTo>
                    <a:pt x="266" y="330"/>
                    <a:pt x="267" y="332"/>
                    <a:pt x="270" y="332"/>
                  </a:cubicBezTo>
                  <a:cubicBezTo>
                    <a:pt x="273" y="332"/>
                    <a:pt x="280" y="332"/>
                    <a:pt x="280" y="332"/>
                  </a:cubicBezTo>
                  <a:cubicBezTo>
                    <a:pt x="281" y="331"/>
                    <a:pt x="282" y="331"/>
                    <a:pt x="282" y="331"/>
                  </a:cubicBezTo>
                  <a:cubicBezTo>
                    <a:pt x="282" y="331"/>
                    <a:pt x="288" y="332"/>
                    <a:pt x="288" y="333"/>
                  </a:cubicBezTo>
                  <a:cubicBezTo>
                    <a:pt x="288" y="334"/>
                    <a:pt x="286" y="336"/>
                    <a:pt x="289" y="337"/>
                  </a:cubicBezTo>
                  <a:cubicBezTo>
                    <a:pt x="292" y="338"/>
                    <a:pt x="295" y="339"/>
                    <a:pt x="295" y="339"/>
                  </a:cubicBezTo>
                  <a:cubicBezTo>
                    <a:pt x="298" y="339"/>
                    <a:pt x="300" y="340"/>
                    <a:pt x="303" y="340"/>
                  </a:cubicBezTo>
                  <a:cubicBezTo>
                    <a:pt x="303" y="340"/>
                    <a:pt x="304" y="341"/>
                    <a:pt x="304" y="343"/>
                  </a:cubicBezTo>
                  <a:cubicBezTo>
                    <a:pt x="304" y="345"/>
                    <a:pt x="313" y="343"/>
                    <a:pt x="313" y="343"/>
                  </a:cubicBezTo>
                  <a:cubicBezTo>
                    <a:pt x="313" y="343"/>
                    <a:pt x="319" y="344"/>
                    <a:pt x="317" y="347"/>
                  </a:cubicBezTo>
                  <a:cubicBezTo>
                    <a:pt x="316" y="349"/>
                    <a:pt x="317" y="348"/>
                    <a:pt x="316" y="351"/>
                  </a:cubicBezTo>
                  <a:cubicBezTo>
                    <a:pt x="316" y="353"/>
                    <a:pt x="315" y="351"/>
                    <a:pt x="316" y="353"/>
                  </a:cubicBezTo>
                  <a:cubicBezTo>
                    <a:pt x="317" y="355"/>
                    <a:pt x="318" y="355"/>
                    <a:pt x="320" y="356"/>
                  </a:cubicBezTo>
                  <a:cubicBezTo>
                    <a:pt x="323" y="357"/>
                    <a:pt x="329" y="357"/>
                    <a:pt x="329" y="357"/>
                  </a:cubicBezTo>
                  <a:cubicBezTo>
                    <a:pt x="329" y="357"/>
                    <a:pt x="327" y="358"/>
                    <a:pt x="331" y="359"/>
                  </a:cubicBezTo>
                  <a:cubicBezTo>
                    <a:pt x="335" y="360"/>
                    <a:pt x="341" y="362"/>
                    <a:pt x="341" y="362"/>
                  </a:cubicBezTo>
                  <a:cubicBezTo>
                    <a:pt x="341" y="362"/>
                    <a:pt x="340" y="362"/>
                    <a:pt x="340" y="364"/>
                  </a:cubicBezTo>
                  <a:cubicBezTo>
                    <a:pt x="341" y="365"/>
                    <a:pt x="345" y="366"/>
                    <a:pt x="345" y="366"/>
                  </a:cubicBezTo>
                  <a:cubicBezTo>
                    <a:pt x="345" y="365"/>
                    <a:pt x="345" y="364"/>
                    <a:pt x="346" y="363"/>
                  </a:cubicBezTo>
                  <a:cubicBezTo>
                    <a:pt x="347" y="362"/>
                    <a:pt x="347" y="362"/>
                    <a:pt x="348" y="361"/>
                  </a:cubicBezTo>
                  <a:cubicBezTo>
                    <a:pt x="350" y="360"/>
                    <a:pt x="350" y="360"/>
                    <a:pt x="352" y="359"/>
                  </a:cubicBezTo>
                  <a:cubicBezTo>
                    <a:pt x="354" y="359"/>
                    <a:pt x="354" y="359"/>
                    <a:pt x="356" y="358"/>
                  </a:cubicBezTo>
                  <a:cubicBezTo>
                    <a:pt x="356" y="358"/>
                    <a:pt x="358" y="355"/>
                    <a:pt x="355" y="356"/>
                  </a:cubicBezTo>
                  <a:cubicBezTo>
                    <a:pt x="351" y="357"/>
                    <a:pt x="354" y="356"/>
                    <a:pt x="351" y="357"/>
                  </a:cubicBezTo>
                  <a:cubicBezTo>
                    <a:pt x="347" y="359"/>
                    <a:pt x="342" y="359"/>
                    <a:pt x="342" y="359"/>
                  </a:cubicBezTo>
                  <a:cubicBezTo>
                    <a:pt x="339" y="359"/>
                    <a:pt x="338" y="359"/>
                    <a:pt x="336" y="359"/>
                  </a:cubicBezTo>
                  <a:cubicBezTo>
                    <a:pt x="336" y="357"/>
                    <a:pt x="336" y="356"/>
                    <a:pt x="336" y="355"/>
                  </a:cubicBezTo>
                  <a:cubicBezTo>
                    <a:pt x="336" y="352"/>
                    <a:pt x="336" y="351"/>
                    <a:pt x="337" y="349"/>
                  </a:cubicBezTo>
                  <a:cubicBezTo>
                    <a:pt x="337" y="348"/>
                    <a:pt x="337" y="347"/>
                    <a:pt x="337" y="345"/>
                  </a:cubicBezTo>
                  <a:cubicBezTo>
                    <a:pt x="337" y="343"/>
                    <a:pt x="336" y="342"/>
                    <a:pt x="336" y="340"/>
                  </a:cubicBezTo>
                  <a:cubicBezTo>
                    <a:pt x="334" y="338"/>
                    <a:pt x="334" y="337"/>
                    <a:pt x="333" y="335"/>
                  </a:cubicBezTo>
                  <a:cubicBezTo>
                    <a:pt x="333" y="335"/>
                    <a:pt x="331" y="334"/>
                    <a:pt x="329" y="334"/>
                  </a:cubicBezTo>
                  <a:cubicBezTo>
                    <a:pt x="327" y="333"/>
                    <a:pt x="322" y="332"/>
                    <a:pt x="322" y="332"/>
                  </a:cubicBezTo>
                  <a:cubicBezTo>
                    <a:pt x="322" y="332"/>
                    <a:pt x="320" y="332"/>
                    <a:pt x="318" y="332"/>
                  </a:cubicBezTo>
                  <a:cubicBezTo>
                    <a:pt x="315" y="332"/>
                    <a:pt x="315" y="332"/>
                    <a:pt x="315" y="332"/>
                  </a:cubicBezTo>
                  <a:cubicBezTo>
                    <a:pt x="314" y="332"/>
                    <a:pt x="313" y="332"/>
                    <a:pt x="312" y="331"/>
                  </a:cubicBezTo>
                  <a:cubicBezTo>
                    <a:pt x="312" y="331"/>
                    <a:pt x="310" y="330"/>
                    <a:pt x="312" y="329"/>
                  </a:cubicBezTo>
                  <a:cubicBezTo>
                    <a:pt x="314" y="329"/>
                    <a:pt x="315" y="326"/>
                    <a:pt x="315" y="326"/>
                  </a:cubicBezTo>
                  <a:cubicBezTo>
                    <a:pt x="315" y="325"/>
                    <a:pt x="315" y="325"/>
                    <a:pt x="315" y="324"/>
                  </a:cubicBezTo>
                  <a:cubicBezTo>
                    <a:pt x="315" y="324"/>
                    <a:pt x="317" y="324"/>
                    <a:pt x="317" y="322"/>
                  </a:cubicBezTo>
                  <a:cubicBezTo>
                    <a:pt x="318" y="320"/>
                    <a:pt x="317" y="315"/>
                    <a:pt x="317" y="315"/>
                  </a:cubicBezTo>
                  <a:cubicBezTo>
                    <a:pt x="317" y="314"/>
                    <a:pt x="317" y="314"/>
                    <a:pt x="316" y="313"/>
                  </a:cubicBezTo>
                  <a:cubicBezTo>
                    <a:pt x="316" y="312"/>
                    <a:pt x="317" y="311"/>
                    <a:pt x="317" y="310"/>
                  </a:cubicBezTo>
                  <a:cubicBezTo>
                    <a:pt x="317" y="310"/>
                    <a:pt x="315" y="307"/>
                    <a:pt x="312" y="307"/>
                  </a:cubicBezTo>
                  <a:cubicBezTo>
                    <a:pt x="310" y="308"/>
                    <a:pt x="310" y="307"/>
                    <a:pt x="307" y="308"/>
                  </a:cubicBezTo>
                  <a:cubicBezTo>
                    <a:pt x="305" y="309"/>
                    <a:pt x="303" y="310"/>
                    <a:pt x="303" y="310"/>
                  </a:cubicBezTo>
                  <a:cubicBezTo>
                    <a:pt x="303" y="310"/>
                    <a:pt x="299" y="314"/>
                    <a:pt x="299" y="316"/>
                  </a:cubicBezTo>
                  <a:cubicBezTo>
                    <a:pt x="299" y="317"/>
                    <a:pt x="300" y="315"/>
                    <a:pt x="299" y="317"/>
                  </a:cubicBezTo>
                  <a:cubicBezTo>
                    <a:pt x="298" y="319"/>
                    <a:pt x="301" y="319"/>
                    <a:pt x="298" y="319"/>
                  </a:cubicBezTo>
                  <a:cubicBezTo>
                    <a:pt x="295" y="319"/>
                    <a:pt x="296" y="320"/>
                    <a:pt x="292" y="320"/>
                  </a:cubicBezTo>
                  <a:cubicBezTo>
                    <a:pt x="289" y="320"/>
                    <a:pt x="288" y="321"/>
                    <a:pt x="287" y="321"/>
                  </a:cubicBezTo>
                  <a:cubicBezTo>
                    <a:pt x="284" y="321"/>
                    <a:pt x="282" y="321"/>
                    <a:pt x="282" y="321"/>
                  </a:cubicBezTo>
                  <a:cubicBezTo>
                    <a:pt x="282" y="321"/>
                    <a:pt x="282" y="318"/>
                    <a:pt x="278" y="317"/>
                  </a:cubicBezTo>
                  <a:cubicBezTo>
                    <a:pt x="275" y="316"/>
                    <a:pt x="271" y="311"/>
                    <a:pt x="271" y="311"/>
                  </a:cubicBezTo>
                  <a:cubicBezTo>
                    <a:pt x="270" y="309"/>
                    <a:pt x="270" y="308"/>
                    <a:pt x="268" y="305"/>
                  </a:cubicBezTo>
                  <a:cubicBezTo>
                    <a:pt x="269" y="303"/>
                    <a:pt x="269" y="302"/>
                    <a:pt x="269" y="300"/>
                  </a:cubicBezTo>
                  <a:cubicBezTo>
                    <a:pt x="268" y="297"/>
                    <a:pt x="268" y="296"/>
                    <a:pt x="267" y="292"/>
                  </a:cubicBezTo>
                  <a:cubicBezTo>
                    <a:pt x="268" y="290"/>
                    <a:pt x="268" y="289"/>
                    <a:pt x="269" y="286"/>
                  </a:cubicBezTo>
                  <a:cubicBezTo>
                    <a:pt x="269" y="286"/>
                    <a:pt x="270" y="285"/>
                    <a:pt x="272" y="284"/>
                  </a:cubicBezTo>
                  <a:cubicBezTo>
                    <a:pt x="273" y="283"/>
                    <a:pt x="273" y="278"/>
                    <a:pt x="273" y="278"/>
                  </a:cubicBezTo>
                  <a:cubicBezTo>
                    <a:pt x="274" y="278"/>
                    <a:pt x="275" y="277"/>
                    <a:pt x="276" y="277"/>
                  </a:cubicBezTo>
                  <a:cubicBezTo>
                    <a:pt x="276" y="277"/>
                    <a:pt x="284" y="275"/>
                    <a:pt x="286" y="275"/>
                  </a:cubicBezTo>
                  <a:cubicBezTo>
                    <a:pt x="287" y="275"/>
                    <a:pt x="287" y="275"/>
                    <a:pt x="287" y="275"/>
                  </a:cubicBezTo>
                  <a:cubicBezTo>
                    <a:pt x="291" y="275"/>
                    <a:pt x="292" y="274"/>
                    <a:pt x="296" y="274"/>
                  </a:cubicBezTo>
                  <a:cubicBezTo>
                    <a:pt x="299" y="274"/>
                    <a:pt x="308" y="274"/>
                    <a:pt x="308" y="274"/>
                  </a:cubicBezTo>
                  <a:cubicBezTo>
                    <a:pt x="309" y="273"/>
                    <a:pt x="309" y="273"/>
                    <a:pt x="310" y="272"/>
                  </a:cubicBezTo>
                  <a:cubicBezTo>
                    <a:pt x="311" y="271"/>
                    <a:pt x="312" y="271"/>
                    <a:pt x="313" y="269"/>
                  </a:cubicBezTo>
                  <a:cubicBezTo>
                    <a:pt x="313" y="269"/>
                    <a:pt x="311" y="267"/>
                    <a:pt x="315" y="269"/>
                  </a:cubicBezTo>
                  <a:cubicBezTo>
                    <a:pt x="319" y="271"/>
                    <a:pt x="319" y="270"/>
                    <a:pt x="321" y="271"/>
                  </a:cubicBezTo>
                  <a:cubicBezTo>
                    <a:pt x="324" y="272"/>
                    <a:pt x="324" y="271"/>
                    <a:pt x="327" y="273"/>
                  </a:cubicBezTo>
                  <a:cubicBezTo>
                    <a:pt x="329" y="274"/>
                    <a:pt x="328" y="273"/>
                    <a:pt x="329" y="274"/>
                  </a:cubicBezTo>
                  <a:cubicBezTo>
                    <a:pt x="331" y="276"/>
                    <a:pt x="328" y="273"/>
                    <a:pt x="331" y="276"/>
                  </a:cubicBezTo>
                  <a:cubicBezTo>
                    <a:pt x="333" y="279"/>
                    <a:pt x="331" y="278"/>
                    <a:pt x="333" y="280"/>
                  </a:cubicBezTo>
                  <a:cubicBezTo>
                    <a:pt x="336" y="281"/>
                    <a:pt x="338" y="279"/>
                    <a:pt x="339" y="282"/>
                  </a:cubicBezTo>
                  <a:cubicBezTo>
                    <a:pt x="341" y="284"/>
                    <a:pt x="339" y="280"/>
                    <a:pt x="341" y="284"/>
                  </a:cubicBezTo>
                  <a:cubicBezTo>
                    <a:pt x="342" y="289"/>
                    <a:pt x="340" y="287"/>
                    <a:pt x="342" y="289"/>
                  </a:cubicBezTo>
                  <a:cubicBezTo>
                    <a:pt x="344" y="291"/>
                    <a:pt x="344" y="291"/>
                    <a:pt x="344" y="291"/>
                  </a:cubicBezTo>
                  <a:cubicBezTo>
                    <a:pt x="345" y="292"/>
                    <a:pt x="346" y="292"/>
                    <a:pt x="347" y="292"/>
                  </a:cubicBezTo>
                  <a:cubicBezTo>
                    <a:pt x="347" y="292"/>
                    <a:pt x="350" y="292"/>
                    <a:pt x="351" y="291"/>
                  </a:cubicBezTo>
                  <a:cubicBezTo>
                    <a:pt x="352" y="290"/>
                    <a:pt x="351" y="287"/>
                    <a:pt x="352" y="285"/>
                  </a:cubicBezTo>
                  <a:cubicBezTo>
                    <a:pt x="352" y="283"/>
                    <a:pt x="350" y="279"/>
                    <a:pt x="350" y="279"/>
                  </a:cubicBezTo>
                  <a:cubicBezTo>
                    <a:pt x="350" y="279"/>
                    <a:pt x="350" y="279"/>
                    <a:pt x="349" y="277"/>
                  </a:cubicBezTo>
                  <a:cubicBezTo>
                    <a:pt x="349" y="276"/>
                    <a:pt x="345" y="275"/>
                    <a:pt x="344" y="271"/>
                  </a:cubicBezTo>
                  <a:cubicBezTo>
                    <a:pt x="344" y="268"/>
                    <a:pt x="346" y="266"/>
                    <a:pt x="346" y="266"/>
                  </a:cubicBezTo>
                  <a:cubicBezTo>
                    <a:pt x="346" y="266"/>
                    <a:pt x="347" y="265"/>
                    <a:pt x="349" y="264"/>
                  </a:cubicBezTo>
                  <a:cubicBezTo>
                    <a:pt x="351" y="264"/>
                    <a:pt x="353" y="262"/>
                    <a:pt x="353" y="262"/>
                  </a:cubicBezTo>
                  <a:cubicBezTo>
                    <a:pt x="354" y="261"/>
                    <a:pt x="355" y="261"/>
                    <a:pt x="356" y="261"/>
                  </a:cubicBezTo>
                  <a:cubicBezTo>
                    <a:pt x="357" y="260"/>
                    <a:pt x="357" y="260"/>
                    <a:pt x="358" y="259"/>
                  </a:cubicBezTo>
                  <a:cubicBezTo>
                    <a:pt x="361" y="257"/>
                    <a:pt x="362" y="256"/>
                    <a:pt x="364" y="255"/>
                  </a:cubicBezTo>
                  <a:cubicBezTo>
                    <a:pt x="366" y="253"/>
                    <a:pt x="367" y="253"/>
                    <a:pt x="369" y="252"/>
                  </a:cubicBezTo>
                  <a:cubicBezTo>
                    <a:pt x="369" y="251"/>
                    <a:pt x="369" y="250"/>
                    <a:pt x="369" y="249"/>
                  </a:cubicBezTo>
                  <a:cubicBezTo>
                    <a:pt x="369" y="249"/>
                    <a:pt x="369" y="248"/>
                    <a:pt x="369" y="247"/>
                  </a:cubicBezTo>
                  <a:cubicBezTo>
                    <a:pt x="369" y="246"/>
                    <a:pt x="369" y="244"/>
                    <a:pt x="369" y="244"/>
                  </a:cubicBezTo>
                  <a:cubicBezTo>
                    <a:pt x="369" y="244"/>
                    <a:pt x="371" y="249"/>
                    <a:pt x="369" y="246"/>
                  </a:cubicBezTo>
                  <a:cubicBezTo>
                    <a:pt x="367" y="243"/>
                    <a:pt x="367" y="241"/>
                    <a:pt x="367" y="240"/>
                  </a:cubicBezTo>
                  <a:cubicBezTo>
                    <a:pt x="367" y="239"/>
                    <a:pt x="364" y="234"/>
                    <a:pt x="364" y="234"/>
                  </a:cubicBezTo>
                  <a:cubicBezTo>
                    <a:pt x="364" y="234"/>
                    <a:pt x="365" y="233"/>
                    <a:pt x="366" y="233"/>
                  </a:cubicBezTo>
                  <a:cubicBezTo>
                    <a:pt x="366" y="233"/>
                    <a:pt x="368" y="230"/>
                    <a:pt x="370" y="233"/>
                  </a:cubicBezTo>
                  <a:cubicBezTo>
                    <a:pt x="371" y="236"/>
                    <a:pt x="371" y="236"/>
                    <a:pt x="371" y="236"/>
                  </a:cubicBezTo>
                  <a:cubicBezTo>
                    <a:pt x="376" y="234"/>
                    <a:pt x="378" y="234"/>
                    <a:pt x="383" y="232"/>
                  </a:cubicBezTo>
                  <a:cubicBezTo>
                    <a:pt x="383" y="232"/>
                    <a:pt x="385" y="226"/>
                    <a:pt x="387" y="226"/>
                  </a:cubicBezTo>
                  <a:cubicBezTo>
                    <a:pt x="388" y="226"/>
                    <a:pt x="391" y="222"/>
                    <a:pt x="391" y="222"/>
                  </a:cubicBezTo>
                  <a:cubicBezTo>
                    <a:pt x="390" y="221"/>
                    <a:pt x="390" y="220"/>
                    <a:pt x="390" y="219"/>
                  </a:cubicBezTo>
                  <a:cubicBezTo>
                    <a:pt x="390" y="218"/>
                    <a:pt x="390" y="217"/>
                    <a:pt x="391" y="216"/>
                  </a:cubicBezTo>
                  <a:cubicBezTo>
                    <a:pt x="392" y="215"/>
                    <a:pt x="393" y="215"/>
                    <a:pt x="394" y="214"/>
                  </a:cubicBezTo>
                  <a:cubicBezTo>
                    <a:pt x="395" y="214"/>
                    <a:pt x="396" y="214"/>
                    <a:pt x="397" y="214"/>
                  </a:cubicBezTo>
                  <a:cubicBezTo>
                    <a:pt x="397" y="214"/>
                    <a:pt x="396" y="212"/>
                    <a:pt x="400" y="213"/>
                  </a:cubicBezTo>
                  <a:cubicBezTo>
                    <a:pt x="405" y="213"/>
                    <a:pt x="406" y="213"/>
                    <a:pt x="408" y="213"/>
                  </a:cubicBezTo>
                  <a:cubicBezTo>
                    <a:pt x="410" y="214"/>
                    <a:pt x="407" y="213"/>
                    <a:pt x="410" y="214"/>
                  </a:cubicBezTo>
                  <a:cubicBezTo>
                    <a:pt x="412" y="214"/>
                    <a:pt x="415" y="214"/>
                    <a:pt x="415" y="214"/>
                  </a:cubicBezTo>
                  <a:cubicBezTo>
                    <a:pt x="417" y="213"/>
                    <a:pt x="418" y="213"/>
                    <a:pt x="420" y="212"/>
                  </a:cubicBezTo>
                  <a:cubicBezTo>
                    <a:pt x="420" y="212"/>
                    <a:pt x="421" y="210"/>
                    <a:pt x="422" y="209"/>
                  </a:cubicBezTo>
                  <a:cubicBezTo>
                    <a:pt x="423" y="208"/>
                    <a:pt x="422" y="204"/>
                    <a:pt x="422" y="204"/>
                  </a:cubicBezTo>
                  <a:cubicBezTo>
                    <a:pt x="422" y="204"/>
                    <a:pt x="422" y="203"/>
                    <a:pt x="420" y="200"/>
                  </a:cubicBezTo>
                  <a:cubicBezTo>
                    <a:pt x="417" y="198"/>
                    <a:pt x="416" y="196"/>
                    <a:pt x="416" y="196"/>
                  </a:cubicBezTo>
                  <a:cubicBezTo>
                    <a:pt x="416" y="196"/>
                    <a:pt x="414" y="191"/>
                    <a:pt x="415" y="190"/>
                  </a:cubicBezTo>
                  <a:cubicBezTo>
                    <a:pt x="417" y="188"/>
                    <a:pt x="417" y="186"/>
                    <a:pt x="417" y="186"/>
                  </a:cubicBezTo>
                  <a:cubicBezTo>
                    <a:pt x="420" y="186"/>
                    <a:pt x="422" y="186"/>
                    <a:pt x="425" y="185"/>
                  </a:cubicBezTo>
                  <a:cubicBezTo>
                    <a:pt x="425" y="185"/>
                    <a:pt x="426" y="182"/>
                    <a:pt x="430" y="182"/>
                  </a:cubicBezTo>
                  <a:cubicBezTo>
                    <a:pt x="434" y="182"/>
                    <a:pt x="430" y="181"/>
                    <a:pt x="434" y="182"/>
                  </a:cubicBezTo>
                  <a:cubicBezTo>
                    <a:pt x="438" y="182"/>
                    <a:pt x="438" y="182"/>
                    <a:pt x="440" y="182"/>
                  </a:cubicBezTo>
                  <a:cubicBezTo>
                    <a:pt x="441" y="182"/>
                    <a:pt x="443" y="182"/>
                    <a:pt x="443" y="182"/>
                  </a:cubicBezTo>
                  <a:cubicBezTo>
                    <a:pt x="443" y="182"/>
                    <a:pt x="448" y="179"/>
                    <a:pt x="445" y="183"/>
                  </a:cubicBezTo>
                  <a:cubicBezTo>
                    <a:pt x="442" y="188"/>
                    <a:pt x="443" y="184"/>
                    <a:pt x="442" y="188"/>
                  </a:cubicBezTo>
                  <a:cubicBezTo>
                    <a:pt x="441" y="192"/>
                    <a:pt x="440" y="191"/>
                    <a:pt x="441" y="192"/>
                  </a:cubicBezTo>
                  <a:cubicBezTo>
                    <a:pt x="442" y="194"/>
                    <a:pt x="446" y="194"/>
                    <a:pt x="446" y="194"/>
                  </a:cubicBezTo>
                  <a:cubicBezTo>
                    <a:pt x="448" y="194"/>
                    <a:pt x="448" y="194"/>
                    <a:pt x="449" y="193"/>
                  </a:cubicBezTo>
                  <a:cubicBezTo>
                    <a:pt x="451" y="193"/>
                    <a:pt x="452" y="193"/>
                    <a:pt x="454" y="193"/>
                  </a:cubicBezTo>
                  <a:cubicBezTo>
                    <a:pt x="460" y="198"/>
                    <a:pt x="463" y="199"/>
                    <a:pt x="463" y="199"/>
                  </a:cubicBezTo>
                  <a:cubicBezTo>
                    <a:pt x="464" y="199"/>
                    <a:pt x="465" y="199"/>
                    <a:pt x="467" y="198"/>
                  </a:cubicBezTo>
                  <a:cubicBezTo>
                    <a:pt x="468" y="198"/>
                    <a:pt x="468" y="198"/>
                    <a:pt x="469" y="198"/>
                  </a:cubicBezTo>
                  <a:cubicBezTo>
                    <a:pt x="470" y="198"/>
                    <a:pt x="470" y="198"/>
                    <a:pt x="471" y="197"/>
                  </a:cubicBezTo>
                  <a:cubicBezTo>
                    <a:pt x="472" y="196"/>
                    <a:pt x="472" y="194"/>
                    <a:pt x="472" y="194"/>
                  </a:cubicBezTo>
                  <a:cubicBezTo>
                    <a:pt x="472" y="194"/>
                    <a:pt x="471" y="192"/>
                    <a:pt x="467" y="192"/>
                  </a:cubicBezTo>
                  <a:cubicBezTo>
                    <a:pt x="462" y="192"/>
                    <a:pt x="462" y="192"/>
                    <a:pt x="462" y="192"/>
                  </a:cubicBezTo>
                  <a:cubicBezTo>
                    <a:pt x="461" y="191"/>
                    <a:pt x="460" y="190"/>
                    <a:pt x="459" y="189"/>
                  </a:cubicBezTo>
                  <a:cubicBezTo>
                    <a:pt x="459" y="189"/>
                    <a:pt x="459" y="187"/>
                    <a:pt x="458" y="187"/>
                  </a:cubicBezTo>
                  <a:cubicBezTo>
                    <a:pt x="456" y="186"/>
                    <a:pt x="454" y="185"/>
                    <a:pt x="454" y="185"/>
                  </a:cubicBezTo>
                  <a:cubicBezTo>
                    <a:pt x="453" y="184"/>
                    <a:pt x="453" y="184"/>
                    <a:pt x="452" y="184"/>
                  </a:cubicBezTo>
                  <a:cubicBezTo>
                    <a:pt x="452" y="182"/>
                    <a:pt x="452" y="182"/>
                    <a:pt x="453" y="180"/>
                  </a:cubicBezTo>
                  <a:cubicBezTo>
                    <a:pt x="454" y="180"/>
                    <a:pt x="454" y="180"/>
                    <a:pt x="455" y="179"/>
                  </a:cubicBezTo>
                  <a:cubicBezTo>
                    <a:pt x="453" y="178"/>
                    <a:pt x="452" y="178"/>
                    <a:pt x="451" y="176"/>
                  </a:cubicBezTo>
                  <a:cubicBezTo>
                    <a:pt x="450" y="175"/>
                    <a:pt x="450" y="175"/>
                    <a:pt x="450" y="174"/>
                  </a:cubicBezTo>
                  <a:cubicBezTo>
                    <a:pt x="451" y="174"/>
                    <a:pt x="451" y="173"/>
                    <a:pt x="452" y="173"/>
                  </a:cubicBezTo>
                  <a:cubicBezTo>
                    <a:pt x="451" y="170"/>
                    <a:pt x="450" y="168"/>
                    <a:pt x="449" y="165"/>
                  </a:cubicBezTo>
                  <a:cubicBezTo>
                    <a:pt x="446" y="163"/>
                    <a:pt x="444" y="161"/>
                    <a:pt x="441" y="159"/>
                  </a:cubicBezTo>
                  <a:cubicBezTo>
                    <a:pt x="438" y="158"/>
                    <a:pt x="436" y="157"/>
                    <a:pt x="433" y="156"/>
                  </a:cubicBezTo>
                  <a:cubicBezTo>
                    <a:pt x="429" y="153"/>
                    <a:pt x="428" y="152"/>
                    <a:pt x="424" y="149"/>
                  </a:cubicBezTo>
                  <a:cubicBezTo>
                    <a:pt x="424" y="149"/>
                    <a:pt x="424" y="143"/>
                    <a:pt x="423" y="142"/>
                  </a:cubicBezTo>
                  <a:cubicBezTo>
                    <a:pt x="420" y="141"/>
                    <a:pt x="414" y="137"/>
                    <a:pt x="414" y="137"/>
                  </a:cubicBezTo>
                  <a:cubicBezTo>
                    <a:pt x="413" y="135"/>
                    <a:pt x="412" y="134"/>
                    <a:pt x="411" y="132"/>
                  </a:cubicBezTo>
                  <a:cubicBezTo>
                    <a:pt x="411" y="130"/>
                    <a:pt x="411" y="128"/>
                    <a:pt x="412" y="126"/>
                  </a:cubicBezTo>
                  <a:cubicBezTo>
                    <a:pt x="412" y="126"/>
                    <a:pt x="408" y="130"/>
                    <a:pt x="407" y="132"/>
                  </a:cubicBezTo>
                  <a:cubicBezTo>
                    <a:pt x="406" y="134"/>
                    <a:pt x="406" y="134"/>
                    <a:pt x="405" y="136"/>
                  </a:cubicBezTo>
                  <a:cubicBezTo>
                    <a:pt x="403" y="138"/>
                    <a:pt x="402" y="140"/>
                    <a:pt x="402" y="140"/>
                  </a:cubicBezTo>
                  <a:cubicBezTo>
                    <a:pt x="400" y="139"/>
                    <a:pt x="399" y="139"/>
                    <a:pt x="397" y="138"/>
                  </a:cubicBezTo>
                  <a:cubicBezTo>
                    <a:pt x="397" y="138"/>
                    <a:pt x="393" y="136"/>
                    <a:pt x="392" y="135"/>
                  </a:cubicBezTo>
                  <a:cubicBezTo>
                    <a:pt x="391" y="134"/>
                    <a:pt x="389" y="131"/>
                    <a:pt x="389" y="131"/>
                  </a:cubicBezTo>
                  <a:cubicBezTo>
                    <a:pt x="388" y="129"/>
                    <a:pt x="388" y="127"/>
                    <a:pt x="388" y="125"/>
                  </a:cubicBezTo>
                  <a:cubicBezTo>
                    <a:pt x="388" y="125"/>
                    <a:pt x="385" y="124"/>
                    <a:pt x="382" y="123"/>
                  </a:cubicBezTo>
                  <a:cubicBezTo>
                    <a:pt x="378" y="122"/>
                    <a:pt x="378" y="122"/>
                    <a:pt x="378" y="122"/>
                  </a:cubicBezTo>
                  <a:cubicBezTo>
                    <a:pt x="377" y="120"/>
                    <a:pt x="376" y="119"/>
                    <a:pt x="375" y="118"/>
                  </a:cubicBezTo>
                  <a:cubicBezTo>
                    <a:pt x="375" y="118"/>
                    <a:pt x="374" y="116"/>
                    <a:pt x="372" y="117"/>
                  </a:cubicBezTo>
                  <a:cubicBezTo>
                    <a:pt x="370" y="117"/>
                    <a:pt x="366" y="117"/>
                    <a:pt x="366" y="117"/>
                  </a:cubicBezTo>
                  <a:cubicBezTo>
                    <a:pt x="363" y="117"/>
                    <a:pt x="361" y="117"/>
                    <a:pt x="358" y="117"/>
                  </a:cubicBezTo>
                  <a:cubicBezTo>
                    <a:pt x="356" y="118"/>
                    <a:pt x="355" y="117"/>
                    <a:pt x="355" y="120"/>
                  </a:cubicBezTo>
                  <a:cubicBezTo>
                    <a:pt x="355" y="123"/>
                    <a:pt x="355" y="123"/>
                    <a:pt x="355" y="125"/>
                  </a:cubicBezTo>
                  <a:cubicBezTo>
                    <a:pt x="355" y="127"/>
                    <a:pt x="357" y="125"/>
                    <a:pt x="355" y="127"/>
                  </a:cubicBezTo>
                  <a:cubicBezTo>
                    <a:pt x="353" y="129"/>
                    <a:pt x="353" y="126"/>
                    <a:pt x="353" y="129"/>
                  </a:cubicBezTo>
                  <a:cubicBezTo>
                    <a:pt x="353" y="133"/>
                    <a:pt x="351" y="132"/>
                    <a:pt x="353" y="135"/>
                  </a:cubicBezTo>
                  <a:cubicBezTo>
                    <a:pt x="354" y="138"/>
                    <a:pt x="356" y="140"/>
                    <a:pt x="356" y="140"/>
                  </a:cubicBezTo>
                  <a:cubicBezTo>
                    <a:pt x="356" y="140"/>
                    <a:pt x="357" y="139"/>
                    <a:pt x="359" y="142"/>
                  </a:cubicBezTo>
                  <a:cubicBezTo>
                    <a:pt x="361" y="145"/>
                    <a:pt x="361" y="142"/>
                    <a:pt x="361" y="145"/>
                  </a:cubicBezTo>
                  <a:cubicBezTo>
                    <a:pt x="362" y="147"/>
                    <a:pt x="365" y="147"/>
                    <a:pt x="362" y="148"/>
                  </a:cubicBezTo>
                  <a:cubicBezTo>
                    <a:pt x="359" y="150"/>
                    <a:pt x="360" y="150"/>
                    <a:pt x="357" y="150"/>
                  </a:cubicBezTo>
                  <a:cubicBezTo>
                    <a:pt x="354" y="151"/>
                    <a:pt x="357" y="149"/>
                    <a:pt x="354" y="151"/>
                  </a:cubicBezTo>
                  <a:cubicBezTo>
                    <a:pt x="351" y="153"/>
                    <a:pt x="349" y="152"/>
                    <a:pt x="351" y="154"/>
                  </a:cubicBezTo>
                  <a:cubicBezTo>
                    <a:pt x="353" y="157"/>
                    <a:pt x="351" y="154"/>
                    <a:pt x="353" y="157"/>
                  </a:cubicBezTo>
                  <a:cubicBezTo>
                    <a:pt x="356" y="160"/>
                    <a:pt x="358" y="156"/>
                    <a:pt x="356" y="160"/>
                  </a:cubicBezTo>
                  <a:cubicBezTo>
                    <a:pt x="353" y="163"/>
                    <a:pt x="354" y="161"/>
                    <a:pt x="353" y="163"/>
                  </a:cubicBezTo>
                  <a:cubicBezTo>
                    <a:pt x="352" y="165"/>
                    <a:pt x="354" y="163"/>
                    <a:pt x="352" y="165"/>
                  </a:cubicBezTo>
                  <a:cubicBezTo>
                    <a:pt x="351" y="167"/>
                    <a:pt x="356" y="167"/>
                    <a:pt x="351" y="168"/>
                  </a:cubicBezTo>
                  <a:cubicBezTo>
                    <a:pt x="345" y="168"/>
                    <a:pt x="344" y="169"/>
                    <a:pt x="343" y="167"/>
                  </a:cubicBezTo>
                  <a:cubicBezTo>
                    <a:pt x="342" y="166"/>
                    <a:pt x="341" y="164"/>
                    <a:pt x="341" y="164"/>
                  </a:cubicBezTo>
                  <a:cubicBezTo>
                    <a:pt x="340" y="161"/>
                    <a:pt x="339" y="160"/>
                    <a:pt x="338" y="158"/>
                  </a:cubicBezTo>
                  <a:cubicBezTo>
                    <a:pt x="338" y="157"/>
                    <a:pt x="337" y="156"/>
                    <a:pt x="337" y="155"/>
                  </a:cubicBezTo>
                  <a:cubicBezTo>
                    <a:pt x="328" y="151"/>
                    <a:pt x="329" y="151"/>
                    <a:pt x="326" y="151"/>
                  </a:cubicBezTo>
                  <a:cubicBezTo>
                    <a:pt x="323" y="150"/>
                    <a:pt x="328" y="151"/>
                    <a:pt x="323" y="150"/>
                  </a:cubicBezTo>
                  <a:cubicBezTo>
                    <a:pt x="318" y="150"/>
                    <a:pt x="316" y="148"/>
                    <a:pt x="311" y="147"/>
                  </a:cubicBezTo>
                  <a:cubicBezTo>
                    <a:pt x="307" y="146"/>
                    <a:pt x="306" y="145"/>
                    <a:pt x="304" y="144"/>
                  </a:cubicBezTo>
                  <a:cubicBezTo>
                    <a:pt x="303" y="143"/>
                    <a:pt x="302" y="143"/>
                    <a:pt x="301" y="141"/>
                  </a:cubicBezTo>
                  <a:cubicBezTo>
                    <a:pt x="301" y="140"/>
                    <a:pt x="299" y="139"/>
                    <a:pt x="295" y="138"/>
                  </a:cubicBezTo>
                  <a:cubicBezTo>
                    <a:pt x="290" y="136"/>
                    <a:pt x="295" y="138"/>
                    <a:pt x="290" y="136"/>
                  </a:cubicBezTo>
                  <a:cubicBezTo>
                    <a:pt x="286" y="135"/>
                    <a:pt x="285" y="135"/>
                    <a:pt x="285" y="133"/>
                  </a:cubicBezTo>
                  <a:cubicBezTo>
                    <a:pt x="284" y="130"/>
                    <a:pt x="284" y="127"/>
                    <a:pt x="284" y="127"/>
                  </a:cubicBezTo>
                  <a:cubicBezTo>
                    <a:pt x="284" y="127"/>
                    <a:pt x="287" y="126"/>
                    <a:pt x="289" y="123"/>
                  </a:cubicBezTo>
                  <a:cubicBezTo>
                    <a:pt x="292" y="121"/>
                    <a:pt x="291" y="121"/>
                    <a:pt x="293" y="120"/>
                  </a:cubicBezTo>
                  <a:cubicBezTo>
                    <a:pt x="295" y="119"/>
                    <a:pt x="298" y="118"/>
                    <a:pt x="299" y="117"/>
                  </a:cubicBezTo>
                  <a:cubicBezTo>
                    <a:pt x="301" y="116"/>
                    <a:pt x="301" y="114"/>
                    <a:pt x="302" y="114"/>
                  </a:cubicBezTo>
                  <a:cubicBezTo>
                    <a:pt x="304" y="113"/>
                    <a:pt x="305" y="113"/>
                    <a:pt x="307" y="112"/>
                  </a:cubicBezTo>
                  <a:cubicBezTo>
                    <a:pt x="309" y="111"/>
                    <a:pt x="310" y="109"/>
                    <a:pt x="310" y="109"/>
                  </a:cubicBezTo>
                  <a:cubicBezTo>
                    <a:pt x="312" y="108"/>
                    <a:pt x="312" y="108"/>
                    <a:pt x="314" y="107"/>
                  </a:cubicBezTo>
                  <a:cubicBezTo>
                    <a:pt x="315" y="106"/>
                    <a:pt x="315" y="106"/>
                    <a:pt x="316" y="106"/>
                  </a:cubicBezTo>
                  <a:cubicBezTo>
                    <a:pt x="316" y="106"/>
                    <a:pt x="319" y="106"/>
                    <a:pt x="320" y="105"/>
                  </a:cubicBezTo>
                  <a:cubicBezTo>
                    <a:pt x="321" y="103"/>
                    <a:pt x="324" y="99"/>
                    <a:pt x="324" y="99"/>
                  </a:cubicBezTo>
                  <a:cubicBezTo>
                    <a:pt x="325" y="99"/>
                    <a:pt x="326" y="99"/>
                    <a:pt x="327" y="98"/>
                  </a:cubicBezTo>
                  <a:cubicBezTo>
                    <a:pt x="327" y="98"/>
                    <a:pt x="330" y="98"/>
                    <a:pt x="332" y="98"/>
                  </a:cubicBezTo>
                  <a:cubicBezTo>
                    <a:pt x="333" y="97"/>
                    <a:pt x="337" y="93"/>
                    <a:pt x="339" y="93"/>
                  </a:cubicBezTo>
                  <a:cubicBezTo>
                    <a:pt x="340" y="93"/>
                    <a:pt x="343" y="91"/>
                    <a:pt x="343" y="91"/>
                  </a:cubicBezTo>
                  <a:cubicBezTo>
                    <a:pt x="343" y="90"/>
                    <a:pt x="343" y="90"/>
                    <a:pt x="344" y="89"/>
                  </a:cubicBezTo>
                  <a:cubicBezTo>
                    <a:pt x="344" y="89"/>
                    <a:pt x="342" y="88"/>
                    <a:pt x="341" y="87"/>
                  </a:cubicBezTo>
                  <a:cubicBezTo>
                    <a:pt x="340" y="85"/>
                    <a:pt x="341" y="87"/>
                    <a:pt x="339" y="83"/>
                  </a:cubicBezTo>
                  <a:cubicBezTo>
                    <a:pt x="336" y="79"/>
                    <a:pt x="336" y="76"/>
                    <a:pt x="333" y="75"/>
                  </a:cubicBezTo>
                  <a:cubicBezTo>
                    <a:pt x="331" y="75"/>
                    <a:pt x="334" y="74"/>
                    <a:pt x="330" y="75"/>
                  </a:cubicBezTo>
                  <a:cubicBezTo>
                    <a:pt x="327" y="76"/>
                    <a:pt x="330" y="74"/>
                    <a:pt x="326" y="76"/>
                  </a:cubicBezTo>
                  <a:cubicBezTo>
                    <a:pt x="323" y="78"/>
                    <a:pt x="326" y="75"/>
                    <a:pt x="323" y="78"/>
                  </a:cubicBezTo>
                  <a:cubicBezTo>
                    <a:pt x="320" y="81"/>
                    <a:pt x="321" y="78"/>
                    <a:pt x="320" y="81"/>
                  </a:cubicBezTo>
                  <a:cubicBezTo>
                    <a:pt x="320" y="84"/>
                    <a:pt x="318" y="86"/>
                    <a:pt x="318" y="86"/>
                  </a:cubicBezTo>
                  <a:cubicBezTo>
                    <a:pt x="318" y="86"/>
                    <a:pt x="317" y="88"/>
                    <a:pt x="315" y="88"/>
                  </a:cubicBezTo>
                  <a:cubicBezTo>
                    <a:pt x="314" y="88"/>
                    <a:pt x="311" y="87"/>
                    <a:pt x="311" y="87"/>
                  </a:cubicBezTo>
                  <a:cubicBezTo>
                    <a:pt x="310" y="86"/>
                    <a:pt x="310" y="85"/>
                    <a:pt x="309" y="83"/>
                  </a:cubicBezTo>
                  <a:cubicBezTo>
                    <a:pt x="309" y="82"/>
                    <a:pt x="309" y="82"/>
                    <a:pt x="310" y="80"/>
                  </a:cubicBezTo>
                  <a:cubicBezTo>
                    <a:pt x="310" y="79"/>
                    <a:pt x="309" y="79"/>
                    <a:pt x="309" y="78"/>
                  </a:cubicBezTo>
                  <a:cubicBezTo>
                    <a:pt x="305" y="81"/>
                    <a:pt x="307" y="80"/>
                    <a:pt x="305" y="81"/>
                  </a:cubicBezTo>
                  <a:cubicBezTo>
                    <a:pt x="303" y="82"/>
                    <a:pt x="306" y="84"/>
                    <a:pt x="303" y="82"/>
                  </a:cubicBezTo>
                  <a:cubicBezTo>
                    <a:pt x="299" y="80"/>
                    <a:pt x="297" y="79"/>
                    <a:pt x="297" y="79"/>
                  </a:cubicBezTo>
                  <a:cubicBezTo>
                    <a:pt x="297" y="77"/>
                    <a:pt x="297" y="77"/>
                    <a:pt x="298" y="75"/>
                  </a:cubicBezTo>
                  <a:cubicBezTo>
                    <a:pt x="298" y="75"/>
                    <a:pt x="304" y="81"/>
                    <a:pt x="299" y="73"/>
                  </a:cubicBezTo>
                  <a:cubicBezTo>
                    <a:pt x="294" y="65"/>
                    <a:pt x="291" y="66"/>
                    <a:pt x="291" y="66"/>
                  </a:cubicBezTo>
                  <a:cubicBezTo>
                    <a:pt x="291" y="66"/>
                    <a:pt x="288" y="67"/>
                    <a:pt x="286" y="66"/>
                  </a:cubicBezTo>
                  <a:cubicBezTo>
                    <a:pt x="284" y="66"/>
                    <a:pt x="284" y="66"/>
                    <a:pt x="284" y="66"/>
                  </a:cubicBezTo>
                  <a:cubicBezTo>
                    <a:pt x="284" y="66"/>
                    <a:pt x="286" y="62"/>
                    <a:pt x="282" y="66"/>
                  </a:cubicBezTo>
                  <a:cubicBezTo>
                    <a:pt x="278" y="69"/>
                    <a:pt x="278" y="67"/>
                    <a:pt x="278" y="69"/>
                  </a:cubicBezTo>
                  <a:cubicBezTo>
                    <a:pt x="278" y="71"/>
                    <a:pt x="278" y="71"/>
                    <a:pt x="280" y="74"/>
                  </a:cubicBezTo>
                  <a:cubicBezTo>
                    <a:pt x="281" y="77"/>
                    <a:pt x="276" y="74"/>
                    <a:pt x="281" y="77"/>
                  </a:cubicBezTo>
                  <a:cubicBezTo>
                    <a:pt x="286" y="80"/>
                    <a:pt x="286" y="76"/>
                    <a:pt x="286" y="80"/>
                  </a:cubicBezTo>
                  <a:cubicBezTo>
                    <a:pt x="285" y="84"/>
                    <a:pt x="287" y="81"/>
                    <a:pt x="285" y="84"/>
                  </a:cubicBezTo>
                  <a:cubicBezTo>
                    <a:pt x="283" y="86"/>
                    <a:pt x="284" y="86"/>
                    <a:pt x="284" y="86"/>
                  </a:cubicBezTo>
                  <a:cubicBezTo>
                    <a:pt x="284" y="86"/>
                    <a:pt x="283" y="88"/>
                    <a:pt x="281" y="88"/>
                  </a:cubicBezTo>
                  <a:cubicBezTo>
                    <a:pt x="280" y="88"/>
                    <a:pt x="283" y="88"/>
                    <a:pt x="280" y="88"/>
                  </a:cubicBezTo>
                  <a:cubicBezTo>
                    <a:pt x="277" y="88"/>
                    <a:pt x="278" y="85"/>
                    <a:pt x="275" y="84"/>
                  </a:cubicBezTo>
                  <a:cubicBezTo>
                    <a:pt x="272" y="83"/>
                    <a:pt x="275" y="81"/>
                    <a:pt x="270" y="84"/>
                  </a:cubicBezTo>
                  <a:cubicBezTo>
                    <a:pt x="265" y="87"/>
                    <a:pt x="265" y="87"/>
                    <a:pt x="265" y="87"/>
                  </a:cubicBezTo>
                  <a:cubicBezTo>
                    <a:pt x="265" y="87"/>
                    <a:pt x="267" y="88"/>
                    <a:pt x="264" y="88"/>
                  </a:cubicBezTo>
                  <a:cubicBezTo>
                    <a:pt x="261" y="88"/>
                    <a:pt x="262" y="88"/>
                    <a:pt x="260" y="88"/>
                  </a:cubicBezTo>
                  <a:cubicBezTo>
                    <a:pt x="257" y="87"/>
                    <a:pt x="256" y="87"/>
                    <a:pt x="254" y="87"/>
                  </a:cubicBezTo>
                  <a:cubicBezTo>
                    <a:pt x="252" y="87"/>
                    <a:pt x="256" y="87"/>
                    <a:pt x="250" y="87"/>
                  </a:cubicBezTo>
                  <a:cubicBezTo>
                    <a:pt x="244" y="87"/>
                    <a:pt x="243" y="86"/>
                    <a:pt x="243" y="86"/>
                  </a:cubicBezTo>
                  <a:cubicBezTo>
                    <a:pt x="242" y="85"/>
                    <a:pt x="242" y="84"/>
                    <a:pt x="241" y="83"/>
                  </a:cubicBezTo>
                  <a:cubicBezTo>
                    <a:pt x="236" y="84"/>
                    <a:pt x="238" y="81"/>
                    <a:pt x="236" y="84"/>
                  </a:cubicBezTo>
                  <a:cubicBezTo>
                    <a:pt x="233" y="86"/>
                    <a:pt x="235" y="85"/>
                    <a:pt x="233" y="86"/>
                  </a:cubicBezTo>
                  <a:cubicBezTo>
                    <a:pt x="232" y="88"/>
                    <a:pt x="233" y="83"/>
                    <a:pt x="232" y="88"/>
                  </a:cubicBezTo>
                  <a:cubicBezTo>
                    <a:pt x="231" y="93"/>
                    <a:pt x="232" y="91"/>
                    <a:pt x="231" y="93"/>
                  </a:cubicBezTo>
                  <a:cubicBezTo>
                    <a:pt x="229" y="95"/>
                    <a:pt x="230" y="94"/>
                    <a:pt x="228" y="96"/>
                  </a:cubicBezTo>
                  <a:cubicBezTo>
                    <a:pt x="227" y="99"/>
                    <a:pt x="227" y="99"/>
                    <a:pt x="227" y="99"/>
                  </a:cubicBezTo>
                  <a:cubicBezTo>
                    <a:pt x="226" y="97"/>
                    <a:pt x="225" y="97"/>
                    <a:pt x="225" y="95"/>
                  </a:cubicBezTo>
                  <a:cubicBezTo>
                    <a:pt x="224" y="94"/>
                    <a:pt x="224" y="94"/>
                    <a:pt x="224" y="93"/>
                  </a:cubicBezTo>
                  <a:cubicBezTo>
                    <a:pt x="223" y="92"/>
                    <a:pt x="223" y="93"/>
                    <a:pt x="221" y="92"/>
                  </a:cubicBezTo>
                  <a:cubicBezTo>
                    <a:pt x="218" y="92"/>
                    <a:pt x="223" y="91"/>
                    <a:pt x="215" y="92"/>
                  </a:cubicBezTo>
                  <a:cubicBezTo>
                    <a:pt x="207" y="93"/>
                    <a:pt x="207" y="93"/>
                    <a:pt x="207" y="93"/>
                  </a:cubicBezTo>
                  <a:cubicBezTo>
                    <a:pt x="207" y="93"/>
                    <a:pt x="214" y="94"/>
                    <a:pt x="204" y="94"/>
                  </a:cubicBezTo>
                  <a:cubicBezTo>
                    <a:pt x="194" y="93"/>
                    <a:pt x="199" y="91"/>
                    <a:pt x="199" y="91"/>
                  </a:cubicBezTo>
                  <a:cubicBezTo>
                    <a:pt x="199" y="91"/>
                    <a:pt x="197" y="90"/>
                    <a:pt x="195" y="90"/>
                  </a:cubicBezTo>
                  <a:cubicBezTo>
                    <a:pt x="194" y="90"/>
                    <a:pt x="195" y="89"/>
                    <a:pt x="192" y="89"/>
                  </a:cubicBezTo>
                  <a:cubicBezTo>
                    <a:pt x="189" y="90"/>
                    <a:pt x="192" y="88"/>
                    <a:pt x="189" y="90"/>
                  </a:cubicBezTo>
                  <a:cubicBezTo>
                    <a:pt x="186" y="91"/>
                    <a:pt x="188" y="91"/>
                    <a:pt x="186" y="91"/>
                  </a:cubicBezTo>
                  <a:cubicBezTo>
                    <a:pt x="184" y="91"/>
                    <a:pt x="189" y="92"/>
                    <a:pt x="184" y="91"/>
                  </a:cubicBezTo>
                  <a:cubicBezTo>
                    <a:pt x="179" y="91"/>
                    <a:pt x="176" y="90"/>
                    <a:pt x="175" y="89"/>
                  </a:cubicBezTo>
                  <a:cubicBezTo>
                    <a:pt x="175" y="88"/>
                    <a:pt x="177" y="87"/>
                    <a:pt x="175" y="88"/>
                  </a:cubicBezTo>
                  <a:cubicBezTo>
                    <a:pt x="173" y="89"/>
                    <a:pt x="168" y="91"/>
                    <a:pt x="168" y="91"/>
                  </a:cubicBezTo>
                  <a:close/>
                  <a:moveTo>
                    <a:pt x="235" y="82"/>
                  </a:moveTo>
                  <a:cubicBezTo>
                    <a:pt x="235" y="82"/>
                    <a:pt x="235" y="82"/>
                    <a:pt x="239" y="81"/>
                  </a:cubicBezTo>
                  <a:cubicBezTo>
                    <a:pt x="243" y="80"/>
                    <a:pt x="239" y="81"/>
                    <a:pt x="240" y="80"/>
                  </a:cubicBezTo>
                  <a:cubicBezTo>
                    <a:pt x="242" y="79"/>
                    <a:pt x="242" y="80"/>
                    <a:pt x="242" y="80"/>
                  </a:cubicBezTo>
                  <a:cubicBezTo>
                    <a:pt x="242" y="81"/>
                    <a:pt x="243" y="81"/>
                    <a:pt x="243" y="82"/>
                  </a:cubicBezTo>
                  <a:cubicBezTo>
                    <a:pt x="243" y="82"/>
                    <a:pt x="243" y="84"/>
                    <a:pt x="245" y="83"/>
                  </a:cubicBezTo>
                  <a:cubicBezTo>
                    <a:pt x="247" y="83"/>
                    <a:pt x="250" y="84"/>
                    <a:pt x="252" y="84"/>
                  </a:cubicBezTo>
                  <a:cubicBezTo>
                    <a:pt x="254" y="84"/>
                    <a:pt x="253" y="84"/>
                    <a:pt x="256" y="84"/>
                  </a:cubicBezTo>
                  <a:cubicBezTo>
                    <a:pt x="256" y="84"/>
                    <a:pt x="258" y="81"/>
                    <a:pt x="260" y="80"/>
                  </a:cubicBezTo>
                  <a:cubicBezTo>
                    <a:pt x="262" y="78"/>
                    <a:pt x="260" y="80"/>
                    <a:pt x="260" y="80"/>
                  </a:cubicBezTo>
                  <a:cubicBezTo>
                    <a:pt x="260" y="80"/>
                    <a:pt x="260" y="80"/>
                    <a:pt x="262" y="79"/>
                  </a:cubicBezTo>
                  <a:cubicBezTo>
                    <a:pt x="265" y="78"/>
                    <a:pt x="262" y="79"/>
                    <a:pt x="264" y="78"/>
                  </a:cubicBezTo>
                  <a:cubicBezTo>
                    <a:pt x="265" y="78"/>
                    <a:pt x="263" y="76"/>
                    <a:pt x="263" y="76"/>
                  </a:cubicBezTo>
                  <a:cubicBezTo>
                    <a:pt x="262" y="76"/>
                    <a:pt x="262" y="75"/>
                    <a:pt x="260" y="75"/>
                  </a:cubicBezTo>
                  <a:cubicBezTo>
                    <a:pt x="260" y="75"/>
                    <a:pt x="255" y="74"/>
                    <a:pt x="254" y="74"/>
                  </a:cubicBezTo>
                  <a:cubicBezTo>
                    <a:pt x="253" y="73"/>
                    <a:pt x="252" y="73"/>
                    <a:pt x="252" y="73"/>
                  </a:cubicBezTo>
                  <a:cubicBezTo>
                    <a:pt x="252" y="73"/>
                    <a:pt x="250" y="72"/>
                    <a:pt x="249" y="71"/>
                  </a:cubicBezTo>
                  <a:cubicBezTo>
                    <a:pt x="247" y="70"/>
                    <a:pt x="249" y="71"/>
                    <a:pt x="248" y="70"/>
                  </a:cubicBezTo>
                  <a:cubicBezTo>
                    <a:pt x="247" y="68"/>
                    <a:pt x="246" y="69"/>
                    <a:pt x="246" y="69"/>
                  </a:cubicBezTo>
                  <a:cubicBezTo>
                    <a:pt x="246" y="69"/>
                    <a:pt x="246" y="69"/>
                    <a:pt x="246" y="68"/>
                  </a:cubicBezTo>
                  <a:cubicBezTo>
                    <a:pt x="247" y="66"/>
                    <a:pt x="246" y="68"/>
                    <a:pt x="247" y="65"/>
                  </a:cubicBezTo>
                  <a:cubicBezTo>
                    <a:pt x="247" y="65"/>
                    <a:pt x="245" y="65"/>
                    <a:pt x="244" y="64"/>
                  </a:cubicBezTo>
                  <a:cubicBezTo>
                    <a:pt x="243" y="63"/>
                    <a:pt x="244" y="64"/>
                    <a:pt x="243" y="63"/>
                  </a:cubicBezTo>
                  <a:cubicBezTo>
                    <a:pt x="241" y="61"/>
                    <a:pt x="242" y="63"/>
                    <a:pt x="241" y="60"/>
                  </a:cubicBezTo>
                  <a:cubicBezTo>
                    <a:pt x="239" y="58"/>
                    <a:pt x="241" y="60"/>
                    <a:pt x="239" y="61"/>
                  </a:cubicBezTo>
                  <a:cubicBezTo>
                    <a:pt x="238" y="61"/>
                    <a:pt x="239" y="61"/>
                    <a:pt x="237" y="62"/>
                  </a:cubicBezTo>
                  <a:cubicBezTo>
                    <a:pt x="238" y="62"/>
                    <a:pt x="238" y="63"/>
                    <a:pt x="239" y="63"/>
                  </a:cubicBezTo>
                  <a:cubicBezTo>
                    <a:pt x="239" y="64"/>
                    <a:pt x="240" y="64"/>
                    <a:pt x="240" y="64"/>
                  </a:cubicBezTo>
                  <a:cubicBezTo>
                    <a:pt x="241" y="65"/>
                    <a:pt x="241" y="65"/>
                    <a:pt x="241" y="65"/>
                  </a:cubicBezTo>
                  <a:cubicBezTo>
                    <a:pt x="242" y="66"/>
                    <a:pt x="242" y="67"/>
                    <a:pt x="242" y="68"/>
                  </a:cubicBezTo>
                  <a:cubicBezTo>
                    <a:pt x="242" y="68"/>
                    <a:pt x="241" y="68"/>
                    <a:pt x="241" y="69"/>
                  </a:cubicBezTo>
                  <a:cubicBezTo>
                    <a:pt x="239" y="69"/>
                    <a:pt x="238" y="69"/>
                    <a:pt x="237" y="70"/>
                  </a:cubicBezTo>
                  <a:cubicBezTo>
                    <a:pt x="237" y="70"/>
                    <a:pt x="234" y="69"/>
                    <a:pt x="234" y="67"/>
                  </a:cubicBezTo>
                  <a:cubicBezTo>
                    <a:pt x="233" y="65"/>
                    <a:pt x="234" y="67"/>
                    <a:pt x="236" y="64"/>
                  </a:cubicBezTo>
                  <a:cubicBezTo>
                    <a:pt x="238" y="61"/>
                    <a:pt x="236" y="64"/>
                    <a:pt x="235" y="62"/>
                  </a:cubicBezTo>
                  <a:cubicBezTo>
                    <a:pt x="235" y="61"/>
                    <a:pt x="234" y="62"/>
                    <a:pt x="233" y="62"/>
                  </a:cubicBezTo>
                  <a:cubicBezTo>
                    <a:pt x="231" y="62"/>
                    <a:pt x="231" y="62"/>
                    <a:pt x="231" y="62"/>
                  </a:cubicBezTo>
                  <a:cubicBezTo>
                    <a:pt x="230" y="63"/>
                    <a:pt x="230" y="64"/>
                    <a:pt x="229" y="65"/>
                  </a:cubicBezTo>
                  <a:cubicBezTo>
                    <a:pt x="229" y="65"/>
                    <a:pt x="228" y="65"/>
                    <a:pt x="227" y="65"/>
                  </a:cubicBezTo>
                  <a:cubicBezTo>
                    <a:pt x="227" y="65"/>
                    <a:pt x="227" y="65"/>
                    <a:pt x="226" y="64"/>
                  </a:cubicBezTo>
                  <a:cubicBezTo>
                    <a:pt x="226" y="64"/>
                    <a:pt x="226" y="64"/>
                    <a:pt x="226" y="64"/>
                  </a:cubicBezTo>
                  <a:cubicBezTo>
                    <a:pt x="226" y="64"/>
                    <a:pt x="226" y="64"/>
                    <a:pt x="226" y="64"/>
                  </a:cubicBezTo>
                  <a:cubicBezTo>
                    <a:pt x="225" y="63"/>
                    <a:pt x="223" y="63"/>
                    <a:pt x="223" y="63"/>
                  </a:cubicBezTo>
                  <a:cubicBezTo>
                    <a:pt x="222" y="64"/>
                    <a:pt x="222" y="64"/>
                    <a:pt x="221" y="64"/>
                  </a:cubicBezTo>
                  <a:cubicBezTo>
                    <a:pt x="222" y="65"/>
                    <a:pt x="222" y="65"/>
                    <a:pt x="223" y="66"/>
                  </a:cubicBezTo>
                  <a:cubicBezTo>
                    <a:pt x="222" y="66"/>
                    <a:pt x="222" y="67"/>
                    <a:pt x="221" y="68"/>
                  </a:cubicBezTo>
                  <a:cubicBezTo>
                    <a:pt x="221" y="68"/>
                    <a:pt x="218" y="68"/>
                    <a:pt x="217" y="67"/>
                  </a:cubicBezTo>
                  <a:cubicBezTo>
                    <a:pt x="216" y="66"/>
                    <a:pt x="216" y="65"/>
                    <a:pt x="216" y="65"/>
                  </a:cubicBezTo>
                  <a:cubicBezTo>
                    <a:pt x="216" y="65"/>
                    <a:pt x="216" y="65"/>
                    <a:pt x="217" y="64"/>
                  </a:cubicBezTo>
                  <a:cubicBezTo>
                    <a:pt x="218" y="62"/>
                    <a:pt x="217" y="64"/>
                    <a:pt x="216" y="63"/>
                  </a:cubicBezTo>
                  <a:cubicBezTo>
                    <a:pt x="216" y="62"/>
                    <a:pt x="216" y="63"/>
                    <a:pt x="215" y="63"/>
                  </a:cubicBezTo>
                  <a:cubicBezTo>
                    <a:pt x="214" y="64"/>
                    <a:pt x="213" y="65"/>
                    <a:pt x="213" y="65"/>
                  </a:cubicBezTo>
                  <a:cubicBezTo>
                    <a:pt x="211" y="65"/>
                    <a:pt x="210" y="65"/>
                    <a:pt x="209" y="65"/>
                  </a:cubicBezTo>
                  <a:cubicBezTo>
                    <a:pt x="208" y="65"/>
                    <a:pt x="208" y="64"/>
                    <a:pt x="208" y="64"/>
                  </a:cubicBezTo>
                  <a:cubicBezTo>
                    <a:pt x="208" y="64"/>
                    <a:pt x="208" y="64"/>
                    <a:pt x="208" y="63"/>
                  </a:cubicBezTo>
                  <a:cubicBezTo>
                    <a:pt x="208" y="62"/>
                    <a:pt x="208" y="63"/>
                    <a:pt x="208" y="60"/>
                  </a:cubicBezTo>
                  <a:cubicBezTo>
                    <a:pt x="209" y="56"/>
                    <a:pt x="208" y="60"/>
                    <a:pt x="207" y="60"/>
                  </a:cubicBezTo>
                  <a:cubicBezTo>
                    <a:pt x="205" y="60"/>
                    <a:pt x="207" y="60"/>
                    <a:pt x="205" y="60"/>
                  </a:cubicBezTo>
                  <a:cubicBezTo>
                    <a:pt x="204" y="60"/>
                    <a:pt x="203" y="61"/>
                    <a:pt x="203" y="61"/>
                  </a:cubicBezTo>
                  <a:cubicBezTo>
                    <a:pt x="203" y="61"/>
                    <a:pt x="202" y="61"/>
                    <a:pt x="202" y="62"/>
                  </a:cubicBezTo>
                  <a:cubicBezTo>
                    <a:pt x="201" y="62"/>
                    <a:pt x="200" y="62"/>
                    <a:pt x="200" y="62"/>
                  </a:cubicBezTo>
                  <a:cubicBezTo>
                    <a:pt x="199" y="63"/>
                    <a:pt x="198" y="63"/>
                    <a:pt x="197" y="63"/>
                  </a:cubicBezTo>
                  <a:cubicBezTo>
                    <a:pt x="197" y="63"/>
                    <a:pt x="194" y="63"/>
                    <a:pt x="193" y="62"/>
                  </a:cubicBezTo>
                  <a:cubicBezTo>
                    <a:pt x="192" y="62"/>
                    <a:pt x="190" y="63"/>
                    <a:pt x="188" y="62"/>
                  </a:cubicBezTo>
                  <a:cubicBezTo>
                    <a:pt x="186" y="62"/>
                    <a:pt x="187" y="63"/>
                    <a:pt x="185" y="63"/>
                  </a:cubicBezTo>
                  <a:cubicBezTo>
                    <a:pt x="184" y="63"/>
                    <a:pt x="185" y="63"/>
                    <a:pt x="184" y="64"/>
                  </a:cubicBezTo>
                  <a:cubicBezTo>
                    <a:pt x="183" y="64"/>
                    <a:pt x="181" y="65"/>
                    <a:pt x="180" y="65"/>
                  </a:cubicBezTo>
                  <a:cubicBezTo>
                    <a:pt x="179" y="66"/>
                    <a:pt x="178" y="66"/>
                    <a:pt x="178" y="66"/>
                  </a:cubicBezTo>
                  <a:cubicBezTo>
                    <a:pt x="177" y="68"/>
                    <a:pt x="177" y="68"/>
                    <a:pt x="176" y="69"/>
                  </a:cubicBezTo>
                  <a:cubicBezTo>
                    <a:pt x="175" y="71"/>
                    <a:pt x="174" y="72"/>
                    <a:pt x="173" y="73"/>
                  </a:cubicBezTo>
                  <a:cubicBezTo>
                    <a:pt x="173" y="75"/>
                    <a:pt x="173" y="76"/>
                    <a:pt x="173" y="77"/>
                  </a:cubicBezTo>
                  <a:cubicBezTo>
                    <a:pt x="173" y="77"/>
                    <a:pt x="176" y="79"/>
                    <a:pt x="180" y="79"/>
                  </a:cubicBezTo>
                  <a:cubicBezTo>
                    <a:pt x="184" y="79"/>
                    <a:pt x="180" y="79"/>
                    <a:pt x="183" y="78"/>
                  </a:cubicBezTo>
                  <a:cubicBezTo>
                    <a:pt x="186" y="77"/>
                    <a:pt x="183" y="78"/>
                    <a:pt x="187" y="78"/>
                  </a:cubicBezTo>
                  <a:cubicBezTo>
                    <a:pt x="190" y="77"/>
                    <a:pt x="187" y="78"/>
                    <a:pt x="190" y="77"/>
                  </a:cubicBezTo>
                  <a:cubicBezTo>
                    <a:pt x="192" y="77"/>
                    <a:pt x="190" y="77"/>
                    <a:pt x="191" y="77"/>
                  </a:cubicBezTo>
                  <a:cubicBezTo>
                    <a:pt x="192" y="77"/>
                    <a:pt x="194" y="78"/>
                    <a:pt x="194" y="78"/>
                  </a:cubicBezTo>
                  <a:cubicBezTo>
                    <a:pt x="194" y="78"/>
                    <a:pt x="198" y="79"/>
                    <a:pt x="200" y="78"/>
                  </a:cubicBezTo>
                  <a:cubicBezTo>
                    <a:pt x="203" y="78"/>
                    <a:pt x="200" y="78"/>
                    <a:pt x="202" y="78"/>
                  </a:cubicBezTo>
                  <a:cubicBezTo>
                    <a:pt x="204" y="78"/>
                    <a:pt x="204" y="78"/>
                    <a:pt x="206" y="77"/>
                  </a:cubicBezTo>
                  <a:cubicBezTo>
                    <a:pt x="208" y="77"/>
                    <a:pt x="209" y="77"/>
                    <a:pt x="212" y="76"/>
                  </a:cubicBezTo>
                  <a:cubicBezTo>
                    <a:pt x="215" y="76"/>
                    <a:pt x="216" y="76"/>
                    <a:pt x="216" y="76"/>
                  </a:cubicBezTo>
                  <a:cubicBezTo>
                    <a:pt x="217" y="76"/>
                    <a:pt x="217" y="76"/>
                    <a:pt x="217" y="77"/>
                  </a:cubicBezTo>
                  <a:cubicBezTo>
                    <a:pt x="216" y="78"/>
                    <a:pt x="216" y="78"/>
                    <a:pt x="215" y="80"/>
                  </a:cubicBezTo>
                  <a:cubicBezTo>
                    <a:pt x="214" y="80"/>
                    <a:pt x="214" y="80"/>
                    <a:pt x="213" y="80"/>
                  </a:cubicBezTo>
                  <a:cubicBezTo>
                    <a:pt x="213" y="80"/>
                    <a:pt x="205" y="81"/>
                    <a:pt x="204" y="81"/>
                  </a:cubicBezTo>
                  <a:cubicBezTo>
                    <a:pt x="203" y="82"/>
                    <a:pt x="202" y="82"/>
                    <a:pt x="202" y="82"/>
                  </a:cubicBezTo>
                  <a:cubicBezTo>
                    <a:pt x="202" y="83"/>
                    <a:pt x="202" y="83"/>
                    <a:pt x="202" y="84"/>
                  </a:cubicBezTo>
                  <a:cubicBezTo>
                    <a:pt x="202" y="85"/>
                    <a:pt x="203" y="85"/>
                    <a:pt x="204" y="86"/>
                  </a:cubicBezTo>
                  <a:cubicBezTo>
                    <a:pt x="207" y="86"/>
                    <a:pt x="208" y="86"/>
                    <a:pt x="211" y="87"/>
                  </a:cubicBezTo>
                  <a:cubicBezTo>
                    <a:pt x="213" y="87"/>
                    <a:pt x="214" y="87"/>
                    <a:pt x="216" y="88"/>
                  </a:cubicBezTo>
                  <a:cubicBezTo>
                    <a:pt x="218" y="87"/>
                    <a:pt x="219" y="87"/>
                    <a:pt x="221" y="87"/>
                  </a:cubicBezTo>
                  <a:cubicBezTo>
                    <a:pt x="223" y="87"/>
                    <a:pt x="225" y="87"/>
                    <a:pt x="228" y="87"/>
                  </a:cubicBezTo>
                  <a:cubicBezTo>
                    <a:pt x="228" y="87"/>
                    <a:pt x="231" y="87"/>
                    <a:pt x="231" y="86"/>
                  </a:cubicBezTo>
                  <a:cubicBezTo>
                    <a:pt x="232" y="85"/>
                    <a:pt x="232" y="84"/>
                    <a:pt x="232" y="84"/>
                  </a:cubicBezTo>
                  <a:cubicBezTo>
                    <a:pt x="232" y="84"/>
                    <a:pt x="233" y="84"/>
                    <a:pt x="233" y="84"/>
                  </a:cubicBezTo>
                  <a:cubicBezTo>
                    <a:pt x="234" y="83"/>
                    <a:pt x="235" y="83"/>
                    <a:pt x="236" y="83"/>
                  </a:cubicBezTo>
                  <a:lnTo>
                    <a:pt x="235" y="82"/>
                  </a:lnTo>
                  <a:close/>
                  <a:moveTo>
                    <a:pt x="347" y="50"/>
                  </a:moveTo>
                  <a:cubicBezTo>
                    <a:pt x="346" y="50"/>
                    <a:pt x="346" y="51"/>
                    <a:pt x="345" y="51"/>
                  </a:cubicBezTo>
                  <a:cubicBezTo>
                    <a:pt x="344" y="51"/>
                    <a:pt x="344" y="52"/>
                    <a:pt x="343" y="52"/>
                  </a:cubicBezTo>
                  <a:cubicBezTo>
                    <a:pt x="341" y="52"/>
                    <a:pt x="340" y="52"/>
                    <a:pt x="338" y="51"/>
                  </a:cubicBezTo>
                  <a:cubicBezTo>
                    <a:pt x="336" y="51"/>
                    <a:pt x="335" y="51"/>
                    <a:pt x="332" y="51"/>
                  </a:cubicBezTo>
                  <a:cubicBezTo>
                    <a:pt x="332" y="51"/>
                    <a:pt x="332" y="49"/>
                    <a:pt x="330" y="50"/>
                  </a:cubicBezTo>
                  <a:cubicBezTo>
                    <a:pt x="327" y="50"/>
                    <a:pt x="324" y="50"/>
                    <a:pt x="323" y="51"/>
                  </a:cubicBezTo>
                  <a:cubicBezTo>
                    <a:pt x="322" y="51"/>
                    <a:pt x="321" y="52"/>
                    <a:pt x="319" y="52"/>
                  </a:cubicBezTo>
                  <a:cubicBezTo>
                    <a:pt x="318" y="52"/>
                    <a:pt x="316" y="52"/>
                    <a:pt x="315" y="52"/>
                  </a:cubicBezTo>
                  <a:cubicBezTo>
                    <a:pt x="314" y="53"/>
                    <a:pt x="315" y="50"/>
                    <a:pt x="314" y="53"/>
                  </a:cubicBezTo>
                  <a:cubicBezTo>
                    <a:pt x="313" y="56"/>
                    <a:pt x="315" y="54"/>
                    <a:pt x="313" y="56"/>
                  </a:cubicBezTo>
                  <a:cubicBezTo>
                    <a:pt x="312" y="58"/>
                    <a:pt x="312" y="57"/>
                    <a:pt x="310" y="58"/>
                  </a:cubicBezTo>
                  <a:cubicBezTo>
                    <a:pt x="308" y="59"/>
                    <a:pt x="309" y="56"/>
                    <a:pt x="308" y="59"/>
                  </a:cubicBezTo>
                  <a:cubicBezTo>
                    <a:pt x="307" y="61"/>
                    <a:pt x="306" y="59"/>
                    <a:pt x="307" y="61"/>
                  </a:cubicBezTo>
                  <a:cubicBezTo>
                    <a:pt x="307" y="62"/>
                    <a:pt x="309" y="61"/>
                    <a:pt x="309" y="63"/>
                  </a:cubicBezTo>
                  <a:cubicBezTo>
                    <a:pt x="310" y="65"/>
                    <a:pt x="306" y="62"/>
                    <a:pt x="310" y="65"/>
                  </a:cubicBezTo>
                  <a:cubicBezTo>
                    <a:pt x="313" y="68"/>
                    <a:pt x="314" y="67"/>
                    <a:pt x="315" y="68"/>
                  </a:cubicBezTo>
                  <a:cubicBezTo>
                    <a:pt x="316" y="69"/>
                    <a:pt x="314" y="67"/>
                    <a:pt x="316" y="69"/>
                  </a:cubicBezTo>
                  <a:cubicBezTo>
                    <a:pt x="318" y="71"/>
                    <a:pt x="315" y="70"/>
                    <a:pt x="318" y="71"/>
                  </a:cubicBezTo>
                  <a:cubicBezTo>
                    <a:pt x="320" y="72"/>
                    <a:pt x="320" y="72"/>
                    <a:pt x="322" y="73"/>
                  </a:cubicBezTo>
                  <a:cubicBezTo>
                    <a:pt x="324" y="73"/>
                    <a:pt x="330" y="73"/>
                    <a:pt x="330" y="73"/>
                  </a:cubicBezTo>
                  <a:cubicBezTo>
                    <a:pt x="333" y="72"/>
                    <a:pt x="335" y="72"/>
                    <a:pt x="338" y="72"/>
                  </a:cubicBezTo>
                  <a:cubicBezTo>
                    <a:pt x="338" y="72"/>
                    <a:pt x="339" y="72"/>
                    <a:pt x="340" y="73"/>
                  </a:cubicBezTo>
                  <a:cubicBezTo>
                    <a:pt x="341" y="74"/>
                    <a:pt x="345" y="74"/>
                    <a:pt x="345" y="74"/>
                  </a:cubicBezTo>
                  <a:cubicBezTo>
                    <a:pt x="349" y="73"/>
                    <a:pt x="351" y="73"/>
                    <a:pt x="354" y="72"/>
                  </a:cubicBezTo>
                  <a:cubicBezTo>
                    <a:pt x="354" y="72"/>
                    <a:pt x="356" y="73"/>
                    <a:pt x="356" y="74"/>
                  </a:cubicBezTo>
                  <a:cubicBezTo>
                    <a:pt x="357" y="75"/>
                    <a:pt x="359" y="76"/>
                    <a:pt x="359" y="76"/>
                  </a:cubicBezTo>
                  <a:cubicBezTo>
                    <a:pt x="360" y="76"/>
                    <a:pt x="360" y="76"/>
                    <a:pt x="361" y="76"/>
                  </a:cubicBezTo>
                  <a:cubicBezTo>
                    <a:pt x="362" y="77"/>
                    <a:pt x="363" y="77"/>
                    <a:pt x="364" y="77"/>
                  </a:cubicBezTo>
                  <a:cubicBezTo>
                    <a:pt x="365" y="77"/>
                    <a:pt x="365" y="77"/>
                    <a:pt x="366" y="78"/>
                  </a:cubicBezTo>
                  <a:cubicBezTo>
                    <a:pt x="366" y="78"/>
                    <a:pt x="367" y="77"/>
                    <a:pt x="368" y="79"/>
                  </a:cubicBezTo>
                  <a:cubicBezTo>
                    <a:pt x="368" y="80"/>
                    <a:pt x="368" y="80"/>
                    <a:pt x="368" y="80"/>
                  </a:cubicBezTo>
                  <a:cubicBezTo>
                    <a:pt x="368" y="80"/>
                    <a:pt x="367" y="80"/>
                    <a:pt x="367" y="81"/>
                  </a:cubicBezTo>
                  <a:cubicBezTo>
                    <a:pt x="367" y="82"/>
                    <a:pt x="372" y="84"/>
                    <a:pt x="372" y="84"/>
                  </a:cubicBezTo>
                  <a:cubicBezTo>
                    <a:pt x="372" y="84"/>
                    <a:pt x="375" y="84"/>
                    <a:pt x="376" y="84"/>
                  </a:cubicBezTo>
                  <a:cubicBezTo>
                    <a:pt x="376" y="85"/>
                    <a:pt x="378" y="83"/>
                    <a:pt x="377" y="85"/>
                  </a:cubicBezTo>
                  <a:cubicBezTo>
                    <a:pt x="376" y="88"/>
                    <a:pt x="376" y="88"/>
                    <a:pt x="376" y="88"/>
                  </a:cubicBezTo>
                  <a:cubicBezTo>
                    <a:pt x="375" y="88"/>
                    <a:pt x="375" y="89"/>
                    <a:pt x="375" y="89"/>
                  </a:cubicBezTo>
                  <a:cubicBezTo>
                    <a:pt x="375" y="92"/>
                    <a:pt x="373" y="90"/>
                    <a:pt x="375" y="92"/>
                  </a:cubicBezTo>
                  <a:cubicBezTo>
                    <a:pt x="376" y="94"/>
                    <a:pt x="381" y="93"/>
                    <a:pt x="376" y="94"/>
                  </a:cubicBezTo>
                  <a:cubicBezTo>
                    <a:pt x="372" y="96"/>
                    <a:pt x="372" y="96"/>
                    <a:pt x="371" y="97"/>
                  </a:cubicBezTo>
                  <a:cubicBezTo>
                    <a:pt x="370" y="98"/>
                    <a:pt x="368" y="96"/>
                    <a:pt x="370" y="98"/>
                  </a:cubicBezTo>
                  <a:cubicBezTo>
                    <a:pt x="373" y="100"/>
                    <a:pt x="375" y="100"/>
                    <a:pt x="375" y="100"/>
                  </a:cubicBezTo>
                  <a:cubicBezTo>
                    <a:pt x="374" y="102"/>
                    <a:pt x="374" y="102"/>
                    <a:pt x="372" y="102"/>
                  </a:cubicBezTo>
                  <a:cubicBezTo>
                    <a:pt x="370" y="103"/>
                    <a:pt x="374" y="103"/>
                    <a:pt x="370" y="103"/>
                  </a:cubicBezTo>
                  <a:cubicBezTo>
                    <a:pt x="367" y="103"/>
                    <a:pt x="363" y="103"/>
                    <a:pt x="362" y="103"/>
                  </a:cubicBezTo>
                  <a:cubicBezTo>
                    <a:pt x="360" y="104"/>
                    <a:pt x="360" y="104"/>
                    <a:pt x="360" y="104"/>
                  </a:cubicBezTo>
                  <a:cubicBezTo>
                    <a:pt x="360" y="104"/>
                    <a:pt x="360" y="105"/>
                    <a:pt x="360" y="105"/>
                  </a:cubicBezTo>
                  <a:cubicBezTo>
                    <a:pt x="359" y="106"/>
                    <a:pt x="359" y="106"/>
                    <a:pt x="359" y="106"/>
                  </a:cubicBezTo>
                  <a:cubicBezTo>
                    <a:pt x="359" y="106"/>
                    <a:pt x="357" y="106"/>
                    <a:pt x="359" y="108"/>
                  </a:cubicBezTo>
                  <a:cubicBezTo>
                    <a:pt x="362" y="110"/>
                    <a:pt x="365" y="111"/>
                    <a:pt x="365" y="111"/>
                  </a:cubicBezTo>
                  <a:cubicBezTo>
                    <a:pt x="366" y="111"/>
                    <a:pt x="366" y="111"/>
                    <a:pt x="368" y="110"/>
                  </a:cubicBezTo>
                  <a:cubicBezTo>
                    <a:pt x="371" y="110"/>
                    <a:pt x="372" y="110"/>
                    <a:pt x="375" y="110"/>
                  </a:cubicBezTo>
                  <a:cubicBezTo>
                    <a:pt x="376" y="110"/>
                    <a:pt x="376" y="110"/>
                    <a:pt x="378" y="110"/>
                  </a:cubicBezTo>
                  <a:cubicBezTo>
                    <a:pt x="378" y="110"/>
                    <a:pt x="382" y="108"/>
                    <a:pt x="381" y="109"/>
                  </a:cubicBezTo>
                  <a:cubicBezTo>
                    <a:pt x="381" y="111"/>
                    <a:pt x="380" y="111"/>
                    <a:pt x="380" y="112"/>
                  </a:cubicBezTo>
                  <a:cubicBezTo>
                    <a:pt x="380" y="113"/>
                    <a:pt x="380" y="114"/>
                    <a:pt x="383" y="115"/>
                  </a:cubicBezTo>
                  <a:cubicBezTo>
                    <a:pt x="386" y="116"/>
                    <a:pt x="388" y="115"/>
                    <a:pt x="388" y="116"/>
                  </a:cubicBezTo>
                  <a:cubicBezTo>
                    <a:pt x="388" y="118"/>
                    <a:pt x="387" y="116"/>
                    <a:pt x="388" y="118"/>
                  </a:cubicBezTo>
                  <a:cubicBezTo>
                    <a:pt x="389" y="119"/>
                    <a:pt x="385" y="119"/>
                    <a:pt x="389" y="119"/>
                  </a:cubicBezTo>
                  <a:cubicBezTo>
                    <a:pt x="393" y="119"/>
                    <a:pt x="397" y="120"/>
                    <a:pt x="397" y="120"/>
                  </a:cubicBezTo>
                  <a:cubicBezTo>
                    <a:pt x="399" y="119"/>
                    <a:pt x="408" y="120"/>
                    <a:pt x="408" y="120"/>
                  </a:cubicBezTo>
                  <a:cubicBezTo>
                    <a:pt x="408" y="120"/>
                    <a:pt x="402" y="116"/>
                    <a:pt x="400" y="116"/>
                  </a:cubicBezTo>
                  <a:cubicBezTo>
                    <a:pt x="398" y="116"/>
                    <a:pt x="397" y="115"/>
                    <a:pt x="395" y="114"/>
                  </a:cubicBezTo>
                  <a:cubicBezTo>
                    <a:pt x="393" y="114"/>
                    <a:pt x="396" y="113"/>
                    <a:pt x="396" y="113"/>
                  </a:cubicBezTo>
                  <a:cubicBezTo>
                    <a:pt x="397" y="113"/>
                    <a:pt x="397" y="113"/>
                    <a:pt x="398" y="112"/>
                  </a:cubicBezTo>
                  <a:cubicBezTo>
                    <a:pt x="399" y="112"/>
                    <a:pt x="399" y="112"/>
                    <a:pt x="400" y="111"/>
                  </a:cubicBezTo>
                  <a:cubicBezTo>
                    <a:pt x="400" y="111"/>
                    <a:pt x="401" y="111"/>
                    <a:pt x="403" y="111"/>
                  </a:cubicBezTo>
                  <a:cubicBezTo>
                    <a:pt x="404" y="111"/>
                    <a:pt x="408" y="111"/>
                    <a:pt x="408" y="112"/>
                  </a:cubicBezTo>
                  <a:cubicBezTo>
                    <a:pt x="408" y="113"/>
                    <a:pt x="410" y="113"/>
                    <a:pt x="410" y="113"/>
                  </a:cubicBezTo>
                  <a:cubicBezTo>
                    <a:pt x="410" y="113"/>
                    <a:pt x="418" y="111"/>
                    <a:pt x="415" y="111"/>
                  </a:cubicBezTo>
                  <a:cubicBezTo>
                    <a:pt x="411" y="111"/>
                    <a:pt x="408" y="111"/>
                    <a:pt x="408" y="111"/>
                  </a:cubicBezTo>
                  <a:cubicBezTo>
                    <a:pt x="408" y="111"/>
                    <a:pt x="408" y="107"/>
                    <a:pt x="405" y="107"/>
                  </a:cubicBezTo>
                  <a:cubicBezTo>
                    <a:pt x="403" y="106"/>
                    <a:pt x="399" y="106"/>
                    <a:pt x="399" y="106"/>
                  </a:cubicBezTo>
                  <a:cubicBezTo>
                    <a:pt x="399" y="106"/>
                    <a:pt x="398" y="106"/>
                    <a:pt x="397" y="106"/>
                  </a:cubicBezTo>
                  <a:cubicBezTo>
                    <a:pt x="396" y="106"/>
                    <a:pt x="395" y="104"/>
                    <a:pt x="395" y="104"/>
                  </a:cubicBezTo>
                  <a:cubicBezTo>
                    <a:pt x="395" y="104"/>
                    <a:pt x="398" y="104"/>
                    <a:pt x="398" y="103"/>
                  </a:cubicBezTo>
                  <a:cubicBezTo>
                    <a:pt x="398" y="102"/>
                    <a:pt x="401" y="100"/>
                    <a:pt x="401" y="100"/>
                  </a:cubicBezTo>
                  <a:cubicBezTo>
                    <a:pt x="404" y="102"/>
                    <a:pt x="400" y="100"/>
                    <a:pt x="404" y="102"/>
                  </a:cubicBezTo>
                  <a:cubicBezTo>
                    <a:pt x="407" y="104"/>
                    <a:pt x="409" y="104"/>
                    <a:pt x="411" y="105"/>
                  </a:cubicBezTo>
                  <a:cubicBezTo>
                    <a:pt x="413" y="106"/>
                    <a:pt x="411" y="105"/>
                    <a:pt x="413" y="106"/>
                  </a:cubicBezTo>
                  <a:cubicBezTo>
                    <a:pt x="414" y="107"/>
                    <a:pt x="414" y="107"/>
                    <a:pt x="414" y="107"/>
                  </a:cubicBezTo>
                  <a:cubicBezTo>
                    <a:pt x="417" y="107"/>
                    <a:pt x="418" y="107"/>
                    <a:pt x="421" y="107"/>
                  </a:cubicBezTo>
                  <a:cubicBezTo>
                    <a:pt x="421" y="106"/>
                    <a:pt x="421" y="106"/>
                    <a:pt x="421" y="105"/>
                  </a:cubicBezTo>
                  <a:cubicBezTo>
                    <a:pt x="422" y="104"/>
                    <a:pt x="423" y="104"/>
                    <a:pt x="424" y="104"/>
                  </a:cubicBezTo>
                  <a:cubicBezTo>
                    <a:pt x="425" y="103"/>
                    <a:pt x="425" y="103"/>
                    <a:pt x="426" y="102"/>
                  </a:cubicBezTo>
                  <a:cubicBezTo>
                    <a:pt x="425" y="101"/>
                    <a:pt x="425" y="101"/>
                    <a:pt x="424" y="100"/>
                  </a:cubicBezTo>
                  <a:cubicBezTo>
                    <a:pt x="424" y="100"/>
                    <a:pt x="424" y="99"/>
                    <a:pt x="423" y="98"/>
                  </a:cubicBezTo>
                  <a:cubicBezTo>
                    <a:pt x="420" y="98"/>
                    <a:pt x="419" y="97"/>
                    <a:pt x="416" y="98"/>
                  </a:cubicBezTo>
                  <a:cubicBezTo>
                    <a:pt x="414" y="98"/>
                    <a:pt x="410" y="98"/>
                    <a:pt x="410" y="98"/>
                  </a:cubicBezTo>
                  <a:cubicBezTo>
                    <a:pt x="409" y="97"/>
                    <a:pt x="409" y="97"/>
                    <a:pt x="408" y="96"/>
                  </a:cubicBezTo>
                  <a:cubicBezTo>
                    <a:pt x="409" y="95"/>
                    <a:pt x="409" y="95"/>
                    <a:pt x="409" y="94"/>
                  </a:cubicBezTo>
                  <a:cubicBezTo>
                    <a:pt x="409" y="94"/>
                    <a:pt x="409" y="91"/>
                    <a:pt x="406" y="92"/>
                  </a:cubicBezTo>
                  <a:cubicBezTo>
                    <a:pt x="404" y="93"/>
                    <a:pt x="404" y="93"/>
                    <a:pt x="404" y="93"/>
                  </a:cubicBezTo>
                  <a:cubicBezTo>
                    <a:pt x="402" y="92"/>
                    <a:pt x="402" y="92"/>
                    <a:pt x="400" y="91"/>
                  </a:cubicBezTo>
                  <a:cubicBezTo>
                    <a:pt x="399" y="90"/>
                    <a:pt x="398" y="89"/>
                    <a:pt x="397" y="88"/>
                  </a:cubicBezTo>
                  <a:cubicBezTo>
                    <a:pt x="397" y="87"/>
                    <a:pt x="397" y="87"/>
                    <a:pt x="397" y="86"/>
                  </a:cubicBezTo>
                  <a:cubicBezTo>
                    <a:pt x="398" y="85"/>
                    <a:pt x="398" y="85"/>
                    <a:pt x="399" y="84"/>
                  </a:cubicBezTo>
                  <a:cubicBezTo>
                    <a:pt x="398" y="82"/>
                    <a:pt x="398" y="81"/>
                    <a:pt x="397" y="79"/>
                  </a:cubicBezTo>
                  <a:cubicBezTo>
                    <a:pt x="397" y="79"/>
                    <a:pt x="396" y="79"/>
                    <a:pt x="396" y="78"/>
                  </a:cubicBezTo>
                  <a:cubicBezTo>
                    <a:pt x="395" y="78"/>
                    <a:pt x="394" y="77"/>
                    <a:pt x="393" y="76"/>
                  </a:cubicBezTo>
                  <a:cubicBezTo>
                    <a:pt x="393" y="76"/>
                    <a:pt x="393" y="76"/>
                    <a:pt x="392" y="75"/>
                  </a:cubicBezTo>
                  <a:cubicBezTo>
                    <a:pt x="392" y="75"/>
                    <a:pt x="392" y="74"/>
                    <a:pt x="390" y="74"/>
                  </a:cubicBezTo>
                  <a:cubicBezTo>
                    <a:pt x="388" y="73"/>
                    <a:pt x="388" y="73"/>
                    <a:pt x="388" y="73"/>
                  </a:cubicBezTo>
                  <a:cubicBezTo>
                    <a:pt x="387" y="73"/>
                    <a:pt x="386" y="73"/>
                    <a:pt x="385" y="72"/>
                  </a:cubicBezTo>
                  <a:cubicBezTo>
                    <a:pt x="385" y="72"/>
                    <a:pt x="385" y="72"/>
                    <a:pt x="383" y="72"/>
                  </a:cubicBezTo>
                  <a:cubicBezTo>
                    <a:pt x="382" y="71"/>
                    <a:pt x="379" y="70"/>
                    <a:pt x="379" y="70"/>
                  </a:cubicBezTo>
                  <a:cubicBezTo>
                    <a:pt x="379" y="69"/>
                    <a:pt x="378" y="69"/>
                    <a:pt x="378" y="68"/>
                  </a:cubicBezTo>
                  <a:cubicBezTo>
                    <a:pt x="377" y="67"/>
                    <a:pt x="373" y="66"/>
                    <a:pt x="373" y="66"/>
                  </a:cubicBezTo>
                  <a:cubicBezTo>
                    <a:pt x="373" y="66"/>
                    <a:pt x="375" y="65"/>
                    <a:pt x="372" y="64"/>
                  </a:cubicBezTo>
                  <a:cubicBezTo>
                    <a:pt x="369" y="64"/>
                    <a:pt x="369" y="64"/>
                    <a:pt x="367" y="64"/>
                  </a:cubicBezTo>
                  <a:cubicBezTo>
                    <a:pt x="365" y="64"/>
                    <a:pt x="365" y="64"/>
                    <a:pt x="365" y="64"/>
                  </a:cubicBezTo>
                  <a:cubicBezTo>
                    <a:pt x="365" y="63"/>
                    <a:pt x="365" y="63"/>
                    <a:pt x="365" y="62"/>
                  </a:cubicBezTo>
                  <a:cubicBezTo>
                    <a:pt x="366" y="61"/>
                    <a:pt x="366" y="61"/>
                    <a:pt x="366" y="60"/>
                  </a:cubicBezTo>
                  <a:cubicBezTo>
                    <a:pt x="363" y="59"/>
                    <a:pt x="367" y="59"/>
                    <a:pt x="363" y="59"/>
                  </a:cubicBezTo>
                  <a:cubicBezTo>
                    <a:pt x="358" y="59"/>
                    <a:pt x="360" y="59"/>
                    <a:pt x="357" y="59"/>
                  </a:cubicBezTo>
                  <a:cubicBezTo>
                    <a:pt x="354" y="60"/>
                    <a:pt x="354" y="60"/>
                    <a:pt x="354" y="60"/>
                  </a:cubicBezTo>
                  <a:cubicBezTo>
                    <a:pt x="353" y="58"/>
                    <a:pt x="353" y="57"/>
                    <a:pt x="352" y="56"/>
                  </a:cubicBezTo>
                  <a:cubicBezTo>
                    <a:pt x="354" y="55"/>
                    <a:pt x="354" y="55"/>
                    <a:pt x="355" y="54"/>
                  </a:cubicBezTo>
                  <a:cubicBezTo>
                    <a:pt x="355" y="53"/>
                    <a:pt x="355" y="53"/>
                    <a:pt x="354" y="52"/>
                  </a:cubicBezTo>
                  <a:cubicBezTo>
                    <a:pt x="354" y="52"/>
                    <a:pt x="353" y="52"/>
                    <a:pt x="353" y="52"/>
                  </a:cubicBezTo>
                  <a:cubicBezTo>
                    <a:pt x="351" y="51"/>
                    <a:pt x="349" y="51"/>
                    <a:pt x="347" y="50"/>
                  </a:cubicBezTo>
                  <a:close/>
                  <a:moveTo>
                    <a:pt x="401" y="13"/>
                  </a:moveTo>
                  <a:cubicBezTo>
                    <a:pt x="400" y="13"/>
                    <a:pt x="400" y="12"/>
                    <a:pt x="399" y="12"/>
                  </a:cubicBezTo>
                  <a:cubicBezTo>
                    <a:pt x="398" y="12"/>
                    <a:pt x="397" y="11"/>
                    <a:pt x="397" y="11"/>
                  </a:cubicBezTo>
                  <a:cubicBezTo>
                    <a:pt x="396" y="11"/>
                    <a:pt x="396" y="11"/>
                    <a:pt x="395" y="11"/>
                  </a:cubicBezTo>
                  <a:cubicBezTo>
                    <a:pt x="395" y="11"/>
                    <a:pt x="395" y="11"/>
                    <a:pt x="395" y="11"/>
                  </a:cubicBezTo>
                  <a:cubicBezTo>
                    <a:pt x="395" y="11"/>
                    <a:pt x="395" y="11"/>
                    <a:pt x="394" y="11"/>
                  </a:cubicBezTo>
                  <a:cubicBezTo>
                    <a:pt x="394" y="11"/>
                    <a:pt x="394" y="11"/>
                    <a:pt x="394" y="11"/>
                  </a:cubicBezTo>
                  <a:cubicBezTo>
                    <a:pt x="393" y="10"/>
                    <a:pt x="393" y="10"/>
                    <a:pt x="392" y="10"/>
                  </a:cubicBezTo>
                  <a:cubicBezTo>
                    <a:pt x="392" y="10"/>
                    <a:pt x="392" y="10"/>
                    <a:pt x="392" y="10"/>
                  </a:cubicBezTo>
                  <a:cubicBezTo>
                    <a:pt x="392" y="10"/>
                    <a:pt x="390" y="10"/>
                    <a:pt x="389" y="9"/>
                  </a:cubicBezTo>
                  <a:cubicBezTo>
                    <a:pt x="389" y="9"/>
                    <a:pt x="388" y="9"/>
                    <a:pt x="388" y="9"/>
                  </a:cubicBezTo>
                  <a:cubicBezTo>
                    <a:pt x="388" y="9"/>
                    <a:pt x="388" y="9"/>
                    <a:pt x="387" y="9"/>
                  </a:cubicBezTo>
                  <a:cubicBezTo>
                    <a:pt x="387" y="9"/>
                    <a:pt x="385" y="8"/>
                    <a:pt x="385" y="7"/>
                  </a:cubicBezTo>
                  <a:cubicBezTo>
                    <a:pt x="384" y="6"/>
                    <a:pt x="384" y="7"/>
                    <a:pt x="384" y="7"/>
                  </a:cubicBezTo>
                  <a:cubicBezTo>
                    <a:pt x="384" y="7"/>
                    <a:pt x="384" y="7"/>
                    <a:pt x="384" y="7"/>
                  </a:cubicBezTo>
                  <a:cubicBezTo>
                    <a:pt x="383" y="7"/>
                    <a:pt x="383" y="7"/>
                    <a:pt x="383" y="7"/>
                  </a:cubicBezTo>
                  <a:cubicBezTo>
                    <a:pt x="383" y="7"/>
                    <a:pt x="381" y="7"/>
                    <a:pt x="380" y="6"/>
                  </a:cubicBezTo>
                  <a:cubicBezTo>
                    <a:pt x="378" y="5"/>
                    <a:pt x="380" y="6"/>
                    <a:pt x="380" y="6"/>
                  </a:cubicBezTo>
                  <a:cubicBezTo>
                    <a:pt x="380" y="6"/>
                    <a:pt x="379" y="6"/>
                    <a:pt x="379" y="6"/>
                  </a:cubicBezTo>
                  <a:cubicBezTo>
                    <a:pt x="379" y="6"/>
                    <a:pt x="379" y="6"/>
                    <a:pt x="379" y="6"/>
                  </a:cubicBezTo>
                  <a:cubicBezTo>
                    <a:pt x="379" y="6"/>
                    <a:pt x="378" y="6"/>
                    <a:pt x="378" y="7"/>
                  </a:cubicBezTo>
                  <a:cubicBezTo>
                    <a:pt x="377" y="6"/>
                    <a:pt x="377" y="6"/>
                    <a:pt x="376" y="6"/>
                  </a:cubicBezTo>
                  <a:cubicBezTo>
                    <a:pt x="376" y="6"/>
                    <a:pt x="376" y="5"/>
                    <a:pt x="375" y="5"/>
                  </a:cubicBezTo>
                  <a:cubicBezTo>
                    <a:pt x="375" y="5"/>
                    <a:pt x="375" y="5"/>
                    <a:pt x="375" y="5"/>
                  </a:cubicBezTo>
                  <a:cubicBezTo>
                    <a:pt x="374" y="5"/>
                    <a:pt x="374" y="5"/>
                    <a:pt x="374" y="5"/>
                  </a:cubicBezTo>
                  <a:cubicBezTo>
                    <a:pt x="373" y="5"/>
                    <a:pt x="372" y="5"/>
                    <a:pt x="372" y="4"/>
                  </a:cubicBezTo>
                  <a:cubicBezTo>
                    <a:pt x="372" y="4"/>
                    <a:pt x="372" y="4"/>
                    <a:pt x="371" y="4"/>
                  </a:cubicBezTo>
                  <a:cubicBezTo>
                    <a:pt x="371" y="4"/>
                    <a:pt x="371" y="3"/>
                    <a:pt x="370" y="3"/>
                  </a:cubicBezTo>
                  <a:cubicBezTo>
                    <a:pt x="370" y="3"/>
                    <a:pt x="370" y="3"/>
                    <a:pt x="369" y="3"/>
                  </a:cubicBezTo>
                  <a:cubicBezTo>
                    <a:pt x="369" y="3"/>
                    <a:pt x="368" y="3"/>
                    <a:pt x="368" y="3"/>
                  </a:cubicBezTo>
                  <a:cubicBezTo>
                    <a:pt x="367" y="3"/>
                    <a:pt x="367" y="3"/>
                    <a:pt x="367" y="3"/>
                  </a:cubicBezTo>
                  <a:cubicBezTo>
                    <a:pt x="367" y="3"/>
                    <a:pt x="367" y="3"/>
                    <a:pt x="367" y="3"/>
                  </a:cubicBezTo>
                  <a:cubicBezTo>
                    <a:pt x="367" y="4"/>
                    <a:pt x="367" y="4"/>
                    <a:pt x="367" y="5"/>
                  </a:cubicBezTo>
                  <a:cubicBezTo>
                    <a:pt x="367" y="5"/>
                    <a:pt x="366" y="4"/>
                    <a:pt x="366" y="4"/>
                  </a:cubicBezTo>
                  <a:cubicBezTo>
                    <a:pt x="366" y="4"/>
                    <a:pt x="365" y="4"/>
                    <a:pt x="365" y="4"/>
                  </a:cubicBezTo>
                  <a:cubicBezTo>
                    <a:pt x="365" y="4"/>
                    <a:pt x="364" y="4"/>
                    <a:pt x="364" y="4"/>
                  </a:cubicBezTo>
                  <a:cubicBezTo>
                    <a:pt x="364" y="4"/>
                    <a:pt x="364" y="4"/>
                    <a:pt x="364" y="4"/>
                  </a:cubicBezTo>
                  <a:cubicBezTo>
                    <a:pt x="364" y="5"/>
                    <a:pt x="364" y="5"/>
                    <a:pt x="364" y="5"/>
                  </a:cubicBezTo>
                  <a:cubicBezTo>
                    <a:pt x="363" y="5"/>
                    <a:pt x="363" y="5"/>
                    <a:pt x="362" y="5"/>
                  </a:cubicBezTo>
                  <a:cubicBezTo>
                    <a:pt x="361" y="4"/>
                    <a:pt x="361" y="4"/>
                    <a:pt x="360" y="4"/>
                  </a:cubicBezTo>
                  <a:cubicBezTo>
                    <a:pt x="360" y="4"/>
                    <a:pt x="359" y="4"/>
                    <a:pt x="359" y="3"/>
                  </a:cubicBezTo>
                  <a:cubicBezTo>
                    <a:pt x="359" y="3"/>
                    <a:pt x="358" y="3"/>
                    <a:pt x="357" y="3"/>
                  </a:cubicBezTo>
                  <a:cubicBezTo>
                    <a:pt x="357" y="3"/>
                    <a:pt x="357" y="3"/>
                    <a:pt x="357" y="3"/>
                  </a:cubicBezTo>
                  <a:cubicBezTo>
                    <a:pt x="356" y="3"/>
                    <a:pt x="355" y="3"/>
                    <a:pt x="355" y="3"/>
                  </a:cubicBezTo>
                  <a:cubicBezTo>
                    <a:pt x="354" y="3"/>
                    <a:pt x="354" y="3"/>
                    <a:pt x="353" y="3"/>
                  </a:cubicBezTo>
                  <a:cubicBezTo>
                    <a:pt x="353" y="3"/>
                    <a:pt x="353" y="3"/>
                    <a:pt x="352" y="2"/>
                  </a:cubicBezTo>
                  <a:cubicBezTo>
                    <a:pt x="352" y="2"/>
                    <a:pt x="352" y="2"/>
                    <a:pt x="351" y="2"/>
                  </a:cubicBezTo>
                  <a:cubicBezTo>
                    <a:pt x="351" y="2"/>
                    <a:pt x="351" y="2"/>
                    <a:pt x="351" y="2"/>
                  </a:cubicBezTo>
                  <a:cubicBezTo>
                    <a:pt x="350" y="2"/>
                    <a:pt x="349" y="2"/>
                    <a:pt x="348" y="2"/>
                  </a:cubicBezTo>
                  <a:cubicBezTo>
                    <a:pt x="348" y="2"/>
                    <a:pt x="348" y="2"/>
                    <a:pt x="348" y="1"/>
                  </a:cubicBezTo>
                  <a:cubicBezTo>
                    <a:pt x="347" y="1"/>
                    <a:pt x="346" y="1"/>
                    <a:pt x="345" y="1"/>
                  </a:cubicBezTo>
                  <a:cubicBezTo>
                    <a:pt x="345" y="1"/>
                    <a:pt x="342" y="3"/>
                    <a:pt x="341" y="3"/>
                  </a:cubicBezTo>
                  <a:cubicBezTo>
                    <a:pt x="340" y="3"/>
                    <a:pt x="336" y="4"/>
                    <a:pt x="333" y="4"/>
                  </a:cubicBezTo>
                  <a:cubicBezTo>
                    <a:pt x="331" y="4"/>
                    <a:pt x="329" y="3"/>
                    <a:pt x="328" y="3"/>
                  </a:cubicBezTo>
                  <a:cubicBezTo>
                    <a:pt x="327" y="3"/>
                    <a:pt x="326" y="3"/>
                    <a:pt x="322" y="2"/>
                  </a:cubicBezTo>
                  <a:cubicBezTo>
                    <a:pt x="321" y="3"/>
                    <a:pt x="320" y="4"/>
                    <a:pt x="318" y="5"/>
                  </a:cubicBezTo>
                  <a:cubicBezTo>
                    <a:pt x="317" y="5"/>
                    <a:pt x="316" y="5"/>
                    <a:pt x="315" y="6"/>
                  </a:cubicBezTo>
                  <a:cubicBezTo>
                    <a:pt x="315" y="6"/>
                    <a:pt x="312" y="6"/>
                    <a:pt x="307" y="5"/>
                  </a:cubicBezTo>
                  <a:cubicBezTo>
                    <a:pt x="302" y="5"/>
                    <a:pt x="305" y="5"/>
                    <a:pt x="304" y="6"/>
                  </a:cubicBezTo>
                  <a:cubicBezTo>
                    <a:pt x="303" y="6"/>
                    <a:pt x="301" y="7"/>
                    <a:pt x="301" y="7"/>
                  </a:cubicBezTo>
                  <a:cubicBezTo>
                    <a:pt x="300" y="8"/>
                    <a:pt x="299" y="8"/>
                    <a:pt x="298" y="8"/>
                  </a:cubicBezTo>
                  <a:cubicBezTo>
                    <a:pt x="298" y="8"/>
                    <a:pt x="298" y="8"/>
                    <a:pt x="297" y="8"/>
                  </a:cubicBezTo>
                  <a:cubicBezTo>
                    <a:pt x="295" y="9"/>
                    <a:pt x="287" y="10"/>
                    <a:pt x="287" y="10"/>
                  </a:cubicBezTo>
                  <a:cubicBezTo>
                    <a:pt x="287" y="10"/>
                    <a:pt x="285" y="10"/>
                    <a:pt x="284" y="11"/>
                  </a:cubicBezTo>
                  <a:cubicBezTo>
                    <a:pt x="283" y="11"/>
                    <a:pt x="286" y="14"/>
                    <a:pt x="286" y="15"/>
                  </a:cubicBezTo>
                  <a:cubicBezTo>
                    <a:pt x="286" y="16"/>
                    <a:pt x="286" y="18"/>
                    <a:pt x="286" y="18"/>
                  </a:cubicBezTo>
                  <a:cubicBezTo>
                    <a:pt x="288" y="19"/>
                    <a:pt x="289" y="20"/>
                    <a:pt x="292" y="21"/>
                  </a:cubicBezTo>
                  <a:cubicBezTo>
                    <a:pt x="292" y="21"/>
                    <a:pt x="293" y="21"/>
                    <a:pt x="293" y="21"/>
                  </a:cubicBezTo>
                  <a:cubicBezTo>
                    <a:pt x="295" y="23"/>
                    <a:pt x="296" y="24"/>
                    <a:pt x="297" y="26"/>
                  </a:cubicBezTo>
                  <a:cubicBezTo>
                    <a:pt x="297" y="26"/>
                    <a:pt x="297" y="26"/>
                    <a:pt x="297" y="26"/>
                  </a:cubicBezTo>
                  <a:cubicBezTo>
                    <a:pt x="297" y="26"/>
                    <a:pt x="297" y="26"/>
                    <a:pt x="300" y="27"/>
                  </a:cubicBezTo>
                  <a:cubicBezTo>
                    <a:pt x="304" y="29"/>
                    <a:pt x="302" y="27"/>
                    <a:pt x="304" y="27"/>
                  </a:cubicBezTo>
                  <a:cubicBezTo>
                    <a:pt x="307" y="27"/>
                    <a:pt x="304" y="27"/>
                    <a:pt x="306" y="27"/>
                  </a:cubicBezTo>
                  <a:cubicBezTo>
                    <a:pt x="307" y="27"/>
                    <a:pt x="308" y="26"/>
                    <a:pt x="308" y="26"/>
                  </a:cubicBezTo>
                  <a:cubicBezTo>
                    <a:pt x="309" y="27"/>
                    <a:pt x="309" y="27"/>
                    <a:pt x="310" y="28"/>
                  </a:cubicBezTo>
                  <a:cubicBezTo>
                    <a:pt x="310" y="28"/>
                    <a:pt x="311" y="29"/>
                    <a:pt x="311" y="30"/>
                  </a:cubicBezTo>
                  <a:cubicBezTo>
                    <a:pt x="312" y="31"/>
                    <a:pt x="312" y="32"/>
                    <a:pt x="313" y="33"/>
                  </a:cubicBezTo>
                  <a:cubicBezTo>
                    <a:pt x="313" y="34"/>
                    <a:pt x="314" y="34"/>
                    <a:pt x="314" y="35"/>
                  </a:cubicBezTo>
                  <a:cubicBezTo>
                    <a:pt x="314" y="36"/>
                    <a:pt x="315" y="36"/>
                    <a:pt x="315" y="37"/>
                  </a:cubicBezTo>
                  <a:cubicBezTo>
                    <a:pt x="315" y="37"/>
                    <a:pt x="315" y="37"/>
                    <a:pt x="315" y="37"/>
                  </a:cubicBezTo>
                  <a:cubicBezTo>
                    <a:pt x="315" y="37"/>
                    <a:pt x="316" y="37"/>
                    <a:pt x="326" y="36"/>
                  </a:cubicBezTo>
                  <a:cubicBezTo>
                    <a:pt x="338" y="36"/>
                    <a:pt x="326" y="36"/>
                    <a:pt x="326" y="36"/>
                  </a:cubicBezTo>
                  <a:cubicBezTo>
                    <a:pt x="326" y="36"/>
                    <a:pt x="327" y="36"/>
                    <a:pt x="330" y="37"/>
                  </a:cubicBezTo>
                  <a:cubicBezTo>
                    <a:pt x="332" y="38"/>
                    <a:pt x="333" y="38"/>
                    <a:pt x="336" y="38"/>
                  </a:cubicBezTo>
                  <a:cubicBezTo>
                    <a:pt x="339" y="37"/>
                    <a:pt x="336" y="38"/>
                    <a:pt x="339" y="38"/>
                  </a:cubicBezTo>
                  <a:cubicBezTo>
                    <a:pt x="340" y="38"/>
                    <a:pt x="340" y="38"/>
                    <a:pt x="341" y="38"/>
                  </a:cubicBezTo>
                  <a:cubicBezTo>
                    <a:pt x="341" y="38"/>
                    <a:pt x="344" y="39"/>
                    <a:pt x="345" y="40"/>
                  </a:cubicBezTo>
                  <a:cubicBezTo>
                    <a:pt x="347" y="40"/>
                    <a:pt x="347" y="39"/>
                    <a:pt x="350" y="40"/>
                  </a:cubicBezTo>
                  <a:cubicBezTo>
                    <a:pt x="353" y="40"/>
                    <a:pt x="350" y="40"/>
                    <a:pt x="350" y="40"/>
                  </a:cubicBezTo>
                  <a:cubicBezTo>
                    <a:pt x="350" y="40"/>
                    <a:pt x="350" y="40"/>
                    <a:pt x="350" y="37"/>
                  </a:cubicBezTo>
                  <a:cubicBezTo>
                    <a:pt x="351" y="34"/>
                    <a:pt x="350" y="37"/>
                    <a:pt x="350" y="36"/>
                  </a:cubicBezTo>
                  <a:cubicBezTo>
                    <a:pt x="349" y="34"/>
                    <a:pt x="350" y="36"/>
                    <a:pt x="350" y="34"/>
                  </a:cubicBezTo>
                  <a:cubicBezTo>
                    <a:pt x="349" y="32"/>
                    <a:pt x="350" y="34"/>
                    <a:pt x="351" y="33"/>
                  </a:cubicBezTo>
                  <a:cubicBezTo>
                    <a:pt x="352" y="32"/>
                    <a:pt x="351" y="33"/>
                    <a:pt x="352" y="33"/>
                  </a:cubicBezTo>
                  <a:cubicBezTo>
                    <a:pt x="353" y="33"/>
                    <a:pt x="355" y="34"/>
                    <a:pt x="359" y="34"/>
                  </a:cubicBezTo>
                  <a:cubicBezTo>
                    <a:pt x="359" y="34"/>
                    <a:pt x="360" y="33"/>
                    <a:pt x="360" y="32"/>
                  </a:cubicBezTo>
                  <a:cubicBezTo>
                    <a:pt x="361" y="31"/>
                    <a:pt x="360" y="32"/>
                    <a:pt x="358" y="28"/>
                  </a:cubicBezTo>
                  <a:cubicBezTo>
                    <a:pt x="357" y="24"/>
                    <a:pt x="360" y="27"/>
                    <a:pt x="363" y="28"/>
                  </a:cubicBezTo>
                  <a:cubicBezTo>
                    <a:pt x="365" y="28"/>
                    <a:pt x="365" y="27"/>
                    <a:pt x="365" y="27"/>
                  </a:cubicBezTo>
                  <a:cubicBezTo>
                    <a:pt x="365" y="27"/>
                    <a:pt x="365" y="27"/>
                    <a:pt x="365" y="27"/>
                  </a:cubicBezTo>
                  <a:cubicBezTo>
                    <a:pt x="365" y="27"/>
                    <a:pt x="365" y="27"/>
                    <a:pt x="366" y="26"/>
                  </a:cubicBezTo>
                  <a:cubicBezTo>
                    <a:pt x="367" y="25"/>
                    <a:pt x="366" y="26"/>
                    <a:pt x="366" y="25"/>
                  </a:cubicBezTo>
                  <a:cubicBezTo>
                    <a:pt x="367" y="24"/>
                    <a:pt x="367" y="24"/>
                    <a:pt x="367" y="24"/>
                  </a:cubicBezTo>
                  <a:cubicBezTo>
                    <a:pt x="367" y="24"/>
                    <a:pt x="367" y="24"/>
                    <a:pt x="370" y="22"/>
                  </a:cubicBezTo>
                  <a:cubicBezTo>
                    <a:pt x="373" y="20"/>
                    <a:pt x="370" y="22"/>
                    <a:pt x="370" y="22"/>
                  </a:cubicBezTo>
                  <a:cubicBezTo>
                    <a:pt x="370" y="22"/>
                    <a:pt x="370" y="22"/>
                    <a:pt x="373" y="23"/>
                  </a:cubicBezTo>
                  <a:cubicBezTo>
                    <a:pt x="375" y="24"/>
                    <a:pt x="373" y="23"/>
                    <a:pt x="375" y="24"/>
                  </a:cubicBezTo>
                  <a:cubicBezTo>
                    <a:pt x="377" y="25"/>
                    <a:pt x="376" y="23"/>
                    <a:pt x="376" y="23"/>
                  </a:cubicBezTo>
                  <a:cubicBezTo>
                    <a:pt x="376" y="23"/>
                    <a:pt x="376" y="23"/>
                    <a:pt x="378" y="22"/>
                  </a:cubicBezTo>
                  <a:cubicBezTo>
                    <a:pt x="381" y="20"/>
                    <a:pt x="378" y="22"/>
                    <a:pt x="379" y="19"/>
                  </a:cubicBezTo>
                  <a:cubicBezTo>
                    <a:pt x="380" y="17"/>
                    <a:pt x="379" y="19"/>
                    <a:pt x="379" y="19"/>
                  </a:cubicBezTo>
                  <a:cubicBezTo>
                    <a:pt x="379" y="19"/>
                    <a:pt x="379" y="19"/>
                    <a:pt x="382" y="19"/>
                  </a:cubicBezTo>
                  <a:cubicBezTo>
                    <a:pt x="384" y="18"/>
                    <a:pt x="382" y="19"/>
                    <a:pt x="384" y="19"/>
                  </a:cubicBezTo>
                  <a:cubicBezTo>
                    <a:pt x="386" y="20"/>
                    <a:pt x="384" y="19"/>
                    <a:pt x="384" y="18"/>
                  </a:cubicBezTo>
                  <a:cubicBezTo>
                    <a:pt x="384" y="18"/>
                    <a:pt x="384" y="18"/>
                    <a:pt x="384" y="17"/>
                  </a:cubicBezTo>
                  <a:cubicBezTo>
                    <a:pt x="384" y="17"/>
                    <a:pt x="384" y="17"/>
                    <a:pt x="385" y="16"/>
                  </a:cubicBezTo>
                  <a:cubicBezTo>
                    <a:pt x="385" y="16"/>
                    <a:pt x="385" y="16"/>
                    <a:pt x="387" y="17"/>
                  </a:cubicBezTo>
                  <a:cubicBezTo>
                    <a:pt x="389" y="17"/>
                    <a:pt x="387" y="16"/>
                    <a:pt x="391" y="17"/>
                  </a:cubicBezTo>
                  <a:cubicBezTo>
                    <a:pt x="394" y="17"/>
                    <a:pt x="391" y="17"/>
                    <a:pt x="392" y="17"/>
                  </a:cubicBezTo>
                  <a:cubicBezTo>
                    <a:pt x="393" y="18"/>
                    <a:pt x="396" y="18"/>
                    <a:pt x="396" y="18"/>
                  </a:cubicBezTo>
                  <a:cubicBezTo>
                    <a:pt x="396" y="16"/>
                    <a:pt x="396" y="16"/>
                    <a:pt x="397" y="15"/>
                  </a:cubicBezTo>
                  <a:cubicBezTo>
                    <a:pt x="397" y="15"/>
                    <a:pt x="397" y="15"/>
                    <a:pt x="397" y="14"/>
                  </a:cubicBezTo>
                  <a:cubicBezTo>
                    <a:pt x="398" y="13"/>
                    <a:pt x="401" y="14"/>
                    <a:pt x="401" y="14"/>
                  </a:cubicBezTo>
                  <a:lnTo>
                    <a:pt x="401" y="13"/>
                  </a:lnTo>
                  <a:close/>
                  <a:moveTo>
                    <a:pt x="438" y="25"/>
                  </a:moveTo>
                  <a:cubicBezTo>
                    <a:pt x="438" y="26"/>
                    <a:pt x="438" y="26"/>
                    <a:pt x="439" y="28"/>
                  </a:cubicBezTo>
                  <a:cubicBezTo>
                    <a:pt x="439" y="28"/>
                    <a:pt x="439" y="29"/>
                    <a:pt x="439" y="30"/>
                  </a:cubicBezTo>
                  <a:cubicBezTo>
                    <a:pt x="439" y="30"/>
                    <a:pt x="439" y="30"/>
                    <a:pt x="438" y="30"/>
                  </a:cubicBezTo>
                  <a:cubicBezTo>
                    <a:pt x="437" y="29"/>
                    <a:pt x="437" y="28"/>
                    <a:pt x="436" y="27"/>
                  </a:cubicBezTo>
                  <a:cubicBezTo>
                    <a:pt x="434" y="26"/>
                    <a:pt x="434" y="26"/>
                    <a:pt x="432" y="25"/>
                  </a:cubicBezTo>
                  <a:cubicBezTo>
                    <a:pt x="431" y="24"/>
                    <a:pt x="430" y="24"/>
                    <a:pt x="429" y="23"/>
                  </a:cubicBezTo>
                  <a:cubicBezTo>
                    <a:pt x="429" y="24"/>
                    <a:pt x="429" y="24"/>
                    <a:pt x="430" y="25"/>
                  </a:cubicBezTo>
                  <a:cubicBezTo>
                    <a:pt x="430" y="26"/>
                    <a:pt x="430" y="26"/>
                    <a:pt x="431" y="27"/>
                  </a:cubicBezTo>
                  <a:cubicBezTo>
                    <a:pt x="430" y="27"/>
                    <a:pt x="429" y="27"/>
                    <a:pt x="429" y="26"/>
                  </a:cubicBezTo>
                  <a:cubicBezTo>
                    <a:pt x="428" y="25"/>
                    <a:pt x="427" y="25"/>
                    <a:pt x="427" y="24"/>
                  </a:cubicBezTo>
                  <a:cubicBezTo>
                    <a:pt x="426" y="24"/>
                    <a:pt x="426" y="23"/>
                    <a:pt x="426" y="23"/>
                  </a:cubicBezTo>
                  <a:cubicBezTo>
                    <a:pt x="426" y="23"/>
                    <a:pt x="425" y="22"/>
                    <a:pt x="425" y="22"/>
                  </a:cubicBezTo>
                  <a:cubicBezTo>
                    <a:pt x="425" y="22"/>
                    <a:pt x="424" y="21"/>
                    <a:pt x="424" y="21"/>
                  </a:cubicBezTo>
                  <a:cubicBezTo>
                    <a:pt x="423" y="20"/>
                    <a:pt x="423" y="20"/>
                    <a:pt x="422" y="20"/>
                  </a:cubicBezTo>
                  <a:cubicBezTo>
                    <a:pt x="422" y="20"/>
                    <a:pt x="422" y="20"/>
                    <a:pt x="422" y="21"/>
                  </a:cubicBezTo>
                  <a:cubicBezTo>
                    <a:pt x="422" y="21"/>
                    <a:pt x="421" y="21"/>
                    <a:pt x="420" y="20"/>
                  </a:cubicBezTo>
                  <a:cubicBezTo>
                    <a:pt x="419" y="20"/>
                    <a:pt x="419" y="20"/>
                    <a:pt x="416" y="19"/>
                  </a:cubicBezTo>
                  <a:cubicBezTo>
                    <a:pt x="413" y="18"/>
                    <a:pt x="413" y="18"/>
                    <a:pt x="413" y="18"/>
                  </a:cubicBezTo>
                  <a:cubicBezTo>
                    <a:pt x="411" y="18"/>
                    <a:pt x="410" y="18"/>
                    <a:pt x="408" y="18"/>
                  </a:cubicBezTo>
                  <a:cubicBezTo>
                    <a:pt x="408" y="19"/>
                    <a:pt x="408" y="19"/>
                    <a:pt x="408" y="20"/>
                  </a:cubicBezTo>
                  <a:cubicBezTo>
                    <a:pt x="406" y="19"/>
                    <a:pt x="405" y="19"/>
                    <a:pt x="403" y="18"/>
                  </a:cubicBezTo>
                  <a:cubicBezTo>
                    <a:pt x="403" y="19"/>
                    <a:pt x="402" y="19"/>
                    <a:pt x="402" y="20"/>
                  </a:cubicBezTo>
                  <a:cubicBezTo>
                    <a:pt x="401" y="20"/>
                    <a:pt x="400" y="20"/>
                    <a:pt x="399" y="19"/>
                  </a:cubicBezTo>
                  <a:cubicBezTo>
                    <a:pt x="398" y="20"/>
                    <a:pt x="397" y="20"/>
                    <a:pt x="397" y="20"/>
                  </a:cubicBezTo>
                  <a:cubicBezTo>
                    <a:pt x="396" y="21"/>
                    <a:pt x="396" y="21"/>
                    <a:pt x="395" y="21"/>
                  </a:cubicBezTo>
                  <a:cubicBezTo>
                    <a:pt x="393" y="21"/>
                    <a:pt x="392" y="21"/>
                    <a:pt x="390" y="21"/>
                  </a:cubicBezTo>
                  <a:cubicBezTo>
                    <a:pt x="389" y="21"/>
                    <a:pt x="388" y="21"/>
                    <a:pt x="386" y="21"/>
                  </a:cubicBezTo>
                  <a:cubicBezTo>
                    <a:pt x="387" y="22"/>
                    <a:pt x="387" y="22"/>
                    <a:pt x="387" y="23"/>
                  </a:cubicBezTo>
                  <a:cubicBezTo>
                    <a:pt x="391" y="24"/>
                    <a:pt x="392" y="24"/>
                    <a:pt x="395" y="25"/>
                  </a:cubicBezTo>
                  <a:cubicBezTo>
                    <a:pt x="395" y="26"/>
                    <a:pt x="396" y="27"/>
                    <a:pt x="396" y="28"/>
                  </a:cubicBezTo>
                  <a:cubicBezTo>
                    <a:pt x="396" y="29"/>
                    <a:pt x="396" y="29"/>
                    <a:pt x="396" y="29"/>
                  </a:cubicBezTo>
                  <a:cubicBezTo>
                    <a:pt x="394" y="30"/>
                    <a:pt x="394" y="30"/>
                    <a:pt x="393" y="31"/>
                  </a:cubicBezTo>
                  <a:cubicBezTo>
                    <a:pt x="390" y="30"/>
                    <a:pt x="389" y="30"/>
                    <a:pt x="387" y="30"/>
                  </a:cubicBezTo>
                  <a:cubicBezTo>
                    <a:pt x="385" y="30"/>
                    <a:pt x="384" y="30"/>
                    <a:pt x="382" y="29"/>
                  </a:cubicBezTo>
                  <a:cubicBezTo>
                    <a:pt x="380" y="29"/>
                    <a:pt x="379" y="29"/>
                    <a:pt x="377" y="29"/>
                  </a:cubicBezTo>
                  <a:cubicBezTo>
                    <a:pt x="375" y="29"/>
                    <a:pt x="373" y="29"/>
                    <a:pt x="371" y="29"/>
                  </a:cubicBezTo>
                  <a:cubicBezTo>
                    <a:pt x="371" y="30"/>
                    <a:pt x="371" y="30"/>
                    <a:pt x="370" y="31"/>
                  </a:cubicBezTo>
                  <a:cubicBezTo>
                    <a:pt x="371" y="32"/>
                    <a:pt x="372" y="32"/>
                    <a:pt x="373" y="33"/>
                  </a:cubicBezTo>
                  <a:cubicBezTo>
                    <a:pt x="374" y="34"/>
                    <a:pt x="375" y="35"/>
                    <a:pt x="376" y="36"/>
                  </a:cubicBezTo>
                  <a:cubicBezTo>
                    <a:pt x="378" y="36"/>
                    <a:pt x="379" y="36"/>
                    <a:pt x="381" y="37"/>
                  </a:cubicBezTo>
                  <a:cubicBezTo>
                    <a:pt x="383" y="36"/>
                    <a:pt x="384" y="36"/>
                    <a:pt x="386" y="36"/>
                  </a:cubicBezTo>
                  <a:cubicBezTo>
                    <a:pt x="389" y="36"/>
                    <a:pt x="390" y="36"/>
                    <a:pt x="393" y="37"/>
                  </a:cubicBezTo>
                  <a:cubicBezTo>
                    <a:pt x="394" y="37"/>
                    <a:pt x="395" y="37"/>
                    <a:pt x="396" y="38"/>
                  </a:cubicBezTo>
                  <a:cubicBezTo>
                    <a:pt x="395" y="38"/>
                    <a:pt x="394" y="39"/>
                    <a:pt x="393" y="39"/>
                  </a:cubicBezTo>
                  <a:cubicBezTo>
                    <a:pt x="390" y="39"/>
                    <a:pt x="389" y="39"/>
                    <a:pt x="386" y="39"/>
                  </a:cubicBezTo>
                  <a:cubicBezTo>
                    <a:pt x="384" y="39"/>
                    <a:pt x="383" y="39"/>
                    <a:pt x="382" y="39"/>
                  </a:cubicBezTo>
                  <a:cubicBezTo>
                    <a:pt x="380" y="39"/>
                    <a:pt x="379" y="39"/>
                    <a:pt x="377" y="38"/>
                  </a:cubicBezTo>
                  <a:cubicBezTo>
                    <a:pt x="376" y="38"/>
                    <a:pt x="376" y="38"/>
                    <a:pt x="375" y="38"/>
                  </a:cubicBezTo>
                  <a:cubicBezTo>
                    <a:pt x="375" y="39"/>
                    <a:pt x="375" y="39"/>
                    <a:pt x="375" y="39"/>
                  </a:cubicBezTo>
                  <a:cubicBezTo>
                    <a:pt x="377" y="40"/>
                    <a:pt x="379" y="40"/>
                    <a:pt x="381" y="41"/>
                  </a:cubicBezTo>
                  <a:cubicBezTo>
                    <a:pt x="382" y="41"/>
                    <a:pt x="382" y="42"/>
                    <a:pt x="382" y="43"/>
                  </a:cubicBezTo>
                  <a:cubicBezTo>
                    <a:pt x="383" y="44"/>
                    <a:pt x="383" y="44"/>
                    <a:pt x="383" y="45"/>
                  </a:cubicBezTo>
                  <a:cubicBezTo>
                    <a:pt x="385" y="45"/>
                    <a:pt x="385" y="45"/>
                    <a:pt x="387" y="46"/>
                  </a:cubicBezTo>
                  <a:cubicBezTo>
                    <a:pt x="388" y="45"/>
                    <a:pt x="389" y="45"/>
                    <a:pt x="390" y="45"/>
                  </a:cubicBezTo>
                  <a:cubicBezTo>
                    <a:pt x="392" y="44"/>
                    <a:pt x="393" y="44"/>
                    <a:pt x="395" y="44"/>
                  </a:cubicBezTo>
                  <a:cubicBezTo>
                    <a:pt x="396" y="44"/>
                    <a:pt x="396" y="44"/>
                    <a:pt x="398" y="45"/>
                  </a:cubicBezTo>
                  <a:cubicBezTo>
                    <a:pt x="399" y="45"/>
                    <a:pt x="399" y="45"/>
                    <a:pt x="400" y="45"/>
                  </a:cubicBezTo>
                  <a:cubicBezTo>
                    <a:pt x="401" y="45"/>
                    <a:pt x="402" y="45"/>
                    <a:pt x="404" y="45"/>
                  </a:cubicBezTo>
                  <a:cubicBezTo>
                    <a:pt x="404" y="45"/>
                    <a:pt x="404" y="45"/>
                    <a:pt x="406" y="45"/>
                  </a:cubicBezTo>
                  <a:cubicBezTo>
                    <a:pt x="407" y="46"/>
                    <a:pt x="409" y="46"/>
                    <a:pt x="409" y="46"/>
                  </a:cubicBezTo>
                  <a:cubicBezTo>
                    <a:pt x="409" y="47"/>
                    <a:pt x="409" y="47"/>
                    <a:pt x="408" y="48"/>
                  </a:cubicBezTo>
                  <a:cubicBezTo>
                    <a:pt x="410" y="48"/>
                    <a:pt x="410" y="48"/>
                    <a:pt x="412" y="49"/>
                  </a:cubicBezTo>
                  <a:cubicBezTo>
                    <a:pt x="413" y="49"/>
                    <a:pt x="414" y="49"/>
                    <a:pt x="416" y="49"/>
                  </a:cubicBezTo>
                  <a:cubicBezTo>
                    <a:pt x="417" y="49"/>
                    <a:pt x="417" y="50"/>
                    <a:pt x="419" y="51"/>
                  </a:cubicBezTo>
                  <a:cubicBezTo>
                    <a:pt x="419" y="51"/>
                    <a:pt x="419" y="51"/>
                    <a:pt x="419" y="52"/>
                  </a:cubicBezTo>
                  <a:cubicBezTo>
                    <a:pt x="420" y="53"/>
                    <a:pt x="421" y="53"/>
                    <a:pt x="422" y="53"/>
                  </a:cubicBezTo>
                  <a:cubicBezTo>
                    <a:pt x="422" y="53"/>
                    <a:pt x="423" y="54"/>
                    <a:pt x="423" y="54"/>
                  </a:cubicBezTo>
                  <a:cubicBezTo>
                    <a:pt x="424" y="54"/>
                    <a:pt x="425" y="55"/>
                    <a:pt x="426" y="55"/>
                  </a:cubicBezTo>
                  <a:cubicBezTo>
                    <a:pt x="426" y="56"/>
                    <a:pt x="426" y="57"/>
                    <a:pt x="426" y="58"/>
                  </a:cubicBezTo>
                  <a:cubicBezTo>
                    <a:pt x="429" y="59"/>
                    <a:pt x="430" y="60"/>
                    <a:pt x="433" y="61"/>
                  </a:cubicBezTo>
                  <a:cubicBezTo>
                    <a:pt x="433" y="62"/>
                    <a:pt x="433" y="63"/>
                    <a:pt x="434" y="64"/>
                  </a:cubicBezTo>
                  <a:cubicBezTo>
                    <a:pt x="434" y="66"/>
                    <a:pt x="435" y="67"/>
                    <a:pt x="435" y="67"/>
                  </a:cubicBezTo>
                  <a:cubicBezTo>
                    <a:pt x="436" y="67"/>
                    <a:pt x="436" y="67"/>
                    <a:pt x="437" y="67"/>
                  </a:cubicBezTo>
                  <a:cubicBezTo>
                    <a:pt x="437" y="68"/>
                    <a:pt x="438" y="68"/>
                    <a:pt x="439" y="68"/>
                  </a:cubicBezTo>
                  <a:cubicBezTo>
                    <a:pt x="439" y="69"/>
                    <a:pt x="439" y="70"/>
                    <a:pt x="440" y="70"/>
                  </a:cubicBezTo>
                  <a:cubicBezTo>
                    <a:pt x="440" y="71"/>
                    <a:pt x="440" y="71"/>
                    <a:pt x="440" y="72"/>
                  </a:cubicBezTo>
                  <a:cubicBezTo>
                    <a:pt x="439" y="71"/>
                    <a:pt x="439" y="71"/>
                    <a:pt x="438" y="71"/>
                  </a:cubicBezTo>
                  <a:cubicBezTo>
                    <a:pt x="438" y="71"/>
                    <a:pt x="437" y="71"/>
                    <a:pt x="437" y="72"/>
                  </a:cubicBezTo>
                  <a:cubicBezTo>
                    <a:pt x="437" y="73"/>
                    <a:pt x="436" y="73"/>
                    <a:pt x="437" y="74"/>
                  </a:cubicBezTo>
                  <a:cubicBezTo>
                    <a:pt x="437" y="74"/>
                    <a:pt x="437" y="73"/>
                    <a:pt x="437" y="74"/>
                  </a:cubicBezTo>
                  <a:cubicBezTo>
                    <a:pt x="437" y="76"/>
                    <a:pt x="438" y="77"/>
                    <a:pt x="438" y="77"/>
                  </a:cubicBezTo>
                  <a:cubicBezTo>
                    <a:pt x="439" y="78"/>
                    <a:pt x="440" y="78"/>
                    <a:pt x="441" y="79"/>
                  </a:cubicBezTo>
                  <a:cubicBezTo>
                    <a:pt x="443" y="78"/>
                    <a:pt x="443" y="78"/>
                    <a:pt x="445" y="78"/>
                  </a:cubicBezTo>
                  <a:cubicBezTo>
                    <a:pt x="445" y="78"/>
                    <a:pt x="445" y="77"/>
                    <a:pt x="444" y="77"/>
                  </a:cubicBezTo>
                  <a:cubicBezTo>
                    <a:pt x="444" y="77"/>
                    <a:pt x="445" y="77"/>
                    <a:pt x="446" y="77"/>
                  </a:cubicBezTo>
                  <a:cubicBezTo>
                    <a:pt x="447" y="77"/>
                    <a:pt x="445" y="75"/>
                    <a:pt x="447" y="77"/>
                  </a:cubicBezTo>
                  <a:cubicBezTo>
                    <a:pt x="449" y="78"/>
                    <a:pt x="448" y="77"/>
                    <a:pt x="449" y="78"/>
                  </a:cubicBezTo>
                  <a:cubicBezTo>
                    <a:pt x="450" y="79"/>
                    <a:pt x="451" y="80"/>
                    <a:pt x="451" y="80"/>
                  </a:cubicBezTo>
                  <a:cubicBezTo>
                    <a:pt x="452" y="80"/>
                    <a:pt x="452" y="80"/>
                    <a:pt x="454" y="81"/>
                  </a:cubicBezTo>
                  <a:cubicBezTo>
                    <a:pt x="454" y="81"/>
                    <a:pt x="455" y="81"/>
                    <a:pt x="456" y="81"/>
                  </a:cubicBezTo>
                  <a:cubicBezTo>
                    <a:pt x="456" y="81"/>
                    <a:pt x="457" y="80"/>
                    <a:pt x="457" y="82"/>
                  </a:cubicBezTo>
                  <a:cubicBezTo>
                    <a:pt x="458" y="84"/>
                    <a:pt x="459" y="83"/>
                    <a:pt x="458" y="84"/>
                  </a:cubicBezTo>
                  <a:cubicBezTo>
                    <a:pt x="458" y="84"/>
                    <a:pt x="460" y="84"/>
                    <a:pt x="458" y="84"/>
                  </a:cubicBezTo>
                  <a:cubicBezTo>
                    <a:pt x="456" y="85"/>
                    <a:pt x="452" y="84"/>
                    <a:pt x="452" y="84"/>
                  </a:cubicBezTo>
                  <a:cubicBezTo>
                    <a:pt x="451" y="83"/>
                    <a:pt x="451" y="83"/>
                    <a:pt x="450" y="83"/>
                  </a:cubicBezTo>
                  <a:cubicBezTo>
                    <a:pt x="448" y="82"/>
                    <a:pt x="447" y="82"/>
                    <a:pt x="446" y="82"/>
                  </a:cubicBezTo>
                  <a:cubicBezTo>
                    <a:pt x="446" y="82"/>
                    <a:pt x="446" y="82"/>
                    <a:pt x="445" y="82"/>
                  </a:cubicBezTo>
                  <a:cubicBezTo>
                    <a:pt x="444" y="83"/>
                    <a:pt x="444" y="82"/>
                    <a:pt x="444" y="83"/>
                  </a:cubicBezTo>
                  <a:cubicBezTo>
                    <a:pt x="443" y="84"/>
                    <a:pt x="443" y="82"/>
                    <a:pt x="443" y="84"/>
                  </a:cubicBezTo>
                  <a:cubicBezTo>
                    <a:pt x="444" y="85"/>
                    <a:pt x="444" y="85"/>
                    <a:pt x="444" y="85"/>
                  </a:cubicBezTo>
                  <a:cubicBezTo>
                    <a:pt x="443" y="85"/>
                    <a:pt x="443" y="85"/>
                    <a:pt x="443" y="86"/>
                  </a:cubicBezTo>
                  <a:cubicBezTo>
                    <a:pt x="443" y="86"/>
                    <a:pt x="441" y="86"/>
                    <a:pt x="441" y="87"/>
                  </a:cubicBezTo>
                  <a:cubicBezTo>
                    <a:pt x="441" y="87"/>
                    <a:pt x="441" y="87"/>
                    <a:pt x="441" y="87"/>
                  </a:cubicBezTo>
                  <a:cubicBezTo>
                    <a:pt x="441" y="87"/>
                    <a:pt x="441" y="88"/>
                    <a:pt x="442" y="88"/>
                  </a:cubicBezTo>
                  <a:cubicBezTo>
                    <a:pt x="443" y="88"/>
                    <a:pt x="443" y="88"/>
                    <a:pt x="444" y="89"/>
                  </a:cubicBezTo>
                  <a:cubicBezTo>
                    <a:pt x="445" y="89"/>
                    <a:pt x="446" y="89"/>
                    <a:pt x="447" y="89"/>
                  </a:cubicBezTo>
                  <a:cubicBezTo>
                    <a:pt x="447" y="89"/>
                    <a:pt x="448" y="90"/>
                    <a:pt x="447" y="91"/>
                  </a:cubicBezTo>
                  <a:cubicBezTo>
                    <a:pt x="446" y="91"/>
                    <a:pt x="446" y="91"/>
                    <a:pt x="446" y="91"/>
                  </a:cubicBezTo>
                  <a:cubicBezTo>
                    <a:pt x="447" y="92"/>
                    <a:pt x="448" y="92"/>
                    <a:pt x="449" y="93"/>
                  </a:cubicBezTo>
                  <a:cubicBezTo>
                    <a:pt x="450" y="93"/>
                    <a:pt x="451" y="92"/>
                    <a:pt x="452" y="92"/>
                  </a:cubicBezTo>
                  <a:cubicBezTo>
                    <a:pt x="452" y="92"/>
                    <a:pt x="453" y="92"/>
                    <a:pt x="453" y="91"/>
                  </a:cubicBezTo>
                  <a:cubicBezTo>
                    <a:pt x="453" y="91"/>
                    <a:pt x="453" y="90"/>
                    <a:pt x="453" y="90"/>
                  </a:cubicBezTo>
                  <a:cubicBezTo>
                    <a:pt x="452" y="89"/>
                    <a:pt x="451" y="89"/>
                    <a:pt x="450" y="88"/>
                  </a:cubicBezTo>
                  <a:cubicBezTo>
                    <a:pt x="450" y="88"/>
                    <a:pt x="450" y="87"/>
                    <a:pt x="450" y="87"/>
                  </a:cubicBezTo>
                  <a:cubicBezTo>
                    <a:pt x="451" y="87"/>
                    <a:pt x="452" y="87"/>
                    <a:pt x="453" y="87"/>
                  </a:cubicBezTo>
                  <a:cubicBezTo>
                    <a:pt x="454" y="87"/>
                    <a:pt x="455" y="87"/>
                    <a:pt x="456" y="87"/>
                  </a:cubicBezTo>
                  <a:cubicBezTo>
                    <a:pt x="456" y="87"/>
                    <a:pt x="457" y="88"/>
                    <a:pt x="458" y="88"/>
                  </a:cubicBezTo>
                  <a:cubicBezTo>
                    <a:pt x="459" y="89"/>
                    <a:pt x="459" y="90"/>
                    <a:pt x="459" y="90"/>
                  </a:cubicBezTo>
                  <a:cubicBezTo>
                    <a:pt x="458" y="91"/>
                    <a:pt x="458" y="91"/>
                    <a:pt x="458" y="92"/>
                  </a:cubicBezTo>
                  <a:cubicBezTo>
                    <a:pt x="458" y="93"/>
                    <a:pt x="458" y="93"/>
                    <a:pt x="458" y="93"/>
                  </a:cubicBezTo>
                  <a:cubicBezTo>
                    <a:pt x="458" y="93"/>
                    <a:pt x="456" y="91"/>
                    <a:pt x="458" y="93"/>
                  </a:cubicBezTo>
                  <a:cubicBezTo>
                    <a:pt x="459" y="95"/>
                    <a:pt x="461" y="96"/>
                    <a:pt x="461" y="96"/>
                  </a:cubicBezTo>
                  <a:cubicBezTo>
                    <a:pt x="461" y="96"/>
                    <a:pt x="460" y="97"/>
                    <a:pt x="459" y="97"/>
                  </a:cubicBezTo>
                  <a:cubicBezTo>
                    <a:pt x="458" y="97"/>
                    <a:pt x="458" y="97"/>
                    <a:pt x="458" y="97"/>
                  </a:cubicBezTo>
                  <a:cubicBezTo>
                    <a:pt x="456" y="97"/>
                    <a:pt x="455" y="96"/>
                    <a:pt x="454" y="96"/>
                  </a:cubicBezTo>
                  <a:cubicBezTo>
                    <a:pt x="453" y="96"/>
                    <a:pt x="453" y="96"/>
                    <a:pt x="453" y="96"/>
                  </a:cubicBezTo>
                  <a:cubicBezTo>
                    <a:pt x="453" y="98"/>
                    <a:pt x="453" y="98"/>
                    <a:pt x="453" y="98"/>
                  </a:cubicBezTo>
                  <a:cubicBezTo>
                    <a:pt x="453" y="98"/>
                    <a:pt x="456" y="99"/>
                    <a:pt x="454" y="99"/>
                  </a:cubicBezTo>
                  <a:cubicBezTo>
                    <a:pt x="452" y="99"/>
                    <a:pt x="452" y="99"/>
                    <a:pt x="452" y="99"/>
                  </a:cubicBezTo>
                  <a:cubicBezTo>
                    <a:pt x="452" y="99"/>
                    <a:pt x="451" y="99"/>
                    <a:pt x="451" y="100"/>
                  </a:cubicBezTo>
                  <a:cubicBezTo>
                    <a:pt x="451" y="101"/>
                    <a:pt x="451" y="103"/>
                    <a:pt x="451" y="103"/>
                  </a:cubicBezTo>
                  <a:cubicBezTo>
                    <a:pt x="453" y="103"/>
                    <a:pt x="453" y="103"/>
                    <a:pt x="454" y="104"/>
                  </a:cubicBezTo>
                  <a:cubicBezTo>
                    <a:pt x="454" y="104"/>
                    <a:pt x="454" y="105"/>
                    <a:pt x="454" y="105"/>
                  </a:cubicBezTo>
                  <a:cubicBezTo>
                    <a:pt x="454" y="106"/>
                    <a:pt x="454" y="106"/>
                    <a:pt x="454" y="106"/>
                  </a:cubicBezTo>
                  <a:cubicBezTo>
                    <a:pt x="455" y="107"/>
                    <a:pt x="455" y="107"/>
                    <a:pt x="456" y="108"/>
                  </a:cubicBezTo>
                  <a:cubicBezTo>
                    <a:pt x="456" y="108"/>
                    <a:pt x="453" y="109"/>
                    <a:pt x="455" y="110"/>
                  </a:cubicBezTo>
                  <a:cubicBezTo>
                    <a:pt x="457" y="110"/>
                    <a:pt x="459" y="111"/>
                    <a:pt x="459" y="111"/>
                  </a:cubicBezTo>
                  <a:cubicBezTo>
                    <a:pt x="460" y="111"/>
                    <a:pt x="459" y="112"/>
                    <a:pt x="459" y="112"/>
                  </a:cubicBezTo>
                  <a:cubicBezTo>
                    <a:pt x="459" y="112"/>
                    <a:pt x="459" y="113"/>
                    <a:pt x="459" y="113"/>
                  </a:cubicBezTo>
                  <a:cubicBezTo>
                    <a:pt x="459" y="113"/>
                    <a:pt x="460" y="114"/>
                    <a:pt x="460" y="114"/>
                  </a:cubicBezTo>
                  <a:cubicBezTo>
                    <a:pt x="461" y="115"/>
                    <a:pt x="463" y="116"/>
                    <a:pt x="463" y="116"/>
                  </a:cubicBezTo>
                  <a:cubicBezTo>
                    <a:pt x="463" y="116"/>
                    <a:pt x="463" y="117"/>
                    <a:pt x="463" y="118"/>
                  </a:cubicBezTo>
                  <a:cubicBezTo>
                    <a:pt x="463" y="118"/>
                    <a:pt x="463" y="118"/>
                    <a:pt x="463" y="118"/>
                  </a:cubicBezTo>
                  <a:cubicBezTo>
                    <a:pt x="463" y="118"/>
                    <a:pt x="463" y="118"/>
                    <a:pt x="463" y="119"/>
                  </a:cubicBezTo>
                  <a:cubicBezTo>
                    <a:pt x="463" y="120"/>
                    <a:pt x="464" y="121"/>
                    <a:pt x="464" y="121"/>
                  </a:cubicBezTo>
                  <a:cubicBezTo>
                    <a:pt x="464" y="121"/>
                    <a:pt x="464" y="121"/>
                    <a:pt x="465" y="121"/>
                  </a:cubicBezTo>
                  <a:cubicBezTo>
                    <a:pt x="466" y="122"/>
                    <a:pt x="469" y="122"/>
                    <a:pt x="469" y="123"/>
                  </a:cubicBezTo>
                  <a:cubicBezTo>
                    <a:pt x="470" y="123"/>
                    <a:pt x="469" y="125"/>
                    <a:pt x="469" y="125"/>
                  </a:cubicBezTo>
                  <a:cubicBezTo>
                    <a:pt x="469" y="125"/>
                    <a:pt x="470" y="126"/>
                    <a:pt x="471" y="126"/>
                  </a:cubicBezTo>
                  <a:cubicBezTo>
                    <a:pt x="472" y="127"/>
                    <a:pt x="472" y="126"/>
                    <a:pt x="472" y="127"/>
                  </a:cubicBezTo>
                  <a:cubicBezTo>
                    <a:pt x="473" y="128"/>
                    <a:pt x="473" y="128"/>
                    <a:pt x="474" y="128"/>
                  </a:cubicBezTo>
                  <a:cubicBezTo>
                    <a:pt x="474" y="129"/>
                    <a:pt x="474" y="128"/>
                    <a:pt x="474" y="129"/>
                  </a:cubicBezTo>
                  <a:cubicBezTo>
                    <a:pt x="474" y="130"/>
                    <a:pt x="473" y="128"/>
                    <a:pt x="475" y="130"/>
                  </a:cubicBezTo>
                  <a:cubicBezTo>
                    <a:pt x="476" y="131"/>
                    <a:pt x="477" y="132"/>
                    <a:pt x="477" y="132"/>
                  </a:cubicBezTo>
                  <a:cubicBezTo>
                    <a:pt x="477" y="132"/>
                    <a:pt x="477" y="132"/>
                    <a:pt x="478" y="132"/>
                  </a:cubicBezTo>
                  <a:cubicBezTo>
                    <a:pt x="478" y="132"/>
                    <a:pt x="477" y="130"/>
                    <a:pt x="480" y="132"/>
                  </a:cubicBezTo>
                  <a:cubicBezTo>
                    <a:pt x="482" y="134"/>
                    <a:pt x="480" y="133"/>
                    <a:pt x="481" y="136"/>
                  </a:cubicBezTo>
                  <a:cubicBezTo>
                    <a:pt x="481" y="136"/>
                    <a:pt x="482" y="136"/>
                    <a:pt x="482" y="136"/>
                  </a:cubicBezTo>
                  <a:cubicBezTo>
                    <a:pt x="483" y="136"/>
                    <a:pt x="483" y="136"/>
                    <a:pt x="484" y="136"/>
                  </a:cubicBezTo>
                  <a:cubicBezTo>
                    <a:pt x="485" y="136"/>
                    <a:pt x="485" y="136"/>
                    <a:pt x="486" y="136"/>
                  </a:cubicBezTo>
                  <a:cubicBezTo>
                    <a:pt x="487" y="136"/>
                    <a:pt x="487" y="136"/>
                    <a:pt x="487" y="136"/>
                  </a:cubicBezTo>
                  <a:cubicBezTo>
                    <a:pt x="488" y="136"/>
                    <a:pt x="488" y="136"/>
                    <a:pt x="489" y="136"/>
                  </a:cubicBezTo>
                  <a:cubicBezTo>
                    <a:pt x="489" y="135"/>
                    <a:pt x="489" y="135"/>
                    <a:pt x="489" y="134"/>
                  </a:cubicBezTo>
                  <a:cubicBezTo>
                    <a:pt x="489" y="134"/>
                    <a:pt x="490" y="134"/>
                    <a:pt x="490" y="135"/>
                  </a:cubicBezTo>
                  <a:cubicBezTo>
                    <a:pt x="491" y="136"/>
                    <a:pt x="491" y="136"/>
                    <a:pt x="491" y="137"/>
                  </a:cubicBezTo>
                  <a:cubicBezTo>
                    <a:pt x="491" y="138"/>
                    <a:pt x="491" y="138"/>
                    <a:pt x="491" y="138"/>
                  </a:cubicBezTo>
                  <a:cubicBezTo>
                    <a:pt x="491" y="138"/>
                    <a:pt x="491" y="139"/>
                    <a:pt x="492" y="139"/>
                  </a:cubicBezTo>
                  <a:cubicBezTo>
                    <a:pt x="492" y="140"/>
                    <a:pt x="494" y="140"/>
                    <a:pt x="494" y="140"/>
                  </a:cubicBezTo>
                  <a:cubicBezTo>
                    <a:pt x="495" y="141"/>
                    <a:pt x="496" y="141"/>
                    <a:pt x="497" y="142"/>
                  </a:cubicBezTo>
                  <a:cubicBezTo>
                    <a:pt x="497" y="142"/>
                    <a:pt x="499" y="143"/>
                    <a:pt x="499" y="143"/>
                  </a:cubicBezTo>
                  <a:cubicBezTo>
                    <a:pt x="499" y="143"/>
                    <a:pt x="499" y="143"/>
                    <a:pt x="500" y="143"/>
                  </a:cubicBezTo>
                  <a:cubicBezTo>
                    <a:pt x="500" y="142"/>
                    <a:pt x="500" y="142"/>
                    <a:pt x="501" y="142"/>
                  </a:cubicBezTo>
                  <a:cubicBezTo>
                    <a:pt x="501" y="142"/>
                    <a:pt x="501" y="142"/>
                    <a:pt x="502" y="142"/>
                  </a:cubicBezTo>
                  <a:cubicBezTo>
                    <a:pt x="502" y="141"/>
                    <a:pt x="503" y="141"/>
                    <a:pt x="503" y="141"/>
                  </a:cubicBezTo>
                  <a:cubicBezTo>
                    <a:pt x="503" y="140"/>
                    <a:pt x="502" y="140"/>
                    <a:pt x="502" y="139"/>
                  </a:cubicBezTo>
                  <a:cubicBezTo>
                    <a:pt x="502" y="139"/>
                    <a:pt x="502" y="138"/>
                    <a:pt x="502" y="138"/>
                  </a:cubicBezTo>
                  <a:cubicBezTo>
                    <a:pt x="502" y="138"/>
                    <a:pt x="502" y="137"/>
                    <a:pt x="503" y="137"/>
                  </a:cubicBezTo>
                  <a:cubicBezTo>
                    <a:pt x="503" y="137"/>
                    <a:pt x="503" y="137"/>
                    <a:pt x="503" y="137"/>
                  </a:cubicBezTo>
                  <a:cubicBezTo>
                    <a:pt x="504" y="136"/>
                    <a:pt x="504" y="136"/>
                    <a:pt x="505" y="135"/>
                  </a:cubicBezTo>
                  <a:cubicBezTo>
                    <a:pt x="505" y="135"/>
                    <a:pt x="505" y="135"/>
                    <a:pt x="505" y="134"/>
                  </a:cubicBezTo>
                  <a:cubicBezTo>
                    <a:pt x="505" y="134"/>
                    <a:pt x="505" y="133"/>
                    <a:pt x="504" y="133"/>
                  </a:cubicBezTo>
                  <a:cubicBezTo>
                    <a:pt x="504" y="132"/>
                    <a:pt x="504" y="132"/>
                    <a:pt x="505" y="131"/>
                  </a:cubicBezTo>
                  <a:cubicBezTo>
                    <a:pt x="505" y="131"/>
                    <a:pt x="505" y="131"/>
                    <a:pt x="506" y="131"/>
                  </a:cubicBezTo>
                  <a:cubicBezTo>
                    <a:pt x="506" y="131"/>
                    <a:pt x="506" y="131"/>
                    <a:pt x="507" y="131"/>
                  </a:cubicBezTo>
                  <a:cubicBezTo>
                    <a:pt x="507" y="130"/>
                    <a:pt x="508" y="130"/>
                    <a:pt x="508" y="129"/>
                  </a:cubicBezTo>
                  <a:cubicBezTo>
                    <a:pt x="508" y="129"/>
                    <a:pt x="507" y="128"/>
                    <a:pt x="507" y="128"/>
                  </a:cubicBezTo>
                  <a:cubicBezTo>
                    <a:pt x="507" y="127"/>
                    <a:pt x="507" y="127"/>
                    <a:pt x="506" y="126"/>
                  </a:cubicBezTo>
                  <a:cubicBezTo>
                    <a:pt x="507" y="126"/>
                    <a:pt x="507" y="125"/>
                    <a:pt x="507" y="125"/>
                  </a:cubicBezTo>
                  <a:cubicBezTo>
                    <a:pt x="507" y="125"/>
                    <a:pt x="508" y="125"/>
                    <a:pt x="508" y="125"/>
                  </a:cubicBezTo>
                  <a:cubicBezTo>
                    <a:pt x="508" y="124"/>
                    <a:pt x="508" y="124"/>
                    <a:pt x="508" y="123"/>
                  </a:cubicBezTo>
                  <a:cubicBezTo>
                    <a:pt x="508" y="122"/>
                    <a:pt x="508" y="122"/>
                    <a:pt x="508" y="121"/>
                  </a:cubicBezTo>
                  <a:cubicBezTo>
                    <a:pt x="508" y="121"/>
                    <a:pt x="508" y="121"/>
                    <a:pt x="508" y="120"/>
                  </a:cubicBezTo>
                  <a:cubicBezTo>
                    <a:pt x="509" y="120"/>
                    <a:pt x="510" y="120"/>
                    <a:pt x="511" y="120"/>
                  </a:cubicBezTo>
                  <a:cubicBezTo>
                    <a:pt x="511" y="120"/>
                    <a:pt x="513" y="120"/>
                    <a:pt x="514" y="121"/>
                  </a:cubicBezTo>
                  <a:cubicBezTo>
                    <a:pt x="515" y="122"/>
                    <a:pt x="514" y="121"/>
                    <a:pt x="515" y="122"/>
                  </a:cubicBezTo>
                  <a:cubicBezTo>
                    <a:pt x="517" y="123"/>
                    <a:pt x="520" y="123"/>
                    <a:pt x="520" y="123"/>
                  </a:cubicBezTo>
                  <a:cubicBezTo>
                    <a:pt x="521" y="123"/>
                    <a:pt x="521" y="123"/>
                    <a:pt x="521" y="123"/>
                  </a:cubicBezTo>
                  <a:cubicBezTo>
                    <a:pt x="522" y="122"/>
                    <a:pt x="522" y="121"/>
                    <a:pt x="522" y="120"/>
                  </a:cubicBezTo>
                  <a:cubicBezTo>
                    <a:pt x="522" y="120"/>
                    <a:pt x="522" y="120"/>
                    <a:pt x="522" y="119"/>
                  </a:cubicBezTo>
                  <a:cubicBezTo>
                    <a:pt x="523" y="120"/>
                    <a:pt x="523" y="120"/>
                    <a:pt x="524" y="120"/>
                  </a:cubicBezTo>
                  <a:cubicBezTo>
                    <a:pt x="525" y="120"/>
                    <a:pt x="525" y="119"/>
                    <a:pt x="526" y="119"/>
                  </a:cubicBezTo>
                  <a:cubicBezTo>
                    <a:pt x="526" y="119"/>
                    <a:pt x="526" y="119"/>
                    <a:pt x="527" y="119"/>
                  </a:cubicBezTo>
                  <a:cubicBezTo>
                    <a:pt x="527" y="119"/>
                    <a:pt x="527" y="118"/>
                    <a:pt x="528" y="118"/>
                  </a:cubicBezTo>
                  <a:cubicBezTo>
                    <a:pt x="528" y="118"/>
                    <a:pt x="528" y="117"/>
                    <a:pt x="529" y="117"/>
                  </a:cubicBezTo>
                  <a:cubicBezTo>
                    <a:pt x="529" y="117"/>
                    <a:pt x="529" y="117"/>
                    <a:pt x="529" y="117"/>
                  </a:cubicBezTo>
                  <a:cubicBezTo>
                    <a:pt x="530" y="118"/>
                    <a:pt x="530" y="118"/>
                    <a:pt x="531" y="118"/>
                  </a:cubicBezTo>
                  <a:cubicBezTo>
                    <a:pt x="532" y="118"/>
                    <a:pt x="532" y="118"/>
                    <a:pt x="533" y="118"/>
                  </a:cubicBezTo>
                  <a:cubicBezTo>
                    <a:pt x="533" y="117"/>
                    <a:pt x="532" y="117"/>
                    <a:pt x="532" y="117"/>
                  </a:cubicBezTo>
                  <a:cubicBezTo>
                    <a:pt x="533" y="117"/>
                    <a:pt x="533" y="117"/>
                    <a:pt x="533" y="117"/>
                  </a:cubicBezTo>
                  <a:cubicBezTo>
                    <a:pt x="533" y="117"/>
                    <a:pt x="534" y="117"/>
                    <a:pt x="534" y="117"/>
                  </a:cubicBezTo>
                  <a:cubicBezTo>
                    <a:pt x="534" y="117"/>
                    <a:pt x="536" y="118"/>
                    <a:pt x="536" y="118"/>
                  </a:cubicBezTo>
                  <a:cubicBezTo>
                    <a:pt x="536" y="117"/>
                    <a:pt x="536" y="117"/>
                    <a:pt x="536" y="117"/>
                  </a:cubicBezTo>
                  <a:cubicBezTo>
                    <a:pt x="537" y="117"/>
                    <a:pt x="537" y="117"/>
                    <a:pt x="538" y="117"/>
                  </a:cubicBezTo>
                  <a:cubicBezTo>
                    <a:pt x="538" y="117"/>
                    <a:pt x="540" y="117"/>
                    <a:pt x="540" y="117"/>
                  </a:cubicBezTo>
                  <a:cubicBezTo>
                    <a:pt x="541" y="118"/>
                    <a:pt x="542" y="118"/>
                    <a:pt x="542" y="118"/>
                  </a:cubicBezTo>
                  <a:cubicBezTo>
                    <a:pt x="543" y="119"/>
                    <a:pt x="544" y="119"/>
                    <a:pt x="544" y="119"/>
                  </a:cubicBezTo>
                  <a:cubicBezTo>
                    <a:pt x="545" y="119"/>
                    <a:pt x="545" y="118"/>
                    <a:pt x="545" y="118"/>
                  </a:cubicBezTo>
                  <a:cubicBezTo>
                    <a:pt x="545" y="118"/>
                    <a:pt x="545" y="118"/>
                    <a:pt x="545" y="118"/>
                  </a:cubicBezTo>
                  <a:cubicBezTo>
                    <a:pt x="545" y="118"/>
                    <a:pt x="549" y="119"/>
                    <a:pt x="550" y="119"/>
                  </a:cubicBezTo>
                  <a:cubicBezTo>
                    <a:pt x="550" y="119"/>
                    <a:pt x="550" y="118"/>
                    <a:pt x="550" y="118"/>
                  </a:cubicBezTo>
                  <a:cubicBezTo>
                    <a:pt x="550" y="118"/>
                    <a:pt x="550" y="118"/>
                    <a:pt x="550" y="117"/>
                  </a:cubicBezTo>
                  <a:cubicBezTo>
                    <a:pt x="550" y="117"/>
                    <a:pt x="550" y="117"/>
                    <a:pt x="550" y="117"/>
                  </a:cubicBezTo>
                  <a:cubicBezTo>
                    <a:pt x="551" y="117"/>
                    <a:pt x="551" y="117"/>
                    <a:pt x="552" y="117"/>
                  </a:cubicBezTo>
                  <a:cubicBezTo>
                    <a:pt x="552" y="117"/>
                    <a:pt x="552" y="117"/>
                    <a:pt x="552" y="117"/>
                  </a:cubicBezTo>
                  <a:cubicBezTo>
                    <a:pt x="553" y="117"/>
                    <a:pt x="553" y="118"/>
                    <a:pt x="553" y="118"/>
                  </a:cubicBezTo>
                  <a:cubicBezTo>
                    <a:pt x="554" y="118"/>
                    <a:pt x="554" y="118"/>
                    <a:pt x="555" y="119"/>
                  </a:cubicBezTo>
                  <a:cubicBezTo>
                    <a:pt x="555" y="119"/>
                    <a:pt x="556" y="119"/>
                    <a:pt x="556" y="119"/>
                  </a:cubicBezTo>
                  <a:cubicBezTo>
                    <a:pt x="556" y="119"/>
                    <a:pt x="556" y="118"/>
                    <a:pt x="556" y="118"/>
                  </a:cubicBezTo>
                  <a:cubicBezTo>
                    <a:pt x="556" y="118"/>
                    <a:pt x="556" y="118"/>
                    <a:pt x="556" y="118"/>
                  </a:cubicBezTo>
                  <a:cubicBezTo>
                    <a:pt x="556" y="117"/>
                    <a:pt x="556" y="117"/>
                    <a:pt x="556" y="117"/>
                  </a:cubicBezTo>
                  <a:cubicBezTo>
                    <a:pt x="556" y="117"/>
                    <a:pt x="556" y="117"/>
                    <a:pt x="556" y="117"/>
                  </a:cubicBezTo>
                  <a:cubicBezTo>
                    <a:pt x="556" y="117"/>
                    <a:pt x="552" y="114"/>
                    <a:pt x="552" y="114"/>
                  </a:cubicBezTo>
                  <a:cubicBezTo>
                    <a:pt x="551" y="113"/>
                    <a:pt x="551" y="113"/>
                    <a:pt x="551" y="113"/>
                  </a:cubicBezTo>
                  <a:cubicBezTo>
                    <a:pt x="550" y="113"/>
                    <a:pt x="550" y="112"/>
                    <a:pt x="549" y="112"/>
                  </a:cubicBezTo>
                  <a:cubicBezTo>
                    <a:pt x="548" y="111"/>
                    <a:pt x="547" y="111"/>
                    <a:pt x="546" y="110"/>
                  </a:cubicBezTo>
                  <a:cubicBezTo>
                    <a:pt x="546" y="110"/>
                    <a:pt x="546" y="109"/>
                    <a:pt x="547" y="109"/>
                  </a:cubicBezTo>
                  <a:cubicBezTo>
                    <a:pt x="547" y="109"/>
                    <a:pt x="546" y="108"/>
                    <a:pt x="547" y="109"/>
                  </a:cubicBezTo>
                  <a:cubicBezTo>
                    <a:pt x="549" y="110"/>
                    <a:pt x="547" y="108"/>
                    <a:pt x="549" y="110"/>
                  </a:cubicBezTo>
                  <a:cubicBezTo>
                    <a:pt x="551" y="112"/>
                    <a:pt x="552" y="112"/>
                    <a:pt x="552" y="112"/>
                  </a:cubicBezTo>
                  <a:cubicBezTo>
                    <a:pt x="552" y="112"/>
                    <a:pt x="552" y="113"/>
                    <a:pt x="553" y="113"/>
                  </a:cubicBezTo>
                  <a:cubicBezTo>
                    <a:pt x="553" y="114"/>
                    <a:pt x="558" y="116"/>
                    <a:pt x="558" y="116"/>
                  </a:cubicBezTo>
                  <a:cubicBezTo>
                    <a:pt x="559" y="116"/>
                    <a:pt x="559" y="116"/>
                    <a:pt x="559" y="116"/>
                  </a:cubicBezTo>
                  <a:cubicBezTo>
                    <a:pt x="559" y="115"/>
                    <a:pt x="558" y="115"/>
                    <a:pt x="558" y="115"/>
                  </a:cubicBezTo>
                  <a:cubicBezTo>
                    <a:pt x="557" y="114"/>
                    <a:pt x="557" y="114"/>
                    <a:pt x="557" y="113"/>
                  </a:cubicBezTo>
                  <a:cubicBezTo>
                    <a:pt x="556" y="113"/>
                    <a:pt x="555" y="113"/>
                    <a:pt x="555" y="112"/>
                  </a:cubicBezTo>
                  <a:cubicBezTo>
                    <a:pt x="555" y="112"/>
                    <a:pt x="554" y="111"/>
                    <a:pt x="554" y="111"/>
                  </a:cubicBezTo>
                  <a:cubicBezTo>
                    <a:pt x="553" y="111"/>
                    <a:pt x="552" y="110"/>
                    <a:pt x="552" y="110"/>
                  </a:cubicBezTo>
                  <a:cubicBezTo>
                    <a:pt x="552" y="110"/>
                    <a:pt x="552" y="109"/>
                    <a:pt x="552" y="109"/>
                  </a:cubicBezTo>
                  <a:cubicBezTo>
                    <a:pt x="552" y="109"/>
                    <a:pt x="551" y="108"/>
                    <a:pt x="552" y="108"/>
                  </a:cubicBezTo>
                  <a:cubicBezTo>
                    <a:pt x="552" y="108"/>
                    <a:pt x="552" y="108"/>
                    <a:pt x="552" y="108"/>
                  </a:cubicBezTo>
                  <a:cubicBezTo>
                    <a:pt x="553" y="108"/>
                    <a:pt x="553" y="108"/>
                    <a:pt x="553" y="108"/>
                  </a:cubicBezTo>
                  <a:cubicBezTo>
                    <a:pt x="553" y="108"/>
                    <a:pt x="551" y="106"/>
                    <a:pt x="551" y="106"/>
                  </a:cubicBezTo>
                  <a:cubicBezTo>
                    <a:pt x="552" y="106"/>
                    <a:pt x="552" y="105"/>
                    <a:pt x="552" y="105"/>
                  </a:cubicBezTo>
                  <a:cubicBezTo>
                    <a:pt x="553" y="105"/>
                    <a:pt x="551" y="103"/>
                    <a:pt x="551" y="103"/>
                  </a:cubicBezTo>
                  <a:cubicBezTo>
                    <a:pt x="551" y="103"/>
                    <a:pt x="551" y="102"/>
                    <a:pt x="551" y="102"/>
                  </a:cubicBezTo>
                  <a:cubicBezTo>
                    <a:pt x="552" y="103"/>
                    <a:pt x="552" y="103"/>
                    <a:pt x="553" y="103"/>
                  </a:cubicBezTo>
                  <a:cubicBezTo>
                    <a:pt x="553" y="103"/>
                    <a:pt x="554" y="103"/>
                    <a:pt x="554" y="103"/>
                  </a:cubicBezTo>
                  <a:cubicBezTo>
                    <a:pt x="554" y="103"/>
                    <a:pt x="554" y="103"/>
                    <a:pt x="554" y="103"/>
                  </a:cubicBezTo>
                  <a:cubicBezTo>
                    <a:pt x="554" y="102"/>
                    <a:pt x="554" y="102"/>
                    <a:pt x="553" y="101"/>
                  </a:cubicBezTo>
                  <a:cubicBezTo>
                    <a:pt x="553" y="101"/>
                    <a:pt x="552" y="101"/>
                    <a:pt x="552" y="100"/>
                  </a:cubicBezTo>
                  <a:cubicBezTo>
                    <a:pt x="551" y="99"/>
                    <a:pt x="551" y="99"/>
                    <a:pt x="550" y="99"/>
                  </a:cubicBezTo>
                  <a:cubicBezTo>
                    <a:pt x="550" y="98"/>
                    <a:pt x="550" y="98"/>
                    <a:pt x="550" y="98"/>
                  </a:cubicBezTo>
                  <a:cubicBezTo>
                    <a:pt x="550" y="98"/>
                    <a:pt x="550" y="98"/>
                    <a:pt x="551" y="98"/>
                  </a:cubicBezTo>
                  <a:cubicBezTo>
                    <a:pt x="550" y="98"/>
                    <a:pt x="550" y="97"/>
                    <a:pt x="550" y="97"/>
                  </a:cubicBezTo>
                  <a:cubicBezTo>
                    <a:pt x="549" y="97"/>
                    <a:pt x="549" y="96"/>
                    <a:pt x="549" y="96"/>
                  </a:cubicBezTo>
                  <a:cubicBezTo>
                    <a:pt x="548" y="95"/>
                    <a:pt x="547" y="95"/>
                    <a:pt x="546" y="94"/>
                  </a:cubicBezTo>
                  <a:cubicBezTo>
                    <a:pt x="547" y="94"/>
                    <a:pt x="548" y="95"/>
                    <a:pt x="549" y="95"/>
                  </a:cubicBezTo>
                  <a:cubicBezTo>
                    <a:pt x="549" y="95"/>
                    <a:pt x="550" y="95"/>
                    <a:pt x="550" y="95"/>
                  </a:cubicBezTo>
                  <a:cubicBezTo>
                    <a:pt x="550" y="95"/>
                    <a:pt x="551" y="96"/>
                    <a:pt x="551" y="95"/>
                  </a:cubicBezTo>
                  <a:cubicBezTo>
                    <a:pt x="551" y="95"/>
                    <a:pt x="549" y="93"/>
                    <a:pt x="549" y="93"/>
                  </a:cubicBezTo>
                  <a:cubicBezTo>
                    <a:pt x="548" y="92"/>
                    <a:pt x="547" y="92"/>
                    <a:pt x="547" y="92"/>
                  </a:cubicBezTo>
                  <a:cubicBezTo>
                    <a:pt x="546" y="91"/>
                    <a:pt x="545" y="91"/>
                    <a:pt x="544" y="90"/>
                  </a:cubicBezTo>
                  <a:cubicBezTo>
                    <a:pt x="544" y="90"/>
                    <a:pt x="541" y="88"/>
                    <a:pt x="541" y="88"/>
                  </a:cubicBezTo>
                  <a:cubicBezTo>
                    <a:pt x="540" y="87"/>
                    <a:pt x="539" y="86"/>
                    <a:pt x="538" y="85"/>
                  </a:cubicBezTo>
                  <a:cubicBezTo>
                    <a:pt x="537" y="85"/>
                    <a:pt x="536" y="84"/>
                    <a:pt x="537" y="84"/>
                  </a:cubicBezTo>
                  <a:cubicBezTo>
                    <a:pt x="537" y="85"/>
                    <a:pt x="539" y="85"/>
                    <a:pt x="539" y="85"/>
                  </a:cubicBezTo>
                  <a:cubicBezTo>
                    <a:pt x="540" y="85"/>
                    <a:pt x="541" y="86"/>
                    <a:pt x="542" y="86"/>
                  </a:cubicBezTo>
                  <a:cubicBezTo>
                    <a:pt x="542" y="87"/>
                    <a:pt x="542" y="86"/>
                    <a:pt x="542" y="86"/>
                  </a:cubicBezTo>
                  <a:cubicBezTo>
                    <a:pt x="541" y="86"/>
                    <a:pt x="541" y="85"/>
                    <a:pt x="540" y="84"/>
                  </a:cubicBezTo>
                  <a:cubicBezTo>
                    <a:pt x="540" y="84"/>
                    <a:pt x="540" y="84"/>
                    <a:pt x="540" y="84"/>
                  </a:cubicBezTo>
                  <a:cubicBezTo>
                    <a:pt x="540" y="84"/>
                    <a:pt x="540" y="84"/>
                    <a:pt x="540" y="84"/>
                  </a:cubicBezTo>
                  <a:cubicBezTo>
                    <a:pt x="541" y="85"/>
                    <a:pt x="542" y="85"/>
                    <a:pt x="542" y="85"/>
                  </a:cubicBezTo>
                  <a:cubicBezTo>
                    <a:pt x="543" y="85"/>
                    <a:pt x="543" y="86"/>
                    <a:pt x="543" y="86"/>
                  </a:cubicBezTo>
                  <a:cubicBezTo>
                    <a:pt x="542" y="85"/>
                    <a:pt x="542" y="85"/>
                    <a:pt x="542" y="84"/>
                  </a:cubicBezTo>
                  <a:cubicBezTo>
                    <a:pt x="542" y="84"/>
                    <a:pt x="542" y="84"/>
                    <a:pt x="542" y="84"/>
                  </a:cubicBezTo>
                  <a:cubicBezTo>
                    <a:pt x="543" y="84"/>
                    <a:pt x="543" y="85"/>
                    <a:pt x="544" y="85"/>
                  </a:cubicBezTo>
                  <a:cubicBezTo>
                    <a:pt x="544" y="85"/>
                    <a:pt x="544" y="85"/>
                    <a:pt x="545" y="85"/>
                  </a:cubicBezTo>
                  <a:cubicBezTo>
                    <a:pt x="545" y="85"/>
                    <a:pt x="544" y="84"/>
                    <a:pt x="543" y="84"/>
                  </a:cubicBezTo>
                  <a:cubicBezTo>
                    <a:pt x="542" y="83"/>
                    <a:pt x="540" y="82"/>
                    <a:pt x="540" y="81"/>
                  </a:cubicBezTo>
                  <a:cubicBezTo>
                    <a:pt x="539" y="81"/>
                    <a:pt x="538" y="80"/>
                    <a:pt x="538" y="80"/>
                  </a:cubicBezTo>
                  <a:cubicBezTo>
                    <a:pt x="538" y="80"/>
                    <a:pt x="539" y="80"/>
                    <a:pt x="540" y="81"/>
                  </a:cubicBezTo>
                  <a:cubicBezTo>
                    <a:pt x="541" y="82"/>
                    <a:pt x="543" y="83"/>
                    <a:pt x="544" y="84"/>
                  </a:cubicBezTo>
                  <a:cubicBezTo>
                    <a:pt x="544" y="84"/>
                    <a:pt x="545" y="85"/>
                    <a:pt x="545" y="85"/>
                  </a:cubicBezTo>
                  <a:cubicBezTo>
                    <a:pt x="546" y="86"/>
                    <a:pt x="547" y="86"/>
                    <a:pt x="548" y="87"/>
                  </a:cubicBezTo>
                  <a:cubicBezTo>
                    <a:pt x="548" y="87"/>
                    <a:pt x="548" y="87"/>
                    <a:pt x="548" y="87"/>
                  </a:cubicBezTo>
                  <a:cubicBezTo>
                    <a:pt x="548" y="87"/>
                    <a:pt x="548" y="87"/>
                    <a:pt x="548" y="87"/>
                  </a:cubicBezTo>
                  <a:cubicBezTo>
                    <a:pt x="548" y="87"/>
                    <a:pt x="548" y="87"/>
                    <a:pt x="548" y="87"/>
                  </a:cubicBezTo>
                  <a:cubicBezTo>
                    <a:pt x="548" y="87"/>
                    <a:pt x="548" y="87"/>
                    <a:pt x="548" y="87"/>
                  </a:cubicBezTo>
                  <a:cubicBezTo>
                    <a:pt x="548" y="86"/>
                    <a:pt x="548" y="86"/>
                    <a:pt x="547" y="86"/>
                  </a:cubicBezTo>
                  <a:cubicBezTo>
                    <a:pt x="547" y="86"/>
                    <a:pt x="547" y="85"/>
                    <a:pt x="546" y="85"/>
                  </a:cubicBezTo>
                  <a:cubicBezTo>
                    <a:pt x="546" y="85"/>
                    <a:pt x="546" y="85"/>
                    <a:pt x="544" y="84"/>
                  </a:cubicBezTo>
                  <a:cubicBezTo>
                    <a:pt x="543" y="82"/>
                    <a:pt x="543" y="83"/>
                    <a:pt x="543" y="82"/>
                  </a:cubicBezTo>
                  <a:cubicBezTo>
                    <a:pt x="542" y="82"/>
                    <a:pt x="542" y="82"/>
                    <a:pt x="539" y="80"/>
                  </a:cubicBezTo>
                  <a:cubicBezTo>
                    <a:pt x="537" y="78"/>
                    <a:pt x="537" y="78"/>
                    <a:pt x="537" y="78"/>
                  </a:cubicBezTo>
                  <a:cubicBezTo>
                    <a:pt x="537" y="78"/>
                    <a:pt x="537" y="78"/>
                    <a:pt x="536" y="78"/>
                  </a:cubicBezTo>
                  <a:cubicBezTo>
                    <a:pt x="536" y="77"/>
                    <a:pt x="536" y="78"/>
                    <a:pt x="536" y="77"/>
                  </a:cubicBezTo>
                  <a:cubicBezTo>
                    <a:pt x="535" y="77"/>
                    <a:pt x="536" y="78"/>
                    <a:pt x="535" y="77"/>
                  </a:cubicBezTo>
                  <a:cubicBezTo>
                    <a:pt x="534" y="76"/>
                    <a:pt x="535" y="77"/>
                    <a:pt x="534" y="76"/>
                  </a:cubicBezTo>
                  <a:cubicBezTo>
                    <a:pt x="533" y="76"/>
                    <a:pt x="535" y="77"/>
                    <a:pt x="533" y="76"/>
                  </a:cubicBezTo>
                  <a:cubicBezTo>
                    <a:pt x="531" y="74"/>
                    <a:pt x="531" y="74"/>
                    <a:pt x="531" y="74"/>
                  </a:cubicBezTo>
                  <a:cubicBezTo>
                    <a:pt x="531" y="74"/>
                    <a:pt x="531" y="75"/>
                    <a:pt x="530" y="74"/>
                  </a:cubicBezTo>
                  <a:cubicBezTo>
                    <a:pt x="528" y="73"/>
                    <a:pt x="528" y="72"/>
                    <a:pt x="527" y="72"/>
                  </a:cubicBezTo>
                  <a:cubicBezTo>
                    <a:pt x="527" y="72"/>
                    <a:pt x="527" y="72"/>
                    <a:pt x="526" y="72"/>
                  </a:cubicBezTo>
                  <a:cubicBezTo>
                    <a:pt x="526" y="72"/>
                    <a:pt x="527" y="72"/>
                    <a:pt x="526" y="72"/>
                  </a:cubicBezTo>
                  <a:cubicBezTo>
                    <a:pt x="526" y="71"/>
                    <a:pt x="526" y="72"/>
                    <a:pt x="525" y="71"/>
                  </a:cubicBezTo>
                  <a:cubicBezTo>
                    <a:pt x="524" y="71"/>
                    <a:pt x="525" y="71"/>
                    <a:pt x="524" y="71"/>
                  </a:cubicBezTo>
                  <a:cubicBezTo>
                    <a:pt x="523" y="70"/>
                    <a:pt x="522" y="69"/>
                    <a:pt x="522" y="69"/>
                  </a:cubicBezTo>
                  <a:cubicBezTo>
                    <a:pt x="521" y="69"/>
                    <a:pt x="521" y="68"/>
                    <a:pt x="521" y="68"/>
                  </a:cubicBezTo>
                  <a:cubicBezTo>
                    <a:pt x="521" y="68"/>
                    <a:pt x="521" y="68"/>
                    <a:pt x="521" y="68"/>
                  </a:cubicBezTo>
                  <a:cubicBezTo>
                    <a:pt x="522" y="68"/>
                    <a:pt x="523" y="69"/>
                    <a:pt x="523" y="69"/>
                  </a:cubicBezTo>
                  <a:cubicBezTo>
                    <a:pt x="522" y="68"/>
                    <a:pt x="522" y="68"/>
                    <a:pt x="522" y="67"/>
                  </a:cubicBezTo>
                  <a:cubicBezTo>
                    <a:pt x="522" y="67"/>
                    <a:pt x="521" y="67"/>
                    <a:pt x="521" y="67"/>
                  </a:cubicBezTo>
                  <a:cubicBezTo>
                    <a:pt x="521" y="67"/>
                    <a:pt x="522" y="67"/>
                    <a:pt x="522" y="67"/>
                  </a:cubicBezTo>
                  <a:cubicBezTo>
                    <a:pt x="522" y="67"/>
                    <a:pt x="522" y="67"/>
                    <a:pt x="522" y="67"/>
                  </a:cubicBezTo>
                  <a:cubicBezTo>
                    <a:pt x="523" y="67"/>
                    <a:pt x="523" y="67"/>
                    <a:pt x="523" y="67"/>
                  </a:cubicBezTo>
                  <a:cubicBezTo>
                    <a:pt x="523" y="67"/>
                    <a:pt x="523" y="67"/>
                    <a:pt x="523" y="67"/>
                  </a:cubicBezTo>
                  <a:cubicBezTo>
                    <a:pt x="520" y="65"/>
                    <a:pt x="519" y="65"/>
                    <a:pt x="517" y="63"/>
                  </a:cubicBezTo>
                  <a:cubicBezTo>
                    <a:pt x="516" y="62"/>
                    <a:pt x="516" y="62"/>
                    <a:pt x="515" y="61"/>
                  </a:cubicBezTo>
                  <a:cubicBezTo>
                    <a:pt x="514" y="60"/>
                    <a:pt x="513" y="60"/>
                    <a:pt x="511" y="59"/>
                  </a:cubicBezTo>
                  <a:cubicBezTo>
                    <a:pt x="511" y="58"/>
                    <a:pt x="511" y="58"/>
                    <a:pt x="510" y="58"/>
                  </a:cubicBezTo>
                  <a:cubicBezTo>
                    <a:pt x="509" y="57"/>
                    <a:pt x="509" y="57"/>
                    <a:pt x="508" y="56"/>
                  </a:cubicBezTo>
                  <a:cubicBezTo>
                    <a:pt x="506" y="55"/>
                    <a:pt x="506" y="54"/>
                    <a:pt x="504" y="54"/>
                  </a:cubicBezTo>
                  <a:cubicBezTo>
                    <a:pt x="503" y="53"/>
                    <a:pt x="503" y="52"/>
                    <a:pt x="502" y="52"/>
                  </a:cubicBezTo>
                  <a:cubicBezTo>
                    <a:pt x="499" y="50"/>
                    <a:pt x="498" y="49"/>
                    <a:pt x="495" y="47"/>
                  </a:cubicBezTo>
                  <a:cubicBezTo>
                    <a:pt x="493" y="46"/>
                    <a:pt x="492" y="46"/>
                    <a:pt x="490" y="44"/>
                  </a:cubicBezTo>
                  <a:cubicBezTo>
                    <a:pt x="490" y="44"/>
                    <a:pt x="486" y="42"/>
                    <a:pt x="486" y="42"/>
                  </a:cubicBezTo>
                  <a:cubicBezTo>
                    <a:pt x="486" y="42"/>
                    <a:pt x="486" y="43"/>
                    <a:pt x="486" y="43"/>
                  </a:cubicBezTo>
                  <a:cubicBezTo>
                    <a:pt x="486" y="43"/>
                    <a:pt x="484" y="42"/>
                    <a:pt x="484" y="42"/>
                  </a:cubicBezTo>
                  <a:cubicBezTo>
                    <a:pt x="483" y="42"/>
                    <a:pt x="483" y="41"/>
                    <a:pt x="482" y="41"/>
                  </a:cubicBezTo>
                  <a:cubicBezTo>
                    <a:pt x="482" y="40"/>
                    <a:pt x="481" y="40"/>
                    <a:pt x="481" y="40"/>
                  </a:cubicBezTo>
                  <a:cubicBezTo>
                    <a:pt x="481" y="40"/>
                    <a:pt x="481" y="39"/>
                    <a:pt x="480" y="39"/>
                  </a:cubicBezTo>
                  <a:cubicBezTo>
                    <a:pt x="480" y="39"/>
                    <a:pt x="479" y="38"/>
                    <a:pt x="478" y="38"/>
                  </a:cubicBezTo>
                  <a:cubicBezTo>
                    <a:pt x="477" y="37"/>
                    <a:pt x="479" y="38"/>
                    <a:pt x="477" y="37"/>
                  </a:cubicBezTo>
                  <a:cubicBezTo>
                    <a:pt x="476" y="37"/>
                    <a:pt x="476" y="37"/>
                    <a:pt x="474" y="36"/>
                  </a:cubicBezTo>
                  <a:cubicBezTo>
                    <a:pt x="473" y="35"/>
                    <a:pt x="474" y="36"/>
                    <a:pt x="473" y="35"/>
                  </a:cubicBezTo>
                  <a:cubicBezTo>
                    <a:pt x="472" y="35"/>
                    <a:pt x="472" y="35"/>
                    <a:pt x="472" y="35"/>
                  </a:cubicBezTo>
                  <a:cubicBezTo>
                    <a:pt x="472" y="35"/>
                    <a:pt x="471" y="34"/>
                    <a:pt x="470" y="34"/>
                  </a:cubicBezTo>
                  <a:cubicBezTo>
                    <a:pt x="469" y="34"/>
                    <a:pt x="469" y="34"/>
                    <a:pt x="469" y="34"/>
                  </a:cubicBezTo>
                  <a:cubicBezTo>
                    <a:pt x="468" y="34"/>
                    <a:pt x="468" y="34"/>
                    <a:pt x="468" y="34"/>
                  </a:cubicBezTo>
                  <a:cubicBezTo>
                    <a:pt x="468" y="34"/>
                    <a:pt x="468" y="34"/>
                    <a:pt x="469" y="34"/>
                  </a:cubicBezTo>
                  <a:cubicBezTo>
                    <a:pt x="469" y="35"/>
                    <a:pt x="470" y="36"/>
                    <a:pt x="469" y="35"/>
                  </a:cubicBezTo>
                  <a:cubicBezTo>
                    <a:pt x="467" y="35"/>
                    <a:pt x="467" y="35"/>
                    <a:pt x="467" y="35"/>
                  </a:cubicBezTo>
                  <a:cubicBezTo>
                    <a:pt x="467" y="35"/>
                    <a:pt x="468" y="35"/>
                    <a:pt x="467" y="34"/>
                  </a:cubicBezTo>
                  <a:cubicBezTo>
                    <a:pt x="466" y="34"/>
                    <a:pt x="467" y="35"/>
                    <a:pt x="466" y="34"/>
                  </a:cubicBezTo>
                  <a:cubicBezTo>
                    <a:pt x="464" y="33"/>
                    <a:pt x="466" y="35"/>
                    <a:pt x="464" y="33"/>
                  </a:cubicBezTo>
                  <a:cubicBezTo>
                    <a:pt x="463" y="33"/>
                    <a:pt x="463" y="33"/>
                    <a:pt x="463" y="33"/>
                  </a:cubicBezTo>
                  <a:cubicBezTo>
                    <a:pt x="463" y="33"/>
                    <a:pt x="462" y="32"/>
                    <a:pt x="462" y="31"/>
                  </a:cubicBezTo>
                  <a:cubicBezTo>
                    <a:pt x="462" y="31"/>
                    <a:pt x="462" y="31"/>
                    <a:pt x="461" y="31"/>
                  </a:cubicBezTo>
                  <a:cubicBezTo>
                    <a:pt x="461" y="30"/>
                    <a:pt x="462" y="30"/>
                    <a:pt x="460" y="30"/>
                  </a:cubicBezTo>
                  <a:cubicBezTo>
                    <a:pt x="458" y="29"/>
                    <a:pt x="460" y="30"/>
                    <a:pt x="458" y="29"/>
                  </a:cubicBezTo>
                  <a:cubicBezTo>
                    <a:pt x="456" y="28"/>
                    <a:pt x="456" y="28"/>
                    <a:pt x="456" y="28"/>
                  </a:cubicBezTo>
                  <a:cubicBezTo>
                    <a:pt x="457" y="29"/>
                    <a:pt x="457" y="29"/>
                    <a:pt x="457" y="29"/>
                  </a:cubicBezTo>
                  <a:cubicBezTo>
                    <a:pt x="457" y="29"/>
                    <a:pt x="457" y="30"/>
                    <a:pt x="457" y="30"/>
                  </a:cubicBezTo>
                  <a:cubicBezTo>
                    <a:pt x="457" y="30"/>
                    <a:pt x="457" y="30"/>
                    <a:pt x="457" y="30"/>
                  </a:cubicBezTo>
                  <a:cubicBezTo>
                    <a:pt x="456" y="30"/>
                    <a:pt x="458" y="30"/>
                    <a:pt x="456" y="30"/>
                  </a:cubicBezTo>
                  <a:cubicBezTo>
                    <a:pt x="454" y="29"/>
                    <a:pt x="454" y="29"/>
                    <a:pt x="454" y="29"/>
                  </a:cubicBezTo>
                  <a:cubicBezTo>
                    <a:pt x="454" y="29"/>
                    <a:pt x="453" y="28"/>
                    <a:pt x="454" y="29"/>
                  </a:cubicBezTo>
                  <a:cubicBezTo>
                    <a:pt x="454" y="30"/>
                    <a:pt x="454" y="31"/>
                    <a:pt x="455" y="31"/>
                  </a:cubicBezTo>
                  <a:cubicBezTo>
                    <a:pt x="455" y="32"/>
                    <a:pt x="453" y="30"/>
                    <a:pt x="452" y="30"/>
                  </a:cubicBezTo>
                  <a:cubicBezTo>
                    <a:pt x="452" y="29"/>
                    <a:pt x="451" y="29"/>
                    <a:pt x="451" y="29"/>
                  </a:cubicBezTo>
                  <a:cubicBezTo>
                    <a:pt x="450" y="29"/>
                    <a:pt x="450" y="29"/>
                    <a:pt x="449" y="29"/>
                  </a:cubicBezTo>
                  <a:cubicBezTo>
                    <a:pt x="449" y="29"/>
                    <a:pt x="449" y="29"/>
                    <a:pt x="449" y="29"/>
                  </a:cubicBezTo>
                  <a:cubicBezTo>
                    <a:pt x="449" y="29"/>
                    <a:pt x="449" y="29"/>
                    <a:pt x="449" y="30"/>
                  </a:cubicBezTo>
                  <a:cubicBezTo>
                    <a:pt x="449" y="30"/>
                    <a:pt x="449" y="30"/>
                    <a:pt x="450" y="31"/>
                  </a:cubicBezTo>
                  <a:cubicBezTo>
                    <a:pt x="451" y="32"/>
                    <a:pt x="451" y="32"/>
                    <a:pt x="452" y="33"/>
                  </a:cubicBezTo>
                  <a:cubicBezTo>
                    <a:pt x="452" y="33"/>
                    <a:pt x="451" y="33"/>
                    <a:pt x="452" y="33"/>
                  </a:cubicBezTo>
                  <a:cubicBezTo>
                    <a:pt x="453" y="34"/>
                    <a:pt x="454" y="34"/>
                    <a:pt x="455" y="35"/>
                  </a:cubicBezTo>
                  <a:cubicBezTo>
                    <a:pt x="457" y="36"/>
                    <a:pt x="456" y="35"/>
                    <a:pt x="457" y="36"/>
                  </a:cubicBezTo>
                  <a:cubicBezTo>
                    <a:pt x="457" y="36"/>
                    <a:pt x="458" y="36"/>
                    <a:pt x="457" y="36"/>
                  </a:cubicBezTo>
                  <a:cubicBezTo>
                    <a:pt x="456" y="36"/>
                    <a:pt x="457" y="37"/>
                    <a:pt x="456" y="37"/>
                  </a:cubicBezTo>
                  <a:cubicBezTo>
                    <a:pt x="455" y="36"/>
                    <a:pt x="455" y="36"/>
                    <a:pt x="454" y="36"/>
                  </a:cubicBezTo>
                  <a:cubicBezTo>
                    <a:pt x="453" y="35"/>
                    <a:pt x="454" y="36"/>
                    <a:pt x="452" y="35"/>
                  </a:cubicBezTo>
                  <a:cubicBezTo>
                    <a:pt x="451" y="34"/>
                    <a:pt x="450" y="33"/>
                    <a:pt x="449" y="33"/>
                  </a:cubicBezTo>
                  <a:cubicBezTo>
                    <a:pt x="449" y="32"/>
                    <a:pt x="448" y="31"/>
                    <a:pt x="448" y="31"/>
                  </a:cubicBezTo>
                  <a:cubicBezTo>
                    <a:pt x="448" y="31"/>
                    <a:pt x="447" y="31"/>
                    <a:pt x="447" y="30"/>
                  </a:cubicBezTo>
                  <a:cubicBezTo>
                    <a:pt x="446" y="30"/>
                    <a:pt x="446" y="30"/>
                    <a:pt x="445" y="29"/>
                  </a:cubicBezTo>
                  <a:cubicBezTo>
                    <a:pt x="444" y="28"/>
                    <a:pt x="444" y="28"/>
                    <a:pt x="443" y="27"/>
                  </a:cubicBezTo>
                  <a:cubicBezTo>
                    <a:pt x="443" y="27"/>
                    <a:pt x="443" y="27"/>
                    <a:pt x="442" y="26"/>
                  </a:cubicBezTo>
                  <a:cubicBezTo>
                    <a:pt x="441" y="26"/>
                    <a:pt x="441" y="26"/>
                    <a:pt x="440" y="25"/>
                  </a:cubicBezTo>
                  <a:cubicBezTo>
                    <a:pt x="440" y="25"/>
                    <a:pt x="439" y="25"/>
                    <a:pt x="438" y="25"/>
                  </a:cubicBezTo>
                  <a:close/>
                  <a:moveTo>
                    <a:pt x="439" y="354"/>
                  </a:moveTo>
                  <a:cubicBezTo>
                    <a:pt x="438" y="353"/>
                    <a:pt x="438" y="353"/>
                    <a:pt x="437" y="352"/>
                  </a:cubicBezTo>
                  <a:cubicBezTo>
                    <a:pt x="436" y="351"/>
                    <a:pt x="435" y="350"/>
                    <a:pt x="434" y="349"/>
                  </a:cubicBezTo>
                  <a:cubicBezTo>
                    <a:pt x="432" y="349"/>
                    <a:pt x="431" y="349"/>
                    <a:pt x="429" y="349"/>
                  </a:cubicBezTo>
                  <a:cubicBezTo>
                    <a:pt x="427" y="350"/>
                    <a:pt x="426" y="351"/>
                    <a:pt x="424" y="352"/>
                  </a:cubicBezTo>
                  <a:cubicBezTo>
                    <a:pt x="424" y="352"/>
                    <a:pt x="423" y="352"/>
                    <a:pt x="421" y="352"/>
                  </a:cubicBezTo>
                  <a:cubicBezTo>
                    <a:pt x="419" y="352"/>
                    <a:pt x="418" y="352"/>
                    <a:pt x="416" y="352"/>
                  </a:cubicBezTo>
                  <a:cubicBezTo>
                    <a:pt x="415" y="352"/>
                    <a:pt x="415" y="352"/>
                    <a:pt x="415" y="352"/>
                  </a:cubicBezTo>
                  <a:cubicBezTo>
                    <a:pt x="415" y="352"/>
                    <a:pt x="409" y="351"/>
                    <a:pt x="406" y="351"/>
                  </a:cubicBezTo>
                  <a:cubicBezTo>
                    <a:pt x="403" y="351"/>
                    <a:pt x="405" y="350"/>
                    <a:pt x="405" y="350"/>
                  </a:cubicBezTo>
                  <a:cubicBezTo>
                    <a:pt x="406" y="349"/>
                    <a:pt x="406" y="349"/>
                    <a:pt x="407" y="348"/>
                  </a:cubicBezTo>
                  <a:cubicBezTo>
                    <a:pt x="407" y="348"/>
                    <a:pt x="404" y="347"/>
                    <a:pt x="402" y="347"/>
                  </a:cubicBezTo>
                  <a:cubicBezTo>
                    <a:pt x="401" y="348"/>
                    <a:pt x="401" y="348"/>
                    <a:pt x="401" y="348"/>
                  </a:cubicBezTo>
                  <a:cubicBezTo>
                    <a:pt x="401" y="347"/>
                    <a:pt x="400" y="347"/>
                    <a:pt x="400" y="346"/>
                  </a:cubicBezTo>
                  <a:cubicBezTo>
                    <a:pt x="400" y="345"/>
                    <a:pt x="400" y="345"/>
                    <a:pt x="400" y="344"/>
                  </a:cubicBezTo>
                  <a:cubicBezTo>
                    <a:pt x="400" y="344"/>
                    <a:pt x="399" y="344"/>
                    <a:pt x="398" y="345"/>
                  </a:cubicBezTo>
                  <a:cubicBezTo>
                    <a:pt x="397" y="346"/>
                    <a:pt x="398" y="343"/>
                    <a:pt x="397" y="346"/>
                  </a:cubicBezTo>
                  <a:cubicBezTo>
                    <a:pt x="397" y="349"/>
                    <a:pt x="397" y="349"/>
                    <a:pt x="397" y="349"/>
                  </a:cubicBezTo>
                  <a:cubicBezTo>
                    <a:pt x="397" y="349"/>
                    <a:pt x="398" y="347"/>
                    <a:pt x="397" y="349"/>
                  </a:cubicBezTo>
                  <a:cubicBezTo>
                    <a:pt x="395" y="351"/>
                    <a:pt x="395" y="353"/>
                    <a:pt x="395" y="353"/>
                  </a:cubicBezTo>
                  <a:cubicBezTo>
                    <a:pt x="394" y="354"/>
                    <a:pt x="393" y="354"/>
                    <a:pt x="392" y="354"/>
                  </a:cubicBezTo>
                  <a:cubicBezTo>
                    <a:pt x="391" y="352"/>
                    <a:pt x="390" y="352"/>
                    <a:pt x="389" y="351"/>
                  </a:cubicBezTo>
                  <a:cubicBezTo>
                    <a:pt x="389" y="350"/>
                    <a:pt x="390" y="349"/>
                    <a:pt x="390" y="348"/>
                  </a:cubicBezTo>
                  <a:cubicBezTo>
                    <a:pt x="390" y="348"/>
                    <a:pt x="390" y="347"/>
                    <a:pt x="391" y="346"/>
                  </a:cubicBezTo>
                  <a:cubicBezTo>
                    <a:pt x="390" y="346"/>
                    <a:pt x="390" y="346"/>
                    <a:pt x="390" y="345"/>
                  </a:cubicBezTo>
                  <a:cubicBezTo>
                    <a:pt x="385" y="345"/>
                    <a:pt x="388" y="343"/>
                    <a:pt x="385" y="345"/>
                  </a:cubicBezTo>
                  <a:cubicBezTo>
                    <a:pt x="382" y="347"/>
                    <a:pt x="384" y="345"/>
                    <a:pt x="382" y="347"/>
                  </a:cubicBezTo>
                  <a:cubicBezTo>
                    <a:pt x="380" y="349"/>
                    <a:pt x="380" y="349"/>
                    <a:pt x="380" y="349"/>
                  </a:cubicBezTo>
                  <a:cubicBezTo>
                    <a:pt x="380" y="349"/>
                    <a:pt x="383" y="348"/>
                    <a:pt x="380" y="349"/>
                  </a:cubicBezTo>
                  <a:cubicBezTo>
                    <a:pt x="377" y="351"/>
                    <a:pt x="379" y="349"/>
                    <a:pt x="377" y="351"/>
                  </a:cubicBezTo>
                  <a:cubicBezTo>
                    <a:pt x="374" y="352"/>
                    <a:pt x="374" y="353"/>
                    <a:pt x="374" y="354"/>
                  </a:cubicBezTo>
                  <a:cubicBezTo>
                    <a:pt x="373" y="356"/>
                    <a:pt x="375" y="353"/>
                    <a:pt x="373" y="356"/>
                  </a:cubicBezTo>
                  <a:cubicBezTo>
                    <a:pt x="371" y="359"/>
                    <a:pt x="373" y="358"/>
                    <a:pt x="371" y="359"/>
                  </a:cubicBezTo>
                  <a:cubicBezTo>
                    <a:pt x="370" y="360"/>
                    <a:pt x="370" y="360"/>
                    <a:pt x="370" y="360"/>
                  </a:cubicBezTo>
                  <a:cubicBezTo>
                    <a:pt x="370" y="360"/>
                    <a:pt x="370" y="361"/>
                    <a:pt x="368" y="360"/>
                  </a:cubicBezTo>
                  <a:cubicBezTo>
                    <a:pt x="367" y="360"/>
                    <a:pt x="366" y="359"/>
                    <a:pt x="366" y="359"/>
                  </a:cubicBezTo>
                  <a:cubicBezTo>
                    <a:pt x="365" y="358"/>
                    <a:pt x="365" y="358"/>
                    <a:pt x="364" y="357"/>
                  </a:cubicBezTo>
                  <a:cubicBezTo>
                    <a:pt x="363" y="357"/>
                    <a:pt x="362" y="357"/>
                    <a:pt x="360" y="357"/>
                  </a:cubicBezTo>
                  <a:cubicBezTo>
                    <a:pt x="359" y="356"/>
                    <a:pt x="358" y="356"/>
                    <a:pt x="357" y="356"/>
                  </a:cubicBezTo>
                  <a:cubicBezTo>
                    <a:pt x="357" y="356"/>
                    <a:pt x="359" y="360"/>
                    <a:pt x="361" y="361"/>
                  </a:cubicBezTo>
                  <a:cubicBezTo>
                    <a:pt x="362" y="362"/>
                    <a:pt x="361" y="361"/>
                    <a:pt x="362" y="362"/>
                  </a:cubicBezTo>
                  <a:cubicBezTo>
                    <a:pt x="364" y="363"/>
                    <a:pt x="363" y="361"/>
                    <a:pt x="364" y="363"/>
                  </a:cubicBezTo>
                  <a:cubicBezTo>
                    <a:pt x="365" y="365"/>
                    <a:pt x="366" y="364"/>
                    <a:pt x="365" y="367"/>
                  </a:cubicBezTo>
                  <a:cubicBezTo>
                    <a:pt x="364" y="369"/>
                    <a:pt x="365" y="367"/>
                    <a:pt x="364" y="369"/>
                  </a:cubicBezTo>
                  <a:cubicBezTo>
                    <a:pt x="363" y="371"/>
                    <a:pt x="363" y="371"/>
                    <a:pt x="363" y="371"/>
                  </a:cubicBezTo>
                  <a:cubicBezTo>
                    <a:pt x="363" y="371"/>
                    <a:pt x="363" y="375"/>
                    <a:pt x="363" y="376"/>
                  </a:cubicBezTo>
                  <a:cubicBezTo>
                    <a:pt x="363" y="377"/>
                    <a:pt x="365" y="375"/>
                    <a:pt x="363" y="377"/>
                  </a:cubicBezTo>
                  <a:cubicBezTo>
                    <a:pt x="361" y="378"/>
                    <a:pt x="360" y="379"/>
                    <a:pt x="359" y="380"/>
                  </a:cubicBezTo>
                  <a:cubicBezTo>
                    <a:pt x="358" y="381"/>
                    <a:pt x="356" y="378"/>
                    <a:pt x="358" y="381"/>
                  </a:cubicBezTo>
                  <a:cubicBezTo>
                    <a:pt x="360" y="384"/>
                    <a:pt x="360" y="383"/>
                    <a:pt x="358" y="385"/>
                  </a:cubicBezTo>
                  <a:cubicBezTo>
                    <a:pt x="356" y="386"/>
                    <a:pt x="356" y="386"/>
                    <a:pt x="356" y="386"/>
                  </a:cubicBezTo>
                  <a:cubicBezTo>
                    <a:pt x="356" y="386"/>
                    <a:pt x="356" y="388"/>
                    <a:pt x="355" y="388"/>
                  </a:cubicBezTo>
                  <a:cubicBezTo>
                    <a:pt x="354" y="388"/>
                    <a:pt x="354" y="387"/>
                    <a:pt x="352" y="388"/>
                  </a:cubicBezTo>
                  <a:cubicBezTo>
                    <a:pt x="350" y="389"/>
                    <a:pt x="351" y="387"/>
                    <a:pt x="350" y="389"/>
                  </a:cubicBezTo>
                  <a:cubicBezTo>
                    <a:pt x="348" y="390"/>
                    <a:pt x="346" y="389"/>
                    <a:pt x="348" y="390"/>
                  </a:cubicBezTo>
                  <a:cubicBezTo>
                    <a:pt x="351" y="392"/>
                    <a:pt x="358" y="391"/>
                    <a:pt x="357" y="392"/>
                  </a:cubicBezTo>
                  <a:cubicBezTo>
                    <a:pt x="357" y="393"/>
                    <a:pt x="351" y="396"/>
                    <a:pt x="351" y="396"/>
                  </a:cubicBezTo>
                  <a:cubicBezTo>
                    <a:pt x="348" y="396"/>
                    <a:pt x="348" y="396"/>
                    <a:pt x="348" y="396"/>
                  </a:cubicBezTo>
                  <a:cubicBezTo>
                    <a:pt x="348" y="396"/>
                    <a:pt x="348" y="396"/>
                    <a:pt x="348" y="397"/>
                  </a:cubicBezTo>
                  <a:cubicBezTo>
                    <a:pt x="347" y="398"/>
                    <a:pt x="347" y="398"/>
                    <a:pt x="347" y="398"/>
                  </a:cubicBezTo>
                  <a:cubicBezTo>
                    <a:pt x="347" y="398"/>
                    <a:pt x="347" y="398"/>
                    <a:pt x="348" y="400"/>
                  </a:cubicBezTo>
                  <a:cubicBezTo>
                    <a:pt x="349" y="402"/>
                    <a:pt x="349" y="402"/>
                    <a:pt x="349" y="402"/>
                  </a:cubicBezTo>
                  <a:cubicBezTo>
                    <a:pt x="349" y="402"/>
                    <a:pt x="350" y="403"/>
                    <a:pt x="349" y="404"/>
                  </a:cubicBezTo>
                  <a:cubicBezTo>
                    <a:pt x="348" y="404"/>
                    <a:pt x="350" y="403"/>
                    <a:pt x="348" y="404"/>
                  </a:cubicBezTo>
                  <a:cubicBezTo>
                    <a:pt x="347" y="406"/>
                    <a:pt x="345" y="406"/>
                    <a:pt x="344" y="407"/>
                  </a:cubicBezTo>
                  <a:cubicBezTo>
                    <a:pt x="343" y="407"/>
                    <a:pt x="344" y="405"/>
                    <a:pt x="343" y="407"/>
                  </a:cubicBezTo>
                  <a:cubicBezTo>
                    <a:pt x="341" y="409"/>
                    <a:pt x="339" y="407"/>
                    <a:pt x="341" y="409"/>
                  </a:cubicBezTo>
                  <a:cubicBezTo>
                    <a:pt x="343" y="412"/>
                    <a:pt x="342" y="410"/>
                    <a:pt x="343" y="412"/>
                  </a:cubicBezTo>
                  <a:cubicBezTo>
                    <a:pt x="344" y="413"/>
                    <a:pt x="347" y="416"/>
                    <a:pt x="347" y="416"/>
                  </a:cubicBezTo>
                  <a:cubicBezTo>
                    <a:pt x="347" y="416"/>
                    <a:pt x="353" y="417"/>
                    <a:pt x="354" y="418"/>
                  </a:cubicBezTo>
                  <a:cubicBezTo>
                    <a:pt x="354" y="419"/>
                    <a:pt x="355" y="422"/>
                    <a:pt x="355" y="422"/>
                  </a:cubicBezTo>
                  <a:cubicBezTo>
                    <a:pt x="355" y="423"/>
                    <a:pt x="355" y="424"/>
                    <a:pt x="356" y="425"/>
                  </a:cubicBezTo>
                  <a:cubicBezTo>
                    <a:pt x="357" y="425"/>
                    <a:pt x="357" y="425"/>
                    <a:pt x="359" y="426"/>
                  </a:cubicBezTo>
                  <a:cubicBezTo>
                    <a:pt x="359" y="426"/>
                    <a:pt x="359" y="423"/>
                    <a:pt x="360" y="427"/>
                  </a:cubicBezTo>
                  <a:cubicBezTo>
                    <a:pt x="361" y="430"/>
                    <a:pt x="362" y="431"/>
                    <a:pt x="362" y="431"/>
                  </a:cubicBezTo>
                  <a:cubicBezTo>
                    <a:pt x="362" y="432"/>
                    <a:pt x="362" y="432"/>
                    <a:pt x="362" y="434"/>
                  </a:cubicBezTo>
                  <a:cubicBezTo>
                    <a:pt x="362" y="435"/>
                    <a:pt x="359" y="436"/>
                    <a:pt x="362" y="437"/>
                  </a:cubicBezTo>
                  <a:cubicBezTo>
                    <a:pt x="365" y="438"/>
                    <a:pt x="368" y="438"/>
                    <a:pt x="368" y="438"/>
                  </a:cubicBezTo>
                  <a:cubicBezTo>
                    <a:pt x="369" y="439"/>
                    <a:pt x="369" y="439"/>
                    <a:pt x="368" y="441"/>
                  </a:cubicBezTo>
                  <a:cubicBezTo>
                    <a:pt x="367" y="442"/>
                    <a:pt x="367" y="440"/>
                    <a:pt x="367" y="442"/>
                  </a:cubicBezTo>
                  <a:cubicBezTo>
                    <a:pt x="367" y="445"/>
                    <a:pt x="367" y="443"/>
                    <a:pt x="367" y="445"/>
                  </a:cubicBezTo>
                  <a:cubicBezTo>
                    <a:pt x="368" y="446"/>
                    <a:pt x="365" y="445"/>
                    <a:pt x="368" y="446"/>
                  </a:cubicBezTo>
                  <a:cubicBezTo>
                    <a:pt x="370" y="446"/>
                    <a:pt x="371" y="446"/>
                    <a:pt x="371" y="446"/>
                  </a:cubicBezTo>
                  <a:cubicBezTo>
                    <a:pt x="371" y="446"/>
                    <a:pt x="372" y="446"/>
                    <a:pt x="373" y="447"/>
                  </a:cubicBezTo>
                  <a:cubicBezTo>
                    <a:pt x="374" y="447"/>
                    <a:pt x="375" y="446"/>
                    <a:pt x="376" y="448"/>
                  </a:cubicBezTo>
                  <a:cubicBezTo>
                    <a:pt x="377" y="450"/>
                    <a:pt x="375" y="448"/>
                    <a:pt x="377" y="450"/>
                  </a:cubicBezTo>
                  <a:cubicBezTo>
                    <a:pt x="378" y="451"/>
                    <a:pt x="380" y="451"/>
                    <a:pt x="380" y="452"/>
                  </a:cubicBezTo>
                  <a:cubicBezTo>
                    <a:pt x="380" y="453"/>
                    <a:pt x="380" y="453"/>
                    <a:pt x="380" y="453"/>
                  </a:cubicBezTo>
                  <a:cubicBezTo>
                    <a:pt x="380" y="453"/>
                    <a:pt x="381" y="454"/>
                    <a:pt x="382" y="454"/>
                  </a:cubicBezTo>
                  <a:cubicBezTo>
                    <a:pt x="383" y="454"/>
                    <a:pt x="385" y="454"/>
                    <a:pt x="385" y="454"/>
                  </a:cubicBezTo>
                  <a:cubicBezTo>
                    <a:pt x="386" y="454"/>
                    <a:pt x="386" y="454"/>
                    <a:pt x="387" y="455"/>
                  </a:cubicBezTo>
                  <a:cubicBezTo>
                    <a:pt x="387" y="455"/>
                    <a:pt x="388" y="452"/>
                    <a:pt x="389" y="456"/>
                  </a:cubicBezTo>
                  <a:cubicBezTo>
                    <a:pt x="390" y="459"/>
                    <a:pt x="395" y="458"/>
                    <a:pt x="393" y="460"/>
                  </a:cubicBezTo>
                  <a:cubicBezTo>
                    <a:pt x="392" y="461"/>
                    <a:pt x="393" y="460"/>
                    <a:pt x="392" y="461"/>
                  </a:cubicBezTo>
                  <a:cubicBezTo>
                    <a:pt x="391" y="463"/>
                    <a:pt x="392" y="461"/>
                    <a:pt x="391" y="463"/>
                  </a:cubicBezTo>
                  <a:cubicBezTo>
                    <a:pt x="390" y="465"/>
                    <a:pt x="394" y="467"/>
                    <a:pt x="394" y="467"/>
                  </a:cubicBezTo>
                  <a:cubicBezTo>
                    <a:pt x="391" y="470"/>
                    <a:pt x="390" y="470"/>
                    <a:pt x="390" y="472"/>
                  </a:cubicBezTo>
                  <a:cubicBezTo>
                    <a:pt x="389" y="473"/>
                    <a:pt x="390" y="476"/>
                    <a:pt x="390" y="477"/>
                  </a:cubicBezTo>
                  <a:cubicBezTo>
                    <a:pt x="391" y="477"/>
                    <a:pt x="393" y="477"/>
                    <a:pt x="391" y="478"/>
                  </a:cubicBezTo>
                  <a:cubicBezTo>
                    <a:pt x="389" y="480"/>
                    <a:pt x="389" y="480"/>
                    <a:pt x="389" y="480"/>
                  </a:cubicBezTo>
                  <a:cubicBezTo>
                    <a:pt x="389" y="480"/>
                    <a:pt x="389" y="480"/>
                    <a:pt x="389" y="481"/>
                  </a:cubicBezTo>
                  <a:cubicBezTo>
                    <a:pt x="388" y="482"/>
                    <a:pt x="389" y="482"/>
                    <a:pt x="389" y="483"/>
                  </a:cubicBezTo>
                  <a:cubicBezTo>
                    <a:pt x="389" y="484"/>
                    <a:pt x="389" y="483"/>
                    <a:pt x="389" y="484"/>
                  </a:cubicBezTo>
                  <a:cubicBezTo>
                    <a:pt x="389" y="486"/>
                    <a:pt x="390" y="484"/>
                    <a:pt x="389" y="486"/>
                  </a:cubicBezTo>
                  <a:cubicBezTo>
                    <a:pt x="387" y="488"/>
                    <a:pt x="387" y="489"/>
                    <a:pt x="387" y="490"/>
                  </a:cubicBezTo>
                  <a:cubicBezTo>
                    <a:pt x="386" y="491"/>
                    <a:pt x="386" y="489"/>
                    <a:pt x="386" y="491"/>
                  </a:cubicBezTo>
                  <a:cubicBezTo>
                    <a:pt x="387" y="492"/>
                    <a:pt x="388" y="492"/>
                    <a:pt x="387" y="493"/>
                  </a:cubicBezTo>
                  <a:cubicBezTo>
                    <a:pt x="386" y="495"/>
                    <a:pt x="386" y="493"/>
                    <a:pt x="386" y="495"/>
                  </a:cubicBezTo>
                  <a:cubicBezTo>
                    <a:pt x="385" y="496"/>
                    <a:pt x="387" y="493"/>
                    <a:pt x="385" y="496"/>
                  </a:cubicBezTo>
                  <a:cubicBezTo>
                    <a:pt x="383" y="499"/>
                    <a:pt x="383" y="498"/>
                    <a:pt x="383" y="499"/>
                  </a:cubicBezTo>
                  <a:cubicBezTo>
                    <a:pt x="383" y="500"/>
                    <a:pt x="384" y="499"/>
                    <a:pt x="383" y="501"/>
                  </a:cubicBezTo>
                  <a:cubicBezTo>
                    <a:pt x="382" y="502"/>
                    <a:pt x="381" y="502"/>
                    <a:pt x="382" y="502"/>
                  </a:cubicBezTo>
                  <a:cubicBezTo>
                    <a:pt x="384" y="503"/>
                    <a:pt x="385" y="501"/>
                    <a:pt x="384" y="503"/>
                  </a:cubicBezTo>
                  <a:cubicBezTo>
                    <a:pt x="383" y="504"/>
                    <a:pt x="383" y="504"/>
                    <a:pt x="383" y="506"/>
                  </a:cubicBezTo>
                  <a:cubicBezTo>
                    <a:pt x="383" y="507"/>
                    <a:pt x="384" y="508"/>
                    <a:pt x="384" y="508"/>
                  </a:cubicBezTo>
                  <a:cubicBezTo>
                    <a:pt x="384" y="508"/>
                    <a:pt x="385" y="507"/>
                    <a:pt x="384" y="509"/>
                  </a:cubicBezTo>
                  <a:cubicBezTo>
                    <a:pt x="382" y="510"/>
                    <a:pt x="384" y="511"/>
                    <a:pt x="382" y="512"/>
                  </a:cubicBezTo>
                  <a:cubicBezTo>
                    <a:pt x="381" y="513"/>
                    <a:pt x="383" y="510"/>
                    <a:pt x="381" y="513"/>
                  </a:cubicBezTo>
                  <a:cubicBezTo>
                    <a:pt x="379" y="516"/>
                    <a:pt x="378" y="516"/>
                    <a:pt x="379" y="516"/>
                  </a:cubicBezTo>
                  <a:cubicBezTo>
                    <a:pt x="380" y="516"/>
                    <a:pt x="381" y="514"/>
                    <a:pt x="380" y="516"/>
                  </a:cubicBezTo>
                  <a:cubicBezTo>
                    <a:pt x="378" y="519"/>
                    <a:pt x="378" y="519"/>
                    <a:pt x="378" y="519"/>
                  </a:cubicBezTo>
                  <a:cubicBezTo>
                    <a:pt x="378" y="519"/>
                    <a:pt x="378" y="520"/>
                    <a:pt x="378" y="520"/>
                  </a:cubicBezTo>
                  <a:cubicBezTo>
                    <a:pt x="378" y="520"/>
                    <a:pt x="377" y="521"/>
                    <a:pt x="377" y="521"/>
                  </a:cubicBezTo>
                  <a:cubicBezTo>
                    <a:pt x="377" y="522"/>
                    <a:pt x="376" y="522"/>
                    <a:pt x="376" y="524"/>
                  </a:cubicBezTo>
                  <a:cubicBezTo>
                    <a:pt x="375" y="526"/>
                    <a:pt x="375" y="526"/>
                    <a:pt x="376" y="527"/>
                  </a:cubicBezTo>
                  <a:cubicBezTo>
                    <a:pt x="376" y="528"/>
                    <a:pt x="376" y="530"/>
                    <a:pt x="376" y="530"/>
                  </a:cubicBezTo>
                  <a:cubicBezTo>
                    <a:pt x="376" y="530"/>
                    <a:pt x="377" y="530"/>
                    <a:pt x="375" y="531"/>
                  </a:cubicBezTo>
                  <a:cubicBezTo>
                    <a:pt x="374" y="531"/>
                    <a:pt x="372" y="531"/>
                    <a:pt x="372" y="531"/>
                  </a:cubicBezTo>
                  <a:cubicBezTo>
                    <a:pt x="370" y="535"/>
                    <a:pt x="372" y="535"/>
                    <a:pt x="371" y="536"/>
                  </a:cubicBezTo>
                  <a:cubicBezTo>
                    <a:pt x="371" y="537"/>
                    <a:pt x="370" y="536"/>
                    <a:pt x="371" y="537"/>
                  </a:cubicBezTo>
                  <a:cubicBezTo>
                    <a:pt x="372" y="539"/>
                    <a:pt x="373" y="537"/>
                    <a:pt x="372" y="539"/>
                  </a:cubicBezTo>
                  <a:cubicBezTo>
                    <a:pt x="372" y="540"/>
                    <a:pt x="373" y="538"/>
                    <a:pt x="372" y="540"/>
                  </a:cubicBezTo>
                  <a:cubicBezTo>
                    <a:pt x="372" y="543"/>
                    <a:pt x="374" y="543"/>
                    <a:pt x="372" y="544"/>
                  </a:cubicBezTo>
                  <a:cubicBezTo>
                    <a:pt x="369" y="544"/>
                    <a:pt x="369" y="544"/>
                    <a:pt x="369" y="544"/>
                  </a:cubicBezTo>
                  <a:cubicBezTo>
                    <a:pt x="369" y="544"/>
                    <a:pt x="369" y="543"/>
                    <a:pt x="368" y="545"/>
                  </a:cubicBezTo>
                  <a:cubicBezTo>
                    <a:pt x="366" y="546"/>
                    <a:pt x="365" y="546"/>
                    <a:pt x="367" y="547"/>
                  </a:cubicBezTo>
                  <a:cubicBezTo>
                    <a:pt x="368" y="548"/>
                    <a:pt x="372" y="548"/>
                    <a:pt x="372" y="548"/>
                  </a:cubicBezTo>
                  <a:cubicBezTo>
                    <a:pt x="372" y="549"/>
                    <a:pt x="372" y="549"/>
                    <a:pt x="371" y="549"/>
                  </a:cubicBezTo>
                  <a:cubicBezTo>
                    <a:pt x="372" y="551"/>
                    <a:pt x="374" y="550"/>
                    <a:pt x="372" y="551"/>
                  </a:cubicBezTo>
                  <a:cubicBezTo>
                    <a:pt x="370" y="552"/>
                    <a:pt x="370" y="552"/>
                    <a:pt x="370" y="552"/>
                  </a:cubicBezTo>
                  <a:cubicBezTo>
                    <a:pt x="370" y="552"/>
                    <a:pt x="372" y="552"/>
                    <a:pt x="371" y="553"/>
                  </a:cubicBezTo>
                  <a:cubicBezTo>
                    <a:pt x="369" y="555"/>
                    <a:pt x="371" y="554"/>
                    <a:pt x="369" y="555"/>
                  </a:cubicBezTo>
                  <a:cubicBezTo>
                    <a:pt x="367" y="555"/>
                    <a:pt x="369" y="555"/>
                    <a:pt x="367" y="555"/>
                  </a:cubicBezTo>
                  <a:cubicBezTo>
                    <a:pt x="366" y="556"/>
                    <a:pt x="367" y="554"/>
                    <a:pt x="366" y="556"/>
                  </a:cubicBezTo>
                  <a:cubicBezTo>
                    <a:pt x="365" y="558"/>
                    <a:pt x="363" y="557"/>
                    <a:pt x="365" y="558"/>
                  </a:cubicBezTo>
                  <a:cubicBezTo>
                    <a:pt x="367" y="560"/>
                    <a:pt x="369" y="559"/>
                    <a:pt x="369" y="560"/>
                  </a:cubicBezTo>
                  <a:cubicBezTo>
                    <a:pt x="369" y="561"/>
                    <a:pt x="367" y="563"/>
                    <a:pt x="366" y="563"/>
                  </a:cubicBezTo>
                  <a:cubicBezTo>
                    <a:pt x="364" y="563"/>
                    <a:pt x="364" y="563"/>
                    <a:pt x="363" y="564"/>
                  </a:cubicBezTo>
                  <a:cubicBezTo>
                    <a:pt x="362" y="564"/>
                    <a:pt x="364" y="563"/>
                    <a:pt x="362" y="564"/>
                  </a:cubicBezTo>
                  <a:cubicBezTo>
                    <a:pt x="360" y="565"/>
                    <a:pt x="360" y="563"/>
                    <a:pt x="360" y="565"/>
                  </a:cubicBezTo>
                  <a:cubicBezTo>
                    <a:pt x="361" y="567"/>
                    <a:pt x="362" y="567"/>
                    <a:pt x="361" y="568"/>
                  </a:cubicBezTo>
                  <a:cubicBezTo>
                    <a:pt x="361" y="568"/>
                    <a:pt x="361" y="568"/>
                    <a:pt x="361" y="569"/>
                  </a:cubicBezTo>
                  <a:cubicBezTo>
                    <a:pt x="361" y="571"/>
                    <a:pt x="362" y="570"/>
                    <a:pt x="363" y="571"/>
                  </a:cubicBezTo>
                  <a:cubicBezTo>
                    <a:pt x="363" y="572"/>
                    <a:pt x="363" y="572"/>
                    <a:pt x="361" y="573"/>
                  </a:cubicBezTo>
                  <a:cubicBezTo>
                    <a:pt x="359" y="575"/>
                    <a:pt x="358" y="573"/>
                    <a:pt x="359" y="575"/>
                  </a:cubicBezTo>
                  <a:cubicBezTo>
                    <a:pt x="360" y="577"/>
                    <a:pt x="359" y="577"/>
                    <a:pt x="359" y="579"/>
                  </a:cubicBezTo>
                  <a:cubicBezTo>
                    <a:pt x="359" y="580"/>
                    <a:pt x="360" y="580"/>
                    <a:pt x="360" y="582"/>
                  </a:cubicBezTo>
                  <a:cubicBezTo>
                    <a:pt x="360" y="584"/>
                    <a:pt x="360" y="582"/>
                    <a:pt x="362" y="584"/>
                  </a:cubicBezTo>
                  <a:cubicBezTo>
                    <a:pt x="363" y="586"/>
                    <a:pt x="364" y="585"/>
                    <a:pt x="365" y="586"/>
                  </a:cubicBezTo>
                  <a:cubicBezTo>
                    <a:pt x="366" y="587"/>
                    <a:pt x="366" y="586"/>
                    <a:pt x="368" y="587"/>
                  </a:cubicBezTo>
                  <a:cubicBezTo>
                    <a:pt x="369" y="589"/>
                    <a:pt x="369" y="587"/>
                    <a:pt x="369" y="589"/>
                  </a:cubicBezTo>
                  <a:cubicBezTo>
                    <a:pt x="370" y="591"/>
                    <a:pt x="372" y="590"/>
                    <a:pt x="372" y="591"/>
                  </a:cubicBezTo>
                  <a:cubicBezTo>
                    <a:pt x="371" y="593"/>
                    <a:pt x="368" y="592"/>
                    <a:pt x="371" y="593"/>
                  </a:cubicBezTo>
                  <a:cubicBezTo>
                    <a:pt x="374" y="595"/>
                    <a:pt x="374" y="595"/>
                    <a:pt x="374" y="595"/>
                  </a:cubicBezTo>
                  <a:cubicBezTo>
                    <a:pt x="374" y="595"/>
                    <a:pt x="375" y="594"/>
                    <a:pt x="377" y="595"/>
                  </a:cubicBezTo>
                  <a:cubicBezTo>
                    <a:pt x="378" y="595"/>
                    <a:pt x="380" y="595"/>
                    <a:pt x="380" y="595"/>
                  </a:cubicBezTo>
                  <a:cubicBezTo>
                    <a:pt x="380" y="595"/>
                    <a:pt x="383" y="594"/>
                    <a:pt x="384" y="593"/>
                  </a:cubicBezTo>
                  <a:cubicBezTo>
                    <a:pt x="384" y="593"/>
                    <a:pt x="386" y="591"/>
                    <a:pt x="386" y="591"/>
                  </a:cubicBezTo>
                  <a:cubicBezTo>
                    <a:pt x="387" y="591"/>
                    <a:pt x="387" y="591"/>
                    <a:pt x="387" y="591"/>
                  </a:cubicBezTo>
                  <a:cubicBezTo>
                    <a:pt x="388" y="590"/>
                    <a:pt x="389" y="590"/>
                    <a:pt x="390" y="589"/>
                  </a:cubicBezTo>
                  <a:cubicBezTo>
                    <a:pt x="390" y="589"/>
                    <a:pt x="393" y="588"/>
                    <a:pt x="394" y="588"/>
                  </a:cubicBezTo>
                  <a:cubicBezTo>
                    <a:pt x="395" y="587"/>
                    <a:pt x="396" y="586"/>
                    <a:pt x="396" y="586"/>
                  </a:cubicBezTo>
                  <a:cubicBezTo>
                    <a:pt x="396" y="586"/>
                    <a:pt x="395" y="584"/>
                    <a:pt x="394" y="585"/>
                  </a:cubicBezTo>
                  <a:cubicBezTo>
                    <a:pt x="392" y="585"/>
                    <a:pt x="388" y="586"/>
                    <a:pt x="388" y="586"/>
                  </a:cubicBezTo>
                  <a:cubicBezTo>
                    <a:pt x="386" y="585"/>
                    <a:pt x="385" y="585"/>
                    <a:pt x="383" y="584"/>
                  </a:cubicBezTo>
                  <a:cubicBezTo>
                    <a:pt x="383" y="583"/>
                    <a:pt x="383" y="583"/>
                    <a:pt x="383" y="582"/>
                  </a:cubicBezTo>
                  <a:cubicBezTo>
                    <a:pt x="383" y="581"/>
                    <a:pt x="383" y="580"/>
                    <a:pt x="384" y="579"/>
                  </a:cubicBezTo>
                  <a:cubicBezTo>
                    <a:pt x="385" y="578"/>
                    <a:pt x="385" y="578"/>
                    <a:pt x="386" y="577"/>
                  </a:cubicBezTo>
                  <a:cubicBezTo>
                    <a:pt x="386" y="577"/>
                    <a:pt x="388" y="575"/>
                    <a:pt x="387" y="575"/>
                  </a:cubicBezTo>
                  <a:cubicBezTo>
                    <a:pt x="386" y="574"/>
                    <a:pt x="386" y="573"/>
                    <a:pt x="386" y="573"/>
                  </a:cubicBezTo>
                  <a:cubicBezTo>
                    <a:pt x="385" y="573"/>
                    <a:pt x="385" y="572"/>
                    <a:pt x="385" y="572"/>
                  </a:cubicBezTo>
                  <a:cubicBezTo>
                    <a:pt x="385" y="571"/>
                    <a:pt x="386" y="571"/>
                    <a:pt x="387" y="570"/>
                  </a:cubicBezTo>
                  <a:cubicBezTo>
                    <a:pt x="387" y="570"/>
                    <a:pt x="387" y="570"/>
                    <a:pt x="388" y="569"/>
                  </a:cubicBezTo>
                  <a:cubicBezTo>
                    <a:pt x="389" y="569"/>
                    <a:pt x="391" y="568"/>
                    <a:pt x="391" y="568"/>
                  </a:cubicBezTo>
                  <a:cubicBezTo>
                    <a:pt x="391" y="567"/>
                    <a:pt x="391" y="567"/>
                    <a:pt x="391" y="566"/>
                  </a:cubicBezTo>
                  <a:cubicBezTo>
                    <a:pt x="392" y="565"/>
                    <a:pt x="393" y="565"/>
                    <a:pt x="394" y="564"/>
                  </a:cubicBezTo>
                  <a:cubicBezTo>
                    <a:pt x="395" y="564"/>
                    <a:pt x="395" y="564"/>
                    <a:pt x="396" y="564"/>
                  </a:cubicBezTo>
                  <a:cubicBezTo>
                    <a:pt x="396" y="562"/>
                    <a:pt x="396" y="562"/>
                    <a:pt x="396" y="561"/>
                  </a:cubicBezTo>
                  <a:cubicBezTo>
                    <a:pt x="395" y="560"/>
                    <a:pt x="394" y="560"/>
                    <a:pt x="393" y="559"/>
                  </a:cubicBezTo>
                  <a:cubicBezTo>
                    <a:pt x="393" y="559"/>
                    <a:pt x="392" y="559"/>
                    <a:pt x="392" y="558"/>
                  </a:cubicBezTo>
                  <a:cubicBezTo>
                    <a:pt x="392" y="558"/>
                    <a:pt x="391" y="557"/>
                    <a:pt x="391" y="556"/>
                  </a:cubicBezTo>
                  <a:cubicBezTo>
                    <a:pt x="392" y="555"/>
                    <a:pt x="392" y="555"/>
                    <a:pt x="392" y="554"/>
                  </a:cubicBezTo>
                  <a:cubicBezTo>
                    <a:pt x="392" y="554"/>
                    <a:pt x="393" y="553"/>
                    <a:pt x="394" y="552"/>
                  </a:cubicBezTo>
                  <a:cubicBezTo>
                    <a:pt x="395" y="551"/>
                    <a:pt x="396" y="550"/>
                    <a:pt x="398" y="549"/>
                  </a:cubicBezTo>
                  <a:cubicBezTo>
                    <a:pt x="399" y="548"/>
                    <a:pt x="401" y="547"/>
                    <a:pt x="401" y="547"/>
                  </a:cubicBezTo>
                  <a:cubicBezTo>
                    <a:pt x="401" y="546"/>
                    <a:pt x="402" y="545"/>
                    <a:pt x="402" y="544"/>
                  </a:cubicBezTo>
                  <a:cubicBezTo>
                    <a:pt x="402" y="543"/>
                    <a:pt x="402" y="543"/>
                    <a:pt x="403" y="542"/>
                  </a:cubicBezTo>
                  <a:cubicBezTo>
                    <a:pt x="402" y="541"/>
                    <a:pt x="402" y="541"/>
                    <a:pt x="401" y="541"/>
                  </a:cubicBezTo>
                  <a:cubicBezTo>
                    <a:pt x="403" y="540"/>
                    <a:pt x="404" y="540"/>
                    <a:pt x="405" y="540"/>
                  </a:cubicBezTo>
                  <a:cubicBezTo>
                    <a:pt x="406" y="539"/>
                    <a:pt x="407" y="539"/>
                    <a:pt x="408" y="539"/>
                  </a:cubicBezTo>
                  <a:cubicBezTo>
                    <a:pt x="409" y="538"/>
                    <a:pt x="409" y="538"/>
                    <a:pt x="410" y="537"/>
                  </a:cubicBezTo>
                  <a:cubicBezTo>
                    <a:pt x="410" y="537"/>
                    <a:pt x="411" y="536"/>
                    <a:pt x="412" y="535"/>
                  </a:cubicBezTo>
                  <a:cubicBezTo>
                    <a:pt x="413" y="533"/>
                    <a:pt x="413" y="532"/>
                    <a:pt x="413" y="532"/>
                  </a:cubicBezTo>
                  <a:cubicBezTo>
                    <a:pt x="413" y="532"/>
                    <a:pt x="414" y="532"/>
                    <a:pt x="415" y="531"/>
                  </a:cubicBezTo>
                  <a:cubicBezTo>
                    <a:pt x="416" y="531"/>
                    <a:pt x="416" y="530"/>
                    <a:pt x="417" y="529"/>
                  </a:cubicBezTo>
                  <a:cubicBezTo>
                    <a:pt x="419" y="527"/>
                    <a:pt x="419" y="527"/>
                    <a:pt x="419" y="527"/>
                  </a:cubicBezTo>
                  <a:cubicBezTo>
                    <a:pt x="420" y="526"/>
                    <a:pt x="420" y="526"/>
                    <a:pt x="421" y="526"/>
                  </a:cubicBezTo>
                  <a:cubicBezTo>
                    <a:pt x="421" y="526"/>
                    <a:pt x="423" y="525"/>
                    <a:pt x="424" y="525"/>
                  </a:cubicBezTo>
                  <a:cubicBezTo>
                    <a:pt x="426" y="525"/>
                    <a:pt x="427" y="525"/>
                    <a:pt x="428" y="525"/>
                  </a:cubicBezTo>
                  <a:cubicBezTo>
                    <a:pt x="429" y="524"/>
                    <a:pt x="431" y="523"/>
                    <a:pt x="431" y="523"/>
                  </a:cubicBezTo>
                  <a:cubicBezTo>
                    <a:pt x="432" y="522"/>
                    <a:pt x="432" y="521"/>
                    <a:pt x="433" y="519"/>
                  </a:cubicBezTo>
                  <a:cubicBezTo>
                    <a:pt x="434" y="519"/>
                    <a:pt x="434" y="519"/>
                    <a:pt x="435" y="518"/>
                  </a:cubicBezTo>
                  <a:cubicBezTo>
                    <a:pt x="436" y="517"/>
                    <a:pt x="436" y="517"/>
                    <a:pt x="437" y="516"/>
                  </a:cubicBezTo>
                  <a:cubicBezTo>
                    <a:pt x="438" y="515"/>
                    <a:pt x="438" y="514"/>
                    <a:pt x="439" y="513"/>
                  </a:cubicBezTo>
                  <a:cubicBezTo>
                    <a:pt x="439" y="512"/>
                    <a:pt x="439" y="512"/>
                    <a:pt x="438" y="512"/>
                  </a:cubicBezTo>
                  <a:cubicBezTo>
                    <a:pt x="438" y="512"/>
                    <a:pt x="439" y="512"/>
                    <a:pt x="437" y="511"/>
                  </a:cubicBezTo>
                  <a:cubicBezTo>
                    <a:pt x="436" y="510"/>
                    <a:pt x="436" y="510"/>
                    <a:pt x="436" y="510"/>
                  </a:cubicBezTo>
                  <a:cubicBezTo>
                    <a:pt x="435" y="510"/>
                    <a:pt x="435" y="509"/>
                    <a:pt x="434" y="509"/>
                  </a:cubicBezTo>
                  <a:cubicBezTo>
                    <a:pt x="434" y="508"/>
                    <a:pt x="434" y="508"/>
                    <a:pt x="433" y="507"/>
                  </a:cubicBezTo>
                  <a:cubicBezTo>
                    <a:pt x="433" y="507"/>
                    <a:pt x="429" y="505"/>
                    <a:pt x="434" y="506"/>
                  </a:cubicBezTo>
                  <a:cubicBezTo>
                    <a:pt x="438" y="507"/>
                    <a:pt x="437" y="505"/>
                    <a:pt x="438" y="507"/>
                  </a:cubicBezTo>
                  <a:cubicBezTo>
                    <a:pt x="439" y="508"/>
                    <a:pt x="439" y="508"/>
                    <a:pt x="440" y="509"/>
                  </a:cubicBezTo>
                  <a:cubicBezTo>
                    <a:pt x="442" y="509"/>
                    <a:pt x="444" y="509"/>
                    <a:pt x="444" y="509"/>
                  </a:cubicBezTo>
                  <a:cubicBezTo>
                    <a:pt x="445" y="508"/>
                    <a:pt x="446" y="508"/>
                    <a:pt x="447" y="507"/>
                  </a:cubicBezTo>
                  <a:cubicBezTo>
                    <a:pt x="447" y="507"/>
                    <a:pt x="449" y="506"/>
                    <a:pt x="450" y="505"/>
                  </a:cubicBezTo>
                  <a:cubicBezTo>
                    <a:pt x="450" y="504"/>
                    <a:pt x="450" y="502"/>
                    <a:pt x="451" y="502"/>
                  </a:cubicBezTo>
                  <a:cubicBezTo>
                    <a:pt x="452" y="502"/>
                    <a:pt x="452" y="502"/>
                    <a:pt x="452" y="502"/>
                  </a:cubicBezTo>
                  <a:cubicBezTo>
                    <a:pt x="452" y="502"/>
                    <a:pt x="454" y="500"/>
                    <a:pt x="455" y="498"/>
                  </a:cubicBezTo>
                  <a:cubicBezTo>
                    <a:pt x="455" y="497"/>
                    <a:pt x="455" y="496"/>
                    <a:pt x="455" y="496"/>
                  </a:cubicBezTo>
                  <a:cubicBezTo>
                    <a:pt x="456" y="495"/>
                    <a:pt x="456" y="495"/>
                    <a:pt x="457" y="494"/>
                  </a:cubicBezTo>
                  <a:cubicBezTo>
                    <a:pt x="459" y="494"/>
                    <a:pt x="459" y="494"/>
                    <a:pt x="461" y="493"/>
                  </a:cubicBezTo>
                  <a:cubicBezTo>
                    <a:pt x="463" y="491"/>
                    <a:pt x="464" y="490"/>
                    <a:pt x="467" y="488"/>
                  </a:cubicBezTo>
                  <a:cubicBezTo>
                    <a:pt x="467" y="488"/>
                    <a:pt x="469" y="487"/>
                    <a:pt x="470" y="486"/>
                  </a:cubicBezTo>
                  <a:cubicBezTo>
                    <a:pt x="471" y="486"/>
                    <a:pt x="473" y="484"/>
                    <a:pt x="473" y="484"/>
                  </a:cubicBezTo>
                  <a:cubicBezTo>
                    <a:pt x="473" y="483"/>
                    <a:pt x="473" y="482"/>
                    <a:pt x="474" y="482"/>
                  </a:cubicBezTo>
                  <a:cubicBezTo>
                    <a:pt x="474" y="481"/>
                    <a:pt x="474" y="481"/>
                    <a:pt x="475" y="480"/>
                  </a:cubicBezTo>
                  <a:cubicBezTo>
                    <a:pt x="475" y="480"/>
                    <a:pt x="475" y="479"/>
                    <a:pt x="475" y="478"/>
                  </a:cubicBezTo>
                  <a:cubicBezTo>
                    <a:pt x="475" y="477"/>
                    <a:pt x="475" y="474"/>
                    <a:pt x="475" y="474"/>
                  </a:cubicBezTo>
                  <a:cubicBezTo>
                    <a:pt x="475" y="474"/>
                    <a:pt x="475" y="473"/>
                    <a:pt x="475" y="472"/>
                  </a:cubicBezTo>
                  <a:cubicBezTo>
                    <a:pt x="477" y="471"/>
                    <a:pt x="478" y="471"/>
                    <a:pt x="480" y="470"/>
                  </a:cubicBezTo>
                  <a:cubicBezTo>
                    <a:pt x="481" y="469"/>
                    <a:pt x="482" y="468"/>
                    <a:pt x="483" y="467"/>
                  </a:cubicBezTo>
                  <a:cubicBezTo>
                    <a:pt x="485" y="467"/>
                    <a:pt x="485" y="466"/>
                    <a:pt x="487" y="466"/>
                  </a:cubicBezTo>
                  <a:cubicBezTo>
                    <a:pt x="487" y="466"/>
                    <a:pt x="489" y="464"/>
                    <a:pt x="490" y="464"/>
                  </a:cubicBezTo>
                  <a:cubicBezTo>
                    <a:pt x="491" y="463"/>
                    <a:pt x="493" y="463"/>
                    <a:pt x="493" y="463"/>
                  </a:cubicBezTo>
                  <a:cubicBezTo>
                    <a:pt x="494" y="462"/>
                    <a:pt x="495" y="462"/>
                    <a:pt x="496" y="462"/>
                  </a:cubicBezTo>
                  <a:cubicBezTo>
                    <a:pt x="498" y="460"/>
                    <a:pt x="499" y="460"/>
                    <a:pt x="501" y="459"/>
                  </a:cubicBezTo>
                  <a:cubicBezTo>
                    <a:pt x="502" y="458"/>
                    <a:pt x="503" y="458"/>
                    <a:pt x="504" y="458"/>
                  </a:cubicBezTo>
                  <a:cubicBezTo>
                    <a:pt x="505" y="457"/>
                    <a:pt x="505" y="457"/>
                    <a:pt x="506" y="457"/>
                  </a:cubicBezTo>
                  <a:cubicBezTo>
                    <a:pt x="507" y="456"/>
                    <a:pt x="507" y="456"/>
                    <a:pt x="508" y="455"/>
                  </a:cubicBezTo>
                  <a:cubicBezTo>
                    <a:pt x="508" y="454"/>
                    <a:pt x="509" y="453"/>
                    <a:pt x="509" y="452"/>
                  </a:cubicBezTo>
                  <a:cubicBezTo>
                    <a:pt x="510" y="451"/>
                    <a:pt x="511" y="451"/>
                    <a:pt x="512" y="451"/>
                  </a:cubicBezTo>
                  <a:cubicBezTo>
                    <a:pt x="515" y="448"/>
                    <a:pt x="516" y="447"/>
                    <a:pt x="518" y="445"/>
                  </a:cubicBezTo>
                  <a:cubicBezTo>
                    <a:pt x="520" y="444"/>
                    <a:pt x="520" y="443"/>
                    <a:pt x="522" y="442"/>
                  </a:cubicBezTo>
                  <a:cubicBezTo>
                    <a:pt x="522" y="441"/>
                    <a:pt x="522" y="440"/>
                    <a:pt x="522" y="439"/>
                  </a:cubicBezTo>
                  <a:cubicBezTo>
                    <a:pt x="523" y="438"/>
                    <a:pt x="523" y="437"/>
                    <a:pt x="523" y="436"/>
                  </a:cubicBezTo>
                  <a:cubicBezTo>
                    <a:pt x="524" y="435"/>
                    <a:pt x="524" y="435"/>
                    <a:pt x="524" y="434"/>
                  </a:cubicBezTo>
                  <a:cubicBezTo>
                    <a:pt x="525" y="432"/>
                    <a:pt x="526" y="432"/>
                    <a:pt x="527" y="430"/>
                  </a:cubicBezTo>
                  <a:cubicBezTo>
                    <a:pt x="527" y="429"/>
                    <a:pt x="527" y="429"/>
                    <a:pt x="526" y="428"/>
                  </a:cubicBezTo>
                  <a:cubicBezTo>
                    <a:pt x="527" y="427"/>
                    <a:pt x="527" y="427"/>
                    <a:pt x="527" y="426"/>
                  </a:cubicBezTo>
                  <a:cubicBezTo>
                    <a:pt x="527" y="425"/>
                    <a:pt x="527" y="424"/>
                    <a:pt x="527" y="424"/>
                  </a:cubicBezTo>
                  <a:cubicBezTo>
                    <a:pt x="527" y="424"/>
                    <a:pt x="527" y="421"/>
                    <a:pt x="528" y="421"/>
                  </a:cubicBezTo>
                  <a:cubicBezTo>
                    <a:pt x="529" y="420"/>
                    <a:pt x="529" y="419"/>
                    <a:pt x="531" y="418"/>
                  </a:cubicBezTo>
                  <a:cubicBezTo>
                    <a:pt x="532" y="418"/>
                    <a:pt x="534" y="417"/>
                    <a:pt x="534" y="417"/>
                  </a:cubicBezTo>
                  <a:cubicBezTo>
                    <a:pt x="534" y="417"/>
                    <a:pt x="538" y="413"/>
                    <a:pt x="539" y="412"/>
                  </a:cubicBezTo>
                  <a:cubicBezTo>
                    <a:pt x="539" y="411"/>
                    <a:pt x="541" y="410"/>
                    <a:pt x="541" y="410"/>
                  </a:cubicBezTo>
                  <a:cubicBezTo>
                    <a:pt x="541" y="410"/>
                    <a:pt x="543" y="409"/>
                    <a:pt x="544" y="408"/>
                  </a:cubicBezTo>
                  <a:cubicBezTo>
                    <a:pt x="545" y="408"/>
                    <a:pt x="546" y="406"/>
                    <a:pt x="546" y="406"/>
                  </a:cubicBezTo>
                  <a:cubicBezTo>
                    <a:pt x="548" y="404"/>
                    <a:pt x="549" y="403"/>
                    <a:pt x="551" y="400"/>
                  </a:cubicBezTo>
                  <a:cubicBezTo>
                    <a:pt x="551" y="399"/>
                    <a:pt x="551" y="398"/>
                    <a:pt x="550" y="397"/>
                  </a:cubicBezTo>
                  <a:cubicBezTo>
                    <a:pt x="549" y="396"/>
                    <a:pt x="548" y="395"/>
                    <a:pt x="547" y="394"/>
                  </a:cubicBezTo>
                  <a:cubicBezTo>
                    <a:pt x="547" y="393"/>
                    <a:pt x="549" y="394"/>
                    <a:pt x="547" y="393"/>
                  </a:cubicBezTo>
                  <a:cubicBezTo>
                    <a:pt x="545" y="392"/>
                    <a:pt x="547" y="392"/>
                    <a:pt x="545" y="392"/>
                  </a:cubicBezTo>
                  <a:cubicBezTo>
                    <a:pt x="543" y="392"/>
                    <a:pt x="541" y="392"/>
                    <a:pt x="541" y="392"/>
                  </a:cubicBezTo>
                  <a:cubicBezTo>
                    <a:pt x="541" y="392"/>
                    <a:pt x="542" y="393"/>
                    <a:pt x="539" y="392"/>
                  </a:cubicBezTo>
                  <a:cubicBezTo>
                    <a:pt x="537" y="391"/>
                    <a:pt x="537" y="391"/>
                    <a:pt x="537" y="391"/>
                  </a:cubicBezTo>
                  <a:cubicBezTo>
                    <a:pt x="536" y="391"/>
                    <a:pt x="535" y="391"/>
                    <a:pt x="534" y="390"/>
                  </a:cubicBezTo>
                  <a:cubicBezTo>
                    <a:pt x="534" y="390"/>
                    <a:pt x="533" y="389"/>
                    <a:pt x="532" y="389"/>
                  </a:cubicBezTo>
                  <a:cubicBezTo>
                    <a:pt x="532" y="389"/>
                    <a:pt x="533" y="388"/>
                    <a:pt x="533" y="388"/>
                  </a:cubicBezTo>
                  <a:cubicBezTo>
                    <a:pt x="532" y="387"/>
                    <a:pt x="537" y="385"/>
                    <a:pt x="532" y="387"/>
                  </a:cubicBezTo>
                  <a:cubicBezTo>
                    <a:pt x="528" y="389"/>
                    <a:pt x="531" y="387"/>
                    <a:pt x="528" y="389"/>
                  </a:cubicBezTo>
                  <a:cubicBezTo>
                    <a:pt x="525" y="390"/>
                    <a:pt x="527" y="389"/>
                    <a:pt x="525" y="390"/>
                  </a:cubicBezTo>
                  <a:cubicBezTo>
                    <a:pt x="522" y="391"/>
                    <a:pt x="522" y="391"/>
                    <a:pt x="522" y="391"/>
                  </a:cubicBezTo>
                  <a:cubicBezTo>
                    <a:pt x="522" y="391"/>
                    <a:pt x="519" y="388"/>
                    <a:pt x="517" y="388"/>
                  </a:cubicBezTo>
                  <a:cubicBezTo>
                    <a:pt x="516" y="389"/>
                    <a:pt x="516" y="389"/>
                    <a:pt x="516" y="389"/>
                  </a:cubicBezTo>
                  <a:cubicBezTo>
                    <a:pt x="516" y="389"/>
                    <a:pt x="519" y="388"/>
                    <a:pt x="516" y="389"/>
                  </a:cubicBezTo>
                  <a:cubicBezTo>
                    <a:pt x="512" y="389"/>
                    <a:pt x="512" y="389"/>
                    <a:pt x="512" y="389"/>
                  </a:cubicBezTo>
                  <a:cubicBezTo>
                    <a:pt x="512" y="389"/>
                    <a:pt x="514" y="390"/>
                    <a:pt x="510" y="390"/>
                  </a:cubicBezTo>
                  <a:cubicBezTo>
                    <a:pt x="507" y="390"/>
                    <a:pt x="506" y="389"/>
                    <a:pt x="506" y="388"/>
                  </a:cubicBezTo>
                  <a:cubicBezTo>
                    <a:pt x="506" y="388"/>
                    <a:pt x="507" y="385"/>
                    <a:pt x="507" y="385"/>
                  </a:cubicBezTo>
                  <a:cubicBezTo>
                    <a:pt x="507" y="384"/>
                    <a:pt x="508" y="383"/>
                    <a:pt x="505" y="385"/>
                  </a:cubicBezTo>
                  <a:cubicBezTo>
                    <a:pt x="503" y="386"/>
                    <a:pt x="505" y="385"/>
                    <a:pt x="503" y="386"/>
                  </a:cubicBezTo>
                  <a:cubicBezTo>
                    <a:pt x="502" y="386"/>
                    <a:pt x="503" y="386"/>
                    <a:pt x="502" y="386"/>
                  </a:cubicBezTo>
                  <a:cubicBezTo>
                    <a:pt x="500" y="387"/>
                    <a:pt x="499" y="385"/>
                    <a:pt x="498" y="385"/>
                  </a:cubicBezTo>
                  <a:cubicBezTo>
                    <a:pt x="497" y="385"/>
                    <a:pt x="497" y="385"/>
                    <a:pt x="497" y="385"/>
                  </a:cubicBezTo>
                  <a:cubicBezTo>
                    <a:pt x="497" y="385"/>
                    <a:pt x="498" y="383"/>
                    <a:pt x="495" y="384"/>
                  </a:cubicBezTo>
                  <a:cubicBezTo>
                    <a:pt x="493" y="384"/>
                    <a:pt x="493" y="384"/>
                    <a:pt x="492" y="384"/>
                  </a:cubicBezTo>
                  <a:cubicBezTo>
                    <a:pt x="491" y="384"/>
                    <a:pt x="493" y="384"/>
                    <a:pt x="491" y="384"/>
                  </a:cubicBezTo>
                  <a:cubicBezTo>
                    <a:pt x="488" y="384"/>
                    <a:pt x="486" y="384"/>
                    <a:pt x="486" y="384"/>
                  </a:cubicBezTo>
                  <a:cubicBezTo>
                    <a:pt x="486" y="384"/>
                    <a:pt x="486" y="382"/>
                    <a:pt x="485" y="384"/>
                  </a:cubicBezTo>
                  <a:cubicBezTo>
                    <a:pt x="483" y="385"/>
                    <a:pt x="484" y="383"/>
                    <a:pt x="483" y="385"/>
                  </a:cubicBezTo>
                  <a:cubicBezTo>
                    <a:pt x="482" y="388"/>
                    <a:pt x="485" y="386"/>
                    <a:pt x="481" y="388"/>
                  </a:cubicBezTo>
                  <a:cubicBezTo>
                    <a:pt x="478" y="390"/>
                    <a:pt x="478" y="390"/>
                    <a:pt x="478" y="390"/>
                  </a:cubicBezTo>
                  <a:cubicBezTo>
                    <a:pt x="478" y="388"/>
                    <a:pt x="478" y="388"/>
                    <a:pt x="478" y="386"/>
                  </a:cubicBezTo>
                  <a:cubicBezTo>
                    <a:pt x="479" y="385"/>
                    <a:pt x="479" y="385"/>
                    <a:pt x="479" y="384"/>
                  </a:cubicBezTo>
                  <a:cubicBezTo>
                    <a:pt x="479" y="384"/>
                    <a:pt x="481" y="382"/>
                    <a:pt x="482" y="382"/>
                  </a:cubicBezTo>
                  <a:cubicBezTo>
                    <a:pt x="483" y="382"/>
                    <a:pt x="486" y="380"/>
                    <a:pt x="486" y="380"/>
                  </a:cubicBezTo>
                  <a:cubicBezTo>
                    <a:pt x="486" y="380"/>
                    <a:pt x="487" y="379"/>
                    <a:pt x="487" y="379"/>
                  </a:cubicBezTo>
                  <a:cubicBezTo>
                    <a:pt x="487" y="377"/>
                    <a:pt x="488" y="377"/>
                    <a:pt x="488" y="375"/>
                  </a:cubicBezTo>
                  <a:cubicBezTo>
                    <a:pt x="487" y="374"/>
                    <a:pt x="487" y="374"/>
                    <a:pt x="486" y="373"/>
                  </a:cubicBezTo>
                  <a:cubicBezTo>
                    <a:pt x="486" y="373"/>
                    <a:pt x="481" y="371"/>
                    <a:pt x="481" y="370"/>
                  </a:cubicBezTo>
                  <a:cubicBezTo>
                    <a:pt x="480" y="368"/>
                    <a:pt x="480" y="368"/>
                    <a:pt x="480" y="368"/>
                  </a:cubicBezTo>
                  <a:cubicBezTo>
                    <a:pt x="480" y="368"/>
                    <a:pt x="478" y="367"/>
                    <a:pt x="477" y="367"/>
                  </a:cubicBezTo>
                  <a:cubicBezTo>
                    <a:pt x="476" y="366"/>
                    <a:pt x="475" y="365"/>
                    <a:pt x="475" y="365"/>
                  </a:cubicBezTo>
                  <a:cubicBezTo>
                    <a:pt x="475" y="365"/>
                    <a:pt x="475" y="365"/>
                    <a:pt x="472" y="365"/>
                  </a:cubicBezTo>
                  <a:cubicBezTo>
                    <a:pt x="469" y="364"/>
                    <a:pt x="470" y="365"/>
                    <a:pt x="468" y="364"/>
                  </a:cubicBezTo>
                  <a:cubicBezTo>
                    <a:pt x="465" y="364"/>
                    <a:pt x="470" y="363"/>
                    <a:pt x="462" y="363"/>
                  </a:cubicBezTo>
                  <a:cubicBezTo>
                    <a:pt x="454" y="363"/>
                    <a:pt x="454" y="363"/>
                    <a:pt x="454" y="363"/>
                  </a:cubicBezTo>
                  <a:cubicBezTo>
                    <a:pt x="454" y="363"/>
                    <a:pt x="456" y="363"/>
                    <a:pt x="452" y="363"/>
                  </a:cubicBezTo>
                  <a:cubicBezTo>
                    <a:pt x="448" y="363"/>
                    <a:pt x="447" y="361"/>
                    <a:pt x="447" y="361"/>
                  </a:cubicBezTo>
                  <a:cubicBezTo>
                    <a:pt x="446" y="360"/>
                    <a:pt x="445" y="360"/>
                    <a:pt x="445" y="358"/>
                  </a:cubicBezTo>
                  <a:cubicBezTo>
                    <a:pt x="444" y="358"/>
                    <a:pt x="444" y="358"/>
                    <a:pt x="444" y="357"/>
                  </a:cubicBezTo>
                  <a:cubicBezTo>
                    <a:pt x="443" y="357"/>
                    <a:pt x="443" y="356"/>
                    <a:pt x="443" y="356"/>
                  </a:cubicBezTo>
                  <a:cubicBezTo>
                    <a:pt x="442" y="355"/>
                    <a:pt x="441" y="355"/>
                    <a:pt x="439" y="354"/>
                  </a:cubicBezTo>
                  <a:close/>
                  <a:moveTo>
                    <a:pt x="388" y="10"/>
                  </a:moveTo>
                  <a:cubicBezTo>
                    <a:pt x="387" y="10"/>
                    <a:pt x="387" y="9"/>
                    <a:pt x="386" y="9"/>
                  </a:cubicBezTo>
                  <a:cubicBezTo>
                    <a:pt x="386" y="9"/>
                    <a:pt x="386" y="9"/>
                    <a:pt x="384" y="7"/>
                  </a:cubicBezTo>
                  <a:cubicBezTo>
                    <a:pt x="383" y="6"/>
                    <a:pt x="382" y="7"/>
                    <a:pt x="381" y="6"/>
                  </a:cubicBezTo>
                  <a:cubicBezTo>
                    <a:pt x="379" y="5"/>
                    <a:pt x="379" y="6"/>
                    <a:pt x="379" y="6"/>
                  </a:cubicBezTo>
                  <a:cubicBezTo>
                    <a:pt x="379" y="6"/>
                    <a:pt x="378" y="6"/>
                    <a:pt x="378" y="7"/>
                  </a:cubicBezTo>
                  <a:cubicBezTo>
                    <a:pt x="377" y="7"/>
                    <a:pt x="376" y="7"/>
                    <a:pt x="375" y="8"/>
                  </a:cubicBezTo>
                  <a:cubicBezTo>
                    <a:pt x="375" y="8"/>
                    <a:pt x="374" y="8"/>
                    <a:pt x="374" y="8"/>
                  </a:cubicBezTo>
                  <a:cubicBezTo>
                    <a:pt x="374" y="8"/>
                    <a:pt x="374" y="8"/>
                    <a:pt x="374" y="7"/>
                  </a:cubicBezTo>
                  <a:cubicBezTo>
                    <a:pt x="374" y="5"/>
                    <a:pt x="372" y="4"/>
                    <a:pt x="372" y="4"/>
                  </a:cubicBezTo>
                  <a:cubicBezTo>
                    <a:pt x="370" y="5"/>
                    <a:pt x="370" y="5"/>
                    <a:pt x="369" y="5"/>
                  </a:cubicBezTo>
                  <a:cubicBezTo>
                    <a:pt x="366" y="5"/>
                    <a:pt x="365" y="5"/>
                    <a:pt x="362" y="5"/>
                  </a:cubicBezTo>
                  <a:cubicBezTo>
                    <a:pt x="362" y="5"/>
                    <a:pt x="362" y="5"/>
                    <a:pt x="360" y="4"/>
                  </a:cubicBezTo>
                  <a:cubicBezTo>
                    <a:pt x="358" y="3"/>
                    <a:pt x="359" y="3"/>
                    <a:pt x="357" y="3"/>
                  </a:cubicBezTo>
                  <a:cubicBezTo>
                    <a:pt x="356" y="3"/>
                    <a:pt x="357" y="3"/>
                    <a:pt x="357" y="3"/>
                  </a:cubicBezTo>
                  <a:cubicBezTo>
                    <a:pt x="355" y="3"/>
                    <a:pt x="355" y="3"/>
                    <a:pt x="353" y="3"/>
                  </a:cubicBezTo>
                  <a:cubicBezTo>
                    <a:pt x="353" y="3"/>
                    <a:pt x="351" y="5"/>
                    <a:pt x="350" y="5"/>
                  </a:cubicBezTo>
                  <a:cubicBezTo>
                    <a:pt x="349" y="6"/>
                    <a:pt x="347" y="7"/>
                    <a:pt x="347" y="7"/>
                  </a:cubicBezTo>
                  <a:cubicBezTo>
                    <a:pt x="347" y="7"/>
                    <a:pt x="343" y="6"/>
                    <a:pt x="337" y="3"/>
                  </a:cubicBezTo>
                  <a:cubicBezTo>
                    <a:pt x="332" y="0"/>
                    <a:pt x="337" y="3"/>
                    <a:pt x="335" y="4"/>
                  </a:cubicBezTo>
                  <a:cubicBezTo>
                    <a:pt x="333" y="5"/>
                    <a:pt x="335" y="4"/>
                    <a:pt x="333" y="4"/>
                  </a:cubicBezTo>
                  <a:cubicBezTo>
                    <a:pt x="332" y="4"/>
                    <a:pt x="331" y="5"/>
                    <a:pt x="330" y="5"/>
                  </a:cubicBezTo>
                  <a:cubicBezTo>
                    <a:pt x="329" y="5"/>
                    <a:pt x="328" y="4"/>
                    <a:pt x="326" y="4"/>
                  </a:cubicBezTo>
                  <a:cubicBezTo>
                    <a:pt x="325" y="4"/>
                    <a:pt x="324" y="4"/>
                    <a:pt x="322" y="2"/>
                  </a:cubicBezTo>
                  <a:cubicBezTo>
                    <a:pt x="320" y="1"/>
                    <a:pt x="322" y="2"/>
                    <a:pt x="320" y="3"/>
                  </a:cubicBezTo>
                  <a:cubicBezTo>
                    <a:pt x="319" y="4"/>
                    <a:pt x="320" y="4"/>
                    <a:pt x="320" y="4"/>
                  </a:cubicBezTo>
                  <a:cubicBezTo>
                    <a:pt x="319" y="5"/>
                    <a:pt x="319" y="6"/>
                    <a:pt x="318" y="7"/>
                  </a:cubicBezTo>
                  <a:cubicBezTo>
                    <a:pt x="318" y="7"/>
                    <a:pt x="313" y="7"/>
                    <a:pt x="312" y="7"/>
                  </a:cubicBezTo>
                  <a:cubicBezTo>
                    <a:pt x="310" y="8"/>
                    <a:pt x="308" y="7"/>
                    <a:pt x="307" y="5"/>
                  </a:cubicBezTo>
                  <a:cubicBezTo>
                    <a:pt x="306" y="3"/>
                    <a:pt x="304" y="6"/>
                    <a:pt x="301" y="7"/>
                  </a:cubicBezTo>
                  <a:cubicBezTo>
                    <a:pt x="298" y="9"/>
                    <a:pt x="300" y="8"/>
                    <a:pt x="300" y="8"/>
                  </a:cubicBezTo>
                  <a:cubicBezTo>
                    <a:pt x="301" y="8"/>
                    <a:pt x="302" y="9"/>
                    <a:pt x="303" y="9"/>
                  </a:cubicBezTo>
                  <a:cubicBezTo>
                    <a:pt x="304" y="10"/>
                    <a:pt x="304" y="10"/>
                    <a:pt x="305" y="11"/>
                  </a:cubicBezTo>
                  <a:cubicBezTo>
                    <a:pt x="306" y="12"/>
                    <a:pt x="306" y="12"/>
                    <a:pt x="307" y="13"/>
                  </a:cubicBezTo>
                  <a:cubicBezTo>
                    <a:pt x="307" y="14"/>
                    <a:pt x="307" y="14"/>
                    <a:pt x="306" y="15"/>
                  </a:cubicBezTo>
                  <a:cubicBezTo>
                    <a:pt x="306" y="16"/>
                    <a:pt x="305" y="16"/>
                    <a:pt x="304" y="17"/>
                  </a:cubicBezTo>
                  <a:cubicBezTo>
                    <a:pt x="304" y="17"/>
                    <a:pt x="303" y="17"/>
                    <a:pt x="301" y="15"/>
                  </a:cubicBezTo>
                  <a:cubicBezTo>
                    <a:pt x="299" y="14"/>
                    <a:pt x="297" y="13"/>
                    <a:pt x="297" y="13"/>
                  </a:cubicBezTo>
                  <a:cubicBezTo>
                    <a:pt x="297" y="13"/>
                    <a:pt x="297" y="13"/>
                    <a:pt x="296" y="11"/>
                  </a:cubicBezTo>
                  <a:cubicBezTo>
                    <a:pt x="295" y="9"/>
                    <a:pt x="297" y="8"/>
                    <a:pt x="294" y="7"/>
                  </a:cubicBezTo>
                  <a:cubicBezTo>
                    <a:pt x="291" y="6"/>
                    <a:pt x="287" y="10"/>
                    <a:pt x="287" y="10"/>
                  </a:cubicBezTo>
                  <a:cubicBezTo>
                    <a:pt x="286" y="10"/>
                    <a:pt x="285" y="10"/>
                    <a:pt x="284" y="11"/>
                  </a:cubicBezTo>
                  <a:cubicBezTo>
                    <a:pt x="285" y="11"/>
                    <a:pt x="285" y="11"/>
                    <a:pt x="286" y="12"/>
                  </a:cubicBezTo>
                  <a:cubicBezTo>
                    <a:pt x="286" y="13"/>
                    <a:pt x="287" y="13"/>
                    <a:pt x="287" y="14"/>
                  </a:cubicBezTo>
                  <a:cubicBezTo>
                    <a:pt x="288" y="15"/>
                    <a:pt x="288" y="15"/>
                    <a:pt x="289" y="16"/>
                  </a:cubicBezTo>
                  <a:cubicBezTo>
                    <a:pt x="289" y="16"/>
                    <a:pt x="289" y="16"/>
                    <a:pt x="287" y="17"/>
                  </a:cubicBezTo>
                  <a:cubicBezTo>
                    <a:pt x="286" y="17"/>
                    <a:pt x="289" y="19"/>
                    <a:pt x="289" y="19"/>
                  </a:cubicBezTo>
                  <a:cubicBezTo>
                    <a:pt x="289" y="19"/>
                    <a:pt x="289" y="19"/>
                    <a:pt x="291" y="20"/>
                  </a:cubicBezTo>
                  <a:cubicBezTo>
                    <a:pt x="293" y="21"/>
                    <a:pt x="292" y="21"/>
                    <a:pt x="292" y="21"/>
                  </a:cubicBezTo>
                  <a:cubicBezTo>
                    <a:pt x="291" y="22"/>
                    <a:pt x="291" y="22"/>
                    <a:pt x="290" y="23"/>
                  </a:cubicBezTo>
                  <a:cubicBezTo>
                    <a:pt x="290" y="23"/>
                    <a:pt x="291" y="25"/>
                    <a:pt x="293" y="27"/>
                  </a:cubicBezTo>
                  <a:cubicBezTo>
                    <a:pt x="294" y="28"/>
                    <a:pt x="295" y="28"/>
                    <a:pt x="295" y="28"/>
                  </a:cubicBezTo>
                  <a:cubicBezTo>
                    <a:pt x="295" y="28"/>
                    <a:pt x="297" y="29"/>
                    <a:pt x="300" y="30"/>
                  </a:cubicBezTo>
                  <a:cubicBezTo>
                    <a:pt x="304" y="31"/>
                    <a:pt x="302" y="34"/>
                    <a:pt x="302" y="34"/>
                  </a:cubicBezTo>
                  <a:cubicBezTo>
                    <a:pt x="301" y="35"/>
                    <a:pt x="301" y="35"/>
                    <a:pt x="300" y="36"/>
                  </a:cubicBezTo>
                  <a:cubicBezTo>
                    <a:pt x="300" y="37"/>
                    <a:pt x="300" y="38"/>
                    <a:pt x="300" y="39"/>
                  </a:cubicBezTo>
                  <a:cubicBezTo>
                    <a:pt x="299" y="40"/>
                    <a:pt x="299" y="40"/>
                    <a:pt x="298" y="41"/>
                  </a:cubicBezTo>
                  <a:cubicBezTo>
                    <a:pt x="297" y="42"/>
                    <a:pt x="297" y="42"/>
                    <a:pt x="295" y="43"/>
                  </a:cubicBezTo>
                  <a:cubicBezTo>
                    <a:pt x="293" y="44"/>
                    <a:pt x="292" y="45"/>
                    <a:pt x="290" y="47"/>
                  </a:cubicBezTo>
                  <a:cubicBezTo>
                    <a:pt x="288" y="48"/>
                    <a:pt x="287" y="48"/>
                    <a:pt x="285" y="49"/>
                  </a:cubicBezTo>
                  <a:cubicBezTo>
                    <a:pt x="284" y="50"/>
                    <a:pt x="283" y="51"/>
                    <a:pt x="282" y="52"/>
                  </a:cubicBezTo>
                  <a:cubicBezTo>
                    <a:pt x="282" y="53"/>
                    <a:pt x="282" y="53"/>
                    <a:pt x="282" y="54"/>
                  </a:cubicBezTo>
                  <a:cubicBezTo>
                    <a:pt x="282" y="54"/>
                    <a:pt x="285" y="57"/>
                    <a:pt x="287" y="57"/>
                  </a:cubicBezTo>
                  <a:cubicBezTo>
                    <a:pt x="290" y="57"/>
                    <a:pt x="289" y="58"/>
                    <a:pt x="292" y="58"/>
                  </a:cubicBezTo>
                  <a:cubicBezTo>
                    <a:pt x="295" y="57"/>
                    <a:pt x="296" y="57"/>
                    <a:pt x="299" y="56"/>
                  </a:cubicBezTo>
                  <a:cubicBezTo>
                    <a:pt x="302" y="55"/>
                    <a:pt x="301" y="56"/>
                    <a:pt x="301" y="51"/>
                  </a:cubicBezTo>
                  <a:cubicBezTo>
                    <a:pt x="301" y="47"/>
                    <a:pt x="298" y="49"/>
                    <a:pt x="301" y="47"/>
                  </a:cubicBezTo>
                  <a:cubicBezTo>
                    <a:pt x="303" y="45"/>
                    <a:pt x="301" y="47"/>
                    <a:pt x="301" y="47"/>
                  </a:cubicBezTo>
                  <a:cubicBezTo>
                    <a:pt x="301" y="47"/>
                    <a:pt x="301" y="47"/>
                    <a:pt x="302" y="47"/>
                  </a:cubicBezTo>
                  <a:cubicBezTo>
                    <a:pt x="303" y="47"/>
                    <a:pt x="311" y="48"/>
                    <a:pt x="314" y="48"/>
                  </a:cubicBezTo>
                  <a:cubicBezTo>
                    <a:pt x="317" y="48"/>
                    <a:pt x="316" y="49"/>
                    <a:pt x="320" y="48"/>
                  </a:cubicBezTo>
                  <a:cubicBezTo>
                    <a:pt x="325" y="48"/>
                    <a:pt x="326" y="48"/>
                    <a:pt x="329" y="48"/>
                  </a:cubicBezTo>
                  <a:cubicBezTo>
                    <a:pt x="331" y="48"/>
                    <a:pt x="333" y="48"/>
                    <a:pt x="335" y="47"/>
                  </a:cubicBezTo>
                  <a:cubicBezTo>
                    <a:pt x="338" y="47"/>
                    <a:pt x="339" y="47"/>
                    <a:pt x="345" y="46"/>
                  </a:cubicBezTo>
                  <a:cubicBezTo>
                    <a:pt x="351" y="44"/>
                    <a:pt x="345" y="44"/>
                    <a:pt x="345" y="44"/>
                  </a:cubicBezTo>
                  <a:cubicBezTo>
                    <a:pt x="345" y="44"/>
                    <a:pt x="339" y="43"/>
                    <a:pt x="338" y="43"/>
                  </a:cubicBezTo>
                  <a:cubicBezTo>
                    <a:pt x="336" y="42"/>
                    <a:pt x="336" y="42"/>
                    <a:pt x="336" y="42"/>
                  </a:cubicBezTo>
                  <a:cubicBezTo>
                    <a:pt x="336" y="42"/>
                    <a:pt x="331" y="42"/>
                    <a:pt x="326" y="41"/>
                  </a:cubicBezTo>
                  <a:cubicBezTo>
                    <a:pt x="320" y="41"/>
                    <a:pt x="325" y="41"/>
                    <a:pt x="311" y="38"/>
                  </a:cubicBezTo>
                  <a:cubicBezTo>
                    <a:pt x="296" y="36"/>
                    <a:pt x="312" y="38"/>
                    <a:pt x="312" y="38"/>
                  </a:cubicBezTo>
                  <a:cubicBezTo>
                    <a:pt x="312" y="38"/>
                    <a:pt x="313" y="38"/>
                    <a:pt x="321" y="38"/>
                  </a:cubicBezTo>
                  <a:cubicBezTo>
                    <a:pt x="329" y="37"/>
                    <a:pt x="324" y="38"/>
                    <a:pt x="324" y="36"/>
                  </a:cubicBezTo>
                  <a:cubicBezTo>
                    <a:pt x="324" y="35"/>
                    <a:pt x="324" y="36"/>
                    <a:pt x="324" y="35"/>
                  </a:cubicBezTo>
                  <a:cubicBezTo>
                    <a:pt x="325" y="33"/>
                    <a:pt x="324" y="35"/>
                    <a:pt x="326" y="35"/>
                  </a:cubicBezTo>
                  <a:cubicBezTo>
                    <a:pt x="328" y="35"/>
                    <a:pt x="336" y="38"/>
                    <a:pt x="336" y="38"/>
                  </a:cubicBezTo>
                  <a:cubicBezTo>
                    <a:pt x="336" y="38"/>
                    <a:pt x="336" y="38"/>
                    <a:pt x="341" y="38"/>
                  </a:cubicBezTo>
                  <a:cubicBezTo>
                    <a:pt x="345" y="39"/>
                    <a:pt x="341" y="37"/>
                    <a:pt x="343" y="38"/>
                  </a:cubicBezTo>
                  <a:cubicBezTo>
                    <a:pt x="345" y="38"/>
                    <a:pt x="345" y="38"/>
                    <a:pt x="347" y="38"/>
                  </a:cubicBezTo>
                  <a:cubicBezTo>
                    <a:pt x="348" y="38"/>
                    <a:pt x="351" y="38"/>
                    <a:pt x="351" y="38"/>
                  </a:cubicBezTo>
                  <a:cubicBezTo>
                    <a:pt x="351" y="38"/>
                    <a:pt x="351" y="38"/>
                    <a:pt x="347" y="34"/>
                  </a:cubicBezTo>
                  <a:cubicBezTo>
                    <a:pt x="343" y="30"/>
                    <a:pt x="347" y="34"/>
                    <a:pt x="350" y="34"/>
                  </a:cubicBezTo>
                  <a:cubicBezTo>
                    <a:pt x="352" y="33"/>
                    <a:pt x="351" y="33"/>
                    <a:pt x="351" y="33"/>
                  </a:cubicBezTo>
                  <a:cubicBezTo>
                    <a:pt x="351" y="31"/>
                    <a:pt x="351" y="31"/>
                    <a:pt x="351" y="30"/>
                  </a:cubicBezTo>
                  <a:cubicBezTo>
                    <a:pt x="354" y="30"/>
                    <a:pt x="355" y="30"/>
                    <a:pt x="357" y="30"/>
                  </a:cubicBezTo>
                  <a:cubicBezTo>
                    <a:pt x="357" y="30"/>
                    <a:pt x="359" y="31"/>
                    <a:pt x="360" y="32"/>
                  </a:cubicBezTo>
                  <a:cubicBezTo>
                    <a:pt x="361" y="33"/>
                    <a:pt x="362" y="30"/>
                    <a:pt x="362" y="30"/>
                  </a:cubicBezTo>
                  <a:cubicBezTo>
                    <a:pt x="362" y="30"/>
                    <a:pt x="362" y="30"/>
                    <a:pt x="365" y="28"/>
                  </a:cubicBezTo>
                  <a:cubicBezTo>
                    <a:pt x="368" y="26"/>
                    <a:pt x="365" y="28"/>
                    <a:pt x="365" y="27"/>
                  </a:cubicBezTo>
                  <a:cubicBezTo>
                    <a:pt x="365" y="26"/>
                    <a:pt x="364" y="27"/>
                    <a:pt x="361" y="25"/>
                  </a:cubicBezTo>
                  <a:cubicBezTo>
                    <a:pt x="358" y="24"/>
                    <a:pt x="361" y="25"/>
                    <a:pt x="358" y="25"/>
                  </a:cubicBezTo>
                  <a:cubicBezTo>
                    <a:pt x="356" y="25"/>
                    <a:pt x="356" y="24"/>
                    <a:pt x="355" y="22"/>
                  </a:cubicBezTo>
                  <a:cubicBezTo>
                    <a:pt x="354" y="19"/>
                    <a:pt x="355" y="21"/>
                    <a:pt x="356" y="22"/>
                  </a:cubicBezTo>
                  <a:cubicBezTo>
                    <a:pt x="357" y="22"/>
                    <a:pt x="360" y="22"/>
                    <a:pt x="363" y="22"/>
                  </a:cubicBezTo>
                  <a:cubicBezTo>
                    <a:pt x="365" y="22"/>
                    <a:pt x="367" y="24"/>
                    <a:pt x="367" y="24"/>
                  </a:cubicBezTo>
                  <a:cubicBezTo>
                    <a:pt x="369" y="24"/>
                    <a:pt x="369" y="24"/>
                    <a:pt x="370" y="24"/>
                  </a:cubicBezTo>
                  <a:cubicBezTo>
                    <a:pt x="370" y="24"/>
                    <a:pt x="370" y="22"/>
                    <a:pt x="373" y="22"/>
                  </a:cubicBezTo>
                  <a:cubicBezTo>
                    <a:pt x="375" y="21"/>
                    <a:pt x="376" y="23"/>
                    <a:pt x="376" y="23"/>
                  </a:cubicBezTo>
                  <a:cubicBezTo>
                    <a:pt x="376" y="23"/>
                    <a:pt x="376" y="22"/>
                    <a:pt x="377" y="21"/>
                  </a:cubicBezTo>
                  <a:cubicBezTo>
                    <a:pt x="378" y="20"/>
                    <a:pt x="379" y="21"/>
                    <a:pt x="379" y="19"/>
                  </a:cubicBezTo>
                  <a:cubicBezTo>
                    <a:pt x="380" y="18"/>
                    <a:pt x="382" y="20"/>
                    <a:pt x="382" y="20"/>
                  </a:cubicBezTo>
                  <a:cubicBezTo>
                    <a:pt x="383" y="20"/>
                    <a:pt x="383" y="20"/>
                    <a:pt x="384" y="19"/>
                  </a:cubicBezTo>
                  <a:cubicBezTo>
                    <a:pt x="384" y="18"/>
                    <a:pt x="384" y="18"/>
                    <a:pt x="384" y="17"/>
                  </a:cubicBezTo>
                  <a:cubicBezTo>
                    <a:pt x="384" y="17"/>
                    <a:pt x="389" y="18"/>
                    <a:pt x="390" y="18"/>
                  </a:cubicBezTo>
                  <a:cubicBezTo>
                    <a:pt x="391" y="18"/>
                    <a:pt x="392" y="17"/>
                    <a:pt x="396" y="18"/>
                  </a:cubicBezTo>
                  <a:cubicBezTo>
                    <a:pt x="399" y="18"/>
                    <a:pt x="397" y="16"/>
                    <a:pt x="397" y="16"/>
                  </a:cubicBezTo>
                  <a:cubicBezTo>
                    <a:pt x="398" y="16"/>
                    <a:pt x="398" y="16"/>
                    <a:pt x="400" y="16"/>
                  </a:cubicBezTo>
                  <a:cubicBezTo>
                    <a:pt x="399" y="14"/>
                    <a:pt x="399" y="14"/>
                    <a:pt x="399" y="12"/>
                  </a:cubicBezTo>
                  <a:cubicBezTo>
                    <a:pt x="395" y="11"/>
                    <a:pt x="393" y="11"/>
                    <a:pt x="388" y="10"/>
                  </a:cubicBezTo>
                  <a:close/>
                  <a:moveTo>
                    <a:pt x="228" y="31"/>
                  </a:moveTo>
                  <a:cubicBezTo>
                    <a:pt x="227" y="32"/>
                    <a:pt x="226" y="33"/>
                    <a:pt x="225" y="34"/>
                  </a:cubicBezTo>
                  <a:cubicBezTo>
                    <a:pt x="223" y="35"/>
                    <a:pt x="223" y="36"/>
                    <a:pt x="221" y="37"/>
                  </a:cubicBezTo>
                  <a:cubicBezTo>
                    <a:pt x="220" y="38"/>
                    <a:pt x="219" y="38"/>
                    <a:pt x="218" y="39"/>
                  </a:cubicBezTo>
                  <a:cubicBezTo>
                    <a:pt x="220" y="39"/>
                    <a:pt x="221" y="39"/>
                    <a:pt x="222" y="40"/>
                  </a:cubicBezTo>
                  <a:cubicBezTo>
                    <a:pt x="222" y="40"/>
                    <a:pt x="222" y="40"/>
                    <a:pt x="223" y="39"/>
                  </a:cubicBezTo>
                  <a:cubicBezTo>
                    <a:pt x="225" y="39"/>
                    <a:pt x="227" y="39"/>
                    <a:pt x="230" y="37"/>
                  </a:cubicBezTo>
                  <a:cubicBezTo>
                    <a:pt x="234" y="35"/>
                    <a:pt x="230" y="37"/>
                    <a:pt x="230" y="34"/>
                  </a:cubicBezTo>
                  <a:cubicBezTo>
                    <a:pt x="230" y="32"/>
                    <a:pt x="230" y="34"/>
                    <a:pt x="232" y="32"/>
                  </a:cubicBezTo>
                  <a:cubicBezTo>
                    <a:pt x="235" y="30"/>
                    <a:pt x="236" y="29"/>
                    <a:pt x="236" y="29"/>
                  </a:cubicBezTo>
                  <a:cubicBezTo>
                    <a:pt x="233" y="30"/>
                    <a:pt x="231" y="31"/>
                    <a:pt x="228" y="31"/>
                  </a:cubicBezTo>
                  <a:close/>
                  <a:moveTo>
                    <a:pt x="284" y="26"/>
                  </a:moveTo>
                  <a:cubicBezTo>
                    <a:pt x="282" y="26"/>
                    <a:pt x="282" y="26"/>
                    <a:pt x="280" y="26"/>
                  </a:cubicBezTo>
                  <a:cubicBezTo>
                    <a:pt x="278" y="27"/>
                    <a:pt x="277" y="27"/>
                    <a:pt x="275" y="27"/>
                  </a:cubicBezTo>
                  <a:cubicBezTo>
                    <a:pt x="274" y="27"/>
                    <a:pt x="274" y="27"/>
                    <a:pt x="272" y="27"/>
                  </a:cubicBezTo>
                  <a:cubicBezTo>
                    <a:pt x="273" y="28"/>
                    <a:pt x="273" y="29"/>
                    <a:pt x="274" y="30"/>
                  </a:cubicBezTo>
                  <a:cubicBezTo>
                    <a:pt x="274" y="30"/>
                    <a:pt x="274" y="30"/>
                    <a:pt x="275" y="30"/>
                  </a:cubicBezTo>
                  <a:cubicBezTo>
                    <a:pt x="276" y="31"/>
                    <a:pt x="277" y="32"/>
                    <a:pt x="281" y="32"/>
                  </a:cubicBezTo>
                  <a:cubicBezTo>
                    <a:pt x="284" y="33"/>
                    <a:pt x="281" y="32"/>
                    <a:pt x="283" y="30"/>
                  </a:cubicBezTo>
                  <a:cubicBezTo>
                    <a:pt x="285" y="28"/>
                    <a:pt x="283" y="30"/>
                    <a:pt x="286" y="30"/>
                  </a:cubicBezTo>
                  <a:cubicBezTo>
                    <a:pt x="289" y="29"/>
                    <a:pt x="290" y="29"/>
                    <a:pt x="290" y="29"/>
                  </a:cubicBezTo>
                  <a:cubicBezTo>
                    <a:pt x="288" y="28"/>
                    <a:pt x="287" y="27"/>
                    <a:pt x="284" y="26"/>
                  </a:cubicBezTo>
                  <a:close/>
                  <a:moveTo>
                    <a:pt x="229" y="45"/>
                  </a:moveTo>
                  <a:cubicBezTo>
                    <a:pt x="228" y="46"/>
                    <a:pt x="227" y="47"/>
                    <a:pt x="226" y="49"/>
                  </a:cubicBezTo>
                  <a:cubicBezTo>
                    <a:pt x="226" y="50"/>
                    <a:pt x="227" y="51"/>
                    <a:pt x="227" y="52"/>
                  </a:cubicBezTo>
                  <a:cubicBezTo>
                    <a:pt x="227" y="52"/>
                    <a:pt x="227" y="52"/>
                    <a:pt x="230" y="51"/>
                  </a:cubicBezTo>
                  <a:cubicBezTo>
                    <a:pt x="233" y="51"/>
                    <a:pt x="233" y="51"/>
                    <a:pt x="235" y="51"/>
                  </a:cubicBezTo>
                  <a:cubicBezTo>
                    <a:pt x="236" y="50"/>
                    <a:pt x="239" y="51"/>
                    <a:pt x="242" y="50"/>
                  </a:cubicBezTo>
                  <a:cubicBezTo>
                    <a:pt x="245" y="49"/>
                    <a:pt x="244" y="48"/>
                    <a:pt x="244" y="48"/>
                  </a:cubicBezTo>
                  <a:cubicBezTo>
                    <a:pt x="244" y="48"/>
                    <a:pt x="244" y="48"/>
                    <a:pt x="245" y="46"/>
                  </a:cubicBezTo>
                  <a:cubicBezTo>
                    <a:pt x="247" y="44"/>
                    <a:pt x="245" y="46"/>
                    <a:pt x="248" y="42"/>
                  </a:cubicBezTo>
                  <a:cubicBezTo>
                    <a:pt x="252" y="38"/>
                    <a:pt x="246" y="42"/>
                    <a:pt x="246" y="42"/>
                  </a:cubicBezTo>
                  <a:cubicBezTo>
                    <a:pt x="246" y="42"/>
                    <a:pt x="243" y="43"/>
                    <a:pt x="243" y="43"/>
                  </a:cubicBezTo>
                  <a:cubicBezTo>
                    <a:pt x="244" y="42"/>
                    <a:pt x="241" y="43"/>
                    <a:pt x="241" y="43"/>
                  </a:cubicBezTo>
                  <a:cubicBezTo>
                    <a:pt x="239" y="43"/>
                    <a:pt x="238" y="43"/>
                    <a:pt x="236" y="42"/>
                  </a:cubicBezTo>
                  <a:cubicBezTo>
                    <a:pt x="236" y="41"/>
                    <a:pt x="235" y="41"/>
                    <a:pt x="235" y="40"/>
                  </a:cubicBezTo>
                  <a:cubicBezTo>
                    <a:pt x="233" y="42"/>
                    <a:pt x="231" y="43"/>
                    <a:pt x="229" y="45"/>
                  </a:cubicBezTo>
                  <a:close/>
                  <a:moveTo>
                    <a:pt x="272" y="37"/>
                  </a:moveTo>
                  <a:cubicBezTo>
                    <a:pt x="269" y="37"/>
                    <a:pt x="268" y="37"/>
                    <a:pt x="266" y="37"/>
                  </a:cubicBezTo>
                  <a:cubicBezTo>
                    <a:pt x="265" y="38"/>
                    <a:pt x="264" y="38"/>
                    <a:pt x="263" y="39"/>
                  </a:cubicBezTo>
                  <a:cubicBezTo>
                    <a:pt x="263" y="39"/>
                    <a:pt x="262" y="39"/>
                    <a:pt x="263" y="41"/>
                  </a:cubicBezTo>
                  <a:cubicBezTo>
                    <a:pt x="264" y="43"/>
                    <a:pt x="264" y="43"/>
                    <a:pt x="265" y="44"/>
                  </a:cubicBezTo>
                  <a:cubicBezTo>
                    <a:pt x="265" y="45"/>
                    <a:pt x="265" y="47"/>
                    <a:pt x="266" y="49"/>
                  </a:cubicBezTo>
                  <a:cubicBezTo>
                    <a:pt x="268" y="51"/>
                    <a:pt x="270" y="49"/>
                    <a:pt x="270" y="49"/>
                  </a:cubicBezTo>
                  <a:cubicBezTo>
                    <a:pt x="270" y="49"/>
                    <a:pt x="270" y="49"/>
                    <a:pt x="272" y="49"/>
                  </a:cubicBezTo>
                  <a:cubicBezTo>
                    <a:pt x="275" y="49"/>
                    <a:pt x="272" y="49"/>
                    <a:pt x="278" y="50"/>
                  </a:cubicBezTo>
                  <a:cubicBezTo>
                    <a:pt x="284" y="51"/>
                    <a:pt x="277" y="49"/>
                    <a:pt x="277" y="49"/>
                  </a:cubicBezTo>
                  <a:cubicBezTo>
                    <a:pt x="277" y="49"/>
                    <a:pt x="275" y="46"/>
                    <a:pt x="276" y="46"/>
                  </a:cubicBezTo>
                  <a:cubicBezTo>
                    <a:pt x="277" y="46"/>
                    <a:pt x="276" y="44"/>
                    <a:pt x="276" y="44"/>
                  </a:cubicBezTo>
                  <a:cubicBezTo>
                    <a:pt x="276" y="43"/>
                    <a:pt x="276" y="42"/>
                    <a:pt x="275" y="41"/>
                  </a:cubicBezTo>
                  <a:cubicBezTo>
                    <a:pt x="277" y="40"/>
                    <a:pt x="277" y="40"/>
                    <a:pt x="279" y="39"/>
                  </a:cubicBezTo>
                  <a:cubicBezTo>
                    <a:pt x="276" y="38"/>
                    <a:pt x="274" y="37"/>
                    <a:pt x="272" y="3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63">
              <a:extLst>
                <a:ext uri="{FF2B5EF4-FFF2-40B4-BE49-F238E27FC236}">
                  <a16:creationId xmlns:a16="http://schemas.microsoft.com/office/drawing/2014/main" id="{75EF7022-DFAD-4DBC-914C-5EAE5B396C31}"/>
                </a:ext>
              </a:extLst>
            </p:cNvPr>
            <p:cNvSpPr>
              <a:spLocks noEditPoints="1"/>
            </p:cNvSpPr>
            <p:nvPr/>
          </p:nvSpPr>
          <p:spPr bwMode="auto">
            <a:xfrm>
              <a:off x="4927768" y="2997905"/>
              <a:ext cx="1001281" cy="1067577"/>
            </a:xfrm>
            <a:custGeom>
              <a:avLst/>
              <a:gdLst>
                <a:gd name="T0" fmla="*/ 46583 w 558"/>
                <a:gd name="T1" fmla="*/ 43187 h 595"/>
                <a:gd name="T2" fmla="*/ 6113 w 558"/>
                <a:gd name="T3" fmla="*/ 60434 h 595"/>
                <a:gd name="T4" fmla="*/ 7526 w 558"/>
                <a:gd name="T5" fmla="*/ 65789 h 595"/>
                <a:gd name="T6" fmla="*/ 9086 w 558"/>
                <a:gd name="T7" fmla="*/ 71188 h 595"/>
                <a:gd name="T8" fmla="*/ 22664 w 558"/>
                <a:gd name="T9" fmla="*/ 66158 h 595"/>
                <a:gd name="T10" fmla="*/ 45394 w 558"/>
                <a:gd name="T11" fmla="*/ 64919 h 595"/>
                <a:gd name="T12" fmla="*/ 56887 w 558"/>
                <a:gd name="T13" fmla="*/ 73679 h 595"/>
                <a:gd name="T14" fmla="*/ 63475 w 558"/>
                <a:gd name="T15" fmla="*/ 99897 h 595"/>
                <a:gd name="T16" fmla="*/ 85321 w 558"/>
                <a:gd name="T17" fmla="*/ 115613 h 595"/>
                <a:gd name="T18" fmla="*/ 131883 w 558"/>
                <a:gd name="T19" fmla="*/ 146382 h 595"/>
                <a:gd name="T20" fmla="*/ 130307 w 558"/>
                <a:gd name="T21" fmla="*/ 129517 h 595"/>
                <a:gd name="T22" fmla="*/ 131883 w 558"/>
                <a:gd name="T23" fmla="*/ 111405 h 595"/>
                <a:gd name="T24" fmla="*/ 150546 w 558"/>
                <a:gd name="T25" fmla="*/ 95941 h 595"/>
                <a:gd name="T26" fmla="*/ 181393 w 558"/>
                <a:gd name="T27" fmla="*/ 79419 h 595"/>
                <a:gd name="T28" fmla="*/ 167437 w 558"/>
                <a:gd name="T29" fmla="*/ 54309 h 595"/>
                <a:gd name="T30" fmla="*/ 145182 w 558"/>
                <a:gd name="T31" fmla="*/ 68218 h 595"/>
                <a:gd name="T32" fmla="*/ 140968 w 558"/>
                <a:gd name="T33" fmla="*/ 37792 h 595"/>
                <a:gd name="T34" fmla="*/ 117578 w 558"/>
                <a:gd name="T35" fmla="*/ 34491 h 595"/>
                <a:gd name="T36" fmla="*/ 77488 w 558"/>
                <a:gd name="T37" fmla="*/ 37076 h 595"/>
                <a:gd name="T38" fmla="*/ 99788 w 558"/>
                <a:gd name="T39" fmla="*/ 25944 h 595"/>
                <a:gd name="T40" fmla="*/ 88255 w 558"/>
                <a:gd name="T41" fmla="*/ 26312 h 595"/>
                <a:gd name="T42" fmla="*/ 82891 w 558"/>
                <a:gd name="T43" fmla="*/ 32553 h 595"/>
                <a:gd name="T44" fmla="*/ 129435 w 558"/>
                <a:gd name="T45" fmla="*/ 21733 h 595"/>
                <a:gd name="T46" fmla="*/ 154545 w 558"/>
                <a:gd name="T47" fmla="*/ 36261 h 595"/>
                <a:gd name="T48" fmla="*/ 162944 w 558"/>
                <a:gd name="T49" fmla="*/ 46485 h 595"/>
                <a:gd name="T50" fmla="*/ 166934 w 558"/>
                <a:gd name="T51" fmla="*/ 37792 h 595"/>
                <a:gd name="T52" fmla="*/ 145182 w 558"/>
                <a:gd name="T53" fmla="*/ 21454 h 595"/>
                <a:gd name="T54" fmla="*/ 152987 w 558"/>
                <a:gd name="T55" fmla="*/ 1557 h 595"/>
                <a:gd name="T56" fmla="*/ 132408 w 558"/>
                <a:gd name="T57" fmla="*/ 872 h 595"/>
                <a:gd name="T58" fmla="*/ 135710 w 558"/>
                <a:gd name="T59" fmla="*/ 15187 h 595"/>
                <a:gd name="T60" fmla="*/ 155942 w 558"/>
                <a:gd name="T61" fmla="*/ 7800 h 595"/>
                <a:gd name="T62" fmla="*/ 174091 w 558"/>
                <a:gd name="T63" fmla="*/ 8169 h 595"/>
                <a:gd name="T64" fmla="*/ 161693 w 558"/>
                <a:gd name="T65" fmla="*/ 15187 h 595"/>
                <a:gd name="T66" fmla="*/ 178082 w 558"/>
                <a:gd name="T67" fmla="*/ 25575 h 595"/>
                <a:gd name="T68" fmla="*/ 182641 w 558"/>
                <a:gd name="T69" fmla="*/ 34106 h 595"/>
                <a:gd name="T70" fmla="*/ 186362 w 558"/>
                <a:gd name="T71" fmla="*/ 39505 h 595"/>
                <a:gd name="T72" fmla="*/ 196219 w 558"/>
                <a:gd name="T73" fmla="*/ 54309 h 595"/>
                <a:gd name="T74" fmla="*/ 207745 w 558"/>
                <a:gd name="T75" fmla="*/ 54309 h 595"/>
                <a:gd name="T76" fmla="*/ 219765 w 558"/>
                <a:gd name="T77" fmla="*/ 48043 h 595"/>
                <a:gd name="T78" fmla="*/ 225904 w 558"/>
                <a:gd name="T79" fmla="*/ 45247 h 595"/>
                <a:gd name="T80" fmla="*/ 224731 w 558"/>
                <a:gd name="T81" fmla="*/ 38702 h 595"/>
                <a:gd name="T82" fmla="*/ 225535 w 558"/>
                <a:gd name="T83" fmla="*/ 35887 h 595"/>
                <a:gd name="T84" fmla="*/ 214891 w 558"/>
                <a:gd name="T85" fmla="*/ 27473 h 595"/>
                <a:gd name="T86" fmla="*/ 192917 w 558"/>
                <a:gd name="T87" fmla="*/ 14433 h 595"/>
                <a:gd name="T88" fmla="*/ 188038 w 558"/>
                <a:gd name="T89" fmla="*/ 14802 h 595"/>
                <a:gd name="T90" fmla="*/ 163632 w 558"/>
                <a:gd name="T91" fmla="*/ 141897 h 595"/>
                <a:gd name="T92" fmla="*/ 149673 w 558"/>
                <a:gd name="T93" fmla="*/ 151848 h 595"/>
                <a:gd name="T94" fmla="*/ 146333 w 558"/>
                <a:gd name="T95" fmla="*/ 174765 h 595"/>
                <a:gd name="T96" fmla="*/ 159998 w 558"/>
                <a:gd name="T97" fmla="*/ 197464 h 595"/>
                <a:gd name="T98" fmla="*/ 152987 w 558"/>
                <a:gd name="T99" fmla="*/ 218821 h 595"/>
                <a:gd name="T100" fmla="*/ 148116 w 558"/>
                <a:gd name="T101" fmla="*/ 238219 h 595"/>
                <a:gd name="T102" fmla="*/ 160821 w 558"/>
                <a:gd name="T103" fmla="*/ 233630 h 595"/>
                <a:gd name="T104" fmla="*/ 178951 w 558"/>
                <a:gd name="T105" fmla="*/ 213081 h 595"/>
                <a:gd name="T106" fmla="*/ 198001 w 558"/>
                <a:gd name="T107" fmla="*/ 193409 h 595"/>
                <a:gd name="T108" fmla="*/ 226792 w 558"/>
                <a:gd name="T109" fmla="*/ 165027 h 595"/>
                <a:gd name="T110" fmla="*/ 202504 w 558"/>
                <a:gd name="T111" fmla="*/ 157890 h 595"/>
                <a:gd name="T112" fmla="*/ 159998 w 558"/>
                <a:gd name="T113" fmla="*/ 4211 h 595"/>
                <a:gd name="T114" fmla="*/ 126132 w 558"/>
                <a:gd name="T115" fmla="*/ 2061 h 595"/>
                <a:gd name="T116" fmla="*/ 122452 w 558"/>
                <a:gd name="T117" fmla="*/ 17243 h 595"/>
                <a:gd name="T118" fmla="*/ 138152 w 558"/>
                <a:gd name="T119" fmla="*/ 15690 h 595"/>
                <a:gd name="T120" fmla="*/ 160502 w 558"/>
                <a:gd name="T121" fmla="*/ 7510 h 595"/>
                <a:gd name="T122" fmla="*/ 93999 w 558"/>
                <a:gd name="T123" fmla="*/ 18432 h 595"/>
                <a:gd name="T124" fmla="*/ 114618 w 558"/>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8" h="595">
                  <a:moveTo>
                    <a:pt x="166" y="82"/>
                  </a:moveTo>
                  <a:cubicBezTo>
                    <a:pt x="166" y="82"/>
                    <a:pt x="166" y="82"/>
                    <a:pt x="166" y="82"/>
                  </a:cubicBezTo>
                  <a:moveTo>
                    <a:pt x="168" y="91"/>
                  </a:moveTo>
                  <a:cubicBezTo>
                    <a:pt x="166" y="92"/>
                    <a:pt x="165" y="92"/>
                    <a:pt x="163" y="93"/>
                  </a:cubicBezTo>
                  <a:cubicBezTo>
                    <a:pt x="163" y="92"/>
                    <a:pt x="163" y="91"/>
                    <a:pt x="163" y="90"/>
                  </a:cubicBezTo>
                  <a:cubicBezTo>
                    <a:pt x="162" y="90"/>
                    <a:pt x="162" y="90"/>
                    <a:pt x="161" y="90"/>
                  </a:cubicBezTo>
                  <a:cubicBezTo>
                    <a:pt x="161" y="90"/>
                    <a:pt x="161" y="90"/>
                    <a:pt x="161" y="90"/>
                  </a:cubicBezTo>
                  <a:cubicBezTo>
                    <a:pt x="160" y="90"/>
                    <a:pt x="160" y="90"/>
                    <a:pt x="159" y="90"/>
                  </a:cubicBezTo>
                  <a:cubicBezTo>
                    <a:pt x="159" y="90"/>
                    <a:pt x="159" y="89"/>
                    <a:pt x="160" y="88"/>
                  </a:cubicBezTo>
                  <a:cubicBezTo>
                    <a:pt x="159" y="88"/>
                    <a:pt x="158" y="88"/>
                    <a:pt x="156" y="89"/>
                  </a:cubicBezTo>
                  <a:cubicBezTo>
                    <a:pt x="156" y="88"/>
                    <a:pt x="155" y="87"/>
                    <a:pt x="155" y="86"/>
                  </a:cubicBezTo>
                  <a:cubicBezTo>
                    <a:pt x="153" y="87"/>
                    <a:pt x="153" y="87"/>
                    <a:pt x="151" y="87"/>
                  </a:cubicBezTo>
                  <a:cubicBezTo>
                    <a:pt x="151" y="88"/>
                    <a:pt x="150" y="88"/>
                    <a:pt x="150" y="89"/>
                  </a:cubicBezTo>
                  <a:cubicBezTo>
                    <a:pt x="149" y="90"/>
                    <a:pt x="149" y="90"/>
                    <a:pt x="149" y="91"/>
                  </a:cubicBezTo>
                  <a:cubicBezTo>
                    <a:pt x="148" y="92"/>
                    <a:pt x="148" y="92"/>
                    <a:pt x="148" y="92"/>
                  </a:cubicBezTo>
                  <a:cubicBezTo>
                    <a:pt x="146" y="93"/>
                    <a:pt x="146" y="93"/>
                    <a:pt x="144" y="94"/>
                  </a:cubicBezTo>
                  <a:cubicBezTo>
                    <a:pt x="144" y="93"/>
                    <a:pt x="144" y="93"/>
                    <a:pt x="144" y="93"/>
                  </a:cubicBezTo>
                  <a:cubicBezTo>
                    <a:pt x="144" y="92"/>
                    <a:pt x="144" y="92"/>
                    <a:pt x="143" y="92"/>
                  </a:cubicBezTo>
                  <a:cubicBezTo>
                    <a:pt x="142" y="92"/>
                    <a:pt x="141" y="93"/>
                    <a:pt x="140" y="93"/>
                  </a:cubicBezTo>
                  <a:cubicBezTo>
                    <a:pt x="139" y="94"/>
                    <a:pt x="138" y="95"/>
                    <a:pt x="137" y="96"/>
                  </a:cubicBezTo>
                  <a:cubicBezTo>
                    <a:pt x="135" y="97"/>
                    <a:pt x="134" y="97"/>
                    <a:pt x="133" y="97"/>
                  </a:cubicBezTo>
                  <a:cubicBezTo>
                    <a:pt x="132" y="98"/>
                    <a:pt x="131" y="98"/>
                    <a:pt x="131" y="99"/>
                  </a:cubicBezTo>
                  <a:cubicBezTo>
                    <a:pt x="129" y="100"/>
                    <a:pt x="128" y="100"/>
                    <a:pt x="127" y="101"/>
                  </a:cubicBezTo>
                  <a:cubicBezTo>
                    <a:pt x="125" y="102"/>
                    <a:pt x="124" y="102"/>
                    <a:pt x="122" y="103"/>
                  </a:cubicBezTo>
                  <a:cubicBezTo>
                    <a:pt x="122" y="104"/>
                    <a:pt x="121" y="104"/>
                    <a:pt x="120" y="105"/>
                  </a:cubicBezTo>
                  <a:cubicBezTo>
                    <a:pt x="119" y="105"/>
                    <a:pt x="118" y="106"/>
                    <a:pt x="117" y="106"/>
                  </a:cubicBezTo>
                  <a:cubicBezTo>
                    <a:pt x="117" y="105"/>
                    <a:pt x="117" y="105"/>
                    <a:pt x="117" y="104"/>
                  </a:cubicBezTo>
                  <a:cubicBezTo>
                    <a:pt x="116" y="104"/>
                    <a:pt x="115" y="104"/>
                    <a:pt x="113" y="105"/>
                  </a:cubicBezTo>
                  <a:cubicBezTo>
                    <a:pt x="112" y="105"/>
                    <a:pt x="111" y="105"/>
                    <a:pt x="110" y="105"/>
                  </a:cubicBezTo>
                  <a:cubicBezTo>
                    <a:pt x="108" y="105"/>
                    <a:pt x="108" y="105"/>
                    <a:pt x="107" y="104"/>
                  </a:cubicBezTo>
                  <a:cubicBezTo>
                    <a:pt x="104" y="105"/>
                    <a:pt x="102" y="106"/>
                    <a:pt x="100" y="107"/>
                  </a:cubicBezTo>
                  <a:cubicBezTo>
                    <a:pt x="96" y="107"/>
                    <a:pt x="95" y="108"/>
                    <a:pt x="91" y="108"/>
                  </a:cubicBezTo>
                  <a:cubicBezTo>
                    <a:pt x="90" y="109"/>
                    <a:pt x="89" y="109"/>
                    <a:pt x="87" y="109"/>
                  </a:cubicBezTo>
                  <a:cubicBezTo>
                    <a:pt x="86" y="110"/>
                    <a:pt x="85" y="110"/>
                    <a:pt x="84" y="110"/>
                  </a:cubicBezTo>
                  <a:cubicBezTo>
                    <a:pt x="83" y="111"/>
                    <a:pt x="82" y="112"/>
                    <a:pt x="81" y="113"/>
                  </a:cubicBezTo>
                  <a:cubicBezTo>
                    <a:pt x="80" y="113"/>
                    <a:pt x="79" y="113"/>
                    <a:pt x="78" y="113"/>
                  </a:cubicBezTo>
                  <a:cubicBezTo>
                    <a:pt x="78" y="113"/>
                    <a:pt x="78" y="113"/>
                    <a:pt x="77" y="113"/>
                  </a:cubicBezTo>
                  <a:cubicBezTo>
                    <a:pt x="76" y="113"/>
                    <a:pt x="75" y="113"/>
                    <a:pt x="74" y="114"/>
                  </a:cubicBezTo>
                  <a:cubicBezTo>
                    <a:pt x="73" y="115"/>
                    <a:pt x="72" y="115"/>
                    <a:pt x="71" y="116"/>
                  </a:cubicBezTo>
                  <a:cubicBezTo>
                    <a:pt x="70" y="116"/>
                    <a:pt x="70" y="115"/>
                    <a:pt x="69" y="115"/>
                  </a:cubicBezTo>
                  <a:cubicBezTo>
                    <a:pt x="67" y="116"/>
                    <a:pt x="66" y="116"/>
                    <a:pt x="64" y="117"/>
                  </a:cubicBezTo>
                  <a:cubicBezTo>
                    <a:pt x="63" y="118"/>
                    <a:pt x="62" y="118"/>
                    <a:pt x="60" y="119"/>
                  </a:cubicBezTo>
                  <a:cubicBezTo>
                    <a:pt x="60" y="119"/>
                    <a:pt x="60" y="118"/>
                    <a:pt x="59" y="118"/>
                  </a:cubicBezTo>
                  <a:cubicBezTo>
                    <a:pt x="57" y="119"/>
                    <a:pt x="56" y="120"/>
                    <a:pt x="54" y="121"/>
                  </a:cubicBezTo>
                  <a:cubicBezTo>
                    <a:pt x="53" y="121"/>
                    <a:pt x="52" y="121"/>
                    <a:pt x="51" y="120"/>
                  </a:cubicBezTo>
                  <a:cubicBezTo>
                    <a:pt x="50" y="121"/>
                    <a:pt x="50" y="122"/>
                    <a:pt x="49" y="122"/>
                  </a:cubicBezTo>
                  <a:cubicBezTo>
                    <a:pt x="47" y="124"/>
                    <a:pt x="46" y="124"/>
                    <a:pt x="43" y="126"/>
                  </a:cubicBezTo>
                  <a:cubicBezTo>
                    <a:pt x="43" y="126"/>
                    <a:pt x="42" y="126"/>
                    <a:pt x="41" y="127"/>
                  </a:cubicBezTo>
                  <a:cubicBezTo>
                    <a:pt x="39" y="128"/>
                    <a:pt x="38" y="129"/>
                    <a:pt x="36" y="131"/>
                  </a:cubicBezTo>
                  <a:cubicBezTo>
                    <a:pt x="35" y="131"/>
                    <a:pt x="34" y="132"/>
                    <a:pt x="33" y="132"/>
                  </a:cubicBezTo>
                  <a:cubicBezTo>
                    <a:pt x="32" y="133"/>
                    <a:pt x="32" y="133"/>
                    <a:pt x="31" y="134"/>
                  </a:cubicBezTo>
                  <a:cubicBezTo>
                    <a:pt x="31" y="135"/>
                    <a:pt x="30" y="135"/>
                    <a:pt x="30" y="135"/>
                  </a:cubicBezTo>
                  <a:cubicBezTo>
                    <a:pt x="28" y="137"/>
                    <a:pt x="28" y="137"/>
                    <a:pt x="26" y="139"/>
                  </a:cubicBezTo>
                  <a:cubicBezTo>
                    <a:pt x="23" y="141"/>
                    <a:pt x="22" y="141"/>
                    <a:pt x="20" y="143"/>
                  </a:cubicBezTo>
                  <a:cubicBezTo>
                    <a:pt x="19" y="144"/>
                    <a:pt x="18" y="144"/>
                    <a:pt x="16" y="145"/>
                  </a:cubicBezTo>
                  <a:cubicBezTo>
                    <a:pt x="16" y="146"/>
                    <a:pt x="16" y="146"/>
                    <a:pt x="15" y="147"/>
                  </a:cubicBezTo>
                  <a:cubicBezTo>
                    <a:pt x="16" y="147"/>
                    <a:pt x="17" y="147"/>
                    <a:pt x="17" y="147"/>
                  </a:cubicBezTo>
                  <a:cubicBezTo>
                    <a:pt x="18" y="147"/>
                    <a:pt x="18" y="148"/>
                    <a:pt x="18" y="148"/>
                  </a:cubicBezTo>
                  <a:cubicBezTo>
                    <a:pt x="17" y="149"/>
                    <a:pt x="17" y="149"/>
                    <a:pt x="17" y="149"/>
                  </a:cubicBezTo>
                  <a:cubicBezTo>
                    <a:pt x="18" y="149"/>
                    <a:pt x="19" y="149"/>
                    <a:pt x="20" y="148"/>
                  </a:cubicBezTo>
                  <a:cubicBezTo>
                    <a:pt x="22" y="147"/>
                    <a:pt x="23" y="147"/>
                    <a:pt x="25" y="146"/>
                  </a:cubicBezTo>
                  <a:cubicBezTo>
                    <a:pt x="26" y="147"/>
                    <a:pt x="26" y="147"/>
                    <a:pt x="26" y="147"/>
                  </a:cubicBezTo>
                  <a:cubicBezTo>
                    <a:pt x="25" y="148"/>
                    <a:pt x="25" y="149"/>
                    <a:pt x="24" y="150"/>
                  </a:cubicBezTo>
                  <a:cubicBezTo>
                    <a:pt x="22" y="150"/>
                    <a:pt x="22" y="150"/>
                    <a:pt x="20" y="151"/>
                  </a:cubicBezTo>
                  <a:cubicBezTo>
                    <a:pt x="19" y="151"/>
                    <a:pt x="19" y="151"/>
                    <a:pt x="19" y="150"/>
                  </a:cubicBezTo>
                  <a:cubicBezTo>
                    <a:pt x="18" y="151"/>
                    <a:pt x="17" y="151"/>
                    <a:pt x="16" y="151"/>
                  </a:cubicBezTo>
                  <a:cubicBezTo>
                    <a:pt x="15" y="152"/>
                    <a:pt x="14" y="152"/>
                    <a:pt x="12" y="153"/>
                  </a:cubicBezTo>
                  <a:cubicBezTo>
                    <a:pt x="11" y="155"/>
                    <a:pt x="10" y="155"/>
                    <a:pt x="9" y="156"/>
                  </a:cubicBezTo>
                  <a:cubicBezTo>
                    <a:pt x="8" y="157"/>
                    <a:pt x="8" y="157"/>
                    <a:pt x="7" y="157"/>
                  </a:cubicBezTo>
                  <a:cubicBezTo>
                    <a:pt x="5" y="158"/>
                    <a:pt x="5" y="159"/>
                    <a:pt x="3" y="159"/>
                  </a:cubicBezTo>
                  <a:cubicBezTo>
                    <a:pt x="3" y="160"/>
                    <a:pt x="3" y="160"/>
                    <a:pt x="3" y="160"/>
                  </a:cubicBezTo>
                  <a:cubicBezTo>
                    <a:pt x="4" y="160"/>
                    <a:pt x="4" y="160"/>
                    <a:pt x="5" y="160"/>
                  </a:cubicBezTo>
                  <a:cubicBezTo>
                    <a:pt x="6" y="160"/>
                    <a:pt x="6" y="160"/>
                    <a:pt x="6" y="161"/>
                  </a:cubicBezTo>
                  <a:cubicBezTo>
                    <a:pt x="6" y="161"/>
                    <a:pt x="5" y="162"/>
                    <a:pt x="5" y="162"/>
                  </a:cubicBezTo>
                  <a:cubicBezTo>
                    <a:pt x="6" y="162"/>
                    <a:pt x="7" y="161"/>
                    <a:pt x="9" y="161"/>
                  </a:cubicBezTo>
                  <a:cubicBezTo>
                    <a:pt x="11" y="160"/>
                    <a:pt x="12" y="159"/>
                    <a:pt x="15" y="158"/>
                  </a:cubicBezTo>
                  <a:cubicBezTo>
                    <a:pt x="15" y="158"/>
                    <a:pt x="15" y="158"/>
                    <a:pt x="16" y="158"/>
                  </a:cubicBezTo>
                  <a:cubicBezTo>
                    <a:pt x="17" y="158"/>
                    <a:pt x="17" y="157"/>
                    <a:pt x="18" y="156"/>
                  </a:cubicBezTo>
                  <a:cubicBezTo>
                    <a:pt x="20" y="155"/>
                    <a:pt x="21" y="155"/>
                    <a:pt x="23" y="154"/>
                  </a:cubicBezTo>
                  <a:cubicBezTo>
                    <a:pt x="23" y="154"/>
                    <a:pt x="23" y="154"/>
                    <a:pt x="23" y="155"/>
                  </a:cubicBezTo>
                  <a:cubicBezTo>
                    <a:pt x="22" y="156"/>
                    <a:pt x="21" y="157"/>
                    <a:pt x="20" y="158"/>
                  </a:cubicBezTo>
                  <a:cubicBezTo>
                    <a:pt x="21" y="158"/>
                    <a:pt x="21" y="158"/>
                    <a:pt x="22" y="158"/>
                  </a:cubicBezTo>
                  <a:cubicBezTo>
                    <a:pt x="21" y="158"/>
                    <a:pt x="21" y="159"/>
                    <a:pt x="20" y="159"/>
                  </a:cubicBezTo>
                  <a:cubicBezTo>
                    <a:pt x="19" y="159"/>
                    <a:pt x="18" y="160"/>
                    <a:pt x="18" y="160"/>
                  </a:cubicBezTo>
                  <a:cubicBezTo>
                    <a:pt x="17" y="161"/>
                    <a:pt x="17" y="161"/>
                    <a:pt x="16" y="161"/>
                  </a:cubicBezTo>
                  <a:cubicBezTo>
                    <a:pt x="15" y="162"/>
                    <a:pt x="14" y="162"/>
                    <a:pt x="13" y="163"/>
                  </a:cubicBezTo>
                  <a:cubicBezTo>
                    <a:pt x="12" y="163"/>
                    <a:pt x="12" y="163"/>
                    <a:pt x="12" y="162"/>
                  </a:cubicBezTo>
                  <a:cubicBezTo>
                    <a:pt x="11" y="162"/>
                    <a:pt x="11" y="162"/>
                    <a:pt x="11" y="163"/>
                  </a:cubicBezTo>
                  <a:cubicBezTo>
                    <a:pt x="10" y="163"/>
                    <a:pt x="10" y="163"/>
                    <a:pt x="10" y="164"/>
                  </a:cubicBezTo>
                  <a:cubicBezTo>
                    <a:pt x="9" y="165"/>
                    <a:pt x="9" y="165"/>
                    <a:pt x="8" y="165"/>
                  </a:cubicBezTo>
                  <a:cubicBezTo>
                    <a:pt x="8" y="166"/>
                    <a:pt x="7" y="166"/>
                    <a:pt x="7" y="166"/>
                  </a:cubicBezTo>
                  <a:cubicBezTo>
                    <a:pt x="7" y="166"/>
                    <a:pt x="7" y="166"/>
                    <a:pt x="8" y="167"/>
                  </a:cubicBezTo>
                  <a:cubicBezTo>
                    <a:pt x="7" y="167"/>
                    <a:pt x="7" y="168"/>
                    <a:pt x="6" y="168"/>
                  </a:cubicBezTo>
                  <a:cubicBezTo>
                    <a:pt x="5" y="168"/>
                    <a:pt x="5" y="168"/>
                    <a:pt x="5" y="169"/>
                  </a:cubicBezTo>
                  <a:cubicBezTo>
                    <a:pt x="4" y="169"/>
                    <a:pt x="4" y="169"/>
                    <a:pt x="3" y="170"/>
                  </a:cubicBezTo>
                  <a:cubicBezTo>
                    <a:pt x="3" y="170"/>
                    <a:pt x="3" y="170"/>
                    <a:pt x="2" y="171"/>
                  </a:cubicBezTo>
                  <a:cubicBezTo>
                    <a:pt x="1" y="171"/>
                    <a:pt x="1" y="172"/>
                    <a:pt x="0" y="172"/>
                  </a:cubicBezTo>
                  <a:cubicBezTo>
                    <a:pt x="0" y="172"/>
                    <a:pt x="0" y="172"/>
                    <a:pt x="1" y="173"/>
                  </a:cubicBezTo>
                  <a:cubicBezTo>
                    <a:pt x="1" y="173"/>
                    <a:pt x="1" y="173"/>
                    <a:pt x="1" y="173"/>
                  </a:cubicBezTo>
                  <a:cubicBezTo>
                    <a:pt x="1" y="173"/>
                    <a:pt x="2" y="173"/>
                    <a:pt x="2" y="173"/>
                  </a:cubicBezTo>
                  <a:cubicBezTo>
                    <a:pt x="2" y="173"/>
                    <a:pt x="4" y="172"/>
                    <a:pt x="4" y="173"/>
                  </a:cubicBezTo>
                  <a:cubicBezTo>
                    <a:pt x="4" y="173"/>
                    <a:pt x="3" y="174"/>
                    <a:pt x="3" y="174"/>
                  </a:cubicBezTo>
                  <a:cubicBezTo>
                    <a:pt x="3" y="174"/>
                    <a:pt x="3" y="174"/>
                    <a:pt x="4" y="175"/>
                  </a:cubicBezTo>
                  <a:cubicBezTo>
                    <a:pt x="4" y="175"/>
                    <a:pt x="4" y="174"/>
                    <a:pt x="4" y="175"/>
                  </a:cubicBezTo>
                  <a:cubicBezTo>
                    <a:pt x="4" y="176"/>
                    <a:pt x="5" y="176"/>
                    <a:pt x="5" y="176"/>
                  </a:cubicBezTo>
                  <a:cubicBezTo>
                    <a:pt x="5" y="176"/>
                    <a:pt x="6" y="176"/>
                    <a:pt x="6" y="176"/>
                  </a:cubicBezTo>
                  <a:cubicBezTo>
                    <a:pt x="7" y="175"/>
                    <a:pt x="8" y="175"/>
                    <a:pt x="9" y="175"/>
                  </a:cubicBezTo>
                  <a:cubicBezTo>
                    <a:pt x="10" y="174"/>
                    <a:pt x="11" y="174"/>
                    <a:pt x="12" y="173"/>
                  </a:cubicBezTo>
                  <a:cubicBezTo>
                    <a:pt x="12" y="173"/>
                    <a:pt x="12" y="173"/>
                    <a:pt x="12" y="174"/>
                  </a:cubicBezTo>
                  <a:cubicBezTo>
                    <a:pt x="11" y="174"/>
                    <a:pt x="16" y="176"/>
                    <a:pt x="17" y="175"/>
                  </a:cubicBezTo>
                  <a:cubicBezTo>
                    <a:pt x="18" y="175"/>
                    <a:pt x="18" y="175"/>
                    <a:pt x="19" y="174"/>
                  </a:cubicBezTo>
                  <a:cubicBezTo>
                    <a:pt x="20" y="174"/>
                    <a:pt x="21" y="174"/>
                    <a:pt x="22" y="173"/>
                  </a:cubicBezTo>
                  <a:cubicBezTo>
                    <a:pt x="22" y="174"/>
                    <a:pt x="22" y="174"/>
                    <a:pt x="21" y="175"/>
                  </a:cubicBezTo>
                  <a:cubicBezTo>
                    <a:pt x="22" y="175"/>
                    <a:pt x="23" y="175"/>
                    <a:pt x="24" y="175"/>
                  </a:cubicBezTo>
                  <a:cubicBezTo>
                    <a:pt x="24" y="175"/>
                    <a:pt x="24" y="175"/>
                    <a:pt x="24" y="175"/>
                  </a:cubicBezTo>
                  <a:cubicBezTo>
                    <a:pt x="24" y="176"/>
                    <a:pt x="24" y="176"/>
                    <a:pt x="23" y="177"/>
                  </a:cubicBezTo>
                  <a:cubicBezTo>
                    <a:pt x="22" y="177"/>
                    <a:pt x="22" y="178"/>
                    <a:pt x="21" y="178"/>
                  </a:cubicBezTo>
                  <a:cubicBezTo>
                    <a:pt x="20" y="179"/>
                    <a:pt x="20" y="179"/>
                    <a:pt x="20" y="180"/>
                  </a:cubicBezTo>
                  <a:cubicBezTo>
                    <a:pt x="19" y="181"/>
                    <a:pt x="22" y="182"/>
                    <a:pt x="23" y="181"/>
                  </a:cubicBezTo>
                  <a:cubicBezTo>
                    <a:pt x="24" y="180"/>
                    <a:pt x="25" y="180"/>
                    <a:pt x="26" y="179"/>
                  </a:cubicBezTo>
                  <a:cubicBezTo>
                    <a:pt x="27" y="179"/>
                    <a:pt x="27" y="178"/>
                    <a:pt x="28" y="178"/>
                  </a:cubicBezTo>
                  <a:cubicBezTo>
                    <a:pt x="29" y="177"/>
                    <a:pt x="29" y="177"/>
                    <a:pt x="30" y="177"/>
                  </a:cubicBezTo>
                  <a:cubicBezTo>
                    <a:pt x="30" y="176"/>
                    <a:pt x="30" y="175"/>
                    <a:pt x="30" y="175"/>
                  </a:cubicBezTo>
                  <a:cubicBezTo>
                    <a:pt x="31" y="175"/>
                    <a:pt x="31" y="174"/>
                    <a:pt x="32" y="174"/>
                  </a:cubicBezTo>
                  <a:cubicBezTo>
                    <a:pt x="33" y="174"/>
                    <a:pt x="33" y="173"/>
                    <a:pt x="34" y="173"/>
                  </a:cubicBezTo>
                  <a:cubicBezTo>
                    <a:pt x="35" y="172"/>
                    <a:pt x="35" y="172"/>
                    <a:pt x="36" y="171"/>
                  </a:cubicBezTo>
                  <a:cubicBezTo>
                    <a:pt x="36" y="171"/>
                    <a:pt x="36" y="171"/>
                    <a:pt x="37" y="171"/>
                  </a:cubicBezTo>
                  <a:cubicBezTo>
                    <a:pt x="37" y="170"/>
                    <a:pt x="38" y="170"/>
                    <a:pt x="38" y="170"/>
                  </a:cubicBezTo>
                  <a:cubicBezTo>
                    <a:pt x="39" y="169"/>
                    <a:pt x="39" y="168"/>
                    <a:pt x="39" y="167"/>
                  </a:cubicBezTo>
                  <a:cubicBezTo>
                    <a:pt x="41" y="167"/>
                    <a:pt x="41" y="167"/>
                    <a:pt x="42" y="167"/>
                  </a:cubicBezTo>
                  <a:cubicBezTo>
                    <a:pt x="42" y="166"/>
                    <a:pt x="42" y="165"/>
                    <a:pt x="42" y="164"/>
                  </a:cubicBezTo>
                  <a:cubicBezTo>
                    <a:pt x="43" y="164"/>
                    <a:pt x="43" y="163"/>
                    <a:pt x="44" y="163"/>
                  </a:cubicBezTo>
                  <a:cubicBezTo>
                    <a:pt x="46" y="162"/>
                    <a:pt x="46" y="162"/>
                    <a:pt x="47" y="162"/>
                  </a:cubicBezTo>
                  <a:cubicBezTo>
                    <a:pt x="48" y="161"/>
                    <a:pt x="48" y="160"/>
                    <a:pt x="49" y="160"/>
                  </a:cubicBezTo>
                  <a:cubicBezTo>
                    <a:pt x="49" y="160"/>
                    <a:pt x="50" y="160"/>
                    <a:pt x="50" y="160"/>
                  </a:cubicBezTo>
                  <a:cubicBezTo>
                    <a:pt x="50" y="161"/>
                    <a:pt x="49" y="162"/>
                    <a:pt x="48" y="163"/>
                  </a:cubicBezTo>
                  <a:cubicBezTo>
                    <a:pt x="48" y="163"/>
                    <a:pt x="48" y="164"/>
                    <a:pt x="48" y="164"/>
                  </a:cubicBezTo>
                  <a:cubicBezTo>
                    <a:pt x="49" y="164"/>
                    <a:pt x="49" y="164"/>
                    <a:pt x="50" y="164"/>
                  </a:cubicBezTo>
                  <a:cubicBezTo>
                    <a:pt x="51" y="163"/>
                    <a:pt x="51" y="163"/>
                    <a:pt x="52" y="163"/>
                  </a:cubicBezTo>
                  <a:cubicBezTo>
                    <a:pt x="53" y="162"/>
                    <a:pt x="54" y="161"/>
                    <a:pt x="55" y="161"/>
                  </a:cubicBezTo>
                  <a:cubicBezTo>
                    <a:pt x="56" y="160"/>
                    <a:pt x="57" y="160"/>
                    <a:pt x="58" y="159"/>
                  </a:cubicBezTo>
                  <a:cubicBezTo>
                    <a:pt x="59" y="158"/>
                    <a:pt x="59" y="158"/>
                    <a:pt x="60" y="157"/>
                  </a:cubicBezTo>
                  <a:cubicBezTo>
                    <a:pt x="61" y="156"/>
                    <a:pt x="61" y="156"/>
                    <a:pt x="62" y="155"/>
                  </a:cubicBezTo>
                  <a:cubicBezTo>
                    <a:pt x="63" y="155"/>
                    <a:pt x="64" y="155"/>
                    <a:pt x="64" y="155"/>
                  </a:cubicBezTo>
                  <a:cubicBezTo>
                    <a:pt x="65" y="154"/>
                    <a:pt x="65" y="154"/>
                    <a:pt x="66" y="154"/>
                  </a:cubicBezTo>
                  <a:cubicBezTo>
                    <a:pt x="66" y="153"/>
                    <a:pt x="67" y="153"/>
                    <a:pt x="67" y="153"/>
                  </a:cubicBezTo>
                  <a:cubicBezTo>
                    <a:pt x="67" y="154"/>
                    <a:pt x="68" y="154"/>
                    <a:pt x="68" y="155"/>
                  </a:cubicBezTo>
                  <a:cubicBezTo>
                    <a:pt x="69" y="155"/>
                    <a:pt x="70" y="155"/>
                    <a:pt x="71" y="156"/>
                  </a:cubicBezTo>
                  <a:cubicBezTo>
                    <a:pt x="72" y="155"/>
                    <a:pt x="72" y="155"/>
                    <a:pt x="73" y="155"/>
                  </a:cubicBezTo>
                  <a:cubicBezTo>
                    <a:pt x="75" y="154"/>
                    <a:pt x="75" y="154"/>
                    <a:pt x="77" y="154"/>
                  </a:cubicBezTo>
                  <a:cubicBezTo>
                    <a:pt x="78" y="154"/>
                    <a:pt x="78" y="154"/>
                    <a:pt x="79" y="154"/>
                  </a:cubicBezTo>
                  <a:cubicBezTo>
                    <a:pt x="81" y="154"/>
                    <a:pt x="82" y="154"/>
                    <a:pt x="83" y="154"/>
                  </a:cubicBezTo>
                  <a:cubicBezTo>
                    <a:pt x="84" y="154"/>
                    <a:pt x="84" y="154"/>
                    <a:pt x="85" y="154"/>
                  </a:cubicBezTo>
                  <a:cubicBezTo>
                    <a:pt x="86" y="153"/>
                    <a:pt x="86" y="153"/>
                    <a:pt x="87" y="153"/>
                  </a:cubicBezTo>
                  <a:cubicBezTo>
                    <a:pt x="89" y="152"/>
                    <a:pt x="89" y="152"/>
                    <a:pt x="91" y="152"/>
                  </a:cubicBezTo>
                  <a:cubicBezTo>
                    <a:pt x="92" y="152"/>
                    <a:pt x="92" y="152"/>
                    <a:pt x="93" y="152"/>
                  </a:cubicBezTo>
                  <a:cubicBezTo>
                    <a:pt x="94" y="153"/>
                    <a:pt x="94" y="153"/>
                    <a:pt x="94" y="154"/>
                  </a:cubicBezTo>
                  <a:cubicBezTo>
                    <a:pt x="95" y="154"/>
                    <a:pt x="95" y="154"/>
                    <a:pt x="95" y="154"/>
                  </a:cubicBezTo>
                  <a:cubicBezTo>
                    <a:pt x="96" y="154"/>
                    <a:pt x="97" y="154"/>
                    <a:pt x="98" y="155"/>
                  </a:cubicBezTo>
                  <a:cubicBezTo>
                    <a:pt x="99" y="154"/>
                    <a:pt x="100" y="154"/>
                    <a:pt x="101" y="154"/>
                  </a:cubicBezTo>
                  <a:cubicBezTo>
                    <a:pt x="101" y="154"/>
                    <a:pt x="101" y="154"/>
                    <a:pt x="101" y="154"/>
                  </a:cubicBezTo>
                  <a:cubicBezTo>
                    <a:pt x="101" y="155"/>
                    <a:pt x="101" y="155"/>
                    <a:pt x="101" y="156"/>
                  </a:cubicBezTo>
                  <a:cubicBezTo>
                    <a:pt x="101" y="156"/>
                    <a:pt x="101" y="157"/>
                    <a:pt x="101" y="157"/>
                  </a:cubicBezTo>
                  <a:cubicBezTo>
                    <a:pt x="101" y="157"/>
                    <a:pt x="101" y="157"/>
                    <a:pt x="101" y="158"/>
                  </a:cubicBezTo>
                  <a:cubicBezTo>
                    <a:pt x="101" y="158"/>
                    <a:pt x="103" y="158"/>
                    <a:pt x="103" y="158"/>
                  </a:cubicBezTo>
                  <a:cubicBezTo>
                    <a:pt x="103" y="159"/>
                    <a:pt x="105" y="159"/>
                    <a:pt x="105" y="159"/>
                  </a:cubicBezTo>
                  <a:cubicBezTo>
                    <a:pt x="106" y="159"/>
                    <a:pt x="107" y="159"/>
                    <a:pt x="108" y="159"/>
                  </a:cubicBezTo>
                  <a:cubicBezTo>
                    <a:pt x="109" y="159"/>
                    <a:pt x="109" y="158"/>
                    <a:pt x="110" y="158"/>
                  </a:cubicBezTo>
                  <a:cubicBezTo>
                    <a:pt x="110" y="158"/>
                    <a:pt x="110" y="159"/>
                    <a:pt x="110" y="159"/>
                  </a:cubicBezTo>
                  <a:cubicBezTo>
                    <a:pt x="110" y="160"/>
                    <a:pt x="110" y="161"/>
                    <a:pt x="110" y="161"/>
                  </a:cubicBezTo>
                  <a:cubicBezTo>
                    <a:pt x="110" y="161"/>
                    <a:pt x="110" y="162"/>
                    <a:pt x="110" y="162"/>
                  </a:cubicBezTo>
                  <a:cubicBezTo>
                    <a:pt x="110" y="162"/>
                    <a:pt x="110" y="162"/>
                    <a:pt x="111" y="163"/>
                  </a:cubicBezTo>
                  <a:cubicBezTo>
                    <a:pt x="111" y="162"/>
                    <a:pt x="111" y="162"/>
                    <a:pt x="112" y="162"/>
                  </a:cubicBezTo>
                  <a:cubicBezTo>
                    <a:pt x="113" y="162"/>
                    <a:pt x="113" y="162"/>
                    <a:pt x="115" y="162"/>
                  </a:cubicBezTo>
                  <a:cubicBezTo>
                    <a:pt x="115" y="162"/>
                    <a:pt x="118" y="162"/>
                    <a:pt x="117" y="163"/>
                  </a:cubicBezTo>
                  <a:cubicBezTo>
                    <a:pt x="116" y="164"/>
                    <a:pt x="116" y="164"/>
                    <a:pt x="115" y="165"/>
                  </a:cubicBezTo>
                  <a:cubicBezTo>
                    <a:pt x="114" y="166"/>
                    <a:pt x="114" y="166"/>
                    <a:pt x="114" y="166"/>
                  </a:cubicBezTo>
                  <a:cubicBezTo>
                    <a:pt x="116" y="166"/>
                    <a:pt x="116" y="166"/>
                    <a:pt x="117" y="165"/>
                  </a:cubicBezTo>
                  <a:cubicBezTo>
                    <a:pt x="118" y="165"/>
                    <a:pt x="119" y="165"/>
                    <a:pt x="119" y="165"/>
                  </a:cubicBezTo>
                  <a:cubicBezTo>
                    <a:pt x="119" y="165"/>
                    <a:pt x="121" y="166"/>
                    <a:pt x="120" y="166"/>
                  </a:cubicBezTo>
                  <a:cubicBezTo>
                    <a:pt x="120" y="167"/>
                    <a:pt x="120" y="167"/>
                    <a:pt x="120" y="167"/>
                  </a:cubicBezTo>
                  <a:cubicBezTo>
                    <a:pt x="120" y="167"/>
                    <a:pt x="120" y="167"/>
                    <a:pt x="120" y="167"/>
                  </a:cubicBezTo>
                  <a:cubicBezTo>
                    <a:pt x="120" y="167"/>
                    <a:pt x="122" y="167"/>
                    <a:pt x="122" y="167"/>
                  </a:cubicBezTo>
                  <a:cubicBezTo>
                    <a:pt x="122" y="168"/>
                    <a:pt x="123" y="168"/>
                    <a:pt x="123" y="168"/>
                  </a:cubicBezTo>
                  <a:cubicBezTo>
                    <a:pt x="123" y="168"/>
                    <a:pt x="123" y="167"/>
                    <a:pt x="124" y="169"/>
                  </a:cubicBezTo>
                  <a:cubicBezTo>
                    <a:pt x="124" y="170"/>
                    <a:pt x="124" y="171"/>
                    <a:pt x="124" y="171"/>
                  </a:cubicBezTo>
                  <a:cubicBezTo>
                    <a:pt x="125" y="171"/>
                    <a:pt x="126" y="171"/>
                    <a:pt x="127" y="171"/>
                  </a:cubicBezTo>
                  <a:cubicBezTo>
                    <a:pt x="127" y="171"/>
                    <a:pt x="129" y="169"/>
                    <a:pt x="129" y="170"/>
                  </a:cubicBezTo>
                  <a:cubicBezTo>
                    <a:pt x="129" y="170"/>
                    <a:pt x="129" y="171"/>
                    <a:pt x="129" y="172"/>
                  </a:cubicBezTo>
                  <a:cubicBezTo>
                    <a:pt x="128" y="173"/>
                    <a:pt x="128" y="173"/>
                    <a:pt x="128" y="174"/>
                  </a:cubicBezTo>
                  <a:cubicBezTo>
                    <a:pt x="128" y="175"/>
                    <a:pt x="130" y="175"/>
                    <a:pt x="130" y="175"/>
                  </a:cubicBezTo>
                  <a:cubicBezTo>
                    <a:pt x="130" y="175"/>
                    <a:pt x="130" y="175"/>
                    <a:pt x="131" y="175"/>
                  </a:cubicBezTo>
                  <a:cubicBezTo>
                    <a:pt x="132" y="175"/>
                    <a:pt x="133" y="175"/>
                    <a:pt x="134" y="175"/>
                  </a:cubicBezTo>
                  <a:cubicBezTo>
                    <a:pt x="134" y="176"/>
                    <a:pt x="134" y="176"/>
                    <a:pt x="134" y="176"/>
                  </a:cubicBezTo>
                  <a:cubicBezTo>
                    <a:pt x="134" y="176"/>
                    <a:pt x="132" y="178"/>
                    <a:pt x="133" y="178"/>
                  </a:cubicBezTo>
                  <a:cubicBezTo>
                    <a:pt x="134" y="178"/>
                    <a:pt x="138" y="179"/>
                    <a:pt x="138" y="179"/>
                  </a:cubicBezTo>
                  <a:cubicBezTo>
                    <a:pt x="138" y="179"/>
                    <a:pt x="137" y="181"/>
                    <a:pt x="137" y="181"/>
                  </a:cubicBezTo>
                  <a:cubicBezTo>
                    <a:pt x="136" y="182"/>
                    <a:pt x="135" y="182"/>
                    <a:pt x="134" y="183"/>
                  </a:cubicBezTo>
                  <a:cubicBezTo>
                    <a:pt x="134" y="184"/>
                    <a:pt x="133" y="185"/>
                    <a:pt x="133" y="185"/>
                  </a:cubicBezTo>
                  <a:cubicBezTo>
                    <a:pt x="133" y="185"/>
                    <a:pt x="129" y="185"/>
                    <a:pt x="130" y="186"/>
                  </a:cubicBezTo>
                  <a:cubicBezTo>
                    <a:pt x="130" y="187"/>
                    <a:pt x="133" y="188"/>
                    <a:pt x="134" y="188"/>
                  </a:cubicBezTo>
                  <a:cubicBezTo>
                    <a:pt x="134" y="187"/>
                    <a:pt x="136" y="188"/>
                    <a:pt x="136" y="188"/>
                  </a:cubicBezTo>
                  <a:cubicBezTo>
                    <a:pt x="136" y="188"/>
                    <a:pt x="137" y="188"/>
                    <a:pt x="137" y="188"/>
                  </a:cubicBezTo>
                  <a:cubicBezTo>
                    <a:pt x="138" y="188"/>
                    <a:pt x="138" y="188"/>
                    <a:pt x="139" y="189"/>
                  </a:cubicBezTo>
                  <a:cubicBezTo>
                    <a:pt x="140" y="188"/>
                    <a:pt x="141" y="188"/>
                    <a:pt x="143" y="188"/>
                  </a:cubicBezTo>
                  <a:cubicBezTo>
                    <a:pt x="143" y="188"/>
                    <a:pt x="144" y="188"/>
                    <a:pt x="144" y="187"/>
                  </a:cubicBezTo>
                  <a:cubicBezTo>
                    <a:pt x="144" y="187"/>
                    <a:pt x="149" y="188"/>
                    <a:pt x="149" y="188"/>
                  </a:cubicBezTo>
                  <a:cubicBezTo>
                    <a:pt x="148" y="189"/>
                    <a:pt x="146" y="192"/>
                    <a:pt x="146" y="192"/>
                  </a:cubicBezTo>
                  <a:cubicBezTo>
                    <a:pt x="146" y="192"/>
                    <a:pt x="146" y="193"/>
                    <a:pt x="146" y="194"/>
                  </a:cubicBezTo>
                  <a:cubicBezTo>
                    <a:pt x="147" y="194"/>
                    <a:pt x="152" y="195"/>
                    <a:pt x="152" y="195"/>
                  </a:cubicBezTo>
                  <a:cubicBezTo>
                    <a:pt x="152" y="195"/>
                    <a:pt x="153" y="195"/>
                    <a:pt x="153" y="196"/>
                  </a:cubicBezTo>
                  <a:cubicBezTo>
                    <a:pt x="152" y="196"/>
                    <a:pt x="152" y="197"/>
                    <a:pt x="151" y="197"/>
                  </a:cubicBezTo>
                  <a:cubicBezTo>
                    <a:pt x="151" y="198"/>
                    <a:pt x="154" y="203"/>
                    <a:pt x="154" y="203"/>
                  </a:cubicBezTo>
                  <a:cubicBezTo>
                    <a:pt x="152" y="204"/>
                    <a:pt x="151" y="205"/>
                    <a:pt x="149" y="206"/>
                  </a:cubicBezTo>
                  <a:cubicBezTo>
                    <a:pt x="149" y="206"/>
                    <a:pt x="146" y="205"/>
                    <a:pt x="146" y="209"/>
                  </a:cubicBezTo>
                  <a:cubicBezTo>
                    <a:pt x="147" y="213"/>
                    <a:pt x="145" y="212"/>
                    <a:pt x="147" y="213"/>
                  </a:cubicBezTo>
                  <a:cubicBezTo>
                    <a:pt x="149" y="215"/>
                    <a:pt x="150" y="217"/>
                    <a:pt x="150" y="217"/>
                  </a:cubicBezTo>
                  <a:cubicBezTo>
                    <a:pt x="150" y="217"/>
                    <a:pt x="151" y="219"/>
                    <a:pt x="150" y="221"/>
                  </a:cubicBezTo>
                  <a:cubicBezTo>
                    <a:pt x="149" y="222"/>
                    <a:pt x="151" y="220"/>
                    <a:pt x="149" y="222"/>
                  </a:cubicBezTo>
                  <a:cubicBezTo>
                    <a:pt x="147" y="225"/>
                    <a:pt x="144" y="224"/>
                    <a:pt x="146" y="227"/>
                  </a:cubicBezTo>
                  <a:cubicBezTo>
                    <a:pt x="147" y="229"/>
                    <a:pt x="152" y="232"/>
                    <a:pt x="152" y="232"/>
                  </a:cubicBezTo>
                  <a:cubicBezTo>
                    <a:pt x="152" y="234"/>
                    <a:pt x="152" y="235"/>
                    <a:pt x="152" y="237"/>
                  </a:cubicBezTo>
                  <a:cubicBezTo>
                    <a:pt x="153" y="239"/>
                    <a:pt x="153" y="239"/>
                    <a:pt x="153" y="240"/>
                  </a:cubicBezTo>
                  <a:cubicBezTo>
                    <a:pt x="153" y="241"/>
                    <a:pt x="153" y="241"/>
                    <a:pt x="154" y="243"/>
                  </a:cubicBezTo>
                  <a:cubicBezTo>
                    <a:pt x="154" y="244"/>
                    <a:pt x="155" y="244"/>
                    <a:pt x="157" y="246"/>
                  </a:cubicBezTo>
                  <a:cubicBezTo>
                    <a:pt x="158" y="248"/>
                    <a:pt x="158" y="248"/>
                    <a:pt x="158" y="248"/>
                  </a:cubicBezTo>
                  <a:cubicBezTo>
                    <a:pt x="158" y="248"/>
                    <a:pt x="163" y="250"/>
                    <a:pt x="163" y="251"/>
                  </a:cubicBezTo>
                  <a:cubicBezTo>
                    <a:pt x="164" y="252"/>
                    <a:pt x="164" y="252"/>
                    <a:pt x="165" y="254"/>
                  </a:cubicBezTo>
                  <a:cubicBezTo>
                    <a:pt x="167" y="255"/>
                    <a:pt x="169" y="254"/>
                    <a:pt x="170" y="257"/>
                  </a:cubicBezTo>
                  <a:cubicBezTo>
                    <a:pt x="170" y="259"/>
                    <a:pt x="170" y="258"/>
                    <a:pt x="171" y="261"/>
                  </a:cubicBezTo>
                  <a:cubicBezTo>
                    <a:pt x="172" y="263"/>
                    <a:pt x="172" y="263"/>
                    <a:pt x="172" y="263"/>
                  </a:cubicBezTo>
                  <a:cubicBezTo>
                    <a:pt x="172" y="263"/>
                    <a:pt x="173" y="262"/>
                    <a:pt x="173" y="265"/>
                  </a:cubicBezTo>
                  <a:cubicBezTo>
                    <a:pt x="174" y="268"/>
                    <a:pt x="176" y="267"/>
                    <a:pt x="177" y="269"/>
                  </a:cubicBezTo>
                  <a:cubicBezTo>
                    <a:pt x="179" y="272"/>
                    <a:pt x="177" y="269"/>
                    <a:pt x="179" y="272"/>
                  </a:cubicBezTo>
                  <a:cubicBezTo>
                    <a:pt x="181" y="275"/>
                    <a:pt x="187" y="275"/>
                    <a:pt x="187" y="275"/>
                  </a:cubicBezTo>
                  <a:cubicBezTo>
                    <a:pt x="189" y="277"/>
                    <a:pt x="189" y="273"/>
                    <a:pt x="189" y="277"/>
                  </a:cubicBezTo>
                  <a:cubicBezTo>
                    <a:pt x="188" y="280"/>
                    <a:pt x="187" y="280"/>
                    <a:pt x="188" y="280"/>
                  </a:cubicBezTo>
                  <a:cubicBezTo>
                    <a:pt x="190" y="280"/>
                    <a:pt x="190" y="279"/>
                    <a:pt x="190" y="282"/>
                  </a:cubicBezTo>
                  <a:cubicBezTo>
                    <a:pt x="191" y="285"/>
                    <a:pt x="193" y="285"/>
                    <a:pt x="193" y="287"/>
                  </a:cubicBezTo>
                  <a:cubicBezTo>
                    <a:pt x="193" y="290"/>
                    <a:pt x="203" y="295"/>
                    <a:pt x="203" y="295"/>
                  </a:cubicBezTo>
                  <a:cubicBezTo>
                    <a:pt x="204" y="296"/>
                    <a:pt x="204" y="292"/>
                    <a:pt x="204" y="292"/>
                  </a:cubicBezTo>
                  <a:cubicBezTo>
                    <a:pt x="203" y="291"/>
                    <a:pt x="203" y="290"/>
                    <a:pt x="202" y="288"/>
                  </a:cubicBezTo>
                  <a:cubicBezTo>
                    <a:pt x="201" y="287"/>
                    <a:pt x="201" y="287"/>
                    <a:pt x="200" y="286"/>
                  </a:cubicBezTo>
                  <a:cubicBezTo>
                    <a:pt x="199" y="285"/>
                    <a:pt x="199" y="284"/>
                    <a:pt x="199" y="283"/>
                  </a:cubicBezTo>
                  <a:cubicBezTo>
                    <a:pt x="199" y="283"/>
                    <a:pt x="198" y="280"/>
                    <a:pt x="197" y="279"/>
                  </a:cubicBezTo>
                  <a:cubicBezTo>
                    <a:pt x="197" y="278"/>
                    <a:pt x="196" y="277"/>
                    <a:pt x="196" y="277"/>
                  </a:cubicBezTo>
                  <a:cubicBezTo>
                    <a:pt x="195" y="274"/>
                    <a:pt x="194" y="273"/>
                    <a:pt x="194" y="271"/>
                  </a:cubicBezTo>
                  <a:cubicBezTo>
                    <a:pt x="193" y="270"/>
                    <a:pt x="193" y="270"/>
                    <a:pt x="193" y="269"/>
                  </a:cubicBezTo>
                  <a:cubicBezTo>
                    <a:pt x="193" y="269"/>
                    <a:pt x="193" y="267"/>
                    <a:pt x="195" y="269"/>
                  </a:cubicBezTo>
                  <a:cubicBezTo>
                    <a:pt x="198" y="271"/>
                    <a:pt x="203" y="270"/>
                    <a:pt x="203" y="273"/>
                  </a:cubicBezTo>
                  <a:cubicBezTo>
                    <a:pt x="203" y="277"/>
                    <a:pt x="203" y="276"/>
                    <a:pt x="204" y="279"/>
                  </a:cubicBezTo>
                  <a:cubicBezTo>
                    <a:pt x="204" y="281"/>
                    <a:pt x="207" y="280"/>
                    <a:pt x="207" y="281"/>
                  </a:cubicBezTo>
                  <a:cubicBezTo>
                    <a:pt x="208" y="283"/>
                    <a:pt x="210" y="283"/>
                    <a:pt x="211" y="284"/>
                  </a:cubicBezTo>
                  <a:cubicBezTo>
                    <a:pt x="212" y="286"/>
                    <a:pt x="215" y="288"/>
                    <a:pt x="215" y="288"/>
                  </a:cubicBezTo>
                  <a:cubicBezTo>
                    <a:pt x="216" y="289"/>
                    <a:pt x="217" y="289"/>
                    <a:pt x="218" y="290"/>
                  </a:cubicBezTo>
                  <a:cubicBezTo>
                    <a:pt x="218" y="290"/>
                    <a:pt x="220" y="292"/>
                    <a:pt x="220" y="293"/>
                  </a:cubicBezTo>
                  <a:cubicBezTo>
                    <a:pt x="219" y="294"/>
                    <a:pt x="220" y="294"/>
                    <a:pt x="220" y="296"/>
                  </a:cubicBezTo>
                  <a:cubicBezTo>
                    <a:pt x="220" y="297"/>
                    <a:pt x="221" y="297"/>
                    <a:pt x="222" y="298"/>
                  </a:cubicBezTo>
                  <a:cubicBezTo>
                    <a:pt x="222" y="299"/>
                    <a:pt x="224" y="299"/>
                    <a:pt x="226" y="302"/>
                  </a:cubicBezTo>
                  <a:cubicBezTo>
                    <a:pt x="228" y="305"/>
                    <a:pt x="234" y="307"/>
                    <a:pt x="234" y="307"/>
                  </a:cubicBezTo>
                  <a:cubicBezTo>
                    <a:pt x="231" y="309"/>
                    <a:pt x="229" y="310"/>
                    <a:pt x="226" y="312"/>
                  </a:cubicBezTo>
                  <a:cubicBezTo>
                    <a:pt x="226" y="312"/>
                    <a:pt x="222" y="315"/>
                    <a:pt x="226" y="316"/>
                  </a:cubicBezTo>
                  <a:cubicBezTo>
                    <a:pt x="230" y="316"/>
                    <a:pt x="240" y="319"/>
                    <a:pt x="240" y="319"/>
                  </a:cubicBezTo>
                  <a:cubicBezTo>
                    <a:pt x="240" y="320"/>
                    <a:pt x="240" y="320"/>
                    <a:pt x="240" y="321"/>
                  </a:cubicBezTo>
                  <a:cubicBezTo>
                    <a:pt x="240" y="321"/>
                    <a:pt x="245" y="324"/>
                    <a:pt x="249" y="325"/>
                  </a:cubicBezTo>
                  <a:cubicBezTo>
                    <a:pt x="253" y="327"/>
                    <a:pt x="258" y="327"/>
                    <a:pt x="258" y="327"/>
                  </a:cubicBezTo>
                  <a:cubicBezTo>
                    <a:pt x="258" y="327"/>
                    <a:pt x="265" y="327"/>
                    <a:pt x="265" y="329"/>
                  </a:cubicBezTo>
                  <a:cubicBezTo>
                    <a:pt x="265" y="331"/>
                    <a:pt x="266" y="332"/>
                    <a:pt x="269" y="332"/>
                  </a:cubicBezTo>
                  <a:cubicBezTo>
                    <a:pt x="272" y="332"/>
                    <a:pt x="279" y="332"/>
                    <a:pt x="279" y="332"/>
                  </a:cubicBezTo>
                  <a:cubicBezTo>
                    <a:pt x="280" y="331"/>
                    <a:pt x="281" y="331"/>
                    <a:pt x="282" y="331"/>
                  </a:cubicBezTo>
                  <a:cubicBezTo>
                    <a:pt x="282" y="331"/>
                    <a:pt x="287" y="332"/>
                    <a:pt x="287" y="333"/>
                  </a:cubicBezTo>
                  <a:cubicBezTo>
                    <a:pt x="287" y="334"/>
                    <a:pt x="285" y="336"/>
                    <a:pt x="288" y="337"/>
                  </a:cubicBezTo>
                  <a:cubicBezTo>
                    <a:pt x="291" y="338"/>
                    <a:pt x="294" y="339"/>
                    <a:pt x="294" y="339"/>
                  </a:cubicBezTo>
                  <a:cubicBezTo>
                    <a:pt x="297" y="340"/>
                    <a:pt x="299" y="340"/>
                    <a:pt x="302" y="341"/>
                  </a:cubicBezTo>
                  <a:cubicBezTo>
                    <a:pt x="302" y="341"/>
                    <a:pt x="303" y="342"/>
                    <a:pt x="303" y="343"/>
                  </a:cubicBezTo>
                  <a:cubicBezTo>
                    <a:pt x="303" y="345"/>
                    <a:pt x="312" y="343"/>
                    <a:pt x="312" y="343"/>
                  </a:cubicBezTo>
                  <a:cubicBezTo>
                    <a:pt x="312" y="343"/>
                    <a:pt x="318" y="345"/>
                    <a:pt x="317" y="347"/>
                  </a:cubicBezTo>
                  <a:cubicBezTo>
                    <a:pt x="315" y="349"/>
                    <a:pt x="316" y="349"/>
                    <a:pt x="316" y="351"/>
                  </a:cubicBezTo>
                  <a:cubicBezTo>
                    <a:pt x="315" y="353"/>
                    <a:pt x="314" y="351"/>
                    <a:pt x="315" y="353"/>
                  </a:cubicBezTo>
                  <a:cubicBezTo>
                    <a:pt x="316" y="355"/>
                    <a:pt x="317" y="356"/>
                    <a:pt x="320" y="356"/>
                  </a:cubicBezTo>
                  <a:cubicBezTo>
                    <a:pt x="322" y="357"/>
                    <a:pt x="328" y="357"/>
                    <a:pt x="328" y="357"/>
                  </a:cubicBezTo>
                  <a:cubicBezTo>
                    <a:pt x="328" y="357"/>
                    <a:pt x="326" y="358"/>
                    <a:pt x="330" y="359"/>
                  </a:cubicBezTo>
                  <a:cubicBezTo>
                    <a:pt x="334" y="361"/>
                    <a:pt x="340" y="362"/>
                    <a:pt x="340" y="362"/>
                  </a:cubicBezTo>
                  <a:cubicBezTo>
                    <a:pt x="340" y="362"/>
                    <a:pt x="339" y="363"/>
                    <a:pt x="340" y="364"/>
                  </a:cubicBezTo>
                  <a:cubicBezTo>
                    <a:pt x="340" y="365"/>
                    <a:pt x="344" y="366"/>
                    <a:pt x="344" y="366"/>
                  </a:cubicBezTo>
                  <a:cubicBezTo>
                    <a:pt x="344" y="365"/>
                    <a:pt x="345" y="364"/>
                    <a:pt x="345" y="363"/>
                  </a:cubicBezTo>
                  <a:cubicBezTo>
                    <a:pt x="346" y="362"/>
                    <a:pt x="346" y="362"/>
                    <a:pt x="347" y="361"/>
                  </a:cubicBezTo>
                  <a:cubicBezTo>
                    <a:pt x="349" y="361"/>
                    <a:pt x="350" y="360"/>
                    <a:pt x="351" y="359"/>
                  </a:cubicBezTo>
                  <a:cubicBezTo>
                    <a:pt x="353" y="359"/>
                    <a:pt x="354" y="359"/>
                    <a:pt x="355" y="358"/>
                  </a:cubicBezTo>
                  <a:cubicBezTo>
                    <a:pt x="355" y="358"/>
                    <a:pt x="357" y="355"/>
                    <a:pt x="354" y="356"/>
                  </a:cubicBezTo>
                  <a:cubicBezTo>
                    <a:pt x="350" y="358"/>
                    <a:pt x="354" y="356"/>
                    <a:pt x="350" y="358"/>
                  </a:cubicBezTo>
                  <a:cubicBezTo>
                    <a:pt x="346" y="359"/>
                    <a:pt x="341" y="359"/>
                    <a:pt x="341" y="359"/>
                  </a:cubicBezTo>
                  <a:cubicBezTo>
                    <a:pt x="339" y="359"/>
                    <a:pt x="337" y="359"/>
                    <a:pt x="335" y="359"/>
                  </a:cubicBezTo>
                  <a:cubicBezTo>
                    <a:pt x="335" y="357"/>
                    <a:pt x="335" y="356"/>
                    <a:pt x="335" y="355"/>
                  </a:cubicBezTo>
                  <a:cubicBezTo>
                    <a:pt x="335" y="353"/>
                    <a:pt x="336" y="352"/>
                    <a:pt x="336" y="350"/>
                  </a:cubicBezTo>
                  <a:cubicBezTo>
                    <a:pt x="336" y="348"/>
                    <a:pt x="336" y="347"/>
                    <a:pt x="336" y="345"/>
                  </a:cubicBezTo>
                  <a:cubicBezTo>
                    <a:pt x="336" y="343"/>
                    <a:pt x="336" y="342"/>
                    <a:pt x="335" y="341"/>
                  </a:cubicBezTo>
                  <a:cubicBezTo>
                    <a:pt x="334" y="338"/>
                    <a:pt x="333" y="337"/>
                    <a:pt x="332" y="335"/>
                  </a:cubicBezTo>
                  <a:cubicBezTo>
                    <a:pt x="332" y="335"/>
                    <a:pt x="330" y="334"/>
                    <a:pt x="328" y="334"/>
                  </a:cubicBezTo>
                  <a:cubicBezTo>
                    <a:pt x="327" y="333"/>
                    <a:pt x="321" y="332"/>
                    <a:pt x="321" y="332"/>
                  </a:cubicBezTo>
                  <a:cubicBezTo>
                    <a:pt x="321" y="332"/>
                    <a:pt x="319" y="333"/>
                    <a:pt x="317" y="333"/>
                  </a:cubicBezTo>
                  <a:cubicBezTo>
                    <a:pt x="314" y="333"/>
                    <a:pt x="314" y="333"/>
                    <a:pt x="314" y="333"/>
                  </a:cubicBezTo>
                  <a:cubicBezTo>
                    <a:pt x="313" y="332"/>
                    <a:pt x="312" y="332"/>
                    <a:pt x="311" y="331"/>
                  </a:cubicBezTo>
                  <a:cubicBezTo>
                    <a:pt x="311" y="331"/>
                    <a:pt x="309" y="330"/>
                    <a:pt x="311" y="329"/>
                  </a:cubicBezTo>
                  <a:cubicBezTo>
                    <a:pt x="313" y="329"/>
                    <a:pt x="314" y="326"/>
                    <a:pt x="314" y="326"/>
                  </a:cubicBezTo>
                  <a:cubicBezTo>
                    <a:pt x="314" y="325"/>
                    <a:pt x="314" y="325"/>
                    <a:pt x="314" y="324"/>
                  </a:cubicBezTo>
                  <a:cubicBezTo>
                    <a:pt x="314" y="324"/>
                    <a:pt x="316" y="324"/>
                    <a:pt x="316" y="322"/>
                  </a:cubicBezTo>
                  <a:cubicBezTo>
                    <a:pt x="317" y="320"/>
                    <a:pt x="316" y="315"/>
                    <a:pt x="316" y="315"/>
                  </a:cubicBezTo>
                  <a:cubicBezTo>
                    <a:pt x="316" y="314"/>
                    <a:pt x="316" y="314"/>
                    <a:pt x="315" y="313"/>
                  </a:cubicBezTo>
                  <a:cubicBezTo>
                    <a:pt x="316" y="312"/>
                    <a:pt x="316" y="311"/>
                    <a:pt x="316" y="310"/>
                  </a:cubicBezTo>
                  <a:cubicBezTo>
                    <a:pt x="316" y="310"/>
                    <a:pt x="314" y="307"/>
                    <a:pt x="311" y="308"/>
                  </a:cubicBezTo>
                  <a:cubicBezTo>
                    <a:pt x="309" y="308"/>
                    <a:pt x="309" y="308"/>
                    <a:pt x="307" y="309"/>
                  </a:cubicBezTo>
                  <a:cubicBezTo>
                    <a:pt x="304" y="310"/>
                    <a:pt x="302" y="310"/>
                    <a:pt x="302" y="310"/>
                  </a:cubicBezTo>
                  <a:cubicBezTo>
                    <a:pt x="302" y="310"/>
                    <a:pt x="298" y="315"/>
                    <a:pt x="298" y="316"/>
                  </a:cubicBezTo>
                  <a:cubicBezTo>
                    <a:pt x="298" y="318"/>
                    <a:pt x="299" y="316"/>
                    <a:pt x="298" y="318"/>
                  </a:cubicBezTo>
                  <a:cubicBezTo>
                    <a:pt x="297" y="319"/>
                    <a:pt x="301" y="319"/>
                    <a:pt x="297" y="319"/>
                  </a:cubicBezTo>
                  <a:cubicBezTo>
                    <a:pt x="294" y="320"/>
                    <a:pt x="295" y="320"/>
                    <a:pt x="291" y="320"/>
                  </a:cubicBezTo>
                  <a:cubicBezTo>
                    <a:pt x="288" y="320"/>
                    <a:pt x="288" y="321"/>
                    <a:pt x="286" y="321"/>
                  </a:cubicBezTo>
                  <a:cubicBezTo>
                    <a:pt x="284" y="321"/>
                    <a:pt x="281" y="321"/>
                    <a:pt x="281" y="321"/>
                  </a:cubicBezTo>
                  <a:cubicBezTo>
                    <a:pt x="281" y="321"/>
                    <a:pt x="281" y="318"/>
                    <a:pt x="277" y="317"/>
                  </a:cubicBezTo>
                  <a:cubicBezTo>
                    <a:pt x="274" y="316"/>
                    <a:pt x="270" y="311"/>
                    <a:pt x="270" y="311"/>
                  </a:cubicBezTo>
                  <a:cubicBezTo>
                    <a:pt x="269" y="309"/>
                    <a:pt x="269" y="308"/>
                    <a:pt x="268" y="306"/>
                  </a:cubicBezTo>
                  <a:cubicBezTo>
                    <a:pt x="268" y="303"/>
                    <a:pt x="268" y="302"/>
                    <a:pt x="268" y="300"/>
                  </a:cubicBezTo>
                  <a:cubicBezTo>
                    <a:pt x="267" y="297"/>
                    <a:pt x="267" y="296"/>
                    <a:pt x="266" y="293"/>
                  </a:cubicBezTo>
                  <a:cubicBezTo>
                    <a:pt x="267" y="290"/>
                    <a:pt x="267" y="289"/>
                    <a:pt x="268" y="287"/>
                  </a:cubicBezTo>
                  <a:cubicBezTo>
                    <a:pt x="268" y="287"/>
                    <a:pt x="269" y="285"/>
                    <a:pt x="271" y="284"/>
                  </a:cubicBezTo>
                  <a:cubicBezTo>
                    <a:pt x="272" y="283"/>
                    <a:pt x="272" y="279"/>
                    <a:pt x="272" y="279"/>
                  </a:cubicBezTo>
                  <a:cubicBezTo>
                    <a:pt x="273" y="278"/>
                    <a:pt x="274" y="277"/>
                    <a:pt x="276" y="277"/>
                  </a:cubicBezTo>
                  <a:cubicBezTo>
                    <a:pt x="276" y="277"/>
                    <a:pt x="283" y="276"/>
                    <a:pt x="285" y="275"/>
                  </a:cubicBezTo>
                  <a:cubicBezTo>
                    <a:pt x="287" y="276"/>
                    <a:pt x="287" y="275"/>
                    <a:pt x="287" y="275"/>
                  </a:cubicBezTo>
                  <a:cubicBezTo>
                    <a:pt x="290" y="275"/>
                    <a:pt x="292" y="275"/>
                    <a:pt x="295" y="274"/>
                  </a:cubicBezTo>
                  <a:cubicBezTo>
                    <a:pt x="298" y="274"/>
                    <a:pt x="307" y="274"/>
                    <a:pt x="307" y="274"/>
                  </a:cubicBezTo>
                  <a:cubicBezTo>
                    <a:pt x="308" y="274"/>
                    <a:pt x="309" y="273"/>
                    <a:pt x="309" y="272"/>
                  </a:cubicBezTo>
                  <a:cubicBezTo>
                    <a:pt x="310" y="271"/>
                    <a:pt x="311" y="271"/>
                    <a:pt x="312" y="270"/>
                  </a:cubicBezTo>
                  <a:cubicBezTo>
                    <a:pt x="312" y="270"/>
                    <a:pt x="310" y="268"/>
                    <a:pt x="314" y="269"/>
                  </a:cubicBezTo>
                  <a:cubicBezTo>
                    <a:pt x="318" y="271"/>
                    <a:pt x="318" y="270"/>
                    <a:pt x="320" y="271"/>
                  </a:cubicBezTo>
                  <a:cubicBezTo>
                    <a:pt x="323" y="272"/>
                    <a:pt x="323" y="271"/>
                    <a:pt x="326" y="273"/>
                  </a:cubicBezTo>
                  <a:cubicBezTo>
                    <a:pt x="328" y="275"/>
                    <a:pt x="327" y="273"/>
                    <a:pt x="329" y="275"/>
                  </a:cubicBezTo>
                  <a:cubicBezTo>
                    <a:pt x="330" y="276"/>
                    <a:pt x="328" y="273"/>
                    <a:pt x="330" y="276"/>
                  </a:cubicBezTo>
                  <a:cubicBezTo>
                    <a:pt x="333" y="280"/>
                    <a:pt x="330" y="279"/>
                    <a:pt x="333" y="280"/>
                  </a:cubicBezTo>
                  <a:cubicBezTo>
                    <a:pt x="335" y="281"/>
                    <a:pt x="337" y="279"/>
                    <a:pt x="338" y="282"/>
                  </a:cubicBezTo>
                  <a:cubicBezTo>
                    <a:pt x="340" y="285"/>
                    <a:pt x="338" y="280"/>
                    <a:pt x="340" y="285"/>
                  </a:cubicBezTo>
                  <a:cubicBezTo>
                    <a:pt x="342" y="289"/>
                    <a:pt x="339" y="287"/>
                    <a:pt x="342" y="289"/>
                  </a:cubicBezTo>
                  <a:cubicBezTo>
                    <a:pt x="344" y="292"/>
                    <a:pt x="344" y="292"/>
                    <a:pt x="344" y="292"/>
                  </a:cubicBezTo>
                  <a:cubicBezTo>
                    <a:pt x="345" y="292"/>
                    <a:pt x="345" y="292"/>
                    <a:pt x="346" y="292"/>
                  </a:cubicBezTo>
                  <a:cubicBezTo>
                    <a:pt x="346" y="292"/>
                    <a:pt x="349" y="292"/>
                    <a:pt x="350" y="291"/>
                  </a:cubicBezTo>
                  <a:cubicBezTo>
                    <a:pt x="351" y="290"/>
                    <a:pt x="350" y="287"/>
                    <a:pt x="351" y="285"/>
                  </a:cubicBezTo>
                  <a:cubicBezTo>
                    <a:pt x="351" y="283"/>
                    <a:pt x="349" y="279"/>
                    <a:pt x="349" y="279"/>
                  </a:cubicBezTo>
                  <a:cubicBezTo>
                    <a:pt x="349" y="279"/>
                    <a:pt x="349" y="279"/>
                    <a:pt x="348" y="278"/>
                  </a:cubicBezTo>
                  <a:cubicBezTo>
                    <a:pt x="348" y="277"/>
                    <a:pt x="344" y="275"/>
                    <a:pt x="344" y="272"/>
                  </a:cubicBezTo>
                  <a:cubicBezTo>
                    <a:pt x="343" y="268"/>
                    <a:pt x="345" y="266"/>
                    <a:pt x="345" y="266"/>
                  </a:cubicBezTo>
                  <a:cubicBezTo>
                    <a:pt x="345" y="266"/>
                    <a:pt x="347" y="265"/>
                    <a:pt x="348" y="265"/>
                  </a:cubicBezTo>
                  <a:cubicBezTo>
                    <a:pt x="350" y="264"/>
                    <a:pt x="352" y="262"/>
                    <a:pt x="352" y="262"/>
                  </a:cubicBezTo>
                  <a:cubicBezTo>
                    <a:pt x="354" y="262"/>
                    <a:pt x="354" y="261"/>
                    <a:pt x="355" y="261"/>
                  </a:cubicBezTo>
                  <a:cubicBezTo>
                    <a:pt x="356" y="260"/>
                    <a:pt x="357" y="260"/>
                    <a:pt x="358" y="259"/>
                  </a:cubicBezTo>
                  <a:cubicBezTo>
                    <a:pt x="360" y="257"/>
                    <a:pt x="361" y="256"/>
                    <a:pt x="363" y="255"/>
                  </a:cubicBezTo>
                  <a:cubicBezTo>
                    <a:pt x="365" y="254"/>
                    <a:pt x="366" y="253"/>
                    <a:pt x="368" y="252"/>
                  </a:cubicBezTo>
                  <a:cubicBezTo>
                    <a:pt x="368" y="251"/>
                    <a:pt x="368" y="250"/>
                    <a:pt x="368" y="249"/>
                  </a:cubicBezTo>
                  <a:cubicBezTo>
                    <a:pt x="368" y="249"/>
                    <a:pt x="368" y="248"/>
                    <a:pt x="368" y="247"/>
                  </a:cubicBezTo>
                  <a:cubicBezTo>
                    <a:pt x="368" y="246"/>
                    <a:pt x="368" y="244"/>
                    <a:pt x="368" y="244"/>
                  </a:cubicBezTo>
                  <a:cubicBezTo>
                    <a:pt x="368" y="244"/>
                    <a:pt x="370" y="249"/>
                    <a:pt x="368" y="246"/>
                  </a:cubicBezTo>
                  <a:cubicBezTo>
                    <a:pt x="366" y="244"/>
                    <a:pt x="366" y="242"/>
                    <a:pt x="366" y="241"/>
                  </a:cubicBezTo>
                  <a:cubicBezTo>
                    <a:pt x="366" y="239"/>
                    <a:pt x="363" y="234"/>
                    <a:pt x="363" y="234"/>
                  </a:cubicBezTo>
                  <a:cubicBezTo>
                    <a:pt x="364" y="234"/>
                    <a:pt x="364" y="233"/>
                    <a:pt x="365" y="233"/>
                  </a:cubicBezTo>
                  <a:cubicBezTo>
                    <a:pt x="365" y="233"/>
                    <a:pt x="367" y="230"/>
                    <a:pt x="369" y="233"/>
                  </a:cubicBezTo>
                  <a:cubicBezTo>
                    <a:pt x="370" y="237"/>
                    <a:pt x="371" y="237"/>
                    <a:pt x="371" y="237"/>
                  </a:cubicBezTo>
                  <a:cubicBezTo>
                    <a:pt x="375" y="235"/>
                    <a:pt x="378" y="234"/>
                    <a:pt x="382" y="232"/>
                  </a:cubicBezTo>
                  <a:cubicBezTo>
                    <a:pt x="382" y="232"/>
                    <a:pt x="384" y="226"/>
                    <a:pt x="386" y="226"/>
                  </a:cubicBezTo>
                  <a:cubicBezTo>
                    <a:pt x="387" y="226"/>
                    <a:pt x="390" y="222"/>
                    <a:pt x="390" y="222"/>
                  </a:cubicBezTo>
                  <a:cubicBezTo>
                    <a:pt x="390" y="221"/>
                    <a:pt x="389" y="220"/>
                    <a:pt x="389" y="219"/>
                  </a:cubicBezTo>
                  <a:cubicBezTo>
                    <a:pt x="389" y="218"/>
                    <a:pt x="390" y="217"/>
                    <a:pt x="390" y="216"/>
                  </a:cubicBezTo>
                  <a:cubicBezTo>
                    <a:pt x="391" y="216"/>
                    <a:pt x="392" y="215"/>
                    <a:pt x="393" y="215"/>
                  </a:cubicBezTo>
                  <a:cubicBezTo>
                    <a:pt x="394" y="214"/>
                    <a:pt x="395" y="214"/>
                    <a:pt x="396" y="214"/>
                  </a:cubicBezTo>
                  <a:cubicBezTo>
                    <a:pt x="396" y="214"/>
                    <a:pt x="395" y="212"/>
                    <a:pt x="400" y="213"/>
                  </a:cubicBezTo>
                  <a:cubicBezTo>
                    <a:pt x="404" y="214"/>
                    <a:pt x="406" y="214"/>
                    <a:pt x="407" y="214"/>
                  </a:cubicBezTo>
                  <a:cubicBezTo>
                    <a:pt x="409" y="214"/>
                    <a:pt x="406" y="213"/>
                    <a:pt x="409" y="214"/>
                  </a:cubicBezTo>
                  <a:cubicBezTo>
                    <a:pt x="411" y="214"/>
                    <a:pt x="414" y="214"/>
                    <a:pt x="414" y="214"/>
                  </a:cubicBezTo>
                  <a:cubicBezTo>
                    <a:pt x="416" y="214"/>
                    <a:pt x="417" y="213"/>
                    <a:pt x="419" y="213"/>
                  </a:cubicBezTo>
                  <a:cubicBezTo>
                    <a:pt x="419" y="213"/>
                    <a:pt x="420" y="210"/>
                    <a:pt x="421" y="209"/>
                  </a:cubicBezTo>
                  <a:cubicBezTo>
                    <a:pt x="422" y="208"/>
                    <a:pt x="421" y="204"/>
                    <a:pt x="421" y="204"/>
                  </a:cubicBezTo>
                  <a:cubicBezTo>
                    <a:pt x="421" y="204"/>
                    <a:pt x="421" y="203"/>
                    <a:pt x="419" y="201"/>
                  </a:cubicBezTo>
                  <a:cubicBezTo>
                    <a:pt x="417" y="198"/>
                    <a:pt x="415" y="196"/>
                    <a:pt x="415" y="196"/>
                  </a:cubicBezTo>
                  <a:cubicBezTo>
                    <a:pt x="415" y="196"/>
                    <a:pt x="413" y="191"/>
                    <a:pt x="414" y="190"/>
                  </a:cubicBezTo>
                  <a:cubicBezTo>
                    <a:pt x="416" y="188"/>
                    <a:pt x="417" y="186"/>
                    <a:pt x="417" y="186"/>
                  </a:cubicBezTo>
                  <a:cubicBezTo>
                    <a:pt x="419" y="186"/>
                    <a:pt x="421" y="186"/>
                    <a:pt x="424" y="185"/>
                  </a:cubicBezTo>
                  <a:cubicBezTo>
                    <a:pt x="424" y="185"/>
                    <a:pt x="426" y="183"/>
                    <a:pt x="429" y="182"/>
                  </a:cubicBezTo>
                  <a:cubicBezTo>
                    <a:pt x="433" y="182"/>
                    <a:pt x="429" y="181"/>
                    <a:pt x="433" y="182"/>
                  </a:cubicBezTo>
                  <a:cubicBezTo>
                    <a:pt x="437" y="182"/>
                    <a:pt x="438" y="183"/>
                    <a:pt x="439" y="183"/>
                  </a:cubicBezTo>
                  <a:cubicBezTo>
                    <a:pt x="440" y="183"/>
                    <a:pt x="442" y="182"/>
                    <a:pt x="442" y="182"/>
                  </a:cubicBezTo>
                  <a:cubicBezTo>
                    <a:pt x="442" y="182"/>
                    <a:pt x="448" y="179"/>
                    <a:pt x="444" y="184"/>
                  </a:cubicBezTo>
                  <a:cubicBezTo>
                    <a:pt x="441" y="189"/>
                    <a:pt x="442" y="185"/>
                    <a:pt x="441" y="189"/>
                  </a:cubicBezTo>
                  <a:cubicBezTo>
                    <a:pt x="440" y="193"/>
                    <a:pt x="439" y="191"/>
                    <a:pt x="440" y="193"/>
                  </a:cubicBezTo>
                  <a:cubicBezTo>
                    <a:pt x="441" y="194"/>
                    <a:pt x="446" y="194"/>
                    <a:pt x="446" y="194"/>
                  </a:cubicBezTo>
                  <a:cubicBezTo>
                    <a:pt x="447" y="194"/>
                    <a:pt x="447" y="194"/>
                    <a:pt x="449" y="193"/>
                  </a:cubicBezTo>
                  <a:cubicBezTo>
                    <a:pt x="451" y="193"/>
                    <a:pt x="452" y="193"/>
                    <a:pt x="453" y="193"/>
                  </a:cubicBezTo>
                  <a:cubicBezTo>
                    <a:pt x="459" y="198"/>
                    <a:pt x="462" y="199"/>
                    <a:pt x="462" y="199"/>
                  </a:cubicBezTo>
                  <a:cubicBezTo>
                    <a:pt x="464" y="199"/>
                    <a:pt x="464" y="199"/>
                    <a:pt x="466" y="199"/>
                  </a:cubicBezTo>
                  <a:cubicBezTo>
                    <a:pt x="467" y="199"/>
                    <a:pt x="468" y="198"/>
                    <a:pt x="468" y="198"/>
                  </a:cubicBezTo>
                  <a:cubicBezTo>
                    <a:pt x="469" y="198"/>
                    <a:pt x="470" y="198"/>
                    <a:pt x="470" y="197"/>
                  </a:cubicBezTo>
                  <a:cubicBezTo>
                    <a:pt x="471" y="197"/>
                    <a:pt x="471" y="194"/>
                    <a:pt x="471" y="194"/>
                  </a:cubicBezTo>
                  <a:cubicBezTo>
                    <a:pt x="471" y="194"/>
                    <a:pt x="470" y="192"/>
                    <a:pt x="466" y="192"/>
                  </a:cubicBezTo>
                  <a:cubicBezTo>
                    <a:pt x="461" y="192"/>
                    <a:pt x="461" y="192"/>
                    <a:pt x="461" y="192"/>
                  </a:cubicBezTo>
                  <a:cubicBezTo>
                    <a:pt x="460" y="191"/>
                    <a:pt x="460" y="190"/>
                    <a:pt x="458" y="189"/>
                  </a:cubicBezTo>
                  <a:cubicBezTo>
                    <a:pt x="458" y="189"/>
                    <a:pt x="458" y="188"/>
                    <a:pt x="457" y="187"/>
                  </a:cubicBezTo>
                  <a:cubicBezTo>
                    <a:pt x="455" y="186"/>
                    <a:pt x="453" y="185"/>
                    <a:pt x="453" y="185"/>
                  </a:cubicBezTo>
                  <a:cubicBezTo>
                    <a:pt x="452" y="185"/>
                    <a:pt x="452" y="184"/>
                    <a:pt x="451" y="184"/>
                  </a:cubicBezTo>
                  <a:cubicBezTo>
                    <a:pt x="451" y="182"/>
                    <a:pt x="452" y="182"/>
                    <a:pt x="452" y="180"/>
                  </a:cubicBezTo>
                  <a:cubicBezTo>
                    <a:pt x="453" y="180"/>
                    <a:pt x="453" y="180"/>
                    <a:pt x="454" y="180"/>
                  </a:cubicBezTo>
                  <a:cubicBezTo>
                    <a:pt x="452" y="178"/>
                    <a:pt x="452" y="178"/>
                    <a:pt x="450" y="177"/>
                  </a:cubicBezTo>
                  <a:cubicBezTo>
                    <a:pt x="450" y="176"/>
                    <a:pt x="449" y="175"/>
                    <a:pt x="449" y="174"/>
                  </a:cubicBezTo>
                  <a:cubicBezTo>
                    <a:pt x="450" y="174"/>
                    <a:pt x="451" y="174"/>
                    <a:pt x="452" y="173"/>
                  </a:cubicBezTo>
                  <a:cubicBezTo>
                    <a:pt x="450" y="170"/>
                    <a:pt x="449" y="168"/>
                    <a:pt x="448" y="165"/>
                  </a:cubicBezTo>
                  <a:cubicBezTo>
                    <a:pt x="445" y="163"/>
                    <a:pt x="443" y="162"/>
                    <a:pt x="440" y="159"/>
                  </a:cubicBezTo>
                  <a:cubicBezTo>
                    <a:pt x="437" y="158"/>
                    <a:pt x="435" y="158"/>
                    <a:pt x="432" y="156"/>
                  </a:cubicBezTo>
                  <a:cubicBezTo>
                    <a:pt x="429" y="154"/>
                    <a:pt x="427" y="152"/>
                    <a:pt x="423" y="149"/>
                  </a:cubicBezTo>
                  <a:cubicBezTo>
                    <a:pt x="423" y="149"/>
                    <a:pt x="424" y="144"/>
                    <a:pt x="422" y="142"/>
                  </a:cubicBezTo>
                  <a:cubicBezTo>
                    <a:pt x="420" y="141"/>
                    <a:pt x="413" y="137"/>
                    <a:pt x="413" y="137"/>
                  </a:cubicBezTo>
                  <a:cubicBezTo>
                    <a:pt x="412" y="135"/>
                    <a:pt x="412" y="134"/>
                    <a:pt x="411" y="132"/>
                  </a:cubicBezTo>
                  <a:cubicBezTo>
                    <a:pt x="411" y="130"/>
                    <a:pt x="411" y="129"/>
                    <a:pt x="411" y="126"/>
                  </a:cubicBezTo>
                  <a:cubicBezTo>
                    <a:pt x="411" y="126"/>
                    <a:pt x="407" y="131"/>
                    <a:pt x="406" y="132"/>
                  </a:cubicBezTo>
                  <a:cubicBezTo>
                    <a:pt x="405" y="134"/>
                    <a:pt x="405" y="135"/>
                    <a:pt x="404" y="137"/>
                  </a:cubicBezTo>
                  <a:cubicBezTo>
                    <a:pt x="402" y="138"/>
                    <a:pt x="401" y="140"/>
                    <a:pt x="401" y="140"/>
                  </a:cubicBezTo>
                  <a:cubicBezTo>
                    <a:pt x="399" y="139"/>
                    <a:pt x="398" y="139"/>
                    <a:pt x="396" y="138"/>
                  </a:cubicBezTo>
                  <a:cubicBezTo>
                    <a:pt x="396" y="138"/>
                    <a:pt x="392" y="136"/>
                    <a:pt x="391" y="135"/>
                  </a:cubicBezTo>
                  <a:cubicBezTo>
                    <a:pt x="390" y="134"/>
                    <a:pt x="388" y="132"/>
                    <a:pt x="388" y="132"/>
                  </a:cubicBezTo>
                  <a:cubicBezTo>
                    <a:pt x="388" y="129"/>
                    <a:pt x="387" y="128"/>
                    <a:pt x="387" y="125"/>
                  </a:cubicBezTo>
                  <a:cubicBezTo>
                    <a:pt x="387" y="125"/>
                    <a:pt x="384" y="124"/>
                    <a:pt x="381" y="123"/>
                  </a:cubicBezTo>
                  <a:cubicBezTo>
                    <a:pt x="377" y="122"/>
                    <a:pt x="377" y="122"/>
                    <a:pt x="377" y="122"/>
                  </a:cubicBezTo>
                  <a:cubicBezTo>
                    <a:pt x="376" y="120"/>
                    <a:pt x="375" y="119"/>
                    <a:pt x="374" y="118"/>
                  </a:cubicBezTo>
                  <a:cubicBezTo>
                    <a:pt x="374" y="118"/>
                    <a:pt x="374" y="116"/>
                    <a:pt x="371" y="117"/>
                  </a:cubicBezTo>
                  <a:cubicBezTo>
                    <a:pt x="369" y="118"/>
                    <a:pt x="365" y="117"/>
                    <a:pt x="365" y="117"/>
                  </a:cubicBezTo>
                  <a:cubicBezTo>
                    <a:pt x="362" y="117"/>
                    <a:pt x="361" y="117"/>
                    <a:pt x="358" y="117"/>
                  </a:cubicBezTo>
                  <a:cubicBezTo>
                    <a:pt x="355" y="118"/>
                    <a:pt x="354" y="117"/>
                    <a:pt x="354" y="120"/>
                  </a:cubicBezTo>
                  <a:cubicBezTo>
                    <a:pt x="354" y="123"/>
                    <a:pt x="354" y="123"/>
                    <a:pt x="354" y="125"/>
                  </a:cubicBezTo>
                  <a:cubicBezTo>
                    <a:pt x="354" y="127"/>
                    <a:pt x="356" y="125"/>
                    <a:pt x="354" y="127"/>
                  </a:cubicBezTo>
                  <a:cubicBezTo>
                    <a:pt x="352" y="130"/>
                    <a:pt x="352" y="126"/>
                    <a:pt x="352" y="130"/>
                  </a:cubicBezTo>
                  <a:cubicBezTo>
                    <a:pt x="352" y="134"/>
                    <a:pt x="350" y="132"/>
                    <a:pt x="352" y="135"/>
                  </a:cubicBezTo>
                  <a:cubicBezTo>
                    <a:pt x="354" y="138"/>
                    <a:pt x="355" y="140"/>
                    <a:pt x="355" y="140"/>
                  </a:cubicBezTo>
                  <a:cubicBezTo>
                    <a:pt x="355" y="140"/>
                    <a:pt x="356" y="140"/>
                    <a:pt x="358" y="142"/>
                  </a:cubicBezTo>
                  <a:cubicBezTo>
                    <a:pt x="361" y="145"/>
                    <a:pt x="360" y="143"/>
                    <a:pt x="361" y="145"/>
                  </a:cubicBezTo>
                  <a:cubicBezTo>
                    <a:pt x="361" y="147"/>
                    <a:pt x="364" y="147"/>
                    <a:pt x="361" y="148"/>
                  </a:cubicBezTo>
                  <a:cubicBezTo>
                    <a:pt x="358" y="150"/>
                    <a:pt x="359" y="150"/>
                    <a:pt x="356" y="150"/>
                  </a:cubicBezTo>
                  <a:cubicBezTo>
                    <a:pt x="353" y="151"/>
                    <a:pt x="357" y="149"/>
                    <a:pt x="353" y="151"/>
                  </a:cubicBezTo>
                  <a:cubicBezTo>
                    <a:pt x="350" y="153"/>
                    <a:pt x="349" y="152"/>
                    <a:pt x="351" y="155"/>
                  </a:cubicBezTo>
                  <a:cubicBezTo>
                    <a:pt x="353" y="157"/>
                    <a:pt x="351" y="154"/>
                    <a:pt x="353" y="157"/>
                  </a:cubicBezTo>
                  <a:cubicBezTo>
                    <a:pt x="355" y="160"/>
                    <a:pt x="357" y="157"/>
                    <a:pt x="355" y="160"/>
                  </a:cubicBezTo>
                  <a:cubicBezTo>
                    <a:pt x="353" y="164"/>
                    <a:pt x="353" y="161"/>
                    <a:pt x="352" y="164"/>
                  </a:cubicBezTo>
                  <a:cubicBezTo>
                    <a:pt x="352" y="166"/>
                    <a:pt x="353" y="164"/>
                    <a:pt x="352" y="166"/>
                  </a:cubicBezTo>
                  <a:cubicBezTo>
                    <a:pt x="350" y="168"/>
                    <a:pt x="355" y="168"/>
                    <a:pt x="350" y="168"/>
                  </a:cubicBezTo>
                  <a:cubicBezTo>
                    <a:pt x="344" y="168"/>
                    <a:pt x="343" y="169"/>
                    <a:pt x="342" y="168"/>
                  </a:cubicBezTo>
                  <a:cubicBezTo>
                    <a:pt x="341" y="167"/>
                    <a:pt x="340" y="164"/>
                    <a:pt x="340" y="164"/>
                  </a:cubicBezTo>
                  <a:cubicBezTo>
                    <a:pt x="339" y="162"/>
                    <a:pt x="339" y="160"/>
                    <a:pt x="338" y="158"/>
                  </a:cubicBezTo>
                  <a:cubicBezTo>
                    <a:pt x="337" y="157"/>
                    <a:pt x="337" y="156"/>
                    <a:pt x="336" y="155"/>
                  </a:cubicBezTo>
                  <a:cubicBezTo>
                    <a:pt x="327" y="152"/>
                    <a:pt x="328" y="151"/>
                    <a:pt x="325" y="151"/>
                  </a:cubicBezTo>
                  <a:cubicBezTo>
                    <a:pt x="322" y="150"/>
                    <a:pt x="327" y="151"/>
                    <a:pt x="322" y="150"/>
                  </a:cubicBezTo>
                  <a:cubicBezTo>
                    <a:pt x="317" y="150"/>
                    <a:pt x="315" y="148"/>
                    <a:pt x="310" y="147"/>
                  </a:cubicBezTo>
                  <a:cubicBezTo>
                    <a:pt x="306" y="146"/>
                    <a:pt x="305" y="145"/>
                    <a:pt x="304" y="144"/>
                  </a:cubicBezTo>
                  <a:cubicBezTo>
                    <a:pt x="302" y="143"/>
                    <a:pt x="301" y="143"/>
                    <a:pt x="301" y="141"/>
                  </a:cubicBezTo>
                  <a:cubicBezTo>
                    <a:pt x="300" y="140"/>
                    <a:pt x="298" y="139"/>
                    <a:pt x="294" y="138"/>
                  </a:cubicBezTo>
                  <a:cubicBezTo>
                    <a:pt x="290" y="137"/>
                    <a:pt x="294" y="138"/>
                    <a:pt x="289" y="137"/>
                  </a:cubicBezTo>
                  <a:cubicBezTo>
                    <a:pt x="285" y="135"/>
                    <a:pt x="284" y="136"/>
                    <a:pt x="284" y="133"/>
                  </a:cubicBezTo>
                  <a:cubicBezTo>
                    <a:pt x="283" y="131"/>
                    <a:pt x="283" y="128"/>
                    <a:pt x="283" y="128"/>
                  </a:cubicBezTo>
                  <a:cubicBezTo>
                    <a:pt x="283" y="128"/>
                    <a:pt x="286" y="126"/>
                    <a:pt x="289" y="124"/>
                  </a:cubicBezTo>
                  <a:cubicBezTo>
                    <a:pt x="291" y="122"/>
                    <a:pt x="290" y="121"/>
                    <a:pt x="292" y="120"/>
                  </a:cubicBezTo>
                  <a:cubicBezTo>
                    <a:pt x="295" y="119"/>
                    <a:pt x="297" y="119"/>
                    <a:pt x="299" y="117"/>
                  </a:cubicBezTo>
                  <a:cubicBezTo>
                    <a:pt x="300" y="116"/>
                    <a:pt x="300" y="114"/>
                    <a:pt x="302" y="114"/>
                  </a:cubicBezTo>
                  <a:cubicBezTo>
                    <a:pt x="303" y="113"/>
                    <a:pt x="305" y="113"/>
                    <a:pt x="306" y="112"/>
                  </a:cubicBezTo>
                  <a:cubicBezTo>
                    <a:pt x="308" y="111"/>
                    <a:pt x="310" y="110"/>
                    <a:pt x="310" y="110"/>
                  </a:cubicBezTo>
                  <a:cubicBezTo>
                    <a:pt x="311" y="108"/>
                    <a:pt x="312" y="108"/>
                    <a:pt x="313" y="107"/>
                  </a:cubicBezTo>
                  <a:cubicBezTo>
                    <a:pt x="314" y="107"/>
                    <a:pt x="314" y="107"/>
                    <a:pt x="315" y="106"/>
                  </a:cubicBezTo>
                  <a:cubicBezTo>
                    <a:pt x="315" y="106"/>
                    <a:pt x="318" y="106"/>
                    <a:pt x="319" y="105"/>
                  </a:cubicBezTo>
                  <a:cubicBezTo>
                    <a:pt x="321" y="103"/>
                    <a:pt x="323" y="100"/>
                    <a:pt x="323" y="100"/>
                  </a:cubicBezTo>
                  <a:cubicBezTo>
                    <a:pt x="324" y="99"/>
                    <a:pt x="325" y="99"/>
                    <a:pt x="326" y="99"/>
                  </a:cubicBezTo>
                  <a:cubicBezTo>
                    <a:pt x="326" y="99"/>
                    <a:pt x="330" y="98"/>
                    <a:pt x="331" y="98"/>
                  </a:cubicBezTo>
                  <a:cubicBezTo>
                    <a:pt x="332" y="97"/>
                    <a:pt x="337" y="94"/>
                    <a:pt x="338" y="94"/>
                  </a:cubicBezTo>
                  <a:cubicBezTo>
                    <a:pt x="339" y="94"/>
                    <a:pt x="342" y="92"/>
                    <a:pt x="342" y="92"/>
                  </a:cubicBezTo>
                  <a:cubicBezTo>
                    <a:pt x="342" y="91"/>
                    <a:pt x="343" y="90"/>
                    <a:pt x="343" y="89"/>
                  </a:cubicBezTo>
                  <a:cubicBezTo>
                    <a:pt x="343" y="89"/>
                    <a:pt x="342" y="88"/>
                    <a:pt x="341" y="87"/>
                  </a:cubicBezTo>
                  <a:cubicBezTo>
                    <a:pt x="340" y="86"/>
                    <a:pt x="340" y="87"/>
                    <a:pt x="338" y="83"/>
                  </a:cubicBezTo>
                  <a:cubicBezTo>
                    <a:pt x="336" y="79"/>
                    <a:pt x="335" y="76"/>
                    <a:pt x="332" y="76"/>
                  </a:cubicBezTo>
                  <a:cubicBezTo>
                    <a:pt x="330" y="75"/>
                    <a:pt x="333" y="74"/>
                    <a:pt x="330" y="75"/>
                  </a:cubicBezTo>
                  <a:cubicBezTo>
                    <a:pt x="326" y="76"/>
                    <a:pt x="329" y="74"/>
                    <a:pt x="326" y="76"/>
                  </a:cubicBezTo>
                  <a:cubicBezTo>
                    <a:pt x="322" y="78"/>
                    <a:pt x="325" y="75"/>
                    <a:pt x="322" y="78"/>
                  </a:cubicBezTo>
                  <a:cubicBezTo>
                    <a:pt x="320" y="81"/>
                    <a:pt x="320" y="78"/>
                    <a:pt x="320" y="81"/>
                  </a:cubicBezTo>
                  <a:cubicBezTo>
                    <a:pt x="319" y="85"/>
                    <a:pt x="318" y="87"/>
                    <a:pt x="318" y="87"/>
                  </a:cubicBezTo>
                  <a:cubicBezTo>
                    <a:pt x="318" y="87"/>
                    <a:pt x="316" y="89"/>
                    <a:pt x="315" y="89"/>
                  </a:cubicBezTo>
                  <a:cubicBezTo>
                    <a:pt x="313" y="89"/>
                    <a:pt x="310" y="87"/>
                    <a:pt x="310" y="87"/>
                  </a:cubicBezTo>
                  <a:cubicBezTo>
                    <a:pt x="310" y="86"/>
                    <a:pt x="309" y="85"/>
                    <a:pt x="308" y="84"/>
                  </a:cubicBezTo>
                  <a:cubicBezTo>
                    <a:pt x="308" y="82"/>
                    <a:pt x="309" y="82"/>
                    <a:pt x="309" y="81"/>
                  </a:cubicBezTo>
                  <a:cubicBezTo>
                    <a:pt x="309" y="80"/>
                    <a:pt x="309" y="79"/>
                    <a:pt x="308" y="78"/>
                  </a:cubicBezTo>
                  <a:cubicBezTo>
                    <a:pt x="304" y="82"/>
                    <a:pt x="306" y="81"/>
                    <a:pt x="304" y="82"/>
                  </a:cubicBezTo>
                  <a:cubicBezTo>
                    <a:pt x="302" y="83"/>
                    <a:pt x="305" y="85"/>
                    <a:pt x="302" y="83"/>
                  </a:cubicBezTo>
                  <a:cubicBezTo>
                    <a:pt x="298" y="81"/>
                    <a:pt x="296" y="79"/>
                    <a:pt x="296" y="79"/>
                  </a:cubicBezTo>
                  <a:cubicBezTo>
                    <a:pt x="296" y="78"/>
                    <a:pt x="297" y="77"/>
                    <a:pt x="297" y="75"/>
                  </a:cubicBezTo>
                  <a:cubicBezTo>
                    <a:pt x="297" y="75"/>
                    <a:pt x="303" y="81"/>
                    <a:pt x="299" y="73"/>
                  </a:cubicBezTo>
                  <a:cubicBezTo>
                    <a:pt x="294" y="65"/>
                    <a:pt x="290" y="66"/>
                    <a:pt x="290" y="66"/>
                  </a:cubicBezTo>
                  <a:cubicBezTo>
                    <a:pt x="290" y="66"/>
                    <a:pt x="287" y="67"/>
                    <a:pt x="285" y="66"/>
                  </a:cubicBezTo>
                  <a:cubicBezTo>
                    <a:pt x="283" y="66"/>
                    <a:pt x="283" y="66"/>
                    <a:pt x="283" y="66"/>
                  </a:cubicBezTo>
                  <a:cubicBezTo>
                    <a:pt x="283" y="66"/>
                    <a:pt x="285" y="62"/>
                    <a:pt x="281" y="66"/>
                  </a:cubicBezTo>
                  <a:cubicBezTo>
                    <a:pt x="277" y="69"/>
                    <a:pt x="277" y="67"/>
                    <a:pt x="277" y="69"/>
                  </a:cubicBezTo>
                  <a:cubicBezTo>
                    <a:pt x="277" y="72"/>
                    <a:pt x="278" y="72"/>
                    <a:pt x="279" y="74"/>
                  </a:cubicBezTo>
                  <a:cubicBezTo>
                    <a:pt x="280" y="77"/>
                    <a:pt x="275" y="75"/>
                    <a:pt x="280" y="77"/>
                  </a:cubicBezTo>
                  <a:cubicBezTo>
                    <a:pt x="285" y="80"/>
                    <a:pt x="285" y="77"/>
                    <a:pt x="285" y="80"/>
                  </a:cubicBezTo>
                  <a:cubicBezTo>
                    <a:pt x="285" y="84"/>
                    <a:pt x="286" y="82"/>
                    <a:pt x="285" y="84"/>
                  </a:cubicBezTo>
                  <a:cubicBezTo>
                    <a:pt x="283" y="86"/>
                    <a:pt x="283" y="86"/>
                    <a:pt x="283" y="86"/>
                  </a:cubicBezTo>
                  <a:cubicBezTo>
                    <a:pt x="283" y="86"/>
                    <a:pt x="282" y="88"/>
                    <a:pt x="280" y="88"/>
                  </a:cubicBezTo>
                  <a:cubicBezTo>
                    <a:pt x="279" y="88"/>
                    <a:pt x="282" y="88"/>
                    <a:pt x="279" y="88"/>
                  </a:cubicBezTo>
                  <a:cubicBezTo>
                    <a:pt x="276" y="88"/>
                    <a:pt x="277" y="85"/>
                    <a:pt x="274" y="84"/>
                  </a:cubicBezTo>
                  <a:cubicBezTo>
                    <a:pt x="271" y="84"/>
                    <a:pt x="274" y="82"/>
                    <a:pt x="269" y="84"/>
                  </a:cubicBezTo>
                  <a:cubicBezTo>
                    <a:pt x="264" y="87"/>
                    <a:pt x="264" y="87"/>
                    <a:pt x="264" y="87"/>
                  </a:cubicBezTo>
                  <a:cubicBezTo>
                    <a:pt x="264" y="87"/>
                    <a:pt x="266" y="88"/>
                    <a:pt x="263" y="88"/>
                  </a:cubicBezTo>
                  <a:cubicBezTo>
                    <a:pt x="260" y="88"/>
                    <a:pt x="261" y="88"/>
                    <a:pt x="259" y="88"/>
                  </a:cubicBezTo>
                  <a:cubicBezTo>
                    <a:pt x="256" y="87"/>
                    <a:pt x="255" y="87"/>
                    <a:pt x="253" y="87"/>
                  </a:cubicBezTo>
                  <a:cubicBezTo>
                    <a:pt x="251" y="87"/>
                    <a:pt x="255" y="87"/>
                    <a:pt x="249" y="87"/>
                  </a:cubicBezTo>
                  <a:cubicBezTo>
                    <a:pt x="243" y="88"/>
                    <a:pt x="242" y="86"/>
                    <a:pt x="242" y="86"/>
                  </a:cubicBezTo>
                  <a:cubicBezTo>
                    <a:pt x="241" y="85"/>
                    <a:pt x="241" y="84"/>
                    <a:pt x="240" y="83"/>
                  </a:cubicBezTo>
                  <a:cubicBezTo>
                    <a:pt x="235" y="84"/>
                    <a:pt x="238" y="81"/>
                    <a:pt x="235" y="84"/>
                  </a:cubicBezTo>
                  <a:cubicBezTo>
                    <a:pt x="233" y="87"/>
                    <a:pt x="234" y="85"/>
                    <a:pt x="233" y="87"/>
                  </a:cubicBezTo>
                  <a:cubicBezTo>
                    <a:pt x="231" y="88"/>
                    <a:pt x="232" y="83"/>
                    <a:pt x="231" y="88"/>
                  </a:cubicBezTo>
                  <a:cubicBezTo>
                    <a:pt x="230" y="93"/>
                    <a:pt x="231" y="91"/>
                    <a:pt x="230" y="93"/>
                  </a:cubicBezTo>
                  <a:cubicBezTo>
                    <a:pt x="228" y="95"/>
                    <a:pt x="230" y="95"/>
                    <a:pt x="228" y="97"/>
                  </a:cubicBezTo>
                  <a:cubicBezTo>
                    <a:pt x="226" y="99"/>
                    <a:pt x="226" y="99"/>
                    <a:pt x="226" y="99"/>
                  </a:cubicBezTo>
                  <a:cubicBezTo>
                    <a:pt x="225" y="98"/>
                    <a:pt x="224" y="97"/>
                    <a:pt x="224" y="95"/>
                  </a:cubicBezTo>
                  <a:cubicBezTo>
                    <a:pt x="224" y="94"/>
                    <a:pt x="224" y="94"/>
                    <a:pt x="224" y="93"/>
                  </a:cubicBezTo>
                  <a:cubicBezTo>
                    <a:pt x="222" y="92"/>
                    <a:pt x="223" y="93"/>
                    <a:pt x="220" y="93"/>
                  </a:cubicBezTo>
                  <a:cubicBezTo>
                    <a:pt x="217" y="92"/>
                    <a:pt x="222" y="91"/>
                    <a:pt x="214" y="92"/>
                  </a:cubicBezTo>
                  <a:cubicBezTo>
                    <a:pt x="207" y="93"/>
                    <a:pt x="207" y="93"/>
                    <a:pt x="207" y="93"/>
                  </a:cubicBezTo>
                  <a:cubicBezTo>
                    <a:pt x="207" y="93"/>
                    <a:pt x="213" y="94"/>
                    <a:pt x="203" y="94"/>
                  </a:cubicBezTo>
                  <a:cubicBezTo>
                    <a:pt x="193" y="94"/>
                    <a:pt x="198" y="92"/>
                    <a:pt x="198" y="92"/>
                  </a:cubicBezTo>
                  <a:cubicBezTo>
                    <a:pt x="198" y="92"/>
                    <a:pt x="196" y="90"/>
                    <a:pt x="195" y="90"/>
                  </a:cubicBezTo>
                  <a:cubicBezTo>
                    <a:pt x="193" y="90"/>
                    <a:pt x="194" y="89"/>
                    <a:pt x="191" y="90"/>
                  </a:cubicBezTo>
                  <a:cubicBezTo>
                    <a:pt x="188" y="90"/>
                    <a:pt x="191" y="89"/>
                    <a:pt x="188" y="90"/>
                  </a:cubicBezTo>
                  <a:cubicBezTo>
                    <a:pt x="185" y="91"/>
                    <a:pt x="187" y="91"/>
                    <a:pt x="185" y="91"/>
                  </a:cubicBezTo>
                  <a:cubicBezTo>
                    <a:pt x="183" y="92"/>
                    <a:pt x="188" y="92"/>
                    <a:pt x="183" y="92"/>
                  </a:cubicBezTo>
                  <a:cubicBezTo>
                    <a:pt x="178" y="91"/>
                    <a:pt x="175" y="90"/>
                    <a:pt x="175" y="89"/>
                  </a:cubicBezTo>
                  <a:cubicBezTo>
                    <a:pt x="174" y="88"/>
                    <a:pt x="176" y="87"/>
                    <a:pt x="174" y="88"/>
                  </a:cubicBezTo>
                  <a:cubicBezTo>
                    <a:pt x="172" y="90"/>
                    <a:pt x="168" y="91"/>
                    <a:pt x="168" y="91"/>
                  </a:cubicBezTo>
                  <a:close/>
                  <a:moveTo>
                    <a:pt x="234" y="82"/>
                  </a:moveTo>
                  <a:cubicBezTo>
                    <a:pt x="234" y="82"/>
                    <a:pt x="234" y="82"/>
                    <a:pt x="238" y="81"/>
                  </a:cubicBezTo>
                  <a:cubicBezTo>
                    <a:pt x="242" y="80"/>
                    <a:pt x="238" y="81"/>
                    <a:pt x="239" y="80"/>
                  </a:cubicBezTo>
                  <a:cubicBezTo>
                    <a:pt x="241" y="80"/>
                    <a:pt x="241" y="80"/>
                    <a:pt x="241" y="80"/>
                  </a:cubicBezTo>
                  <a:cubicBezTo>
                    <a:pt x="242" y="81"/>
                    <a:pt x="242" y="81"/>
                    <a:pt x="242" y="82"/>
                  </a:cubicBezTo>
                  <a:cubicBezTo>
                    <a:pt x="242" y="82"/>
                    <a:pt x="242" y="84"/>
                    <a:pt x="244" y="84"/>
                  </a:cubicBezTo>
                  <a:cubicBezTo>
                    <a:pt x="246" y="83"/>
                    <a:pt x="249" y="84"/>
                    <a:pt x="251" y="84"/>
                  </a:cubicBezTo>
                  <a:cubicBezTo>
                    <a:pt x="253" y="84"/>
                    <a:pt x="252" y="84"/>
                    <a:pt x="256" y="84"/>
                  </a:cubicBezTo>
                  <a:cubicBezTo>
                    <a:pt x="256" y="84"/>
                    <a:pt x="257" y="81"/>
                    <a:pt x="259" y="80"/>
                  </a:cubicBezTo>
                  <a:cubicBezTo>
                    <a:pt x="261" y="79"/>
                    <a:pt x="259" y="80"/>
                    <a:pt x="259" y="80"/>
                  </a:cubicBezTo>
                  <a:cubicBezTo>
                    <a:pt x="259" y="80"/>
                    <a:pt x="259" y="80"/>
                    <a:pt x="262" y="79"/>
                  </a:cubicBezTo>
                  <a:cubicBezTo>
                    <a:pt x="264" y="78"/>
                    <a:pt x="262" y="79"/>
                    <a:pt x="263" y="79"/>
                  </a:cubicBezTo>
                  <a:cubicBezTo>
                    <a:pt x="264" y="78"/>
                    <a:pt x="262" y="76"/>
                    <a:pt x="262" y="76"/>
                  </a:cubicBezTo>
                  <a:cubicBezTo>
                    <a:pt x="261" y="76"/>
                    <a:pt x="261" y="76"/>
                    <a:pt x="259" y="75"/>
                  </a:cubicBezTo>
                  <a:cubicBezTo>
                    <a:pt x="259" y="75"/>
                    <a:pt x="254" y="74"/>
                    <a:pt x="253" y="74"/>
                  </a:cubicBezTo>
                  <a:cubicBezTo>
                    <a:pt x="252" y="73"/>
                    <a:pt x="251" y="74"/>
                    <a:pt x="251" y="74"/>
                  </a:cubicBezTo>
                  <a:cubicBezTo>
                    <a:pt x="251" y="74"/>
                    <a:pt x="249" y="72"/>
                    <a:pt x="248" y="71"/>
                  </a:cubicBezTo>
                  <a:cubicBezTo>
                    <a:pt x="247" y="70"/>
                    <a:pt x="248" y="71"/>
                    <a:pt x="247" y="70"/>
                  </a:cubicBezTo>
                  <a:cubicBezTo>
                    <a:pt x="246" y="69"/>
                    <a:pt x="245" y="70"/>
                    <a:pt x="245" y="70"/>
                  </a:cubicBezTo>
                  <a:cubicBezTo>
                    <a:pt x="245" y="70"/>
                    <a:pt x="245" y="70"/>
                    <a:pt x="245" y="68"/>
                  </a:cubicBezTo>
                  <a:cubicBezTo>
                    <a:pt x="246" y="66"/>
                    <a:pt x="245" y="68"/>
                    <a:pt x="246" y="66"/>
                  </a:cubicBezTo>
                  <a:cubicBezTo>
                    <a:pt x="246" y="66"/>
                    <a:pt x="244" y="66"/>
                    <a:pt x="243" y="64"/>
                  </a:cubicBezTo>
                  <a:cubicBezTo>
                    <a:pt x="242" y="63"/>
                    <a:pt x="243" y="64"/>
                    <a:pt x="242" y="63"/>
                  </a:cubicBezTo>
                  <a:cubicBezTo>
                    <a:pt x="240" y="62"/>
                    <a:pt x="242" y="63"/>
                    <a:pt x="240" y="61"/>
                  </a:cubicBezTo>
                  <a:cubicBezTo>
                    <a:pt x="238" y="58"/>
                    <a:pt x="240" y="61"/>
                    <a:pt x="238" y="61"/>
                  </a:cubicBezTo>
                  <a:cubicBezTo>
                    <a:pt x="237" y="61"/>
                    <a:pt x="238" y="61"/>
                    <a:pt x="237" y="62"/>
                  </a:cubicBezTo>
                  <a:cubicBezTo>
                    <a:pt x="237" y="63"/>
                    <a:pt x="237" y="63"/>
                    <a:pt x="238" y="64"/>
                  </a:cubicBezTo>
                  <a:cubicBezTo>
                    <a:pt x="239" y="64"/>
                    <a:pt x="239" y="64"/>
                    <a:pt x="240" y="64"/>
                  </a:cubicBezTo>
                  <a:cubicBezTo>
                    <a:pt x="240" y="65"/>
                    <a:pt x="240" y="65"/>
                    <a:pt x="240" y="65"/>
                  </a:cubicBezTo>
                  <a:cubicBezTo>
                    <a:pt x="241" y="67"/>
                    <a:pt x="241" y="67"/>
                    <a:pt x="242" y="68"/>
                  </a:cubicBezTo>
                  <a:cubicBezTo>
                    <a:pt x="241" y="69"/>
                    <a:pt x="240" y="69"/>
                    <a:pt x="240" y="69"/>
                  </a:cubicBezTo>
                  <a:cubicBezTo>
                    <a:pt x="238" y="69"/>
                    <a:pt x="237" y="69"/>
                    <a:pt x="236" y="70"/>
                  </a:cubicBezTo>
                  <a:cubicBezTo>
                    <a:pt x="236" y="70"/>
                    <a:pt x="233" y="70"/>
                    <a:pt x="233" y="68"/>
                  </a:cubicBezTo>
                  <a:cubicBezTo>
                    <a:pt x="233" y="66"/>
                    <a:pt x="233" y="67"/>
                    <a:pt x="235" y="64"/>
                  </a:cubicBezTo>
                  <a:cubicBezTo>
                    <a:pt x="238" y="61"/>
                    <a:pt x="235" y="64"/>
                    <a:pt x="235" y="63"/>
                  </a:cubicBezTo>
                  <a:cubicBezTo>
                    <a:pt x="234" y="61"/>
                    <a:pt x="233" y="62"/>
                    <a:pt x="232" y="62"/>
                  </a:cubicBezTo>
                  <a:cubicBezTo>
                    <a:pt x="230" y="63"/>
                    <a:pt x="230" y="63"/>
                    <a:pt x="230" y="63"/>
                  </a:cubicBezTo>
                  <a:cubicBezTo>
                    <a:pt x="230" y="64"/>
                    <a:pt x="229" y="64"/>
                    <a:pt x="229" y="65"/>
                  </a:cubicBezTo>
                  <a:cubicBezTo>
                    <a:pt x="228" y="65"/>
                    <a:pt x="227" y="65"/>
                    <a:pt x="226" y="66"/>
                  </a:cubicBezTo>
                  <a:cubicBezTo>
                    <a:pt x="226" y="65"/>
                    <a:pt x="226" y="65"/>
                    <a:pt x="225" y="65"/>
                  </a:cubicBezTo>
                  <a:cubicBezTo>
                    <a:pt x="225" y="65"/>
                    <a:pt x="225" y="65"/>
                    <a:pt x="225" y="65"/>
                  </a:cubicBezTo>
                  <a:cubicBezTo>
                    <a:pt x="225" y="65"/>
                    <a:pt x="225" y="65"/>
                    <a:pt x="225" y="64"/>
                  </a:cubicBezTo>
                  <a:cubicBezTo>
                    <a:pt x="224" y="63"/>
                    <a:pt x="222" y="63"/>
                    <a:pt x="222" y="63"/>
                  </a:cubicBezTo>
                  <a:cubicBezTo>
                    <a:pt x="222" y="64"/>
                    <a:pt x="221" y="64"/>
                    <a:pt x="221" y="65"/>
                  </a:cubicBezTo>
                  <a:cubicBezTo>
                    <a:pt x="221" y="65"/>
                    <a:pt x="221" y="65"/>
                    <a:pt x="222" y="66"/>
                  </a:cubicBezTo>
                  <a:cubicBezTo>
                    <a:pt x="221" y="67"/>
                    <a:pt x="221" y="67"/>
                    <a:pt x="220" y="68"/>
                  </a:cubicBezTo>
                  <a:cubicBezTo>
                    <a:pt x="220" y="68"/>
                    <a:pt x="217" y="68"/>
                    <a:pt x="216" y="67"/>
                  </a:cubicBezTo>
                  <a:cubicBezTo>
                    <a:pt x="215" y="66"/>
                    <a:pt x="216" y="66"/>
                    <a:pt x="216" y="66"/>
                  </a:cubicBezTo>
                  <a:cubicBezTo>
                    <a:pt x="216" y="66"/>
                    <a:pt x="216" y="65"/>
                    <a:pt x="216" y="64"/>
                  </a:cubicBezTo>
                  <a:cubicBezTo>
                    <a:pt x="217" y="62"/>
                    <a:pt x="216" y="64"/>
                    <a:pt x="216" y="63"/>
                  </a:cubicBezTo>
                  <a:cubicBezTo>
                    <a:pt x="215" y="63"/>
                    <a:pt x="216" y="63"/>
                    <a:pt x="214" y="64"/>
                  </a:cubicBezTo>
                  <a:cubicBezTo>
                    <a:pt x="213" y="64"/>
                    <a:pt x="212" y="66"/>
                    <a:pt x="212" y="66"/>
                  </a:cubicBezTo>
                  <a:cubicBezTo>
                    <a:pt x="210" y="65"/>
                    <a:pt x="210" y="65"/>
                    <a:pt x="208" y="65"/>
                  </a:cubicBezTo>
                  <a:cubicBezTo>
                    <a:pt x="207" y="65"/>
                    <a:pt x="207" y="65"/>
                    <a:pt x="207" y="64"/>
                  </a:cubicBezTo>
                  <a:cubicBezTo>
                    <a:pt x="207" y="64"/>
                    <a:pt x="207" y="64"/>
                    <a:pt x="207" y="63"/>
                  </a:cubicBezTo>
                  <a:cubicBezTo>
                    <a:pt x="207" y="62"/>
                    <a:pt x="207" y="63"/>
                    <a:pt x="207" y="60"/>
                  </a:cubicBezTo>
                  <a:cubicBezTo>
                    <a:pt x="208" y="57"/>
                    <a:pt x="207" y="60"/>
                    <a:pt x="206" y="60"/>
                  </a:cubicBezTo>
                  <a:cubicBezTo>
                    <a:pt x="204" y="60"/>
                    <a:pt x="206" y="60"/>
                    <a:pt x="204" y="60"/>
                  </a:cubicBezTo>
                  <a:cubicBezTo>
                    <a:pt x="203" y="60"/>
                    <a:pt x="203" y="61"/>
                    <a:pt x="203" y="61"/>
                  </a:cubicBezTo>
                  <a:cubicBezTo>
                    <a:pt x="202" y="61"/>
                    <a:pt x="202" y="61"/>
                    <a:pt x="201" y="62"/>
                  </a:cubicBezTo>
                  <a:cubicBezTo>
                    <a:pt x="200" y="62"/>
                    <a:pt x="200" y="62"/>
                    <a:pt x="199" y="63"/>
                  </a:cubicBezTo>
                  <a:cubicBezTo>
                    <a:pt x="198" y="63"/>
                    <a:pt x="197" y="63"/>
                    <a:pt x="196" y="63"/>
                  </a:cubicBezTo>
                  <a:cubicBezTo>
                    <a:pt x="196" y="63"/>
                    <a:pt x="193" y="63"/>
                    <a:pt x="192" y="63"/>
                  </a:cubicBezTo>
                  <a:cubicBezTo>
                    <a:pt x="191" y="62"/>
                    <a:pt x="189" y="63"/>
                    <a:pt x="187" y="63"/>
                  </a:cubicBezTo>
                  <a:cubicBezTo>
                    <a:pt x="185" y="62"/>
                    <a:pt x="186" y="63"/>
                    <a:pt x="184" y="63"/>
                  </a:cubicBezTo>
                  <a:cubicBezTo>
                    <a:pt x="183" y="63"/>
                    <a:pt x="184" y="63"/>
                    <a:pt x="183" y="64"/>
                  </a:cubicBezTo>
                  <a:cubicBezTo>
                    <a:pt x="182" y="64"/>
                    <a:pt x="181" y="65"/>
                    <a:pt x="180" y="66"/>
                  </a:cubicBezTo>
                  <a:cubicBezTo>
                    <a:pt x="179" y="66"/>
                    <a:pt x="177" y="67"/>
                    <a:pt x="177" y="67"/>
                  </a:cubicBezTo>
                  <a:cubicBezTo>
                    <a:pt x="176" y="68"/>
                    <a:pt x="176" y="68"/>
                    <a:pt x="175" y="70"/>
                  </a:cubicBezTo>
                  <a:cubicBezTo>
                    <a:pt x="174" y="71"/>
                    <a:pt x="173" y="72"/>
                    <a:pt x="172" y="74"/>
                  </a:cubicBezTo>
                  <a:cubicBezTo>
                    <a:pt x="172" y="75"/>
                    <a:pt x="172" y="76"/>
                    <a:pt x="172" y="78"/>
                  </a:cubicBezTo>
                  <a:cubicBezTo>
                    <a:pt x="172" y="78"/>
                    <a:pt x="175" y="80"/>
                    <a:pt x="179" y="79"/>
                  </a:cubicBezTo>
                  <a:cubicBezTo>
                    <a:pt x="183" y="79"/>
                    <a:pt x="179" y="79"/>
                    <a:pt x="182" y="78"/>
                  </a:cubicBezTo>
                  <a:cubicBezTo>
                    <a:pt x="186" y="78"/>
                    <a:pt x="182" y="78"/>
                    <a:pt x="186" y="78"/>
                  </a:cubicBezTo>
                  <a:cubicBezTo>
                    <a:pt x="189" y="77"/>
                    <a:pt x="186" y="78"/>
                    <a:pt x="189" y="77"/>
                  </a:cubicBezTo>
                  <a:cubicBezTo>
                    <a:pt x="192" y="77"/>
                    <a:pt x="189" y="77"/>
                    <a:pt x="190" y="77"/>
                  </a:cubicBezTo>
                  <a:cubicBezTo>
                    <a:pt x="191" y="77"/>
                    <a:pt x="194" y="79"/>
                    <a:pt x="194" y="79"/>
                  </a:cubicBezTo>
                  <a:cubicBezTo>
                    <a:pt x="194" y="79"/>
                    <a:pt x="197" y="79"/>
                    <a:pt x="199" y="79"/>
                  </a:cubicBezTo>
                  <a:cubicBezTo>
                    <a:pt x="202" y="78"/>
                    <a:pt x="199" y="79"/>
                    <a:pt x="201" y="79"/>
                  </a:cubicBezTo>
                  <a:cubicBezTo>
                    <a:pt x="203" y="78"/>
                    <a:pt x="203" y="78"/>
                    <a:pt x="205" y="78"/>
                  </a:cubicBezTo>
                  <a:cubicBezTo>
                    <a:pt x="207" y="77"/>
                    <a:pt x="208" y="77"/>
                    <a:pt x="211" y="76"/>
                  </a:cubicBezTo>
                  <a:cubicBezTo>
                    <a:pt x="214" y="76"/>
                    <a:pt x="216" y="76"/>
                    <a:pt x="216" y="76"/>
                  </a:cubicBezTo>
                  <a:cubicBezTo>
                    <a:pt x="216" y="76"/>
                    <a:pt x="216" y="76"/>
                    <a:pt x="216" y="77"/>
                  </a:cubicBezTo>
                  <a:cubicBezTo>
                    <a:pt x="216" y="78"/>
                    <a:pt x="215" y="79"/>
                    <a:pt x="214" y="80"/>
                  </a:cubicBezTo>
                  <a:cubicBezTo>
                    <a:pt x="213" y="80"/>
                    <a:pt x="213" y="80"/>
                    <a:pt x="212" y="80"/>
                  </a:cubicBezTo>
                  <a:cubicBezTo>
                    <a:pt x="212" y="80"/>
                    <a:pt x="204" y="82"/>
                    <a:pt x="203" y="82"/>
                  </a:cubicBezTo>
                  <a:cubicBezTo>
                    <a:pt x="202" y="82"/>
                    <a:pt x="201" y="83"/>
                    <a:pt x="201" y="83"/>
                  </a:cubicBezTo>
                  <a:cubicBezTo>
                    <a:pt x="201" y="83"/>
                    <a:pt x="201" y="84"/>
                    <a:pt x="201" y="84"/>
                  </a:cubicBezTo>
                  <a:cubicBezTo>
                    <a:pt x="202" y="85"/>
                    <a:pt x="202" y="86"/>
                    <a:pt x="203" y="86"/>
                  </a:cubicBezTo>
                  <a:cubicBezTo>
                    <a:pt x="206" y="86"/>
                    <a:pt x="207" y="87"/>
                    <a:pt x="210" y="87"/>
                  </a:cubicBezTo>
                  <a:cubicBezTo>
                    <a:pt x="212" y="87"/>
                    <a:pt x="213" y="88"/>
                    <a:pt x="215" y="88"/>
                  </a:cubicBezTo>
                  <a:cubicBezTo>
                    <a:pt x="217" y="88"/>
                    <a:pt x="218" y="87"/>
                    <a:pt x="220" y="87"/>
                  </a:cubicBezTo>
                  <a:cubicBezTo>
                    <a:pt x="223" y="87"/>
                    <a:pt x="224" y="87"/>
                    <a:pt x="227" y="88"/>
                  </a:cubicBezTo>
                  <a:cubicBezTo>
                    <a:pt x="227" y="88"/>
                    <a:pt x="230" y="87"/>
                    <a:pt x="231" y="86"/>
                  </a:cubicBezTo>
                  <a:cubicBezTo>
                    <a:pt x="231" y="85"/>
                    <a:pt x="231" y="85"/>
                    <a:pt x="231" y="85"/>
                  </a:cubicBezTo>
                  <a:cubicBezTo>
                    <a:pt x="232" y="84"/>
                    <a:pt x="232" y="84"/>
                    <a:pt x="232" y="84"/>
                  </a:cubicBezTo>
                  <a:cubicBezTo>
                    <a:pt x="234" y="84"/>
                    <a:pt x="234" y="83"/>
                    <a:pt x="235" y="83"/>
                  </a:cubicBezTo>
                  <a:lnTo>
                    <a:pt x="234" y="82"/>
                  </a:lnTo>
                  <a:close/>
                  <a:moveTo>
                    <a:pt x="346" y="50"/>
                  </a:moveTo>
                  <a:cubicBezTo>
                    <a:pt x="345" y="51"/>
                    <a:pt x="345" y="51"/>
                    <a:pt x="344" y="51"/>
                  </a:cubicBezTo>
                  <a:cubicBezTo>
                    <a:pt x="343" y="52"/>
                    <a:pt x="343" y="52"/>
                    <a:pt x="342" y="52"/>
                  </a:cubicBezTo>
                  <a:cubicBezTo>
                    <a:pt x="340" y="52"/>
                    <a:pt x="339" y="52"/>
                    <a:pt x="337" y="51"/>
                  </a:cubicBezTo>
                  <a:cubicBezTo>
                    <a:pt x="335" y="51"/>
                    <a:pt x="334" y="51"/>
                    <a:pt x="332" y="51"/>
                  </a:cubicBezTo>
                  <a:cubicBezTo>
                    <a:pt x="332" y="51"/>
                    <a:pt x="331" y="49"/>
                    <a:pt x="329" y="50"/>
                  </a:cubicBezTo>
                  <a:cubicBezTo>
                    <a:pt x="326" y="50"/>
                    <a:pt x="323" y="50"/>
                    <a:pt x="322" y="51"/>
                  </a:cubicBezTo>
                  <a:cubicBezTo>
                    <a:pt x="321" y="51"/>
                    <a:pt x="320" y="52"/>
                    <a:pt x="319" y="52"/>
                  </a:cubicBezTo>
                  <a:cubicBezTo>
                    <a:pt x="317" y="52"/>
                    <a:pt x="316" y="52"/>
                    <a:pt x="314" y="53"/>
                  </a:cubicBezTo>
                  <a:cubicBezTo>
                    <a:pt x="313" y="53"/>
                    <a:pt x="314" y="50"/>
                    <a:pt x="313" y="53"/>
                  </a:cubicBezTo>
                  <a:cubicBezTo>
                    <a:pt x="312" y="56"/>
                    <a:pt x="314" y="55"/>
                    <a:pt x="312" y="56"/>
                  </a:cubicBezTo>
                  <a:cubicBezTo>
                    <a:pt x="311" y="58"/>
                    <a:pt x="311" y="57"/>
                    <a:pt x="309" y="58"/>
                  </a:cubicBezTo>
                  <a:cubicBezTo>
                    <a:pt x="307" y="59"/>
                    <a:pt x="308" y="57"/>
                    <a:pt x="307" y="59"/>
                  </a:cubicBezTo>
                  <a:cubicBezTo>
                    <a:pt x="306" y="61"/>
                    <a:pt x="305" y="60"/>
                    <a:pt x="306" y="61"/>
                  </a:cubicBezTo>
                  <a:cubicBezTo>
                    <a:pt x="306" y="63"/>
                    <a:pt x="308" y="61"/>
                    <a:pt x="308" y="63"/>
                  </a:cubicBezTo>
                  <a:cubicBezTo>
                    <a:pt x="309" y="65"/>
                    <a:pt x="306" y="63"/>
                    <a:pt x="309" y="65"/>
                  </a:cubicBezTo>
                  <a:cubicBezTo>
                    <a:pt x="312" y="68"/>
                    <a:pt x="313" y="67"/>
                    <a:pt x="314" y="68"/>
                  </a:cubicBezTo>
                  <a:cubicBezTo>
                    <a:pt x="315" y="69"/>
                    <a:pt x="313" y="67"/>
                    <a:pt x="315" y="69"/>
                  </a:cubicBezTo>
                  <a:cubicBezTo>
                    <a:pt x="317" y="72"/>
                    <a:pt x="314" y="71"/>
                    <a:pt x="317" y="72"/>
                  </a:cubicBezTo>
                  <a:cubicBezTo>
                    <a:pt x="320" y="73"/>
                    <a:pt x="319" y="73"/>
                    <a:pt x="321" y="73"/>
                  </a:cubicBezTo>
                  <a:cubicBezTo>
                    <a:pt x="324" y="73"/>
                    <a:pt x="329" y="73"/>
                    <a:pt x="329" y="73"/>
                  </a:cubicBezTo>
                  <a:cubicBezTo>
                    <a:pt x="332" y="73"/>
                    <a:pt x="334" y="72"/>
                    <a:pt x="337" y="72"/>
                  </a:cubicBezTo>
                  <a:cubicBezTo>
                    <a:pt x="337" y="72"/>
                    <a:pt x="338" y="73"/>
                    <a:pt x="339" y="74"/>
                  </a:cubicBezTo>
                  <a:cubicBezTo>
                    <a:pt x="340" y="75"/>
                    <a:pt x="344" y="74"/>
                    <a:pt x="344" y="74"/>
                  </a:cubicBezTo>
                  <a:cubicBezTo>
                    <a:pt x="348" y="74"/>
                    <a:pt x="350" y="73"/>
                    <a:pt x="353" y="73"/>
                  </a:cubicBezTo>
                  <a:cubicBezTo>
                    <a:pt x="353" y="73"/>
                    <a:pt x="355" y="73"/>
                    <a:pt x="356" y="74"/>
                  </a:cubicBezTo>
                  <a:cubicBezTo>
                    <a:pt x="356" y="75"/>
                    <a:pt x="358" y="76"/>
                    <a:pt x="358" y="76"/>
                  </a:cubicBezTo>
                  <a:cubicBezTo>
                    <a:pt x="359" y="76"/>
                    <a:pt x="359" y="76"/>
                    <a:pt x="360" y="76"/>
                  </a:cubicBezTo>
                  <a:cubicBezTo>
                    <a:pt x="361" y="77"/>
                    <a:pt x="362" y="77"/>
                    <a:pt x="363" y="77"/>
                  </a:cubicBezTo>
                  <a:cubicBezTo>
                    <a:pt x="364" y="78"/>
                    <a:pt x="364" y="78"/>
                    <a:pt x="365" y="78"/>
                  </a:cubicBezTo>
                  <a:cubicBezTo>
                    <a:pt x="365" y="78"/>
                    <a:pt x="367" y="78"/>
                    <a:pt x="367" y="79"/>
                  </a:cubicBezTo>
                  <a:cubicBezTo>
                    <a:pt x="368" y="80"/>
                    <a:pt x="368" y="80"/>
                    <a:pt x="368" y="80"/>
                  </a:cubicBezTo>
                  <a:cubicBezTo>
                    <a:pt x="368" y="80"/>
                    <a:pt x="366" y="81"/>
                    <a:pt x="367" y="82"/>
                  </a:cubicBezTo>
                  <a:cubicBezTo>
                    <a:pt x="367" y="83"/>
                    <a:pt x="372" y="84"/>
                    <a:pt x="372" y="84"/>
                  </a:cubicBezTo>
                  <a:cubicBezTo>
                    <a:pt x="372" y="84"/>
                    <a:pt x="375" y="84"/>
                    <a:pt x="375" y="85"/>
                  </a:cubicBezTo>
                  <a:cubicBezTo>
                    <a:pt x="376" y="85"/>
                    <a:pt x="377" y="83"/>
                    <a:pt x="376" y="85"/>
                  </a:cubicBezTo>
                  <a:cubicBezTo>
                    <a:pt x="375" y="88"/>
                    <a:pt x="375" y="88"/>
                    <a:pt x="375" y="88"/>
                  </a:cubicBezTo>
                  <a:cubicBezTo>
                    <a:pt x="375" y="89"/>
                    <a:pt x="375" y="89"/>
                    <a:pt x="374" y="90"/>
                  </a:cubicBezTo>
                  <a:cubicBezTo>
                    <a:pt x="374" y="93"/>
                    <a:pt x="372" y="90"/>
                    <a:pt x="374" y="93"/>
                  </a:cubicBezTo>
                  <a:cubicBezTo>
                    <a:pt x="376" y="95"/>
                    <a:pt x="380" y="93"/>
                    <a:pt x="376" y="95"/>
                  </a:cubicBezTo>
                  <a:cubicBezTo>
                    <a:pt x="371" y="96"/>
                    <a:pt x="371" y="96"/>
                    <a:pt x="371" y="97"/>
                  </a:cubicBezTo>
                  <a:cubicBezTo>
                    <a:pt x="370" y="98"/>
                    <a:pt x="367" y="96"/>
                    <a:pt x="370" y="98"/>
                  </a:cubicBezTo>
                  <a:cubicBezTo>
                    <a:pt x="372" y="100"/>
                    <a:pt x="374" y="100"/>
                    <a:pt x="374" y="100"/>
                  </a:cubicBezTo>
                  <a:cubicBezTo>
                    <a:pt x="373" y="102"/>
                    <a:pt x="373" y="102"/>
                    <a:pt x="371" y="103"/>
                  </a:cubicBezTo>
                  <a:cubicBezTo>
                    <a:pt x="369" y="103"/>
                    <a:pt x="373" y="103"/>
                    <a:pt x="369" y="103"/>
                  </a:cubicBezTo>
                  <a:cubicBezTo>
                    <a:pt x="366" y="103"/>
                    <a:pt x="362" y="103"/>
                    <a:pt x="361" y="103"/>
                  </a:cubicBezTo>
                  <a:cubicBezTo>
                    <a:pt x="359" y="104"/>
                    <a:pt x="359" y="104"/>
                    <a:pt x="359" y="104"/>
                  </a:cubicBezTo>
                  <a:cubicBezTo>
                    <a:pt x="359" y="104"/>
                    <a:pt x="359" y="105"/>
                    <a:pt x="359" y="106"/>
                  </a:cubicBezTo>
                  <a:cubicBezTo>
                    <a:pt x="358" y="107"/>
                    <a:pt x="358" y="107"/>
                    <a:pt x="358" y="107"/>
                  </a:cubicBezTo>
                  <a:cubicBezTo>
                    <a:pt x="358" y="107"/>
                    <a:pt x="356" y="106"/>
                    <a:pt x="359" y="108"/>
                  </a:cubicBezTo>
                  <a:cubicBezTo>
                    <a:pt x="361" y="111"/>
                    <a:pt x="364" y="111"/>
                    <a:pt x="364" y="111"/>
                  </a:cubicBezTo>
                  <a:cubicBezTo>
                    <a:pt x="365" y="111"/>
                    <a:pt x="366" y="111"/>
                    <a:pt x="367" y="111"/>
                  </a:cubicBezTo>
                  <a:cubicBezTo>
                    <a:pt x="370" y="110"/>
                    <a:pt x="371" y="110"/>
                    <a:pt x="374" y="110"/>
                  </a:cubicBezTo>
                  <a:cubicBezTo>
                    <a:pt x="375" y="110"/>
                    <a:pt x="376" y="110"/>
                    <a:pt x="377" y="110"/>
                  </a:cubicBezTo>
                  <a:cubicBezTo>
                    <a:pt x="377" y="110"/>
                    <a:pt x="381" y="108"/>
                    <a:pt x="381" y="109"/>
                  </a:cubicBezTo>
                  <a:cubicBezTo>
                    <a:pt x="380" y="111"/>
                    <a:pt x="379" y="111"/>
                    <a:pt x="379" y="112"/>
                  </a:cubicBezTo>
                  <a:cubicBezTo>
                    <a:pt x="380" y="113"/>
                    <a:pt x="379" y="114"/>
                    <a:pt x="382" y="115"/>
                  </a:cubicBezTo>
                  <a:cubicBezTo>
                    <a:pt x="385" y="116"/>
                    <a:pt x="387" y="116"/>
                    <a:pt x="387" y="117"/>
                  </a:cubicBezTo>
                  <a:cubicBezTo>
                    <a:pt x="387" y="118"/>
                    <a:pt x="386" y="116"/>
                    <a:pt x="387" y="118"/>
                  </a:cubicBezTo>
                  <a:cubicBezTo>
                    <a:pt x="388" y="119"/>
                    <a:pt x="384" y="119"/>
                    <a:pt x="388" y="119"/>
                  </a:cubicBezTo>
                  <a:cubicBezTo>
                    <a:pt x="392" y="119"/>
                    <a:pt x="396" y="120"/>
                    <a:pt x="396" y="120"/>
                  </a:cubicBezTo>
                  <a:cubicBezTo>
                    <a:pt x="399" y="119"/>
                    <a:pt x="408" y="120"/>
                    <a:pt x="408" y="120"/>
                  </a:cubicBezTo>
                  <a:cubicBezTo>
                    <a:pt x="408" y="120"/>
                    <a:pt x="401" y="116"/>
                    <a:pt x="399" y="116"/>
                  </a:cubicBezTo>
                  <a:cubicBezTo>
                    <a:pt x="397" y="116"/>
                    <a:pt x="396" y="115"/>
                    <a:pt x="394" y="115"/>
                  </a:cubicBezTo>
                  <a:cubicBezTo>
                    <a:pt x="393" y="114"/>
                    <a:pt x="395" y="113"/>
                    <a:pt x="395" y="113"/>
                  </a:cubicBezTo>
                  <a:cubicBezTo>
                    <a:pt x="396" y="113"/>
                    <a:pt x="396" y="113"/>
                    <a:pt x="397" y="112"/>
                  </a:cubicBezTo>
                  <a:cubicBezTo>
                    <a:pt x="398" y="112"/>
                    <a:pt x="398" y="112"/>
                    <a:pt x="399" y="111"/>
                  </a:cubicBezTo>
                  <a:cubicBezTo>
                    <a:pt x="399" y="111"/>
                    <a:pt x="401" y="111"/>
                    <a:pt x="402" y="111"/>
                  </a:cubicBezTo>
                  <a:cubicBezTo>
                    <a:pt x="403" y="112"/>
                    <a:pt x="407" y="112"/>
                    <a:pt x="407" y="112"/>
                  </a:cubicBezTo>
                  <a:cubicBezTo>
                    <a:pt x="407" y="113"/>
                    <a:pt x="409" y="114"/>
                    <a:pt x="409" y="114"/>
                  </a:cubicBezTo>
                  <a:cubicBezTo>
                    <a:pt x="409" y="114"/>
                    <a:pt x="417" y="112"/>
                    <a:pt x="414" y="112"/>
                  </a:cubicBezTo>
                  <a:cubicBezTo>
                    <a:pt x="411" y="112"/>
                    <a:pt x="408" y="111"/>
                    <a:pt x="408" y="111"/>
                  </a:cubicBezTo>
                  <a:cubicBezTo>
                    <a:pt x="408" y="111"/>
                    <a:pt x="407" y="107"/>
                    <a:pt x="404" y="107"/>
                  </a:cubicBezTo>
                  <a:cubicBezTo>
                    <a:pt x="402" y="107"/>
                    <a:pt x="399" y="107"/>
                    <a:pt x="399" y="107"/>
                  </a:cubicBezTo>
                  <a:cubicBezTo>
                    <a:pt x="399" y="107"/>
                    <a:pt x="398" y="106"/>
                    <a:pt x="396" y="106"/>
                  </a:cubicBezTo>
                  <a:cubicBezTo>
                    <a:pt x="395" y="106"/>
                    <a:pt x="394" y="105"/>
                    <a:pt x="394" y="105"/>
                  </a:cubicBezTo>
                  <a:cubicBezTo>
                    <a:pt x="394" y="105"/>
                    <a:pt x="397" y="104"/>
                    <a:pt x="397" y="103"/>
                  </a:cubicBezTo>
                  <a:cubicBezTo>
                    <a:pt x="397" y="102"/>
                    <a:pt x="400" y="100"/>
                    <a:pt x="400" y="100"/>
                  </a:cubicBezTo>
                  <a:cubicBezTo>
                    <a:pt x="403" y="102"/>
                    <a:pt x="399" y="100"/>
                    <a:pt x="403" y="102"/>
                  </a:cubicBezTo>
                  <a:cubicBezTo>
                    <a:pt x="407" y="104"/>
                    <a:pt x="408" y="104"/>
                    <a:pt x="410" y="105"/>
                  </a:cubicBezTo>
                  <a:cubicBezTo>
                    <a:pt x="412" y="106"/>
                    <a:pt x="410" y="105"/>
                    <a:pt x="412" y="106"/>
                  </a:cubicBezTo>
                  <a:cubicBezTo>
                    <a:pt x="414" y="107"/>
                    <a:pt x="414" y="107"/>
                    <a:pt x="414" y="107"/>
                  </a:cubicBezTo>
                  <a:cubicBezTo>
                    <a:pt x="416" y="107"/>
                    <a:pt x="417" y="107"/>
                    <a:pt x="420" y="107"/>
                  </a:cubicBezTo>
                  <a:cubicBezTo>
                    <a:pt x="420" y="106"/>
                    <a:pt x="420" y="106"/>
                    <a:pt x="420" y="105"/>
                  </a:cubicBezTo>
                  <a:cubicBezTo>
                    <a:pt x="421" y="105"/>
                    <a:pt x="422" y="104"/>
                    <a:pt x="424" y="104"/>
                  </a:cubicBezTo>
                  <a:cubicBezTo>
                    <a:pt x="424" y="103"/>
                    <a:pt x="424" y="103"/>
                    <a:pt x="425" y="102"/>
                  </a:cubicBezTo>
                  <a:cubicBezTo>
                    <a:pt x="424" y="102"/>
                    <a:pt x="424" y="101"/>
                    <a:pt x="423" y="101"/>
                  </a:cubicBezTo>
                  <a:cubicBezTo>
                    <a:pt x="423" y="100"/>
                    <a:pt x="423" y="99"/>
                    <a:pt x="422" y="99"/>
                  </a:cubicBezTo>
                  <a:cubicBezTo>
                    <a:pt x="419" y="98"/>
                    <a:pt x="418" y="97"/>
                    <a:pt x="416" y="98"/>
                  </a:cubicBezTo>
                  <a:cubicBezTo>
                    <a:pt x="413" y="99"/>
                    <a:pt x="409" y="99"/>
                    <a:pt x="409" y="99"/>
                  </a:cubicBezTo>
                  <a:cubicBezTo>
                    <a:pt x="408" y="98"/>
                    <a:pt x="408" y="97"/>
                    <a:pt x="407" y="96"/>
                  </a:cubicBezTo>
                  <a:cubicBezTo>
                    <a:pt x="408" y="96"/>
                    <a:pt x="408" y="95"/>
                    <a:pt x="408" y="95"/>
                  </a:cubicBezTo>
                  <a:cubicBezTo>
                    <a:pt x="408" y="95"/>
                    <a:pt x="408" y="91"/>
                    <a:pt x="405" y="92"/>
                  </a:cubicBezTo>
                  <a:cubicBezTo>
                    <a:pt x="403" y="93"/>
                    <a:pt x="403" y="93"/>
                    <a:pt x="403" y="93"/>
                  </a:cubicBezTo>
                  <a:cubicBezTo>
                    <a:pt x="401" y="92"/>
                    <a:pt x="401" y="92"/>
                    <a:pt x="399" y="91"/>
                  </a:cubicBezTo>
                  <a:cubicBezTo>
                    <a:pt x="398" y="90"/>
                    <a:pt x="397" y="90"/>
                    <a:pt x="396" y="88"/>
                  </a:cubicBezTo>
                  <a:cubicBezTo>
                    <a:pt x="396" y="87"/>
                    <a:pt x="396" y="87"/>
                    <a:pt x="397" y="86"/>
                  </a:cubicBezTo>
                  <a:cubicBezTo>
                    <a:pt x="397" y="85"/>
                    <a:pt x="398" y="85"/>
                    <a:pt x="398" y="84"/>
                  </a:cubicBezTo>
                  <a:cubicBezTo>
                    <a:pt x="397" y="82"/>
                    <a:pt x="397" y="81"/>
                    <a:pt x="396" y="80"/>
                  </a:cubicBezTo>
                  <a:cubicBezTo>
                    <a:pt x="396" y="79"/>
                    <a:pt x="396" y="79"/>
                    <a:pt x="395" y="78"/>
                  </a:cubicBezTo>
                  <a:cubicBezTo>
                    <a:pt x="394" y="78"/>
                    <a:pt x="394" y="77"/>
                    <a:pt x="393" y="77"/>
                  </a:cubicBezTo>
                  <a:cubicBezTo>
                    <a:pt x="392" y="76"/>
                    <a:pt x="392" y="76"/>
                    <a:pt x="391" y="75"/>
                  </a:cubicBezTo>
                  <a:cubicBezTo>
                    <a:pt x="391" y="75"/>
                    <a:pt x="391" y="75"/>
                    <a:pt x="389" y="74"/>
                  </a:cubicBezTo>
                  <a:cubicBezTo>
                    <a:pt x="387" y="74"/>
                    <a:pt x="387" y="74"/>
                    <a:pt x="387" y="74"/>
                  </a:cubicBezTo>
                  <a:cubicBezTo>
                    <a:pt x="386" y="73"/>
                    <a:pt x="385" y="73"/>
                    <a:pt x="384" y="72"/>
                  </a:cubicBezTo>
                  <a:cubicBezTo>
                    <a:pt x="384" y="72"/>
                    <a:pt x="384" y="72"/>
                    <a:pt x="383" y="72"/>
                  </a:cubicBezTo>
                  <a:cubicBezTo>
                    <a:pt x="381" y="71"/>
                    <a:pt x="378" y="70"/>
                    <a:pt x="378" y="70"/>
                  </a:cubicBezTo>
                  <a:cubicBezTo>
                    <a:pt x="378" y="69"/>
                    <a:pt x="378" y="69"/>
                    <a:pt x="377" y="68"/>
                  </a:cubicBezTo>
                  <a:cubicBezTo>
                    <a:pt x="376" y="67"/>
                    <a:pt x="373" y="66"/>
                    <a:pt x="373" y="66"/>
                  </a:cubicBezTo>
                  <a:cubicBezTo>
                    <a:pt x="373" y="66"/>
                    <a:pt x="374" y="66"/>
                    <a:pt x="371" y="65"/>
                  </a:cubicBezTo>
                  <a:cubicBezTo>
                    <a:pt x="368" y="64"/>
                    <a:pt x="368" y="64"/>
                    <a:pt x="366" y="64"/>
                  </a:cubicBezTo>
                  <a:cubicBezTo>
                    <a:pt x="364" y="65"/>
                    <a:pt x="364" y="65"/>
                    <a:pt x="364" y="65"/>
                  </a:cubicBezTo>
                  <a:cubicBezTo>
                    <a:pt x="364" y="64"/>
                    <a:pt x="364" y="63"/>
                    <a:pt x="364" y="62"/>
                  </a:cubicBezTo>
                  <a:cubicBezTo>
                    <a:pt x="365" y="61"/>
                    <a:pt x="365" y="61"/>
                    <a:pt x="366" y="60"/>
                  </a:cubicBezTo>
                  <a:cubicBezTo>
                    <a:pt x="362" y="60"/>
                    <a:pt x="366" y="60"/>
                    <a:pt x="362" y="60"/>
                  </a:cubicBezTo>
                  <a:cubicBezTo>
                    <a:pt x="358" y="60"/>
                    <a:pt x="359" y="59"/>
                    <a:pt x="356" y="60"/>
                  </a:cubicBezTo>
                  <a:cubicBezTo>
                    <a:pt x="353" y="60"/>
                    <a:pt x="353" y="60"/>
                    <a:pt x="353" y="60"/>
                  </a:cubicBezTo>
                  <a:cubicBezTo>
                    <a:pt x="352" y="58"/>
                    <a:pt x="352" y="58"/>
                    <a:pt x="352" y="56"/>
                  </a:cubicBezTo>
                  <a:cubicBezTo>
                    <a:pt x="353" y="55"/>
                    <a:pt x="353" y="55"/>
                    <a:pt x="354" y="54"/>
                  </a:cubicBezTo>
                  <a:cubicBezTo>
                    <a:pt x="354" y="53"/>
                    <a:pt x="354" y="53"/>
                    <a:pt x="354" y="52"/>
                  </a:cubicBezTo>
                  <a:cubicBezTo>
                    <a:pt x="353" y="52"/>
                    <a:pt x="353" y="52"/>
                    <a:pt x="352" y="52"/>
                  </a:cubicBezTo>
                  <a:cubicBezTo>
                    <a:pt x="350" y="51"/>
                    <a:pt x="349" y="51"/>
                    <a:pt x="346" y="50"/>
                  </a:cubicBezTo>
                  <a:close/>
                  <a:moveTo>
                    <a:pt x="400" y="13"/>
                  </a:moveTo>
                  <a:cubicBezTo>
                    <a:pt x="399" y="13"/>
                    <a:pt x="399" y="13"/>
                    <a:pt x="398" y="12"/>
                  </a:cubicBezTo>
                  <a:cubicBezTo>
                    <a:pt x="397" y="12"/>
                    <a:pt x="397" y="12"/>
                    <a:pt x="396" y="11"/>
                  </a:cubicBezTo>
                  <a:cubicBezTo>
                    <a:pt x="395" y="11"/>
                    <a:pt x="395" y="11"/>
                    <a:pt x="395" y="11"/>
                  </a:cubicBezTo>
                  <a:cubicBezTo>
                    <a:pt x="394" y="11"/>
                    <a:pt x="394" y="11"/>
                    <a:pt x="394" y="11"/>
                  </a:cubicBezTo>
                  <a:cubicBezTo>
                    <a:pt x="394" y="11"/>
                    <a:pt x="394" y="11"/>
                    <a:pt x="393" y="11"/>
                  </a:cubicBezTo>
                  <a:cubicBezTo>
                    <a:pt x="393" y="11"/>
                    <a:pt x="393" y="11"/>
                    <a:pt x="393" y="11"/>
                  </a:cubicBezTo>
                  <a:cubicBezTo>
                    <a:pt x="392" y="11"/>
                    <a:pt x="392" y="10"/>
                    <a:pt x="392" y="10"/>
                  </a:cubicBezTo>
                  <a:cubicBezTo>
                    <a:pt x="391" y="10"/>
                    <a:pt x="391" y="10"/>
                    <a:pt x="391" y="10"/>
                  </a:cubicBezTo>
                  <a:cubicBezTo>
                    <a:pt x="391" y="10"/>
                    <a:pt x="389" y="10"/>
                    <a:pt x="388" y="9"/>
                  </a:cubicBezTo>
                  <a:cubicBezTo>
                    <a:pt x="388" y="9"/>
                    <a:pt x="388" y="9"/>
                    <a:pt x="387" y="9"/>
                  </a:cubicBezTo>
                  <a:cubicBezTo>
                    <a:pt x="387" y="9"/>
                    <a:pt x="387" y="9"/>
                    <a:pt x="386" y="9"/>
                  </a:cubicBezTo>
                  <a:cubicBezTo>
                    <a:pt x="386" y="9"/>
                    <a:pt x="385" y="9"/>
                    <a:pt x="384" y="8"/>
                  </a:cubicBezTo>
                  <a:cubicBezTo>
                    <a:pt x="383" y="7"/>
                    <a:pt x="383" y="8"/>
                    <a:pt x="383" y="8"/>
                  </a:cubicBezTo>
                  <a:cubicBezTo>
                    <a:pt x="383" y="8"/>
                    <a:pt x="383" y="8"/>
                    <a:pt x="383" y="8"/>
                  </a:cubicBezTo>
                  <a:cubicBezTo>
                    <a:pt x="383" y="8"/>
                    <a:pt x="382" y="8"/>
                    <a:pt x="382" y="8"/>
                  </a:cubicBezTo>
                  <a:cubicBezTo>
                    <a:pt x="382" y="8"/>
                    <a:pt x="380" y="7"/>
                    <a:pt x="379" y="6"/>
                  </a:cubicBezTo>
                  <a:cubicBezTo>
                    <a:pt x="377" y="5"/>
                    <a:pt x="379" y="6"/>
                    <a:pt x="379" y="6"/>
                  </a:cubicBezTo>
                  <a:cubicBezTo>
                    <a:pt x="379" y="6"/>
                    <a:pt x="379" y="6"/>
                    <a:pt x="378" y="6"/>
                  </a:cubicBezTo>
                  <a:cubicBezTo>
                    <a:pt x="378" y="6"/>
                    <a:pt x="378" y="7"/>
                    <a:pt x="378" y="7"/>
                  </a:cubicBezTo>
                  <a:cubicBezTo>
                    <a:pt x="378" y="7"/>
                    <a:pt x="378" y="7"/>
                    <a:pt x="377" y="7"/>
                  </a:cubicBezTo>
                  <a:cubicBezTo>
                    <a:pt x="377" y="6"/>
                    <a:pt x="376" y="6"/>
                    <a:pt x="375" y="6"/>
                  </a:cubicBezTo>
                  <a:cubicBezTo>
                    <a:pt x="375" y="6"/>
                    <a:pt x="375" y="6"/>
                    <a:pt x="375" y="6"/>
                  </a:cubicBezTo>
                  <a:cubicBezTo>
                    <a:pt x="374" y="5"/>
                    <a:pt x="374" y="5"/>
                    <a:pt x="374" y="5"/>
                  </a:cubicBezTo>
                  <a:cubicBezTo>
                    <a:pt x="373" y="5"/>
                    <a:pt x="373" y="5"/>
                    <a:pt x="373" y="6"/>
                  </a:cubicBezTo>
                  <a:cubicBezTo>
                    <a:pt x="372" y="5"/>
                    <a:pt x="372" y="5"/>
                    <a:pt x="371" y="4"/>
                  </a:cubicBezTo>
                  <a:cubicBezTo>
                    <a:pt x="371" y="4"/>
                    <a:pt x="371" y="4"/>
                    <a:pt x="371" y="4"/>
                  </a:cubicBezTo>
                  <a:cubicBezTo>
                    <a:pt x="370" y="4"/>
                    <a:pt x="370" y="4"/>
                    <a:pt x="369" y="3"/>
                  </a:cubicBezTo>
                  <a:cubicBezTo>
                    <a:pt x="369" y="4"/>
                    <a:pt x="369" y="4"/>
                    <a:pt x="369" y="4"/>
                  </a:cubicBezTo>
                  <a:cubicBezTo>
                    <a:pt x="369" y="4"/>
                    <a:pt x="367" y="4"/>
                    <a:pt x="367" y="3"/>
                  </a:cubicBezTo>
                  <a:cubicBezTo>
                    <a:pt x="366" y="3"/>
                    <a:pt x="366" y="3"/>
                    <a:pt x="366" y="3"/>
                  </a:cubicBezTo>
                  <a:cubicBezTo>
                    <a:pt x="366" y="3"/>
                    <a:pt x="366" y="3"/>
                    <a:pt x="366" y="4"/>
                  </a:cubicBezTo>
                  <a:cubicBezTo>
                    <a:pt x="367" y="4"/>
                    <a:pt x="367" y="4"/>
                    <a:pt x="367" y="5"/>
                  </a:cubicBezTo>
                  <a:cubicBezTo>
                    <a:pt x="367" y="5"/>
                    <a:pt x="366" y="5"/>
                    <a:pt x="365" y="4"/>
                  </a:cubicBezTo>
                  <a:cubicBezTo>
                    <a:pt x="365" y="4"/>
                    <a:pt x="364" y="4"/>
                    <a:pt x="364" y="4"/>
                  </a:cubicBezTo>
                  <a:cubicBezTo>
                    <a:pt x="364" y="4"/>
                    <a:pt x="364" y="4"/>
                    <a:pt x="363" y="4"/>
                  </a:cubicBezTo>
                  <a:cubicBezTo>
                    <a:pt x="363" y="4"/>
                    <a:pt x="363" y="4"/>
                    <a:pt x="363" y="4"/>
                  </a:cubicBezTo>
                  <a:cubicBezTo>
                    <a:pt x="363" y="5"/>
                    <a:pt x="363" y="5"/>
                    <a:pt x="363" y="6"/>
                  </a:cubicBezTo>
                  <a:cubicBezTo>
                    <a:pt x="362" y="5"/>
                    <a:pt x="362" y="5"/>
                    <a:pt x="361" y="5"/>
                  </a:cubicBezTo>
                  <a:cubicBezTo>
                    <a:pt x="360" y="4"/>
                    <a:pt x="360" y="4"/>
                    <a:pt x="359" y="4"/>
                  </a:cubicBezTo>
                  <a:cubicBezTo>
                    <a:pt x="359" y="4"/>
                    <a:pt x="358" y="4"/>
                    <a:pt x="358" y="4"/>
                  </a:cubicBezTo>
                  <a:cubicBezTo>
                    <a:pt x="358" y="4"/>
                    <a:pt x="357" y="3"/>
                    <a:pt x="357" y="3"/>
                  </a:cubicBezTo>
                  <a:cubicBezTo>
                    <a:pt x="356" y="3"/>
                    <a:pt x="356" y="3"/>
                    <a:pt x="356" y="3"/>
                  </a:cubicBezTo>
                  <a:cubicBezTo>
                    <a:pt x="355" y="3"/>
                    <a:pt x="355" y="3"/>
                    <a:pt x="354" y="3"/>
                  </a:cubicBezTo>
                  <a:cubicBezTo>
                    <a:pt x="353" y="3"/>
                    <a:pt x="353" y="3"/>
                    <a:pt x="352" y="4"/>
                  </a:cubicBezTo>
                  <a:cubicBezTo>
                    <a:pt x="352" y="3"/>
                    <a:pt x="352" y="3"/>
                    <a:pt x="351" y="3"/>
                  </a:cubicBezTo>
                  <a:cubicBezTo>
                    <a:pt x="351" y="2"/>
                    <a:pt x="351" y="2"/>
                    <a:pt x="351" y="2"/>
                  </a:cubicBezTo>
                  <a:cubicBezTo>
                    <a:pt x="350" y="2"/>
                    <a:pt x="350" y="2"/>
                    <a:pt x="350" y="3"/>
                  </a:cubicBezTo>
                  <a:cubicBezTo>
                    <a:pt x="349" y="2"/>
                    <a:pt x="349" y="2"/>
                    <a:pt x="348" y="2"/>
                  </a:cubicBezTo>
                  <a:cubicBezTo>
                    <a:pt x="347" y="2"/>
                    <a:pt x="347" y="2"/>
                    <a:pt x="347" y="2"/>
                  </a:cubicBezTo>
                  <a:cubicBezTo>
                    <a:pt x="346" y="2"/>
                    <a:pt x="345" y="2"/>
                    <a:pt x="344" y="2"/>
                  </a:cubicBezTo>
                  <a:cubicBezTo>
                    <a:pt x="344" y="2"/>
                    <a:pt x="341" y="3"/>
                    <a:pt x="340" y="3"/>
                  </a:cubicBezTo>
                  <a:cubicBezTo>
                    <a:pt x="339" y="3"/>
                    <a:pt x="335" y="4"/>
                    <a:pt x="333" y="4"/>
                  </a:cubicBezTo>
                  <a:cubicBezTo>
                    <a:pt x="330" y="4"/>
                    <a:pt x="328" y="4"/>
                    <a:pt x="327" y="4"/>
                  </a:cubicBezTo>
                  <a:cubicBezTo>
                    <a:pt x="326" y="4"/>
                    <a:pt x="325" y="3"/>
                    <a:pt x="321" y="2"/>
                  </a:cubicBezTo>
                  <a:cubicBezTo>
                    <a:pt x="320" y="3"/>
                    <a:pt x="319" y="4"/>
                    <a:pt x="317" y="5"/>
                  </a:cubicBezTo>
                  <a:cubicBezTo>
                    <a:pt x="316" y="5"/>
                    <a:pt x="315" y="6"/>
                    <a:pt x="314" y="6"/>
                  </a:cubicBezTo>
                  <a:cubicBezTo>
                    <a:pt x="314" y="6"/>
                    <a:pt x="311" y="6"/>
                    <a:pt x="306" y="5"/>
                  </a:cubicBezTo>
                  <a:cubicBezTo>
                    <a:pt x="301" y="5"/>
                    <a:pt x="305" y="5"/>
                    <a:pt x="304" y="6"/>
                  </a:cubicBezTo>
                  <a:cubicBezTo>
                    <a:pt x="302" y="6"/>
                    <a:pt x="300" y="7"/>
                    <a:pt x="300" y="7"/>
                  </a:cubicBezTo>
                  <a:cubicBezTo>
                    <a:pt x="299" y="8"/>
                    <a:pt x="298" y="8"/>
                    <a:pt x="297" y="9"/>
                  </a:cubicBezTo>
                  <a:cubicBezTo>
                    <a:pt x="297" y="9"/>
                    <a:pt x="297" y="8"/>
                    <a:pt x="296" y="9"/>
                  </a:cubicBezTo>
                  <a:cubicBezTo>
                    <a:pt x="295" y="9"/>
                    <a:pt x="286" y="10"/>
                    <a:pt x="286" y="10"/>
                  </a:cubicBezTo>
                  <a:cubicBezTo>
                    <a:pt x="286" y="10"/>
                    <a:pt x="284" y="10"/>
                    <a:pt x="283" y="11"/>
                  </a:cubicBezTo>
                  <a:cubicBezTo>
                    <a:pt x="282" y="11"/>
                    <a:pt x="285" y="15"/>
                    <a:pt x="285" y="15"/>
                  </a:cubicBezTo>
                  <a:cubicBezTo>
                    <a:pt x="285" y="16"/>
                    <a:pt x="285" y="18"/>
                    <a:pt x="285" y="18"/>
                  </a:cubicBezTo>
                  <a:cubicBezTo>
                    <a:pt x="288" y="20"/>
                    <a:pt x="289" y="20"/>
                    <a:pt x="291" y="21"/>
                  </a:cubicBezTo>
                  <a:cubicBezTo>
                    <a:pt x="292" y="21"/>
                    <a:pt x="292" y="22"/>
                    <a:pt x="293" y="22"/>
                  </a:cubicBezTo>
                  <a:cubicBezTo>
                    <a:pt x="294" y="24"/>
                    <a:pt x="295" y="25"/>
                    <a:pt x="296" y="26"/>
                  </a:cubicBezTo>
                  <a:cubicBezTo>
                    <a:pt x="296" y="26"/>
                    <a:pt x="296" y="26"/>
                    <a:pt x="296" y="26"/>
                  </a:cubicBezTo>
                  <a:cubicBezTo>
                    <a:pt x="296" y="26"/>
                    <a:pt x="296" y="26"/>
                    <a:pt x="300" y="28"/>
                  </a:cubicBezTo>
                  <a:cubicBezTo>
                    <a:pt x="303" y="29"/>
                    <a:pt x="301" y="28"/>
                    <a:pt x="304" y="27"/>
                  </a:cubicBezTo>
                  <a:cubicBezTo>
                    <a:pt x="306" y="27"/>
                    <a:pt x="304" y="27"/>
                    <a:pt x="305" y="27"/>
                  </a:cubicBezTo>
                  <a:cubicBezTo>
                    <a:pt x="306" y="27"/>
                    <a:pt x="308" y="27"/>
                    <a:pt x="308" y="27"/>
                  </a:cubicBezTo>
                  <a:cubicBezTo>
                    <a:pt x="308" y="27"/>
                    <a:pt x="308" y="27"/>
                    <a:pt x="309" y="28"/>
                  </a:cubicBezTo>
                  <a:cubicBezTo>
                    <a:pt x="310" y="29"/>
                    <a:pt x="310" y="29"/>
                    <a:pt x="310" y="30"/>
                  </a:cubicBezTo>
                  <a:cubicBezTo>
                    <a:pt x="311" y="31"/>
                    <a:pt x="312" y="32"/>
                    <a:pt x="312" y="33"/>
                  </a:cubicBezTo>
                  <a:cubicBezTo>
                    <a:pt x="313" y="34"/>
                    <a:pt x="313" y="34"/>
                    <a:pt x="313" y="35"/>
                  </a:cubicBezTo>
                  <a:cubicBezTo>
                    <a:pt x="314" y="36"/>
                    <a:pt x="314" y="36"/>
                    <a:pt x="315" y="37"/>
                  </a:cubicBezTo>
                  <a:cubicBezTo>
                    <a:pt x="315" y="37"/>
                    <a:pt x="315" y="37"/>
                    <a:pt x="315" y="37"/>
                  </a:cubicBezTo>
                  <a:cubicBezTo>
                    <a:pt x="315" y="37"/>
                    <a:pt x="315" y="37"/>
                    <a:pt x="326" y="36"/>
                  </a:cubicBezTo>
                  <a:cubicBezTo>
                    <a:pt x="337" y="36"/>
                    <a:pt x="326" y="36"/>
                    <a:pt x="326" y="36"/>
                  </a:cubicBezTo>
                  <a:cubicBezTo>
                    <a:pt x="326" y="36"/>
                    <a:pt x="326" y="36"/>
                    <a:pt x="329" y="37"/>
                  </a:cubicBezTo>
                  <a:cubicBezTo>
                    <a:pt x="332" y="38"/>
                    <a:pt x="332" y="38"/>
                    <a:pt x="335" y="38"/>
                  </a:cubicBezTo>
                  <a:cubicBezTo>
                    <a:pt x="338" y="38"/>
                    <a:pt x="335" y="38"/>
                    <a:pt x="338" y="38"/>
                  </a:cubicBezTo>
                  <a:cubicBezTo>
                    <a:pt x="339" y="38"/>
                    <a:pt x="339" y="38"/>
                    <a:pt x="340" y="38"/>
                  </a:cubicBezTo>
                  <a:cubicBezTo>
                    <a:pt x="340" y="38"/>
                    <a:pt x="343" y="39"/>
                    <a:pt x="345" y="40"/>
                  </a:cubicBezTo>
                  <a:cubicBezTo>
                    <a:pt x="346" y="40"/>
                    <a:pt x="346" y="39"/>
                    <a:pt x="349" y="40"/>
                  </a:cubicBezTo>
                  <a:cubicBezTo>
                    <a:pt x="352" y="40"/>
                    <a:pt x="349" y="40"/>
                    <a:pt x="349" y="40"/>
                  </a:cubicBezTo>
                  <a:cubicBezTo>
                    <a:pt x="349" y="40"/>
                    <a:pt x="349" y="40"/>
                    <a:pt x="350" y="37"/>
                  </a:cubicBezTo>
                  <a:cubicBezTo>
                    <a:pt x="350" y="34"/>
                    <a:pt x="350" y="37"/>
                    <a:pt x="349" y="36"/>
                  </a:cubicBezTo>
                  <a:cubicBezTo>
                    <a:pt x="348" y="35"/>
                    <a:pt x="349" y="36"/>
                    <a:pt x="349" y="34"/>
                  </a:cubicBezTo>
                  <a:cubicBezTo>
                    <a:pt x="349" y="32"/>
                    <a:pt x="349" y="34"/>
                    <a:pt x="350" y="33"/>
                  </a:cubicBezTo>
                  <a:cubicBezTo>
                    <a:pt x="352" y="32"/>
                    <a:pt x="350" y="33"/>
                    <a:pt x="351" y="33"/>
                  </a:cubicBezTo>
                  <a:cubicBezTo>
                    <a:pt x="353" y="33"/>
                    <a:pt x="354" y="34"/>
                    <a:pt x="358" y="34"/>
                  </a:cubicBezTo>
                  <a:cubicBezTo>
                    <a:pt x="358" y="34"/>
                    <a:pt x="359" y="33"/>
                    <a:pt x="359" y="32"/>
                  </a:cubicBezTo>
                  <a:cubicBezTo>
                    <a:pt x="360" y="31"/>
                    <a:pt x="359" y="32"/>
                    <a:pt x="358" y="28"/>
                  </a:cubicBezTo>
                  <a:cubicBezTo>
                    <a:pt x="356" y="24"/>
                    <a:pt x="359" y="28"/>
                    <a:pt x="362" y="28"/>
                  </a:cubicBezTo>
                  <a:cubicBezTo>
                    <a:pt x="365" y="28"/>
                    <a:pt x="364" y="28"/>
                    <a:pt x="364" y="28"/>
                  </a:cubicBezTo>
                  <a:cubicBezTo>
                    <a:pt x="364" y="28"/>
                    <a:pt x="364" y="28"/>
                    <a:pt x="364" y="28"/>
                  </a:cubicBezTo>
                  <a:cubicBezTo>
                    <a:pt x="364" y="28"/>
                    <a:pt x="364" y="28"/>
                    <a:pt x="365" y="26"/>
                  </a:cubicBezTo>
                  <a:cubicBezTo>
                    <a:pt x="366" y="25"/>
                    <a:pt x="365" y="26"/>
                    <a:pt x="366" y="25"/>
                  </a:cubicBezTo>
                  <a:cubicBezTo>
                    <a:pt x="366" y="25"/>
                    <a:pt x="367" y="24"/>
                    <a:pt x="367" y="24"/>
                  </a:cubicBezTo>
                  <a:cubicBezTo>
                    <a:pt x="367" y="24"/>
                    <a:pt x="367" y="24"/>
                    <a:pt x="369" y="22"/>
                  </a:cubicBezTo>
                  <a:cubicBezTo>
                    <a:pt x="372" y="20"/>
                    <a:pt x="369" y="22"/>
                    <a:pt x="369" y="22"/>
                  </a:cubicBezTo>
                  <a:cubicBezTo>
                    <a:pt x="369" y="22"/>
                    <a:pt x="369" y="22"/>
                    <a:pt x="372" y="23"/>
                  </a:cubicBezTo>
                  <a:cubicBezTo>
                    <a:pt x="374" y="24"/>
                    <a:pt x="372" y="23"/>
                    <a:pt x="374" y="24"/>
                  </a:cubicBezTo>
                  <a:cubicBezTo>
                    <a:pt x="377" y="25"/>
                    <a:pt x="375" y="23"/>
                    <a:pt x="375" y="23"/>
                  </a:cubicBezTo>
                  <a:cubicBezTo>
                    <a:pt x="375" y="23"/>
                    <a:pt x="375" y="23"/>
                    <a:pt x="377" y="22"/>
                  </a:cubicBezTo>
                  <a:cubicBezTo>
                    <a:pt x="380" y="21"/>
                    <a:pt x="378" y="22"/>
                    <a:pt x="378" y="19"/>
                  </a:cubicBezTo>
                  <a:cubicBezTo>
                    <a:pt x="379" y="17"/>
                    <a:pt x="378" y="19"/>
                    <a:pt x="378" y="19"/>
                  </a:cubicBezTo>
                  <a:cubicBezTo>
                    <a:pt x="378" y="19"/>
                    <a:pt x="378" y="20"/>
                    <a:pt x="381" y="19"/>
                  </a:cubicBezTo>
                  <a:cubicBezTo>
                    <a:pt x="383" y="19"/>
                    <a:pt x="381" y="19"/>
                    <a:pt x="383" y="19"/>
                  </a:cubicBezTo>
                  <a:cubicBezTo>
                    <a:pt x="385" y="20"/>
                    <a:pt x="383" y="19"/>
                    <a:pt x="383" y="19"/>
                  </a:cubicBezTo>
                  <a:cubicBezTo>
                    <a:pt x="383" y="18"/>
                    <a:pt x="383" y="18"/>
                    <a:pt x="383" y="18"/>
                  </a:cubicBezTo>
                  <a:cubicBezTo>
                    <a:pt x="383" y="17"/>
                    <a:pt x="384" y="17"/>
                    <a:pt x="384" y="17"/>
                  </a:cubicBezTo>
                  <a:cubicBezTo>
                    <a:pt x="384" y="17"/>
                    <a:pt x="384" y="17"/>
                    <a:pt x="386" y="17"/>
                  </a:cubicBezTo>
                  <a:cubicBezTo>
                    <a:pt x="388" y="17"/>
                    <a:pt x="386" y="17"/>
                    <a:pt x="390" y="17"/>
                  </a:cubicBezTo>
                  <a:cubicBezTo>
                    <a:pt x="393" y="17"/>
                    <a:pt x="390" y="17"/>
                    <a:pt x="391" y="17"/>
                  </a:cubicBezTo>
                  <a:cubicBezTo>
                    <a:pt x="392" y="18"/>
                    <a:pt x="395" y="18"/>
                    <a:pt x="395" y="18"/>
                  </a:cubicBezTo>
                  <a:cubicBezTo>
                    <a:pt x="395" y="17"/>
                    <a:pt x="396" y="16"/>
                    <a:pt x="396" y="15"/>
                  </a:cubicBezTo>
                  <a:cubicBezTo>
                    <a:pt x="396" y="15"/>
                    <a:pt x="396" y="15"/>
                    <a:pt x="397" y="14"/>
                  </a:cubicBezTo>
                  <a:cubicBezTo>
                    <a:pt x="397" y="14"/>
                    <a:pt x="400" y="14"/>
                    <a:pt x="400" y="14"/>
                  </a:cubicBezTo>
                  <a:lnTo>
                    <a:pt x="400" y="13"/>
                  </a:lnTo>
                  <a:close/>
                  <a:moveTo>
                    <a:pt x="438" y="25"/>
                  </a:moveTo>
                  <a:cubicBezTo>
                    <a:pt x="438" y="26"/>
                    <a:pt x="438" y="27"/>
                    <a:pt x="438" y="28"/>
                  </a:cubicBezTo>
                  <a:cubicBezTo>
                    <a:pt x="438" y="29"/>
                    <a:pt x="438" y="29"/>
                    <a:pt x="439" y="30"/>
                  </a:cubicBezTo>
                  <a:cubicBezTo>
                    <a:pt x="438" y="30"/>
                    <a:pt x="438" y="30"/>
                    <a:pt x="437" y="30"/>
                  </a:cubicBezTo>
                  <a:cubicBezTo>
                    <a:pt x="436" y="29"/>
                    <a:pt x="436" y="29"/>
                    <a:pt x="435" y="28"/>
                  </a:cubicBezTo>
                  <a:cubicBezTo>
                    <a:pt x="434" y="26"/>
                    <a:pt x="433" y="26"/>
                    <a:pt x="431" y="25"/>
                  </a:cubicBezTo>
                  <a:cubicBezTo>
                    <a:pt x="430" y="24"/>
                    <a:pt x="429" y="24"/>
                    <a:pt x="428" y="24"/>
                  </a:cubicBezTo>
                  <a:cubicBezTo>
                    <a:pt x="428" y="24"/>
                    <a:pt x="428" y="25"/>
                    <a:pt x="429" y="25"/>
                  </a:cubicBezTo>
                  <a:cubicBezTo>
                    <a:pt x="429" y="26"/>
                    <a:pt x="429" y="27"/>
                    <a:pt x="430" y="28"/>
                  </a:cubicBezTo>
                  <a:cubicBezTo>
                    <a:pt x="429" y="27"/>
                    <a:pt x="429" y="27"/>
                    <a:pt x="428" y="27"/>
                  </a:cubicBezTo>
                  <a:cubicBezTo>
                    <a:pt x="427" y="26"/>
                    <a:pt x="427" y="25"/>
                    <a:pt x="426" y="24"/>
                  </a:cubicBezTo>
                  <a:cubicBezTo>
                    <a:pt x="426" y="24"/>
                    <a:pt x="426" y="24"/>
                    <a:pt x="425" y="23"/>
                  </a:cubicBezTo>
                  <a:cubicBezTo>
                    <a:pt x="425" y="23"/>
                    <a:pt x="425" y="23"/>
                    <a:pt x="424" y="23"/>
                  </a:cubicBezTo>
                  <a:cubicBezTo>
                    <a:pt x="424" y="22"/>
                    <a:pt x="424" y="22"/>
                    <a:pt x="423" y="21"/>
                  </a:cubicBezTo>
                  <a:cubicBezTo>
                    <a:pt x="423" y="21"/>
                    <a:pt x="422" y="20"/>
                    <a:pt x="422" y="20"/>
                  </a:cubicBezTo>
                  <a:cubicBezTo>
                    <a:pt x="421" y="20"/>
                    <a:pt x="421" y="21"/>
                    <a:pt x="421" y="21"/>
                  </a:cubicBezTo>
                  <a:cubicBezTo>
                    <a:pt x="421" y="21"/>
                    <a:pt x="420" y="21"/>
                    <a:pt x="419" y="21"/>
                  </a:cubicBezTo>
                  <a:cubicBezTo>
                    <a:pt x="418" y="20"/>
                    <a:pt x="418" y="20"/>
                    <a:pt x="415" y="19"/>
                  </a:cubicBezTo>
                  <a:cubicBezTo>
                    <a:pt x="412" y="18"/>
                    <a:pt x="412" y="18"/>
                    <a:pt x="412" y="18"/>
                  </a:cubicBezTo>
                  <a:cubicBezTo>
                    <a:pt x="410" y="19"/>
                    <a:pt x="409" y="19"/>
                    <a:pt x="407" y="19"/>
                  </a:cubicBezTo>
                  <a:cubicBezTo>
                    <a:pt x="407" y="19"/>
                    <a:pt x="407" y="19"/>
                    <a:pt x="407" y="20"/>
                  </a:cubicBezTo>
                  <a:cubicBezTo>
                    <a:pt x="405" y="19"/>
                    <a:pt x="404" y="19"/>
                    <a:pt x="402" y="18"/>
                  </a:cubicBezTo>
                  <a:cubicBezTo>
                    <a:pt x="402" y="19"/>
                    <a:pt x="402" y="19"/>
                    <a:pt x="402" y="20"/>
                  </a:cubicBezTo>
                  <a:cubicBezTo>
                    <a:pt x="400" y="20"/>
                    <a:pt x="399" y="20"/>
                    <a:pt x="398" y="20"/>
                  </a:cubicBezTo>
                  <a:cubicBezTo>
                    <a:pt x="397" y="20"/>
                    <a:pt x="397" y="20"/>
                    <a:pt x="396" y="20"/>
                  </a:cubicBezTo>
                  <a:cubicBezTo>
                    <a:pt x="395" y="21"/>
                    <a:pt x="395" y="21"/>
                    <a:pt x="394" y="21"/>
                  </a:cubicBezTo>
                  <a:cubicBezTo>
                    <a:pt x="392" y="21"/>
                    <a:pt x="391" y="22"/>
                    <a:pt x="390" y="22"/>
                  </a:cubicBezTo>
                  <a:cubicBezTo>
                    <a:pt x="388" y="21"/>
                    <a:pt x="387" y="21"/>
                    <a:pt x="385" y="21"/>
                  </a:cubicBezTo>
                  <a:cubicBezTo>
                    <a:pt x="386" y="22"/>
                    <a:pt x="386" y="22"/>
                    <a:pt x="387" y="23"/>
                  </a:cubicBezTo>
                  <a:cubicBezTo>
                    <a:pt x="390" y="24"/>
                    <a:pt x="391" y="24"/>
                    <a:pt x="395" y="25"/>
                  </a:cubicBezTo>
                  <a:cubicBezTo>
                    <a:pt x="395" y="26"/>
                    <a:pt x="395" y="27"/>
                    <a:pt x="395" y="29"/>
                  </a:cubicBezTo>
                  <a:cubicBezTo>
                    <a:pt x="395" y="29"/>
                    <a:pt x="395" y="29"/>
                    <a:pt x="395" y="30"/>
                  </a:cubicBezTo>
                  <a:cubicBezTo>
                    <a:pt x="394" y="30"/>
                    <a:pt x="393" y="31"/>
                    <a:pt x="392" y="31"/>
                  </a:cubicBezTo>
                  <a:cubicBezTo>
                    <a:pt x="390" y="31"/>
                    <a:pt x="388" y="31"/>
                    <a:pt x="386" y="30"/>
                  </a:cubicBezTo>
                  <a:cubicBezTo>
                    <a:pt x="384" y="30"/>
                    <a:pt x="383" y="30"/>
                    <a:pt x="381" y="30"/>
                  </a:cubicBezTo>
                  <a:cubicBezTo>
                    <a:pt x="379" y="29"/>
                    <a:pt x="378" y="29"/>
                    <a:pt x="376" y="29"/>
                  </a:cubicBezTo>
                  <a:cubicBezTo>
                    <a:pt x="374" y="29"/>
                    <a:pt x="373" y="29"/>
                    <a:pt x="370" y="30"/>
                  </a:cubicBezTo>
                  <a:cubicBezTo>
                    <a:pt x="370" y="30"/>
                    <a:pt x="370" y="31"/>
                    <a:pt x="369" y="31"/>
                  </a:cubicBezTo>
                  <a:cubicBezTo>
                    <a:pt x="370" y="32"/>
                    <a:pt x="371" y="33"/>
                    <a:pt x="372" y="33"/>
                  </a:cubicBezTo>
                  <a:cubicBezTo>
                    <a:pt x="373" y="34"/>
                    <a:pt x="374" y="35"/>
                    <a:pt x="375" y="36"/>
                  </a:cubicBezTo>
                  <a:cubicBezTo>
                    <a:pt x="377" y="36"/>
                    <a:pt x="378" y="37"/>
                    <a:pt x="380" y="37"/>
                  </a:cubicBezTo>
                  <a:cubicBezTo>
                    <a:pt x="382" y="37"/>
                    <a:pt x="383" y="37"/>
                    <a:pt x="385" y="36"/>
                  </a:cubicBezTo>
                  <a:cubicBezTo>
                    <a:pt x="388" y="36"/>
                    <a:pt x="389" y="37"/>
                    <a:pt x="392" y="37"/>
                  </a:cubicBezTo>
                  <a:cubicBezTo>
                    <a:pt x="393" y="37"/>
                    <a:pt x="394" y="37"/>
                    <a:pt x="395" y="38"/>
                  </a:cubicBezTo>
                  <a:cubicBezTo>
                    <a:pt x="394" y="39"/>
                    <a:pt x="393" y="39"/>
                    <a:pt x="392" y="40"/>
                  </a:cubicBezTo>
                  <a:cubicBezTo>
                    <a:pt x="389" y="40"/>
                    <a:pt x="388" y="40"/>
                    <a:pt x="385" y="40"/>
                  </a:cubicBezTo>
                  <a:cubicBezTo>
                    <a:pt x="383" y="39"/>
                    <a:pt x="383" y="39"/>
                    <a:pt x="381" y="39"/>
                  </a:cubicBezTo>
                  <a:cubicBezTo>
                    <a:pt x="379" y="39"/>
                    <a:pt x="378" y="39"/>
                    <a:pt x="377" y="38"/>
                  </a:cubicBezTo>
                  <a:cubicBezTo>
                    <a:pt x="375" y="38"/>
                    <a:pt x="375" y="38"/>
                    <a:pt x="374" y="38"/>
                  </a:cubicBezTo>
                  <a:cubicBezTo>
                    <a:pt x="374" y="39"/>
                    <a:pt x="374" y="39"/>
                    <a:pt x="374" y="40"/>
                  </a:cubicBezTo>
                  <a:cubicBezTo>
                    <a:pt x="377" y="40"/>
                    <a:pt x="378" y="40"/>
                    <a:pt x="380" y="41"/>
                  </a:cubicBezTo>
                  <a:cubicBezTo>
                    <a:pt x="381" y="42"/>
                    <a:pt x="381" y="42"/>
                    <a:pt x="381" y="43"/>
                  </a:cubicBezTo>
                  <a:cubicBezTo>
                    <a:pt x="382" y="44"/>
                    <a:pt x="382" y="44"/>
                    <a:pt x="382" y="45"/>
                  </a:cubicBezTo>
                  <a:cubicBezTo>
                    <a:pt x="384" y="45"/>
                    <a:pt x="385" y="46"/>
                    <a:pt x="386" y="46"/>
                  </a:cubicBezTo>
                  <a:cubicBezTo>
                    <a:pt x="387" y="45"/>
                    <a:pt x="388" y="45"/>
                    <a:pt x="389" y="45"/>
                  </a:cubicBezTo>
                  <a:cubicBezTo>
                    <a:pt x="391" y="44"/>
                    <a:pt x="392" y="44"/>
                    <a:pt x="394" y="44"/>
                  </a:cubicBezTo>
                  <a:cubicBezTo>
                    <a:pt x="395" y="44"/>
                    <a:pt x="396" y="44"/>
                    <a:pt x="397" y="45"/>
                  </a:cubicBezTo>
                  <a:cubicBezTo>
                    <a:pt x="398" y="45"/>
                    <a:pt x="398" y="45"/>
                    <a:pt x="399" y="45"/>
                  </a:cubicBezTo>
                  <a:cubicBezTo>
                    <a:pt x="401" y="45"/>
                    <a:pt x="401" y="45"/>
                    <a:pt x="403" y="45"/>
                  </a:cubicBezTo>
                  <a:cubicBezTo>
                    <a:pt x="403" y="45"/>
                    <a:pt x="403" y="45"/>
                    <a:pt x="405" y="45"/>
                  </a:cubicBezTo>
                  <a:cubicBezTo>
                    <a:pt x="406" y="46"/>
                    <a:pt x="408" y="46"/>
                    <a:pt x="408" y="46"/>
                  </a:cubicBezTo>
                  <a:cubicBezTo>
                    <a:pt x="408" y="47"/>
                    <a:pt x="408" y="47"/>
                    <a:pt x="408" y="48"/>
                  </a:cubicBezTo>
                  <a:cubicBezTo>
                    <a:pt x="409" y="48"/>
                    <a:pt x="409" y="49"/>
                    <a:pt x="411" y="49"/>
                  </a:cubicBezTo>
                  <a:cubicBezTo>
                    <a:pt x="412" y="49"/>
                    <a:pt x="413" y="49"/>
                    <a:pt x="415" y="49"/>
                  </a:cubicBezTo>
                  <a:cubicBezTo>
                    <a:pt x="416" y="50"/>
                    <a:pt x="417" y="50"/>
                    <a:pt x="418" y="51"/>
                  </a:cubicBezTo>
                  <a:cubicBezTo>
                    <a:pt x="418" y="51"/>
                    <a:pt x="418" y="52"/>
                    <a:pt x="418" y="52"/>
                  </a:cubicBezTo>
                  <a:cubicBezTo>
                    <a:pt x="419" y="53"/>
                    <a:pt x="420" y="53"/>
                    <a:pt x="421" y="54"/>
                  </a:cubicBezTo>
                  <a:cubicBezTo>
                    <a:pt x="422" y="54"/>
                    <a:pt x="422" y="54"/>
                    <a:pt x="423" y="54"/>
                  </a:cubicBezTo>
                  <a:cubicBezTo>
                    <a:pt x="424" y="55"/>
                    <a:pt x="424" y="55"/>
                    <a:pt x="425" y="56"/>
                  </a:cubicBezTo>
                  <a:cubicBezTo>
                    <a:pt x="425" y="57"/>
                    <a:pt x="425" y="57"/>
                    <a:pt x="426" y="58"/>
                  </a:cubicBezTo>
                  <a:cubicBezTo>
                    <a:pt x="428" y="60"/>
                    <a:pt x="429" y="60"/>
                    <a:pt x="432" y="62"/>
                  </a:cubicBezTo>
                  <a:cubicBezTo>
                    <a:pt x="432" y="63"/>
                    <a:pt x="432" y="63"/>
                    <a:pt x="433" y="64"/>
                  </a:cubicBezTo>
                  <a:cubicBezTo>
                    <a:pt x="433" y="66"/>
                    <a:pt x="434" y="67"/>
                    <a:pt x="434" y="67"/>
                  </a:cubicBezTo>
                  <a:cubicBezTo>
                    <a:pt x="435" y="67"/>
                    <a:pt x="435" y="67"/>
                    <a:pt x="436" y="68"/>
                  </a:cubicBezTo>
                  <a:cubicBezTo>
                    <a:pt x="437" y="68"/>
                    <a:pt x="437" y="68"/>
                    <a:pt x="438" y="69"/>
                  </a:cubicBezTo>
                  <a:cubicBezTo>
                    <a:pt x="438" y="70"/>
                    <a:pt x="439" y="70"/>
                    <a:pt x="439" y="71"/>
                  </a:cubicBezTo>
                  <a:cubicBezTo>
                    <a:pt x="439" y="71"/>
                    <a:pt x="439" y="71"/>
                    <a:pt x="440" y="72"/>
                  </a:cubicBezTo>
                  <a:cubicBezTo>
                    <a:pt x="438" y="72"/>
                    <a:pt x="438" y="71"/>
                    <a:pt x="437" y="71"/>
                  </a:cubicBezTo>
                  <a:cubicBezTo>
                    <a:pt x="437" y="71"/>
                    <a:pt x="436" y="71"/>
                    <a:pt x="436" y="72"/>
                  </a:cubicBezTo>
                  <a:cubicBezTo>
                    <a:pt x="436" y="73"/>
                    <a:pt x="436" y="73"/>
                    <a:pt x="436" y="74"/>
                  </a:cubicBezTo>
                  <a:cubicBezTo>
                    <a:pt x="436" y="75"/>
                    <a:pt x="436" y="73"/>
                    <a:pt x="436" y="75"/>
                  </a:cubicBezTo>
                  <a:cubicBezTo>
                    <a:pt x="436" y="76"/>
                    <a:pt x="437" y="77"/>
                    <a:pt x="437" y="77"/>
                  </a:cubicBezTo>
                  <a:cubicBezTo>
                    <a:pt x="439" y="78"/>
                    <a:pt x="439" y="78"/>
                    <a:pt x="440" y="79"/>
                  </a:cubicBezTo>
                  <a:cubicBezTo>
                    <a:pt x="442" y="79"/>
                    <a:pt x="442" y="79"/>
                    <a:pt x="444" y="79"/>
                  </a:cubicBezTo>
                  <a:cubicBezTo>
                    <a:pt x="444" y="78"/>
                    <a:pt x="444" y="77"/>
                    <a:pt x="444" y="77"/>
                  </a:cubicBezTo>
                  <a:cubicBezTo>
                    <a:pt x="444" y="77"/>
                    <a:pt x="445" y="77"/>
                    <a:pt x="445" y="77"/>
                  </a:cubicBezTo>
                  <a:cubicBezTo>
                    <a:pt x="446" y="77"/>
                    <a:pt x="444" y="75"/>
                    <a:pt x="446" y="77"/>
                  </a:cubicBezTo>
                  <a:cubicBezTo>
                    <a:pt x="448" y="78"/>
                    <a:pt x="447" y="77"/>
                    <a:pt x="448" y="78"/>
                  </a:cubicBezTo>
                  <a:cubicBezTo>
                    <a:pt x="449" y="79"/>
                    <a:pt x="450" y="80"/>
                    <a:pt x="450" y="80"/>
                  </a:cubicBezTo>
                  <a:cubicBezTo>
                    <a:pt x="451" y="80"/>
                    <a:pt x="452" y="81"/>
                    <a:pt x="453" y="81"/>
                  </a:cubicBezTo>
                  <a:cubicBezTo>
                    <a:pt x="454" y="81"/>
                    <a:pt x="454" y="81"/>
                    <a:pt x="455" y="81"/>
                  </a:cubicBezTo>
                  <a:cubicBezTo>
                    <a:pt x="455" y="81"/>
                    <a:pt x="456" y="80"/>
                    <a:pt x="457" y="82"/>
                  </a:cubicBezTo>
                  <a:cubicBezTo>
                    <a:pt x="458" y="84"/>
                    <a:pt x="458" y="83"/>
                    <a:pt x="458" y="84"/>
                  </a:cubicBezTo>
                  <a:cubicBezTo>
                    <a:pt x="457" y="85"/>
                    <a:pt x="459" y="85"/>
                    <a:pt x="457" y="85"/>
                  </a:cubicBezTo>
                  <a:cubicBezTo>
                    <a:pt x="455" y="85"/>
                    <a:pt x="451" y="84"/>
                    <a:pt x="451" y="84"/>
                  </a:cubicBezTo>
                  <a:cubicBezTo>
                    <a:pt x="450" y="84"/>
                    <a:pt x="450" y="83"/>
                    <a:pt x="449" y="83"/>
                  </a:cubicBezTo>
                  <a:cubicBezTo>
                    <a:pt x="447" y="83"/>
                    <a:pt x="446" y="82"/>
                    <a:pt x="445" y="82"/>
                  </a:cubicBezTo>
                  <a:cubicBezTo>
                    <a:pt x="445" y="82"/>
                    <a:pt x="445" y="82"/>
                    <a:pt x="444" y="82"/>
                  </a:cubicBezTo>
                  <a:cubicBezTo>
                    <a:pt x="443" y="83"/>
                    <a:pt x="443" y="83"/>
                    <a:pt x="443" y="83"/>
                  </a:cubicBezTo>
                  <a:cubicBezTo>
                    <a:pt x="443" y="84"/>
                    <a:pt x="442" y="83"/>
                    <a:pt x="443" y="84"/>
                  </a:cubicBezTo>
                  <a:cubicBezTo>
                    <a:pt x="443" y="85"/>
                    <a:pt x="443" y="85"/>
                    <a:pt x="443" y="85"/>
                  </a:cubicBezTo>
                  <a:cubicBezTo>
                    <a:pt x="443" y="85"/>
                    <a:pt x="442" y="86"/>
                    <a:pt x="442" y="86"/>
                  </a:cubicBezTo>
                  <a:cubicBezTo>
                    <a:pt x="442" y="86"/>
                    <a:pt x="440" y="86"/>
                    <a:pt x="440" y="87"/>
                  </a:cubicBezTo>
                  <a:cubicBezTo>
                    <a:pt x="440" y="87"/>
                    <a:pt x="440" y="87"/>
                    <a:pt x="440" y="87"/>
                  </a:cubicBezTo>
                  <a:cubicBezTo>
                    <a:pt x="440" y="88"/>
                    <a:pt x="441" y="88"/>
                    <a:pt x="441" y="88"/>
                  </a:cubicBezTo>
                  <a:cubicBezTo>
                    <a:pt x="442" y="88"/>
                    <a:pt x="442" y="89"/>
                    <a:pt x="443" y="89"/>
                  </a:cubicBezTo>
                  <a:cubicBezTo>
                    <a:pt x="444" y="89"/>
                    <a:pt x="445" y="89"/>
                    <a:pt x="446" y="90"/>
                  </a:cubicBezTo>
                  <a:cubicBezTo>
                    <a:pt x="446" y="90"/>
                    <a:pt x="447" y="90"/>
                    <a:pt x="446" y="91"/>
                  </a:cubicBezTo>
                  <a:cubicBezTo>
                    <a:pt x="445" y="91"/>
                    <a:pt x="445" y="91"/>
                    <a:pt x="445" y="91"/>
                  </a:cubicBezTo>
                  <a:cubicBezTo>
                    <a:pt x="447" y="92"/>
                    <a:pt x="447" y="92"/>
                    <a:pt x="448" y="93"/>
                  </a:cubicBezTo>
                  <a:cubicBezTo>
                    <a:pt x="449" y="93"/>
                    <a:pt x="450" y="93"/>
                    <a:pt x="451" y="93"/>
                  </a:cubicBezTo>
                  <a:cubicBezTo>
                    <a:pt x="451" y="92"/>
                    <a:pt x="452" y="92"/>
                    <a:pt x="452" y="91"/>
                  </a:cubicBezTo>
                  <a:cubicBezTo>
                    <a:pt x="452" y="91"/>
                    <a:pt x="452" y="90"/>
                    <a:pt x="452" y="90"/>
                  </a:cubicBezTo>
                  <a:cubicBezTo>
                    <a:pt x="451" y="89"/>
                    <a:pt x="451" y="89"/>
                    <a:pt x="450" y="88"/>
                  </a:cubicBezTo>
                  <a:cubicBezTo>
                    <a:pt x="450" y="88"/>
                    <a:pt x="450" y="87"/>
                    <a:pt x="449" y="87"/>
                  </a:cubicBezTo>
                  <a:cubicBezTo>
                    <a:pt x="451" y="87"/>
                    <a:pt x="451" y="87"/>
                    <a:pt x="452" y="87"/>
                  </a:cubicBezTo>
                  <a:cubicBezTo>
                    <a:pt x="453" y="87"/>
                    <a:pt x="454" y="87"/>
                    <a:pt x="455" y="88"/>
                  </a:cubicBezTo>
                  <a:cubicBezTo>
                    <a:pt x="455" y="88"/>
                    <a:pt x="457" y="88"/>
                    <a:pt x="458" y="89"/>
                  </a:cubicBezTo>
                  <a:cubicBezTo>
                    <a:pt x="459" y="89"/>
                    <a:pt x="458" y="90"/>
                    <a:pt x="458" y="91"/>
                  </a:cubicBezTo>
                  <a:cubicBezTo>
                    <a:pt x="457" y="91"/>
                    <a:pt x="457" y="92"/>
                    <a:pt x="457" y="92"/>
                  </a:cubicBezTo>
                  <a:cubicBezTo>
                    <a:pt x="457" y="93"/>
                    <a:pt x="457" y="93"/>
                    <a:pt x="457" y="93"/>
                  </a:cubicBezTo>
                  <a:cubicBezTo>
                    <a:pt x="457" y="93"/>
                    <a:pt x="456" y="91"/>
                    <a:pt x="457" y="93"/>
                  </a:cubicBezTo>
                  <a:cubicBezTo>
                    <a:pt x="458" y="95"/>
                    <a:pt x="460" y="96"/>
                    <a:pt x="460" y="96"/>
                  </a:cubicBezTo>
                  <a:cubicBezTo>
                    <a:pt x="460" y="96"/>
                    <a:pt x="459" y="97"/>
                    <a:pt x="458" y="97"/>
                  </a:cubicBezTo>
                  <a:cubicBezTo>
                    <a:pt x="457" y="97"/>
                    <a:pt x="457" y="97"/>
                    <a:pt x="457" y="97"/>
                  </a:cubicBezTo>
                  <a:cubicBezTo>
                    <a:pt x="455" y="97"/>
                    <a:pt x="455" y="97"/>
                    <a:pt x="453" y="96"/>
                  </a:cubicBezTo>
                  <a:cubicBezTo>
                    <a:pt x="452" y="96"/>
                    <a:pt x="452" y="96"/>
                    <a:pt x="452" y="96"/>
                  </a:cubicBezTo>
                  <a:cubicBezTo>
                    <a:pt x="452" y="98"/>
                    <a:pt x="452" y="98"/>
                    <a:pt x="452" y="98"/>
                  </a:cubicBezTo>
                  <a:cubicBezTo>
                    <a:pt x="452" y="98"/>
                    <a:pt x="455" y="99"/>
                    <a:pt x="453" y="99"/>
                  </a:cubicBezTo>
                  <a:cubicBezTo>
                    <a:pt x="451" y="99"/>
                    <a:pt x="451" y="99"/>
                    <a:pt x="451" y="99"/>
                  </a:cubicBezTo>
                  <a:cubicBezTo>
                    <a:pt x="451" y="99"/>
                    <a:pt x="451" y="99"/>
                    <a:pt x="450" y="100"/>
                  </a:cubicBezTo>
                  <a:cubicBezTo>
                    <a:pt x="450" y="102"/>
                    <a:pt x="451" y="103"/>
                    <a:pt x="451" y="103"/>
                  </a:cubicBezTo>
                  <a:cubicBezTo>
                    <a:pt x="452" y="103"/>
                    <a:pt x="452" y="104"/>
                    <a:pt x="453" y="104"/>
                  </a:cubicBezTo>
                  <a:cubicBezTo>
                    <a:pt x="453" y="104"/>
                    <a:pt x="453" y="105"/>
                    <a:pt x="453" y="105"/>
                  </a:cubicBezTo>
                  <a:cubicBezTo>
                    <a:pt x="453" y="106"/>
                    <a:pt x="453" y="106"/>
                    <a:pt x="453" y="106"/>
                  </a:cubicBezTo>
                  <a:cubicBezTo>
                    <a:pt x="454" y="107"/>
                    <a:pt x="454" y="107"/>
                    <a:pt x="455" y="108"/>
                  </a:cubicBezTo>
                  <a:cubicBezTo>
                    <a:pt x="455" y="108"/>
                    <a:pt x="452" y="109"/>
                    <a:pt x="454" y="110"/>
                  </a:cubicBezTo>
                  <a:cubicBezTo>
                    <a:pt x="456" y="111"/>
                    <a:pt x="458" y="111"/>
                    <a:pt x="458" y="111"/>
                  </a:cubicBezTo>
                  <a:cubicBezTo>
                    <a:pt x="459" y="111"/>
                    <a:pt x="458" y="112"/>
                    <a:pt x="458" y="112"/>
                  </a:cubicBezTo>
                  <a:cubicBezTo>
                    <a:pt x="458" y="113"/>
                    <a:pt x="458" y="113"/>
                    <a:pt x="458" y="113"/>
                  </a:cubicBezTo>
                  <a:cubicBezTo>
                    <a:pt x="458" y="113"/>
                    <a:pt x="459" y="114"/>
                    <a:pt x="459" y="114"/>
                  </a:cubicBezTo>
                  <a:cubicBezTo>
                    <a:pt x="460" y="115"/>
                    <a:pt x="462" y="116"/>
                    <a:pt x="462" y="116"/>
                  </a:cubicBezTo>
                  <a:cubicBezTo>
                    <a:pt x="462" y="117"/>
                    <a:pt x="462" y="117"/>
                    <a:pt x="463" y="118"/>
                  </a:cubicBezTo>
                  <a:cubicBezTo>
                    <a:pt x="463" y="118"/>
                    <a:pt x="462" y="118"/>
                    <a:pt x="462" y="119"/>
                  </a:cubicBezTo>
                  <a:cubicBezTo>
                    <a:pt x="462" y="119"/>
                    <a:pt x="462" y="118"/>
                    <a:pt x="462" y="119"/>
                  </a:cubicBezTo>
                  <a:cubicBezTo>
                    <a:pt x="463" y="120"/>
                    <a:pt x="463" y="121"/>
                    <a:pt x="463" y="121"/>
                  </a:cubicBezTo>
                  <a:cubicBezTo>
                    <a:pt x="463" y="121"/>
                    <a:pt x="464" y="121"/>
                    <a:pt x="464" y="121"/>
                  </a:cubicBezTo>
                  <a:cubicBezTo>
                    <a:pt x="465" y="122"/>
                    <a:pt x="468" y="122"/>
                    <a:pt x="468" y="123"/>
                  </a:cubicBezTo>
                  <a:cubicBezTo>
                    <a:pt x="469" y="123"/>
                    <a:pt x="469" y="126"/>
                    <a:pt x="469" y="126"/>
                  </a:cubicBezTo>
                  <a:cubicBezTo>
                    <a:pt x="469" y="126"/>
                    <a:pt x="470" y="126"/>
                    <a:pt x="471" y="127"/>
                  </a:cubicBezTo>
                  <a:cubicBezTo>
                    <a:pt x="471" y="127"/>
                    <a:pt x="471" y="126"/>
                    <a:pt x="471" y="127"/>
                  </a:cubicBezTo>
                  <a:cubicBezTo>
                    <a:pt x="472" y="128"/>
                    <a:pt x="472" y="128"/>
                    <a:pt x="473" y="128"/>
                  </a:cubicBezTo>
                  <a:cubicBezTo>
                    <a:pt x="474" y="129"/>
                    <a:pt x="474" y="128"/>
                    <a:pt x="474" y="129"/>
                  </a:cubicBezTo>
                  <a:cubicBezTo>
                    <a:pt x="474" y="130"/>
                    <a:pt x="473" y="129"/>
                    <a:pt x="474" y="130"/>
                  </a:cubicBezTo>
                  <a:cubicBezTo>
                    <a:pt x="475" y="131"/>
                    <a:pt x="476" y="132"/>
                    <a:pt x="476" y="132"/>
                  </a:cubicBezTo>
                  <a:cubicBezTo>
                    <a:pt x="476" y="132"/>
                    <a:pt x="477" y="132"/>
                    <a:pt x="477" y="132"/>
                  </a:cubicBezTo>
                  <a:cubicBezTo>
                    <a:pt x="477" y="132"/>
                    <a:pt x="476" y="131"/>
                    <a:pt x="479" y="133"/>
                  </a:cubicBezTo>
                  <a:cubicBezTo>
                    <a:pt x="482" y="134"/>
                    <a:pt x="480" y="133"/>
                    <a:pt x="480" y="136"/>
                  </a:cubicBezTo>
                  <a:cubicBezTo>
                    <a:pt x="481" y="136"/>
                    <a:pt x="481" y="136"/>
                    <a:pt x="481" y="136"/>
                  </a:cubicBezTo>
                  <a:cubicBezTo>
                    <a:pt x="482" y="136"/>
                    <a:pt x="482" y="136"/>
                    <a:pt x="483" y="137"/>
                  </a:cubicBezTo>
                  <a:cubicBezTo>
                    <a:pt x="484" y="137"/>
                    <a:pt x="484" y="137"/>
                    <a:pt x="485" y="137"/>
                  </a:cubicBezTo>
                  <a:cubicBezTo>
                    <a:pt x="486" y="137"/>
                    <a:pt x="486" y="136"/>
                    <a:pt x="486" y="136"/>
                  </a:cubicBezTo>
                  <a:cubicBezTo>
                    <a:pt x="487" y="136"/>
                    <a:pt x="487" y="136"/>
                    <a:pt x="488" y="136"/>
                  </a:cubicBezTo>
                  <a:cubicBezTo>
                    <a:pt x="488" y="135"/>
                    <a:pt x="488" y="135"/>
                    <a:pt x="488" y="135"/>
                  </a:cubicBezTo>
                  <a:cubicBezTo>
                    <a:pt x="488" y="135"/>
                    <a:pt x="489" y="134"/>
                    <a:pt x="489" y="135"/>
                  </a:cubicBezTo>
                  <a:cubicBezTo>
                    <a:pt x="490" y="136"/>
                    <a:pt x="490" y="137"/>
                    <a:pt x="490" y="137"/>
                  </a:cubicBezTo>
                  <a:cubicBezTo>
                    <a:pt x="490" y="138"/>
                    <a:pt x="490" y="138"/>
                    <a:pt x="490" y="138"/>
                  </a:cubicBezTo>
                  <a:cubicBezTo>
                    <a:pt x="490" y="138"/>
                    <a:pt x="490" y="139"/>
                    <a:pt x="491" y="139"/>
                  </a:cubicBezTo>
                  <a:cubicBezTo>
                    <a:pt x="492" y="140"/>
                    <a:pt x="493" y="140"/>
                    <a:pt x="493" y="140"/>
                  </a:cubicBezTo>
                  <a:cubicBezTo>
                    <a:pt x="494" y="141"/>
                    <a:pt x="496" y="141"/>
                    <a:pt x="496" y="142"/>
                  </a:cubicBezTo>
                  <a:cubicBezTo>
                    <a:pt x="496" y="142"/>
                    <a:pt x="498" y="143"/>
                    <a:pt x="498" y="143"/>
                  </a:cubicBezTo>
                  <a:cubicBezTo>
                    <a:pt x="498" y="143"/>
                    <a:pt x="499" y="143"/>
                    <a:pt x="499" y="143"/>
                  </a:cubicBezTo>
                  <a:cubicBezTo>
                    <a:pt x="499" y="143"/>
                    <a:pt x="500" y="143"/>
                    <a:pt x="500" y="142"/>
                  </a:cubicBezTo>
                  <a:cubicBezTo>
                    <a:pt x="500" y="142"/>
                    <a:pt x="501" y="142"/>
                    <a:pt x="501" y="142"/>
                  </a:cubicBezTo>
                  <a:cubicBezTo>
                    <a:pt x="502" y="142"/>
                    <a:pt x="502" y="141"/>
                    <a:pt x="502" y="141"/>
                  </a:cubicBezTo>
                  <a:cubicBezTo>
                    <a:pt x="502" y="140"/>
                    <a:pt x="501" y="140"/>
                    <a:pt x="501" y="139"/>
                  </a:cubicBezTo>
                  <a:cubicBezTo>
                    <a:pt x="501" y="139"/>
                    <a:pt x="501" y="139"/>
                    <a:pt x="501" y="138"/>
                  </a:cubicBezTo>
                  <a:cubicBezTo>
                    <a:pt x="501" y="138"/>
                    <a:pt x="501" y="137"/>
                    <a:pt x="502" y="137"/>
                  </a:cubicBezTo>
                  <a:cubicBezTo>
                    <a:pt x="503" y="138"/>
                    <a:pt x="503" y="138"/>
                    <a:pt x="503" y="138"/>
                  </a:cubicBezTo>
                  <a:cubicBezTo>
                    <a:pt x="503" y="137"/>
                    <a:pt x="504" y="136"/>
                    <a:pt x="504" y="135"/>
                  </a:cubicBezTo>
                  <a:cubicBezTo>
                    <a:pt x="504" y="135"/>
                    <a:pt x="504" y="135"/>
                    <a:pt x="504" y="134"/>
                  </a:cubicBezTo>
                  <a:cubicBezTo>
                    <a:pt x="504" y="134"/>
                    <a:pt x="504" y="134"/>
                    <a:pt x="503" y="133"/>
                  </a:cubicBezTo>
                  <a:cubicBezTo>
                    <a:pt x="503" y="132"/>
                    <a:pt x="504" y="132"/>
                    <a:pt x="504" y="132"/>
                  </a:cubicBezTo>
                  <a:cubicBezTo>
                    <a:pt x="504" y="131"/>
                    <a:pt x="504" y="131"/>
                    <a:pt x="505" y="131"/>
                  </a:cubicBezTo>
                  <a:cubicBezTo>
                    <a:pt x="505" y="131"/>
                    <a:pt x="506" y="131"/>
                    <a:pt x="506" y="131"/>
                  </a:cubicBezTo>
                  <a:cubicBezTo>
                    <a:pt x="506" y="130"/>
                    <a:pt x="507" y="130"/>
                    <a:pt x="507" y="130"/>
                  </a:cubicBezTo>
                  <a:cubicBezTo>
                    <a:pt x="507" y="129"/>
                    <a:pt x="506" y="129"/>
                    <a:pt x="506" y="128"/>
                  </a:cubicBezTo>
                  <a:cubicBezTo>
                    <a:pt x="506" y="127"/>
                    <a:pt x="506" y="127"/>
                    <a:pt x="506" y="126"/>
                  </a:cubicBezTo>
                  <a:cubicBezTo>
                    <a:pt x="506" y="126"/>
                    <a:pt x="506" y="126"/>
                    <a:pt x="506" y="125"/>
                  </a:cubicBezTo>
                  <a:cubicBezTo>
                    <a:pt x="507" y="125"/>
                    <a:pt x="507" y="125"/>
                    <a:pt x="507" y="125"/>
                  </a:cubicBezTo>
                  <a:cubicBezTo>
                    <a:pt x="507" y="124"/>
                    <a:pt x="507" y="124"/>
                    <a:pt x="507" y="123"/>
                  </a:cubicBezTo>
                  <a:cubicBezTo>
                    <a:pt x="507" y="123"/>
                    <a:pt x="507" y="122"/>
                    <a:pt x="507" y="121"/>
                  </a:cubicBezTo>
                  <a:cubicBezTo>
                    <a:pt x="507" y="121"/>
                    <a:pt x="507" y="121"/>
                    <a:pt x="507" y="120"/>
                  </a:cubicBezTo>
                  <a:cubicBezTo>
                    <a:pt x="508" y="120"/>
                    <a:pt x="509" y="120"/>
                    <a:pt x="510" y="120"/>
                  </a:cubicBezTo>
                  <a:cubicBezTo>
                    <a:pt x="510" y="120"/>
                    <a:pt x="512" y="121"/>
                    <a:pt x="513" y="121"/>
                  </a:cubicBezTo>
                  <a:cubicBezTo>
                    <a:pt x="515" y="122"/>
                    <a:pt x="513" y="121"/>
                    <a:pt x="515" y="122"/>
                  </a:cubicBezTo>
                  <a:cubicBezTo>
                    <a:pt x="516" y="123"/>
                    <a:pt x="520" y="123"/>
                    <a:pt x="520" y="123"/>
                  </a:cubicBezTo>
                  <a:cubicBezTo>
                    <a:pt x="520" y="123"/>
                    <a:pt x="520" y="123"/>
                    <a:pt x="521" y="123"/>
                  </a:cubicBezTo>
                  <a:cubicBezTo>
                    <a:pt x="521" y="122"/>
                    <a:pt x="521" y="121"/>
                    <a:pt x="521" y="120"/>
                  </a:cubicBezTo>
                  <a:cubicBezTo>
                    <a:pt x="521" y="120"/>
                    <a:pt x="521" y="120"/>
                    <a:pt x="521" y="119"/>
                  </a:cubicBezTo>
                  <a:cubicBezTo>
                    <a:pt x="522" y="120"/>
                    <a:pt x="522" y="120"/>
                    <a:pt x="523" y="120"/>
                  </a:cubicBezTo>
                  <a:cubicBezTo>
                    <a:pt x="524" y="120"/>
                    <a:pt x="525" y="119"/>
                    <a:pt x="525" y="119"/>
                  </a:cubicBezTo>
                  <a:cubicBezTo>
                    <a:pt x="526" y="119"/>
                    <a:pt x="526" y="119"/>
                    <a:pt x="526" y="119"/>
                  </a:cubicBezTo>
                  <a:cubicBezTo>
                    <a:pt x="526" y="119"/>
                    <a:pt x="527" y="119"/>
                    <a:pt x="527" y="119"/>
                  </a:cubicBezTo>
                  <a:cubicBezTo>
                    <a:pt x="527" y="119"/>
                    <a:pt x="527" y="118"/>
                    <a:pt x="528" y="118"/>
                  </a:cubicBezTo>
                  <a:cubicBezTo>
                    <a:pt x="528" y="118"/>
                    <a:pt x="528" y="118"/>
                    <a:pt x="528" y="118"/>
                  </a:cubicBezTo>
                  <a:cubicBezTo>
                    <a:pt x="529" y="118"/>
                    <a:pt x="530" y="118"/>
                    <a:pt x="530" y="118"/>
                  </a:cubicBezTo>
                  <a:cubicBezTo>
                    <a:pt x="531" y="118"/>
                    <a:pt x="531" y="118"/>
                    <a:pt x="532" y="118"/>
                  </a:cubicBezTo>
                  <a:cubicBezTo>
                    <a:pt x="532" y="118"/>
                    <a:pt x="532" y="117"/>
                    <a:pt x="532" y="117"/>
                  </a:cubicBezTo>
                  <a:cubicBezTo>
                    <a:pt x="532" y="117"/>
                    <a:pt x="532" y="117"/>
                    <a:pt x="532" y="117"/>
                  </a:cubicBezTo>
                  <a:cubicBezTo>
                    <a:pt x="532" y="117"/>
                    <a:pt x="533" y="117"/>
                    <a:pt x="533" y="117"/>
                  </a:cubicBezTo>
                  <a:cubicBezTo>
                    <a:pt x="533" y="117"/>
                    <a:pt x="535" y="118"/>
                    <a:pt x="535" y="118"/>
                  </a:cubicBezTo>
                  <a:cubicBezTo>
                    <a:pt x="535" y="118"/>
                    <a:pt x="535" y="118"/>
                    <a:pt x="536" y="117"/>
                  </a:cubicBezTo>
                  <a:cubicBezTo>
                    <a:pt x="536" y="117"/>
                    <a:pt x="536" y="117"/>
                    <a:pt x="537" y="117"/>
                  </a:cubicBezTo>
                  <a:cubicBezTo>
                    <a:pt x="537" y="117"/>
                    <a:pt x="539" y="117"/>
                    <a:pt x="540" y="118"/>
                  </a:cubicBezTo>
                  <a:cubicBezTo>
                    <a:pt x="540" y="118"/>
                    <a:pt x="541" y="119"/>
                    <a:pt x="541" y="119"/>
                  </a:cubicBezTo>
                  <a:cubicBezTo>
                    <a:pt x="542" y="119"/>
                    <a:pt x="543" y="119"/>
                    <a:pt x="544" y="119"/>
                  </a:cubicBezTo>
                  <a:cubicBezTo>
                    <a:pt x="544" y="119"/>
                    <a:pt x="544" y="119"/>
                    <a:pt x="544" y="118"/>
                  </a:cubicBezTo>
                  <a:cubicBezTo>
                    <a:pt x="544" y="118"/>
                    <a:pt x="544" y="118"/>
                    <a:pt x="544" y="118"/>
                  </a:cubicBezTo>
                  <a:cubicBezTo>
                    <a:pt x="544" y="118"/>
                    <a:pt x="549" y="119"/>
                    <a:pt x="549" y="119"/>
                  </a:cubicBezTo>
                  <a:cubicBezTo>
                    <a:pt x="549" y="120"/>
                    <a:pt x="550" y="118"/>
                    <a:pt x="550" y="118"/>
                  </a:cubicBezTo>
                  <a:cubicBezTo>
                    <a:pt x="549" y="118"/>
                    <a:pt x="549" y="118"/>
                    <a:pt x="549" y="117"/>
                  </a:cubicBezTo>
                  <a:cubicBezTo>
                    <a:pt x="549" y="117"/>
                    <a:pt x="549" y="117"/>
                    <a:pt x="549" y="117"/>
                  </a:cubicBezTo>
                  <a:cubicBezTo>
                    <a:pt x="550" y="117"/>
                    <a:pt x="550" y="117"/>
                    <a:pt x="551" y="117"/>
                  </a:cubicBezTo>
                  <a:cubicBezTo>
                    <a:pt x="551" y="117"/>
                    <a:pt x="551" y="117"/>
                    <a:pt x="551" y="117"/>
                  </a:cubicBezTo>
                  <a:cubicBezTo>
                    <a:pt x="552" y="118"/>
                    <a:pt x="553" y="118"/>
                    <a:pt x="553" y="118"/>
                  </a:cubicBezTo>
                  <a:cubicBezTo>
                    <a:pt x="553" y="118"/>
                    <a:pt x="554" y="119"/>
                    <a:pt x="554" y="119"/>
                  </a:cubicBezTo>
                  <a:cubicBezTo>
                    <a:pt x="555" y="119"/>
                    <a:pt x="555" y="119"/>
                    <a:pt x="555" y="119"/>
                  </a:cubicBezTo>
                  <a:cubicBezTo>
                    <a:pt x="555" y="119"/>
                    <a:pt x="555" y="119"/>
                    <a:pt x="555" y="118"/>
                  </a:cubicBezTo>
                  <a:cubicBezTo>
                    <a:pt x="555" y="118"/>
                    <a:pt x="555" y="118"/>
                    <a:pt x="556" y="118"/>
                  </a:cubicBezTo>
                  <a:cubicBezTo>
                    <a:pt x="556" y="118"/>
                    <a:pt x="555" y="117"/>
                    <a:pt x="555" y="117"/>
                  </a:cubicBezTo>
                  <a:cubicBezTo>
                    <a:pt x="555" y="117"/>
                    <a:pt x="555" y="117"/>
                    <a:pt x="555" y="117"/>
                  </a:cubicBezTo>
                  <a:cubicBezTo>
                    <a:pt x="555" y="117"/>
                    <a:pt x="552" y="115"/>
                    <a:pt x="551" y="114"/>
                  </a:cubicBezTo>
                  <a:cubicBezTo>
                    <a:pt x="550" y="113"/>
                    <a:pt x="550" y="113"/>
                    <a:pt x="550" y="113"/>
                  </a:cubicBezTo>
                  <a:cubicBezTo>
                    <a:pt x="549" y="113"/>
                    <a:pt x="549" y="113"/>
                    <a:pt x="548" y="112"/>
                  </a:cubicBezTo>
                  <a:cubicBezTo>
                    <a:pt x="547" y="111"/>
                    <a:pt x="546" y="111"/>
                    <a:pt x="545" y="110"/>
                  </a:cubicBezTo>
                  <a:cubicBezTo>
                    <a:pt x="545" y="110"/>
                    <a:pt x="545" y="109"/>
                    <a:pt x="546" y="109"/>
                  </a:cubicBezTo>
                  <a:cubicBezTo>
                    <a:pt x="546" y="109"/>
                    <a:pt x="545" y="108"/>
                    <a:pt x="547" y="109"/>
                  </a:cubicBezTo>
                  <a:cubicBezTo>
                    <a:pt x="548" y="110"/>
                    <a:pt x="546" y="108"/>
                    <a:pt x="548" y="110"/>
                  </a:cubicBezTo>
                  <a:cubicBezTo>
                    <a:pt x="550" y="112"/>
                    <a:pt x="551" y="113"/>
                    <a:pt x="551" y="113"/>
                  </a:cubicBezTo>
                  <a:cubicBezTo>
                    <a:pt x="551" y="113"/>
                    <a:pt x="551" y="113"/>
                    <a:pt x="552" y="113"/>
                  </a:cubicBezTo>
                  <a:cubicBezTo>
                    <a:pt x="552" y="114"/>
                    <a:pt x="558" y="116"/>
                    <a:pt x="558" y="116"/>
                  </a:cubicBezTo>
                  <a:cubicBezTo>
                    <a:pt x="558" y="116"/>
                    <a:pt x="558" y="116"/>
                    <a:pt x="558" y="116"/>
                  </a:cubicBezTo>
                  <a:cubicBezTo>
                    <a:pt x="558" y="116"/>
                    <a:pt x="558" y="115"/>
                    <a:pt x="557" y="115"/>
                  </a:cubicBezTo>
                  <a:cubicBezTo>
                    <a:pt x="557" y="114"/>
                    <a:pt x="556" y="114"/>
                    <a:pt x="556" y="114"/>
                  </a:cubicBezTo>
                  <a:cubicBezTo>
                    <a:pt x="555" y="113"/>
                    <a:pt x="555" y="113"/>
                    <a:pt x="554" y="112"/>
                  </a:cubicBezTo>
                  <a:cubicBezTo>
                    <a:pt x="554" y="112"/>
                    <a:pt x="553" y="112"/>
                    <a:pt x="553" y="111"/>
                  </a:cubicBezTo>
                  <a:cubicBezTo>
                    <a:pt x="552" y="111"/>
                    <a:pt x="552" y="110"/>
                    <a:pt x="552" y="110"/>
                  </a:cubicBezTo>
                  <a:cubicBezTo>
                    <a:pt x="551" y="110"/>
                    <a:pt x="551" y="110"/>
                    <a:pt x="551" y="109"/>
                  </a:cubicBezTo>
                  <a:cubicBezTo>
                    <a:pt x="551" y="109"/>
                    <a:pt x="550" y="108"/>
                    <a:pt x="551" y="108"/>
                  </a:cubicBezTo>
                  <a:cubicBezTo>
                    <a:pt x="552" y="109"/>
                    <a:pt x="552" y="109"/>
                    <a:pt x="552" y="109"/>
                  </a:cubicBezTo>
                  <a:cubicBezTo>
                    <a:pt x="552" y="108"/>
                    <a:pt x="552" y="108"/>
                    <a:pt x="552" y="108"/>
                  </a:cubicBezTo>
                  <a:cubicBezTo>
                    <a:pt x="552" y="108"/>
                    <a:pt x="550" y="106"/>
                    <a:pt x="551" y="106"/>
                  </a:cubicBezTo>
                  <a:cubicBezTo>
                    <a:pt x="551" y="106"/>
                    <a:pt x="551" y="105"/>
                    <a:pt x="552" y="105"/>
                  </a:cubicBezTo>
                  <a:cubicBezTo>
                    <a:pt x="552" y="105"/>
                    <a:pt x="550" y="103"/>
                    <a:pt x="550" y="103"/>
                  </a:cubicBezTo>
                  <a:cubicBezTo>
                    <a:pt x="550" y="103"/>
                    <a:pt x="550" y="103"/>
                    <a:pt x="550" y="103"/>
                  </a:cubicBezTo>
                  <a:cubicBezTo>
                    <a:pt x="551" y="103"/>
                    <a:pt x="552" y="103"/>
                    <a:pt x="552" y="103"/>
                  </a:cubicBezTo>
                  <a:cubicBezTo>
                    <a:pt x="552" y="103"/>
                    <a:pt x="553" y="103"/>
                    <a:pt x="553" y="103"/>
                  </a:cubicBezTo>
                  <a:cubicBezTo>
                    <a:pt x="553" y="103"/>
                    <a:pt x="553" y="103"/>
                    <a:pt x="553" y="103"/>
                  </a:cubicBezTo>
                  <a:cubicBezTo>
                    <a:pt x="553" y="102"/>
                    <a:pt x="553" y="102"/>
                    <a:pt x="552" y="101"/>
                  </a:cubicBezTo>
                  <a:cubicBezTo>
                    <a:pt x="552" y="101"/>
                    <a:pt x="552" y="101"/>
                    <a:pt x="551" y="100"/>
                  </a:cubicBezTo>
                  <a:cubicBezTo>
                    <a:pt x="550" y="100"/>
                    <a:pt x="550" y="99"/>
                    <a:pt x="550" y="99"/>
                  </a:cubicBezTo>
                  <a:cubicBezTo>
                    <a:pt x="550" y="99"/>
                    <a:pt x="550" y="99"/>
                    <a:pt x="550" y="98"/>
                  </a:cubicBezTo>
                  <a:cubicBezTo>
                    <a:pt x="550" y="98"/>
                    <a:pt x="550" y="98"/>
                    <a:pt x="550" y="98"/>
                  </a:cubicBezTo>
                  <a:cubicBezTo>
                    <a:pt x="550" y="98"/>
                    <a:pt x="549" y="98"/>
                    <a:pt x="549" y="97"/>
                  </a:cubicBezTo>
                  <a:cubicBezTo>
                    <a:pt x="549" y="97"/>
                    <a:pt x="548" y="97"/>
                    <a:pt x="548" y="96"/>
                  </a:cubicBezTo>
                  <a:cubicBezTo>
                    <a:pt x="547" y="95"/>
                    <a:pt x="546" y="95"/>
                    <a:pt x="545" y="94"/>
                  </a:cubicBezTo>
                  <a:cubicBezTo>
                    <a:pt x="546" y="94"/>
                    <a:pt x="547" y="95"/>
                    <a:pt x="548" y="95"/>
                  </a:cubicBezTo>
                  <a:cubicBezTo>
                    <a:pt x="548" y="95"/>
                    <a:pt x="549" y="95"/>
                    <a:pt x="549" y="95"/>
                  </a:cubicBezTo>
                  <a:cubicBezTo>
                    <a:pt x="549" y="95"/>
                    <a:pt x="550" y="96"/>
                    <a:pt x="550" y="96"/>
                  </a:cubicBezTo>
                  <a:cubicBezTo>
                    <a:pt x="550" y="95"/>
                    <a:pt x="548" y="93"/>
                    <a:pt x="548" y="93"/>
                  </a:cubicBezTo>
                  <a:cubicBezTo>
                    <a:pt x="547" y="93"/>
                    <a:pt x="547" y="92"/>
                    <a:pt x="546" y="92"/>
                  </a:cubicBezTo>
                  <a:cubicBezTo>
                    <a:pt x="545" y="91"/>
                    <a:pt x="544" y="91"/>
                    <a:pt x="543" y="90"/>
                  </a:cubicBezTo>
                  <a:cubicBezTo>
                    <a:pt x="543" y="90"/>
                    <a:pt x="541" y="88"/>
                    <a:pt x="540" y="88"/>
                  </a:cubicBezTo>
                  <a:cubicBezTo>
                    <a:pt x="539" y="87"/>
                    <a:pt x="538" y="86"/>
                    <a:pt x="537" y="86"/>
                  </a:cubicBezTo>
                  <a:cubicBezTo>
                    <a:pt x="537" y="85"/>
                    <a:pt x="535" y="85"/>
                    <a:pt x="536" y="85"/>
                  </a:cubicBezTo>
                  <a:cubicBezTo>
                    <a:pt x="536" y="85"/>
                    <a:pt x="539" y="86"/>
                    <a:pt x="539" y="86"/>
                  </a:cubicBezTo>
                  <a:cubicBezTo>
                    <a:pt x="539" y="86"/>
                    <a:pt x="540" y="86"/>
                    <a:pt x="541" y="87"/>
                  </a:cubicBezTo>
                  <a:cubicBezTo>
                    <a:pt x="541" y="87"/>
                    <a:pt x="541" y="87"/>
                    <a:pt x="541" y="87"/>
                  </a:cubicBezTo>
                  <a:cubicBezTo>
                    <a:pt x="541" y="86"/>
                    <a:pt x="540" y="85"/>
                    <a:pt x="539" y="85"/>
                  </a:cubicBezTo>
                  <a:cubicBezTo>
                    <a:pt x="539" y="85"/>
                    <a:pt x="539" y="84"/>
                    <a:pt x="539" y="84"/>
                  </a:cubicBezTo>
                  <a:cubicBezTo>
                    <a:pt x="539" y="84"/>
                    <a:pt x="539" y="84"/>
                    <a:pt x="539" y="84"/>
                  </a:cubicBezTo>
                  <a:cubicBezTo>
                    <a:pt x="540" y="85"/>
                    <a:pt x="542" y="86"/>
                    <a:pt x="542" y="86"/>
                  </a:cubicBezTo>
                  <a:cubicBezTo>
                    <a:pt x="542" y="86"/>
                    <a:pt x="542" y="86"/>
                    <a:pt x="542" y="86"/>
                  </a:cubicBezTo>
                  <a:cubicBezTo>
                    <a:pt x="542" y="85"/>
                    <a:pt x="541" y="85"/>
                    <a:pt x="541" y="84"/>
                  </a:cubicBezTo>
                  <a:cubicBezTo>
                    <a:pt x="541" y="84"/>
                    <a:pt x="541" y="84"/>
                    <a:pt x="541" y="84"/>
                  </a:cubicBezTo>
                  <a:cubicBezTo>
                    <a:pt x="542" y="85"/>
                    <a:pt x="543" y="85"/>
                    <a:pt x="543" y="85"/>
                  </a:cubicBezTo>
                  <a:cubicBezTo>
                    <a:pt x="543" y="85"/>
                    <a:pt x="544" y="85"/>
                    <a:pt x="544" y="86"/>
                  </a:cubicBezTo>
                  <a:cubicBezTo>
                    <a:pt x="544" y="86"/>
                    <a:pt x="543" y="84"/>
                    <a:pt x="542" y="84"/>
                  </a:cubicBezTo>
                  <a:cubicBezTo>
                    <a:pt x="542" y="84"/>
                    <a:pt x="539" y="82"/>
                    <a:pt x="539" y="82"/>
                  </a:cubicBezTo>
                  <a:cubicBezTo>
                    <a:pt x="538" y="81"/>
                    <a:pt x="537" y="80"/>
                    <a:pt x="537" y="80"/>
                  </a:cubicBezTo>
                  <a:cubicBezTo>
                    <a:pt x="537" y="80"/>
                    <a:pt x="538" y="81"/>
                    <a:pt x="539" y="81"/>
                  </a:cubicBezTo>
                  <a:cubicBezTo>
                    <a:pt x="540" y="82"/>
                    <a:pt x="542" y="83"/>
                    <a:pt x="543" y="84"/>
                  </a:cubicBezTo>
                  <a:cubicBezTo>
                    <a:pt x="543" y="85"/>
                    <a:pt x="544" y="85"/>
                    <a:pt x="544" y="85"/>
                  </a:cubicBezTo>
                  <a:cubicBezTo>
                    <a:pt x="545" y="86"/>
                    <a:pt x="546" y="86"/>
                    <a:pt x="547" y="87"/>
                  </a:cubicBezTo>
                  <a:cubicBezTo>
                    <a:pt x="547" y="87"/>
                    <a:pt x="547" y="87"/>
                    <a:pt x="547" y="87"/>
                  </a:cubicBezTo>
                  <a:cubicBezTo>
                    <a:pt x="547" y="87"/>
                    <a:pt x="547" y="87"/>
                    <a:pt x="547" y="87"/>
                  </a:cubicBezTo>
                  <a:cubicBezTo>
                    <a:pt x="547" y="87"/>
                    <a:pt x="547" y="87"/>
                    <a:pt x="547" y="87"/>
                  </a:cubicBezTo>
                  <a:cubicBezTo>
                    <a:pt x="547" y="87"/>
                    <a:pt x="547" y="87"/>
                    <a:pt x="547" y="87"/>
                  </a:cubicBezTo>
                  <a:cubicBezTo>
                    <a:pt x="547" y="87"/>
                    <a:pt x="547" y="87"/>
                    <a:pt x="547" y="86"/>
                  </a:cubicBezTo>
                  <a:cubicBezTo>
                    <a:pt x="546" y="86"/>
                    <a:pt x="546" y="86"/>
                    <a:pt x="545" y="85"/>
                  </a:cubicBezTo>
                  <a:cubicBezTo>
                    <a:pt x="545" y="85"/>
                    <a:pt x="545" y="85"/>
                    <a:pt x="544" y="84"/>
                  </a:cubicBezTo>
                  <a:cubicBezTo>
                    <a:pt x="542" y="83"/>
                    <a:pt x="543" y="83"/>
                    <a:pt x="542" y="83"/>
                  </a:cubicBezTo>
                  <a:cubicBezTo>
                    <a:pt x="541" y="82"/>
                    <a:pt x="541" y="82"/>
                    <a:pt x="539" y="80"/>
                  </a:cubicBezTo>
                  <a:cubicBezTo>
                    <a:pt x="536" y="78"/>
                    <a:pt x="536" y="78"/>
                    <a:pt x="536" y="78"/>
                  </a:cubicBezTo>
                  <a:cubicBezTo>
                    <a:pt x="536" y="78"/>
                    <a:pt x="536" y="78"/>
                    <a:pt x="535" y="78"/>
                  </a:cubicBezTo>
                  <a:cubicBezTo>
                    <a:pt x="535" y="78"/>
                    <a:pt x="535" y="78"/>
                    <a:pt x="535" y="78"/>
                  </a:cubicBezTo>
                  <a:cubicBezTo>
                    <a:pt x="534" y="77"/>
                    <a:pt x="535" y="78"/>
                    <a:pt x="534" y="77"/>
                  </a:cubicBezTo>
                  <a:cubicBezTo>
                    <a:pt x="533" y="77"/>
                    <a:pt x="534" y="77"/>
                    <a:pt x="533" y="77"/>
                  </a:cubicBezTo>
                  <a:cubicBezTo>
                    <a:pt x="533" y="76"/>
                    <a:pt x="535" y="78"/>
                    <a:pt x="532" y="76"/>
                  </a:cubicBezTo>
                  <a:cubicBezTo>
                    <a:pt x="530" y="74"/>
                    <a:pt x="530" y="74"/>
                    <a:pt x="530" y="74"/>
                  </a:cubicBezTo>
                  <a:cubicBezTo>
                    <a:pt x="530" y="74"/>
                    <a:pt x="530" y="75"/>
                    <a:pt x="529" y="74"/>
                  </a:cubicBezTo>
                  <a:cubicBezTo>
                    <a:pt x="527" y="73"/>
                    <a:pt x="527" y="73"/>
                    <a:pt x="526" y="72"/>
                  </a:cubicBezTo>
                  <a:cubicBezTo>
                    <a:pt x="526" y="72"/>
                    <a:pt x="526" y="72"/>
                    <a:pt x="526" y="72"/>
                  </a:cubicBezTo>
                  <a:cubicBezTo>
                    <a:pt x="525" y="72"/>
                    <a:pt x="526" y="72"/>
                    <a:pt x="525" y="72"/>
                  </a:cubicBezTo>
                  <a:cubicBezTo>
                    <a:pt x="525" y="72"/>
                    <a:pt x="525" y="72"/>
                    <a:pt x="524" y="71"/>
                  </a:cubicBezTo>
                  <a:cubicBezTo>
                    <a:pt x="523" y="71"/>
                    <a:pt x="524" y="71"/>
                    <a:pt x="523" y="71"/>
                  </a:cubicBezTo>
                  <a:cubicBezTo>
                    <a:pt x="523" y="70"/>
                    <a:pt x="521" y="69"/>
                    <a:pt x="521" y="69"/>
                  </a:cubicBezTo>
                  <a:cubicBezTo>
                    <a:pt x="520" y="69"/>
                    <a:pt x="520" y="68"/>
                    <a:pt x="520" y="68"/>
                  </a:cubicBezTo>
                  <a:cubicBezTo>
                    <a:pt x="520" y="68"/>
                    <a:pt x="520" y="68"/>
                    <a:pt x="520" y="68"/>
                  </a:cubicBezTo>
                  <a:cubicBezTo>
                    <a:pt x="521" y="69"/>
                    <a:pt x="522" y="69"/>
                    <a:pt x="522" y="69"/>
                  </a:cubicBezTo>
                  <a:cubicBezTo>
                    <a:pt x="521" y="68"/>
                    <a:pt x="521" y="68"/>
                    <a:pt x="521" y="68"/>
                  </a:cubicBezTo>
                  <a:cubicBezTo>
                    <a:pt x="521" y="68"/>
                    <a:pt x="520" y="67"/>
                    <a:pt x="521" y="67"/>
                  </a:cubicBezTo>
                  <a:cubicBezTo>
                    <a:pt x="521" y="67"/>
                    <a:pt x="521" y="67"/>
                    <a:pt x="521" y="68"/>
                  </a:cubicBezTo>
                  <a:cubicBezTo>
                    <a:pt x="521" y="68"/>
                    <a:pt x="522" y="68"/>
                    <a:pt x="522" y="68"/>
                  </a:cubicBezTo>
                  <a:cubicBezTo>
                    <a:pt x="522" y="68"/>
                    <a:pt x="522" y="68"/>
                    <a:pt x="522" y="68"/>
                  </a:cubicBezTo>
                  <a:cubicBezTo>
                    <a:pt x="522" y="68"/>
                    <a:pt x="522" y="67"/>
                    <a:pt x="522" y="67"/>
                  </a:cubicBezTo>
                  <a:cubicBezTo>
                    <a:pt x="520" y="66"/>
                    <a:pt x="518" y="65"/>
                    <a:pt x="516" y="63"/>
                  </a:cubicBezTo>
                  <a:cubicBezTo>
                    <a:pt x="515" y="63"/>
                    <a:pt x="515" y="62"/>
                    <a:pt x="515" y="62"/>
                  </a:cubicBezTo>
                  <a:cubicBezTo>
                    <a:pt x="513" y="61"/>
                    <a:pt x="512" y="60"/>
                    <a:pt x="511" y="59"/>
                  </a:cubicBezTo>
                  <a:cubicBezTo>
                    <a:pt x="510" y="59"/>
                    <a:pt x="510" y="58"/>
                    <a:pt x="510" y="58"/>
                  </a:cubicBezTo>
                  <a:cubicBezTo>
                    <a:pt x="509" y="57"/>
                    <a:pt x="508" y="57"/>
                    <a:pt x="507" y="56"/>
                  </a:cubicBezTo>
                  <a:cubicBezTo>
                    <a:pt x="505" y="55"/>
                    <a:pt x="505" y="55"/>
                    <a:pt x="504" y="54"/>
                  </a:cubicBezTo>
                  <a:cubicBezTo>
                    <a:pt x="503" y="53"/>
                    <a:pt x="502" y="53"/>
                    <a:pt x="501" y="52"/>
                  </a:cubicBezTo>
                  <a:cubicBezTo>
                    <a:pt x="499" y="50"/>
                    <a:pt x="497" y="49"/>
                    <a:pt x="494" y="48"/>
                  </a:cubicBezTo>
                  <a:cubicBezTo>
                    <a:pt x="492" y="46"/>
                    <a:pt x="491" y="46"/>
                    <a:pt x="489" y="45"/>
                  </a:cubicBezTo>
                  <a:cubicBezTo>
                    <a:pt x="489" y="45"/>
                    <a:pt x="486" y="43"/>
                    <a:pt x="485" y="43"/>
                  </a:cubicBezTo>
                  <a:cubicBezTo>
                    <a:pt x="485" y="43"/>
                    <a:pt x="485" y="43"/>
                    <a:pt x="485" y="43"/>
                  </a:cubicBezTo>
                  <a:cubicBezTo>
                    <a:pt x="485" y="43"/>
                    <a:pt x="483" y="42"/>
                    <a:pt x="483" y="42"/>
                  </a:cubicBezTo>
                  <a:cubicBezTo>
                    <a:pt x="482" y="42"/>
                    <a:pt x="482" y="41"/>
                    <a:pt x="481" y="41"/>
                  </a:cubicBezTo>
                  <a:cubicBezTo>
                    <a:pt x="481" y="40"/>
                    <a:pt x="481" y="40"/>
                    <a:pt x="480" y="40"/>
                  </a:cubicBezTo>
                  <a:cubicBezTo>
                    <a:pt x="480" y="40"/>
                    <a:pt x="480" y="40"/>
                    <a:pt x="480" y="39"/>
                  </a:cubicBezTo>
                  <a:cubicBezTo>
                    <a:pt x="479" y="39"/>
                    <a:pt x="478" y="38"/>
                    <a:pt x="477" y="38"/>
                  </a:cubicBezTo>
                  <a:cubicBezTo>
                    <a:pt x="477" y="38"/>
                    <a:pt x="478" y="38"/>
                    <a:pt x="477" y="38"/>
                  </a:cubicBezTo>
                  <a:cubicBezTo>
                    <a:pt x="475" y="37"/>
                    <a:pt x="475" y="37"/>
                    <a:pt x="474" y="36"/>
                  </a:cubicBezTo>
                  <a:cubicBezTo>
                    <a:pt x="472" y="36"/>
                    <a:pt x="473" y="36"/>
                    <a:pt x="472" y="36"/>
                  </a:cubicBezTo>
                  <a:cubicBezTo>
                    <a:pt x="471" y="35"/>
                    <a:pt x="471" y="35"/>
                    <a:pt x="471" y="35"/>
                  </a:cubicBezTo>
                  <a:cubicBezTo>
                    <a:pt x="471" y="35"/>
                    <a:pt x="470" y="34"/>
                    <a:pt x="469" y="34"/>
                  </a:cubicBezTo>
                  <a:cubicBezTo>
                    <a:pt x="468" y="34"/>
                    <a:pt x="468" y="34"/>
                    <a:pt x="468" y="34"/>
                  </a:cubicBezTo>
                  <a:cubicBezTo>
                    <a:pt x="468" y="34"/>
                    <a:pt x="467" y="34"/>
                    <a:pt x="468" y="34"/>
                  </a:cubicBezTo>
                  <a:cubicBezTo>
                    <a:pt x="468" y="35"/>
                    <a:pt x="467" y="34"/>
                    <a:pt x="468" y="35"/>
                  </a:cubicBezTo>
                  <a:cubicBezTo>
                    <a:pt x="468" y="35"/>
                    <a:pt x="469" y="36"/>
                    <a:pt x="468" y="35"/>
                  </a:cubicBezTo>
                  <a:cubicBezTo>
                    <a:pt x="466" y="35"/>
                    <a:pt x="466" y="35"/>
                    <a:pt x="466" y="35"/>
                  </a:cubicBezTo>
                  <a:cubicBezTo>
                    <a:pt x="466" y="35"/>
                    <a:pt x="467" y="35"/>
                    <a:pt x="466" y="35"/>
                  </a:cubicBezTo>
                  <a:cubicBezTo>
                    <a:pt x="465" y="34"/>
                    <a:pt x="466" y="35"/>
                    <a:pt x="465" y="34"/>
                  </a:cubicBezTo>
                  <a:cubicBezTo>
                    <a:pt x="464" y="34"/>
                    <a:pt x="465" y="35"/>
                    <a:pt x="464" y="34"/>
                  </a:cubicBezTo>
                  <a:cubicBezTo>
                    <a:pt x="462" y="33"/>
                    <a:pt x="462" y="33"/>
                    <a:pt x="462" y="33"/>
                  </a:cubicBezTo>
                  <a:cubicBezTo>
                    <a:pt x="462" y="33"/>
                    <a:pt x="461" y="32"/>
                    <a:pt x="461" y="32"/>
                  </a:cubicBezTo>
                  <a:cubicBezTo>
                    <a:pt x="461" y="31"/>
                    <a:pt x="461" y="31"/>
                    <a:pt x="461" y="31"/>
                  </a:cubicBezTo>
                  <a:cubicBezTo>
                    <a:pt x="460" y="30"/>
                    <a:pt x="461" y="31"/>
                    <a:pt x="459" y="30"/>
                  </a:cubicBezTo>
                  <a:cubicBezTo>
                    <a:pt x="457" y="29"/>
                    <a:pt x="459" y="30"/>
                    <a:pt x="457" y="29"/>
                  </a:cubicBezTo>
                  <a:cubicBezTo>
                    <a:pt x="456" y="29"/>
                    <a:pt x="455" y="28"/>
                    <a:pt x="456" y="29"/>
                  </a:cubicBezTo>
                  <a:cubicBezTo>
                    <a:pt x="456" y="29"/>
                    <a:pt x="456" y="29"/>
                    <a:pt x="456" y="29"/>
                  </a:cubicBezTo>
                  <a:cubicBezTo>
                    <a:pt x="456" y="29"/>
                    <a:pt x="456" y="30"/>
                    <a:pt x="456" y="30"/>
                  </a:cubicBezTo>
                  <a:cubicBezTo>
                    <a:pt x="456" y="30"/>
                    <a:pt x="457" y="30"/>
                    <a:pt x="456" y="30"/>
                  </a:cubicBezTo>
                  <a:cubicBezTo>
                    <a:pt x="455" y="30"/>
                    <a:pt x="457" y="31"/>
                    <a:pt x="455" y="30"/>
                  </a:cubicBezTo>
                  <a:cubicBezTo>
                    <a:pt x="453" y="29"/>
                    <a:pt x="453" y="29"/>
                    <a:pt x="453" y="29"/>
                  </a:cubicBezTo>
                  <a:cubicBezTo>
                    <a:pt x="453" y="29"/>
                    <a:pt x="453" y="28"/>
                    <a:pt x="453" y="29"/>
                  </a:cubicBezTo>
                  <a:cubicBezTo>
                    <a:pt x="453" y="30"/>
                    <a:pt x="454" y="31"/>
                    <a:pt x="454" y="31"/>
                  </a:cubicBezTo>
                  <a:cubicBezTo>
                    <a:pt x="455" y="32"/>
                    <a:pt x="452" y="30"/>
                    <a:pt x="451" y="30"/>
                  </a:cubicBezTo>
                  <a:cubicBezTo>
                    <a:pt x="451" y="30"/>
                    <a:pt x="451" y="29"/>
                    <a:pt x="450" y="29"/>
                  </a:cubicBezTo>
                  <a:cubicBezTo>
                    <a:pt x="449" y="29"/>
                    <a:pt x="449" y="29"/>
                    <a:pt x="449" y="29"/>
                  </a:cubicBezTo>
                  <a:cubicBezTo>
                    <a:pt x="448" y="29"/>
                    <a:pt x="448" y="29"/>
                    <a:pt x="448" y="29"/>
                  </a:cubicBezTo>
                  <a:cubicBezTo>
                    <a:pt x="448" y="29"/>
                    <a:pt x="448" y="29"/>
                    <a:pt x="448" y="30"/>
                  </a:cubicBezTo>
                  <a:cubicBezTo>
                    <a:pt x="449" y="31"/>
                    <a:pt x="448" y="30"/>
                    <a:pt x="449" y="31"/>
                  </a:cubicBezTo>
                  <a:cubicBezTo>
                    <a:pt x="450" y="32"/>
                    <a:pt x="450" y="32"/>
                    <a:pt x="451" y="33"/>
                  </a:cubicBezTo>
                  <a:cubicBezTo>
                    <a:pt x="452" y="33"/>
                    <a:pt x="451" y="33"/>
                    <a:pt x="452" y="33"/>
                  </a:cubicBezTo>
                  <a:cubicBezTo>
                    <a:pt x="452" y="34"/>
                    <a:pt x="453" y="34"/>
                    <a:pt x="454" y="35"/>
                  </a:cubicBezTo>
                  <a:cubicBezTo>
                    <a:pt x="456" y="36"/>
                    <a:pt x="455" y="35"/>
                    <a:pt x="456" y="36"/>
                  </a:cubicBezTo>
                  <a:cubicBezTo>
                    <a:pt x="456" y="37"/>
                    <a:pt x="457" y="37"/>
                    <a:pt x="456" y="37"/>
                  </a:cubicBezTo>
                  <a:cubicBezTo>
                    <a:pt x="455" y="37"/>
                    <a:pt x="456" y="37"/>
                    <a:pt x="455" y="37"/>
                  </a:cubicBezTo>
                  <a:cubicBezTo>
                    <a:pt x="454" y="36"/>
                    <a:pt x="454" y="36"/>
                    <a:pt x="453" y="36"/>
                  </a:cubicBezTo>
                  <a:cubicBezTo>
                    <a:pt x="452" y="36"/>
                    <a:pt x="453" y="36"/>
                    <a:pt x="451" y="35"/>
                  </a:cubicBezTo>
                  <a:cubicBezTo>
                    <a:pt x="450" y="34"/>
                    <a:pt x="449" y="33"/>
                    <a:pt x="448" y="33"/>
                  </a:cubicBezTo>
                  <a:cubicBezTo>
                    <a:pt x="448" y="32"/>
                    <a:pt x="447" y="31"/>
                    <a:pt x="447" y="31"/>
                  </a:cubicBezTo>
                  <a:cubicBezTo>
                    <a:pt x="447" y="31"/>
                    <a:pt x="447" y="31"/>
                    <a:pt x="446" y="31"/>
                  </a:cubicBezTo>
                  <a:cubicBezTo>
                    <a:pt x="445" y="30"/>
                    <a:pt x="445" y="30"/>
                    <a:pt x="444" y="29"/>
                  </a:cubicBezTo>
                  <a:cubicBezTo>
                    <a:pt x="443" y="28"/>
                    <a:pt x="443" y="28"/>
                    <a:pt x="443" y="27"/>
                  </a:cubicBezTo>
                  <a:cubicBezTo>
                    <a:pt x="442" y="27"/>
                    <a:pt x="442" y="27"/>
                    <a:pt x="441" y="27"/>
                  </a:cubicBezTo>
                  <a:cubicBezTo>
                    <a:pt x="440" y="26"/>
                    <a:pt x="440" y="26"/>
                    <a:pt x="440" y="25"/>
                  </a:cubicBezTo>
                  <a:cubicBezTo>
                    <a:pt x="439" y="25"/>
                    <a:pt x="438" y="25"/>
                    <a:pt x="438" y="25"/>
                  </a:cubicBezTo>
                  <a:close/>
                  <a:moveTo>
                    <a:pt x="439" y="354"/>
                  </a:moveTo>
                  <a:cubicBezTo>
                    <a:pt x="438" y="354"/>
                    <a:pt x="437" y="353"/>
                    <a:pt x="436" y="353"/>
                  </a:cubicBezTo>
                  <a:cubicBezTo>
                    <a:pt x="435" y="351"/>
                    <a:pt x="434" y="351"/>
                    <a:pt x="433" y="349"/>
                  </a:cubicBezTo>
                  <a:cubicBezTo>
                    <a:pt x="431" y="349"/>
                    <a:pt x="430" y="350"/>
                    <a:pt x="428" y="350"/>
                  </a:cubicBezTo>
                  <a:cubicBezTo>
                    <a:pt x="426" y="351"/>
                    <a:pt x="425" y="351"/>
                    <a:pt x="424" y="352"/>
                  </a:cubicBezTo>
                  <a:cubicBezTo>
                    <a:pt x="424" y="352"/>
                    <a:pt x="422" y="353"/>
                    <a:pt x="420" y="353"/>
                  </a:cubicBezTo>
                  <a:cubicBezTo>
                    <a:pt x="419" y="353"/>
                    <a:pt x="417" y="352"/>
                    <a:pt x="416" y="352"/>
                  </a:cubicBezTo>
                  <a:cubicBezTo>
                    <a:pt x="414" y="352"/>
                    <a:pt x="414" y="352"/>
                    <a:pt x="414" y="352"/>
                  </a:cubicBezTo>
                  <a:cubicBezTo>
                    <a:pt x="414" y="352"/>
                    <a:pt x="408" y="351"/>
                    <a:pt x="405" y="351"/>
                  </a:cubicBezTo>
                  <a:cubicBezTo>
                    <a:pt x="402" y="352"/>
                    <a:pt x="404" y="350"/>
                    <a:pt x="404" y="350"/>
                  </a:cubicBezTo>
                  <a:cubicBezTo>
                    <a:pt x="405" y="349"/>
                    <a:pt x="405" y="349"/>
                    <a:pt x="406" y="348"/>
                  </a:cubicBezTo>
                  <a:cubicBezTo>
                    <a:pt x="406" y="348"/>
                    <a:pt x="403" y="347"/>
                    <a:pt x="402" y="348"/>
                  </a:cubicBezTo>
                  <a:cubicBezTo>
                    <a:pt x="400" y="348"/>
                    <a:pt x="400" y="348"/>
                    <a:pt x="400" y="348"/>
                  </a:cubicBezTo>
                  <a:cubicBezTo>
                    <a:pt x="400" y="347"/>
                    <a:pt x="400" y="347"/>
                    <a:pt x="399" y="346"/>
                  </a:cubicBezTo>
                  <a:cubicBezTo>
                    <a:pt x="399" y="346"/>
                    <a:pt x="399" y="345"/>
                    <a:pt x="399" y="344"/>
                  </a:cubicBezTo>
                  <a:cubicBezTo>
                    <a:pt x="399" y="344"/>
                    <a:pt x="398" y="344"/>
                    <a:pt x="397" y="345"/>
                  </a:cubicBezTo>
                  <a:cubicBezTo>
                    <a:pt x="396" y="346"/>
                    <a:pt x="397" y="343"/>
                    <a:pt x="396" y="346"/>
                  </a:cubicBezTo>
                  <a:cubicBezTo>
                    <a:pt x="396" y="349"/>
                    <a:pt x="396" y="349"/>
                    <a:pt x="396" y="349"/>
                  </a:cubicBezTo>
                  <a:cubicBezTo>
                    <a:pt x="396" y="349"/>
                    <a:pt x="397" y="347"/>
                    <a:pt x="396" y="349"/>
                  </a:cubicBezTo>
                  <a:cubicBezTo>
                    <a:pt x="394" y="351"/>
                    <a:pt x="394" y="354"/>
                    <a:pt x="394" y="354"/>
                  </a:cubicBezTo>
                  <a:cubicBezTo>
                    <a:pt x="393" y="354"/>
                    <a:pt x="392" y="354"/>
                    <a:pt x="391" y="354"/>
                  </a:cubicBezTo>
                  <a:cubicBezTo>
                    <a:pt x="390" y="353"/>
                    <a:pt x="390" y="352"/>
                    <a:pt x="388" y="351"/>
                  </a:cubicBezTo>
                  <a:cubicBezTo>
                    <a:pt x="389" y="350"/>
                    <a:pt x="389" y="350"/>
                    <a:pt x="389" y="349"/>
                  </a:cubicBezTo>
                  <a:cubicBezTo>
                    <a:pt x="389" y="348"/>
                    <a:pt x="389" y="347"/>
                    <a:pt x="390" y="347"/>
                  </a:cubicBezTo>
                  <a:cubicBezTo>
                    <a:pt x="389" y="346"/>
                    <a:pt x="389" y="346"/>
                    <a:pt x="389" y="345"/>
                  </a:cubicBezTo>
                  <a:cubicBezTo>
                    <a:pt x="384" y="345"/>
                    <a:pt x="388" y="343"/>
                    <a:pt x="384" y="345"/>
                  </a:cubicBezTo>
                  <a:cubicBezTo>
                    <a:pt x="381" y="347"/>
                    <a:pt x="384" y="345"/>
                    <a:pt x="381" y="347"/>
                  </a:cubicBezTo>
                  <a:cubicBezTo>
                    <a:pt x="379" y="350"/>
                    <a:pt x="379" y="350"/>
                    <a:pt x="379" y="350"/>
                  </a:cubicBezTo>
                  <a:cubicBezTo>
                    <a:pt x="379" y="350"/>
                    <a:pt x="382" y="348"/>
                    <a:pt x="379" y="350"/>
                  </a:cubicBezTo>
                  <a:cubicBezTo>
                    <a:pt x="376" y="351"/>
                    <a:pt x="378" y="350"/>
                    <a:pt x="376" y="351"/>
                  </a:cubicBezTo>
                  <a:cubicBezTo>
                    <a:pt x="373" y="352"/>
                    <a:pt x="373" y="353"/>
                    <a:pt x="373" y="354"/>
                  </a:cubicBezTo>
                  <a:cubicBezTo>
                    <a:pt x="373" y="356"/>
                    <a:pt x="375" y="353"/>
                    <a:pt x="373" y="356"/>
                  </a:cubicBezTo>
                  <a:cubicBezTo>
                    <a:pt x="371" y="359"/>
                    <a:pt x="372" y="358"/>
                    <a:pt x="371" y="359"/>
                  </a:cubicBezTo>
                  <a:cubicBezTo>
                    <a:pt x="369" y="360"/>
                    <a:pt x="369" y="360"/>
                    <a:pt x="369" y="360"/>
                  </a:cubicBezTo>
                  <a:cubicBezTo>
                    <a:pt x="369" y="360"/>
                    <a:pt x="369" y="361"/>
                    <a:pt x="367" y="361"/>
                  </a:cubicBezTo>
                  <a:cubicBezTo>
                    <a:pt x="366" y="360"/>
                    <a:pt x="365" y="359"/>
                    <a:pt x="365" y="359"/>
                  </a:cubicBezTo>
                  <a:cubicBezTo>
                    <a:pt x="364" y="358"/>
                    <a:pt x="364" y="358"/>
                    <a:pt x="363" y="357"/>
                  </a:cubicBezTo>
                  <a:cubicBezTo>
                    <a:pt x="362" y="357"/>
                    <a:pt x="361" y="357"/>
                    <a:pt x="360" y="357"/>
                  </a:cubicBezTo>
                  <a:cubicBezTo>
                    <a:pt x="358" y="356"/>
                    <a:pt x="358" y="356"/>
                    <a:pt x="356" y="356"/>
                  </a:cubicBezTo>
                  <a:cubicBezTo>
                    <a:pt x="356" y="356"/>
                    <a:pt x="359" y="360"/>
                    <a:pt x="360" y="361"/>
                  </a:cubicBezTo>
                  <a:cubicBezTo>
                    <a:pt x="362" y="362"/>
                    <a:pt x="360" y="361"/>
                    <a:pt x="362" y="362"/>
                  </a:cubicBezTo>
                  <a:cubicBezTo>
                    <a:pt x="363" y="363"/>
                    <a:pt x="362" y="361"/>
                    <a:pt x="363" y="363"/>
                  </a:cubicBezTo>
                  <a:cubicBezTo>
                    <a:pt x="364" y="366"/>
                    <a:pt x="365" y="364"/>
                    <a:pt x="364" y="367"/>
                  </a:cubicBezTo>
                  <a:cubicBezTo>
                    <a:pt x="363" y="369"/>
                    <a:pt x="364" y="367"/>
                    <a:pt x="363" y="369"/>
                  </a:cubicBezTo>
                  <a:cubicBezTo>
                    <a:pt x="362" y="372"/>
                    <a:pt x="362" y="372"/>
                    <a:pt x="362" y="372"/>
                  </a:cubicBezTo>
                  <a:cubicBezTo>
                    <a:pt x="362" y="372"/>
                    <a:pt x="362" y="375"/>
                    <a:pt x="362" y="376"/>
                  </a:cubicBezTo>
                  <a:cubicBezTo>
                    <a:pt x="362" y="377"/>
                    <a:pt x="364" y="375"/>
                    <a:pt x="362" y="377"/>
                  </a:cubicBezTo>
                  <a:cubicBezTo>
                    <a:pt x="360" y="379"/>
                    <a:pt x="359" y="379"/>
                    <a:pt x="358" y="380"/>
                  </a:cubicBezTo>
                  <a:cubicBezTo>
                    <a:pt x="357" y="381"/>
                    <a:pt x="356" y="379"/>
                    <a:pt x="357" y="382"/>
                  </a:cubicBezTo>
                  <a:cubicBezTo>
                    <a:pt x="359" y="384"/>
                    <a:pt x="359" y="383"/>
                    <a:pt x="357" y="385"/>
                  </a:cubicBezTo>
                  <a:cubicBezTo>
                    <a:pt x="355" y="387"/>
                    <a:pt x="355" y="387"/>
                    <a:pt x="355" y="387"/>
                  </a:cubicBezTo>
                  <a:cubicBezTo>
                    <a:pt x="355" y="387"/>
                    <a:pt x="355" y="388"/>
                    <a:pt x="354" y="388"/>
                  </a:cubicBezTo>
                  <a:cubicBezTo>
                    <a:pt x="353" y="388"/>
                    <a:pt x="353" y="387"/>
                    <a:pt x="351" y="388"/>
                  </a:cubicBezTo>
                  <a:cubicBezTo>
                    <a:pt x="349" y="389"/>
                    <a:pt x="350" y="388"/>
                    <a:pt x="349" y="389"/>
                  </a:cubicBezTo>
                  <a:cubicBezTo>
                    <a:pt x="348" y="390"/>
                    <a:pt x="345" y="389"/>
                    <a:pt x="348" y="390"/>
                  </a:cubicBezTo>
                  <a:cubicBezTo>
                    <a:pt x="350" y="392"/>
                    <a:pt x="357" y="391"/>
                    <a:pt x="357" y="392"/>
                  </a:cubicBezTo>
                  <a:cubicBezTo>
                    <a:pt x="356" y="393"/>
                    <a:pt x="350" y="396"/>
                    <a:pt x="350" y="396"/>
                  </a:cubicBezTo>
                  <a:cubicBezTo>
                    <a:pt x="347" y="396"/>
                    <a:pt x="347" y="396"/>
                    <a:pt x="347" y="396"/>
                  </a:cubicBezTo>
                  <a:cubicBezTo>
                    <a:pt x="347" y="396"/>
                    <a:pt x="347" y="396"/>
                    <a:pt x="347" y="398"/>
                  </a:cubicBezTo>
                  <a:cubicBezTo>
                    <a:pt x="347" y="399"/>
                    <a:pt x="347" y="399"/>
                    <a:pt x="347" y="399"/>
                  </a:cubicBezTo>
                  <a:cubicBezTo>
                    <a:pt x="347" y="399"/>
                    <a:pt x="346" y="398"/>
                    <a:pt x="347" y="400"/>
                  </a:cubicBezTo>
                  <a:cubicBezTo>
                    <a:pt x="348" y="402"/>
                    <a:pt x="348" y="402"/>
                    <a:pt x="348" y="402"/>
                  </a:cubicBezTo>
                  <a:cubicBezTo>
                    <a:pt x="348" y="402"/>
                    <a:pt x="349" y="403"/>
                    <a:pt x="348" y="404"/>
                  </a:cubicBezTo>
                  <a:cubicBezTo>
                    <a:pt x="348" y="404"/>
                    <a:pt x="349" y="403"/>
                    <a:pt x="348" y="405"/>
                  </a:cubicBezTo>
                  <a:cubicBezTo>
                    <a:pt x="346" y="406"/>
                    <a:pt x="344" y="407"/>
                    <a:pt x="343" y="407"/>
                  </a:cubicBezTo>
                  <a:cubicBezTo>
                    <a:pt x="342" y="407"/>
                    <a:pt x="343" y="405"/>
                    <a:pt x="342" y="407"/>
                  </a:cubicBezTo>
                  <a:cubicBezTo>
                    <a:pt x="340" y="409"/>
                    <a:pt x="339" y="407"/>
                    <a:pt x="340" y="409"/>
                  </a:cubicBezTo>
                  <a:cubicBezTo>
                    <a:pt x="342" y="412"/>
                    <a:pt x="341" y="410"/>
                    <a:pt x="342" y="412"/>
                  </a:cubicBezTo>
                  <a:cubicBezTo>
                    <a:pt x="343" y="413"/>
                    <a:pt x="346" y="416"/>
                    <a:pt x="346" y="416"/>
                  </a:cubicBezTo>
                  <a:cubicBezTo>
                    <a:pt x="346" y="416"/>
                    <a:pt x="353" y="417"/>
                    <a:pt x="353" y="418"/>
                  </a:cubicBezTo>
                  <a:cubicBezTo>
                    <a:pt x="353" y="419"/>
                    <a:pt x="354" y="422"/>
                    <a:pt x="354" y="422"/>
                  </a:cubicBezTo>
                  <a:cubicBezTo>
                    <a:pt x="355" y="424"/>
                    <a:pt x="355" y="424"/>
                    <a:pt x="355" y="425"/>
                  </a:cubicBezTo>
                  <a:cubicBezTo>
                    <a:pt x="356" y="426"/>
                    <a:pt x="357" y="426"/>
                    <a:pt x="358" y="426"/>
                  </a:cubicBezTo>
                  <a:cubicBezTo>
                    <a:pt x="358" y="426"/>
                    <a:pt x="358" y="424"/>
                    <a:pt x="359" y="427"/>
                  </a:cubicBezTo>
                  <a:cubicBezTo>
                    <a:pt x="360" y="430"/>
                    <a:pt x="361" y="431"/>
                    <a:pt x="361" y="432"/>
                  </a:cubicBezTo>
                  <a:cubicBezTo>
                    <a:pt x="361" y="432"/>
                    <a:pt x="361" y="432"/>
                    <a:pt x="361" y="434"/>
                  </a:cubicBezTo>
                  <a:cubicBezTo>
                    <a:pt x="361" y="436"/>
                    <a:pt x="358" y="436"/>
                    <a:pt x="361" y="437"/>
                  </a:cubicBezTo>
                  <a:cubicBezTo>
                    <a:pt x="364" y="438"/>
                    <a:pt x="367" y="438"/>
                    <a:pt x="367" y="438"/>
                  </a:cubicBezTo>
                  <a:cubicBezTo>
                    <a:pt x="368" y="439"/>
                    <a:pt x="368" y="439"/>
                    <a:pt x="367" y="441"/>
                  </a:cubicBezTo>
                  <a:cubicBezTo>
                    <a:pt x="366" y="443"/>
                    <a:pt x="366" y="441"/>
                    <a:pt x="366" y="443"/>
                  </a:cubicBezTo>
                  <a:cubicBezTo>
                    <a:pt x="366" y="445"/>
                    <a:pt x="366" y="443"/>
                    <a:pt x="366" y="445"/>
                  </a:cubicBezTo>
                  <a:cubicBezTo>
                    <a:pt x="367" y="446"/>
                    <a:pt x="365" y="445"/>
                    <a:pt x="367" y="446"/>
                  </a:cubicBezTo>
                  <a:cubicBezTo>
                    <a:pt x="369" y="447"/>
                    <a:pt x="370" y="447"/>
                    <a:pt x="370" y="447"/>
                  </a:cubicBezTo>
                  <a:cubicBezTo>
                    <a:pt x="370" y="447"/>
                    <a:pt x="371" y="447"/>
                    <a:pt x="372" y="447"/>
                  </a:cubicBezTo>
                  <a:cubicBezTo>
                    <a:pt x="373" y="448"/>
                    <a:pt x="375" y="446"/>
                    <a:pt x="375" y="448"/>
                  </a:cubicBezTo>
                  <a:cubicBezTo>
                    <a:pt x="376" y="450"/>
                    <a:pt x="374" y="448"/>
                    <a:pt x="376" y="450"/>
                  </a:cubicBezTo>
                  <a:cubicBezTo>
                    <a:pt x="378" y="452"/>
                    <a:pt x="379" y="451"/>
                    <a:pt x="379" y="452"/>
                  </a:cubicBezTo>
                  <a:cubicBezTo>
                    <a:pt x="379" y="453"/>
                    <a:pt x="379" y="453"/>
                    <a:pt x="379" y="453"/>
                  </a:cubicBezTo>
                  <a:cubicBezTo>
                    <a:pt x="379" y="453"/>
                    <a:pt x="380" y="454"/>
                    <a:pt x="381" y="454"/>
                  </a:cubicBezTo>
                  <a:cubicBezTo>
                    <a:pt x="382" y="454"/>
                    <a:pt x="384" y="454"/>
                    <a:pt x="384" y="454"/>
                  </a:cubicBezTo>
                  <a:cubicBezTo>
                    <a:pt x="385" y="455"/>
                    <a:pt x="386" y="455"/>
                    <a:pt x="386" y="455"/>
                  </a:cubicBezTo>
                  <a:cubicBezTo>
                    <a:pt x="386" y="455"/>
                    <a:pt x="387" y="452"/>
                    <a:pt x="388" y="456"/>
                  </a:cubicBezTo>
                  <a:cubicBezTo>
                    <a:pt x="389" y="459"/>
                    <a:pt x="394" y="458"/>
                    <a:pt x="393" y="460"/>
                  </a:cubicBezTo>
                  <a:cubicBezTo>
                    <a:pt x="391" y="461"/>
                    <a:pt x="392" y="460"/>
                    <a:pt x="391" y="462"/>
                  </a:cubicBezTo>
                  <a:cubicBezTo>
                    <a:pt x="390" y="463"/>
                    <a:pt x="391" y="461"/>
                    <a:pt x="390" y="463"/>
                  </a:cubicBezTo>
                  <a:cubicBezTo>
                    <a:pt x="389" y="465"/>
                    <a:pt x="394" y="467"/>
                    <a:pt x="394" y="467"/>
                  </a:cubicBezTo>
                  <a:cubicBezTo>
                    <a:pt x="390" y="470"/>
                    <a:pt x="389" y="471"/>
                    <a:pt x="389" y="472"/>
                  </a:cubicBezTo>
                  <a:cubicBezTo>
                    <a:pt x="388" y="473"/>
                    <a:pt x="389" y="476"/>
                    <a:pt x="389" y="477"/>
                  </a:cubicBezTo>
                  <a:cubicBezTo>
                    <a:pt x="390" y="477"/>
                    <a:pt x="392" y="477"/>
                    <a:pt x="390" y="478"/>
                  </a:cubicBezTo>
                  <a:cubicBezTo>
                    <a:pt x="388" y="480"/>
                    <a:pt x="388" y="480"/>
                    <a:pt x="388" y="480"/>
                  </a:cubicBezTo>
                  <a:cubicBezTo>
                    <a:pt x="388" y="480"/>
                    <a:pt x="388" y="480"/>
                    <a:pt x="388" y="481"/>
                  </a:cubicBezTo>
                  <a:cubicBezTo>
                    <a:pt x="388" y="482"/>
                    <a:pt x="388" y="483"/>
                    <a:pt x="388" y="484"/>
                  </a:cubicBezTo>
                  <a:cubicBezTo>
                    <a:pt x="388" y="485"/>
                    <a:pt x="388" y="483"/>
                    <a:pt x="388" y="485"/>
                  </a:cubicBezTo>
                  <a:cubicBezTo>
                    <a:pt x="388" y="486"/>
                    <a:pt x="389" y="484"/>
                    <a:pt x="388" y="486"/>
                  </a:cubicBezTo>
                  <a:cubicBezTo>
                    <a:pt x="387" y="489"/>
                    <a:pt x="386" y="489"/>
                    <a:pt x="386" y="490"/>
                  </a:cubicBezTo>
                  <a:cubicBezTo>
                    <a:pt x="386" y="491"/>
                    <a:pt x="385" y="490"/>
                    <a:pt x="386" y="491"/>
                  </a:cubicBezTo>
                  <a:cubicBezTo>
                    <a:pt x="386" y="493"/>
                    <a:pt x="387" y="493"/>
                    <a:pt x="386" y="494"/>
                  </a:cubicBezTo>
                  <a:cubicBezTo>
                    <a:pt x="385" y="495"/>
                    <a:pt x="385" y="493"/>
                    <a:pt x="385" y="495"/>
                  </a:cubicBezTo>
                  <a:cubicBezTo>
                    <a:pt x="384" y="496"/>
                    <a:pt x="386" y="493"/>
                    <a:pt x="384" y="496"/>
                  </a:cubicBezTo>
                  <a:cubicBezTo>
                    <a:pt x="382" y="499"/>
                    <a:pt x="382" y="498"/>
                    <a:pt x="382" y="499"/>
                  </a:cubicBezTo>
                  <a:cubicBezTo>
                    <a:pt x="382" y="501"/>
                    <a:pt x="383" y="499"/>
                    <a:pt x="382" y="501"/>
                  </a:cubicBezTo>
                  <a:cubicBezTo>
                    <a:pt x="382" y="503"/>
                    <a:pt x="380" y="502"/>
                    <a:pt x="382" y="503"/>
                  </a:cubicBezTo>
                  <a:cubicBezTo>
                    <a:pt x="383" y="503"/>
                    <a:pt x="384" y="501"/>
                    <a:pt x="383" y="503"/>
                  </a:cubicBezTo>
                  <a:cubicBezTo>
                    <a:pt x="382" y="505"/>
                    <a:pt x="383" y="505"/>
                    <a:pt x="382" y="506"/>
                  </a:cubicBezTo>
                  <a:cubicBezTo>
                    <a:pt x="382" y="507"/>
                    <a:pt x="383" y="508"/>
                    <a:pt x="383" y="508"/>
                  </a:cubicBezTo>
                  <a:cubicBezTo>
                    <a:pt x="383" y="508"/>
                    <a:pt x="384" y="508"/>
                    <a:pt x="383" y="509"/>
                  </a:cubicBezTo>
                  <a:cubicBezTo>
                    <a:pt x="382" y="510"/>
                    <a:pt x="383" y="512"/>
                    <a:pt x="382" y="512"/>
                  </a:cubicBezTo>
                  <a:cubicBezTo>
                    <a:pt x="380" y="513"/>
                    <a:pt x="382" y="510"/>
                    <a:pt x="380" y="513"/>
                  </a:cubicBezTo>
                  <a:cubicBezTo>
                    <a:pt x="378" y="516"/>
                    <a:pt x="377" y="516"/>
                    <a:pt x="378" y="516"/>
                  </a:cubicBezTo>
                  <a:cubicBezTo>
                    <a:pt x="379" y="517"/>
                    <a:pt x="381" y="514"/>
                    <a:pt x="379" y="517"/>
                  </a:cubicBezTo>
                  <a:cubicBezTo>
                    <a:pt x="378" y="519"/>
                    <a:pt x="378" y="519"/>
                    <a:pt x="378" y="519"/>
                  </a:cubicBezTo>
                  <a:cubicBezTo>
                    <a:pt x="378" y="520"/>
                    <a:pt x="378" y="520"/>
                    <a:pt x="378" y="521"/>
                  </a:cubicBezTo>
                  <a:cubicBezTo>
                    <a:pt x="378" y="521"/>
                    <a:pt x="377" y="521"/>
                    <a:pt x="376" y="521"/>
                  </a:cubicBezTo>
                  <a:cubicBezTo>
                    <a:pt x="376" y="522"/>
                    <a:pt x="375" y="522"/>
                    <a:pt x="375" y="524"/>
                  </a:cubicBezTo>
                  <a:cubicBezTo>
                    <a:pt x="375" y="526"/>
                    <a:pt x="375" y="527"/>
                    <a:pt x="375" y="527"/>
                  </a:cubicBezTo>
                  <a:cubicBezTo>
                    <a:pt x="375" y="528"/>
                    <a:pt x="375" y="530"/>
                    <a:pt x="375" y="530"/>
                  </a:cubicBezTo>
                  <a:cubicBezTo>
                    <a:pt x="375" y="530"/>
                    <a:pt x="376" y="530"/>
                    <a:pt x="375" y="531"/>
                  </a:cubicBezTo>
                  <a:cubicBezTo>
                    <a:pt x="373" y="532"/>
                    <a:pt x="371" y="532"/>
                    <a:pt x="371" y="532"/>
                  </a:cubicBezTo>
                  <a:cubicBezTo>
                    <a:pt x="370" y="535"/>
                    <a:pt x="371" y="535"/>
                    <a:pt x="371" y="536"/>
                  </a:cubicBezTo>
                  <a:cubicBezTo>
                    <a:pt x="371" y="537"/>
                    <a:pt x="369" y="536"/>
                    <a:pt x="371" y="537"/>
                  </a:cubicBezTo>
                  <a:cubicBezTo>
                    <a:pt x="372" y="539"/>
                    <a:pt x="372" y="537"/>
                    <a:pt x="372" y="539"/>
                  </a:cubicBezTo>
                  <a:cubicBezTo>
                    <a:pt x="371" y="541"/>
                    <a:pt x="372" y="538"/>
                    <a:pt x="371" y="541"/>
                  </a:cubicBezTo>
                  <a:cubicBezTo>
                    <a:pt x="371" y="543"/>
                    <a:pt x="373" y="544"/>
                    <a:pt x="371" y="544"/>
                  </a:cubicBezTo>
                  <a:cubicBezTo>
                    <a:pt x="369" y="544"/>
                    <a:pt x="369" y="544"/>
                    <a:pt x="369" y="544"/>
                  </a:cubicBezTo>
                  <a:cubicBezTo>
                    <a:pt x="369" y="544"/>
                    <a:pt x="368" y="543"/>
                    <a:pt x="367" y="545"/>
                  </a:cubicBezTo>
                  <a:cubicBezTo>
                    <a:pt x="366" y="547"/>
                    <a:pt x="364" y="547"/>
                    <a:pt x="366" y="548"/>
                  </a:cubicBezTo>
                  <a:cubicBezTo>
                    <a:pt x="368" y="549"/>
                    <a:pt x="371" y="549"/>
                    <a:pt x="371" y="549"/>
                  </a:cubicBezTo>
                  <a:cubicBezTo>
                    <a:pt x="371" y="549"/>
                    <a:pt x="371" y="549"/>
                    <a:pt x="370" y="550"/>
                  </a:cubicBezTo>
                  <a:cubicBezTo>
                    <a:pt x="371" y="551"/>
                    <a:pt x="373" y="550"/>
                    <a:pt x="371" y="551"/>
                  </a:cubicBezTo>
                  <a:cubicBezTo>
                    <a:pt x="370" y="552"/>
                    <a:pt x="370" y="553"/>
                    <a:pt x="370" y="553"/>
                  </a:cubicBezTo>
                  <a:cubicBezTo>
                    <a:pt x="370" y="553"/>
                    <a:pt x="371" y="552"/>
                    <a:pt x="370" y="554"/>
                  </a:cubicBezTo>
                  <a:cubicBezTo>
                    <a:pt x="368" y="555"/>
                    <a:pt x="370" y="554"/>
                    <a:pt x="368" y="555"/>
                  </a:cubicBezTo>
                  <a:cubicBezTo>
                    <a:pt x="367" y="556"/>
                    <a:pt x="368" y="555"/>
                    <a:pt x="366" y="556"/>
                  </a:cubicBezTo>
                  <a:cubicBezTo>
                    <a:pt x="365" y="556"/>
                    <a:pt x="366" y="554"/>
                    <a:pt x="365" y="556"/>
                  </a:cubicBezTo>
                  <a:cubicBezTo>
                    <a:pt x="364" y="559"/>
                    <a:pt x="362" y="557"/>
                    <a:pt x="364" y="559"/>
                  </a:cubicBezTo>
                  <a:cubicBezTo>
                    <a:pt x="366" y="561"/>
                    <a:pt x="368" y="559"/>
                    <a:pt x="368" y="560"/>
                  </a:cubicBezTo>
                  <a:cubicBezTo>
                    <a:pt x="368" y="562"/>
                    <a:pt x="366" y="563"/>
                    <a:pt x="365" y="563"/>
                  </a:cubicBezTo>
                  <a:cubicBezTo>
                    <a:pt x="363" y="563"/>
                    <a:pt x="363" y="563"/>
                    <a:pt x="362" y="564"/>
                  </a:cubicBezTo>
                  <a:cubicBezTo>
                    <a:pt x="361" y="564"/>
                    <a:pt x="363" y="563"/>
                    <a:pt x="361" y="564"/>
                  </a:cubicBezTo>
                  <a:cubicBezTo>
                    <a:pt x="360" y="565"/>
                    <a:pt x="360" y="563"/>
                    <a:pt x="360" y="565"/>
                  </a:cubicBezTo>
                  <a:cubicBezTo>
                    <a:pt x="360" y="567"/>
                    <a:pt x="361" y="567"/>
                    <a:pt x="361" y="568"/>
                  </a:cubicBezTo>
                  <a:cubicBezTo>
                    <a:pt x="361" y="569"/>
                    <a:pt x="360" y="568"/>
                    <a:pt x="360" y="570"/>
                  </a:cubicBezTo>
                  <a:cubicBezTo>
                    <a:pt x="361" y="571"/>
                    <a:pt x="362" y="570"/>
                    <a:pt x="362" y="572"/>
                  </a:cubicBezTo>
                  <a:cubicBezTo>
                    <a:pt x="362" y="573"/>
                    <a:pt x="362" y="572"/>
                    <a:pt x="360" y="574"/>
                  </a:cubicBezTo>
                  <a:cubicBezTo>
                    <a:pt x="358" y="575"/>
                    <a:pt x="357" y="573"/>
                    <a:pt x="358" y="575"/>
                  </a:cubicBezTo>
                  <a:cubicBezTo>
                    <a:pt x="359" y="577"/>
                    <a:pt x="358" y="577"/>
                    <a:pt x="359" y="579"/>
                  </a:cubicBezTo>
                  <a:cubicBezTo>
                    <a:pt x="359" y="580"/>
                    <a:pt x="359" y="580"/>
                    <a:pt x="359" y="582"/>
                  </a:cubicBezTo>
                  <a:cubicBezTo>
                    <a:pt x="360" y="584"/>
                    <a:pt x="360" y="582"/>
                    <a:pt x="361" y="584"/>
                  </a:cubicBezTo>
                  <a:cubicBezTo>
                    <a:pt x="362" y="586"/>
                    <a:pt x="363" y="585"/>
                    <a:pt x="364" y="586"/>
                  </a:cubicBezTo>
                  <a:cubicBezTo>
                    <a:pt x="365" y="588"/>
                    <a:pt x="366" y="586"/>
                    <a:pt x="367" y="587"/>
                  </a:cubicBezTo>
                  <a:cubicBezTo>
                    <a:pt x="368" y="589"/>
                    <a:pt x="368" y="587"/>
                    <a:pt x="369" y="589"/>
                  </a:cubicBezTo>
                  <a:cubicBezTo>
                    <a:pt x="369" y="591"/>
                    <a:pt x="371" y="590"/>
                    <a:pt x="371" y="592"/>
                  </a:cubicBezTo>
                  <a:cubicBezTo>
                    <a:pt x="371" y="593"/>
                    <a:pt x="368" y="592"/>
                    <a:pt x="371" y="593"/>
                  </a:cubicBezTo>
                  <a:cubicBezTo>
                    <a:pt x="374" y="595"/>
                    <a:pt x="374" y="595"/>
                    <a:pt x="374" y="595"/>
                  </a:cubicBezTo>
                  <a:cubicBezTo>
                    <a:pt x="374" y="595"/>
                    <a:pt x="375" y="595"/>
                    <a:pt x="376" y="595"/>
                  </a:cubicBezTo>
                  <a:cubicBezTo>
                    <a:pt x="377" y="595"/>
                    <a:pt x="380" y="595"/>
                    <a:pt x="380" y="595"/>
                  </a:cubicBezTo>
                  <a:cubicBezTo>
                    <a:pt x="380" y="595"/>
                    <a:pt x="383" y="594"/>
                    <a:pt x="383" y="594"/>
                  </a:cubicBezTo>
                  <a:cubicBezTo>
                    <a:pt x="383" y="593"/>
                    <a:pt x="385" y="591"/>
                    <a:pt x="385" y="591"/>
                  </a:cubicBezTo>
                  <a:cubicBezTo>
                    <a:pt x="386" y="591"/>
                    <a:pt x="386" y="591"/>
                    <a:pt x="387" y="591"/>
                  </a:cubicBezTo>
                  <a:cubicBezTo>
                    <a:pt x="388" y="590"/>
                    <a:pt x="388" y="590"/>
                    <a:pt x="389" y="590"/>
                  </a:cubicBezTo>
                  <a:cubicBezTo>
                    <a:pt x="389" y="590"/>
                    <a:pt x="392" y="588"/>
                    <a:pt x="393" y="588"/>
                  </a:cubicBezTo>
                  <a:cubicBezTo>
                    <a:pt x="394" y="587"/>
                    <a:pt x="395" y="586"/>
                    <a:pt x="395" y="586"/>
                  </a:cubicBezTo>
                  <a:cubicBezTo>
                    <a:pt x="395" y="586"/>
                    <a:pt x="394" y="585"/>
                    <a:pt x="393" y="585"/>
                  </a:cubicBezTo>
                  <a:cubicBezTo>
                    <a:pt x="392" y="585"/>
                    <a:pt x="387" y="586"/>
                    <a:pt x="387" y="586"/>
                  </a:cubicBezTo>
                  <a:cubicBezTo>
                    <a:pt x="385" y="585"/>
                    <a:pt x="384" y="585"/>
                    <a:pt x="382" y="584"/>
                  </a:cubicBezTo>
                  <a:cubicBezTo>
                    <a:pt x="382" y="583"/>
                    <a:pt x="382" y="583"/>
                    <a:pt x="382" y="582"/>
                  </a:cubicBezTo>
                  <a:cubicBezTo>
                    <a:pt x="382" y="581"/>
                    <a:pt x="383" y="580"/>
                    <a:pt x="383" y="579"/>
                  </a:cubicBezTo>
                  <a:cubicBezTo>
                    <a:pt x="384" y="579"/>
                    <a:pt x="385" y="578"/>
                    <a:pt x="385" y="577"/>
                  </a:cubicBezTo>
                  <a:cubicBezTo>
                    <a:pt x="385" y="577"/>
                    <a:pt x="387" y="576"/>
                    <a:pt x="386" y="575"/>
                  </a:cubicBezTo>
                  <a:cubicBezTo>
                    <a:pt x="385" y="575"/>
                    <a:pt x="385" y="573"/>
                    <a:pt x="385" y="573"/>
                  </a:cubicBezTo>
                  <a:cubicBezTo>
                    <a:pt x="384" y="573"/>
                    <a:pt x="384" y="573"/>
                    <a:pt x="384" y="572"/>
                  </a:cubicBezTo>
                  <a:cubicBezTo>
                    <a:pt x="385" y="571"/>
                    <a:pt x="385" y="571"/>
                    <a:pt x="386" y="570"/>
                  </a:cubicBezTo>
                  <a:cubicBezTo>
                    <a:pt x="386" y="570"/>
                    <a:pt x="386" y="570"/>
                    <a:pt x="387" y="570"/>
                  </a:cubicBezTo>
                  <a:cubicBezTo>
                    <a:pt x="388" y="569"/>
                    <a:pt x="390" y="568"/>
                    <a:pt x="390" y="568"/>
                  </a:cubicBezTo>
                  <a:cubicBezTo>
                    <a:pt x="390" y="567"/>
                    <a:pt x="390" y="567"/>
                    <a:pt x="391" y="566"/>
                  </a:cubicBezTo>
                  <a:cubicBezTo>
                    <a:pt x="392" y="566"/>
                    <a:pt x="392" y="565"/>
                    <a:pt x="393" y="565"/>
                  </a:cubicBezTo>
                  <a:cubicBezTo>
                    <a:pt x="394" y="564"/>
                    <a:pt x="394" y="564"/>
                    <a:pt x="395" y="564"/>
                  </a:cubicBezTo>
                  <a:cubicBezTo>
                    <a:pt x="395" y="563"/>
                    <a:pt x="395" y="562"/>
                    <a:pt x="395" y="561"/>
                  </a:cubicBezTo>
                  <a:cubicBezTo>
                    <a:pt x="394" y="560"/>
                    <a:pt x="394" y="560"/>
                    <a:pt x="392" y="559"/>
                  </a:cubicBezTo>
                  <a:cubicBezTo>
                    <a:pt x="392" y="559"/>
                    <a:pt x="392" y="559"/>
                    <a:pt x="391" y="559"/>
                  </a:cubicBezTo>
                  <a:cubicBezTo>
                    <a:pt x="391" y="558"/>
                    <a:pt x="391" y="557"/>
                    <a:pt x="390" y="556"/>
                  </a:cubicBezTo>
                  <a:cubicBezTo>
                    <a:pt x="391" y="556"/>
                    <a:pt x="391" y="555"/>
                    <a:pt x="391" y="554"/>
                  </a:cubicBezTo>
                  <a:cubicBezTo>
                    <a:pt x="391" y="554"/>
                    <a:pt x="392" y="553"/>
                    <a:pt x="393" y="552"/>
                  </a:cubicBezTo>
                  <a:cubicBezTo>
                    <a:pt x="394" y="551"/>
                    <a:pt x="396" y="550"/>
                    <a:pt x="397" y="549"/>
                  </a:cubicBezTo>
                  <a:cubicBezTo>
                    <a:pt x="398" y="548"/>
                    <a:pt x="400" y="547"/>
                    <a:pt x="400" y="547"/>
                  </a:cubicBezTo>
                  <a:cubicBezTo>
                    <a:pt x="401" y="546"/>
                    <a:pt x="401" y="546"/>
                    <a:pt x="402" y="545"/>
                  </a:cubicBezTo>
                  <a:cubicBezTo>
                    <a:pt x="402" y="544"/>
                    <a:pt x="402" y="543"/>
                    <a:pt x="402" y="542"/>
                  </a:cubicBezTo>
                  <a:cubicBezTo>
                    <a:pt x="401" y="542"/>
                    <a:pt x="401" y="541"/>
                    <a:pt x="401" y="541"/>
                  </a:cubicBezTo>
                  <a:cubicBezTo>
                    <a:pt x="402" y="540"/>
                    <a:pt x="403" y="540"/>
                    <a:pt x="404" y="540"/>
                  </a:cubicBezTo>
                  <a:cubicBezTo>
                    <a:pt x="406" y="539"/>
                    <a:pt x="406" y="539"/>
                    <a:pt x="408" y="539"/>
                  </a:cubicBezTo>
                  <a:cubicBezTo>
                    <a:pt x="408" y="538"/>
                    <a:pt x="408" y="538"/>
                    <a:pt x="409" y="537"/>
                  </a:cubicBezTo>
                  <a:cubicBezTo>
                    <a:pt x="409" y="537"/>
                    <a:pt x="410" y="536"/>
                    <a:pt x="411" y="535"/>
                  </a:cubicBezTo>
                  <a:cubicBezTo>
                    <a:pt x="412" y="534"/>
                    <a:pt x="412" y="532"/>
                    <a:pt x="412" y="532"/>
                  </a:cubicBezTo>
                  <a:cubicBezTo>
                    <a:pt x="412" y="532"/>
                    <a:pt x="413" y="532"/>
                    <a:pt x="414" y="531"/>
                  </a:cubicBezTo>
                  <a:cubicBezTo>
                    <a:pt x="415" y="531"/>
                    <a:pt x="415" y="531"/>
                    <a:pt x="417" y="529"/>
                  </a:cubicBezTo>
                  <a:cubicBezTo>
                    <a:pt x="418" y="527"/>
                    <a:pt x="418" y="527"/>
                    <a:pt x="418" y="527"/>
                  </a:cubicBezTo>
                  <a:cubicBezTo>
                    <a:pt x="419" y="527"/>
                    <a:pt x="419" y="526"/>
                    <a:pt x="420" y="526"/>
                  </a:cubicBezTo>
                  <a:cubicBezTo>
                    <a:pt x="420" y="526"/>
                    <a:pt x="422" y="525"/>
                    <a:pt x="424" y="525"/>
                  </a:cubicBezTo>
                  <a:cubicBezTo>
                    <a:pt x="426" y="525"/>
                    <a:pt x="426" y="525"/>
                    <a:pt x="427" y="525"/>
                  </a:cubicBezTo>
                  <a:cubicBezTo>
                    <a:pt x="428" y="525"/>
                    <a:pt x="431" y="523"/>
                    <a:pt x="431" y="523"/>
                  </a:cubicBezTo>
                  <a:cubicBezTo>
                    <a:pt x="431" y="522"/>
                    <a:pt x="431" y="521"/>
                    <a:pt x="432" y="520"/>
                  </a:cubicBezTo>
                  <a:cubicBezTo>
                    <a:pt x="433" y="519"/>
                    <a:pt x="433" y="519"/>
                    <a:pt x="434" y="518"/>
                  </a:cubicBezTo>
                  <a:cubicBezTo>
                    <a:pt x="435" y="517"/>
                    <a:pt x="435" y="517"/>
                    <a:pt x="436" y="516"/>
                  </a:cubicBezTo>
                  <a:cubicBezTo>
                    <a:pt x="437" y="515"/>
                    <a:pt x="437" y="514"/>
                    <a:pt x="438" y="513"/>
                  </a:cubicBezTo>
                  <a:cubicBezTo>
                    <a:pt x="438" y="513"/>
                    <a:pt x="438" y="512"/>
                    <a:pt x="438" y="512"/>
                  </a:cubicBezTo>
                  <a:cubicBezTo>
                    <a:pt x="438" y="512"/>
                    <a:pt x="438" y="512"/>
                    <a:pt x="436" y="511"/>
                  </a:cubicBezTo>
                  <a:cubicBezTo>
                    <a:pt x="435" y="510"/>
                    <a:pt x="435" y="510"/>
                    <a:pt x="435" y="510"/>
                  </a:cubicBezTo>
                  <a:cubicBezTo>
                    <a:pt x="434" y="510"/>
                    <a:pt x="434" y="510"/>
                    <a:pt x="433" y="509"/>
                  </a:cubicBezTo>
                  <a:cubicBezTo>
                    <a:pt x="433" y="508"/>
                    <a:pt x="433" y="508"/>
                    <a:pt x="433" y="507"/>
                  </a:cubicBezTo>
                  <a:cubicBezTo>
                    <a:pt x="433" y="507"/>
                    <a:pt x="429" y="505"/>
                    <a:pt x="433" y="506"/>
                  </a:cubicBezTo>
                  <a:cubicBezTo>
                    <a:pt x="437" y="507"/>
                    <a:pt x="436" y="506"/>
                    <a:pt x="437" y="507"/>
                  </a:cubicBezTo>
                  <a:cubicBezTo>
                    <a:pt x="438" y="508"/>
                    <a:pt x="438" y="508"/>
                    <a:pt x="440" y="509"/>
                  </a:cubicBezTo>
                  <a:cubicBezTo>
                    <a:pt x="441" y="510"/>
                    <a:pt x="443" y="509"/>
                    <a:pt x="443" y="509"/>
                  </a:cubicBezTo>
                  <a:cubicBezTo>
                    <a:pt x="444" y="508"/>
                    <a:pt x="445" y="508"/>
                    <a:pt x="446" y="507"/>
                  </a:cubicBezTo>
                  <a:cubicBezTo>
                    <a:pt x="446" y="507"/>
                    <a:pt x="448" y="506"/>
                    <a:pt x="449" y="505"/>
                  </a:cubicBezTo>
                  <a:cubicBezTo>
                    <a:pt x="450" y="504"/>
                    <a:pt x="450" y="503"/>
                    <a:pt x="451" y="502"/>
                  </a:cubicBezTo>
                  <a:cubicBezTo>
                    <a:pt x="452" y="502"/>
                    <a:pt x="452" y="502"/>
                    <a:pt x="452" y="502"/>
                  </a:cubicBezTo>
                  <a:cubicBezTo>
                    <a:pt x="452" y="502"/>
                    <a:pt x="453" y="500"/>
                    <a:pt x="454" y="498"/>
                  </a:cubicBezTo>
                  <a:cubicBezTo>
                    <a:pt x="454" y="497"/>
                    <a:pt x="454" y="496"/>
                    <a:pt x="454" y="496"/>
                  </a:cubicBezTo>
                  <a:cubicBezTo>
                    <a:pt x="455" y="495"/>
                    <a:pt x="456" y="495"/>
                    <a:pt x="456" y="495"/>
                  </a:cubicBezTo>
                  <a:cubicBezTo>
                    <a:pt x="458" y="494"/>
                    <a:pt x="458" y="494"/>
                    <a:pt x="460" y="493"/>
                  </a:cubicBezTo>
                  <a:cubicBezTo>
                    <a:pt x="462" y="491"/>
                    <a:pt x="464" y="490"/>
                    <a:pt x="466" y="489"/>
                  </a:cubicBezTo>
                  <a:cubicBezTo>
                    <a:pt x="466" y="489"/>
                    <a:pt x="468" y="487"/>
                    <a:pt x="469" y="486"/>
                  </a:cubicBezTo>
                  <a:cubicBezTo>
                    <a:pt x="470" y="486"/>
                    <a:pt x="472" y="484"/>
                    <a:pt x="472" y="484"/>
                  </a:cubicBezTo>
                  <a:cubicBezTo>
                    <a:pt x="472" y="483"/>
                    <a:pt x="473" y="483"/>
                    <a:pt x="473" y="482"/>
                  </a:cubicBezTo>
                  <a:cubicBezTo>
                    <a:pt x="473" y="481"/>
                    <a:pt x="474" y="481"/>
                    <a:pt x="474" y="480"/>
                  </a:cubicBezTo>
                  <a:cubicBezTo>
                    <a:pt x="474" y="480"/>
                    <a:pt x="474" y="479"/>
                    <a:pt x="474" y="478"/>
                  </a:cubicBezTo>
                  <a:cubicBezTo>
                    <a:pt x="474" y="477"/>
                    <a:pt x="474" y="475"/>
                    <a:pt x="474" y="475"/>
                  </a:cubicBezTo>
                  <a:cubicBezTo>
                    <a:pt x="474" y="474"/>
                    <a:pt x="474" y="473"/>
                    <a:pt x="475" y="473"/>
                  </a:cubicBezTo>
                  <a:cubicBezTo>
                    <a:pt x="477" y="472"/>
                    <a:pt x="478" y="471"/>
                    <a:pt x="480" y="470"/>
                  </a:cubicBezTo>
                  <a:cubicBezTo>
                    <a:pt x="481" y="469"/>
                    <a:pt x="481" y="469"/>
                    <a:pt x="482" y="468"/>
                  </a:cubicBezTo>
                  <a:cubicBezTo>
                    <a:pt x="484" y="467"/>
                    <a:pt x="484" y="466"/>
                    <a:pt x="486" y="466"/>
                  </a:cubicBezTo>
                  <a:cubicBezTo>
                    <a:pt x="486" y="466"/>
                    <a:pt x="488" y="464"/>
                    <a:pt x="489" y="464"/>
                  </a:cubicBezTo>
                  <a:cubicBezTo>
                    <a:pt x="490" y="463"/>
                    <a:pt x="492" y="463"/>
                    <a:pt x="492" y="463"/>
                  </a:cubicBezTo>
                  <a:cubicBezTo>
                    <a:pt x="493" y="463"/>
                    <a:pt x="494" y="462"/>
                    <a:pt x="495" y="462"/>
                  </a:cubicBezTo>
                  <a:cubicBezTo>
                    <a:pt x="497" y="461"/>
                    <a:pt x="498" y="460"/>
                    <a:pt x="500" y="459"/>
                  </a:cubicBezTo>
                  <a:cubicBezTo>
                    <a:pt x="501" y="459"/>
                    <a:pt x="502" y="458"/>
                    <a:pt x="503" y="458"/>
                  </a:cubicBezTo>
                  <a:cubicBezTo>
                    <a:pt x="504" y="457"/>
                    <a:pt x="505" y="457"/>
                    <a:pt x="505" y="457"/>
                  </a:cubicBezTo>
                  <a:cubicBezTo>
                    <a:pt x="506" y="456"/>
                    <a:pt x="506" y="456"/>
                    <a:pt x="507" y="455"/>
                  </a:cubicBezTo>
                  <a:cubicBezTo>
                    <a:pt x="508" y="454"/>
                    <a:pt x="508" y="453"/>
                    <a:pt x="508" y="452"/>
                  </a:cubicBezTo>
                  <a:cubicBezTo>
                    <a:pt x="510" y="452"/>
                    <a:pt x="510" y="451"/>
                    <a:pt x="512" y="451"/>
                  </a:cubicBezTo>
                  <a:cubicBezTo>
                    <a:pt x="514" y="448"/>
                    <a:pt x="515" y="447"/>
                    <a:pt x="518" y="445"/>
                  </a:cubicBezTo>
                  <a:cubicBezTo>
                    <a:pt x="519" y="444"/>
                    <a:pt x="520" y="443"/>
                    <a:pt x="521" y="442"/>
                  </a:cubicBezTo>
                  <a:cubicBezTo>
                    <a:pt x="521" y="441"/>
                    <a:pt x="521" y="440"/>
                    <a:pt x="522" y="439"/>
                  </a:cubicBezTo>
                  <a:cubicBezTo>
                    <a:pt x="522" y="438"/>
                    <a:pt x="522" y="437"/>
                    <a:pt x="522" y="436"/>
                  </a:cubicBezTo>
                  <a:cubicBezTo>
                    <a:pt x="523" y="435"/>
                    <a:pt x="523" y="435"/>
                    <a:pt x="524" y="434"/>
                  </a:cubicBezTo>
                  <a:cubicBezTo>
                    <a:pt x="525" y="433"/>
                    <a:pt x="525" y="432"/>
                    <a:pt x="526" y="431"/>
                  </a:cubicBezTo>
                  <a:cubicBezTo>
                    <a:pt x="526" y="430"/>
                    <a:pt x="526" y="429"/>
                    <a:pt x="525" y="428"/>
                  </a:cubicBezTo>
                  <a:cubicBezTo>
                    <a:pt x="526" y="427"/>
                    <a:pt x="526" y="427"/>
                    <a:pt x="526" y="426"/>
                  </a:cubicBezTo>
                  <a:cubicBezTo>
                    <a:pt x="526" y="425"/>
                    <a:pt x="526" y="425"/>
                    <a:pt x="527" y="424"/>
                  </a:cubicBezTo>
                  <a:cubicBezTo>
                    <a:pt x="527" y="424"/>
                    <a:pt x="526" y="422"/>
                    <a:pt x="527" y="421"/>
                  </a:cubicBezTo>
                  <a:cubicBezTo>
                    <a:pt x="528" y="420"/>
                    <a:pt x="529" y="419"/>
                    <a:pt x="530" y="419"/>
                  </a:cubicBezTo>
                  <a:cubicBezTo>
                    <a:pt x="531" y="418"/>
                    <a:pt x="533" y="417"/>
                    <a:pt x="533" y="417"/>
                  </a:cubicBezTo>
                  <a:cubicBezTo>
                    <a:pt x="533" y="417"/>
                    <a:pt x="537" y="413"/>
                    <a:pt x="538" y="412"/>
                  </a:cubicBezTo>
                  <a:cubicBezTo>
                    <a:pt x="539" y="411"/>
                    <a:pt x="540" y="410"/>
                    <a:pt x="540" y="410"/>
                  </a:cubicBezTo>
                  <a:cubicBezTo>
                    <a:pt x="540" y="410"/>
                    <a:pt x="542" y="409"/>
                    <a:pt x="543" y="408"/>
                  </a:cubicBezTo>
                  <a:cubicBezTo>
                    <a:pt x="544" y="408"/>
                    <a:pt x="545" y="407"/>
                    <a:pt x="545" y="407"/>
                  </a:cubicBezTo>
                  <a:cubicBezTo>
                    <a:pt x="547" y="404"/>
                    <a:pt x="548" y="403"/>
                    <a:pt x="550" y="401"/>
                  </a:cubicBezTo>
                  <a:cubicBezTo>
                    <a:pt x="550" y="399"/>
                    <a:pt x="550" y="398"/>
                    <a:pt x="549" y="397"/>
                  </a:cubicBezTo>
                  <a:cubicBezTo>
                    <a:pt x="548" y="396"/>
                    <a:pt x="547" y="395"/>
                    <a:pt x="547" y="394"/>
                  </a:cubicBezTo>
                  <a:cubicBezTo>
                    <a:pt x="546" y="394"/>
                    <a:pt x="548" y="395"/>
                    <a:pt x="546" y="393"/>
                  </a:cubicBezTo>
                  <a:cubicBezTo>
                    <a:pt x="544" y="392"/>
                    <a:pt x="547" y="393"/>
                    <a:pt x="544" y="392"/>
                  </a:cubicBezTo>
                  <a:cubicBezTo>
                    <a:pt x="542" y="392"/>
                    <a:pt x="540" y="392"/>
                    <a:pt x="540" y="392"/>
                  </a:cubicBezTo>
                  <a:cubicBezTo>
                    <a:pt x="540" y="392"/>
                    <a:pt x="541" y="393"/>
                    <a:pt x="538" y="392"/>
                  </a:cubicBezTo>
                  <a:cubicBezTo>
                    <a:pt x="536" y="391"/>
                    <a:pt x="536" y="391"/>
                    <a:pt x="536" y="391"/>
                  </a:cubicBezTo>
                  <a:cubicBezTo>
                    <a:pt x="535" y="391"/>
                    <a:pt x="535" y="391"/>
                    <a:pt x="534" y="391"/>
                  </a:cubicBezTo>
                  <a:cubicBezTo>
                    <a:pt x="533" y="390"/>
                    <a:pt x="532" y="390"/>
                    <a:pt x="532" y="389"/>
                  </a:cubicBezTo>
                  <a:cubicBezTo>
                    <a:pt x="532" y="389"/>
                    <a:pt x="532" y="388"/>
                    <a:pt x="532" y="388"/>
                  </a:cubicBezTo>
                  <a:cubicBezTo>
                    <a:pt x="532" y="387"/>
                    <a:pt x="536" y="385"/>
                    <a:pt x="531" y="387"/>
                  </a:cubicBezTo>
                  <a:cubicBezTo>
                    <a:pt x="527" y="389"/>
                    <a:pt x="530" y="388"/>
                    <a:pt x="527" y="389"/>
                  </a:cubicBezTo>
                  <a:cubicBezTo>
                    <a:pt x="524" y="390"/>
                    <a:pt x="527" y="389"/>
                    <a:pt x="524" y="390"/>
                  </a:cubicBezTo>
                  <a:cubicBezTo>
                    <a:pt x="522" y="391"/>
                    <a:pt x="522" y="391"/>
                    <a:pt x="522" y="391"/>
                  </a:cubicBezTo>
                  <a:cubicBezTo>
                    <a:pt x="522" y="391"/>
                    <a:pt x="518" y="388"/>
                    <a:pt x="516" y="389"/>
                  </a:cubicBezTo>
                  <a:cubicBezTo>
                    <a:pt x="515" y="389"/>
                    <a:pt x="515" y="389"/>
                    <a:pt x="515" y="389"/>
                  </a:cubicBezTo>
                  <a:cubicBezTo>
                    <a:pt x="515" y="389"/>
                    <a:pt x="519" y="388"/>
                    <a:pt x="515" y="389"/>
                  </a:cubicBezTo>
                  <a:cubicBezTo>
                    <a:pt x="511" y="389"/>
                    <a:pt x="511" y="390"/>
                    <a:pt x="511" y="390"/>
                  </a:cubicBezTo>
                  <a:cubicBezTo>
                    <a:pt x="511" y="390"/>
                    <a:pt x="513" y="390"/>
                    <a:pt x="510" y="390"/>
                  </a:cubicBezTo>
                  <a:cubicBezTo>
                    <a:pt x="506" y="390"/>
                    <a:pt x="505" y="389"/>
                    <a:pt x="505" y="389"/>
                  </a:cubicBezTo>
                  <a:cubicBezTo>
                    <a:pt x="505" y="388"/>
                    <a:pt x="507" y="385"/>
                    <a:pt x="507" y="385"/>
                  </a:cubicBezTo>
                  <a:cubicBezTo>
                    <a:pt x="506" y="384"/>
                    <a:pt x="507" y="384"/>
                    <a:pt x="505" y="385"/>
                  </a:cubicBezTo>
                  <a:cubicBezTo>
                    <a:pt x="502" y="386"/>
                    <a:pt x="504" y="386"/>
                    <a:pt x="502" y="386"/>
                  </a:cubicBezTo>
                  <a:cubicBezTo>
                    <a:pt x="501" y="386"/>
                    <a:pt x="502" y="386"/>
                    <a:pt x="501" y="386"/>
                  </a:cubicBezTo>
                  <a:cubicBezTo>
                    <a:pt x="499" y="387"/>
                    <a:pt x="498" y="385"/>
                    <a:pt x="497" y="385"/>
                  </a:cubicBezTo>
                  <a:cubicBezTo>
                    <a:pt x="496" y="385"/>
                    <a:pt x="496" y="385"/>
                    <a:pt x="496" y="385"/>
                  </a:cubicBezTo>
                  <a:cubicBezTo>
                    <a:pt x="496" y="385"/>
                    <a:pt x="497" y="384"/>
                    <a:pt x="495" y="384"/>
                  </a:cubicBezTo>
                  <a:cubicBezTo>
                    <a:pt x="492" y="384"/>
                    <a:pt x="492" y="384"/>
                    <a:pt x="491" y="384"/>
                  </a:cubicBezTo>
                  <a:cubicBezTo>
                    <a:pt x="490" y="384"/>
                    <a:pt x="492" y="384"/>
                    <a:pt x="490" y="384"/>
                  </a:cubicBezTo>
                  <a:cubicBezTo>
                    <a:pt x="487" y="385"/>
                    <a:pt x="485" y="384"/>
                    <a:pt x="485" y="384"/>
                  </a:cubicBezTo>
                  <a:cubicBezTo>
                    <a:pt x="485" y="384"/>
                    <a:pt x="486" y="382"/>
                    <a:pt x="484" y="384"/>
                  </a:cubicBezTo>
                  <a:cubicBezTo>
                    <a:pt x="482" y="386"/>
                    <a:pt x="483" y="383"/>
                    <a:pt x="482" y="386"/>
                  </a:cubicBezTo>
                  <a:cubicBezTo>
                    <a:pt x="481" y="388"/>
                    <a:pt x="484" y="386"/>
                    <a:pt x="481" y="388"/>
                  </a:cubicBezTo>
                  <a:cubicBezTo>
                    <a:pt x="477" y="390"/>
                    <a:pt x="477" y="390"/>
                    <a:pt x="477" y="390"/>
                  </a:cubicBezTo>
                  <a:cubicBezTo>
                    <a:pt x="477" y="389"/>
                    <a:pt x="477" y="388"/>
                    <a:pt x="478" y="386"/>
                  </a:cubicBezTo>
                  <a:cubicBezTo>
                    <a:pt x="478" y="386"/>
                    <a:pt x="478" y="385"/>
                    <a:pt x="478" y="384"/>
                  </a:cubicBezTo>
                  <a:cubicBezTo>
                    <a:pt x="478" y="384"/>
                    <a:pt x="480" y="382"/>
                    <a:pt x="481" y="382"/>
                  </a:cubicBezTo>
                  <a:cubicBezTo>
                    <a:pt x="482" y="382"/>
                    <a:pt x="485" y="380"/>
                    <a:pt x="485" y="380"/>
                  </a:cubicBezTo>
                  <a:cubicBezTo>
                    <a:pt x="486" y="380"/>
                    <a:pt x="486" y="380"/>
                    <a:pt x="486" y="379"/>
                  </a:cubicBezTo>
                  <a:cubicBezTo>
                    <a:pt x="487" y="377"/>
                    <a:pt x="487" y="377"/>
                    <a:pt x="487" y="375"/>
                  </a:cubicBezTo>
                  <a:cubicBezTo>
                    <a:pt x="486" y="374"/>
                    <a:pt x="486" y="374"/>
                    <a:pt x="485" y="373"/>
                  </a:cubicBezTo>
                  <a:cubicBezTo>
                    <a:pt x="485" y="373"/>
                    <a:pt x="481" y="371"/>
                    <a:pt x="480" y="370"/>
                  </a:cubicBezTo>
                  <a:cubicBezTo>
                    <a:pt x="479" y="369"/>
                    <a:pt x="479" y="369"/>
                    <a:pt x="479" y="369"/>
                  </a:cubicBezTo>
                  <a:cubicBezTo>
                    <a:pt x="479" y="369"/>
                    <a:pt x="477" y="367"/>
                    <a:pt x="476" y="367"/>
                  </a:cubicBezTo>
                  <a:cubicBezTo>
                    <a:pt x="476" y="366"/>
                    <a:pt x="474" y="366"/>
                    <a:pt x="474" y="366"/>
                  </a:cubicBezTo>
                  <a:cubicBezTo>
                    <a:pt x="474" y="366"/>
                    <a:pt x="474" y="365"/>
                    <a:pt x="471" y="365"/>
                  </a:cubicBezTo>
                  <a:cubicBezTo>
                    <a:pt x="469" y="364"/>
                    <a:pt x="469" y="365"/>
                    <a:pt x="467" y="365"/>
                  </a:cubicBezTo>
                  <a:cubicBezTo>
                    <a:pt x="464" y="364"/>
                    <a:pt x="469" y="363"/>
                    <a:pt x="461" y="363"/>
                  </a:cubicBezTo>
                  <a:cubicBezTo>
                    <a:pt x="453" y="364"/>
                    <a:pt x="453" y="364"/>
                    <a:pt x="453" y="364"/>
                  </a:cubicBezTo>
                  <a:cubicBezTo>
                    <a:pt x="453" y="364"/>
                    <a:pt x="455" y="364"/>
                    <a:pt x="451" y="363"/>
                  </a:cubicBezTo>
                  <a:cubicBezTo>
                    <a:pt x="447" y="363"/>
                    <a:pt x="446" y="362"/>
                    <a:pt x="446" y="362"/>
                  </a:cubicBezTo>
                  <a:cubicBezTo>
                    <a:pt x="445" y="360"/>
                    <a:pt x="445" y="360"/>
                    <a:pt x="444" y="359"/>
                  </a:cubicBezTo>
                  <a:cubicBezTo>
                    <a:pt x="443" y="358"/>
                    <a:pt x="443" y="358"/>
                    <a:pt x="443" y="357"/>
                  </a:cubicBezTo>
                  <a:cubicBezTo>
                    <a:pt x="443" y="357"/>
                    <a:pt x="443" y="356"/>
                    <a:pt x="442" y="356"/>
                  </a:cubicBezTo>
                  <a:cubicBezTo>
                    <a:pt x="441" y="355"/>
                    <a:pt x="440" y="355"/>
                    <a:pt x="439" y="354"/>
                  </a:cubicBezTo>
                  <a:close/>
                  <a:moveTo>
                    <a:pt x="388" y="10"/>
                  </a:moveTo>
                  <a:cubicBezTo>
                    <a:pt x="386" y="10"/>
                    <a:pt x="386" y="9"/>
                    <a:pt x="385" y="9"/>
                  </a:cubicBezTo>
                  <a:cubicBezTo>
                    <a:pt x="385" y="9"/>
                    <a:pt x="385" y="9"/>
                    <a:pt x="383" y="8"/>
                  </a:cubicBezTo>
                  <a:cubicBezTo>
                    <a:pt x="382" y="6"/>
                    <a:pt x="382" y="7"/>
                    <a:pt x="380" y="6"/>
                  </a:cubicBezTo>
                  <a:cubicBezTo>
                    <a:pt x="379" y="6"/>
                    <a:pt x="378" y="7"/>
                    <a:pt x="378" y="7"/>
                  </a:cubicBezTo>
                  <a:cubicBezTo>
                    <a:pt x="378" y="7"/>
                    <a:pt x="378" y="7"/>
                    <a:pt x="377" y="7"/>
                  </a:cubicBezTo>
                  <a:cubicBezTo>
                    <a:pt x="376" y="7"/>
                    <a:pt x="376" y="8"/>
                    <a:pt x="374" y="8"/>
                  </a:cubicBezTo>
                  <a:cubicBezTo>
                    <a:pt x="374" y="8"/>
                    <a:pt x="373" y="8"/>
                    <a:pt x="373" y="8"/>
                  </a:cubicBezTo>
                  <a:cubicBezTo>
                    <a:pt x="373" y="8"/>
                    <a:pt x="373" y="8"/>
                    <a:pt x="373" y="7"/>
                  </a:cubicBezTo>
                  <a:cubicBezTo>
                    <a:pt x="373" y="5"/>
                    <a:pt x="371" y="4"/>
                    <a:pt x="371" y="4"/>
                  </a:cubicBezTo>
                  <a:cubicBezTo>
                    <a:pt x="370" y="5"/>
                    <a:pt x="369" y="5"/>
                    <a:pt x="368" y="5"/>
                  </a:cubicBezTo>
                  <a:cubicBezTo>
                    <a:pt x="365" y="5"/>
                    <a:pt x="364" y="5"/>
                    <a:pt x="361" y="5"/>
                  </a:cubicBezTo>
                  <a:cubicBezTo>
                    <a:pt x="361" y="5"/>
                    <a:pt x="361" y="5"/>
                    <a:pt x="359" y="4"/>
                  </a:cubicBezTo>
                  <a:cubicBezTo>
                    <a:pt x="358" y="4"/>
                    <a:pt x="358" y="4"/>
                    <a:pt x="357" y="3"/>
                  </a:cubicBezTo>
                  <a:cubicBezTo>
                    <a:pt x="356" y="3"/>
                    <a:pt x="356" y="3"/>
                    <a:pt x="356" y="3"/>
                  </a:cubicBezTo>
                  <a:cubicBezTo>
                    <a:pt x="354" y="4"/>
                    <a:pt x="354" y="4"/>
                    <a:pt x="352" y="4"/>
                  </a:cubicBezTo>
                  <a:cubicBezTo>
                    <a:pt x="352" y="4"/>
                    <a:pt x="350" y="6"/>
                    <a:pt x="349" y="6"/>
                  </a:cubicBezTo>
                  <a:cubicBezTo>
                    <a:pt x="348" y="6"/>
                    <a:pt x="346" y="7"/>
                    <a:pt x="346" y="7"/>
                  </a:cubicBezTo>
                  <a:cubicBezTo>
                    <a:pt x="346" y="7"/>
                    <a:pt x="342" y="6"/>
                    <a:pt x="337" y="3"/>
                  </a:cubicBezTo>
                  <a:cubicBezTo>
                    <a:pt x="331" y="0"/>
                    <a:pt x="337" y="3"/>
                    <a:pt x="335" y="4"/>
                  </a:cubicBezTo>
                  <a:cubicBezTo>
                    <a:pt x="332" y="5"/>
                    <a:pt x="335" y="4"/>
                    <a:pt x="333" y="4"/>
                  </a:cubicBezTo>
                  <a:cubicBezTo>
                    <a:pt x="331" y="4"/>
                    <a:pt x="330" y="5"/>
                    <a:pt x="329" y="5"/>
                  </a:cubicBezTo>
                  <a:cubicBezTo>
                    <a:pt x="328" y="5"/>
                    <a:pt x="327" y="4"/>
                    <a:pt x="325" y="4"/>
                  </a:cubicBezTo>
                  <a:cubicBezTo>
                    <a:pt x="324" y="4"/>
                    <a:pt x="323" y="4"/>
                    <a:pt x="321" y="2"/>
                  </a:cubicBezTo>
                  <a:cubicBezTo>
                    <a:pt x="319" y="1"/>
                    <a:pt x="321" y="2"/>
                    <a:pt x="320" y="3"/>
                  </a:cubicBezTo>
                  <a:cubicBezTo>
                    <a:pt x="318" y="4"/>
                    <a:pt x="319" y="4"/>
                    <a:pt x="319" y="4"/>
                  </a:cubicBezTo>
                  <a:cubicBezTo>
                    <a:pt x="318" y="5"/>
                    <a:pt x="318" y="6"/>
                    <a:pt x="317" y="7"/>
                  </a:cubicBezTo>
                  <a:cubicBezTo>
                    <a:pt x="317" y="7"/>
                    <a:pt x="313" y="7"/>
                    <a:pt x="311" y="8"/>
                  </a:cubicBezTo>
                  <a:cubicBezTo>
                    <a:pt x="309" y="8"/>
                    <a:pt x="307" y="7"/>
                    <a:pt x="306" y="5"/>
                  </a:cubicBezTo>
                  <a:cubicBezTo>
                    <a:pt x="305" y="4"/>
                    <a:pt x="304" y="6"/>
                    <a:pt x="300" y="7"/>
                  </a:cubicBezTo>
                  <a:cubicBezTo>
                    <a:pt x="297" y="9"/>
                    <a:pt x="299" y="8"/>
                    <a:pt x="299" y="8"/>
                  </a:cubicBezTo>
                  <a:cubicBezTo>
                    <a:pt x="300" y="8"/>
                    <a:pt x="301" y="9"/>
                    <a:pt x="302" y="9"/>
                  </a:cubicBezTo>
                  <a:cubicBezTo>
                    <a:pt x="303" y="10"/>
                    <a:pt x="304" y="10"/>
                    <a:pt x="304" y="11"/>
                  </a:cubicBezTo>
                  <a:cubicBezTo>
                    <a:pt x="305" y="12"/>
                    <a:pt x="305" y="12"/>
                    <a:pt x="306" y="13"/>
                  </a:cubicBezTo>
                  <a:cubicBezTo>
                    <a:pt x="306" y="14"/>
                    <a:pt x="306" y="15"/>
                    <a:pt x="306" y="16"/>
                  </a:cubicBezTo>
                  <a:cubicBezTo>
                    <a:pt x="305" y="16"/>
                    <a:pt x="304" y="16"/>
                    <a:pt x="303" y="17"/>
                  </a:cubicBezTo>
                  <a:cubicBezTo>
                    <a:pt x="303" y="17"/>
                    <a:pt x="302" y="17"/>
                    <a:pt x="300" y="15"/>
                  </a:cubicBezTo>
                  <a:cubicBezTo>
                    <a:pt x="299" y="14"/>
                    <a:pt x="297" y="14"/>
                    <a:pt x="297" y="14"/>
                  </a:cubicBezTo>
                  <a:cubicBezTo>
                    <a:pt x="297" y="14"/>
                    <a:pt x="297" y="14"/>
                    <a:pt x="295" y="11"/>
                  </a:cubicBezTo>
                  <a:cubicBezTo>
                    <a:pt x="294" y="9"/>
                    <a:pt x="296" y="9"/>
                    <a:pt x="293" y="7"/>
                  </a:cubicBezTo>
                  <a:cubicBezTo>
                    <a:pt x="290" y="6"/>
                    <a:pt x="286" y="10"/>
                    <a:pt x="286" y="10"/>
                  </a:cubicBezTo>
                  <a:cubicBezTo>
                    <a:pt x="285" y="10"/>
                    <a:pt x="284" y="10"/>
                    <a:pt x="283" y="11"/>
                  </a:cubicBezTo>
                  <a:cubicBezTo>
                    <a:pt x="284" y="11"/>
                    <a:pt x="284" y="12"/>
                    <a:pt x="285" y="12"/>
                  </a:cubicBezTo>
                  <a:cubicBezTo>
                    <a:pt x="285" y="13"/>
                    <a:pt x="286" y="13"/>
                    <a:pt x="286" y="14"/>
                  </a:cubicBezTo>
                  <a:cubicBezTo>
                    <a:pt x="287" y="15"/>
                    <a:pt x="287" y="15"/>
                    <a:pt x="288" y="16"/>
                  </a:cubicBezTo>
                  <a:cubicBezTo>
                    <a:pt x="288" y="16"/>
                    <a:pt x="288" y="16"/>
                    <a:pt x="287" y="17"/>
                  </a:cubicBezTo>
                  <a:cubicBezTo>
                    <a:pt x="285" y="18"/>
                    <a:pt x="288" y="19"/>
                    <a:pt x="288" y="19"/>
                  </a:cubicBezTo>
                  <a:cubicBezTo>
                    <a:pt x="288" y="19"/>
                    <a:pt x="288" y="19"/>
                    <a:pt x="290" y="20"/>
                  </a:cubicBezTo>
                  <a:cubicBezTo>
                    <a:pt x="293" y="21"/>
                    <a:pt x="291" y="21"/>
                    <a:pt x="291" y="21"/>
                  </a:cubicBezTo>
                  <a:cubicBezTo>
                    <a:pt x="290" y="22"/>
                    <a:pt x="290" y="23"/>
                    <a:pt x="289" y="24"/>
                  </a:cubicBezTo>
                  <a:cubicBezTo>
                    <a:pt x="289" y="24"/>
                    <a:pt x="290" y="26"/>
                    <a:pt x="292" y="27"/>
                  </a:cubicBezTo>
                  <a:cubicBezTo>
                    <a:pt x="293" y="28"/>
                    <a:pt x="295" y="28"/>
                    <a:pt x="295" y="28"/>
                  </a:cubicBezTo>
                  <a:cubicBezTo>
                    <a:pt x="295" y="28"/>
                    <a:pt x="296" y="29"/>
                    <a:pt x="300" y="30"/>
                  </a:cubicBezTo>
                  <a:cubicBezTo>
                    <a:pt x="303" y="32"/>
                    <a:pt x="301" y="34"/>
                    <a:pt x="301" y="34"/>
                  </a:cubicBezTo>
                  <a:cubicBezTo>
                    <a:pt x="300" y="35"/>
                    <a:pt x="300" y="35"/>
                    <a:pt x="299" y="36"/>
                  </a:cubicBezTo>
                  <a:cubicBezTo>
                    <a:pt x="299" y="37"/>
                    <a:pt x="299" y="38"/>
                    <a:pt x="299" y="39"/>
                  </a:cubicBezTo>
                  <a:cubicBezTo>
                    <a:pt x="298" y="40"/>
                    <a:pt x="298" y="41"/>
                    <a:pt x="297" y="42"/>
                  </a:cubicBezTo>
                  <a:cubicBezTo>
                    <a:pt x="296" y="42"/>
                    <a:pt x="296" y="42"/>
                    <a:pt x="295" y="43"/>
                  </a:cubicBezTo>
                  <a:cubicBezTo>
                    <a:pt x="293" y="45"/>
                    <a:pt x="291" y="45"/>
                    <a:pt x="289" y="47"/>
                  </a:cubicBezTo>
                  <a:cubicBezTo>
                    <a:pt x="287" y="48"/>
                    <a:pt x="286" y="49"/>
                    <a:pt x="284" y="49"/>
                  </a:cubicBezTo>
                  <a:cubicBezTo>
                    <a:pt x="283" y="50"/>
                    <a:pt x="282" y="51"/>
                    <a:pt x="281" y="52"/>
                  </a:cubicBezTo>
                  <a:cubicBezTo>
                    <a:pt x="281" y="53"/>
                    <a:pt x="281" y="53"/>
                    <a:pt x="282" y="54"/>
                  </a:cubicBezTo>
                  <a:cubicBezTo>
                    <a:pt x="282" y="54"/>
                    <a:pt x="284" y="57"/>
                    <a:pt x="286" y="57"/>
                  </a:cubicBezTo>
                  <a:cubicBezTo>
                    <a:pt x="289" y="58"/>
                    <a:pt x="289" y="58"/>
                    <a:pt x="292" y="58"/>
                  </a:cubicBezTo>
                  <a:cubicBezTo>
                    <a:pt x="295" y="58"/>
                    <a:pt x="295" y="57"/>
                    <a:pt x="299" y="56"/>
                  </a:cubicBezTo>
                  <a:cubicBezTo>
                    <a:pt x="301" y="55"/>
                    <a:pt x="300" y="56"/>
                    <a:pt x="300" y="51"/>
                  </a:cubicBezTo>
                  <a:cubicBezTo>
                    <a:pt x="300" y="47"/>
                    <a:pt x="298" y="49"/>
                    <a:pt x="300" y="47"/>
                  </a:cubicBezTo>
                  <a:cubicBezTo>
                    <a:pt x="303" y="45"/>
                    <a:pt x="300" y="47"/>
                    <a:pt x="300" y="47"/>
                  </a:cubicBezTo>
                  <a:cubicBezTo>
                    <a:pt x="300" y="47"/>
                    <a:pt x="300" y="47"/>
                    <a:pt x="301" y="47"/>
                  </a:cubicBezTo>
                  <a:cubicBezTo>
                    <a:pt x="303" y="47"/>
                    <a:pt x="310" y="48"/>
                    <a:pt x="313" y="48"/>
                  </a:cubicBezTo>
                  <a:cubicBezTo>
                    <a:pt x="316" y="48"/>
                    <a:pt x="316" y="49"/>
                    <a:pt x="320" y="49"/>
                  </a:cubicBezTo>
                  <a:cubicBezTo>
                    <a:pt x="324" y="48"/>
                    <a:pt x="325" y="48"/>
                    <a:pt x="328" y="48"/>
                  </a:cubicBezTo>
                  <a:cubicBezTo>
                    <a:pt x="330" y="48"/>
                    <a:pt x="332" y="48"/>
                    <a:pt x="334" y="47"/>
                  </a:cubicBezTo>
                  <a:cubicBezTo>
                    <a:pt x="337" y="47"/>
                    <a:pt x="338" y="47"/>
                    <a:pt x="344" y="46"/>
                  </a:cubicBezTo>
                  <a:cubicBezTo>
                    <a:pt x="350" y="44"/>
                    <a:pt x="345" y="44"/>
                    <a:pt x="345" y="44"/>
                  </a:cubicBezTo>
                  <a:cubicBezTo>
                    <a:pt x="345" y="44"/>
                    <a:pt x="338" y="43"/>
                    <a:pt x="337" y="43"/>
                  </a:cubicBezTo>
                  <a:cubicBezTo>
                    <a:pt x="336" y="42"/>
                    <a:pt x="335" y="42"/>
                    <a:pt x="335" y="42"/>
                  </a:cubicBezTo>
                  <a:cubicBezTo>
                    <a:pt x="335" y="42"/>
                    <a:pt x="330" y="42"/>
                    <a:pt x="325" y="41"/>
                  </a:cubicBezTo>
                  <a:cubicBezTo>
                    <a:pt x="319" y="41"/>
                    <a:pt x="325" y="41"/>
                    <a:pt x="310" y="39"/>
                  </a:cubicBezTo>
                  <a:cubicBezTo>
                    <a:pt x="295" y="36"/>
                    <a:pt x="312" y="39"/>
                    <a:pt x="312" y="39"/>
                  </a:cubicBezTo>
                  <a:cubicBezTo>
                    <a:pt x="312" y="39"/>
                    <a:pt x="312" y="39"/>
                    <a:pt x="320" y="38"/>
                  </a:cubicBezTo>
                  <a:cubicBezTo>
                    <a:pt x="328" y="38"/>
                    <a:pt x="323" y="38"/>
                    <a:pt x="323" y="37"/>
                  </a:cubicBezTo>
                  <a:cubicBezTo>
                    <a:pt x="324" y="35"/>
                    <a:pt x="323" y="37"/>
                    <a:pt x="324" y="35"/>
                  </a:cubicBezTo>
                  <a:cubicBezTo>
                    <a:pt x="324" y="33"/>
                    <a:pt x="324" y="35"/>
                    <a:pt x="326" y="35"/>
                  </a:cubicBezTo>
                  <a:cubicBezTo>
                    <a:pt x="328" y="35"/>
                    <a:pt x="335" y="38"/>
                    <a:pt x="335" y="38"/>
                  </a:cubicBezTo>
                  <a:cubicBezTo>
                    <a:pt x="335" y="38"/>
                    <a:pt x="335" y="38"/>
                    <a:pt x="340" y="38"/>
                  </a:cubicBezTo>
                  <a:cubicBezTo>
                    <a:pt x="344" y="39"/>
                    <a:pt x="341" y="37"/>
                    <a:pt x="342" y="38"/>
                  </a:cubicBezTo>
                  <a:cubicBezTo>
                    <a:pt x="344" y="38"/>
                    <a:pt x="345" y="38"/>
                    <a:pt x="346" y="38"/>
                  </a:cubicBezTo>
                  <a:cubicBezTo>
                    <a:pt x="347" y="38"/>
                    <a:pt x="350" y="38"/>
                    <a:pt x="350" y="38"/>
                  </a:cubicBezTo>
                  <a:cubicBezTo>
                    <a:pt x="350" y="38"/>
                    <a:pt x="350" y="38"/>
                    <a:pt x="346" y="34"/>
                  </a:cubicBezTo>
                  <a:cubicBezTo>
                    <a:pt x="342" y="31"/>
                    <a:pt x="346" y="34"/>
                    <a:pt x="349" y="34"/>
                  </a:cubicBezTo>
                  <a:cubicBezTo>
                    <a:pt x="351" y="34"/>
                    <a:pt x="350" y="33"/>
                    <a:pt x="350" y="33"/>
                  </a:cubicBezTo>
                  <a:cubicBezTo>
                    <a:pt x="350" y="32"/>
                    <a:pt x="350" y="31"/>
                    <a:pt x="351" y="30"/>
                  </a:cubicBezTo>
                  <a:cubicBezTo>
                    <a:pt x="353" y="30"/>
                    <a:pt x="354" y="30"/>
                    <a:pt x="356" y="31"/>
                  </a:cubicBezTo>
                  <a:cubicBezTo>
                    <a:pt x="356" y="31"/>
                    <a:pt x="358" y="31"/>
                    <a:pt x="359" y="32"/>
                  </a:cubicBezTo>
                  <a:cubicBezTo>
                    <a:pt x="361" y="33"/>
                    <a:pt x="361" y="31"/>
                    <a:pt x="361" y="31"/>
                  </a:cubicBezTo>
                  <a:cubicBezTo>
                    <a:pt x="361" y="31"/>
                    <a:pt x="361" y="31"/>
                    <a:pt x="364" y="29"/>
                  </a:cubicBezTo>
                  <a:cubicBezTo>
                    <a:pt x="367" y="27"/>
                    <a:pt x="364" y="29"/>
                    <a:pt x="364" y="28"/>
                  </a:cubicBezTo>
                  <a:cubicBezTo>
                    <a:pt x="364" y="27"/>
                    <a:pt x="363" y="27"/>
                    <a:pt x="360" y="26"/>
                  </a:cubicBezTo>
                  <a:cubicBezTo>
                    <a:pt x="357" y="24"/>
                    <a:pt x="360" y="26"/>
                    <a:pt x="358" y="25"/>
                  </a:cubicBezTo>
                  <a:cubicBezTo>
                    <a:pt x="355" y="25"/>
                    <a:pt x="355" y="24"/>
                    <a:pt x="354" y="22"/>
                  </a:cubicBezTo>
                  <a:cubicBezTo>
                    <a:pt x="353" y="19"/>
                    <a:pt x="354" y="22"/>
                    <a:pt x="355" y="22"/>
                  </a:cubicBezTo>
                  <a:cubicBezTo>
                    <a:pt x="356" y="22"/>
                    <a:pt x="360" y="22"/>
                    <a:pt x="362" y="22"/>
                  </a:cubicBezTo>
                  <a:cubicBezTo>
                    <a:pt x="364" y="23"/>
                    <a:pt x="367" y="24"/>
                    <a:pt x="367" y="24"/>
                  </a:cubicBezTo>
                  <a:cubicBezTo>
                    <a:pt x="368" y="24"/>
                    <a:pt x="368" y="24"/>
                    <a:pt x="370" y="24"/>
                  </a:cubicBezTo>
                  <a:cubicBezTo>
                    <a:pt x="370" y="24"/>
                    <a:pt x="369" y="22"/>
                    <a:pt x="372" y="22"/>
                  </a:cubicBezTo>
                  <a:cubicBezTo>
                    <a:pt x="374" y="21"/>
                    <a:pt x="375" y="23"/>
                    <a:pt x="375" y="23"/>
                  </a:cubicBezTo>
                  <a:cubicBezTo>
                    <a:pt x="375" y="23"/>
                    <a:pt x="375" y="22"/>
                    <a:pt x="376" y="21"/>
                  </a:cubicBezTo>
                  <a:cubicBezTo>
                    <a:pt x="377" y="20"/>
                    <a:pt x="378" y="21"/>
                    <a:pt x="378" y="19"/>
                  </a:cubicBezTo>
                  <a:cubicBezTo>
                    <a:pt x="379" y="18"/>
                    <a:pt x="381" y="20"/>
                    <a:pt x="381" y="20"/>
                  </a:cubicBezTo>
                  <a:cubicBezTo>
                    <a:pt x="382" y="20"/>
                    <a:pt x="382" y="20"/>
                    <a:pt x="383" y="19"/>
                  </a:cubicBezTo>
                  <a:cubicBezTo>
                    <a:pt x="383" y="19"/>
                    <a:pt x="383" y="18"/>
                    <a:pt x="383" y="18"/>
                  </a:cubicBezTo>
                  <a:cubicBezTo>
                    <a:pt x="383" y="18"/>
                    <a:pt x="388" y="18"/>
                    <a:pt x="389" y="18"/>
                  </a:cubicBezTo>
                  <a:cubicBezTo>
                    <a:pt x="391" y="18"/>
                    <a:pt x="391" y="17"/>
                    <a:pt x="395" y="18"/>
                  </a:cubicBezTo>
                  <a:cubicBezTo>
                    <a:pt x="398" y="18"/>
                    <a:pt x="396" y="16"/>
                    <a:pt x="396" y="16"/>
                  </a:cubicBezTo>
                  <a:cubicBezTo>
                    <a:pt x="397" y="16"/>
                    <a:pt x="398" y="16"/>
                    <a:pt x="399" y="16"/>
                  </a:cubicBezTo>
                  <a:cubicBezTo>
                    <a:pt x="398" y="15"/>
                    <a:pt x="398" y="14"/>
                    <a:pt x="398" y="12"/>
                  </a:cubicBezTo>
                  <a:cubicBezTo>
                    <a:pt x="394" y="11"/>
                    <a:pt x="392" y="11"/>
                    <a:pt x="388" y="10"/>
                  </a:cubicBezTo>
                  <a:close/>
                  <a:moveTo>
                    <a:pt x="227" y="32"/>
                  </a:moveTo>
                  <a:cubicBezTo>
                    <a:pt x="226" y="33"/>
                    <a:pt x="225" y="33"/>
                    <a:pt x="224" y="34"/>
                  </a:cubicBezTo>
                  <a:cubicBezTo>
                    <a:pt x="222" y="35"/>
                    <a:pt x="222" y="36"/>
                    <a:pt x="220" y="37"/>
                  </a:cubicBezTo>
                  <a:cubicBezTo>
                    <a:pt x="219" y="38"/>
                    <a:pt x="219" y="38"/>
                    <a:pt x="217" y="39"/>
                  </a:cubicBezTo>
                  <a:cubicBezTo>
                    <a:pt x="219" y="39"/>
                    <a:pt x="220" y="40"/>
                    <a:pt x="221" y="40"/>
                  </a:cubicBezTo>
                  <a:cubicBezTo>
                    <a:pt x="221" y="40"/>
                    <a:pt x="221" y="40"/>
                    <a:pt x="223" y="39"/>
                  </a:cubicBezTo>
                  <a:cubicBezTo>
                    <a:pt x="224" y="39"/>
                    <a:pt x="226" y="39"/>
                    <a:pt x="229" y="37"/>
                  </a:cubicBezTo>
                  <a:cubicBezTo>
                    <a:pt x="233" y="35"/>
                    <a:pt x="229" y="37"/>
                    <a:pt x="229" y="35"/>
                  </a:cubicBezTo>
                  <a:cubicBezTo>
                    <a:pt x="229" y="32"/>
                    <a:pt x="229" y="34"/>
                    <a:pt x="232" y="32"/>
                  </a:cubicBezTo>
                  <a:cubicBezTo>
                    <a:pt x="234" y="30"/>
                    <a:pt x="235" y="30"/>
                    <a:pt x="235" y="30"/>
                  </a:cubicBezTo>
                  <a:cubicBezTo>
                    <a:pt x="232" y="30"/>
                    <a:pt x="230" y="31"/>
                    <a:pt x="227" y="32"/>
                  </a:cubicBezTo>
                  <a:close/>
                  <a:moveTo>
                    <a:pt x="283" y="27"/>
                  </a:moveTo>
                  <a:cubicBezTo>
                    <a:pt x="282" y="27"/>
                    <a:pt x="281" y="27"/>
                    <a:pt x="279" y="27"/>
                  </a:cubicBezTo>
                  <a:cubicBezTo>
                    <a:pt x="277" y="27"/>
                    <a:pt x="276" y="27"/>
                    <a:pt x="274" y="27"/>
                  </a:cubicBezTo>
                  <a:cubicBezTo>
                    <a:pt x="273" y="27"/>
                    <a:pt x="273" y="27"/>
                    <a:pt x="272" y="27"/>
                  </a:cubicBezTo>
                  <a:cubicBezTo>
                    <a:pt x="272" y="28"/>
                    <a:pt x="272" y="29"/>
                    <a:pt x="273" y="30"/>
                  </a:cubicBezTo>
                  <a:cubicBezTo>
                    <a:pt x="273" y="30"/>
                    <a:pt x="273" y="30"/>
                    <a:pt x="274" y="31"/>
                  </a:cubicBezTo>
                  <a:cubicBezTo>
                    <a:pt x="275" y="31"/>
                    <a:pt x="276" y="32"/>
                    <a:pt x="280" y="32"/>
                  </a:cubicBezTo>
                  <a:cubicBezTo>
                    <a:pt x="284" y="33"/>
                    <a:pt x="280" y="32"/>
                    <a:pt x="282" y="30"/>
                  </a:cubicBezTo>
                  <a:cubicBezTo>
                    <a:pt x="284" y="28"/>
                    <a:pt x="282" y="30"/>
                    <a:pt x="285" y="30"/>
                  </a:cubicBezTo>
                  <a:cubicBezTo>
                    <a:pt x="288" y="29"/>
                    <a:pt x="290" y="29"/>
                    <a:pt x="290" y="29"/>
                  </a:cubicBezTo>
                  <a:cubicBezTo>
                    <a:pt x="287" y="28"/>
                    <a:pt x="286" y="28"/>
                    <a:pt x="283" y="27"/>
                  </a:cubicBezTo>
                  <a:close/>
                  <a:moveTo>
                    <a:pt x="228" y="45"/>
                  </a:moveTo>
                  <a:cubicBezTo>
                    <a:pt x="227" y="47"/>
                    <a:pt x="227" y="47"/>
                    <a:pt x="225" y="49"/>
                  </a:cubicBezTo>
                  <a:cubicBezTo>
                    <a:pt x="226" y="50"/>
                    <a:pt x="226" y="51"/>
                    <a:pt x="226" y="52"/>
                  </a:cubicBezTo>
                  <a:cubicBezTo>
                    <a:pt x="226" y="52"/>
                    <a:pt x="226" y="52"/>
                    <a:pt x="229" y="51"/>
                  </a:cubicBezTo>
                  <a:cubicBezTo>
                    <a:pt x="232" y="51"/>
                    <a:pt x="232" y="51"/>
                    <a:pt x="234" y="51"/>
                  </a:cubicBezTo>
                  <a:cubicBezTo>
                    <a:pt x="236" y="51"/>
                    <a:pt x="238" y="51"/>
                    <a:pt x="241" y="50"/>
                  </a:cubicBezTo>
                  <a:cubicBezTo>
                    <a:pt x="244" y="50"/>
                    <a:pt x="243" y="48"/>
                    <a:pt x="243" y="48"/>
                  </a:cubicBezTo>
                  <a:cubicBezTo>
                    <a:pt x="243" y="48"/>
                    <a:pt x="243" y="48"/>
                    <a:pt x="244" y="46"/>
                  </a:cubicBezTo>
                  <a:cubicBezTo>
                    <a:pt x="246" y="44"/>
                    <a:pt x="244" y="46"/>
                    <a:pt x="248" y="42"/>
                  </a:cubicBezTo>
                  <a:cubicBezTo>
                    <a:pt x="251" y="38"/>
                    <a:pt x="246" y="42"/>
                    <a:pt x="246" y="42"/>
                  </a:cubicBezTo>
                  <a:cubicBezTo>
                    <a:pt x="246" y="42"/>
                    <a:pt x="242" y="44"/>
                    <a:pt x="242" y="43"/>
                  </a:cubicBezTo>
                  <a:cubicBezTo>
                    <a:pt x="243" y="42"/>
                    <a:pt x="240" y="43"/>
                    <a:pt x="240" y="43"/>
                  </a:cubicBezTo>
                  <a:cubicBezTo>
                    <a:pt x="238" y="43"/>
                    <a:pt x="237" y="43"/>
                    <a:pt x="236" y="43"/>
                  </a:cubicBezTo>
                  <a:cubicBezTo>
                    <a:pt x="235" y="42"/>
                    <a:pt x="235" y="41"/>
                    <a:pt x="234" y="40"/>
                  </a:cubicBezTo>
                  <a:cubicBezTo>
                    <a:pt x="232" y="42"/>
                    <a:pt x="231" y="43"/>
                    <a:pt x="228" y="45"/>
                  </a:cubicBezTo>
                  <a:close/>
                  <a:moveTo>
                    <a:pt x="271" y="37"/>
                  </a:moveTo>
                  <a:cubicBezTo>
                    <a:pt x="269" y="37"/>
                    <a:pt x="268" y="37"/>
                    <a:pt x="265" y="37"/>
                  </a:cubicBezTo>
                  <a:cubicBezTo>
                    <a:pt x="264" y="38"/>
                    <a:pt x="263" y="38"/>
                    <a:pt x="262" y="39"/>
                  </a:cubicBezTo>
                  <a:cubicBezTo>
                    <a:pt x="262" y="39"/>
                    <a:pt x="262" y="39"/>
                    <a:pt x="262" y="41"/>
                  </a:cubicBezTo>
                  <a:cubicBezTo>
                    <a:pt x="263" y="43"/>
                    <a:pt x="263" y="43"/>
                    <a:pt x="264" y="44"/>
                  </a:cubicBezTo>
                  <a:cubicBezTo>
                    <a:pt x="264" y="45"/>
                    <a:pt x="264" y="47"/>
                    <a:pt x="266" y="49"/>
                  </a:cubicBezTo>
                  <a:cubicBezTo>
                    <a:pt x="267" y="51"/>
                    <a:pt x="269" y="49"/>
                    <a:pt x="269" y="49"/>
                  </a:cubicBezTo>
                  <a:cubicBezTo>
                    <a:pt x="269" y="49"/>
                    <a:pt x="269" y="49"/>
                    <a:pt x="272" y="50"/>
                  </a:cubicBezTo>
                  <a:cubicBezTo>
                    <a:pt x="275" y="50"/>
                    <a:pt x="272" y="50"/>
                    <a:pt x="278" y="50"/>
                  </a:cubicBezTo>
                  <a:cubicBezTo>
                    <a:pt x="283" y="51"/>
                    <a:pt x="277" y="49"/>
                    <a:pt x="277" y="49"/>
                  </a:cubicBezTo>
                  <a:cubicBezTo>
                    <a:pt x="277" y="49"/>
                    <a:pt x="274" y="47"/>
                    <a:pt x="275" y="46"/>
                  </a:cubicBezTo>
                  <a:cubicBezTo>
                    <a:pt x="277" y="46"/>
                    <a:pt x="275" y="45"/>
                    <a:pt x="275" y="45"/>
                  </a:cubicBezTo>
                  <a:cubicBezTo>
                    <a:pt x="275" y="43"/>
                    <a:pt x="275" y="43"/>
                    <a:pt x="275" y="41"/>
                  </a:cubicBezTo>
                  <a:cubicBezTo>
                    <a:pt x="276" y="40"/>
                    <a:pt x="277" y="40"/>
                    <a:pt x="278" y="39"/>
                  </a:cubicBezTo>
                  <a:cubicBezTo>
                    <a:pt x="275" y="38"/>
                    <a:pt x="274" y="38"/>
                    <a:pt x="271" y="3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Freeform 64">
              <a:extLst>
                <a:ext uri="{FF2B5EF4-FFF2-40B4-BE49-F238E27FC236}">
                  <a16:creationId xmlns:a16="http://schemas.microsoft.com/office/drawing/2014/main" id="{E085F148-6D6D-42F8-BDA9-EAAEE318C9B7}"/>
                </a:ext>
              </a:extLst>
            </p:cNvPr>
            <p:cNvSpPr>
              <a:spLocks noEditPoints="1"/>
            </p:cNvSpPr>
            <p:nvPr/>
          </p:nvSpPr>
          <p:spPr bwMode="auto">
            <a:xfrm>
              <a:off x="4841228" y="2946272"/>
              <a:ext cx="1181193" cy="1178435"/>
            </a:xfrm>
            <a:custGeom>
              <a:avLst/>
              <a:gdLst>
                <a:gd name="T0" fmla="*/ 266644 w 658"/>
                <a:gd name="T1" fmla="*/ 170800 h 657"/>
                <a:gd name="T2" fmla="*/ 233594 w 658"/>
                <a:gd name="T3" fmla="*/ 228194 h 657"/>
                <a:gd name="T4" fmla="*/ 203883 w 658"/>
                <a:gd name="T5" fmla="*/ 251630 h 657"/>
                <a:gd name="T6" fmla="*/ 181175 w 658"/>
                <a:gd name="T7" fmla="*/ 262227 h 657"/>
                <a:gd name="T8" fmla="*/ 161727 w 658"/>
                <a:gd name="T9" fmla="*/ 267237 h 657"/>
                <a:gd name="T10" fmla="*/ 142182 w 658"/>
                <a:gd name="T11" fmla="*/ 269665 h 657"/>
                <a:gd name="T12" fmla="*/ 122397 w 658"/>
                <a:gd name="T13" fmla="*/ 269292 h 657"/>
                <a:gd name="T14" fmla="*/ 96720 w 658"/>
                <a:gd name="T15" fmla="*/ 263927 h 657"/>
                <a:gd name="T16" fmla="*/ 60355 w 658"/>
                <a:gd name="T17" fmla="*/ 247082 h 657"/>
                <a:gd name="T18" fmla="*/ 15234 w 658"/>
                <a:gd name="T19" fmla="*/ 196702 h 657"/>
                <a:gd name="T20" fmla="*/ 369 w 658"/>
                <a:gd name="T21" fmla="*/ 127710 h 657"/>
                <a:gd name="T22" fmla="*/ 20259 w 658"/>
                <a:gd name="T23" fmla="*/ 64145 h 657"/>
                <a:gd name="T24" fmla="*/ 54193 w 658"/>
                <a:gd name="T25" fmla="*/ 27433 h 657"/>
                <a:gd name="T26" fmla="*/ 79713 w 658"/>
                <a:gd name="T27" fmla="*/ 11981 h 657"/>
                <a:gd name="T28" fmla="*/ 100885 w 658"/>
                <a:gd name="T29" fmla="*/ 4481 h 657"/>
                <a:gd name="T30" fmla="*/ 119954 w 658"/>
                <a:gd name="T31" fmla="*/ 1238 h 657"/>
                <a:gd name="T32" fmla="*/ 138491 w 658"/>
                <a:gd name="T33" fmla="*/ 0 h 657"/>
                <a:gd name="T34" fmla="*/ 161727 w 658"/>
                <a:gd name="T35" fmla="*/ 2428 h 657"/>
                <a:gd name="T36" fmla="*/ 191811 w 658"/>
                <a:gd name="T37" fmla="*/ 11981 h 657"/>
                <a:gd name="T38" fmla="*/ 233963 w 658"/>
                <a:gd name="T39" fmla="*/ 41852 h 657"/>
                <a:gd name="T40" fmla="*/ 270491 w 658"/>
                <a:gd name="T41" fmla="*/ 117491 h 657"/>
                <a:gd name="T42" fmla="*/ 266644 w 658"/>
                <a:gd name="T43" fmla="*/ 170800 h 657"/>
                <a:gd name="T44" fmla="*/ 120294 w 658"/>
                <a:gd name="T45" fmla="*/ 15657 h 657"/>
                <a:gd name="T46" fmla="*/ 269618 w 658"/>
                <a:gd name="T47" fmla="*/ 128419 h 657"/>
                <a:gd name="T48" fmla="*/ 269618 w 658"/>
                <a:gd name="T49" fmla="*/ 128419 h 657"/>
                <a:gd name="T50" fmla="*/ 271245 w 658"/>
                <a:gd name="T51" fmla="*/ 146977 h 657"/>
                <a:gd name="T52" fmla="*/ 256880 w 658"/>
                <a:gd name="T53" fmla="*/ 72961 h 657"/>
                <a:gd name="T54" fmla="*/ 211791 w 658"/>
                <a:gd name="T55" fmla="*/ 22952 h 657"/>
                <a:gd name="T56" fmla="*/ 175769 w 658"/>
                <a:gd name="T57" fmla="*/ 5736 h 657"/>
                <a:gd name="T58" fmla="*/ 149664 w 658"/>
                <a:gd name="T59" fmla="*/ 872 h 657"/>
                <a:gd name="T60" fmla="*/ 129935 w 658"/>
                <a:gd name="T61" fmla="*/ 369 h 657"/>
                <a:gd name="T62" fmla="*/ 110325 w 658"/>
                <a:gd name="T63" fmla="*/ 2428 h 657"/>
                <a:gd name="T64" fmla="*/ 90965 w 658"/>
                <a:gd name="T65" fmla="*/ 7791 h 657"/>
                <a:gd name="T66" fmla="*/ 67892 w 658"/>
                <a:gd name="T67" fmla="*/ 18085 h 657"/>
                <a:gd name="T68" fmla="*/ 38148 w 658"/>
                <a:gd name="T69" fmla="*/ 41578 h 657"/>
                <a:gd name="T70" fmla="*/ 4881 w 658"/>
                <a:gd name="T71" fmla="*/ 98865 h 657"/>
                <a:gd name="T72" fmla="*/ 1258 w 658"/>
                <a:gd name="T73" fmla="*/ 152212 h 657"/>
                <a:gd name="T74" fmla="*/ 37557 w 658"/>
                <a:gd name="T75" fmla="*/ 227809 h 657"/>
                <a:gd name="T76" fmla="*/ 80240 w 658"/>
                <a:gd name="T77" fmla="*/ 257679 h 657"/>
                <a:gd name="T78" fmla="*/ 110325 w 658"/>
                <a:gd name="T79" fmla="*/ 267237 h 657"/>
                <a:gd name="T80" fmla="*/ 133627 w 658"/>
                <a:gd name="T81" fmla="*/ 269665 h 657"/>
                <a:gd name="T82" fmla="*/ 152098 w 658"/>
                <a:gd name="T83" fmla="*/ 268794 h 657"/>
                <a:gd name="T84" fmla="*/ 171181 w 658"/>
                <a:gd name="T85" fmla="*/ 265179 h 657"/>
                <a:gd name="T86" fmla="*/ 191811 w 658"/>
                <a:gd name="T87" fmla="*/ 257679 h 657"/>
                <a:gd name="T88" fmla="*/ 217556 w 658"/>
                <a:gd name="T89" fmla="*/ 242601 h 657"/>
                <a:gd name="T90" fmla="*/ 251422 w 658"/>
                <a:gd name="T91" fmla="*/ 205587 h 657"/>
                <a:gd name="T92" fmla="*/ 269618 w 658"/>
                <a:gd name="T93" fmla="*/ 128419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58" h="657">
                  <a:moveTo>
                    <a:pt x="652" y="313"/>
                  </a:moveTo>
                  <a:cubicBezTo>
                    <a:pt x="657" y="349"/>
                    <a:pt x="654" y="384"/>
                    <a:pt x="645" y="416"/>
                  </a:cubicBezTo>
                  <a:cubicBezTo>
                    <a:pt x="634" y="451"/>
                    <a:pt x="629" y="464"/>
                    <a:pt x="608" y="501"/>
                  </a:cubicBezTo>
                  <a:cubicBezTo>
                    <a:pt x="598" y="517"/>
                    <a:pt x="585" y="536"/>
                    <a:pt x="565" y="556"/>
                  </a:cubicBezTo>
                  <a:cubicBezTo>
                    <a:pt x="547" y="575"/>
                    <a:pt x="544" y="577"/>
                    <a:pt x="526" y="591"/>
                  </a:cubicBezTo>
                  <a:cubicBezTo>
                    <a:pt x="507" y="605"/>
                    <a:pt x="506" y="606"/>
                    <a:pt x="493" y="613"/>
                  </a:cubicBezTo>
                  <a:cubicBezTo>
                    <a:pt x="475" y="623"/>
                    <a:pt x="474" y="623"/>
                    <a:pt x="464" y="628"/>
                  </a:cubicBezTo>
                  <a:cubicBezTo>
                    <a:pt x="447" y="635"/>
                    <a:pt x="447" y="635"/>
                    <a:pt x="438" y="639"/>
                  </a:cubicBezTo>
                  <a:cubicBezTo>
                    <a:pt x="422" y="644"/>
                    <a:pt x="422" y="644"/>
                    <a:pt x="414" y="646"/>
                  </a:cubicBezTo>
                  <a:cubicBezTo>
                    <a:pt x="399" y="650"/>
                    <a:pt x="399" y="650"/>
                    <a:pt x="391" y="651"/>
                  </a:cubicBezTo>
                  <a:cubicBezTo>
                    <a:pt x="377" y="654"/>
                    <a:pt x="377" y="654"/>
                    <a:pt x="368" y="655"/>
                  </a:cubicBezTo>
                  <a:cubicBezTo>
                    <a:pt x="353" y="657"/>
                    <a:pt x="352" y="657"/>
                    <a:pt x="344" y="657"/>
                  </a:cubicBezTo>
                  <a:cubicBezTo>
                    <a:pt x="338" y="657"/>
                    <a:pt x="329" y="657"/>
                    <a:pt x="323" y="657"/>
                  </a:cubicBezTo>
                  <a:cubicBezTo>
                    <a:pt x="306" y="657"/>
                    <a:pt x="305" y="657"/>
                    <a:pt x="296" y="656"/>
                  </a:cubicBezTo>
                  <a:cubicBezTo>
                    <a:pt x="278" y="653"/>
                    <a:pt x="277" y="653"/>
                    <a:pt x="267" y="651"/>
                  </a:cubicBezTo>
                  <a:cubicBezTo>
                    <a:pt x="247" y="647"/>
                    <a:pt x="246" y="647"/>
                    <a:pt x="234" y="643"/>
                  </a:cubicBezTo>
                  <a:cubicBezTo>
                    <a:pt x="212" y="636"/>
                    <a:pt x="209" y="635"/>
                    <a:pt x="194" y="628"/>
                  </a:cubicBezTo>
                  <a:cubicBezTo>
                    <a:pt x="172" y="617"/>
                    <a:pt x="167" y="615"/>
                    <a:pt x="146" y="602"/>
                  </a:cubicBezTo>
                  <a:cubicBezTo>
                    <a:pt x="130" y="589"/>
                    <a:pt x="112" y="577"/>
                    <a:pt x="91" y="555"/>
                  </a:cubicBezTo>
                  <a:cubicBezTo>
                    <a:pt x="65" y="525"/>
                    <a:pt x="57" y="516"/>
                    <a:pt x="37" y="479"/>
                  </a:cubicBezTo>
                  <a:cubicBezTo>
                    <a:pt x="21" y="444"/>
                    <a:pt x="10" y="419"/>
                    <a:pt x="3" y="371"/>
                  </a:cubicBezTo>
                  <a:cubicBezTo>
                    <a:pt x="0" y="336"/>
                    <a:pt x="0" y="334"/>
                    <a:pt x="1" y="311"/>
                  </a:cubicBezTo>
                  <a:cubicBezTo>
                    <a:pt x="4" y="280"/>
                    <a:pt x="5" y="273"/>
                    <a:pt x="12" y="241"/>
                  </a:cubicBezTo>
                  <a:cubicBezTo>
                    <a:pt x="24" y="206"/>
                    <a:pt x="28" y="193"/>
                    <a:pt x="49" y="156"/>
                  </a:cubicBezTo>
                  <a:cubicBezTo>
                    <a:pt x="60" y="141"/>
                    <a:pt x="73" y="121"/>
                    <a:pt x="92" y="101"/>
                  </a:cubicBezTo>
                  <a:cubicBezTo>
                    <a:pt x="111" y="83"/>
                    <a:pt x="113" y="80"/>
                    <a:pt x="131" y="67"/>
                  </a:cubicBezTo>
                  <a:cubicBezTo>
                    <a:pt x="150" y="53"/>
                    <a:pt x="151" y="52"/>
                    <a:pt x="164" y="44"/>
                  </a:cubicBezTo>
                  <a:cubicBezTo>
                    <a:pt x="183" y="34"/>
                    <a:pt x="183" y="34"/>
                    <a:pt x="193" y="29"/>
                  </a:cubicBezTo>
                  <a:cubicBezTo>
                    <a:pt x="210" y="22"/>
                    <a:pt x="210" y="22"/>
                    <a:pt x="220" y="19"/>
                  </a:cubicBezTo>
                  <a:cubicBezTo>
                    <a:pt x="235" y="14"/>
                    <a:pt x="235" y="14"/>
                    <a:pt x="244" y="11"/>
                  </a:cubicBezTo>
                  <a:cubicBezTo>
                    <a:pt x="259" y="8"/>
                    <a:pt x="259" y="8"/>
                    <a:pt x="267" y="6"/>
                  </a:cubicBezTo>
                  <a:cubicBezTo>
                    <a:pt x="282" y="3"/>
                    <a:pt x="282" y="3"/>
                    <a:pt x="290" y="3"/>
                  </a:cubicBezTo>
                  <a:cubicBezTo>
                    <a:pt x="305" y="1"/>
                    <a:pt x="305" y="1"/>
                    <a:pt x="314" y="1"/>
                  </a:cubicBezTo>
                  <a:cubicBezTo>
                    <a:pt x="320" y="0"/>
                    <a:pt x="329" y="0"/>
                    <a:pt x="335" y="0"/>
                  </a:cubicBezTo>
                  <a:cubicBezTo>
                    <a:pt x="353" y="1"/>
                    <a:pt x="353" y="1"/>
                    <a:pt x="362" y="2"/>
                  </a:cubicBezTo>
                  <a:cubicBezTo>
                    <a:pt x="380" y="4"/>
                    <a:pt x="381" y="4"/>
                    <a:pt x="391" y="6"/>
                  </a:cubicBezTo>
                  <a:cubicBezTo>
                    <a:pt x="411" y="10"/>
                    <a:pt x="413" y="11"/>
                    <a:pt x="425" y="14"/>
                  </a:cubicBezTo>
                  <a:cubicBezTo>
                    <a:pt x="446" y="22"/>
                    <a:pt x="449" y="23"/>
                    <a:pt x="464" y="29"/>
                  </a:cubicBezTo>
                  <a:cubicBezTo>
                    <a:pt x="487" y="40"/>
                    <a:pt x="491" y="43"/>
                    <a:pt x="512" y="56"/>
                  </a:cubicBezTo>
                  <a:cubicBezTo>
                    <a:pt x="529" y="68"/>
                    <a:pt x="546" y="80"/>
                    <a:pt x="566" y="102"/>
                  </a:cubicBezTo>
                  <a:cubicBezTo>
                    <a:pt x="593" y="132"/>
                    <a:pt x="601" y="142"/>
                    <a:pt x="621" y="178"/>
                  </a:cubicBezTo>
                  <a:cubicBezTo>
                    <a:pt x="637" y="213"/>
                    <a:pt x="647" y="238"/>
                    <a:pt x="654" y="286"/>
                  </a:cubicBezTo>
                  <a:cubicBezTo>
                    <a:pt x="657" y="318"/>
                    <a:pt x="658" y="325"/>
                    <a:pt x="656" y="358"/>
                  </a:cubicBezTo>
                  <a:cubicBezTo>
                    <a:pt x="651" y="391"/>
                    <a:pt x="651" y="394"/>
                    <a:pt x="645" y="416"/>
                  </a:cubicBezTo>
                  <a:cubicBezTo>
                    <a:pt x="654" y="384"/>
                    <a:pt x="657" y="349"/>
                    <a:pt x="652" y="313"/>
                  </a:cubicBezTo>
                  <a:cubicBezTo>
                    <a:pt x="631" y="152"/>
                    <a:pt x="469" y="28"/>
                    <a:pt x="291" y="38"/>
                  </a:cubicBezTo>
                  <a:cubicBezTo>
                    <a:pt x="469" y="28"/>
                    <a:pt x="631" y="152"/>
                    <a:pt x="652" y="313"/>
                  </a:cubicBezTo>
                  <a:close/>
                  <a:moveTo>
                    <a:pt x="652" y="313"/>
                  </a:moveTo>
                  <a:cubicBezTo>
                    <a:pt x="631" y="152"/>
                    <a:pt x="469" y="28"/>
                    <a:pt x="291" y="38"/>
                  </a:cubicBezTo>
                  <a:cubicBezTo>
                    <a:pt x="469" y="28"/>
                    <a:pt x="631" y="152"/>
                    <a:pt x="652" y="313"/>
                  </a:cubicBezTo>
                  <a:cubicBezTo>
                    <a:pt x="657" y="349"/>
                    <a:pt x="654" y="384"/>
                    <a:pt x="645" y="416"/>
                  </a:cubicBezTo>
                  <a:cubicBezTo>
                    <a:pt x="653" y="384"/>
                    <a:pt x="653" y="381"/>
                    <a:pt x="656" y="358"/>
                  </a:cubicBezTo>
                  <a:cubicBezTo>
                    <a:pt x="657" y="327"/>
                    <a:pt x="658" y="319"/>
                    <a:pt x="654" y="286"/>
                  </a:cubicBezTo>
                  <a:cubicBezTo>
                    <a:pt x="648" y="247"/>
                    <a:pt x="642" y="221"/>
                    <a:pt x="621" y="178"/>
                  </a:cubicBezTo>
                  <a:cubicBezTo>
                    <a:pt x="602" y="145"/>
                    <a:pt x="595" y="134"/>
                    <a:pt x="566" y="102"/>
                  </a:cubicBezTo>
                  <a:cubicBezTo>
                    <a:pt x="552" y="88"/>
                    <a:pt x="536" y="72"/>
                    <a:pt x="512" y="56"/>
                  </a:cubicBezTo>
                  <a:cubicBezTo>
                    <a:pt x="489" y="42"/>
                    <a:pt x="486" y="40"/>
                    <a:pt x="464" y="29"/>
                  </a:cubicBezTo>
                  <a:cubicBezTo>
                    <a:pt x="442" y="20"/>
                    <a:pt x="441" y="19"/>
                    <a:pt x="425" y="14"/>
                  </a:cubicBezTo>
                  <a:cubicBezTo>
                    <a:pt x="404" y="9"/>
                    <a:pt x="404" y="9"/>
                    <a:pt x="391" y="6"/>
                  </a:cubicBezTo>
                  <a:cubicBezTo>
                    <a:pt x="373" y="3"/>
                    <a:pt x="372" y="3"/>
                    <a:pt x="362" y="2"/>
                  </a:cubicBezTo>
                  <a:cubicBezTo>
                    <a:pt x="344" y="0"/>
                    <a:pt x="344" y="0"/>
                    <a:pt x="335" y="0"/>
                  </a:cubicBezTo>
                  <a:cubicBezTo>
                    <a:pt x="329" y="0"/>
                    <a:pt x="320" y="0"/>
                    <a:pt x="314" y="1"/>
                  </a:cubicBezTo>
                  <a:cubicBezTo>
                    <a:pt x="298" y="2"/>
                    <a:pt x="298" y="2"/>
                    <a:pt x="290" y="3"/>
                  </a:cubicBezTo>
                  <a:cubicBezTo>
                    <a:pt x="275" y="5"/>
                    <a:pt x="275" y="5"/>
                    <a:pt x="267" y="6"/>
                  </a:cubicBezTo>
                  <a:cubicBezTo>
                    <a:pt x="251" y="9"/>
                    <a:pt x="251" y="9"/>
                    <a:pt x="244" y="11"/>
                  </a:cubicBezTo>
                  <a:cubicBezTo>
                    <a:pt x="228" y="16"/>
                    <a:pt x="228" y="16"/>
                    <a:pt x="220" y="19"/>
                  </a:cubicBezTo>
                  <a:cubicBezTo>
                    <a:pt x="203" y="25"/>
                    <a:pt x="202" y="25"/>
                    <a:pt x="193" y="29"/>
                  </a:cubicBezTo>
                  <a:cubicBezTo>
                    <a:pt x="176" y="38"/>
                    <a:pt x="175" y="38"/>
                    <a:pt x="164" y="44"/>
                  </a:cubicBezTo>
                  <a:cubicBezTo>
                    <a:pt x="145" y="56"/>
                    <a:pt x="143" y="57"/>
                    <a:pt x="131" y="67"/>
                  </a:cubicBezTo>
                  <a:cubicBezTo>
                    <a:pt x="112" y="82"/>
                    <a:pt x="108" y="85"/>
                    <a:pt x="92" y="101"/>
                  </a:cubicBezTo>
                  <a:cubicBezTo>
                    <a:pt x="80" y="115"/>
                    <a:pt x="64" y="132"/>
                    <a:pt x="49" y="156"/>
                  </a:cubicBezTo>
                  <a:cubicBezTo>
                    <a:pt x="30" y="190"/>
                    <a:pt x="24" y="202"/>
                    <a:pt x="12" y="241"/>
                  </a:cubicBezTo>
                  <a:cubicBezTo>
                    <a:pt x="5" y="271"/>
                    <a:pt x="4" y="278"/>
                    <a:pt x="1" y="311"/>
                  </a:cubicBezTo>
                  <a:cubicBezTo>
                    <a:pt x="1" y="345"/>
                    <a:pt x="1" y="348"/>
                    <a:pt x="3" y="371"/>
                  </a:cubicBezTo>
                  <a:cubicBezTo>
                    <a:pt x="10" y="409"/>
                    <a:pt x="15" y="435"/>
                    <a:pt x="37" y="479"/>
                  </a:cubicBezTo>
                  <a:cubicBezTo>
                    <a:pt x="56" y="512"/>
                    <a:pt x="62" y="523"/>
                    <a:pt x="91" y="555"/>
                  </a:cubicBezTo>
                  <a:cubicBezTo>
                    <a:pt x="106" y="569"/>
                    <a:pt x="122" y="585"/>
                    <a:pt x="146" y="602"/>
                  </a:cubicBezTo>
                  <a:cubicBezTo>
                    <a:pt x="169" y="616"/>
                    <a:pt x="172" y="618"/>
                    <a:pt x="194" y="628"/>
                  </a:cubicBezTo>
                  <a:cubicBezTo>
                    <a:pt x="216" y="637"/>
                    <a:pt x="218" y="638"/>
                    <a:pt x="234" y="643"/>
                  </a:cubicBezTo>
                  <a:cubicBezTo>
                    <a:pt x="254" y="649"/>
                    <a:pt x="255" y="649"/>
                    <a:pt x="267" y="651"/>
                  </a:cubicBezTo>
                  <a:cubicBezTo>
                    <a:pt x="286" y="655"/>
                    <a:pt x="286" y="655"/>
                    <a:pt x="296" y="656"/>
                  </a:cubicBezTo>
                  <a:cubicBezTo>
                    <a:pt x="314" y="657"/>
                    <a:pt x="314" y="657"/>
                    <a:pt x="323" y="657"/>
                  </a:cubicBezTo>
                  <a:cubicBezTo>
                    <a:pt x="329" y="657"/>
                    <a:pt x="338" y="657"/>
                    <a:pt x="344" y="657"/>
                  </a:cubicBezTo>
                  <a:cubicBezTo>
                    <a:pt x="360" y="656"/>
                    <a:pt x="360" y="656"/>
                    <a:pt x="368" y="655"/>
                  </a:cubicBezTo>
                  <a:cubicBezTo>
                    <a:pt x="382" y="653"/>
                    <a:pt x="382" y="653"/>
                    <a:pt x="391" y="651"/>
                  </a:cubicBezTo>
                  <a:cubicBezTo>
                    <a:pt x="406" y="648"/>
                    <a:pt x="406" y="648"/>
                    <a:pt x="414" y="646"/>
                  </a:cubicBezTo>
                  <a:cubicBezTo>
                    <a:pt x="429" y="642"/>
                    <a:pt x="430" y="642"/>
                    <a:pt x="438" y="639"/>
                  </a:cubicBezTo>
                  <a:cubicBezTo>
                    <a:pt x="454" y="633"/>
                    <a:pt x="455" y="632"/>
                    <a:pt x="464" y="628"/>
                  </a:cubicBezTo>
                  <a:cubicBezTo>
                    <a:pt x="481" y="620"/>
                    <a:pt x="482" y="619"/>
                    <a:pt x="493" y="613"/>
                  </a:cubicBezTo>
                  <a:cubicBezTo>
                    <a:pt x="512" y="602"/>
                    <a:pt x="514" y="600"/>
                    <a:pt x="526" y="591"/>
                  </a:cubicBezTo>
                  <a:cubicBezTo>
                    <a:pt x="545" y="576"/>
                    <a:pt x="549" y="573"/>
                    <a:pt x="565" y="556"/>
                  </a:cubicBezTo>
                  <a:cubicBezTo>
                    <a:pt x="578" y="543"/>
                    <a:pt x="593" y="525"/>
                    <a:pt x="608" y="501"/>
                  </a:cubicBezTo>
                  <a:cubicBezTo>
                    <a:pt x="628" y="466"/>
                    <a:pt x="633" y="455"/>
                    <a:pt x="645" y="416"/>
                  </a:cubicBezTo>
                  <a:cubicBezTo>
                    <a:pt x="654" y="384"/>
                    <a:pt x="657" y="349"/>
                    <a:pt x="652" y="313"/>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Freeform 65">
              <a:extLst>
                <a:ext uri="{FF2B5EF4-FFF2-40B4-BE49-F238E27FC236}">
                  <a16:creationId xmlns:a16="http://schemas.microsoft.com/office/drawing/2014/main" id="{217E3B47-4F09-47D1-9D32-1E2758998B4A}"/>
                </a:ext>
              </a:extLst>
            </p:cNvPr>
            <p:cNvSpPr>
              <a:spLocks noEditPoints="1"/>
            </p:cNvSpPr>
            <p:nvPr/>
          </p:nvSpPr>
          <p:spPr bwMode="auto">
            <a:xfrm>
              <a:off x="5363504" y="4085223"/>
              <a:ext cx="281634" cy="41002"/>
            </a:xfrm>
            <a:custGeom>
              <a:avLst/>
              <a:gdLst>
                <a:gd name="T0" fmla="*/ 21074 w 157"/>
                <a:gd name="T1" fmla="*/ 8682 h 23"/>
                <a:gd name="T2" fmla="*/ 21074 w 157"/>
                <a:gd name="T3" fmla="*/ 8682 h 23"/>
                <a:gd name="T4" fmla="*/ 20544 w 157"/>
                <a:gd name="T5" fmla="*/ 8682 h 23"/>
                <a:gd name="T6" fmla="*/ 0 w 157"/>
                <a:gd name="T7" fmla="*/ 7844 h 23"/>
                <a:gd name="T8" fmla="*/ 1557 w 157"/>
                <a:gd name="T9" fmla="*/ 8208 h 23"/>
                <a:gd name="T10" fmla="*/ 21074 w 157"/>
                <a:gd name="T11" fmla="*/ 8682 h 23"/>
                <a:gd name="T12" fmla="*/ 21074 w 157"/>
                <a:gd name="T13" fmla="*/ 8682 h 23"/>
                <a:gd name="T14" fmla="*/ 47358 w 157"/>
                <a:gd name="T15" fmla="*/ 5186 h 23"/>
                <a:gd name="T16" fmla="*/ 47677 w 157"/>
                <a:gd name="T17" fmla="*/ 5186 h 23"/>
                <a:gd name="T18" fmla="*/ 21454 w 157"/>
                <a:gd name="T19" fmla="*/ 8682 h 23"/>
                <a:gd name="T20" fmla="*/ 21454 w 157"/>
                <a:gd name="T21" fmla="*/ 8682 h 23"/>
                <a:gd name="T22" fmla="*/ 47358 w 157"/>
                <a:gd name="T23" fmla="*/ 5186 h 23"/>
                <a:gd name="T24" fmla="*/ 63363 w 157"/>
                <a:gd name="T25" fmla="*/ 364 h 23"/>
                <a:gd name="T26" fmla="*/ 64608 w 157"/>
                <a:gd name="T27" fmla="*/ 0 h 23"/>
                <a:gd name="T28" fmla="*/ 47677 w 157"/>
                <a:gd name="T29" fmla="*/ 4712 h 23"/>
                <a:gd name="T30" fmla="*/ 47677 w 157"/>
                <a:gd name="T31" fmla="*/ 5186 h 23"/>
                <a:gd name="T32" fmla="*/ 63363 w 157"/>
                <a:gd name="T33" fmla="*/ 364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7" h="23">
                  <a:moveTo>
                    <a:pt x="51" y="22"/>
                  </a:moveTo>
                  <a:cubicBezTo>
                    <a:pt x="51" y="22"/>
                    <a:pt x="51" y="22"/>
                    <a:pt x="51" y="22"/>
                  </a:cubicBezTo>
                  <a:cubicBezTo>
                    <a:pt x="51" y="22"/>
                    <a:pt x="51" y="22"/>
                    <a:pt x="50" y="22"/>
                  </a:cubicBezTo>
                  <a:cubicBezTo>
                    <a:pt x="32" y="23"/>
                    <a:pt x="16" y="22"/>
                    <a:pt x="0" y="20"/>
                  </a:cubicBezTo>
                  <a:cubicBezTo>
                    <a:pt x="4" y="21"/>
                    <a:pt x="4" y="21"/>
                    <a:pt x="4" y="21"/>
                  </a:cubicBezTo>
                  <a:cubicBezTo>
                    <a:pt x="18" y="22"/>
                    <a:pt x="34" y="22"/>
                    <a:pt x="51" y="22"/>
                  </a:cubicBezTo>
                  <a:cubicBezTo>
                    <a:pt x="51" y="22"/>
                    <a:pt x="51" y="22"/>
                    <a:pt x="51" y="22"/>
                  </a:cubicBezTo>
                  <a:close/>
                  <a:moveTo>
                    <a:pt x="115" y="13"/>
                  </a:moveTo>
                  <a:cubicBezTo>
                    <a:pt x="115" y="13"/>
                    <a:pt x="115" y="13"/>
                    <a:pt x="116" y="13"/>
                  </a:cubicBezTo>
                  <a:cubicBezTo>
                    <a:pt x="96" y="17"/>
                    <a:pt x="74" y="20"/>
                    <a:pt x="52" y="22"/>
                  </a:cubicBezTo>
                  <a:cubicBezTo>
                    <a:pt x="52" y="22"/>
                    <a:pt x="52" y="22"/>
                    <a:pt x="52" y="22"/>
                  </a:cubicBezTo>
                  <a:cubicBezTo>
                    <a:pt x="74" y="21"/>
                    <a:pt x="95" y="17"/>
                    <a:pt x="115" y="13"/>
                  </a:cubicBezTo>
                  <a:close/>
                  <a:moveTo>
                    <a:pt x="154" y="1"/>
                  </a:moveTo>
                  <a:cubicBezTo>
                    <a:pt x="157" y="0"/>
                    <a:pt x="157" y="0"/>
                    <a:pt x="157" y="0"/>
                  </a:cubicBezTo>
                  <a:cubicBezTo>
                    <a:pt x="145" y="5"/>
                    <a:pt x="131" y="9"/>
                    <a:pt x="116" y="12"/>
                  </a:cubicBezTo>
                  <a:cubicBezTo>
                    <a:pt x="116" y="12"/>
                    <a:pt x="116" y="13"/>
                    <a:pt x="116" y="13"/>
                  </a:cubicBezTo>
                  <a:cubicBezTo>
                    <a:pt x="129" y="9"/>
                    <a:pt x="142" y="6"/>
                    <a:pt x="154" y="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66">
              <a:extLst>
                <a:ext uri="{FF2B5EF4-FFF2-40B4-BE49-F238E27FC236}">
                  <a16:creationId xmlns:a16="http://schemas.microsoft.com/office/drawing/2014/main" id="{BDD7DB26-C37B-4272-B3EC-6309959D3C5D}"/>
                </a:ext>
              </a:extLst>
            </p:cNvPr>
            <p:cNvSpPr>
              <a:spLocks noEditPoints="1"/>
            </p:cNvSpPr>
            <p:nvPr/>
          </p:nvSpPr>
          <p:spPr bwMode="auto">
            <a:xfrm>
              <a:off x="5085665" y="3909066"/>
              <a:ext cx="801632" cy="176158"/>
            </a:xfrm>
            <a:custGeom>
              <a:avLst/>
              <a:gdLst>
                <a:gd name="T0" fmla="*/ 9058 w 447"/>
                <a:gd name="T1" fmla="*/ 29215 h 98"/>
                <a:gd name="T2" fmla="*/ 8689 w 447"/>
                <a:gd name="T3" fmla="*/ 29215 h 98"/>
                <a:gd name="T4" fmla="*/ 0 w 447"/>
                <a:gd name="T5" fmla="*/ 23801 h 98"/>
                <a:gd name="T6" fmla="*/ 872 w 447"/>
                <a:gd name="T7" fmla="*/ 24625 h 98"/>
                <a:gd name="T8" fmla="*/ 9058 w 447"/>
                <a:gd name="T9" fmla="*/ 29215 h 98"/>
                <a:gd name="T10" fmla="*/ 38248 w 447"/>
                <a:gd name="T11" fmla="*/ 37852 h 98"/>
                <a:gd name="T12" fmla="*/ 38248 w 447"/>
                <a:gd name="T13" fmla="*/ 37852 h 98"/>
                <a:gd name="T14" fmla="*/ 8689 w 447"/>
                <a:gd name="T15" fmla="*/ 29215 h 98"/>
                <a:gd name="T16" fmla="*/ 9058 w 447"/>
                <a:gd name="T17" fmla="*/ 29585 h 98"/>
                <a:gd name="T18" fmla="*/ 38248 w 447"/>
                <a:gd name="T19" fmla="*/ 37852 h 98"/>
                <a:gd name="T20" fmla="*/ 76812 w 447"/>
                <a:gd name="T21" fmla="*/ 39921 h 98"/>
                <a:gd name="T22" fmla="*/ 76812 w 447"/>
                <a:gd name="T23" fmla="*/ 39646 h 98"/>
                <a:gd name="T24" fmla="*/ 76315 w 447"/>
                <a:gd name="T25" fmla="*/ 39646 h 98"/>
                <a:gd name="T26" fmla="*/ 38564 w 447"/>
                <a:gd name="T27" fmla="*/ 37852 h 98"/>
                <a:gd name="T28" fmla="*/ 38933 w 447"/>
                <a:gd name="T29" fmla="*/ 38384 h 98"/>
                <a:gd name="T30" fmla="*/ 76315 w 447"/>
                <a:gd name="T31" fmla="*/ 39921 h 98"/>
                <a:gd name="T32" fmla="*/ 76812 w 447"/>
                <a:gd name="T33" fmla="*/ 39921 h 98"/>
                <a:gd name="T34" fmla="*/ 117514 w 447"/>
                <a:gd name="T35" fmla="*/ 34137 h 98"/>
                <a:gd name="T36" fmla="*/ 117514 w 447"/>
                <a:gd name="T37" fmla="*/ 33834 h 98"/>
                <a:gd name="T38" fmla="*/ 77553 w 447"/>
                <a:gd name="T39" fmla="*/ 39646 h 98"/>
                <a:gd name="T40" fmla="*/ 77553 w 447"/>
                <a:gd name="T41" fmla="*/ 39921 h 98"/>
                <a:gd name="T42" fmla="*/ 117514 w 447"/>
                <a:gd name="T43" fmla="*/ 34137 h 98"/>
                <a:gd name="T44" fmla="*/ 152244 w 447"/>
                <a:gd name="T45" fmla="*/ 22026 h 98"/>
                <a:gd name="T46" fmla="*/ 152837 w 447"/>
                <a:gd name="T47" fmla="*/ 22026 h 98"/>
                <a:gd name="T48" fmla="*/ 118173 w 447"/>
                <a:gd name="T49" fmla="*/ 33834 h 98"/>
                <a:gd name="T50" fmla="*/ 117899 w 447"/>
                <a:gd name="T51" fmla="*/ 34137 h 98"/>
                <a:gd name="T52" fmla="*/ 152244 w 447"/>
                <a:gd name="T53" fmla="*/ 22026 h 98"/>
                <a:gd name="T54" fmla="*/ 177850 w 447"/>
                <a:gd name="T55" fmla="*/ 5812 h 98"/>
                <a:gd name="T56" fmla="*/ 178140 w 447"/>
                <a:gd name="T57" fmla="*/ 5443 h 98"/>
                <a:gd name="T58" fmla="*/ 153127 w 447"/>
                <a:gd name="T59" fmla="*/ 21638 h 98"/>
                <a:gd name="T60" fmla="*/ 152837 w 447"/>
                <a:gd name="T61" fmla="*/ 22026 h 98"/>
                <a:gd name="T62" fmla="*/ 177850 w 447"/>
                <a:gd name="T63" fmla="*/ 5812 h 98"/>
                <a:gd name="T64" fmla="*/ 182712 w 447"/>
                <a:gd name="T65" fmla="*/ 369 h 98"/>
                <a:gd name="T66" fmla="*/ 183581 w 447"/>
                <a:gd name="T67" fmla="*/ 0 h 98"/>
                <a:gd name="T68" fmla="*/ 178731 w 447"/>
                <a:gd name="T69" fmla="*/ 4898 h 98"/>
                <a:gd name="T70" fmla="*/ 178140 w 447"/>
                <a:gd name="T71" fmla="*/ 5812 h 98"/>
                <a:gd name="T72" fmla="*/ 182712 w 447"/>
                <a:gd name="T73" fmla="*/ 369 h 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47" h="98">
                  <a:moveTo>
                    <a:pt x="22" y="70"/>
                  </a:moveTo>
                  <a:cubicBezTo>
                    <a:pt x="21" y="70"/>
                    <a:pt x="21" y="70"/>
                    <a:pt x="21" y="70"/>
                  </a:cubicBezTo>
                  <a:cubicBezTo>
                    <a:pt x="13" y="66"/>
                    <a:pt x="6" y="62"/>
                    <a:pt x="0" y="57"/>
                  </a:cubicBezTo>
                  <a:cubicBezTo>
                    <a:pt x="2" y="59"/>
                    <a:pt x="2" y="59"/>
                    <a:pt x="2" y="59"/>
                  </a:cubicBezTo>
                  <a:cubicBezTo>
                    <a:pt x="8" y="63"/>
                    <a:pt x="14" y="67"/>
                    <a:pt x="22" y="70"/>
                  </a:cubicBezTo>
                  <a:close/>
                  <a:moveTo>
                    <a:pt x="93" y="91"/>
                  </a:moveTo>
                  <a:cubicBezTo>
                    <a:pt x="93" y="91"/>
                    <a:pt x="93" y="91"/>
                    <a:pt x="93" y="91"/>
                  </a:cubicBezTo>
                  <a:cubicBezTo>
                    <a:pt x="65" y="86"/>
                    <a:pt x="41" y="79"/>
                    <a:pt x="21" y="70"/>
                  </a:cubicBezTo>
                  <a:cubicBezTo>
                    <a:pt x="22" y="70"/>
                    <a:pt x="22" y="70"/>
                    <a:pt x="22" y="71"/>
                  </a:cubicBezTo>
                  <a:cubicBezTo>
                    <a:pt x="42" y="80"/>
                    <a:pt x="66" y="87"/>
                    <a:pt x="93" y="91"/>
                  </a:cubicBezTo>
                  <a:close/>
                  <a:moveTo>
                    <a:pt x="187" y="96"/>
                  </a:moveTo>
                  <a:cubicBezTo>
                    <a:pt x="187" y="96"/>
                    <a:pt x="187" y="96"/>
                    <a:pt x="187" y="95"/>
                  </a:cubicBezTo>
                  <a:cubicBezTo>
                    <a:pt x="187" y="95"/>
                    <a:pt x="186" y="95"/>
                    <a:pt x="186" y="95"/>
                  </a:cubicBezTo>
                  <a:cubicBezTo>
                    <a:pt x="153" y="97"/>
                    <a:pt x="121" y="95"/>
                    <a:pt x="94" y="91"/>
                  </a:cubicBezTo>
                  <a:cubicBezTo>
                    <a:pt x="94" y="91"/>
                    <a:pt x="94" y="91"/>
                    <a:pt x="95" y="92"/>
                  </a:cubicBezTo>
                  <a:cubicBezTo>
                    <a:pt x="122" y="96"/>
                    <a:pt x="153" y="98"/>
                    <a:pt x="186" y="96"/>
                  </a:cubicBezTo>
                  <a:cubicBezTo>
                    <a:pt x="187" y="96"/>
                    <a:pt x="187" y="96"/>
                    <a:pt x="187" y="96"/>
                  </a:cubicBezTo>
                  <a:close/>
                  <a:moveTo>
                    <a:pt x="286" y="82"/>
                  </a:moveTo>
                  <a:cubicBezTo>
                    <a:pt x="286" y="82"/>
                    <a:pt x="286" y="82"/>
                    <a:pt x="286" y="81"/>
                  </a:cubicBezTo>
                  <a:cubicBezTo>
                    <a:pt x="255" y="89"/>
                    <a:pt x="222" y="94"/>
                    <a:pt x="189" y="95"/>
                  </a:cubicBezTo>
                  <a:cubicBezTo>
                    <a:pt x="189" y="95"/>
                    <a:pt x="189" y="96"/>
                    <a:pt x="189" y="96"/>
                  </a:cubicBezTo>
                  <a:cubicBezTo>
                    <a:pt x="223" y="94"/>
                    <a:pt x="255" y="89"/>
                    <a:pt x="286" y="82"/>
                  </a:cubicBezTo>
                  <a:close/>
                  <a:moveTo>
                    <a:pt x="371" y="53"/>
                  </a:moveTo>
                  <a:cubicBezTo>
                    <a:pt x="371" y="53"/>
                    <a:pt x="372" y="53"/>
                    <a:pt x="372" y="53"/>
                  </a:cubicBezTo>
                  <a:cubicBezTo>
                    <a:pt x="347" y="64"/>
                    <a:pt x="318" y="74"/>
                    <a:pt x="288" y="81"/>
                  </a:cubicBezTo>
                  <a:cubicBezTo>
                    <a:pt x="288" y="81"/>
                    <a:pt x="287" y="82"/>
                    <a:pt x="287" y="82"/>
                  </a:cubicBezTo>
                  <a:cubicBezTo>
                    <a:pt x="318" y="75"/>
                    <a:pt x="347" y="65"/>
                    <a:pt x="371" y="53"/>
                  </a:cubicBezTo>
                  <a:close/>
                  <a:moveTo>
                    <a:pt x="433" y="14"/>
                  </a:moveTo>
                  <a:cubicBezTo>
                    <a:pt x="433" y="14"/>
                    <a:pt x="434" y="13"/>
                    <a:pt x="434" y="13"/>
                  </a:cubicBezTo>
                  <a:cubicBezTo>
                    <a:pt x="418" y="27"/>
                    <a:pt x="397" y="41"/>
                    <a:pt x="373" y="52"/>
                  </a:cubicBezTo>
                  <a:cubicBezTo>
                    <a:pt x="373" y="52"/>
                    <a:pt x="372" y="53"/>
                    <a:pt x="372" y="53"/>
                  </a:cubicBezTo>
                  <a:cubicBezTo>
                    <a:pt x="397" y="42"/>
                    <a:pt x="418" y="28"/>
                    <a:pt x="433" y="14"/>
                  </a:cubicBezTo>
                  <a:close/>
                  <a:moveTo>
                    <a:pt x="445" y="1"/>
                  </a:moveTo>
                  <a:cubicBezTo>
                    <a:pt x="447" y="0"/>
                    <a:pt x="447" y="0"/>
                    <a:pt x="447" y="0"/>
                  </a:cubicBezTo>
                  <a:cubicBezTo>
                    <a:pt x="443" y="4"/>
                    <a:pt x="439" y="8"/>
                    <a:pt x="435" y="12"/>
                  </a:cubicBezTo>
                  <a:cubicBezTo>
                    <a:pt x="434" y="13"/>
                    <a:pt x="434" y="13"/>
                    <a:pt x="434" y="14"/>
                  </a:cubicBezTo>
                  <a:cubicBezTo>
                    <a:pt x="438" y="10"/>
                    <a:pt x="442" y="6"/>
                    <a:pt x="445" y="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Freeform 67">
              <a:extLst>
                <a:ext uri="{FF2B5EF4-FFF2-40B4-BE49-F238E27FC236}">
                  <a16:creationId xmlns:a16="http://schemas.microsoft.com/office/drawing/2014/main" id="{03FFF482-8D44-41FD-AE36-B29B50E49CFE}"/>
                </a:ext>
              </a:extLst>
            </p:cNvPr>
            <p:cNvSpPr>
              <a:spLocks noEditPoints="1"/>
            </p:cNvSpPr>
            <p:nvPr/>
          </p:nvSpPr>
          <p:spPr bwMode="auto">
            <a:xfrm>
              <a:off x="4923972" y="3695702"/>
              <a:ext cx="1074916" cy="281701"/>
            </a:xfrm>
            <a:custGeom>
              <a:avLst/>
              <a:gdLst>
                <a:gd name="T0" fmla="*/ 872 w 599"/>
                <a:gd name="T1" fmla="*/ 33241 h 157"/>
                <a:gd name="T2" fmla="*/ 369 w 599"/>
                <a:gd name="T3" fmla="*/ 32556 h 157"/>
                <a:gd name="T4" fmla="*/ 0 w 599"/>
                <a:gd name="T5" fmla="*/ 32053 h 157"/>
                <a:gd name="T6" fmla="*/ 369 w 599"/>
                <a:gd name="T7" fmla="*/ 32556 h 157"/>
                <a:gd name="T8" fmla="*/ 872 w 599"/>
                <a:gd name="T9" fmla="*/ 33241 h 157"/>
                <a:gd name="T10" fmla="*/ 22363 w 599"/>
                <a:gd name="T11" fmla="*/ 50697 h 157"/>
                <a:gd name="T12" fmla="*/ 22363 w 599"/>
                <a:gd name="T13" fmla="*/ 50168 h 157"/>
                <a:gd name="T14" fmla="*/ 872 w 599"/>
                <a:gd name="T15" fmla="*/ 32924 h 157"/>
                <a:gd name="T16" fmla="*/ 872 w 599"/>
                <a:gd name="T17" fmla="*/ 33241 h 157"/>
                <a:gd name="T18" fmla="*/ 22363 w 599"/>
                <a:gd name="T19" fmla="*/ 50697 h 157"/>
                <a:gd name="T20" fmla="*/ 58983 w 599"/>
                <a:gd name="T21" fmla="*/ 61307 h 157"/>
                <a:gd name="T22" fmla="*/ 58614 w 599"/>
                <a:gd name="T23" fmla="*/ 60922 h 157"/>
                <a:gd name="T24" fmla="*/ 22673 w 599"/>
                <a:gd name="T25" fmla="*/ 50168 h 157"/>
                <a:gd name="T26" fmla="*/ 22673 w 599"/>
                <a:gd name="T27" fmla="*/ 50988 h 157"/>
                <a:gd name="T28" fmla="*/ 58983 w 599"/>
                <a:gd name="T29" fmla="*/ 61307 h 157"/>
                <a:gd name="T30" fmla="*/ 106829 w 599"/>
                <a:gd name="T31" fmla="*/ 63736 h 157"/>
                <a:gd name="T32" fmla="*/ 106829 w 599"/>
                <a:gd name="T33" fmla="*/ 63363 h 157"/>
                <a:gd name="T34" fmla="*/ 106075 w 599"/>
                <a:gd name="T35" fmla="*/ 63363 h 157"/>
                <a:gd name="T36" fmla="*/ 59368 w 599"/>
                <a:gd name="T37" fmla="*/ 60922 h 157"/>
                <a:gd name="T38" fmla="*/ 59368 w 599"/>
                <a:gd name="T39" fmla="*/ 61307 h 157"/>
                <a:gd name="T40" fmla="*/ 106460 w 599"/>
                <a:gd name="T41" fmla="*/ 63736 h 157"/>
                <a:gd name="T42" fmla="*/ 106829 w 599"/>
                <a:gd name="T43" fmla="*/ 63736 h 157"/>
                <a:gd name="T44" fmla="*/ 157230 w 599"/>
                <a:gd name="T45" fmla="*/ 56756 h 157"/>
                <a:gd name="T46" fmla="*/ 157230 w 599"/>
                <a:gd name="T47" fmla="*/ 56437 h 157"/>
                <a:gd name="T48" fmla="*/ 107332 w 599"/>
                <a:gd name="T49" fmla="*/ 63363 h 157"/>
                <a:gd name="T50" fmla="*/ 107701 w 599"/>
                <a:gd name="T51" fmla="*/ 63736 h 157"/>
                <a:gd name="T52" fmla="*/ 157230 w 599"/>
                <a:gd name="T53" fmla="*/ 56756 h 157"/>
                <a:gd name="T54" fmla="*/ 200476 w 599"/>
                <a:gd name="T55" fmla="*/ 41937 h 157"/>
                <a:gd name="T56" fmla="*/ 200476 w 599"/>
                <a:gd name="T57" fmla="*/ 41630 h 157"/>
                <a:gd name="T58" fmla="*/ 157890 w 599"/>
                <a:gd name="T59" fmla="*/ 55936 h 157"/>
                <a:gd name="T60" fmla="*/ 157890 w 599"/>
                <a:gd name="T61" fmla="*/ 56437 h 157"/>
                <a:gd name="T62" fmla="*/ 200476 w 599"/>
                <a:gd name="T63" fmla="*/ 41937 h 157"/>
                <a:gd name="T64" fmla="*/ 232245 w 599"/>
                <a:gd name="T65" fmla="*/ 22258 h 157"/>
                <a:gd name="T66" fmla="*/ 232245 w 599"/>
                <a:gd name="T67" fmla="*/ 21454 h 157"/>
                <a:gd name="T68" fmla="*/ 201389 w 599"/>
                <a:gd name="T69" fmla="*/ 41131 h 157"/>
                <a:gd name="T70" fmla="*/ 200862 w 599"/>
                <a:gd name="T71" fmla="*/ 41937 h 157"/>
                <a:gd name="T72" fmla="*/ 232245 w 599"/>
                <a:gd name="T73" fmla="*/ 22258 h 157"/>
                <a:gd name="T74" fmla="*/ 246793 w 599"/>
                <a:gd name="T75" fmla="*/ 872 h 157"/>
                <a:gd name="T76" fmla="*/ 247072 w 599"/>
                <a:gd name="T77" fmla="*/ 0 h 157"/>
                <a:gd name="T78" fmla="*/ 232621 w 599"/>
                <a:gd name="T79" fmla="*/ 21454 h 157"/>
                <a:gd name="T80" fmla="*/ 232245 w 599"/>
                <a:gd name="T81" fmla="*/ 21733 h 157"/>
                <a:gd name="T82" fmla="*/ 246793 w 599"/>
                <a:gd name="T83" fmla="*/ 872 h 1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99" h="157">
                  <a:moveTo>
                    <a:pt x="2" y="81"/>
                  </a:moveTo>
                  <a:cubicBezTo>
                    <a:pt x="2" y="80"/>
                    <a:pt x="1" y="80"/>
                    <a:pt x="1" y="79"/>
                  </a:cubicBezTo>
                  <a:cubicBezTo>
                    <a:pt x="1" y="79"/>
                    <a:pt x="1" y="78"/>
                    <a:pt x="0" y="78"/>
                  </a:cubicBezTo>
                  <a:cubicBezTo>
                    <a:pt x="1" y="79"/>
                    <a:pt x="1" y="79"/>
                    <a:pt x="1" y="79"/>
                  </a:cubicBezTo>
                  <a:cubicBezTo>
                    <a:pt x="1" y="80"/>
                    <a:pt x="2" y="80"/>
                    <a:pt x="2" y="81"/>
                  </a:cubicBezTo>
                  <a:close/>
                  <a:moveTo>
                    <a:pt x="54" y="123"/>
                  </a:moveTo>
                  <a:cubicBezTo>
                    <a:pt x="54" y="123"/>
                    <a:pt x="54" y="122"/>
                    <a:pt x="54" y="122"/>
                  </a:cubicBezTo>
                  <a:cubicBezTo>
                    <a:pt x="30" y="110"/>
                    <a:pt x="12" y="96"/>
                    <a:pt x="2" y="80"/>
                  </a:cubicBezTo>
                  <a:cubicBezTo>
                    <a:pt x="2" y="80"/>
                    <a:pt x="2" y="81"/>
                    <a:pt x="2" y="81"/>
                  </a:cubicBezTo>
                  <a:cubicBezTo>
                    <a:pt x="13" y="97"/>
                    <a:pt x="31" y="112"/>
                    <a:pt x="54" y="123"/>
                  </a:cubicBezTo>
                  <a:close/>
                  <a:moveTo>
                    <a:pt x="143" y="149"/>
                  </a:moveTo>
                  <a:cubicBezTo>
                    <a:pt x="143" y="149"/>
                    <a:pt x="142" y="148"/>
                    <a:pt x="142" y="148"/>
                  </a:cubicBezTo>
                  <a:cubicBezTo>
                    <a:pt x="108" y="143"/>
                    <a:pt x="78" y="134"/>
                    <a:pt x="55" y="122"/>
                  </a:cubicBezTo>
                  <a:cubicBezTo>
                    <a:pt x="55" y="123"/>
                    <a:pt x="55" y="123"/>
                    <a:pt x="55" y="124"/>
                  </a:cubicBezTo>
                  <a:cubicBezTo>
                    <a:pt x="79" y="135"/>
                    <a:pt x="109" y="144"/>
                    <a:pt x="143" y="149"/>
                  </a:cubicBezTo>
                  <a:close/>
                  <a:moveTo>
                    <a:pt x="259" y="155"/>
                  </a:moveTo>
                  <a:cubicBezTo>
                    <a:pt x="259" y="154"/>
                    <a:pt x="259" y="154"/>
                    <a:pt x="259" y="154"/>
                  </a:cubicBezTo>
                  <a:cubicBezTo>
                    <a:pt x="258" y="154"/>
                    <a:pt x="258" y="154"/>
                    <a:pt x="257" y="154"/>
                  </a:cubicBezTo>
                  <a:cubicBezTo>
                    <a:pt x="216" y="156"/>
                    <a:pt x="178" y="154"/>
                    <a:pt x="144" y="148"/>
                  </a:cubicBezTo>
                  <a:cubicBezTo>
                    <a:pt x="144" y="149"/>
                    <a:pt x="144" y="149"/>
                    <a:pt x="144" y="149"/>
                  </a:cubicBezTo>
                  <a:cubicBezTo>
                    <a:pt x="178" y="155"/>
                    <a:pt x="216" y="157"/>
                    <a:pt x="258" y="155"/>
                  </a:cubicBezTo>
                  <a:cubicBezTo>
                    <a:pt x="258" y="155"/>
                    <a:pt x="259" y="155"/>
                    <a:pt x="259" y="155"/>
                  </a:cubicBezTo>
                  <a:close/>
                  <a:moveTo>
                    <a:pt x="381" y="138"/>
                  </a:moveTo>
                  <a:cubicBezTo>
                    <a:pt x="381" y="137"/>
                    <a:pt x="381" y="137"/>
                    <a:pt x="381" y="137"/>
                  </a:cubicBezTo>
                  <a:cubicBezTo>
                    <a:pt x="343" y="145"/>
                    <a:pt x="302" y="151"/>
                    <a:pt x="260" y="154"/>
                  </a:cubicBezTo>
                  <a:cubicBezTo>
                    <a:pt x="261" y="154"/>
                    <a:pt x="261" y="154"/>
                    <a:pt x="261" y="155"/>
                  </a:cubicBezTo>
                  <a:cubicBezTo>
                    <a:pt x="302" y="153"/>
                    <a:pt x="343" y="147"/>
                    <a:pt x="381" y="138"/>
                  </a:cubicBezTo>
                  <a:close/>
                  <a:moveTo>
                    <a:pt x="486" y="102"/>
                  </a:moveTo>
                  <a:cubicBezTo>
                    <a:pt x="486" y="102"/>
                    <a:pt x="486" y="101"/>
                    <a:pt x="486" y="101"/>
                  </a:cubicBezTo>
                  <a:cubicBezTo>
                    <a:pt x="456" y="115"/>
                    <a:pt x="421" y="127"/>
                    <a:pt x="383" y="136"/>
                  </a:cubicBezTo>
                  <a:cubicBezTo>
                    <a:pt x="383" y="137"/>
                    <a:pt x="383" y="137"/>
                    <a:pt x="383" y="137"/>
                  </a:cubicBezTo>
                  <a:cubicBezTo>
                    <a:pt x="421" y="128"/>
                    <a:pt x="456" y="116"/>
                    <a:pt x="486" y="102"/>
                  </a:cubicBezTo>
                  <a:close/>
                  <a:moveTo>
                    <a:pt x="563" y="54"/>
                  </a:moveTo>
                  <a:cubicBezTo>
                    <a:pt x="563" y="53"/>
                    <a:pt x="563" y="53"/>
                    <a:pt x="563" y="52"/>
                  </a:cubicBezTo>
                  <a:cubicBezTo>
                    <a:pt x="544" y="70"/>
                    <a:pt x="518" y="86"/>
                    <a:pt x="488" y="100"/>
                  </a:cubicBezTo>
                  <a:cubicBezTo>
                    <a:pt x="487" y="101"/>
                    <a:pt x="487" y="101"/>
                    <a:pt x="487" y="102"/>
                  </a:cubicBezTo>
                  <a:cubicBezTo>
                    <a:pt x="518" y="88"/>
                    <a:pt x="543" y="71"/>
                    <a:pt x="563" y="54"/>
                  </a:cubicBezTo>
                  <a:close/>
                  <a:moveTo>
                    <a:pt x="598" y="2"/>
                  </a:moveTo>
                  <a:cubicBezTo>
                    <a:pt x="599" y="0"/>
                    <a:pt x="599" y="0"/>
                    <a:pt x="599" y="0"/>
                  </a:cubicBezTo>
                  <a:cubicBezTo>
                    <a:pt x="594" y="18"/>
                    <a:pt x="582" y="35"/>
                    <a:pt x="564" y="52"/>
                  </a:cubicBezTo>
                  <a:cubicBezTo>
                    <a:pt x="564" y="52"/>
                    <a:pt x="564" y="53"/>
                    <a:pt x="563" y="53"/>
                  </a:cubicBezTo>
                  <a:cubicBezTo>
                    <a:pt x="581" y="37"/>
                    <a:pt x="593" y="19"/>
                    <a:pt x="598" y="2"/>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8" name="Freeform 68">
              <a:extLst>
                <a:ext uri="{FF2B5EF4-FFF2-40B4-BE49-F238E27FC236}">
                  <a16:creationId xmlns:a16="http://schemas.microsoft.com/office/drawing/2014/main" id="{89FBE76E-3443-4849-91DF-65C0F94CB1FF}"/>
                </a:ext>
              </a:extLst>
            </p:cNvPr>
            <p:cNvSpPr>
              <a:spLocks noEditPoints="1"/>
            </p:cNvSpPr>
            <p:nvPr/>
          </p:nvSpPr>
          <p:spPr bwMode="auto">
            <a:xfrm>
              <a:off x="4846542" y="3457282"/>
              <a:ext cx="1172084" cy="353075"/>
            </a:xfrm>
            <a:custGeom>
              <a:avLst/>
              <a:gdLst>
                <a:gd name="T0" fmla="*/ 268930 w 653"/>
                <a:gd name="T1" fmla="*/ 0 h 197"/>
                <a:gd name="T2" fmla="*/ 268216 w 653"/>
                <a:gd name="T3" fmla="*/ 11427 h 197"/>
                <a:gd name="T4" fmla="*/ 269455 w 653"/>
                <a:gd name="T5" fmla="*/ 869 h 197"/>
                <a:gd name="T6" fmla="*/ 4495 w 653"/>
                <a:gd name="T7" fmla="*/ 46913 h 197"/>
                <a:gd name="T8" fmla="*/ 4495 w 653"/>
                <a:gd name="T9" fmla="*/ 46528 h 197"/>
                <a:gd name="T10" fmla="*/ 0 w 653"/>
                <a:gd name="T11" fmla="*/ 35111 h 197"/>
                <a:gd name="T12" fmla="*/ 4495 w 653"/>
                <a:gd name="T13" fmla="*/ 46913 h 197"/>
                <a:gd name="T14" fmla="*/ 27629 w 653"/>
                <a:gd name="T15" fmla="*/ 65348 h 197"/>
                <a:gd name="T16" fmla="*/ 4495 w 653"/>
                <a:gd name="T17" fmla="*/ 46528 h 197"/>
                <a:gd name="T18" fmla="*/ 4495 w 653"/>
                <a:gd name="T19" fmla="*/ 47397 h 197"/>
                <a:gd name="T20" fmla="*/ 66955 w 653"/>
                <a:gd name="T21" fmla="*/ 77171 h 197"/>
                <a:gd name="T22" fmla="*/ 66569 w 653"/>
                <a:gd name="T23" fmla="*/ 76274 h 197"/>
                <a:gd name="T24" fmla="*/ 28154 w 653"/>
                <a:gd name="T25" fmla="*/ 65348 h 197"/>
                <a:gd name="T26" fmla="*/ 66955 w 653"/>
                <a:gd name="T27" fmla="*/ 77171 h 197"/>
                <a:gd name="T28" fmla="*/ 118086 w 653"/>
                <a:gd name="T29" fmla="*/ 78842 h 197"/>
                <a:gd name="T30" fmla="*/ 117427 w 653"/>
                <a:gd name="T31" fmla="*/ 78842 h 197"/>
                <a:gd name="T32" fmla="*/ 67257 w 653"/>
                <a:gd name="T33" fmla="*/ 76803 h 197"/>
                <a:gd name="T34" fmla="*/ 117807 w 653"/>
                <a:gd name="T35" fmla="*/ 79562 h 197"/>
                <a:gd name="T36" fmla="*/ 172285 w 653"/>
                <a:gd name="T37" fmla="*/ 71806 h 197"/>
                <a:gd name="T38" fmla="*/ 171966 w 653"/>
                <a:gd name="T39" fmla="*/ 71421 h 197"/>
                <a:gd name="T40" fmla="*/ 118999 w 653"/>
                <a:gd name="T41" fmla="*/ 78842 h 197"/>
                <a:gd name="T42" fmla="*/ 172285 w 653"/>
                <a:gd name="T43" fmla="*/ 71806 h 197"/>
                <a:gd name="T44" fmla="*/ 218602 w 653"/>
                <a:gd name="T45" fmla="*/ 55838 h 197"/>
                <a:gd name="T46" fmla="*/ 172630 w 653"/>
                <a:gd name="T47" fmla="*/ 71081 h 197"/>
                <a:gd name="T48" fmla="*/ 172630 w 653"/>
                <a:gd name="T49" fmla="*/ 71806 h 197"/>
                <a:gd name="T50" fmla="*/ 252528 w 653"/>
                <a:gd name="T51" fmla="*/ 35111 h 197"/>
                <a:gd name="T52" fmla="*/ 252528 w 653"/>
                <a:gd name="T53" fmla="*/ 34733 h 197"/>
                <a:gd name="T54" fmla="*/ 218971 w 653"/>
                <a:gd name="T55" fmla="*/ 55838 h 197"/>
                <a:gd name="T56" fmla="*/ 252528 w 653"/>
                <a:gd name="T57" fmla="*/ 35111 h 197"/>
                <a:gd name="T58" fmla="*/ 268216 w 653"/>
                <a:gd name="T59" fmla="*/ 11427 h 197"/>
                <a:gd name="T60" fmla="*/ 252831 w 653"/>
                <a:gd name="T61" fmla="*/ 34205 h 197"/>
                <a:gd name="T62" fmla="*/ 268216 w 653"/>
                <a:gd name="T63" fmla="*/ 12324 h 1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3" h="197">
                  <a:moveTo>
                    <a:pt x="651" y="1"/>
                  </a:moveTo>
                  <a:cubicBezTo>
                    <a:pt x="651" y="0"/>
                    <a:pt x="651" y="0"/>
                    <a:pt x="651" y="0"/>
                  </a:cubicBezTo>
                  <a:cubicBezTo>
                    <a:pt x="652" y="9"/>
                    <a:pt x="652" y="18"/>
                    <a:pt x="649" y="28"/>
                  </a:cubicBezTo>
                  <a:cubicBezTo>
                    <a:pt x="649" y="28"/>
                    <a:pt x="649" y="28"/>
                    <a:pt x="649" y="28"/>
                  </a:cubicBezTo>
                  <a:cubicBezTo>
                    <a:pt x="649" y="29"/>
                    <a:pt x="649" y="29"/>
                    <a:pt x="649" y="30"/>
                  </a:cubicBezTo>
                  <a:cubicBezTo>
                    <a:pt x="652" y="20"/>
                    <a:pt x="653" y="11"/>
                    <a:pt x="652" y="2"/>
                  </a:cubicBezTo>
                  <a:cubicBezTo>
                    <a:pt x="651" y="1"/>
                    <a:pt x="651" y="1"/>
                    <a:pt x="651" y="1"/>
                  </a:cubicBezTo>
                  <a:close/>
                  <a:moveTo>
                    <a:pt x="11" y="115"/>
                  </a:moveTo>
                  <a:cubicBezTo>
                    <a:pt x="11" y="115"/>
                    <a:pt x="11" y="115"/>
                    <a:pt x="11" y="114"/>
                  </a:cubicBezTo>
                  <a:cubicBezTo>
                    <a:pt x="11" y="114"/>
                    <a:pt x="11" y="114"/>
                    <a:pt x="11" y="114"/>
                  </a:cubicBezTo>
                  <a:cubicBezTo>
                    <a:pt x="5" y="105"/>
                    <a:pt x="2" y="95"/>
                    <a:pt x="0" y="85"/>
                  </a:cubicBezTo>
                  <a:cubicBezTo>
                    <a:pt x="0" y="86"/>
                    <a:pt x="0" y="86"/>
                    <a:pt x="0" y="86"/>
                  </a:cubicBezTo>
                  <a:cubicBezTo>
                    <a:pt x="1" y="87"/>
                    <a:pt x="1" y="87"/>
                    <a:pt x="1" y="87"/>
                  </a:cubicBezTo>
                  <a:cubicBezTo>
                    <a:pt x="2" y="97"/>
                    <a:pt x="5" y="106"/>
                    <a:pt x="11" y="115"/>
                  </a:cubicBezTo>
                  <a:close/>
                  <a:moveTo>
                    <a:pt x="67" y="161"/>
                  </a:moveTo>
                  <a:cubicBezTo>
                    <a:pt x="67" y="160"/>
                    <a:pt x="67" y="160"/>
                    <a:pt x="67" y="160"/>
                  </a:cubicBezTo>
                  <a:cubicBezTo>
                    <a:pt x="67" y="159"/>
                    <a:pt x="67" y="159"/>
                    <a:pt x="67" y="159"/>
                  </a:cubicBezTo>
                  <a:cubicBezTo>
                    <a:pt x="41" y="147"/>
                    <a:pt x="22" y="132"/>
                    <a:pt x="11" y="114"/>
                  </a:cubicBezTo>
                  <a:cubicBezTo>
                    <a:pt x="11" y="115"/>
                    <a:pt x="11" y="115"/>
                    <a:pt x="11" y="115"/>
                  </a:cubicBezTo>
                  <a:cubicBezTo>
                    <a:pt x="11" y="115"/>
                    <a:pt x="11" y="116"/>
                    <a:pt x="11" y="116"/>
                  </a:cubicBezTo>
                  <a:cubicBezTo>
                    <a:pt x="23" y="133"/>
                    <a:pt x="42" y="148"/>
                    <a:pt x="67" y="161"/>
                  </a:cubicBezTo>
                  <a:close/>
                  <a:moveTo>
                    <a:pt x="162" y="189"/>
                  </a:moveTo>
                  <a:cubicBezTo>
                    <a:pt x="162" y="188"/>
                    <a:pt x="162" y="188"/>
                    <a:pt x="162" y="188"/>
                  </a:cubicBezTo>
                  <a:cubicBezTo>
                    <a:pt x="161" y="187"/>
                    <a:pt x="161" y="187"/>
                    <a:pt x="161" y="187"/>
                  </a:cubicBezTo>
                  <a:cubicBezTo>
                    <a:pt x="125" y="181"/>
                    <a:pt x="93" y="172"/>
                    <a:pt x="68" y="160"/>
                  </a:cubicBezTo>
                  <a:cubicBezTo>
                    <a:pt x="68" y="160"/>
                    <a:pt x="68" y="160"/>
                    <a:pt x="68" y="160"/>
                  </a:cubicBezTo>
                  <a:cubicBezTo>
                    <a:pt x="68" y="160"/>
                    <a:pt x="68" y="161"/>
                    <a:pt x="68" y="161"/>
                  </a:cubicBezTo>
                  <a:cubicBezTo>
                    <a:pt x="93" y="173"/>
                    <a:pt x="125" y="183"/>
                    <a:pt x="162" y="189"/>
                  </a:cubicBezTo>
                  <a:close/>
                  <a:moveTo>
                    <a:pt x="286" y="195"/>
                  </a:moveTo>
                  <a:cubicBezTo>
                    <a:pt x="286" y="194"/>
                    <a:pt x="286" y="194"/>
                    <a:pt x="286" y="193"/>
                  </a:cubicBezTo>
                  <a:cubicBezTo>
                    <a:pt x="286" y="193"/>
                    <a:pt x="286" y="193"/>
                    <a:pt x="286" y="193"/>
                  </a:cubicBezTo>
                  <a:cubicBezTo>
                    <a:pt x="285" y="193"/>
                    <a:pt x="285" y="193"/>
                    <a:pt x="284" y="193"/>
                  </a:cubicBezTo>
                  <a:cubicBezTo>
                    <a:pt x="240" y="195"/>
                    <a:pt x="199" y="193"/>
                    <a:pt x="163" y="187"/>
                  </a:cubicBezTo>
                  <a:cubicBezTo>
                    <a:pt x="163" y="187"/>
                    <a:pt x="163" y="188"/>
                    <a:pt x="163" y="188"/>
                  </a:cubicBezTo>
                  <a:cubicBezTo>
                    <a:pt x="163" y="188"/>
                    <a:pt x="163" y="189"/>
                    <a:pt x="163" y="189"/>
                  </a:cubicBezTo>
                  <a:cubicBezTo>
                    <a:pt x="199" y="195"/>
                    <a:pt x="240" y="197"/>
                    <a:pt x="285" y="195"/>
                  </a:cubicBezTo>
                  <a:cubicBezTo>
                    <a:pt x="285" y="195"/>
                    <a:pt x="286" y="195"/>
                    <a:pt x="286" y="195"/>
                  </a:cubicBezTo>
                  <a:close/>
                  <a:moveTo>
                    <a:pt x="417" y="176"/>
                  </a:moveTo>
                  <a:cubicBezTo>
                    <a:pt x="417" y="176"/>
                    <a:pt x="417" y="176"/>
                    <a:pt x="416" y="175"/>
                  </a:cubicBezTo>
                  <a:cubicBezTo>
                    <a:pt x="416" y="175"/>
                    <a:pt x="416" y="175"/>
                    <a:pt x="416" y="175"/>
                  </a:cubicBezTo>
                  <a:cubicBezTo>
                    <a:pt x="376" y="184"/>
                    <a:pt x="332" y="191"/>
                    <a:pt x="288" y="193"/>
                  </a:cubicBezTo>
                  <a:cubicBezTo>
                    <a:pt x="288" y="193"/>
                    <a:pt x="288" y="193"/>
                    <a:pt x="288" y="193"/>
                  </a:cubicBezTo>
                  <a:cubicBezTo>
                    <a:pt x="288" y="194"/>
                    <a:pt x="288" y="194"/>
                    <a:pt x="288" y="195"/>
                  </a:cubicBezTo>
                  <a:cubicBezTo>
                    <a:pt x="332" y="192"/>
                    <a:pt x="376" y="186"/>
                    <a:pt x="417" y="176"/>
                  </a:cubicBezTo>
                  <a:close/>
                  <a:moveTo>
                    <a:pt x="529" y="138"/>
                  </a:moveTo>
                  <a:cubicBezTo>
                    <a:pt x="529" y="138"/>
                    <a:pt x="529" y="138"/>
                    <a:pt x="529" y="137"/>
                  </a:cubicBezTo>
                  <a:cubicBezTo>
                    <a:pt x="529" y="137"/>
                    <a:pt x="529" y="137"/>
                    <a:pt x="529" y="137"/>
                  </a:cubicBezTo>
                  <a:cubicBezTo>
                    <a:pt x="496" y="152"/>
                    <a:pt x="459" y="165"/>
                    <a:pt x="418" y="174"/>
                  </a:cubicBezTo>
                  <a:cubicBezTo>
                    <a:pt x="418" y="174"/>
                    <a:pt x="418" y="175"/>
                    <a:pt x="418" y="175"/>
                  </a:cubicBezTo>
                  <a:cubicBezTo>
                    <a:pt x="418" y="175"/>
                    <a:pt x="418" y="176"/>
                    <a:pt x="418" y="176"/>
                  </a:cubicBezTo>
                  <a:cubicBezTo>
                    <a:pt x="459" y="166"/>
                    <a:pt x="496" y="154"/>
                    <a:pt x="529" y="138"/>
                  </a:cubicBezTo>
                  <a:close/>
                  <a:moveTo>
                    <a:pt x="611" y="86"/>
                  </a:moveTo>
                  <a:cubicBezTo>
                    <a:pt x="611" y="86"/>
                    <a:pt x="611" y="86"/>
                    <a:pt x="611" y="85"/>
                  </a:cubicBezTo>
                  <a:cubicBezTo>
                    <a:pt x="611" y="85"/>
                    <a:pt x="611" y="85"/>
                    <a:pt x="611" y="85"/>
                  </a:cubicBezTo>
                  <a:cubicBezTo>
                    <a:pt x="590" y="104"/>
                    <a:pt x="563" y="121"/>
                    <a:pt x="530" y="136"/>
                  </a:cubicBezTo>
                  <a:cubicBezTo>
                    <a:pt x="530" y="136"/>
                    <a:pt x="530" y="137"/>
                    <a:pt x="530" y="137"/>
                  </a:cubicBezTo>
                  <a:cubicBezTo>
                    <a:pt x="530" y="137"/>
                    <a:pt x="530" y="137"/>
                    <a:pt x="530" y="138"/>
                  </a:cubicBezTo>
                  <a:cubicBezTo>
                    <a:pt x="563" y="123"/>
                    <a:pt x="590" y="105"/>
                    <a:pt x="611" y="86"/>
                  </a:cubicBezTo>
                  <a:close/>
                  <a:moveTo>
                    <a:pt x="649" y="28"/>
                  </a:moveTo>
                  <a:cubicBezTo>
                    <a:pt x="649" y="28"/>
                    <a:pt x="649" y="28"/>
                    <a:pt x="649" y="28"/>
                  </a:cubicBezTo>
                  <a:cubicBezTo>
                    <a:pt x="644" y="47"/>
                    <a:pt x="631" y="66"/>
                    <a:pt x="612" y="84"/>
                  </a:cubicBezTo>
                  <a:cubicBezTo>
                    <a:pt x="612" y="84"/>
                    <a:pt x="612" y="84"/>
                    <a:pt x="612" y="84"/>
                  </a:cubicBezTo>
                  <a:cubicBezTo>
                    <a:pt x="612" y="85"/>
                    <a:pt x="612" y="85"/>
                    <a:pt x="612" y="86"/>
                  </a:cubicBezTo>
                  <a:cubicBezTo>
                    <a:pt x="631" y="68"/>
                    <a:pt x="644" y="49"/>
                    <a:pt x="649" y="30"/>
                  </a:cubicBezTo>
                  <a:cubicBezTo>
                    <a:pt x="649" y="29"/>
                    <a:pt x="649" y="29"/>
                    <a:pt x="649" y="28"/>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Freeform 69">
              <a:extLst>
                <a:ext uri="{FF2B5EF4-FFF2-40B4-BE49-F238E27FC236}">
                  <a16:creationId xmlns:a16="http://schemas.microsoft.com/office/drawing/2014/main" id="{C51C60B8-95A4-4986-A2E8-AAA67B7BA875}"/>
                </a:ext>
              </a:extLst>
            </p:cNvPr>
            <p:cNvSpPr>
              <a:spLocks noEditPoints="1"/>
            </p:cNvSpPr>
            <p:nvPr/>
          </p:nvSpPr>
          <p:spPr bwMode="auto">
            <a:xfrm>
              <a:off x="4854133" y="3233288"/>
              <a:ext cx="1105281" cy="374335"/>
            </a:xfrm>
            <a:custGeom>
              <a:avLst/>
              <a:gdLst>
                <a:gd name="T0" fmla="*/ 250226 w 616"/>
                <a:gd name="T1" fmla="*/ 2047 h 209"/>
                <a:gd name="T2" fmla="*/ 249723 w 616"/>
                <a:gd name="T3" fmla="*/ 1547 h 209"/>
                <a:gd name="T4" fmla="*/ 251779 w 616"/>
                <a:gd name="T5" fmla="*/ 20687 h 209"/>
                <a:gd name="T6" fmla="*/ 251779 w 616"/>
                <a:gd name="T7" fmla="*/ 21171 h 209"/>
                <a:gd name="T8" fmla="*/ 250226 w 616"/>
                <a:gd name="T9" fmla="*/ 2047 h 209"/>
                <a:gd name="T10" fmla="*/ 249354 w 616"/>
                <a:gd name="T11" fmla="*/ 868 h 209"/>
                <a:gd name="T12" fmla="*/ 248981 w 616"/>
                <a:gd name="T13" fmla="*/ 0 h 209"/>
                <a:gd name="T14" fmla="*/ 249723 w 616"/>
                <a:gd name="T15" fmla="*/ 1236 h 209"/>
                <a:gd name="T16" fmla="*/ 249723 w 616"/>
                <a:gd name="T17" fmla="*/ 2047 h 209"/>
                <a:gd name="T18" fmla="*/ 249354 w 616"/>
                <a:gd name="T19" fmla="*/ 868 h 209"/>
                <a:gd name="T20" fmla="*/ 5403 w 616"/>
                <a:gd name="T21" fmla="*/ 53588 h 209"/>
                <a:gd name="T22" fmla="*/ 5744 w 616"/>
                <a:gd name="T23" fmla="*/ 53249 h 209"/>
                <a:gd name="T24" fmla="*/ 2430 w 616"/>
                <a:gd name="T25" fmla="*/ 32078 h 209"/>
                <a:gd name="T26" fmla="*/ 2430 w 616"/>
                <a:gd name="T27" fmla="*/ 31698 h 209"/>
                <a:gd name="T28" fmla="*/ 2430 w 616"/>
                <a:gd name="T29" fmla="*/ 32578 h 209"/>
                <a:gd name="T30" fmla="*/ 2430 w 616"/>
                <a:gd name="T31" fmla="*/ 32578 h 209"/>
                <a:gd name="T32" fmla="*/ 5403 w 616"/>
                <a:gd name="T33" fmla="*/ 53588 h 209"/>
                <a:gd name="T34" fmla="*/ 27213 w 616"/>
                <a:gd name="T35" fmla="*/ 71150 h 209"/>
                <a:gd name="T36" fmla="*/ 27213 w 616"/>
                <a:gd name="T37" fmla="*/ 70249 h 209"/>
                <a:gd name="T38" fmla="*/ 5744 w 616"/>
                <a:gd name="T39" fmla="*/ 53249 h 209"/>
                <a:gd name="T40" fmla="*/ 5744 w 616"/>
                <a:gd name="T41" fmla="*/ 54117 h 209"/>
                <a:gd name="T42" fmla="*/ 27213 w 616"/>
                <a:gd name="T43" fmla="*/ 71150 h 209"/>
                <a:gd name="T44" fmla="*/ 63835 w 616"/>
                <a:gd name="T45" fmla="*/ 81637 h 209"/>
                <a:gd name="T46" fmla="*/ 63835 w 616"/>
                <a:gd name="T47" fmla="*/ 80769 h 209"/>
                <a:gd name="T48" fmla="*/ 27532 w 616"/>
                <a:gd name="T49" fmla="*/ 70626 h 209"/>
                <a:gd name="T50" fmla="*/ 27532 w 616"/>
                <a:gd name="T51" fmla="*/ 71150 h 209"/>
                <a:gd name="T52" fmla="*/ 63835 w 616"/>
                <a:gd name="T53" fmla="*/ 81637 h 209"/>
                <a:gd name="T54" fmla="*/ 111769 w 616"/>
                <a:gd name="T55" fmla="*/ 84053 h 209"/>
                <a:gd name="T56" fmla="*/ 111769 w 616"/>
                <a:gd name="T57" fmla="*/ 83414 h 209"/>
                <a:gd name="T58" fmla="*/ 111237 w 616"/>
                <a:gd name="T59" fmla="*/ 83414 h 209"/>
                <a:gd name="T60" fmla="*/ 64322 w 616"/>
                <a:gd name="T61" fmla="*/ 81270 h 209"/>
                <a:gd name="T62" fmla="*/ 64322 w 616"/>
                <a:gd name="T63" fmla="*/ 81637 h 209"/>
                <a:gd name="T64" fmla="*/ 111237 w 616"/>
                <a:gd name="T65" fmla="*/ 84053 h 209"/>
                <a:gd name="T66" fmla="*/ 111769 w 616"/>
                <a:gd name="T67" fmla="*/ 84053 h 209"/>
                <a:gd name="T68" fmla="*/ 162368 w 616"/>
                <a:gd name="T69" fmla="*/ 77186 h 209"/>
                <a:gd name="T70" fmla="*/ 162027 w 616"/>
                <a:gd name="T71" fmla="*/ 76323 h 209"/>
                <a:gd name="T72" fmla="*/ 112523 w 616"/>
                <a:gd name="T73" fmla="*/ 83414 h 209"/>
                <a:gd name="T74" fmla="*/ 112523 w 616"/>
                <a:gd name="T75" fmla="*/ 84053 h 209"/>
                <a:gd name="T76" fmla="*/ 162368 w 616"/>
                <a:gd name="T77" fmla="*/ 77186 h 209"/>
                <a:gd name="T78" fmla="*/ 205587 w 616"/>
                <a:gd name="T79" fmla="*/ 62514 h 209"/>
                <a:gd name="T80" fmla="*/ 205246 w 616"/>
                <a:gd name="T81" fmla="*/ 61856 h 209"/>
                <a:gd name="T82" fmla="*/ 162899 w 616"/>
                <a:gd name="T83" fmla="*/ 76323 h 209"/>
                <a:gd name="T84" fmla="*/ 162899 w 616"/>
                <a:gd name="T85" fmla="*/ 76847 h 209"/>
                <a:gd name="T86" fmla="*/ 205587 w 616"/>
                <a:gd name="T87" fmla="*/ 62514 h 209"/>
                <a:gd name="T88" fmla="*/ 237337 w 616"/>
                <a:gd name="T89" fmla="*/ 42721 h 209"/>
                <a:gd name="T90" fmla="*/ 236964 w 616"/>
                <a:gd name="T91" fmla="*/ 42200 h 209"/>
                <a:gd name="T92" fmla="*/ 205587 w 616"/>
                <a:gd name="T93" fmla="*/ 61856 h 209"/>
                <a:gd name="T94" fmla="*/ 206119 w 616"/>
                <a:gd name="T95" fmla="*/ 62514 h 209"/>
                <a:gd name="T96" fmla="*/ 237337 w 616"/>
                <a:gd name="T97" fmla="*/ 42721 h 209"/>
                <a:gd name="T98" fmla="*/ 251779 w 616"/>
                <a:gd name="T99" fmla="*/ 21171 h 209"/>
                <a:gd name="T100" fmla="*/ 251779 w 616"/>
                <a:gd name="T101" fmla="*/ 20687 h 209"/>
                <a:gd name="T102" fmla="*/ 237337 w 616"/>
                <a:gd name="T103" fmla="*/ 41853 h 209"/>
                <a:gd name="T104" fmla="*/ 237337 w 616"/>
                <a:gd name="T105" fmla="*/ 42721 h 209"/>
                <a:gd name="T106" fmla="*/ 251779 w 616"/>
                <a:gd name="T107" fmla="*/ 21171 h 2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209">
                  <a:moveTo>
                    <a:pt x="607" y="5"/>
                  </a:moveTo>
                  <a:cubicBezTo>
                    <a:pt x="607" y="5"/>
                    <a:pt x="606" y="4"/>
                    <a:pt x="606" y="4"/>
                  </a:cubicBezTo>
                  <a:cubicBezTo>
                    <a:pt x="613" y="18"/>
                    <a:pt x="615" y="34"/>
                    <a:pt x="611" y="51"/>
                  </a:cubicBezTo>
                  <a:cubicBezTo>
                    <a:pt x="611" y="51"/>
                    <a:pt x="611" y="52"/>
                    <a:pt x="611" y="52"/>
                  </a:cubicBezTo>
                  <a:cubicBezTo>
                    <a:pt x="616" y="35"/>
                    <a:pt x="614" y="20"/>
                    <a:pt x="607" y="5"/>
                  </a:cubicBezTo>
                  <a:close/>
                  <a:moveTo>
                    <a:pt x="605" y="2"/>
                  </a:moveTo>
                  <a:cubicBezTo>
                    <a:pt x="604" y="0"/>
                    <a:pt x="604" y="0"/>
                    <a:pt x="604" y="0"/>
                  </a:cubicBezTo>
                  <a:cubicBezTo>
                    <a:pt x="604" y="1"/>
                    <a:pt x="605" y="2"/>
                    <a:pt x="606" y="3"/>
                  </a:cubicBezTo>
                  <a:cubicBezTo>
                    <a:pt x="606" y="4"/>
                    <a:pt x="606" y="4"/>
                    <a:pt x="606" y="5"/>
                  </a:cubicBezTo>
                  <a:cubicBezTo>
                    <a:pt x="606" y="4"/>
                    <a:pt x="605" y="3"/>
                    <a:pt x="605" y="2"/>
                  </a:cubicBezTo>
                  <a:close/>
                  <a:moveTo>
                    <a:pt x="13" y="132"/>
                  </a:moveTo>
                  <a:cubicBezTo>
                    <a:pt x="14" y="132"/>
                    <a:pt x="14" y="131"/>
                    <a:pt x="14" y="131"/>
                  </a:cubicBezTo>
                  <a:cubicBezTo>
                    <a:pt x="4" y="115"/>
                    <a:pt x="1" y="98"/>
                    <a:pt x="6" y="79"/>
                  </a:cubicBezTo>
                  <a:cubicBezTo>
                    <a:pt x="6" y="79"/>
                    <a:pt x="6" y="78"/>
                    <a:pt x="6" y="78"/>
                  </a:cubicBezTo>
                  <a:cubicBezTo>
                    <a:pt x="6" y="80"/>
                    <a:pt x="6" y="80"/>
                    <a:pt x="6" y="80"/>
                  </a:cubicBezTo>
                  <a:cubicBezTo>
                    <a:pt x="6" y="80"/>
                    <a:pt x="6" y="80"/>
                    <a:pt x="6" y="80"/>
                  </a:cubicBezTo>
                  <a:cubicBezTo>
                    <a:pt x="0" y="99"/>
                    <a:pt x="4" y="117"/>
                    <a:pt x="13" y="132"/>
                  </a:cubicBezTo>
                  <a:close/>
                  <a:moveTo>
                    <a:pt x="66" y="175"/>
                  </a:moveTo>
                  <a:cubicBezTo>
                    <a:pt x="66" y="174"/>
                    <a:pt x="66" y="174"/>
                    <a:pt x="66" y="173"/>
                  </a:cubicBezTo>
                  <a:cubicBezTo>
                    <a:pt x="42" y="162"/>
                    <a:pt x="25" y="148"/>
                    <a:pt x="14" y="131"/>
                  </a:cubicBezTo>
                  <a:cubicBezTo>
                    <a:pt x="14" y="132"/>
                    <a:pt x="14" y="133"/>
                    <a:pt x="14" y="133"/>
                  </a:cubicBezTo>
                  <a:cubicBezTo>
                    <a:pt x="24" y="149"/>
                    <a:pt x="42" y="163"/>
                    <a:pt x="66" y="175"/>
                  </a:cubicBezTo>
                  <a:close/>
                  <a:moveTo>
                    <a:pt x="155" y="201"/>
                  </a:moveTo>
                  <a:cubicBezTo>
                    <a:pt x="155" y="201"/>
                    <a:pt x="155" y="200"/>
                    <a:pt x="155" y="199"/>
                  </a:cubicBezTo>
                  <a:cubicBezTo>
                    <a:pt x="121" y="194"/>
                    <a:pt x="91" y="185"/>
                    <a:pt x="67" y="174"/>
                  </a:cubicBezTo>
                  <a:cubicBezTo>
                    <a:pt x="67" y="174"/>
                    <a:pt x="67" y="175"/>
                    <a:pt x="67" y="175"/>
                  </a:cubicBezTo>
                  <a:cubicBezTo>
                    <a:pt x="91" y="187"/>
                    <a:pt x="120" y="196"/>
                    <a:pt x="155" y="201"/>
                  </a:cubicBezTo>
                  <a:close/>
                  <a:moveTo>
                    <a:pt x="271" y="207"/>
                  </a:moveTo>
                  <a:cubicBezTo>
                    <a:pt x="271" y="206"/>
                    <a:pt x="271" y="206"/>
                    <a:pt x="271" y="205"/>
                  </a:cubicBezTo>
                  <a:cubicBezTo>
                    <a:pt x="271" y="205"/>
                    <a:pt x="270" y="205"/>
                    <a:pt x="270" y="205"/>
                  </a:cubicBezTo>
                  <a:cubicBezTo>
                    <a:pt x="228" y="207"/>
                    <a:pt x="190" y="205"/>
                    <a:pt x="156" y="200"/>
                  </a:cubicBezTo>
                  <a:cubicBezTo>
                    <a:pt x="156" y="200"/>
                    <a:pt x="156" y="201"/>
                    <a:pt x="156" y="201"/>
                  </a:cubicBezTo>
                  <a:cubicBezTo>
                    <a:pt x="190" y="207"/>
                    <a:pt x="228" y="209"/>
                    <a:pt x="270" y="207"/>
                  </a:cubicBezTo>
                  <a:cubicBezTo>
                    <a:pt x="270" y="207"/>
                    <a:pt x="271" y="207"/>
                    <a:pt x="271" y="207"/>
                  </a:cubicBezTo>
                  <a:close/>
                  <a:moveTo>
                    <a:pt x="394" y="190"/>
                  </a:moveTo>
                  <a:cubicBezTo>
                    <a:pt x="393" y="189"/>
                    <a:pt x="393" y="188"/>
                    <a:pt x="393" y="188"/>
                  </a:cubicBezTo>
                  <a:cubicBezTo>
                    <a:pt x="355" y="197"/>
                    <a:pt x="314" y="203"/>
                    <a:pt x="273" y="205"/>
                  </a:cubicBezTo>
                  <a:cubicBezTo>
                    <a:pt x="273" y="205"/>
                    <a:pt x="273" y="206"/>
                    <a:pt x="273" y="207"/>
                  </a:cubicBezTo>
                  <a:cubicBezTo>
                    <a:pt x="315" y="205"/>
                    <a:pt x="355" y="199"/>
                    <a:pt x="394" y="190"/>
                  </a:cubicBezTo>
                  <a:close/>
                  <a:moveTo>
                    <a:pt x="499" y="154"/>
                  </a:moveTo>
                  <a:cubicBezTo>
                    <a:pt x="499" y="154"/>
                    <a:pt x="498" y="153"/>
                    <a:pt x="498" y="152"/>
                  </a:cubicBezTo>
                  <a:cubicBezTo>
                    <a:pt x="468" y="167"/>
                    <a:pt x="433" y="179"/>
                    <a:pt x="395" y="188"/>
                  </a:cubicBezTo>
                  <a:cubicBezTo>
                    <a:pt x="395" y="188"/>
                    <a:pt x="395" y="189"/>
                    <a:pt x="395" y="189"/>
                  </a:cubicBezTo>
                  <a:cubicBezTo>
                    <a:pt x="433" y="180"/>
                    <a:pt x="468" y="168"/>
                    <a:pt x="499" y="154"/>
                  </a:cubicBezTo>
                  <a:close/>
                  <a:moveTo>
                    <a:pt x="576" y="105"/>
                  </a:moveTo>
                  <a:cubicBezTo>
                    <a:pt x="575" y="105"/>
                    <a:pt x="575" y="104"/>
                    <a:pt x="575" y="104"/>
                  </a:cubicBezTo>
                  <a:cubicBezTo>
                    <a:pt x="556" y="121"/>
                    <a:pt x="530" y="138"/>
                    <a:pt x="499" y="152"/>
                  </a:cubicBezTo>
                  <a:cubicBezTo>
                    <a:pt x="500" y="152"/>
                    <a:pt x="500" y="153"/>
                    <a:pt x="500" y="154"/>
                  </a:cubicBezTo>
                  <a:cubicBezTo>
                    <a:pt x="530" y="139"/>
                    <a:pt x="556" y="123"/>
                    <a:pt x="576" y="105"/>
                  </a:cubicBezTo>
                  <a:close/>
                  <a:moveTo>
                    <a:pt x="611" y="52"/>
                  </a:moveTo>
                  <a:cubicBezTo>
                    <a:pt x="611" y="52"/>
                    <a:pt x="611" y="51"/>
                    <a:pt x="611" y="51"/>
                  </a:cubicBezTo>
                  <a:cubicBezTo>
                    <a:pt x="606" y="69"/>
                    <a:pt x="594" y="87"/>
                    <a:pt x="576" y="103"/>
                  </a:cubicBezTo>
                  <a:cubicBezTo>
                    <a:pt x="576" y="104"/>
                    <a:pt x="576" y="104"/>
                    <a:pt x="576" y="105"/>
                  </a:cubicBezTo>
                  <a:cubicBezTo>
                    <a:pt x="594" y="88"/>
                    <a:pt x="607" y="70"/>
                    <a:pt x="611" y="52"/>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Freeform 70">
              <a:extLst>
                <a:ext uri="{FF2B5EF4-FFF2-40B4-BE49-F238E27FC236}">
                  <a16:creationId xmlns:a16="http://schemas.microsoft.com/office/drawing/2014/main" id="{8BDFFFA7-65DA-4BF8-BDFE-CA8A9FC4B03B}"/>
                </a:ext>
              </a:extLst>
            </p:cNvPr>
            <p:cNvSpPr>
              <a:spLocks noEditPoints="1"/>
            </p:cNvSpPr>
            <p:nvPr/>
          </p:nvSpPr>
          <p:spPr bwMode="auto">
            <a:xfrm>
              <a:off x="4938396" y="3057130"/>
              <a:ext cx="897282" cy="346241"/>
            </a:xfrm>
            <a:custGeom>
              <a:avLst/>
              <a:gdLst>
                <a:gd name="T0" fmla="*/ 202973 w 500"/>
                <a:gd name="T1" fmla="*/ 11119 h 193"/>
                <a:gd name="T2" fmla="*/ 202661 w 500"/>
                <a:gd name="T3" fmla="*/ 11119 h 193"/>
                <a:gd name="T4" fmla="*/ 204221 w 500"/>
                <a:gd name="T5" fmla="*/ 26271 h 193"/>
                <a:gd name="T6" fmla="*/ 204722 w 500"/>
                <a:gd name="T7" fmla="*/ 26800 h 193"/>
                <a:gd name="T8" fmla="*/ 202973 w 500"/>
                <a:gd name="T9" fmla="*/ 11119 h 193"/>
                <a:gd name="T10" fmla="*/ 193066 w 500"/>
                <a:gd name="T11" fmla="*/ 369 h 193"/>
                <a:gd name="T12" fmla="*/ 192328 w 500"/>
                <a:gd name="T13" fmla="*/ 0 h 193"/>
                <a:gd name="T14" fmla="*/ 202661 w 500"/>
                <a:gd name="T15" fmla="*/ 10590 h 193"/>
                <a:gd name="T16" fmla="*/ 202973 w 500"/>
                <a:gd name="T17" fmla="*/ 11119 h 193"/>
                <a:gd name="T18" fmla="*/ 193066 w 500"/>
                <a:gd name="T19" fmla="*/ 369 h 193"/>
                <a:gd name="T20" fmla="*/ 2061 w 500"/>
                <a:gd name="T21" fmla="*/ 35336 h 193"/>
                <a:gd name="T22" fmla="*/ 2430 w 500"/>
                <a:gd name="T23" fmla="*/ 34968 h 193"/>
                <a:gd name="T24" fmla="*/ 9087 w 500"/>
                <a:gd name="T25" fmla="*/ 23490 h 193"/>
                <a:gd name="T26" fmla="*/ 8718 w 500"/>
                <a:gd name="T27" fmla="*/ 23870 h 193"/>
                <a:gd name="T28" fmla="*/ 2061 w 500"/>
                <a:gd name="T29" fmla="*/ 35336 h 193"/>
                <a:gd name="T30" fmla="*/ 4494 w 500"/>
                <a:gd name="T31" fmla="*/ 53881 h 193"/>
                <a:gd name="T32" fmla="*/ 4872 w 500"/>
                <a:gd name="T33" fmla="*/ 53099 h 193"/>
                <a:gd name="T34" fmla="*/ 2061 w 500"/>
                <a:gd name="T35" fmla="*/ 35861 h 193"/>
                <a:gd name="T36" fmla="*/ 2430 w 500"/>
                <a:gd name="T37" fmla="*/ 35336 h 193"/>
                <a:gd name="T38" fmla="*/ 2061 w 500"/>
                <a:gd name="T39" fmla="*/ 35861 h 193"/>
                <a:gd name="T40" fmla="*/ 1560 w 500"/>
                <a:gd name="T41" fmla="*/ 36152 h 193"/>
                <a:gd name="T42" fmla="*/ 4494 w 500"/>
                <a:gd name="T43" fmla="*/ 53881 h 193"/>
                <a:gd name="T44" fmla="*/ 21862 w 500"/>
                <a:gd name="T45" fmla="*/ 67809 h 193"/>
                <a:gd name="T46" fmla="*/ 22366 w 500"/>
                <a:gd name="T47" fmla="*/ 67306 h 193"/>
                <a:gd name="T48" fmla="*/ 4872 w 500"/>
                <a:gd name="T49" fmla="*/ 53378 h 193"/>
                <a:gd name="T50" fmla="*/ 4494 w 500"/>
                <a:gd name="T51" fmla="*/ 53881 h 193"/>
                <a:gd name="T52" fmla="*/ 21862 w 500"/>
                <a:gd name="T53" fmla="*/ 67809 h 193"/>
                <a:gd name="T54" fmla="*/ 51682 w 500"/>
                <a:gd name="T55" fmla="*/ 76355 h 193"/>
                <a:gd name="T56" fmla="*/ 51973 w 500"/>
                <a:gd name="T57" fmla="*/ 75970 h 193"/>
                <a:gd name="T58" fmla="*/ 22673 w 500"/>
                <a:gd name="T59" fmla="*/ 67306 h 193"/>
                <a:gd name="T60" fmla="*/ 22366 w 500"/>
                <a:gd name="T61" fmla="*/ 68187 h 193"/>
                <a:gd name="T62" fmla="*/ 51682 w 500"/>
                <a:gd name="T63" fmla="*/ 76355 h 193"/>
                <a:gd name="T64" fmla="*/ 90723 w 500"/>
                <a:gd name="T65" fmla="*/ 78505 h 193"/>
                <a:gd name="T66" fmla="*/ 90723 w 500"/>
                <a:gd name="T67" fmla="*/ 77752 h 193"/>
                <a:gd name="T68" fmla="*/ 90444 w 500"/>
                <a:gd name="T69" fmla="*/ 77752 h 193"/>
                <a:gd name="T70" fmla="*/ 52341 w 500"/>
                <a:gd name="T71" fmla="*/ 75970 h 193"/>
                <a:gd name="T72" fmla="*/ 51973 w 500"/>
                <a:gd name="T73" fmla="*/ 76880 h 193"/>
                <a:gd name="T74" fmla="*/ 90444 w 500"/>
                <a:gd name="T75" fmla="*/ 78505 h 193"/>
                <a:gd name="T76" fmla="*/ 90723 w 500"/>
                <a:gd name="T77" fmla="*/ 78505 h 193"/>
                <a:gd name="T78" fmla="*/ 131580 w 500"/>
                <a:gd name="T79" fmla="*/ 72738 h 193"/>
                <a:gd name="T80" fmla="*/ 131580 w 500"/>
                <a:gd name="T81" fmla="*/ 71857 h 193"/>
                <a:gd name="T82" fmla="*/ 91104 w 500"/>
                <a:gd name="T83" fmla="*/ 77752 h 193"/>
                <a:gd name="T84" fmla="*/ 91104 w 500"/>
                <a:gd name="T85" fmla="*/ 78505 h 193"/>
                <a:gd name="T86" fmla="*/ 131580 w 500"/>
                <a:gd name="T87" fmla="*/ 72738 h 193"/>
                <a:gd name="T88" fmla="*/ 166991 w 500"/>
                <a:gd name="T89" fmla="*/ 60898 h 193"/>
                <a:gd name="T90" fmla="*/ 166709 w 500"/>
                <a:gd name="T91" fmla="*/ 60367 h 193"/>
                <a:gd name="T92" fmla="*/ 131928 w 500"/>
                <a:gd name="T93" fmla="*/ 71857 h 193"/>
                <a:gd name="T94" fmla="*/ 131928 w 500"/>
                <a:gd name="T95" fmla="*/ 72738 h 193"/>
                <a:gd name="T96" fmla="*/ 166991 w 500"/>
                <a:gd name="T97" fmla="*/ 60898 h 193"/>
                <a:gd name="T98" fmla="*/ 192697 w 500"/>
                <a:gd name="T99" fmla="*/ 44910 h 193"/>
                <a:gd name="T100" fmla="*/ 192328 w 500"/>
                <a:gd name="T101" fmla="*/ 44029 h 193"/>
                <a:gd name="T102" fmla="*/ 166991 w 500"/>
                <a:gd name="T103" fmla="*/ 60027 h 193"/>
                <a:gd name="T104" fmla="*/ 167520 w 500"/>
                <a:gd name="T105" fmla="*/ 60898 h 193"/>
                <a:gd name="T106" fmla="*/ 192697 w 500"/>
                <a:gd name="T107" fmla="*/ 44910 h 193"/>
                <a:gd name="T108" fmla="*/ 204722 w 500"/>
                <a:gd name="T109" fmla="*/ 26800 h 193"/>
                <a:gd name="T110" fmla="*/ 204221 w 500"/>
                <a:gd name="T111" fmla="*/ 26271 h 193"/>
                <a:gd name="T112" fmla="*/ 192328 w 500"/>
                <a:gd name="T113" fmla="*/ 44029 h 193"/>
                <a:gd name="T114" fmla="*/ 193066 w 500"/>
                <a:gd name="T115" fmla="*/ 44317 h 193"/>
                <a:gd name="T116" fmla="*/ 204722 w 500"/>
                <a:gd name="T117" fmla="*/ 26800 h 1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00" h="193">
                  <a:moveTo>
                    <a:pt x="492" y="27"/>
                  </a:moveTo>
                  <a:cubicBezTo>
                    <a:pt x="492" y="27"/>
                    <a:pt x="491" y="27"/>
                    <a:pt x="491" y="27"/>
                  </a:cubicBezTo>
                  <a:cubicBezTo>
                    <a:pt x="497" y="38"/>
                    <a:pt x="499" y="51"/>
                    <a:pt x="495" y="64"/>
                  </a:cubicBezTo>
                  <a:cubicBezTo>
                    <a:pt x="495" y="65"/>
                    <a:pt x="496" y="65"/>
                    <a:pt x="496" y="65"/>
                  </a:cubicBezTo>
                  <a:cubicBezTo>
                    <a:pt x="500" y="52"/>
                    <a:pt x="498" y="39"/>
                    <a:pt x="492" y="27"/>
                  </a:cubicBezTo>
                  <a:close/>
                  <a:moveTo>
                    <a:pt x="468" y="1"/>
                  </a:moveTo>
                  <a:cubicBezTo>
                    <a:pt x="466" y="0"/>
                    <a:pt x="466" y="0"/>
                    <a:pt x="466" y="0"/>
                  </a:cubicBezTo>
                  <a:cubicBezTo>
                    <a:pt x="477" y="7"/>
                    <a:pt x="486" y="16"/>
                    <a:pt x="491" y="26"/>
                  </a:cubicBezTo>
                  <a:cubicBezTo>
                    <a:pt x="491" y="26"/>
                    <a:pt x="492" y="27"/>
                    <a:pt x="492" y="27"/>
                  </a:cubicBezTo>
                  <a:cubicBezTo>
                    <a:pt x="487" y="17"/>
                    <a:pt x="479" y="9"/>
                    <a:pt x="468" y="1"/>
                  </a:cubicBezTo>
                  <a:close/>
                  <a:moveTo>
                    <a:pt x="5" y="86"/>
                  </a:moveTo>
                  <a:cubicBezTo>
                    <a:pt x="5" y="86"/>
                    <a:pt x="6" y="85"/>
                    <a:pt x="6" y="85"/>
                  </a:cubicBezTo>
                  <a:cubicBezTo>
                    <a:pt x="9" y="75"/>
                    <a:pt x="15" y="66"/>
                    <a:pt x="22" y="57"/>
                  </a:cubicBezTo>
                  <a:cubicBezTo>
                    <a:pt x="21" y="58"/>
                    <a:pt x="21" y="58"/>
                    <a:pt x="21" y="58"/>
                  </a:cubicBezTo>
                  <a:cubicBezTo>
                    <a:pt x="13" y="67"/>
                    <a:pt x="8" y="77"/>
                    <a:pt x="5" y="86"/>
                  </a:cubicBezTo>
                  <a:close/>
                  <a:moveTo>
                    <a:pt x="11" y="131"/>
                  </a:moveTo>
                  <a:cubicBezTo>
                    <a:pt x="11" y="130"/>
                    <a:pt x="11" y="130"/>
                    <a:pt x="12" y="129"/>
                  </a:cubicBezTo>
                  <a:cubicBezTo>
                    <a:pt x="4" y="117"/>
                    <a:pt x="1" y="102"/>
                    <a:pt x="5" y="87"/>
                  </a:cubicBezTo>
                  <a:cubicBezTo>
                    <a:pt x="6" y="87"/>
                    <a:pt x="6" y="86"/>
                    <a:pt x="6" y="86"/>
                  </a:cubicBezTo>
                  <a:cubicBezTo>
                    <a:pt x="6" y="86"/>
                    <a:pt x="5" y="87"/>
                    <a:pt x="5" y="87"/>
                  </a:cubicBezTo>
                  <a:cubicBezTo>
                    <a:pt x="5" y="87"/>
                    <a:pt x="5" y="88"/>
                    <a:pt x="4" y="88"/>
                  </a:cubicBezTo>
                  <a:cubicBezTo>
                    <a:pt x="0" y="104"/>
                    <a:pt x="3" y="118"/>
                    <a:pt x="11" y="131"/>
                  </a:cubicBezTo>
                  <a:close/>
                  <a:moveTo>
                    <a:pt x="53" y="165"/>
                  </a:moveTo>
                  <a:cubicBezTo>
                    <a:pt x="53" y="165"/>
                    <a:pt x="54" y="164"/>
                    <a:pt x="54" y="164"/>
                  </a:cubicBezTo>
                  <a:cubicBezTo>
                    <a:pt x="35" y="154"/>
                    <a:pt x="20" y="143"/>
                    <a:pt x="12" y="130"/>
                  </a:cubicBezTo>
                  <a:cubicBezTo>
                    <a:pt x="12" y="130"/>
                    <a:pt x="11" y="131"/>
                    <a:pt x="11" y="131"/>
                  </a:cubicBezTo>
                  <a:cubicBezTo>
                    <a:pt x="20" y="144"/>
                    <a:pt x="34" y="156"/>
                    <a:pt x="53" y="165"/>
                  </a:cubicBezTo>
                  <a:close/>
                  <a:moveTo>
                    <a:pt x="125" y="186"/>
                  </a:moveTo>
                  <a:cubicBezTo>
                    <a:pt x="125" y="186"/>
                    <a:pt x="126" y="185"/>
                    <a:pt x="126" y="185"/>
                  </a:cubicBezTo>
                  <a:cubicBezTo>
                    <a:pt x="98" y="180"/>
                    <a:pt x="74" y="173"/>
                    <a:pt x="55" y="164"/>
                  </a:cubicBezTo>
                  <a:cubicBezTo>
                    <a:pt x="55" y="165"/>
                    <a:pt x="54" y="165"/>
                    <a:pt x="54" y="166"/>
                  </a:cubicBezTo>
                  <a:cubicBezTo>
                    <a:pt x="73" y="175"/>
                    <a:pt x="98" y="182"/>
                    <a:pt x="125" y="186"/>
                  </a:cubicBezTo>
                  <a:close/>
                  <a:moveTo>
                    <a:pt x="220" y="191"/>
                  </a:moveTo>
                  <a:cubicBezTo>
                    <a:pt x="220" y="190"/>
                    <a:pt x="220" y="190"/>
                    <a:pt x="220" y="189"/>
                  </a:cubicBezTo>
                  <a:cubicBezTo>
                    <a:pt x="220" y="189"/>
                    <a:pt x="219" y="189"/>
                    <a:pt x="219" y="189"/>
                  </a:cubicBezTo>
                  <a:cubicBezTo>
                    <a:pt x="185" y="191"/>
                    <a:pt x="154" y="189"/>
                    <a:pt x="127" y="185"/>
                  </a:cubicBezTo>
                  <a:cubicBezTo>
                    <a:pt x="127" y="186"/>
                    <a:pt x="127" y="186"/>
                    <a:pt x="126" y="187"/>
                  </a:cubicBezTo>
                  <a:cubicBezTo>
                    <a:pt x="154" y="191"/>
                    <a:pt x="185" y="193"/>
                    <a:pt x="219" y="191"/>
                  </a:cubicBezTo>
                  <a:cubicBezTo>
                    <a:pt x="219" y="191"/>
                    <a:pt x="219" y="191"/>
                    <a:pt x="220" y="191"/>
                  </a:cubicBezTo>
                  <a:close/>
                  <a:moveTo>
                    <a:pt x="319" y="177"/>
                  </a:moveTo>
                  <a:cubicBezTo>
                    <a:pt x="319" y="177"/>
                    <a:pt x="319" y="176"/>
                    <a:pt x="319" y="175"/>
                  </a:cubicBezTo>
                  <a:cubicBezTo>
                    <a:pt x="288" y="183"/>
                    <a:pt x="255" y="188"/>
                    <a:pt x="221" y="189"/>
                  </a:cubicBezTo>
                  <a:cubicBezTo>
                    <a:pt x="221" y="190"/>
                    <a:pt x="221" y="190"/>
                    <a:pt x="221" y="191"/>
                  </a:cubicBezTo>
                  <a:cubicBezTo>
                    <a:pt x="255" y="189"/>
                    <a:pt x="288" y="184"/>
                    <a:pt x="319" y="177"/>
                  </a:cubicBezTo>
                  <a:close/>
                  <a:moveTo>
                    <a:pt x="405" y="148"/>
                  </a:moveTo>
                  <a:cubicBezTo>
                    <a:pt x="404" y="148"/>
                    <a:pt x="404" y="147"/>
                    <a:pt x="404" y="147"/>
                  </a:cubicBezTo>
                  <a:cubicBezTo>
                    <a:pt x="379" y="158"/>
                    <a:pt x="351" y="168"/>
                    <a:pt x="320" y="175"/>
                  </a:cubicBezTo>
                  <a:cubicBezTo>
                    <a:pt x="320" y="176"/>
                    <a:pt x="320" y="176"/>
                    <a:pt x="320" y="177"/>
                  </a:cubicBezTo>
                  <a:cubicBezTo>
                    <a:pt x="351" y="170"/>
                    <a:pt x="380" y="160"/>
                    <a:pt x="405" y="148"/>
                  </a:cubicBezTo>
                  <a:close/>
                  <a:moveTo>
                    <a:pt x="467" y="109"/>
                  </a:moveTo>
                  <a:cubicBezTo>
                    <a:pt x="467" y="108"/>
                    <a:pt x="466" y="108"/>
                    <a:pt x="466" y="107"/>
                  </a:cubicBezTo>
                  <a:cubicBezTo>
                    <a:pt x="450" y="122"/>
                    <a:pt x="429" y="135"/>
                    <a:pt x="405" y="146"/>
                  </a:cubicBezTo>
                  <a:cubicBezTo>
                    <a:pt x="405" y="147"/>
                    <a:pt x="405" y="147"/>
                    <a:pt x="406" y="148"/>
                  </a:cubicBezTo>
                  <a:cubicBezTo>
                    <a:pt x="430" y="136"/>
                    <a:pt x="451" y="123"/>
                    <a:pt x="467" y="109"/>
                  </a:cubicBezTo>
                  <a:close/>
                  <a:moveTo>
                    <a:pt x="496" y="65"/>
                  </a:moveTo>
                  <a:cubicBezTo>
                    <a:pt x="496" y="65"/>
                    <a:pt x="495" y="65"/>
                    <a:pt x="495" y="64"/>
                  </a:cubicBezTo>
                  <a:cubicBezTo>
                    <a:pt x="491" y="79"/>
                    <a:pt x="481" y="93"/>
                    <a:pt x="466" y="107"/>
                  </a:cubicBezTo>
                  <a:cubicBezTo>
                    <a:pt x="467" y="107"/>
                    <a:pt x="467" y="108"/>
                    <a:pt x="468" y="108"/>
                  </a:cubicBezTo>
                  <a:cubicBezTo>
                    <a:pt x="482" y="95"/>
                    <a:pt x="492" y="80"/>
                    <a:pt x="496" y="65"/>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Freeform 71">
              <a:extLst>
                <a:ext uri="{FF2B5EF4-FFF2-40B4-BE49-F238E27FC236}">
                  <a16:creationId xmlns:a16="http://schemas.microsoft.com/office/drawing/2014/main" id="{E6F3DD27-B1EC-4084-BFA2-0ED4E4B447E1}"/>
                </a:ext>
              </a:extLst>
            </p:cNvPr>
            <p:cNvSpPr>
              <a:spLocks noEditPoints="1"/>
            </p:cNvSpPr>
            <p:nvPr/>
          </p:nvSpPr>
          <p:spPr bwMode="auto">
            <a:xfrm>
              <a:off x="5080351" y="2950069"/>
              <a:ext cx="583005" cy="264996"/>
            </a:xfrm>
            <a:custGeom>
              <a:avLst/>
              <a:gdLst>
                <a:gd name="T0" fmla="*/ 131311 w 325"/>
                <a:gd name="T1" fmla="*/ 16210 h 148"/>
                <a:gd name="T2" fmla="*/ 132869 w 325"/>
                <a:gd name="T3" fmla="*/ 26319 h 148"/>
                <a:gd name="T4" fmla="*/ 121361 w 325"/>
                <a:gd name="T5" fmla="*/ 7202 h 148"/>
                <a:gd name="T6" fmla="*/ 130780 w 325"/>
                <a:gd name="T7" fmla="*/ 16210 h 148"/>
                <a:gd name="T8" fmla="*/ 121361 w 325"/>
                <a:gd name="T9" fmla="*/ 7202 h 148"/>
                <a:gd name="T10" fmla="*/ 102345 w 325"/>
                <a:gd name="T11" fmla="*/ 1236 h 148"/>
                <a:gd name="T12" fmla="*/ 120992 w 325"/>
                <a:gd name="T13" fmla="*/ 6874 h 148"/>
                <a:gd name="T14" fmla="*/ 94166 w 325"/>
                <a:gd name="T15" fmla="*/ 0 h 148"/>
                <a:gd name="T16" fmla="*/ 102057 w 325"/>
                <a:gd name="T17" fmla="*/ 868 h 148"/>
                <a:gd name="T18" fmla="*/ 95416 w 325"/>
                <a:gd name="T19" fmla="*/ 0 h 148"/>
                <a:gd name="T20" fmla="*/ 27998 w 325"/>
                <a:gd name="T21" fmla="*/ 9770 h 148"/>
                <a:gd name="T22" fmla="*/ 33740 w 325"/>
                <a:gd name="T23" fmla="*/ 7735 h 148"/>
                <a:gd name="T24" fmla="*/ 27998 w 325"/>
                <a:gd name="T25" fmla="*/ 9770 h 148"/>
                <a:gd name="T26" fmla="*/ 11135 w 325"/>
                <a:gd name="T27" fmla="*/ 19968 h 148"/>
                <a:gd name="T28" fmla="*/ 27473 w 325"/>
                <a:gd name="T29" fmla="*/ 9770 h 148"/>
                <a:gd name="T30" fmla="*/ 1557 w 325"/>
                <a:gd name="T31" fmla="*/ 32007 h 148"/>
                <a:gd name="T32" fmla="*/ 10598 w 325"/>
                <a:gd name="T33" fmla="*/ 19968 h 148"/>
                <a:gd name="T34" fmla="*/ 1557 w 325"/>
                <a:gd name="T35" fmla="*/ 32007 h 148"/>
                <a:gd name="T36" fmla="*/ 3679 w 325"/>
                <a:gd name="T37" fmla="*/ 43323 h 148"/>
                <a:gd name="T38" fmla="*/ 2061 w 325"/>
                <a:gd name="T39" fmla="*/ 32007 h 148"/>
                <a:gd name="T40" fmla="*/ 1250 w 325"/>
                <a:gd name="T41" fmla="*/ 32530 h 148"/>
                <a:gd name="T42" fmla="*/ 14436 w 325"/>
                <a:gd name="T43" fmla="*/ 52777 h 148"/>
                <a:gd name="T44" fmla="*/ 3679 w 325"/>
                <a:gd name="T45" fmla="*/ 43323 h 148"/>
                <a:gd name="T46" fmla="*/ 14436 w 325"/>
                <a:gd name="T47" fmla="*/ 52777 h 148"/>
                <a:gd name="T48" fmla="*/ 33740 w 325"/>
                <a:gd name="T49" fmla="*/ 57969 h 148"/>
                <a:gd name="T50" fmla="*/ 14436 w 325"/>
                <a:gd name="T51" fmla="*/ 53161 h 148"/>
                <a:gd name="T52" fmla="*/ 58869 w 325"/>
                <a:gd name="T53" fmla="*/ 59648 h 148"/>
                <a:gd name="T54" fmla="*/ 58869 w 325"/>
                <a:gd name="T55" fmla="*/ 59127 h 148"/>
                <a:gd name="T56" fmla="*/ 34113 w 325"/>
                <a:gd name="T57" fmla="*/ 58472 h 148"/>
                <a:gd name="T58" fmla="*/ 58869 w 325"/>
                <a:gd name="T59" fmla="*/ 59648 h 148"/>
                <a:gd name="T60" fmla="*/ 85191 w 325"/>
                <a:gd name="T61" fmla="*/ 55574 h 148"/>
                <a:gd name="T62" fmla="*/ 59181 w 325"/>
                <a:gd name="T63" fmla="*/ 59648 h 148"/>
                <a:gd name="T64" fmla="*/ 108115 w 325"/>
                <a:gd name="T65" fmla="*/ 48334 h 148"/>
                <a:gd name="T66" fmla="*/ 85695 w 325"/>
                <a:gd name="T67" fmla="*/ 55189 h 148"/>
                <a:gd name="T68" fmla="*/ 108115 w 325"/>
                <a:gd name="T69" fmla="*/ 48334 h 148"/>
                <a:gd name="T70" fmla="*/ 124331 w 325"/>
                <a:gd name="T71" fmla="*/ 37635 h 148"/>
                <a:gd name="T72" fmla="*/ 108706 w 325"/>
                <a:gd name="T73" fmla="*/ 48334 h 148"/>
                <a:gd name="T74" fmla="*/ 132869 w 325"/>
                <a:gd name="T75" fmla="*/ 26319 h 148"/>
                <a:gd name="T76" fmla="*/ 124671 w 325"/>
                <a:gd name="T77" fmla="*/ 37317 h 148"/>
                <a:gd name="T78" fmla="*/ 132869 w 325"/>
                <a:gd name="T79" fmla="*/ 26319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25" h="148">
                  <a:moveTo>
                    <a:pt x="320" y="41"/>
                  </a:moveTo>
                  <a:cubicBezTo>
                    <a:pt x="320" y="41"/>
                    <a:pt x="319" y="40"/>
                    <a:pt x="319" y="40"/>
                  </a:cubicBezTo>
                  <a:cubicBezTo>
                    <a:pt x="323" y="48"/>
                    <a:pt x="324" y="56"/>
                    <a:pt x="321" y="65"/>
                  </a:cubicBezTo>
                  <a:cubicBezTo>
                    <a:pt x="322" y="65"/>
                    <a:pt x="322" y="65"/>
                    <a:pt x="323" y="65"/>
                  </a:cubicBezTo>
                  <a:cubicBezTo>
                    <a:pt x="325" y="57"/>
                    <a:pt x="324" y="48"/>
                    <a:pt x="320" y="41"/>
                  </a:cubicBezTo>
                  <a:close/>
                  <a:moveTo>
                    <a:pt x="295" y="18"/>
                  </a:moveTo>
                  <a:cubicBezTo>
                    <a:pt x="294" y="17"/>
                    <a:pt x="294" y="17"/>
                    <a:pt x="294" y="17"/>
                  </a:cubicBezTo>
                  <a:cubicBezTo>
                    <a:pt x="305" y="24"/>
                    <a:pt x="314" y="31"/>
                    <a:pt x="318" y="40"/>
                  </a:cubicBezTo>
                  <a:cubicBezTo>
                    <a:pt x="319" y="40"/>
                    <a:pt x="319" y="40"/>
                    <a:pt x="320" y="40"/>
                  </a:cubicBezTo>
                  <a:cubicBezTo>
                    <a:pt x="315" y="32"/>
                    <a:pt x="307" y="24"/>
                    <a:pt x="295" y="18"/>
                  </a:cubicBezTo>
                  <a:close/>
                  <a:moveTo>
                    <a:pt x="250" y="3"/>
                  </a:moveTo>
                  <a:cubicBezTo>
                    <a:pt x="250" y="3"/>
                    <a:pt x="249" y="3"/>
                    <a:pt x="249" y="3"/>
                  </a:cubicBezTo>
                  <a:cubicBezTo>
                    <a:pt x="266" y="6"/>
                    <a:pt x="281" y="11"/>
                    <a:pt x="293" y="17"/>
                  </a:cubicBezTo>
                  <a:cubicBezTo>
                    <a:pt x="294" y="17"/>
                    <a:pt x="294" y="17"/>
                    <a:pt x="294" y="17"/>
                  </a:cubicBezTo>
                  <a:cubicBezTo>
                    <a:pt x="283" y="11"/>
                    <a:pt x="267" y="6"/>
                    <a:pt x="250" y="3"/>
                  </a:cubicBezTo>
                  <a:close/>
                  <a:moveTo>
                    <a:pt x="229" y="0"/>
                  </a:moveTo>
                  <a:cubicBezTo>
                    <a:pt x="228" y="0"/>
                    <a:pt x="228" y="0"/>
                    <a:pt x="228" y="0"/>
                  </a:cubicBezTo>
                  <a:cubicBezTo>
                    <a:pt x="235" y="0"/>
                    <a:pt x="242" y="1"/>
                    <a:pt x="248" y="2"/>
                  </a:cubicBezTo>
                  <a:cubicBezTo>
                    <a:pt x="249" y="2"/>
                    <a:pt x="249" y="3"/>
                    <a:pt x="249" y="3"/>
                  </a:cubicBezTo>
                  <a:cubicBezTo>
                    <a:pt x="244" y="2"/>
                    <a:pt x="238" y="1"/>
                    <a:pt x="232" y="0"/>
                  </a:cubicBezTo>
                  <a:cubicBezTo>
                    <a:pt x="229" y="0"/>
                    <a:pt x="229" y="0"/>
                    <a:pt x="229" y="0"/>
                  </a:cubicBezTo>
                  <a:close/>
                  <a:moveTo>
                    <a:pt x="68" y="24"/>
                  </a:moveTo>
                  <a:cubicBezTo>
                    <a:pt x="68" y="24"/>
                    <a:pt x="68" y="24"/>
                    <a:pt x="69" y="24"/>
                  </a:cubicBezTo>
                  <a:cubicBezTo>
                    <a:pt x="73" y="22"/>
                    <a:pt x="77" y="20"/>
                    <a:pt x="82" y="19"/>
                  </a:cubicBezTo>
                  <a:cubicBezTo>
                    <a:pt x="78" y="20"/>
                    <a:pt x="78" y="20"/>
                    <a:pt x="78" y="20"/>
                  </a:cubicBezTo>
                  <a:cubicBezTo>
                    <a:pt x="75" y="21"/>
                    <a:pt x="71" y="23"/>
                    <a:pt x="68" y="24"/>
                  </a:cubicBezTo>
                  <a:close/>
                  <a:moveTo>
                    <a:pt x="26" y="49"/>
                  </a:moveTo>
                  <a:cubicBezTo>
                    <a:pt x="26" y="49"/>
                    <a:pt x="26" y="49"/>
                    <a:pt x="27" y="49"/>
                  </a:cubicBezTo>
                  <a:cubicBezTo>
                    <a:pt x="38" y="40"/>
                    <a:pt x="52" y="31"/>
                    <a:pt x="68" y="24"/>
                  </a:cubicBezTo>
                  <a:cubicBezTo>
                    <a:pt x="68" y="24"/>
                    <a:pt x="68" y="24"/>
                    <a:pt x="67" y="24"/>
                  </a:cubicBezTo>
                  <a:cubicBezTo>
                    <a:pt x="51" y="32"/>
                    <a:pt x="36" y="40"/>
                    <a:pt x="26" y="49"/>
                  </a:cubicBezTo>
                  <a:close/>
                  <a:moveTo>
                    <a:pt x="4" y="79"/>
                  </a:moveTo>
                  <a:cubicBezTo>
                    <a:pt x="4" y="79"/>
                    <a:pt x="5" y="78"/>
                    <a:pt x="5" y="78"/>
                  </a:cubicBezTo>
                  <a:cubicBezTo>
                    <a:pt x="8" y="68"/>
                    <a:pt x="16" y="58"/>
                    <a:pt x="26" y="49"/>
                  </a:cubicBezTo>
                  <a:cubicBezTo>
                    <a:pt x="26" y="49"/>
                    <a:pt x="26" y="49"/>
                    <a:pt x="25" y="50"/>
                  </a:cubicBezTo>
                  <a:cubicBezTo>
                    <a:pt x="14" y="59"/>
                    <a:pt x="7" y="69"/>
                    <a:pt x="4" y="79"/>
                  </a:cubicBezTo>
                  <a:close/>
                  <a:moveTo>
                    <a:pt x="7" y="108"/>
                  </a:moveTo>
                  <a:cubicBezTo>
                    <a:pt x="8" y="107"/>
                    <a:pt x="8" y="107"/>
                    <a:pt x="9" y="107"/>
                  </a:cubicBezTo>
                  <a:cubicBezTo>
                    <a:pt x="3" y="99"/>
                    <a:pt x="2" y="89"/>
                    <a:pt x="5" y="79"/>
                  </a:cubicBezTo>
                  <a:cubicBezTo>
                    <a:pt x="5" y="79"/>
                    <a:pt x="5" y="79"/>
                    <a:pt x="5" y="79"/>
                  </a:cubicBezTo>
                  <a:cubicBezTo>
                    <a:pt x="4" y="79"/>
                    <a:pt x="4" y="79"/>
                    <a:pt x="3" y="79"/>
                  </a:cubicBezTo>
                  <a:cubicBezTo>
                    <a:pt x="3" y="80"/>
                    <a:pt x="3" y="80"/>
                    <a:pt x="3" y="80"/>
                  </a:cubicBezTo>
                  <a:cubicBezTo>
                    <a:pt x="0" y="90"/>
                    <a:pt x="2" y="100"/>
                    <a:pt x="7" y="108"/>
                  </a:cubicBezTo>
                  <a:close/>
                  <a:moveTo>
                    <a:pt x="35" y="130"/>
                  </a:moveTo>
                  <a:cubicBezTo>
                    <a:pt x="35" y="130"/>
                    <a:pt x="36" y="129"/>
                    <a:pt x="36" y="129"/>
                  </a:cubicBezTo>
                  <a:cubicBezTo>
                    <a:pt x="24" y="123"/>
                    <a:pt x="14" y="116"/>
                    <a:pt x="9" y="107"/>
                  </a:cubicBezTo>
                  <a:cubicBezTo>
                    <a:pt x="8" y="108"/>
                    <a:pt x="8" y="108"/>
                    <a:pt x="8" y="108"/>
                  </a:cubicBezTo>
                  <a:cubicBezTo>
                    <a:pt x="13" y="117"/>
                    <a:pt x="22" y="124"/>
                    <a:pt x="35" y="130"/>
                  </a:cubicBezTo>
                  <a:close/>
                  <a:moveTo>
                    <a:pt x="82" y="144"/>
                  </a:moveTo>
                  <a:cubicBezTo>
                    <a:pt x="82" y="144"/>
                    <a:pt x="82" y="143"/>
                    <a:pt x="82" y="143"/>
                  </a:cubicBezTo>
                  <a:cubicBezTo>
                    <a:pt x="65" y="140"/>
                    <a:pt x="49" y="135"/>
                    <a:pt x="37" y="129"/>
                  </a:cubicBezTo>
                  <a:cubicBezTo>
                    <a:pt x="36" y="130"/>
                    <a:pt x="36" y="130"/>
                    <a:pt x="35" y="131"/>
                  </a:cubicBezTo>
                  <a:cubicBezTo>
                    <a:pt x="48" y="137"/>
                    <a:pt x="64" y="141"/>
                    <a:pt x="82" y="144"/>
                  </a:cubicBezTo>
                  <a:close/>
                  <a:moveTo>
                    <a:pt x="143" y="147"/>
                  </a:moveTo>
                  <a:cubicBezTo>
                    <a:pt x="143" y="147"/>
                    <a:pt x="143" y="146"/>
                    <a:pt x="143" y="146"/>
                  </a:cubicBezTo>
                  <a:cubicBezTo>
                    <a:pt x="143" y="146"/>
                    <a:pt x="143" y="146"/>
                    <a:pt x="143" y="146"/>
                  </a:cubicBezTo>
                  <a:cubicBezTo>
                    <a:pt x="121" y="147"/>
                    <a:pt x="101" y="146"/>
                    <a:pt x="83" y="143"/>
                  </a:cubicBezTo>
                  <a:cubicBezTo>
                    <a:pt x="83" y="143"/>
                    <a:pt x="83" y="144"/>
                    <a:pt x="83" y="144"/>
                  </a:cubicBezTo>
                  <a:cubicBezTo>
                    <a:pt x="100" y="147"/>
                    <a:pt x="121" y="148"/>
                    <a:pt x="143" y="147"/>
                  </a:cubicBezTo>
                  <a:cubicBezTo>
                    <a:pt x="143" y="147"/>
                    <a:pt x="143" y="147"/>
                    <a:pt x="143" y="147"/>
                  </a:cubicBezTo>
                  <a:close/>
                  <a:moveTo>
                    <a:pt x="208" y="138"/>
                  </a:moveTo>
                  <a:cubicBezTo>
                    <a:pt x="208" y="138"/>
                    <a:pt x="207" y="137"/>
                    <a:pt x="207" y="137"/>
                  </a:cubicBezTo>
                  <a:cubicBezTo>
                    <a:pt x="187" y="141"/>
                    <a:pt x="166" y="144"/>
                    <a:pt x="144" y="146"/>
                  </a:cubicBezTo>
                  <a:cubicBezTo>
                    <a:pt x="144" y="146"/>
                    <a:pt x="144" y="146"/>
                    <a:pt x="144" y="147"/>
                  </a:cubicBezTo>
                  <a:cubicBezTo>
                    <a:pt x="166" y="146"/>
                    <a:pt x="188" y="143"/>
                    <a:pt x="208" y="138"/>
                  </a:cubicBezTo>
                  <a:close/>
                  <a:moveTo>
                    <a:pt x="263" y="119"/>
                  </a:moveTo>
                  <a:cubicBezTo>
                    <a:pt x="263" y="119"/>
                    <a:pt x="263" y="118"/>
                    <a:pt x="262" y="118"/>
                  </a:cubicBezTo>
                  <a:cubicBezTo>
                    <a:pt x="246" y="125"/>
                    <a:pt x="228" y="132"/>
                    <a:pt x="208" y="136"/>
                  </a:cubicBezTo>
                  <a:cubicBezTo>
                    <a:pt x="208" y="137"/>
                    <a:pt x="208" y="137"/>
                    <a:pt x="209" y="138"/>
                  </a:cubicBezTo>
                  <a:cubicBezTo>
                    <a:pt x="229" y="133"/>
                    <a:pt x="247" y="127"/>
                    <a:pt x="263" y="119"/>
                  </a:cubicBezTo>
                  <a:close/>
                  <a:moveTo>
                    <a:pt x="304" y="94"/>
                  </a:moveTo>
                  <a:cubicBezTo>
                    <a:pt x="303" y="93"/>
                    <a:pt x="303" y="93"/>
                    <a:pt x="302" y="93"/>
                  </a:cubicBezTo>
                  <a:cubicBezTo>
                    <a:pt x="292" y="102"/>
                    <a:pt x="279" y="110"/>
                    <a:pt x="263" y="118"/>
                  </a:cubicBezTo>
                  <a:cubicBezTo>
                    <a:pt x="263" y="118"/>
                    <a:pt x="264" y="119"/>
                    <a:pt x="264" y="119"/>
                  </a:cubicBezTo>
                  <a:cubicBezTo>
                    <a:pt x="280" y="111"/>
                    <a:pt x="294" y="103"/>
                    <a:pt x="304" y="94"/>
                  </a:cubicBezTo>
                  <a:close/>
                  <a:moveTo>
                    <a:pt x="323" y="65"/>
                  </a:moveTo>
                  <a:cubicBezTo>
                    <a:pt x="322" y="65"/>
                    <a:pt x="322" y="65"/>
                    <a:pt x="321" y="65"/>
                  </a:cubicBezTo>
                  <a:cubicBezTo>
                    <a:pt x="319" y="74"/>
                    <a:pt x="312" y="84"/>
                    <a:pt x="303" y="92"/>
                  </a:cubicBezTo>
                  <a:cubicBezTo>
                    <a:pt x="303" y="93"/>
                    <a:pt x="304" y="93"/>
                    <a:pt x="304" y="93"/>
                  </a:cubicBezTo>
                  <a:cubicBezTo>
                    <a:pt x="314" y="84"/>
                    <a:pt x="320" y="75"/>
                    <a:pt x="323" y="65"/>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Freeform 72">
              <a:extLst>
                <a:ext uri="{FF2B5EF4-FFF2-40B4-BE49-F238E27FC236}">
                  <a16:creationId xmlns:a16="http://schemas.microsoft.com/office/drawing/2014/main" id="{E9E3FDB7-42DD-4EEA-86D3-2B8F2019EDA0}"/>
                </a:ext>
              </a:extLst>
            </p:cNvPr>
            <p:cNvSpPr>
              <a:spLocks noEditPoints="1"/>
            </p:cNvSpPr>
            <p:nvPr/>
          </p:nvSpPr>
          <p:spPr bwMode="auto">
            <a:xfrm>
              <a:off x="5268613" y="2976644"/>
              <a:ext cx="192058" cy="88079"/>
            </a:xfrm>
            <a:custGeom>
              <a:avLst/>
              <a:gdLst>
                <a:gd name="T0" fmla="*/ 42629 w 107"/>
                <a:gd name="T1" fmla="*/ 5812 h 49"/>
                <a:gd name="T2" fmla="*/ 43821 w 107"/>
                <a:gd name="T3" fmla="*/ 9140 h 49"/>
                <a:gd name="T4" fmla="*/ 39974 w 107"/>
                <a:gd name="T5" fmla="*/ 2455 h 49"/>
                <a:gd name="T6" fmla="*/ 42629 w 107"/>
                <a:gd name="T7" fmla="*/ 5812 h 49"/>
                <a:gd name="T8" fmla="*/ 39974 w 107"/>
                <a:gd name="T9" fmla="*/ 2455 h 49"/>
                <a:gd name="T10" fmla="*/ 33540 w 107"/>
                <a:gd name="T11" fmla="*/ 874 h 49"/>
                <a:gd name="T12" fmla="*/ 39974 w 107"/>
                <a:gd name="T13" fmla="*/ 2455 h 49"/>
                <a:gd name="T14" fmla="*/ 25723 w 107"/>
                <a:gd name="T15" fmla="*/ 0 h 49"/>
                <a:gd name="T16" fmla="*/ 33540 w 107"/>
                <a:gd name="T17" fmla="*/ 874 h 49"/>
                <a:gd name="T18" fmla="*/ 25723 w 107"/>
                <a:gd name="T19" fmla="*/ 0 h 49"/>
                <a:gd name="T20" fmla="*/ 16906 w 107"/>
                <a:gd name="T21" fmla="*/ 1262 h 49"/>
                <a:gd name="T22" fmla="*/ 25723 w 107"/>
                <a:gd name="T23" fmla="*/ 0 h 49"/>
                <a:gd name="T24" fmla="*/ 24813 w 107"/>
                <a:gd name="T25" fmla="*/ 0 h 49"/>
                <a:gd name="T26" fmla="*/ 9096 w 107"/>
                <a:gd name="T27" fmla="*/ 3357 h 49"/>
                <a:gd name="T28" fmla="*/ 16906 w 107"/>
                <a:gd name="T29" fmla="*/ 1262 h 49"/>
                <a:gd name="T30" fmla="*/ 9096 w 107"/>
                <a:gd name="T31" fmla="*/ 3357 h 49"/>
                <a:gd name="T32" fmla="*/ 4216 w 107"/>
                <a:gd name="T33" fmla="*/ 6685 h 49"/>
                <a:gd name="T34" fmla="*/ 9096 w 107"/>
                <a:gd name="T35" fmla="*/ 3357 h 49"/>
                <a:gd name="T36" fmla="*/ 369 w 107"/>
                <a:gd name="T37" fmla="*/ 10935 h 49"/>
                <a:gd name="T38" fmla="*/ 4216 w 107"/>
                <a:gd name="T39" fmla="*/ 7074 h 49"/>
                <a:gd name="T40" fmla="*/ 369 w 107"/>
                <a:gd name="T41" fmla="*/ 10935 h 49"/>
                <a:gd name="T42" fmla="*/ 1561 w 107"/>
                <a:gd name="T43" fmla="*/ 14566 h 49"/>
                <a:gd name="T44" fmla="*/ 1258 w 107"/>
                <a:gd name="T45" fmla="*/ 10935 h 49"/>
                <a:gd name="T46" fmla="*/ 369 w 107"/>
                <a:gd name="T47" fmla="*/ 11304 h 49"/>
                <a:gd name="T48" fmla="*/ 4876 w 107"/>
                <a:gd name="T49" fmla="*/ 17940 h 49"/>
                <a:gd name="T50" fmla="*/ 1561 w 107"/>
                <a:gd name="T51" fmla="*/ 14566 h 49"/>
                <a:gd name="T52" fmla="*/ 4876 w 107"/>
                <a:gd name="T53" fmla="*/ 17940 h 49"/>
                <a:gd name="T54" fmla="*/ 11529 w 107"/>
                <a:gd name="T55" fmla="*/ 19183 h 49"/>
                <a:gd name="T56" fmla="*/ 4876 w 107"/>
                <a:gd name="T57" fmla="*/ 17940 h 49"/>
                <a:gd name="T58" fmla="*/ 19356 w 107"/>
                <a:gd name="T59" fmla="*/ 20075 h 49"/>
                <a:gd name="T60" fmla="*/ 19356 w 107"/>
                <a:gd name="T61" fmla="*/ 19571 h 49"/>
                <a:gd name="T62" fmla="*/ 11160 w 107"/>
                <a:gd name="T63" fmla="*/ 20075 h 49"/>
                <a:gd name="T64" fmla="*/ 19356 w 107"/>
                <a:gd name="T65" fmla="*/ 20075 h 49"/>
                <a:gd name="T66" fmla="*/ 28156 w 107"/>
                <a:gd name="T67" fmla="*/ 18813 h 49"/>
                <a:gd name="T68" fmla="*/ 19356 w 107"/>
                <a:gd name="T69" fmla="*/ 20075 h 49"/>
                <a:gd name="T70" fmla="*/ 36011 w 107"/>
                <a:gd name="T71" fmla="*/ 16214 h 49"/>
                <a:gd name="T72" fmla="*/ 28156 w 107"/>
                <a:gd name="T73" fmla="*/ 18813 h 49"/>
                <a:gd name="T74" fmla="*/ 36011 w 107"/>
                <a:gd name="T75" fmla="*/ 16214 h 49"/>
                <a:gd name="T76" fmla="*/ 40572 w 107"/>
                <a:gd name="T77" fmla="*/ 12497 h 49"/>
                <a:gd name="T78" fmla="*/ 36011 w 107"/>
                <a:gd name="T79" fmla="*/ 16214 h 49"/>
                <a:gd name="T80" fmla="*/ 43821 w 107"/>
                <a:gd name="T81" fmla="*/ 9140 h 49"/>
                <a:gd name="T82" fmla="*/ 40572 w 107"/>
                <a:gd name="T83" fmla="*/ 12497 h 49"/>
                <a:gd name="T84" fmla="*/ 43821 w 107"/>
                <a:gd name="T85" fmla="*/ 9140 h 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7" h="49">
                  <a:moveTo>
                    <a:pt x="105" y="14"/>
                  </a:moveTo>
                  <a:cubicBezTo>
                    <a:pt x="105" y="14"/>
                    <a:pt x="104" y="14"/>
                    <a:pt x="103" y="14"/>
                  </a:cubicBezTo>
                  <a:cubicBezTo>
                    <a:pt x="105" y="16"/>
                    <a:pt x="105" y="19"/>
                    <a:pt x="104" y="22"/>
                  </a:cubicBezTo>
                  <a:cubicBezTo>
                    <a:pt x="105" y="22"/>
                    <a:pt x="105" y="22"/>
                    <a:pt x="106" y="22"/>
                  </a:cubicBezTo>
                  <a:cubicBezTo>
                    <a:pt x="107" y="19"/>
                    <a:pt x="106" y="16"/>
                    <a:pt x="105" y="14"/>
                  </a:cubicBezTo>
                  <a:close/>
                  <a:moveTo>
                    <a:pt x="97" y="6"/>
                  </a:moveTo>
                  <a:cubicBezTo>
                    <a:pt x="96" y="6"/>
                    <a:pt x="96" y="6"/>
                    <a:pt x="95" y="6"/>
                  </a:cubicBezTo>
                  <a:cubicBezTo>
                    <a:pt x="99" y="8"/>
                    <a:pt x="102" y="11"/>
                    <a:pt x="103" y="14"/>
                  </a:cubicBezTo>
                  <a:cubicBezTo>
                    <a:pt x="104" y="14"/>
                    <a:pt x="105" y="14"/>
                    <a:pt x="105" y="13"/>
                  </a:cubicBezTo>
                  <a:cubicBezTo>
                    <a:pt x="104" y="11"/>
                    <a:pt x="101" y="8"/>
                    <a:pt x="97" y="6"/>
                  </a:cubicBezTo>
                  <a:close/>
                  <a:moveTo>
                    <a:pt x="82" y="1"/>
                  </a:moveTo>
                  <a:cubicBezTo>
                    <a:pt x="82" y="1"/>
                    <a:pt x="81" y="1"/>
                    <a:pt x="81" y="2"/>
                  </a:cubicBezTo>
                  <a:cubicBezTo>
                    <a:pt x="87" y="3"/>
                    <a:pt x="91" y="4"/>
                    <a:pt x="95" y="6"/>
                  </a:cubicBezTo>
                  <a:cubicBezTo>
                    <a:pt x="96" y="6"/>
                    <a:pt x="96" y="6"/>
                    <a:pt x="97" y="6"/>
                  </a:cubicBezTo>
                  <a:cubicBezTo>
                    <a:pt x="93" y="4"/>
                    <a:pt x="88" y="2"/>
                    <a:pt x="82" y="1"/>
                  </a:cubicBezTo>
                  <a:close/>
                  <a:moveTo>
                    <a:pt x="62" y="0"/>
                  </a:moveTo>
                  <a:cubicBezTo>
                    <a:pt x="62" y="0"/>
                    <a:pt x="62" y="0"/>
                    <a:pt x="62" y="0"/>
                  </a:cubicBezTo>
                  <a:cubicBezTo>
                    <a:pt x="69" y="0"/>
                    <a:pt x="75" y="1"/>
                    <a:pt x="81" y="2"/>
                  </a:cubicBezTo>
                  <a:cubicBezTo>
                    <a:pt x="81" y="1"/>
                    <a:pt x="82" y="1"/>
                    <a:pt x="82" y="1"/>
                  </a:cubicBezTo>
                  <a:cubicBezTo>
                    <a:pt x="76" y="0"/>
                    <a:pt x="69" y="0"/>
                    <a:pt x="62" y="0"/>
                  </a:cubicBezTo>
                  <a:close/>
                  <a:moveTo>
                    <a:pt x="41" y="2"/>
                  </a:moveTo>
                  <a:cubicBezTo>
                    <a:pt x="41" y="3"/>
                    <a:pt x="41" y="3"/>
                    <a:pt x="41" y="3"/>
                  </a:cubicBezTo>
                  <a:cubicBezTo>
                    <a:pt x="47" y="2"/>
                    <a:pt x="54" y="1"/>
                    <a:pt x="60" y="0"/>
                  </a:cubicBezTo>
                  <a:cubicBezTo>
                    <a:pt x="61" y="0"/>
                    <a:pt x="61" y="0"/>
                    <a:pt x="62" y="0"/>
                  </a:cubicBezTo>
                  <a:cubicBezTo>
                    <a:pt x="62" y="0"/>
                    <a:pt x="62" y="0"/>
                    <a:pt x="62" y="0"/>
                  </a:cubicBezTo>
                  <a:cubicBezTo>
                    <a:pt x="61" y="0"/>
                    <a:pt x="61" y="0"/>
                    <a:pt x="60" y="0"/>
                  </a:cubicBezTo>
                  <a:cubicBezTo>
                    <a:pt x="54" y="0"/>
                    <a:pt x="47" y="1"/>
                    <a:pt x="41" y="2"/>
                  </a:cubicBezTo>
                  <a:close/>
                  <a:moveTo>
                    <a:pt x="22" y="8"/>
                  </a:moveTo>
                  <a:cubicBezTo>
                    <a:pt x="23" y="8"/>
                    <a:pt x="23" y="8"/>
                    <a:pt x="23" y="8"/>
                  </a:cubicBezTo>
                  <a:cubicBezTo>
                    <a:pt x="29" y="6"/>
                    <a:pt x="35" y="4"/>
                    <a:pt x="41" y="3"/>
                  </a:cubicBezTo>
                  <a:cubicBezTo>
                    <a:pt x="41" y="3"/>
                    <a:pt x="41" y="3"/>
                    <a:pt x="41" y="2"/>
                  </a:cubicBezTo>
                  <a:cubicBezTo>
                    <a:pt x="34" y="4"/>
                    <a:pt x="28" y="6"/>
                    <a:pt x="22" y="8"/>
                  </a:cubicBezTo>
                  <a:close/>
                  <a:moveTo>
                    <a:pt x="8" y="16"/>
                  </a:moveTo>
                  <a:cubicBezTo>
                    <a:pt x="9" y="16"/>
                    <a:pt x="9" y="16"/>
                    <a:pt x="10" y="16"/>
                  </a:cubicBezTo>
                  <a:cubicBezTo>
                    <a:pt x="13" y="14"/>
                    <a:pt x="18" y="11"/>
                    <a:pt x="23" y="9"/>
                  </a:cubicBezTo>
                  <a:cubicBezTo>
                    <a:pt x="23" y="8"/>
                    <a:pt x="23" y="8"/>
                    <a:pt x="22" y="8"/>
                  </a:cubicBezTo>
                  <a:cubicBezTo>
                    <a:pt x="17" y="11"/>
                    <a:pt x="12" y="13"/>
                    <a:pt x="8" y="16"/>
                  </a:cubicBezTo>
                  <a:close/>
                  <a:moveTo>
                    <a:pt x="1" y="26"/>
                  </a:moveTo>
                  <a:cubicBezTo>
                    <a:pt x="2" y="26"/>
                    <a:pt x="2" y="26"/>
                    <a:pt x="3" y="26"/>
                  </a:cubicBezTo>
                  <a:cubicBezTo>
                    <a:pt x="4" y="23"/>
                    <a:pt x="6" y="19"/>
                    <a:pt x="10" y="17"/>
                  </a:cubicBezTo>
                  <a:cubicBezTo>
                    <a:pt x="9" y="17"/>
                    <a:pt x="9" y="17"/>
                    <a:pt x="8" y="17"/>
                  </a:cubicBezTo>
                  <a:cubicBezTo>
                    <a:pt x="5" y="20"/>
                    <a:pt x="2" y="23"/>
                    <a:pt x="1" y="26"/>
                  </a:cubicBezTo>
                  <a:close/>
                  <a:moveTo>
                    <a:pt x="2" y="36"/>
                  </a:moveTo>
                  <a:cubicBezTo>
                    <a:pt x="3" y="35"/>
                    <a:pt x="4" y="35"/>
                    <a:pt x="4" y="35"/>
                  </a:cubicBezTo>
                  <a:cubicBezTo>
                    <a:pt x="3" y="32"/>
                    <a:pt x="2" y="29"/>
                    <a:pt x="3" y="26"/>
                  </a:cubicBezTo>
                  <a:cubicBezTo>
                    <a:pt x="3" y="26"/>
                    <a:pt x="3" y="26"/>
                    <a:pt x="3" y="26"/>
                  </a:cubicBezTo>
                  <a:cubicBezTo>
                    <a:pt x="2" y="26"/>
                    <a:pt x="2" y="26"/>
                    <a:pt x="1" y="26"/>
                  </a:cubicBezTo>
                  <a:cubicBezTo>
                    <a:pt x="1" y="26"/>
                    <a:pt x="1" y="26"/>
                    <a:pt x="1" y="27"/>
                  </a:cubicBezTo>
                  <a:cubicBezTo>
                    <a:pt x="0" y="30"/>
                    <a:pt x="1" y="33"/>
                    <a:pt x="2" y="36"/>
                  </a:cubicBezTo>
                  <a:close/>
                  <a:moveTo>
                    <a:pt x="12" y="43"/>
                  </a:moveTo>
                  <a:cubicBezTo>
                    <a:pt x="12" y="43"/>
                    <a:pt x="12" y="42"/>
                    <a:pt x="13" y="42"/>
                  </a:cubicBezTo>
                  <a:cubicBezTo>
                    <a:pt x="9" y="40"/>
                    <a:pt x="6" y="38"/>
                    <a:pt x="4" y="35"/>
                  </a:cubicBezTo>
                  <a:cubicBezTo>
                    <a:pt x="4" y="35"/>
                    <a:pt x="3" y="36"/>
                    <a:pt x="3" y="36"/>
                  </a:cubicBezTo>
                  <a:cubicBezTo>
                    <a:pt x="4" y="39"/>
                    <a:pt x="7" y="41"/>
                    <a:pt x="12" y="43"/>
                  </a:cubicBezTo>
                  <a:close/>
                  <a:moveTo>
                    <a:pt x="27" y="48"/>
                  </a:moveTo>
                  <a:cubicBezTo>
                    <a:pt x="27" y="47"/>
                    <a:pt x="28" y="47"/>
                    <a:pt x="28" y="46"/>
                  </a:cubicBezTo>
                  <a:cubicBezTo>
                    <a:pt x="22" y="46"/>
                    <a:pt x="17" y="44"/>
                    <a:pt x="13" y="42"/>
                  </a:cubicBezTo>
                  <a:cubicBezTo>
                    <a:pt x="13" y="42"/>
                    <a:pt x="12" y="43"/>
                    <a:pt x="12" y="43"/>
                  </a:cubicBezTo>
                  <a:cubicBezTo>
                    <a:pt x="16" y="45"/>
                    <a:pt x="21" y="47"/>
                    <a:pt x="27" y="48"/>
                  </a:cubicBezTo>
                  <a:close/>
                  <a:moveTo>
                    <a:pt x="47" y="48"/>
                  </a:moveTo>
                  <a:cubicBezTo>
                    <a:pt x="47" y="48"/>
                    <a:pt x="47" y="48"/>
                    <a:pt x="47" y="47"/>
                  </a:cubicBezTo>
                  <a:cubicBezTo>
                    <a:pt x="47" y="47"/>
                    <a:pt x="47" y="47"/>
                    <a:pt x="47" y="47"/>
                  </a:cubicBezTo>
                  <a:cubicBezTo>
                    <a:pt x="40" y="48"/>
                    <a:pt x="34" y="47"/>
                    <a:pt x="28" y="47"/>
                  </a:cubicBezTo>
                  <a:cubicBezTo>
                    <a:pt x="28" y="47"/>
                    <a:pt x="27" y="47"/>
                    <a:pt x="27" y="48"/>
                  </a:cubicBezTo>
                  <a:cubicBezTo>
                    <a:pt x="33" y="48"/>
                    <a:pt x="40" y="49"/>
                    <a:pt x="47" y="49"/>
                  </a:cubicBezTo>
                  <a:cubicBezTo>
                    <a:pt x="47" y="49"/>
                    <a:pt x="47" y="48"/>
                    <a:pt x="47" y="48"/>
                  </a:cubicBezTo>
                  <a:close/>
                  <a:moveTo>
                    <a:pt x="68" y="46"/>
                  </a:moveTo>
                  <a:cubicBezTo>
                    <a:pt x="68" y="45"/>
                    <a:pt x="68" y="45"/>
                    <a:pt x="68" y="45"/>
                  </a:cubicBezTo>
                  <a:cubicBezTo>
                    <a:pt x="61" y="46"/>
                    <a:pt x="55" y="47"/>
                    <a:pt x="48" y="47"/>
                  </a:cubicBezTo>
                  <a:cubicBezTo>
                    <a:pt x="48" y="48"/>
                    <a:pt x="47" y="48"/>
                    <a:pt x="47" y="48"/>
                  </a:cubicBezTo>
                  <a:cubicBezTo>
                    <a:pt x="55" y="48"/>
                    <a:pt x="62" y="47"/>
                    <a:pt x="68" y="46"/>
                  </a:cubicBezTo>
                  <a:close/>
                  <a:moveTo>
                    <a:pt x="87" y="39"/>
                  </a:moveTo>
                  <a:cubicBezTo>
                    <a:pt x="86" y="39"/>
                    <a:pt x="86" y="39"/>
                    <a:pt x="85" y="39"/>
                  </a:cubicBezTo>
                  <a:cubicBezTo>
                    <a:pt x="80" y="41"/>
                    <a:pt x="74" y="43"/>
                    <a:pt x="68" y="45"/>
                  </a:cubicBezTo>
                  <a:cubicBezTo>
                    <a:pt x="68" y="45"/>
                    <a:pt x="68" y="45"/>
                    <a:pt x="69" y="45"/>
                  </a:cubicBezTo>
                  <a:cubicBezTo>
                    <a:pt x="75" y="44"/>
                    <a:pt x="81" y="42"/>
                    <a:pt x="87" y="39"/>
                  </a:cubicBezTo>
                  <a:close/>
                  <a:moveTo>
                    <a:pt x="100" y="31"/>
                  </a:moveTo>
                  <a:cubicBezTo>
                    <a:pt x="99" y="31"/>
                    <a:pt x="99" y="31"/>
                    <a:pt x="98" y="30"/>
                  </a:cubicBezTo>
                  <a:cubicBezTo>
                    <a:pt x="95" y="33"/>
                    <a:pt x="91" y="36"/>
                    <a:pt x="86" y="39"/>
                  </a:cubicBezTo>
                  <a:cubicBezTo>
                    <a:pt x="86" y="39"/>
                    <a:pt x="86" y="39"/>
                    <a:pt x="87" y="39"/>
                  </a:cubicBezTo>
                  <a:cubicBezTo>
                    <a:pt x="92" y="37"/>
                    <a:pt x="96" y="34"/>
                    <a:pt x="100" y="31"/>
                  </a:cubicBezTo>
                  <a:close/>
                  <a:moveTo>
                    <a:pt x="106" y="22"/>
                  </a:moveTo>
                  <a:cubicBezTo>
                    <a:pt x="105" y="22"/>
                    <a:pt x="105" y="22"/>
                    <a:pt x="104" y="22"/>
                  </a:cubicBezTo>
                  <a:cubicBezTo>
                    <a:pt x="103" y="25"/>
                    <a:pt x="101" y="28"/>
                    <a:pt x="98" y="30"/>
                  </a:cubicBezTo>
                  <a:cubicBezTo>
                    <a:pt x="99" y="31"/>
                    <a:pt x="99" y="31"/>
                    <a:pt x="100" y="31"/>
                  </a:cubicBezTo>
                  <a:cubicBezTo>
                    <a:pt x="103" y="28"/>
                    <a:pt x="105" y="25"/>
                    <a:pt x="106" y="22"/>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Freeform 73">
              <a:extLst>
                <a:ext uri="{FF2B5EF4-FFF2-40B4-BE49-F238E27FC236}">
                  <a16:creationId xmlns:a16="http://schemas.microsoft.com/office/drawing/2014/main" id="{73166A7A-D98C-4561-893E-435F5BC3EC52}"/>
                </a:ext>
              </a:extLst>
            </p:cNvPr>
            <p:cNvSpPr>
              <a:spLocks/>
            </p:cNvSpPr>
            <p:nvPr/>
          </p:nvSpPr>
          <p:spPr bwMode="auto">
            <a:xfrm>
              <a:off x="5363504" y="3014609"/>
              <a:ext cx="588319" cy="953682"/>
            </a:xfrm>
            <a:custGeom>
              <a:avLst/>
              <a:gdLst>
                <a:gd name="T0" fmla="*/ 18413 w 328"/>
                <a:gd name="T1" fmla="*/ 3674 h 532"/>
                <a:gd name="T2" fmla="*/ 19299 w 328"/>
                <a:gd name="T3" fmla="*/ 4198 h 532"/>
                <a:gd name="T4" fmla="*/ 59654 w 328"/>
                <a:gd name="T5" fmla="*/ 22898 h 532"/>
                <a:gd name="T6" fmla="*/ 60032 w 328"/>
                <a:gd name="T7" fmla="*/ 23399 h 532"/>
                <a:gd name="T8" fmla="*/ 94132 w 328"/>
                <a:gd name="T9" fmla="*/ 53531 h 532"/>
                <a:gd name="T10" fmla="*/ 95004 w 328"/>
                <a:gd name="T11" fmla="*/ 54060 h 532"/>
                <a:gd name="T12" fmla="*/ 120026 w 328"/>
                <a:gd name="T13" fmla="*/ 91997 h 532"/>
                <a:gd name="T14" fmla="*/ 120026 w 328"/>
                <a:gd name="T15" fmla="*/ 92800 h 532"/>
                <a:gd name="T16" fmla="*/ 133312 w 328"/>
                <a:gd name="T17" fmla="*/ 135266 h 532"/>
                <a:gd name="T18" fmla="*/ 133312 w 328"/>
                <a:gd name="T19" fmla="*/ 135266 h 532"/>
                <a:gd name="T20" fmla="*/ 133312 w 328"/>
                <a:gd name="T21" fmla="*/ 136137 h 532"/>
                <a:gd name="T22" fmla="*/ 131254 w 328"/>
                <a:gd name="T23" fmla="*/ 176624 h 532"/>
                <a:gd name="T24" fmla="*/ 130661 w 328"/>
                <a:gd name="T25" fmla="*/ 176992 h 532"/>
                <a:gd name="T26" fmla="*/ 115175 w 328"/>
                <a:gd name="T27" fmla="*/ 208812 h 532"/>
                <a:gd name="T28" fmla="*/ 114672 w 328"/>
                <a:gd name="T29" fmla="*/ 209705 h 532"/>
                <a:gd name="T30" fmla="*/ 107375 w 328"/>
                <a:gd name="T31" fmla="*/ 217196 h 532"/>
                <a:gd name="T32" fmla="*/ 106851 w 328"/>
                <a:gd name="T33" fmla="*/ 217470 h 532"/>
                <a:gd name="T34" fmla="*/ 114287 w 328"/>
                <a:gd name="T35" fmla="*/ 209705 h 532"/>
                <a:gd name="T36" fmla="*/ 114672 w 328"/>
                <a:gd name="T37" fmla="*/ 209336 h 532"/>
                <a:gd name="T38" fmla="*/ 130661 w 328"/>
                <a:gd name="T39" fmla="*/ 177495 h 532"/>
                <a:gd name="T40" fmla="*/ 130661 w 328"/>
                <a:gd name="T41" fmla="*/ 176624 h 532"/>
                <a:gd name="T42" fmla="*/ 132783 w 328"/>
                <a:gd name="T43" fmla="*/ 136137 h 532"/>
                <a:gd name="T44" fmla="*/ 132783 w 328"/>
                <a:gd name="T45" fmla="*/ 135761 h 532"/>
                <a:gd name="T46" fmla="*/ 132783 w 328"/>
                <a:gd name="T47" fmla="*/ 135761 h 532"/>
                <a:gd name="T48" fmla="*/ 120026 w 328"/>
                <a:gd name="T49" fmla="*/ 92800 h 532"/>
                <a:gd name="T50" fmla="*/ 119752 w 328"/>
                <a:gd name="T51" fmla="*/ 92481 h 532"/>
                <a:gd name="T52" fmla="*/ 94472 w 328"/>
                <a:gd name="T53" fmla="*/ 54334 h 532"/>
                <a:gd name="T54" fmla="*/ 94132 w 328"/>
                <a:gd name="T55" fmla="*/ 53531 h 532"/>
                <a:gd name="T56" fmla="*/ 60032 w 328"/>
                <a:gd name="T57" fmla="*/ 23701 h 532"/>
                <a:gd name="T58" fmla="*/ 59122 w 328"/>
                <a:gd name="T59" fmla="*/ 23399 h 532"/>
                <a:gd name="T60" fmla="*/ 19299 w 328"/>
                <a:gd name="T61" fmla="*/ 4198 h 532"/>
                <a:gd name="T62" fmla="*/ 18413 w 328"/>
                <a:gd name="T63" fmla="*/ 3674 h 532"/>
                <a:gd name="T64" fmla="*/ 0 w 328"/>
                <a:gd name="T65" fmla="*/ 0 h 532"/>
                <a:gd name="T66" fmla="*/ 18413 w 328"/>
                <a:gd name="T67" fmla="*/ 3674 h 5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 h="532">
                  <a:moveTo>
                    <a:pt x="45" y="9"/>
                  </a:moveTo>
                  <a:cubicBezTo>
                    <a:pt x="46" y="10"/>
                    <a:pt x="46" y="10"/>
                    <a:pt x="47" y="10"/>
                  </a:cubicBezTo>
                  <a:cubicBezTo>
                    <a:pt x="81" y="20"/>
                    <a:pt x="114" y="36"/>
                    <a:pt x="145" y="56"/>
                  </a:cubicBezTo>
                  <a:cubicBezTo>
                    <a:pt x="145" y="57"/>
                    <a:pt x="146" y="57"/>
                    <a:pt x="146" y="57"/>
                  </a:cubicBezTo>
                  <a:cubicBezTo>
                    <a:pt x="177" y="78"/>
                    <a:pt x="205" y="103"/>
                    <a:pt x="229" y="131"/>
                  </a:cubicBezTo>
                  <a:cubicBezTo>
                    <a:pt x="230" y="131"/>
                    <a:pt x="230" y="132"/>
                    <a:pt x="231" y="132"/>
                  </a:cubicBezTo>
                  <a:cubicBezTo>
                    <a:pt x="255" y="160"/>
                    <a:pt x="276" y="192"/>
                    <a:pt x="292" y="225"/>
                  </a:cubicBezTo>
                  <a:cubicBezTo>
                    <a:pt x="292" y="226"/>
                    <a:pt x="292" y="226"/>
                    <a:pt x="292" y="227"/>
                  </a:cubicBezTo>
                  <a:cubicBezTo>
                    <a:pt x="308" y="260"/>
                    <a:pt x="319" y="295"/>
                    <a:pt x="324" y="331"/>
                  </a:cubicBezTo>
                  <a:cubicBezTo>
                    <a:pt x="324" y="331"/>
                    <a:pt x="324" y="331"/>
                    <a:pt x="324" y="331"/>
                  </a:cubicBezTo>
                  <a:cubicBezTo>
                    <a:pt x="324" y="332"/>
                    <a:pt x="324" y="332"/>
                    <a:pt x="324" y="333"/>
                  </a:cubicBezTo>
                  <a:cubicBezTo>
                    <a:pt x="328" y="368"/>
                    <a:pt x="326" y="402"/>
                    <a:pt x="319" y="432"/>
                  </a:cubicBezTo>
                  <a:cubicBezTo>
                    <a:pt x="319" y="432"/>
                    <a:pt x="319" y="433"/>
                    <a:pt x="318" y="433"/>
                  </a:cubicBezTo>
                  <a:cubicBezTo>
                    <a:pt x="311" y="463"/>
                    <a:pt x="297" y="489"/>
                    <a:pt x="280" y="511"/>
                  </a:cubicBezTo>
                  <a:cubicBezTo>
                    <a:pt x="279" y="512"/>
                    <a:pt x="279" y="512"/>
                    <a:pt x="279" y="513"/>
                  </a:cubicBezTo>
                  <a:cubicBezTo>
                    <a:pt x="273" y="519"/>
                    <a:pt x="268" y="525"/>
                    <a:pt x="261" y="531"/>
                  </a:cubicBezTo>
                  <a:cubicBezTo>
                    <a:pt x="260" y="532"/>
                    <a:pt x="260" y="532"/>
                    <a:pt x="260" y="532"/>
                  </a:cubicBezTo>
                  <a:cubicBezTo>
                    <a:pt x="267" y="526"/>
                    <a:pt x="273" y="520"/>
                    <a:pt x="278" y="513"/>
                  </a:cubicBezTo>
                  <a:cubicBezTo>
                    <a:pt x="278" y="513"/>
                    <a:pt x="279" y="512"/>
                    <a:pt x="279" y="512"/>
                  </a:cubicBezTo>
                  <a:cubicBezTo>
                    <a:pt x="297" y="490"/>
                    <a:pt x="310" y="463"/>
                    <a:pt x="318" y="434"/>
                  </a:cubicBezTo>
                  <a:cubicBezTo>
                    <a:pt x="318" y="433"/>
                    <a:pt x="318" y="433"/>
                    <a:pt x="318" y="432"/>
                  </a:cubicBezTo>
                  <a:cubicBezTo>
                    <a:pt x="326" y="402"/>
                    <a:pt x="328" y="369"/>
                    <a:pt x="323" y="333"/>
                  </a:cubicBezTo>
                  <a:cubicBezTo>
                    <a:pt x="323" y="333"/>
                    <a:pt x="323" y="333"/>
                    <a:pt x="323" y="332"/>
                  </a:cubicBezTo>
                  <a:cubicBezTo>
                    <a:pt x="323" y="332"/>
                    <a:pt x="323" y="332"/>
                    <a:pt x="323" y="332"/>
                  </a:cubicBezTo>
                  <a:cubicBezTo>
                    <a:pt x="318" y="296"/>
                    <a:pt x="307" y="261"/>
                    <a:pt x="292" y="227"/>
                  </a:cubicBezTo>
                  <a:cubicBezTo>
                    <a:pt x="291" y="227"/>
                    <a:pt x="291" y="226"/>
                    <a:pt x="291" y="226"/>
                  </a:cubicBezTo>
                  <a:cubicBezTo>
                    <a:pt x="275" y="192"/>
                    <a:pt x="254" y="161"/>
                    <a:pt x="230" y="133"/>
                  </a:cubicBezTo>
                  <a:cubicBezTo>
                    <a:pt x="230" y="132"/>
                    <a:pt x="229" y="132"/>
                    <a:pt x="229" y="131"/>
                  </a:cubicBezTo>
                  <a:cubicBezTo>
                    <a:pt x="204" y="103"/>
                    <a:pt x="176" y="78"/>
                    <a:pt x="146" y="58"/>
                  </a:cubicBezTo>
                  <a:cubicBezTo>
                    <a:pt x="145" y="57"/>
                    <a:pt x="145" y="57"/>
                    <a:pt x="144" y="57"/>
                  </a:cubicBezTo>
                  <a:cubicBezTo>
                    <a:pt x="114" y="36"/>
                    <a:pt x="81" y="20"/>
                    <a:pt x="47" y="10"/>
                  </a:cubicBezTo>
                  <a:cubicBezTo>
                    <a:pt x="46" y="10"/>
                    <a:pt x="46" y="10"/>
                    <a:pt x="45" y="9"/>
                  </a:cubicBezTo>
                  <a:cubicBezTo>
                    <a:pt x="30" y="5"/>
                    <a:pt x="15" y="2"/>
                    <a:pt x="0" y="0"/>
                  </a:cubicBezTo>
                  <a:cubicBezTo>
                    <a:pt x="15" y="2"/>
                    <a:pt x="30" y="5"/>
                    <a:pt x="45" y="9"/>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4" name="Freeform 74">
              <a:extLst>
                <a:ext uri="{FF2B5EF4-FFF2-40B4-BE49-F238E27FC236}">
                  <a16:creationId xmlns:a16="http://schemas.microsoft.com/office/drawing/2014/main" id="{23287071-3BCD-4EC4-9266-78CA90CD67A6}"/>
                </a:ext>
              </a:extLst>
            </p:cNvPr>
            <p:cNvSpPr>
              <a:spLocks/>
            </p:cNvSpPr>
            <p:nvPr/>
          </p:nvSpPr>
          <p:spPr bwMode="auto">
            <a:xfrm>
              <a:off x="5363504" y="3014609"/>
              <a:ext cx="443327" cy="1056187"/>
            </a:xfrm>
            <a:custGeom>
              <a:avLst/>
              <a:gdLst>
                <a:gd name="T0" fmla="*/ 13602 w 247"/>
                <a:gd name="T1" fmla="*/ 7496 h 589"/>
                <a:gd name="T2" fmla="*/ 13971 w 247"/>
                <a:gd name="T3" fmla="*/ 7496 h 589"/>
                <a:gd name="T4" fmla="*/ 43313 w 247"/>
                <a:gd name="T5" fmla="*/ 33653 h 589"/>
                <a:gd name="T6" fmla="*/ 43817 w 247"/>
                <a:gd name="T7" fmla="*/ 33993 h 589"/>
                <a:gd name="T8" fmla="*/ 69380 w 247"/>
                <a:gd name="T9" fmla="*/ 69559 h 589"/>
                <a:gd name="T10" fmla="*/ 69905 w 247"/>
                <a:gd name="T11" fmla="*/ 70452 h 589"/>
                <a:gd name="T12" fmla="*/ 88756 w 247"/>
                <a:gd name="T13" fmla="*/ 112260 h 589"/>
                <a:gd name="T14" fmla="*/ 89260 w 247"/>
                <a:gd name="T15" fmla="*/ 113129 h 589"/>
                <a:gd name="T16" fmla="*/ 99909 w 247"/>
                <a:gd name="T17" fmla="*/ 156989 h 589"/>
                <a:gd name="T18" fmla="*/ 99909 w 247"/>
                <a:gd name="T19" fmla="*/ 157358 h 589"/>
                <a:gd name="T20" fmla="*/ 99909 w 247"/>
                <a:gd name="T21" fmla="*/ 157703 h 589"/>
                <a:gd name="T22" fmla="*/ 100507 w 247"/>
                <a:gd name="T23" fmla="*/ 196717 h 589"/>
                <a:gd name="T24" fmla="*/ 99909 w 247"/>
                <a:gd name="T25" fmla="*/ 197470 h 589"/>
                <a:gd name="T26" fmla="*/ 89997 w 247"/>
                <a:gd name="T27" fmla="*/ 225680 h 589"/>
                <a:gd name="T28" fmla="*/ 89629 w 247"/>
                <a:gd name="T29" fmla="*/ 226261 h 589"/>
                <a:gd name="T30" fmla="*/ 72723 w 247"/>
                <a:gd name="T31" fmla="*/ 241330 h 589"/>
                <a:gd name="T32" fmla="*/ 72355 w 247"/>
                <a:gd name="T33" fmla="*/ 241330 h 589"/>
                <a:gd name="T34" fmla="*/ 89260 w 247"/>
                <a:gd name="T35" fmla="*/ 226261 h 589"/>
                <a:gd name="T36" fmla="*/ 89629 w 247"/>
                <a:gd name="T37" fmla="*/ 226261 h 589"/>
                <a:gd name="T38" fmla="*/ 99597 w 247"/>
                <a:gd name="T39" fmla="*/ 197470 h 589"/>
                <a:gd name="T40" fmla="*/ 99597 w 247"/>
                <a:gd name="T41" fmla="*/ 197085 h 589"/>
                <a:gd name="T42" fmla="*/ 99597 w 247"/>
                <a:gd name="T43" fmla="*/ 157703 h 589"/>
                <a:gd name="T44" fmla="*/ 99597 w 247"/>
                <a:gd name="T45" fmla="*/ 157358 h 589"/>
                <a:gd name="T46" fmla="*/ 99597 w 247"/>
                <a:gd name="T47" fmla="*/ 157358 h 589"/>
                <a:gd name="T48" fmla="*/ 88756 w 247"/>
                <a:gd name="T49" fmla="*/ 113129 h 589"/>
                <a:gd name="T50" fmla="*/ 88371 w 247"/>
                <a:gd name="T51" fmla="*/ 112260 h 589"/>
                <a:gd name="T52" fmla="*/ 69380 w 247"/>
                <a:gd name="T53" fmla="*/ 70452 h 589"/>
                <a:gd name="T54" fmla="*/ 69007 w 247"/>
                <a:gd name="T55" fmla="*/ 70084 h 589"/>
                <a:gd name="T56" fmla="*/ 43313 w 247"/>
                <a:gd name="T57" fmla="*/ 33993 h 589"/>
                <a:gd name="T58" fmla="*/ 42994 w 247"/>
                <a:gd name="T59" fmla="*/ 33653 h 589"/>
                <a:gd name="T60" fmla="*/ 13971 w 247"/>
                <a:gd name="T61" fmla="*/ 7496 h 589"/>
                <a:gd name="T62" fmla="*/ 13311 w 247"/>
                <a:gd name="T63" fmla="*/ 7496 h 589"/>
                <a:gd name="T64" fmla="*/ 0 w 247"/>
                <a:gd name="T65" fmla="*/ 0 h 589"/>
                <a:gd name="T66" fmla="*/ 13602 w 247"/>
                <a:gd name="T67" fmla="*/ 7496 h 5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7" h="589">
                  <a:moveTo>
                    <a:pt x="33" y="18"/>
                  </a:moveTo>
                  <a:cubicBezTo>
                    <a:pt x="33" y="18"/>
                    <a:pt x="33" y="18"/>
                    <a:pt x="34" y="18"/>
                  </a:cubicBezTo>
                  <a:cubicBezTo>
                    <a:pt x="58" y="35"/>
                    <a:pt x="82" y="56"/>
                    <a:pt x="105" y="82"/>
                  </a:cubicBezTo>
                  <a:cubicBezTo>
                    <a:pt x="105" y="82"/>
                    <a:pt x="106" y="83"/>
                    <a:pt x="106" y="83"/>
                  </a:cubicBezTo>
                  <a:cubicBezTo>
                    <a:pt x="128" y="109"/>
                    <a:pt x="149" y="138"/>
                    <a:pt x="168" y="170"/>
                  </a:cubicBezTo>
                  <a:cubicBezTo>
                    <a:pt x="168" y="171"/>
                    <a:pt x="168" y="171"/>
                    <a:pt x="169" y="172"/>
                  </a:cubicBezTo>
                  <a:cubicBezTo>
                    <a:pt x="187" y="204"/>
                    <a:pt x="203" y="238"/>
                    <a:pt x="215" y="274"/>
                  </a:cubicBezTo>
                  <a:cubicBezTo>
                    <a:pt x="216" y="274"/>
                    <a:pt x="216" y="275"/>
                    <a:pt x="216" y="276"/>
                  </a:cubicBezTo>
                  <a:cubicBezTo>
                    <a:pt x="228" y="311"/>
                    <a:pt x="237" y="347"/>
                    <a:pt x="242" y="383"/>
                  </a:cubicBezTo>
                  <a:cubicBezTo>
                    <a:pt x="242" y="383"/>
                    <a:pt x="242" y="384"/>
                    <a:pt x="242" y="384"/>
                  </a:cubicBezTo>
                  <a:cubicBezTo>
                    <a:pt x="242" y="384"/>
                    <a:pt x="242" y="384"/>
                    <a:pt x="242" y="385"/>
                  </a:cubicBezTo>
                  <a:cubicBezTo>
                    <a:pt x="247" y="421"/>
                    <a:pt x="247" y="453"/>
                    <a:pt x="243" y="480"/>
                  </a:cubicBezTo>
                  <a:cubicBezTo>
                    <a:pt x="242" y="481"/>
                    <a:pt x="242" y="481"/>
                    <a:pt x="242" y="482"/>
                  </a:cubicBezTo>
                  <a:cubicBezTo>
                    <a:pt x="238" y="509"/>
                    <a:pt x="230" y="533"/>
                    <a:pt x="218" y="551"/>
                  </a:cubicBezTo>
                  <a:cubicBezTo>
                    <a:pt x="218" y="551"/>
                    <a:pt x="217" y="552"/>
                    <a:pt x="217" y="552"/>
                  </a:cubicBezTo>
                  <a:cubicBezTo>
                    <a:pt x="206" y="569"/>
                    <a:pt x="193" y="581"/>
                    <a:pt x="176" y="589"/>
                  </a:cubicBezTo>
                  <a:cubicBezTo>
                    <a:pt x="175" y="589"/>
                    <a:pt x="175" y="589"/>
                    <a:pt x="175" y="589"/>
                  </a:cubicBezTo>
                  <a:cubicBezTo>
                    <a:pt x="192" y="582"/>
                    <a:pt x="205" y="569"/>
                    <a:pt x="216" y="552"/>
                  </a:cubicBezTo>
                  <a:cubicBezTo>
                    <a:pt x="216" y="552"/>
                    <a:pt x="217" y="552"/>
                    <a:pt x="217" y="552"/>
                  </a:cubicBezTo>
                  <a:cubicBezTo>
                    <a:pt x="228" y="533"/>
                    <a:pt x="237" y="510"/>
                    <a:pt x="241" y="482"/>
                  </a:cubicBezTo>
                  <a:cubicBezTo>
                    <a:pt x="241" y="482"/>
                    <a:pt x="241" y="481"/>
                    <a:pt x="241" y="481"/>
                  </a:cubicBezTo>
                  <a:cubicBezTo>
                    <a:pt x="245" y="453"/>
                    <a:pt x="246" y="421"/>
                    <a:pt x="241" y="385"/>
                  </a:cubicBezTo>
                  <a:cubicBezTo>
                    <a:pt x="241" y="385"/>
                    <a:pt x="241" y="385"/>
                    <a:pt x="241" y="384"/>
                  </a:cubicBezTo>
                  <a:cubicBezTo>
                    <a:pt x="241" y="384"/>
                    <a:pt x="241" y="384"/>
                    <a:pt x="241" y="384"/>
                  </a:cubicBezTo>
                  <a:cubicBezTo>
                    <a:pt x="236" y="348"/>
                    <a:pt x="227" y="312"/>
                    <a:pt x="215" y="276"/>
                  </a:cubicBezTo>
                  <a:cubicBezTo>
                    <a:pt x="215" y="276"/>
                    <a:pt x="214" y="275"/>
                    <a:pt x="214" y="274"/>
                  </a:cubicBezTo>
                  <a:cubicBezTo>
                    <a:pt x="202" y="239"/>
                    <a:pt x="186" y="204"/>
                    <a:pt x="168" y="172"/>
                  </a:cubicBezTo>
                  <a:cubicBezTo>
                    <a:pt x="167" y="172"/>
                    <a:pt x="167" y="171"/>
                    <a:pt x="167" y="171"/>
                  </a:cubicBezTo>
                  <a:cubicBezTo>
                    <a:pt x="148" y="139"/>
                    <a:pt x="128" y="109"/>
                    <a:pt x="105" y="83"/>
                  </a:cubicBezTo>
                  <a:cubicBezTo>
                    <a:pt x="105" y="83"/>
                    <a:pt x="105" y="82"/>
                    <a:pt x="104" y="82"/>
                  </a:cubicBezTo>
                  <a:cubicBezTo>
                    <a:pt x="82" y="56"/>
                    <a:pt x="58" y="35"/>
                    <a:pt x="34" y="18"/>
                  </a:cubicBezTo>
                  <a:cubicBezTo>
                    <a:pt x="33" y="18"/>
                    <a:pt x="33" y="18"/>
                    <a:pt x="32" y="18"/>
                  </a:cubicBezTo>
                  <a:cubicBezTo>
                    <a:pt x="22" y="11"/>
                    <a:pt x="11" y="5"/>
                    <a:pt x="0" y="0"/>
                  </a:cubicBezTo>
                  <a:cubicBezTo>
                    <a:pt x="11" y="5"/>
                    <a:pt x="22" y="11"/>
                    <a:pt x="33" y="18"/>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Freeform 75">
              <a:extLst>
                <a:ext uri="{FF2B5EF4-FFF2-40B4-BE49-F238E27FC236}">
                  <a16:creationId xmlns:a16="http://schemas.microsoft.com/office/drawing/2014/main" id="{D1FBD3D6-CB8A-4B1D-810D-A0E2A4F6D79D}"/>
                </a:ext>
              </a:extLst>
            </p:cNvPr>
            <p:cNvSpPr>
              <a:spLocks/>
            </p:cNvSpPr>
            <p:nvPr/>
          </p:nvSpPr>
          <p:spPr bwMode="auto">
            <a:xfrm>
              <a:off x="5363504" y="3014609"/>
              <a:ext cx="247474" cy="1095671"/>
            </a:xfrm>
            <a:custGeom>
              <a:avLst/>
              <a:gdLst>
                <a:gd name="T0" fmla="*/ 6104 w 138"/>
                <a:gd name="T1" fmla="*/ 9917 h 611"/>
                <a:gd name="T2" fmla="*/ 6629 w 138"/>
                <a:gd name="T3" fmla="*/ 9917 h 611"/>
                <a:gd name="T4" fmla="*/ 20526 w 138"/>
                <a:gd name="T5" fmla="*/ 40912 h 611"/>
                <a:gd name="T6" fmla="*/ 20826 w 138"/>
                <a:gd name="T7" fmla="*/ 41809 h 611"/>
                <a:gd name="T8" fmla="*/ 34065 w 138"/>
                <a:gd name="T9" fmla="*/ 81540 h 611"/>
                <a:gd name="T10" fmla="*/ 34065 w 138"/>
                <a:gd name="T11" fmla="*/ 82449 h 611"/>
                <a:gd name="T12" fmla="*/ 45531 w 138"/>
                <a:gd name="T13" fmla="*/ 127024 h 611"/>
                <a:gd name="T14" fmla="*/ 45531 w 138"/>
                <a:gd name="T15" fmla="*/ 127326 h 611"/>
                <a:gd name="T16" fmla="*/ 53351 w 138"/>
                <a:gd name="T17" fmla="*/ 172511 h 611"/>
                <a:gd name="T18" fmla="*/ 53351 w 138"/>
                <a:gd name="T19" fmla="*/ 173035 h 611"/>
                <a:gd name="T20" fmla="*/ 53351 w 138"/>
                <a:gd name="T21" fmla="*/ 173314 h 611"/>
                <a:gd name="T22" fmla="*/ 56648 w 138"/>
                <a:gd name="T23" fmla="*/ 211514 h 611"/>
                <a:gd name="T24" fmla="*/ 56648 w 138"/>
                <a:gd name="T25" fmla="*/ 211894 h 611"/>
                <a:gd name="T26" fmla="*/ 54588 w 138"/>
                <a:gd name="T27" fmla="*/ 237741 h 611"/>
                <a:gd name="T28" fmla="*/ 54220 w 138"/>
                <a:gd name="T29" fmla="*/ 238060 h 611"/>
                <a:gd name="T30" fmla="*/ 47591 w 138"/>
                <a:gd name="T31" fmla="*/ 249504 h 611"/>
                <a:gd name="T32" fmla="*/ 47591 w 138"/>
                <a:gd name="T33" fmla="*/ 250029 h 611"/>
                <a:gd name="T34" fmla="*/ 46429 w 138"/>
                <a:gd name="T35" fmla="*/ 250402 h 611"/>
                <a:gd name="T36" fmla="*/ 46429 w 138"/>
                <a:gd name="T37" fmla="*/ 250402 h 611"/>
                <a:gd name="T38" fmla="*/ 47301 w 138"/>
                <a:gd name="T39" fmla="*/ 250029 h 611"/>
                <a:gd name="T40" fmla="*/ 47591 w 138"/>
                <a:gd name="T41" fmla="*/ 250029 h 611"/>
                <a:gd name="T42" fmla="*/ 53696 w 138"/>
                <a:gd name="T43" fmla="*/ 238060 h 611"/>
                <a:gd name="T44" fmla="*/ 53696 w 138"/>
                <a:gd name="T45" fmla="*/ 237741 h 611"/>
                <a:gd name="T46" fmla="*/ 55777 w 138"/>
                <a:gd name="T47" fmla="*/ 212201 h 611"/>
                <a:gd name="T48" fmla="*/ 55777 w 138"/>
                <a:gd name="T49" fmla="*/ 211894 h 611"/>
                <a:gd name="T50" fmla="*/ 53036 w 138"/>
                <a:gd name="T51" fmla="*/ 173314 h 611"/>
                <a:gd name="T52" fmla="*/ 52441 w 138"/>
                <a:gd name="T53" fmla="*/ 173035 h 611"/>
                <a:gd name="T54" fmla="*/ 52441 w 138"/>
                <a:gd name="T55" fmla="*/ 173035 h 611"/>
                <a:gd name="T56" fmla="*/ 45153 w 138"/>
                <a:gd name="T57" fmla="*/ 127917 h 611"/>
                <a:gd name="T58" fmla="*/ 44667 w 138"/>
                <a:gd name="T59" fmla="*/ 127024 h 611"/>
                <a:gd name="T60" fmla="*/ 33696 w 138"/>
                <a:gd name="T61" fmla="*/ 82449 h 611"/>
                <a:gd name="T62" fmla="*/ 33696 w 138"/>
                <a:gd name="T63" fmla="*/ 81540 h 611"/>
                <a:gd name="T64" fmla="*/ 20526 w 138"/>
                <a:gd name="T65" fmla="*/ 41809 h 611"/>
                <a:gd name="T66" fmla="*/ 20146 w 138"/>
                <a:gd name="T67" fmla="*/ 41441 h 611"/>
                <a:gd name="T68" fmla="*/ 6104 w 138"/>
                <a:gd name="T69" fmla="*/ 10207 h 611"/>
                <a:gd name="T70" fmla="*/ 6104 w 138"/>
                <a:gd name="T71" fmla="*/ 9917 h 611"/>
                <a:gd name="T72" fmla="*/ 0 w 138"/>
                <a:gd name="T73" fmla="*/ 0 h 611"/>
                <a:gd name="T74" fmla="*/ 0 w 138"/>
                <a:gd name="T75" fmla="*/ 0 h 611"/>
                <a:gd name="T76" fmla="*/ 6104 w 138"/>
                <a:gd name="T77" fmla="*/ 9917 h 6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8" h="611">
                  <a:moveTo>
                    <a:pt x="15" y="24"/>
                  </a:moveTo>
                  <a:cubicBezTo>
                    <a:pt x="15" y="24"/>
                    <a:pt x="15" y="24"/>
                    <a:pt x="16" y="24"/>
                  </a:cubicBezTo>
                  <a:cubicBezTo>
                    <a:pt x="27" y="45"/>
                    <a:pt x="39" y="71"/>
                    <a:pt x="50" y="100"/>
                  </a:cubicBezTo>
                  <a:cubicBezTo>
                    <a:pt x="50" y="101"/>
                    <a:pt x="50" y="101"/>
                    <a:pt x="51" y="102"/>
                  </a:cubicBezTo>
                  <a:cubicBezTo>
                    <a:pt x="62" y="131"/>
                    <a:pt x="73" y="164"/>
                    <a:pt x="83" y="199"/>
                  </a:cubicBezTo>
                  <a:cubicBezTo>
                    <a:pt x="83" y="200"/>
                    <a:pt x="83" y="200"/>
                    <a:pt x="83" y="201"/>
                  </a:cubicBezTo>
                  <a:cubicBezTo>
                    <a:pt x="93" y="236"/>
                    <a:pt x="103" y="273"/>
                    <a:pt x="111" y="310"/>
                  </a:cubicBezTo>
                  <a:cubicBezTo>
                    <a:pt x="111" y="310"/>
                    <a:pt x="111" y="311"/>
                    <a:pt x="111" y="311"/>
                  </a:cubicBezTo>
                  <a:cubicBezTo>
                    <a:pt x="119" y="348"/>
                    <a:pt x="125" y="386"/>
                    <a:pt x="130" y="421"/>
                  </a:cubicBezTo>
                  <a:cubicBezTo>
                    <a:pt x="130" y="421"/>
                    <a:pt x="130" y="422"/>
                    <a:pt x="130" y="422"/>
                  </a:cubicBezTo>
                  <a:cubicBezTo>
                    <a:pt x="130" y="422"/>
                    <a:pt x="130" y="423"/>
                    <a:pt x="130" y="423"/>
                  </a:cubicBezTo>
                  <a:cubicBezTo>
                    <a:pt x="135" y="459"/>
                    <a:pt x="137" y="490"/>
                    <a:pt x="138" y="516"/>
                  </a:cubicBezTo>
                  <a:cubicBezTo>
                    <a:pt x="138" y="517"/>
                    <a:pt x="138" y="517"/>
                    <a:pt x="138" y="517"/>
                  </a:cubicBezTo>
                  <a:cubicBezTo>
                    <a:pt x="138" y="544"/>
                    <a:pt x="136" y="565"/>
                    <a:pt x="133" y="580"/>
                  </a:cubicBezTo>
                  <a:cubicBezTo>
                    <a:pt x="133" y="580"/>
                    <a:pt x="132" y="581"/>
                    <a:pt x="132" y="581"/>
                  </a:cubicBezTo>
                  <a:cubicBezTo>
                    <a:pt x="129" y="596"/>
                    <a:pt x="123" y="606"/>
                    <a:pt x="116" y="609"/>
                  </a:cubicBezTo>
                  <a:cubicBezTo>
                    <a:pt x="116" y="609"/>
                    <a:pt x="116" y="610"/>
                    <a:pt x="116" y="610"/>
                  </a:cubicBezTo>
                  <a:cubicBezTo>
                    <a:pt x="115" y="610"/>
                    <a:pt x="114" y="610"/>
                    <a:pt x="113" y="611"/>
                  </a:cubicBezTo>
                  <a:cubicBezTo>
                    <a:pt x="113" y="611"/>
                    <a:pt x="113" y="611"/>
                    <a:pt x="113" y="611"/>
                  </a:cubicBezTo>
                  <a:cubicBezTo>
                    <a:pt x="114" y="610"/>
                    <a:pt x="114" y="610"/>
                    <a:pt x="115" y="610"/>
                  </a:cubicBezTo>
                  <a:cubicBezTo>
                    <a:pt x="115" y="610"/>
                    <a:pt x="115" y="610"/>
                    <a:pt x="116" y="610"/>
                  </a:cubicBezTo>
                  <a:cubicBezTo>
                    <a:pt x="122" y="606"/>
                    <a:pt x="128" y="596"/>
                    <a:pt x="131" y="581"/>
                  </a:cubicBezTo>
                  <a:cubicBezTo>
                    <a:pt x="131" y="581"/>
                    <a:pt x="131" y="581"/>
                    <a:pt x="131" y="580"/>
                  </a:cubicBezTo>
                  <a:cubicBezTo>
                    <a:pt x="135" y="565"/>
                    <a:pt x="136" y="544"/>
                    <a:pt x="136" y="518"/>
                  </a:cubicBezTo>
                  <a:cubicBezTo>
                    <a:pt x="136" y="517"/>
                    <a:pt x="136" y="517"/>
                    <a:pt x="136" y="517"/>
                  </a:cubicBezTo>
                  <a:cubicBezTo>
                    <a:pt x="136" y="490"/>
                    <a:pt x="133" y="459"/>
                    <a:pt x="129" y="423"/>
                  </a:cubicBezTo>
                  <a:cubicBezTo>
                    <a:pt x="129" y="423"/>
                    <a:pt x="129" y="423"/>
                    <a:pt x="128" y="422"/>
                  </a:cubicBezTo>
                  <a:cubicBezTo>
                    <a:pt x="128" y="422"/>
                    <a:pt x="128" y="422"/>
                    <a:pt x="128" y="422"/>
                  </a:cubicBezTo>
                  <a:cubicBezTo>
                    <a:pt x="124" y="386"/>
                    <a:pt x="117" y="349"/>
                    <a:pt x="110" y="312"/>
                  </a:cubicBezTo>
                  <a:cubicBezTo>
                    <a:pt x="109" y="311"/>
                    <a:pt x="109" y="310"/>
                    <a:pt x="109" y="310"/>
                  </a:cubicBezTo>
                  <a:cubicBezTo>
                    <a:pt x="101" y="273"/>
                    <a:pt x="92" y="236"/>
                    <a:pt x="82" y="201"/>
                  </a:cubicBezTo>
                  <a:cubicBezTo>
                    <a:pt x="82" y="201"/>
                    <a:pt x="82" y="200"/>
                    <a:pt x="82" y="199"/>
                  </a:cubicBezTo>
                  <a:cubicBezTo>
                    <a:pt x="72" y="165"/>
                    <a:pt x="61" y="132"/>
                    <a:pt x="50" y="102"/>
                  </a:cubicBezTo>
                  <a:cubicBezTo>
                    <a:pt x="50" y="102"/>
                    <a:pt x="49" y="101"/>
                    <a:pt x="49" y="101"/>
                  </a:cubicBezTo>
                  <a:cubicBezTo>
                    <a:pt x="38" y="71"/>
                    <a:pt x="27" y="45"/>
                    <a:pt x="15" y="25"/>
                  </a:cubicBezTo>
                  <a:cubicBezTo>
                    <a:pt x="15" y="24"/>
                    <a:pt x="15" y="24"/>
                    <a:pt x="15" y="24"/>
                  </a:cubicBezTo>
                  <a:cubicBezTo>
                    <a:pt x="10" y="15"/>
                    <a:pt x="5" y="7"/>
                    <a:pt x="0" y="0"/>
                  </a:cubicBezTo>
                  <a:cubicBezTo>
                    <a:pt x="0" y="0"/>
                    <a:pt x="0" y="0"/>
                    <a:pt x="0" y="0"/>
                  </a:cubicBezTo>
                  <a:cubicBezTo>
                    <a:pt x="5" y="7"/>
                    <a:pt x="10" y="15"/>
                    <a:pt x="15" y="24"/>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Freeform 76">
              <a:extLst>
                <a:ext uri="{FF2B5EF4-FFF2-40B4-BE49-F238E27FC236}">
                  <a16:creationId xmlns:a16="http://schemas.microsoft.com/office/drawing/2014/main" id="{83DF8F81-A60D-4D58-9579-E8A6024B56DB}"/>
                </a:ext>
              </a:extLst>
            </p:cNvPr>
            <p:cNvSpPr>
              <a:spLocks/>
            </p:cNvSpPr>
            <p:nvPr/>
          </p:nvSpPr>
          <p:spPr bwMode="auto">
            <a:xfrm>
              <a:off x="5333139" y="3014609"/>
              <a:ext cx="129051" cy="1110098"/>
            </a:xfrm>
            <a:custGeom>
              <a:avLst/>
              <a:gdLst>
                <a:gd name="T0" fmla="*/ 4845 w 72"/>
                <a:gd name="T1" fmla="*/ 10581 h 619"/>
                <a:gd name="T2" fmla="*/ 4477 w 72"/>
                <a:gd name="T3" fmla="*/ 11106 h 619"/>
                <a:gd name="T4" fmla="*/ 1237 w 72"/>
                <a:gd name="T5" fmla="*/ 45124 h 619"/>
                <a:gd name="T6" fmla="*/ 1237 w 72"/>
                <a:gd name="T7" fmla="*/ 45497 h 619"/>
                <a:gd name="T8" fmla="*/ 368 w 72"/>
                <a:gd name="T9" fmla="*/ 87314 h 619"/>
                <a:gd name="T10" fmla="*/ 368 w 72"/>
                <a:gd name="T11" fmla="*/ 88195 h 619"/>
                <a:gd name="T12" fmla="*/ 2420 w 72"/>
                <a:gd name="T13" fmla="*/ 133994 h 619"/>
                <a:gd name="T14" fmla="*/ 2420 w 72"/>
                <a:gd name="T15" fmla="*/ 134865 h 619"/>
                <a:gd name="T16" fmla="*/ 6897 w 72"/>
                <a:gd name="T17" fmla="*/ 180362 h 619"/>
                <a:gd name="T18" fmla="*/ 6897 w 72"/>
                <a:gd name="T19" fmla="*/ 180362 h 619"/>
                <a:gd name="T20" fmla="*/ 6897 w 72"/>
                <a:gd name="T21" fmla="*/ 181243 h 619"/>
                <a:gd name="T22" fmla="*/ 13151 w 72"/>
                <a:gd name="T23" fmla="*/ 218887 h 619"/>
                <a:gd name="T24" fmla="*/ 13491 w 72"/>
                <a:gd name="T25" fmla="*/ 219390 h 619"/>
                <a:gd name="T26" fmla="*/ 20754 w 72"/>
                <a:gd name="T27" fmla="*/ 243566 h 619"/>
                <a:gd name="T28" fmla="*/ 20754 w 72"/>
                <a:gd name="T29" fmla="*/ 243878 h 619"/>
                <a:gd name="T30" fmla="*/ 28248 w 72"/>
                <a:gd name="T31" fmla="*/ 253802 h 619"/>
                <a:gd name="T32" fmla="*/ 28248 w 72"/>
                <a:gd name="T33" fmla="*/ 253802 h 619"/>
                <a:gd name="T34" fmla="*/ 29429 w 72"/>
                <a:gd name="T35" fmla="*/ 253802 h 619"/>
                <a:gd name="T36" fmla="*/ 29117 w 72"/>
                <a:gd name="T37" fmla="*/ 253802 h 619"/>
                <a:gd name="T38" fmla="*/ 27880 w 72"/>
                <a:gd name="T39" fmla="*/ 253802 h 619"/>
                <a:gd name="T40" fmla="*/ 27880 w 72"/>
                <a:gd name="T41" fmla="*/ 253802 h 619"/>
                <a:gd name="T42" fmla="*/ 20114 w 72"/>
                <a:gd name="T43" fmla="*/ 243878 h 619"/>
                <a:gd name="T44" fmla="*/ 20114 w 72"/>
                <a:gd name="T45" fmla="*/ 243566 h 619"/>
                <a:gd name="T46" fmla="*/ 12623 w 72"/>
                <a:gd name="T47" fmla="*/ 219390 h 619"/>
                <a:gd name="T48" fmla="*/ 12623 w 72"/>
                <a:gd name="T49" fmla="*/ 218887 h 619"/>
                <a:gd name="T50" fmla="*/ 6094 w 72"/>
                <a:gd name="T51" fmla="*/ 181243 h 619"/>
                <a:gd name="T52" fmla="*/ 6094 w 72"/>
                <a:gd name="T53" fmla="*/ 180362 h 619"/>
                <a:gd name="T54" fmla="*/ 6094 w 72"/>
                <a:gd name="T55" fmla="*/ 180362 h 619"/>
                <a:gd name="T56" fmla="*/ 1556 w 72"/>
                <a:gd name="T57" fmla="*/ 134865 h 619"/>
                <a:gd name="T58" fmla="*/ 1556 w 72"/>
                <a:gd name="T59" fmla="*/ 133994 h 619"/>
                <a:gd name="T60" fmla="*/ 0 w 72"/>
                <a:gd name="T61" fmla="*/ 88195 h 619"/>
                <a:gd name="T62" fmla="*/ 0 w 72"/>
                <a:gd name="T63" fmla="*/ 87314 h 619"/>
                <a:gd name="T64" fmla="*/ 869 w 72"/>
                <a:gd name="T65" fmla="*/ 45497 h 619"/>
                <a:gd name="T66" fmla="*/ 869 w 72"/>
                <a:gd name="T67" fmla="*/ 45124 h 619"/>
                <a:gd name="T68" fmla="*/ 4477 w 72"/>
                <a:gd name="T69" fmla="*/ 11106 h 619"/>
                <a:gd name="T70" fmla="*/ 4477 w 72"/>
                <a:gd name="T71" fmla="*/ 10581 h 619"/>
                <a:gd name="T72" fmla="*/ 6897 w 72"/>
                <a:gd name="T73" fmla="*/ 0 h 619"/>
                <a:gd name="T74" fmla="*/ 4845 w 72"/>
                <a:gd name="T75" fmla="*/ 10581 h 61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2" h="619">
                  <a:moveTo>
                    <a:pt x="12" y="26"/>
                  </a:moveTo>
                  <a:cubicBezTo>
                    <a:pt x="12" y="27"/>
                    <a:pt x="11" y="27"/>
                    <a:pt x="11" y="27"/>
                  </a:cubicBezTo>
                  <a:cubicBezTo>
                    <a:pt x="8" y="50"/>
                    <a:pt x="5" y="78"/>
                    <a:pt x="3" y="110"/>
                  </a:cubicBezTo>
                  <a:cubicBezTo>
                    <a:pt x="3" y="110"/>
                    <a:pt x="3" y="110"/>
                    <a:pt x="3" y="111"/>
                  </a:cubicBezTo>
                  <a:cubicBezTo>
                    <a:pt x="1" y="142"/>
                    <a:pt x="1" y="177"/>
                    <a:pt x="1" y="213"/>
                  </a:cubicBezTo>
                  <a:cubicBezTo>
                    <a:pt x="1" y="214"/>
                    <a:pt x="1" y="214"/>
                    <a:pt x="1" y="215"/>
                  </a:cubicBezTo>
                  <a:cubicBezTo>
                    <a:pt x="2" y="251"/>
                    <a:pt x="3" y="289"/>
                    <a:pt x="6" y="327"/>
                  </a:cubicBezTo>
                  <a:cubicBezTo>
                    <a:pt x="6" y="327"/>
                    <a:pt x="6" y="328"/>
                    <a:pt x="6" y="329"/>
                  </a:cubicBezTo>
                  <a:cubicBezTo>
                    <a:pt x="8" y="366"/>
                    <a:pt x="12" y="404"/>
                    <a:pt x="17" y="440"/>
                  </a:cubicBezTo>
                  <a:cubicBezTo>
                    <a:pt x="17" y="440"/>
                    <a:pt x="17" y="440"/>
                    <a:pt x="17" y="440"/>
                  </a:cubicBezTo>
                  <a:cubicBezTo>
                    <a:pt x="17" y="441"/>
                    <a:pt x="17" y="441"/>
                    <a:pt x="17" y="442"/>
                  </a:cubicBezTo>
                  <a:cubicBezTo>
                    <a:pt x="21" y="477"/>
                    <a:pt x="27" y="508"/>
                    <a:pt x="32" y="534"/>
                  </a:cubicBezTo>
                  <a:cubicBezTo>
                    <a:pt x="33" y="534"/>
                    <a:pt x="33" y="534"/>
                    <a:pt x="33" y="535"/>
                  </a:cubicBezTo>
                  <a:cubicBezTo>
                    <a:pt x="38" y="560"/>
                    <a:pt x="44" y="580"/>
                    <a:pt x="51" y="594"/>
                  </a:cubicBezTo>
                  <a:cubicBezTo>
                    <a:pt x="51" y="594"/>
                    <a:pt x="51" y="595"/>
                    <a:pt x="51" y="595"/>
                  </a:cubicBezTo>
                  <a:cubicBezTo>
                    <a:pt x="57" y="609"/>
                    <a:pt x="63" y="617"/>
                    <a:pt x="69" y="619"/>
                  </a:cubicBezTo>
                  <a:cubicBezTo>
                    <a:pt x="69" y="619"/>
                    <a:pt x="69" y="619"/>
                    <a:pt x="69" y="619"/>
                  </a:cubicBezTo>
                  <a:cubicBezTo>
                    <a:pt x="70" y="619"/>
                    <a:pt x="71" y="619"/>
                    <a:pt x="72" y="619"/>
                  </a:cubicBezTo>
                  <a:cubicBezTo>
                    <a:pt x="71" y="619"/>
                    <a:pt x="71" y="619"/>
                    <a:pt x="71" y="619"/>
                  </a:cubicBezTo>
                  <a:cubicBezTo>
                    <a:pt x="70" y="619"/>
                    <a:pt x="69" y="619"/>
                    <a:pt x="68" y="619"/>
                  </a:cubicBezTo>
                  <a:cubicBezTo>
                    <a:pt x="68" y="619"/>
                    <a:pt x="68" y="619"/>
                    <a:pt x="68" y="619"/>
                  </a:cubicBezTo>
                  <a:cubicBezTo>
                    <a:pt x="62" y="617"/>
                    <a:pt x="56" y="609"/>
                    <a:pt x="49" y="595"/>
                  </a:cubicBezTo>
                  <a:cubicBezTo>
                    <a:pt x="49" y="595"/>
                    <a:pt x="49" y="595"/>
                    <a:pt x="49" y="594"/>
                  </a:cubicBezTo>
                  <a:cubicBezTo>
                    <a:pt x="43" y="580"/>
                    <a:pt x="37" y="560"/>
                    <a:pt x="31" y="535"/>
                  </a:cubicBezTo>
                  <a:cubicBezTo>
                    <a:pt x="31" y="534"/>
                    <a:pt x="31" y="534"/>
                    <a:pt x="31" y="534"/>
                  </a:cubicBezTo>
                  <a:cubicBezTo>
                    <a:pt x="25" y="508"/>
                    <a:pt x="20" y="477"/>
                    <a:pt x="15" y="442"/>
                  </a:cubicBezTo>
                  <a:cubicBezTo>
                    <a:pt x="15" y="441"/>
                    <a:pt x="15" y="441"/>
                    <a:pt x="15" y="440"/>
                  </a:cubicBezTo>
                  <a:cubicBezTo>
                    <a:pt x="15" y="440"/>
                    <a:pt x="15" y="440"/>
                    <a:pt x="15" y="440"/>
                  </a:cubicBezTo>
                  <a:cubicBezTo>
                    <a:pt x="10" y="404"/>
                    <a:pt x="7" y="366"/>
                    <a:pt x="4" y="329"/>
                  </a:cubicBezTo>
                  <a:cubicBezTo>
                    <a:pt x="4" y="328"/>
                    <a:pt x="4" y="328"/>
                    <a:pt x="4" y="327"/>
                  </a:cubicBezTo>
                  <a:cubicBezTo>
                    <a:pt x="2" y="289"/>
                    <a:pt x="0" y="251"/>
                    <a:pt x="0" y="215"/>
                  </a:cubicBezTo>
                  <a:cubicBezTo>
                    <a:pt x="0" y="214"/>
                    <a:pt x="0" y="214"/>
                    <a:pt x="0" y="213"/>
                  </a:cubicBezTo>
                  <a:cubicBezTo>
                    <a:pt x="0" y="177"/>
                    <a:pt x="0" y="142"/>
                    <a:pt x="2" y="111"/>
                  </a:cubicBezTo>
                  <a:cubicBezTo>
                    <a:pt x="2" y="111"/>
                    <a:pt x="2" y="110"/>
                    <a:pt x="2" y="110"/>
                  </a:cubicBezTo>
                  <a:cubicBezTo>
                    <a:pt x="4" y="78"/>
                    <a:pt x="7" y="50"/>
                    <a:pt x="11" y="27"/>
                  </a:cubicBezTo>
                  <a:cubicBezTo>
                    <a:pt x="11" y="27"/>
                    <a:pt x="11" y="27"/>
                    <a:pt x="11" y="26"/>
                  </a:cubicBezTo>
                  <a:cubicBezTo>
                    <a:pt x="13" y="17"/>
                    <a:pt x="15" y="8"/>
                    <a:pt x="17" y="0"/>
                  </a:cubicBezTo>
                  <a:cubicBezTo>
                    <a:pt x="15" y="8"/>
                    <a:pt x="13" y="17"/>
                    <a:pt x="12" y="26"/>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Freeform 77">
              <a:extLst>
                <a:ext uri="{FF2B5EF4-FFF2-40B4-BE49-F238E27FC236}">
                  <a16:creationId xmlns:a16="http://schemas.microsoft.com/office/drawing/2014/main" id="{0109B27D-6A0D-41BC-8C2E-A1148DABCC0E}"/>
                </a:ext>
              </a:extLst>
            </p:cNvPr>
            <p:cNvSpPr>
              <a:spLocks/>
            </p:cNvSpPr>
            <p:nvPr/>
          </p:nvSpPr>
          <p:spPr bwMode="auto">
            <a:xfrm>
              <a:off x="5126658" y="3014609"/>
              <a:ext cx="236846" cy="1102505"/>
            </a:xfrm>
            <a:custGeom>
              <a:avLst/>
              <a:gdLst>
                <a:gd name="T0" fmla="*/ 44108 w 132"/>
                <a:gd name="T1" fmla="*/ 10568 h 615"/>
                <a:gd name="T2" fmla="*/ 43760 w 132"/>
                <a:gd name="T3" fmla="*/ 11092 h 615"/>
                <a:gd name="T4" fmla="*/ 23532 w 132"/>
                <a:gd name="T5" fmla="*/ 43813 h 615"/>
                <a:gd name="T6" fmla="*/ 23532 w 132"/>
                <a:gd name="T7" fmla="*/ 44153 h 615"/>
                <a:gd name="T8" fmla="*/ 9083 w 132"/>
                <a:gd name="T9" fmla="*/ 85385 h 615"/>
                <a:gd name="T10" fmla="*/ 8705 w 132"/>
                <a:gd name="T11" fmla="*/ 86284 h 615"/>
                <a:gd name="T12" fmla="*/ 1558 w 132"/>
                <a:gd name="T13" fmla="*/ 131617 h 615"/>
                <a:gd name="T14" fmla="*/ 1558 w 132"/>
                <a:gd name="T15" fmla="*/ 132120 h 615"/>
                <a:gd name="T16" fmla="*/ 2971 w 132"/>
                <a:gd name="T17" fmla="*/ 177550 h 615"/>
                <a:gd name="T18" fmla="*/ 2971 w 132"/>
                <a:gd name="T19" fmla="*/ 177890 h 615"/>
                <a:gd name="T20" fmla="*/ 2971 w 132"/>
                <a:gd name="T21" fmla="*/ 178197 h 615"/>
                <a:gd name="T22" fmla="*/ 12771 w 132"/>
                <a:gd name="T23" fmla="*/ 215977 h 615"/>
                <a:gd name="T24" fmla="*/ 12771 w 132"/>
                <a:gd name="T25" fmla="*/ 216346 h 615"/>
                <a:gd name="T26" fmla="*/ 29274 w 132"/>
                <a:gd name="T27" fmla="*/ 241273 h 615"/>
                <a:gd name="T28" fmla="*/ 29642 w 132"/>
                <a:gd name="T29" fmla="*/ 241641 h 615"/>
                <a:gd name="T30" fmla="*/ 48979 w 132"/>
                <a:gd name="T31" fmla="*/ 251458 h 615"/>
                <a:gd name="T32" fmla="*/ 48632 w 132"/>
                <a:gd name="T33" fmla="*/ 251458 h 615"/>
                <a:gd name="T34" fmla="*/ 28773 w 132"/>
                <a:gd name="T35" fmla="*/ 241273 h 615"/>
                <a:gd name="T36" fmla="*/ 28773 w 132"/>
                <a:gd name="T37" fmla="*/ 241273 h 615"/>
                <a:gd name="T38" fmla="*/ 12385 w 132"/>
                <a:gd name="T39" fmla="*/ 216346 h 615"/>
                <a:gd name="T40" fmla="*/ 12018 w 132"/>
                <a:gd name="T41" fmla="*/ 215977 h 615"/>
                <a:gd name="T42" fmla="*/ 2430 w 132"/>
                <a:gd name="T43" fmla="*/ 178197 h 615"/>
                <a:gd name="T44" fmla="*/ 2430 w 132"/>
                <a:gd name="T45" fmla="*/ 177890 h 615"/>
                <a:gd name="T46" fmla="*/ 2061 w 132"/>
                <a:gd name="T47" fmla="*/ 177550 h 615"/>
                <a:gd name="T48" fmla="*/ 1257 w 132"/>
                <a:gd name="T49" fmla="*/ 132120 h 615"/>
                <a:gd name="T50" fmla="*/ 1257 w 132"/>
                <a:gd name="T51" fmla="*/ 131301 h 615"/>
                <a:gd name="T52" fmla="*/ 8173 w 132"/>
                <a:gd name="T53" fmla="*/ 85909 h 615"/>
                <a:gd name="T54" fmla="*/ 8705 w 132"/>
                <a:gd name="T55" fmla="*/ 85385 h 615"/>
                <a:gd name="T56" fmla="*/ 23001 w 132"/>
                <a:gd name="T57" fmla="*/ 44153 h 615"/>
                <a:gd name="T58" fmla="*/ 23001 w 132"/>
                <a:gd name="T59" fmla="*/ 43813 h 615"/>
                <a:gd name="T60" fmla="*/ 43760 w 132"/>
                <a:gd name="T61" fmla="*/ 11092 h 615"/>
                <a:gd name="T62" fmla="*/ 44108 w 132"/>
                <a:gd name="T63" fmla="*/ 10185 h 615"/>
                <a:gd name="T64" fmla="*/ 54366 w 132"/>
                <a:gd name="T65" fmla="*/ 0 h 615"/>
                <a:gd name="T66" fmla="*/ 54366 w 132"/>
                <a:gd name="T67" fmla="*/ 0 h 615"/>
                <a:gd name="T68" fmla="*/ 44108 w 132"/>
                <a:gd name="T69" fmla="*/ 10568 h 6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2" h="615">
                  <a:moveTo>
                    <a:pt x="107" y="26"/>
                  </a:moveTo>
                  <a:cubicBezTo>
                    <a:pt x="107" y="26"/>
                    <a:pt x="106" y="26"/>
                    <a:pt x="106" y="27"/>
                  </a:cubicBezTo>
                  <a:cubicBezTo>
                    <a:pt x="88" y="49"/>
                    <a:pt x="71" y="76"/>
                    <a:pt x="57" y="107"/>
                  </a:cubicBezTo>
                  <a:cubicBezTo>
                    <a:pt x="57" y="107"/>
                    <a:pt x="57" y="108"/>
                    <a:pt x="57" y="108"/>
                  </a:cubicBezTo>
                  <a:cubicBezTo>
                    <a:pt x="42" y="139"/>
                    <a:pt x="31" y="173"/>
                    <a:pt x="22" y="209"/>
                  </a:cubicBezTo>
                  <a:cubicBezTo>
                    <a:pt x="22" y="210"/>
                    <a:pt x="22" y="210"/>
                    <a:pt x="21" y="211"/>
                  </a:cubicBezTo>
                  <a:cubicBezTo>
                    <a:pt x="13" y="247"/>
                    <a:pt x="7" y="284"/>
                    <a:pt x="4" y="322"/>
                  </a:cubicBezTo>
                  <a:cubicBezTo>
                    <a:pt x="4" y="322"/>
                    <a:pt x="4" y="323"/>
                    <a:pt x="4" y="323"/>
                  </a:cubicBezTo>
                  <a:cubicBezTo>
                    <a:pt x="2" y="361"/>
                    <a:pt x="2" y="398"/>
                    <a:pt x="7" y="434"/>
                  </a:cubicBezTo>
                  <a:cubicBezTo>
                    <a:pt x="7" y="434"/>
                    <a:pt x="7" y="435"/>
                    <a:pt x="7" y="435"/>
                  </a:cubicBezTo>
                  <a:cubicBezTo>
                    <a:pt x="7" y="435"/>
                    <a:pt x="7" y="436"/>
                    <a:pt x="7" y="436"/>
                  </a:cubicBezTo>
                  <a:cubicBezTo>
                    <a:pt x="12" y="472"/>
                    <a:pt x="20" y="503"/>
                    <a:pt x="31" y="528"/>
                  </a:cubicBezTo>
                  <a:cubicBezTo>
                    <a:pt x="31" y="529"/>
                    <a:pt x="31" y="529"/>
                    <a:pt x="31" y="529"/>
                  </a:cubicBezTo>
                  <a:cubicBezTo>
                    <a:pt x="42" y="555"/>
                    <a:pt x="55" y="575"/>
                    <a:pt x="71" y="590"/>
                  </a:cubicBezTo>
                  <a:cubicBezTo>
                    <a:pt x="71" y="590"/>
                    <a:pt x="71" y="590"/>
                    <a:pt x="72" y="591"/>
                  </a:cubicBezTo>
                  <a:cubicBezTo>
                    <a:pt x="86" y="604"/>
                    <a:pt x="102" y="613"/>
                    <a:pt x="119" y="615"/>
                  </a:cubicBezTo>
                  <a:cubicBezTo>
                    <a:pt x="118" y="615"/>
                    <a:pt x="118" y="615"/>
                    <a:pt x="118" y="615"/>
                  </a:cubicBezTo>
                  <a:cubicBezTo>
                    <a:pt x="101" y="612"/>
                    <a:pt x="85" y="604"/>
                    <a:pt x="70" y="590"/>
                  </a:cubicBezTo>
                  <a:cubicBezTo>
                    <a:pt x="70" y="590"/>
                    <a:pt x="70" y="590"/>
                    <a:pt x="70" y="590"/>
                  </a:cubicBezTo>
                  <a:cubicBezTo>
                    <a:pt x="54" y="575"/>
                    <a:pt x="41" y="555"/>
                    <a:pt x="30" y="529"/>
                  </a:cubicBezTo>
                  <a:cubicBezTo>
                    <a:pt x="30" y="529"/>
                    <a:pt x="29" y="528"/>
                    <a:pt x="29" y="528"/>
                  </a:cubicBezTo>
                  <a:cubicBezTo>
                    <a:pt x="19" y="502"/>
                    <a:pt x="10" y="471"/>
                    <a:pt x="6" y="436"/>
                  </a:cubicBezTo>
                  <a:cubicBezTo>
                    <a:pt x="6" y="435"/>
                    <a:pt x="6" y="435"/>
                    <a:pt x="6" y="435"/>
                  </a:cubicBezTo>
                  <a:cubicBezTo>
                    <a:pt x="5" y="434"/>
                    <a:pt x="5" y="434"/>
                    <a:pt x="5" y="434"/>
                  </a:cubicBezTo>
                  <a:cubicBezTo>
                    <a:pt x="1" y="398"/>
                    <a:pt x="0" y="361"/>
                    <a:pt x="3" y="323"/>
                  </a:cubicBezTo>
                  <a:cubicBezTo>
                    <a:pt x="3" y="323"/>
                    <a:pt x="3" y="322"/>
                    <a:pt x="3" y="321"/>
                  </a:cubicBezTo>
                  <a:cubicBezTo>
                    <a:pt x="5" y="284"/>
                    <a:pt x="11" y="246"/>
                    <a:pt x="20" y="210"/>
                  </a:cubicBezTo>
                  <a:cubicBezTo>
                    <a:pt x="20" y="210"/>
                    <a:pt x="21" y="209"/>
                    <a:pt x="21" y="209"/>
                  </a:cubicBezTo>
                  <a:cubicBezTo>
                    <a:pt x="30" y="173"/>
                    <a:pt x="42" y="139"/>
                    <a:pt x="56" y="108"/>
                  </a:cubicBezTo>
                  <a:cubicBezTo>
                    <a:pt x="56" y="108"/>
                    <a:pt x="56" y="107"/>
                    <a:pt x="56" y="107"/>
                  </a:cubicBezTo>
                  <a:cubicBezTo>
                    <a:pt x="71" y="76"/>
                    <a:pt x="87" y="49"/>
                    <a:pt x="106" y="27"/>
                  </a:cubicBezTo>
                  <a:cubicBezTo>
                    <a:pt x="106" y="26"/>
                    <a:pt x="107" y="26"/>
                    <a:pt x="107" y="25"/>
                  </a:cubicBezTo>
                  <a:cubicBezTo>
                    <a:pt x="115" y="16"/>
                    <a:pt x="123" y="7"/>
                    <a:pt x="132" y="0"/>
                  </a:cubicBezTo>
                  <a:cubicBezTo>
                    <a:pt x="132" y="0"/>
                    <a:pt x="132" y="0"/>
                    <a:pt x="132" y="0"/>
                  </a:cubicBezTo>
                  <a:cubicBezTo>
                    <a:pt x="123" y="7"/>
                    <a:pt x="115" y="16"/>
                    <a:pt x="107" y="26"/>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8" name="Freeform 78">
              <a:extLst>
                <a:ext uri="{FF2B5EF4-FFF2-40B4-BE49-F238E27FC236}">
                  <a16:creationId xmlns:a16="http://schemas.microsoft.com/office/drawing/2014/main" id="{67FC4DC7-D8D8-41CA-B8A2-0A09558864F2}"/>
                </a:ext>
              </a:extLst>
            </p:cNvPr>
            <p:cNvSpPr>
              <a:spLocks/>
            </p:cNvSpPr>
            <p:nvPr/>
          </p:nvSpPr>
          <p:spPr bwMode="auto">
            <a:xfrm>
              <a:off x="4958133" y="3014609"/>
              <a:ext cx="405371" cy="1052391"/>
            </a:xfrm>
            <a:custGeom>
              <a:avLst/>
              <a:gdLst>
                <a:gd name="T0" fmla="*/ 76364 w 226"/>
                <a:gd name="T1" fmla="*/ 8675 h 587"/>
                <a:gd name="T2" fmla="*/ 76090 w 226"/>
                <a:gd name="T3" fmla="*/ 9015 h 587"/>
                <a:gd name="T4" fmla="*/ 43178 w 226"/>
                <a:gd name="T5" fmla="*/ 38067 h 587"/>
                <a:gd name="T6" fmla="*/ 42269 w 226"/>
                <a:gd name="T7" fmla="*/ 38820 h 587"/>
                <a:gd name="T8" fmla="*/ 18111 w 226"/>
                <a:gd name="T9" fmla="*/ 76903 h 587"/>
                <a:gd name="T10" fmla="*/ 17731 w 226"/>
                <a:gd name="T11" fmla="*/ 77795 h 587"/>
                <a:gd name="T12" fmla="*/ 3679 w 226"/>
                <a:gd name="T13" fmla="*/ 121090 h 587"/>
                <a:gd name="T14" fmla="*/ 3679 w 226"/>
                <a:gd name="T15" fmla="*/ 121458 h 587"/>
                <a:gd name="T16" fmla="*/ 2429 w 226"/>
                <a:gd name="T17" fmla="*/ 166504 h 587"/>
                <a:gd name="T18" fmla="*/ 2429 w 226"/>
                <a:gd name="T19" fmla="*/ 166504 h 587"/>
                <a:gd name="T20" fmla="*/ 2429 w 226"/>
                <a:gd name="T21" fmla="*/ 166873 h 587"/>
                <a:gd name="T22" fmla="*/ 14801 w 226"/>
                <a:gd name="T23" fmla="*/ 205352 h 587"/>
                <a:gd name="T24" fmla="*/ 14801 w 226"/>
                <a:gd name="T25" fmla="*/ 206221 h 587"/>
                <a:gd name="T26" fmla="*/ 37779 w 226"/>
                <a:gd name="T27" fmla="*/ 232709 h 587"/>
                <a:gd name="T28" fmla="*/ 38311 w 226"/>
                <a:gd name="T29" fmla="*/ 233233 h 587"/>
                <a:gd name="T30" fmla="*/ 50090 w 226"/>
                <a:gd name="T31" fmla="*/ 240196 h 587"/>
                <a:gd name="T32" fmla="*/ 49404 w 226"/>
                <a:gd name="T33" fmla="*/ 239828 h 587"/>
                <a:gd name="T34" fmla="*/ 38311 w 226"/>
                <a:gd name="T35" fmla="*/ 232709 h 587"/>
                <a:gd name="T36" fmla="*/ 37779 w 226"/>
                <a:gd name="T37" fmla="*/ 232709 h 587"/>
                <a:gd name="T38" fmla="*/ 14432 w 226"/>
                <a:gd name="T39" fmla="*/ 205853 h 587"/>
                <a:gd name="T40" fmla="*/ 14432 w 226"/>
                <a:gd name="T41" fmla="*/ 205352 h 587"/>
                <a:gd name="T42" fmla="*/ 2060 w 226"/>
                <a:gd name="T43" fmla="*/ 166873 h 587"/>
                <a:gd name="T44" fmla="*/ 2060 w 226"/>
                <a:gd name="T45" fmla="*/ 166504 h 587"/>
                <a:gd name="T46" fmla="*/ 2060 w 226"/>
                <a:gd name="T47" fmla="*/ 166164 h 587"/>
                <a:gd name="T48" fmla="*/ 3299 w 226"/>
                <a:gd name="T49" fmla="*/ 121458 h 587"/>
                <a:gd name="T50" fmla="*/ 3299 w 226"/>
                <a:gd name="T51" fmla="*/ 120778 h 587"/>
                <a:gd name="T52" fmla="*/ 17239 w 226"/>
                <a:gd name="T53" fmla="*/ 77271 h 587"/>
                <a:gd name="T54" fmla="*/ 17731 w 226"/>
                <a:gd name="T55" fmla="*/ 76903 h 587"/>
                <a:gd name="T56" fmla="*/ 42269 w 226"/>
                <a:gd name="T57" fmla="*/ 38451 h 587"/>
                <a:gd name="T58" fmla="*/ 42793 w 226"/>
                <a:gd name="T59" fmla="*/ 38067 h 587"/>
                <a:gd name="T60" fmla="*/ 76090 w 226"/>
                <a:gd name="T61" fmla="*/ 9015 h 587"/>
                <a:gd name="T62" fmla="*/ 76364 w 226"/>
                <a:gd name="T63" fmla="*/ 8675 h 587"/>
                <a:gd name="T64" fmla="*/ 92951 w 226"/>
                <a:gd name="T65" fmla="*/ 0 h 587"/>
                <a:gd name="T66" fmla="*/ 76364 w 226"/>
                <a:gd name="T67" fmla="*/ 8675 h 5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587">
                  <a:moveTo>
                    <a:pt x="186" y="21"/>
                  </a:moveTo>
                  <a:cubicBezTo>
                    <a:pt x="186" y="21"/>
                    <a:pt x="185" y="22"/>
                    <a:pt x="185" y="22"/>
                  </a:cubicBezTo>
                  <a:cubicBezTo>
                    <a:pt x="155" y="41"/>
                    <a:pt x="128" y="65"/>
                    <a:pt x="105" y="93"/>
                  </a:cubicBezTo>
                  <a:cubicBezTo>
                    <a:pt x="104" y="94"/>
                    <a:pt x="104" y="94"/>
                    <a:pt x="103" y="95"/>
                  </a:cubicBezTo>
                  <a:cubicBezTo>
                    <a:pt x="80" y="123"/>
                    <a:pt x="60" y="154"/>
                    <a:pt x="44" y="188"/>
                  </a:cubicBezTo>
                  <a:cubicBezTo>
                    <a:pt x="44" y="189"/>
                    <a:pt x="43" y="189"/>
                    <a:pt x="43" y="190"/>
                  </a:cubicBezTo>
                  <a:cubicBezTo>
                    <a:pt x="27" y="223"/>
                    <a:pt x="16" y="259"/>
                    <a:pt x="9" y="296"/>
                  </a:cubicBezTo>
                  <a:cubicBezTo>
                    <a:pt x="9" y="296"/>
                    <a:pt x="9" y="297"/>
                    <a:pt x="9" y="297"/>
                  </a:cubicBezTo>
                  <a:cubicBezTo>
                    <a:pt x="2" y="334"/>
                    <a:pt x="1" y="371"/>
                    <a:pt x="6" y="407"/>
                  </a:cubicBezTo>
                  <a:cubicBezTo>
                    <a:pt x="6" y="407"/>
                    <a:pt x="6" y="407"/>
                    <a:pt x="6" y="407"/>
                  </a:cubicBezTo>
                  <a:cubicBezTo>
                    <a:pt x="6" y="407"/>
                    <a:pt x="6" y="408"/>
                    <a:pt x="6" y="408"/>
                  </a:cubicBezTo>
                  <a:cubicBezTo>
                    <a:pt x="11" y="444"/>
                    <a:pt x="21" y="476"/>
                    <a:pt x="36" y="502"/>
                  </a:cubicBezTo>
                  <a:cubicBezTo>
                    <a:pt x="36" y="503"/>
                    <a:pt x="36" y="503"/>
                    <a:pt x="36" y="504"/>
                  </a:cubicBezTo>
                  <a:cubicBezTo>
                    <a:pt x="51" y="530"/>
                    <a:pt x="70" y="552"/>
                    <a:pt x="92" y="569"/>
                  </a:cubicBezTo>
                  <a:cubicBezTo>
                    <a:pt x="93" y="569"/>
                    <a:pt x="93" y="569"/>
                    <a:pt x="93" y="570"/>
                  </a:cubicBezTo>
                  <a:cubicBezTo>
                    <a:pt x="102" y="576"/>
                    <a:pt x="112" y="582"/>
                    <a:pt x="122" y="587"/>
                  </a:cubicBezTo>
                  <a:cubicBezTo>
                    <a:pt x="120" y="586"/>
                    <a:pt x="120" y="586"/>
                    <a:pt x="120" y="586"/>
                  </a:cubicBezTo>
                  <a:cubicBezTo>
                    <a:pt x="110" y="581"/>
                    <a:pt x="101" y="576"/>
                    <a:pt x="93" y="569"/>
                  </a:cubicBezTo>
                  <a:cubicBezTo>
                    <a:pt x="92" y="569"/>
                    <a:pt x="92" y="569"/>
                    <a:pt x="92" y="569"/>
                  </a:cubicBezTo>
                  <a:cubicBezTo>
                    <a:pt x="69" y="552"/>
                    <a:pt x="50" y="530"/>
                    <a:pt x="35" y="503"/>
                  </a:cubicBezTo>
                  <a:cubicBezTo>
                    <a:pt x="35" y="503"/>
                    <a:pt x="35" y="502"/>
                    <a:pt x="35" y="502"/>
                  </a:cubicBezTo>
                  <a:cubicBezTo>
                    <a:pt x="20" y="475"/>
                    <a:pt x="10" y="443"/>
                    <a:pt x="5" y="408"/>
                  </a:cubicBezTo>
                  <a:cubicBezTo>
                    <a:pt x="5" y="407"/>
                    <a:pt x="5" y="407"/>
                    <a:pt x="5" y="407"/>
                  </a:cubicBezTo>
                  <a:cubicBezTo>
                    <a:pt x="5" y="406"/>
                    <a:pt x="5" y="406"/>
                    <a:pt x="5" y="406"/>
                  </a:cubicBezTo>
                  <a:cubicBezTo>
                    <a:pt x="0" y="370"/>
                    <a:pt x="1" y="333"/>
                    <a:pt x="8" y="297"/>
                  </a:cubicBezTo>
                  <a:cubicBezTo>
                    <a:pt x="8" y="296"/>
                    <a:pt x="8" y="296"/>
                    <a:pt x="8" y="295"/>
                  </a:cubicBezTo>
                  <a:cubicBezTo>
                    <a:pt x="15" y="259"/>
                    <a:pt x="26" y="223"/>
                    <a:pt x="42" y="189"/>
                  </a:cubicBezTo>
                  <a:cubicBezTo>
                    <a:pt x="42" y="189"/>
                    <a:pt x="43" y="188"/>
                    <a:pt x="43" y="188"/>
                  </a:cubicBezTo>
                  <a:cubicBezTo>
                    <a:pt x="59" y="154"/>
                    <a:pt x="79" y="122"/>
                    <a:pt x="103" y="94"/>
                  </a:cubicBezTo>
                  <a:cubicBezTo>
                    <a:pt x="103" y="94"/>
                    <a:pt x="104" y="93"/>
                    <a:pt x="104" y="93"/>
                  </a:cubicBezTo>
                  <a:cubicBezTo>
                    <a:pt x="128" y="65"/>
                    <a:pt x="155" y="41"/>
                    <a:pt x="185" y="22"/>
                  </a:cubicBezTo>
                  <a:cubicBezTo>
                    <a:pt x="185" y="22"/>
                    <a:pt x="185" y="21"/>
                    <a:pt x="186" y="21"/>
                  </a:cubicBezTo>
                  <a:cubicBezTo>
                    <a:pt x="199" y="13"/>
                    <a:pt x="212" y="6"/>
                    <a:pt x="226" y="0"/>
                  </a:cubicBezTo>
                  <a:cubicBezTo>
                    <a:pt x="212" y="6"/>
                    <a:pt x="199" y="13"/>
                    <a:pt x="186" y="2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Freeform 79">
              <a:extLst>
                <a:ext uri="{FF2B5EF4-FFF2-40B4-BE49-F238E27FC236}">
                  <a16:creationId xmlns:a16="http://schemas.microsoft.com/office/drawing/2014/main" id="{9588BBC5-F1E0-4D3F-8009-089D6DB4D464}"/>
                </a:ext>
              </a:extLst>
            </p:cNvPr>
            <p:cNvSpPr>
              <a:spLocks/>
            </p:cNvSpPr>
            <p:nvPr/>
          </p:nvSpPr>
          <p:spPr bwMode="auto">
            <a:xfrm>
              <a:off x="4857929" y="3014609"/>
              <a:ext cx="505575" cy="837509"/>
            </a:xfrm>
            <a:custGeom>
              <a:avLst/>
              <a:gdLst>
                <a:gd name="T0" fmla="*/ 95451 w 282"/>
                <a:gd name="T1" fmla="*/ 5730 h 467"/>
                <a:gd name="T2" fmla="*/ 95066 w 282"/>
                <a:gd name="T3" fmla="*/ 6103 h 467"/>
                <a:gd name="T4" fmla="*/ 54510 w 282"/>
                <a:gd name="T5" fmla="*/ 29186 h 467"/>
                <a:gd name="T6" fmla="*/ 54163 w 282"/>
                <a:gd name="T7" fmla="*/ 29526 h 467"/>
                <a:gd name="T8" fmla="*/ 23421 w 282"/>
                <a:gd name="T9" fmla="*/ 63204 h 467"/>
                <a:gd name="T10" fmla="*/ 22934 w 282"/>
                <a:gd name="T11" fmla="*/ 63523 h 467"/>
                <a:gd name="T12" fmla="*/ 4846 w 282"/>
                <a:gd name="T13" fmla="*/ 103788 h 467"/>
                <a:gd name="T14" fmla="*/ 4846 w 282"/>
                <a:gd name="T15" fmla="*/ 104535 h 467"/>
                <a:gd name="T16" fmla="*/ 2052 w 282"/>
                <a:gd name="T17" fmla="*/ 148097 h 467"/>
                <a:gd name="T18" fmla="*/ 2052 w 282"/>
                <a:gd name="T19" fmla="*/ 148411 h 467"/>
                <a:gd name="T20" fmla="*/ 2052 w 282"/>
                <a:gd name="T21" fmla="*/ 148756 h 467"/>
                <a:gd name="T22" fmla="*/ 15925 w 282"/>
                <a:gd name="T23" fmla="*/ 188521 h 467"/>
                <a:gd name="T24" fmla="*/ 15925 w 282"/>
                <a:gd name="T25" fmla="*/ 189045 h 467"/>
                <a:gd name="T26" fmla="*/ 17703 w 282"/>
                <a:gd name="T27" fmla="*/ 191483 h 467"/>
                <a:gd name="T28" fmla="*/ 16834 w 282"/>
                <a:gd name="T29" fmla="*/ 190299 h 467"/>
                <a:gd name="T30" fmla="*/ 15925 w 282"/>
                <a:gd name="T31" fmla="*/ 189045 h 467"/>
                <a:gd name="T32" fmla="*/ 15651 w 282"/>
                <a:gd name="T33" fmla="*/ 188152 h 467"/>
                <a:gd name="T34" fmla="*/ 2052 w 282"/>
                <a:gd name="T35" fmla="*/ 148411 h 467"/>
                <a:gd name="T36" fmla="*/ 2052 w 282"/>
                <a:gd name="T37" fmla="*/ 148097 h 467"/>
                <a:gd name="T38" fmla="*/ 2052 w 282"/>
                <a:gd name="T39" fmla="*/ 148097 h 467"/>
                <a:gd name="T40" fmla="*/ 4478 w 282"/>
                <a:gd name="T41" fmla="*/ 104157 h 467"/>
                <a:gd name="T42" fmla="*/ 4846 w 282"/>
                <a:gd name="T43" fmla="*/ 103788 h 467"/>
                <a:gd name="T44" fmla="*/ 22934 w 282"/>
                <a:gd name="T45" fmla="*/ 63523 h 467"/>
                <a:gd name="T46" fmla="*/ 23421 w 282"/>
                <a:gd name="T47" fmla="*/ 62703 h 467"/>
                <a:gd name="T48" fmla="*/ 53639 w 282"/>
                <a:gd name="T49" fmla="*/ 29526 h 467"/>
                <a:gd name="T50" fmla="*/ 54510 w 282"/>
                <a:gd name="T51" fmla="*/ 29186 h 467"/>
                <a:gd name="T52" fmla="*/ 94697 w 282"/>
                <a:gd name="T53" fmla="*/ 6103 h 467"/>
                <a:gd name="T54" fmla="*/ 95451 w 282"/>
                <a:gd name="T55" fmla="*/ 5730 h 467"/>
                <a:gd name="T56" fmla="*/ 115579 w 282"/>
                <a:gd name="T57" fmla="*/ 0 h 467"/>
                <a:gd name="T58" fmla="*/ 95451 w 282"/>
                <a:gd name="T59" fmla="*/ 5730 h 4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2" h="467">
                  <a:moveTo>
                    <a:pt x="233" y="14"/>
                  </a:moveTo>
                  <a:cubicBezTo>
                    <a:pt x="233" y="14"/>
                    <a:pt x="232" y="15"/>
                    <a:pt x="232" y="15"/>
                  </a:cubicBezTo>
                  <a:cubicBezTo>
                    <a:pt x="195" y="28"/>
                    <a:pt x="162" y="48"/>
                    <a:pt x="133" y="71"/>
                  </a:cubicBezTo>
                  <a:cubicBezTo>
                    <a:pt x="132" y="72"/>
                    <a:pt x="132" y="72"/>
                    <a:pt x="132" y="72"/>
                  </a:cubicBezTo>
                  <a:cubicBezTo>
                    <a:pt x="102" y="96"/>
                    <a:pt x="77" y="123"/>
                    <a:pt x="57" y="154"/>
                  </a:cubicBezTo>
                  <a:cubicBezTo>
                    <a:pt x="57" y="154"/>
                    <a:pt x="56" y="155"/>
                    <a:pt x="56" y="155"/>
                  </a:cubicBezTo>
                  <a:cubicBezTo>
                    <a:pt x="36" y="186"/>
                    <a:pt x="21" y="219"/>
                    <a:pt x="12" y="253"/>
                  </a:cubicBezTo>
                  <a:cubicBezTo>
                    <a:pt x="12" y="254"/>
                    <a:pt x="12" y="255"/>
                    <a:pt x="12" y="255"/>
                  </a:cubicBezTo>
                  <a:cubicBezTo>
                    <a:pt x="3" y="290"/>
                    <a:pt x="1" y="326"/>
                    <a:pt x="5" y="361"/>
                  </a:cubicBezTo>
                  <a:cubicBezTo>
                    <a:pt x="5" y="362"/>
                    <a:pt x="5" y="362"/>
                    <a:pt x="5" y="362"/>
                  </a:cubicBezTo>
                  <a:cubicBezTo>
                    <a:pt x="5" y="362"/>
                    <a:pt x="5" y="363"/>
                    <a:pt x="5" y="363"/>
                  </a:cubicBezTo>
                  <a:cubicBezTo>
                    <a:pt x="10" y="399"/>
                    <a:pt x="22" y="431"/>
                    <a:pt x="39" y="460"/>
                  </a:cubicBezTo>
                  <a:cubicBezTo>
                    <a:pt x="39" y="460"/>
                    <a:pt x="39" y="461"/>
                    <a:pt x="39" y="461"/>
                  </a:cubicBezTo>
                  <a:cubicBezTo>
                    <a:pt x="41" y="463"/>
                    <a:pt x="42" y="465"/>
                    <a:pt x="43" y="467"/>
                  </a:cubicBezTo>
                  <a:cubicBezTo>
                    <a:pt x="41" y="464"/>
                    <a:pt x="41" y="464"/>
                    <a:pt x="41" y="464"/>
                  </a:cubicBezTo>
                  <a:cubicBezTo>
                    <a:pt x="41" y="463"/>
                    <a:pt x="40" y="462"/>
                    <a:pt x="39" y="461"/>
                  </a:cubicBezTo>
                  <a:cubicBezTo>
                    <a:pt x="39" y="460"/>
                    <a:pt x="38" y="460"/>
                    <a:pt x="38" y="459"/>
                  </a:cubicBezTo>
                  <a:cubicBezTo>
                    <a:pt x="21" y="431"/>
                    <a:pt x="10" y="398"/>
                    <a:pt x="5" y="362"/>
                  </a:cubicBezTo>
                  <a:cubicBezTo>
                    <a:pt x="5" y="362"/>
                    <a:pt x="5" y="362"/>
                    <a:pt x="5" y="361"/>
                  </a:cubicBezTo>
                  <a:cubicBezTo>
                    <a:pt x="5" y="361"/>
                    <a:pt x="5" y="361"/>
                    <a:pt x="5" y="361"/>
                  </a:cubicBezTo>
                  <a:cubicBezTo>
                    <a:pt x="0" y="325"/>
                    <a:pt x="3" y="289"/>
                    <a:pt x="11" y="254"/>
                  </a:cubicBezTo>
                  <a:cubicBezTo>
                    <a:pt x="12" y="254"/>
                    <a:pt x="12" y="253"/>
                    <a:pt x="12" y="253"/>
                  </a:cubicBezTo>
                  <a:cubicBezTo>
                    <a:pt x="21" y="218"/>
                    <a:pt x="36" y="185"/>
                    <a:pt x="56" y="155"/>
                  </a:cubicBezTo>
                  <a:cubicBezTo>
                    <a:pt x="56" y="154"/>
                    <a:pt x="56" y="154"/>
                    <a:pt x="57" y="153"/>
                  </a:cubicBezTo>
                  <a:cubicBezTo>
                    <a:pt x="77" y="123"/>
                    <a:pt x="102" y="95"/>
                    <a:pt x="131" y="72"/>
                  </a:cubicBezTo>
                  <a:cubicBezTo>
                    <a:pt x="132" y="71"/>
                    <a:pt x="132" y="71"/>
                    <a:pt x="133" y="71"/>
                  </a:cubicBezTo>
                  <a:cubicBezTo>
                    <a:pt x="162" y="47"/>
                    <a:pt x="195" y="28"/>
                    <a:pt x="231" y="15"/>
                  </a:cubicBezTo>
                  <a:cubicBezTo>
                    <a:pt x="232" y="14"/>
                    <a:pt x="233" y="14"/>
                    <a:pt x="233" y="14"/>
                  </a:cubicBezTo>
                  <a:cubicBezTo>
                    <a:pt x="249" y="8"/>
                    <a:pt x="265" y="3"/>
                    <a:pt x="282" y="0"/>
                  </a:cubicBezTo>
                  <a:cubicBezTo>
                    <a:pt x="265" y="3"/>
                    <a:pt x="249" y="8"/>
                    <a:pt x="233" y="14"/>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Freeform 80">
              <a:extLst>
                <a:ext uri="{FF2B5EF4-FFF2-40B4-BE49-F238E27FC236}">
                  <a16:creationId xmlns:a16="http://schemas.microsoft.com/office/drawing/2014/main" id="{CBFBAA7C-C378-4748-84BF-C26F0A991166}"/>
                </a:ext>
              </a:extLst>
            </p:cNvPr>
            <p:cNvSpPr>
              <a:spLocks/>
            </p:cNvSpPr>
            <p:nvPr/>
          </p:nvSpPr>
          <p:spPr bwMode="auto">
            <a:xfrm>
              <a:off x="4866279" y="3014609"/>
              <a:ext cx="497225" cy="351556"/>
            </a:xfrm>
            <a:custGeom>
              <a:avLst/>
              <a:gdLst>
                <a:gd name="T0" fmla="*/ 93885 w 277"/>
                <a:gd name="T1" fmla="*/ 2060 h 196"/>
                <a:gd name="T2" fmla="*/ 93012 w 277"/>
                <a:gd name="T3" fmla="*/ 2060 h 196"/>
                <a:gd name="T4" fmla="*/ 51246 w 277"/>
                <a:gd name="T5" fmla="*/ 17717 h 196"/>
                <a:gd name="T6" fmla="*/ 50333 w 277"/>
                <a:gd name="T7" fmla="*/ 17717 h 196"/>
                <a:gd name="T8" fmla="*/ 19066 w 277"/>
                <a:gd name="T9" fmla="*/ 45150 h 196"/>
                <a:gd name="T10" fmla="*/ 18574 w 277"/>
                <a:gd name="T11" fmla="*/ 45530 h 196"/>
                <a:gd name="T12" fmla="*/ 0 w 277"/>
                <a:gd name="T13" fmla="*/ 80460 h 196"/>
                <a:gd name="T14" fmla="*/ 369 w 277"/>
                <a:gd name="T15" fmla="*/ 79223 h 196"/>
                <a:gd name="T16" fmla="*/ 18574 w 277"/>
                <a:gd name="T17" fmla="*/ 45150 h 196"/>
                <a:gd name="T18" fmla="*/ 19066 w 277"/>
                <a:gd name="T19" fmla="*/ 44646 h 196"/>
                <a:gd name="T20" fmla="*/ 50865 w 277"/>
                <a:gd name="T21" fmla="*/ 17717 h 196"/>
                <a:gd name="T22" fmla="*/ 51246 w 277"/>
                <a:gd name="T23" fmla="*/ 17216 h 196"/>
                <a:gd name="T24" fmla="*/ 93012 w 277"/>
                <a:gd name="T25" fmla="*/ 2060 h 196"/>
                <a:gd name="T26" fmla="*/ 93885 w 277"/>
                <a:gd name="T27" fmla="*/ 2060 h 196"/>
                <a:gd name="T28" fmla="*/ 114523 w 277"/>
                <a:gd name="T29" fmla="*/ 0 h 196"/>
                <a:gd name="T30" fmla="*/ 93885 w 277"/>
                <a:gd name="T31" fmla="*/ 2060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7" h="196">
                  <a:moveTo>
                    <a:pt x="227" y="5"/>
                  </a:moveTo>
                  <a:cubicBezTo>
                    <a:pt x="226" y="5"/>
                    <a:pt x="226" y="5"/>
                    <a:pt x="225" y="5"/>
                  </a:cubicBezTo>
                  <a:cubicBezTo>
                    <a:pt x="188" y="12"/>
                    <a:pt x="154" y="25"/>
                    <a:pt x="124" y="43"/>
                  </a:cubicBezTo>
                  <a:cubicBezTo>
                    <a:pt x="123" y="43"/>
                    <a:pt x="123" y="43"/>
                    <a:pt x="122" y="43"/>
                  </a:cubicBezTo>
                  <a:cubicBezTo>
                    <a:pt x="92" y="61"/>
                    <a:pt x="67" y="84"/>
                    <a:pt x="46" y="110"/>
                  </a:cubicBezTo>
                  <a:cubicBezTo>
                    <a:pt x="46" y="110"/>
                    <a:pt x="45" y="111"/>
                    <a:pt x="45" y="111"/>
                  </a:cubicBezTo>
                  <a:cubicBezTo>
                    <a:pt x="25" y="136"/>
                    <a:pt x="10" y="165"/>
                    <a:pt x="0" y="196"/>
                  </a:cubicBezTo>
                  <a:cubicBezTo>
                    <a:pt x="1" y="193"/>
                    <a:pt x="1" y="193"/>
                    <a:pt x="1" y="193"/>
                  </a:cubicBezTo>
                  <a:cubicBezTo>
                    <a:pt x="11" y="163"/>
                    <a:pt x="26" y="135"/>
                    <a:pt x="45" y="110"/>
                  </a:cubicBezTo>
                  <a:cubicBezTo>
                    <a:pt x="45" y="110"/>
                    <a:pt x="46" y="109"/>
                    <a:pt x="46" y="109"/>
                  </a:cubicBezTo>
                  <a:cubicBezTo>
                    <a:pt x="67" y="83"/>
                    <a:pt x="93" y="61"/>
                    <a:pt x="123" y="43"/>
                  </a:cubicBezTo>
                  <a:cubicBezTo>
                    <a:pt x="123" y="43"/>
                    <a:pt x="124" y="42"/>
                    <a:pt x="124" y="42"/>
                  </a:cubicBezTo>
                  <a:cubicBezTo>
                    <a:pt x="154" y="25"/>
                    <a:pt x="188" y="12"/>
                    <a:pt x="225" y="5"/>
                  </a:cubicBezTo>
                  <a:cubicBezTo>
                    <a:pt x="226" y="5"/>
                    <a:pt x="226" y="5"/>
                    <a:pt x="227" y="5"/>
                  </a:cubicBezTo>
                  <a:cubicBezTo>
                    <a:pt x="243" y="2"/>
                    <a:pt x="260" y="0"/>
                    <a:pt x="277" y="0"/>
                  </a:cubicBezTo>
                  <a:cubicBezTo>
                    <a:pt x="260" y="0"/>
                    <a:pt x="243" y="2"/>
                    <a:pt x="227" y="5"/>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Freeform 81">
              <a:extLst>
                <a:ext uri="{FF2B5EF4-FFF2-40B4-BE49-F238E27FC236}">
                  <a16:creationId xmlns:a16="http://schemas.microsoft.com/office/drawing/2014/main" id="{18227B92-5D62-44D1-89D6-26AB717C7240}"/>
                </a:ext>
              </a:extLst>
            </p:cNvPr>
            <p:cNvSpPr>
              <a:spLocks/>
            </p:cNvSpPr>
            <p:nvPr/>
          </p:nvSpPr>
          <p:spPr bwMode="auto">
            <a:xfrm>
              <a:off x="5047709" y="3005498"/>
              <a:ext cx="315795" cy="82004"/>
            </a:xfrm>
            <a:custGeom>
              <a:avLst/>
              <a:gdLst>
                <a:gd name="T0" fmla="*/ 54751 w 176"/>
                <a:gd name="T1" fmla="*/ 364 h 46"/>
                <a:gd name="T2" fmla="*/ 54085 w 176"/>
                <a:gd name="T3" fmla="*/ 364 h 46"/>
                <a:gd name="T4" fmla="*/ 18129 w 176"/>
                <a:gd name="T5" fmla="*/ 7055 h 46"/>
                <a:gd name="T6" fmla="*/ 17789 w 176"/>
                <a:gd name="T7" fmla="*/ 7569 h 46"/>
                <a:gd name="T8" fmla="*/ 0 w 176"/>
                <a:gd name="T9" fmla="*/ 18109 h 46"/>
                <a:gd name="T10" fmla="*/ 872 w 176"/>
                <a:gd name="T11" fmla="*/ 17771 h 46"/>
                <a:gd name="T12" fmla="*/ 18129 w 176"/>
                <a:gd name="T13" fmla="*/ 7055 h 46"/>
                <a:gd name="T14" fmla="*/ 18514 w 176"/>
                <a:gd name="T15" fmla="*/ 7055 h 46"/>
                <a:gd name="T16" fmla="*/ 54085 w 176"/>
                <a:gd name="T17" fmla="*/ 0 h 46"/>
                <a:gd name="T18" fmla="*/ 54751 w 176"/>
                <a:gd name="T19" fmla="*/ 0 h 46"/>
                <a:gd name="T20" fmla="*/ 72512 w 176"/>
                <a:gd name="T21" fmla="*/ 2007 h 46"/>
                <a:gd name="T22" fmla="*/ 54751 w 176"/>
                <a:gd name="T23" fmla="*/ 364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 h="46">
                  <a:moveTo>
                    <a:pt x="133" y="1"/>
                  </a:moveTo>
                  <a:cubicBezTo>
                    <a:pt x="132" y="1"/>
                    <a:pt x="132" y="1"/>
                    <a:pt x="131" y="1"/>
                  </a:cubicBezTo>
                  <a:cubicBezTo>
                    <a:pt x="99" y="0"/>
                    <a:pt x="70" y="7"/>
                    <a:pt x="44" y="18"/>
                  </a:cubicBezTo>
                  <a:cubicBezTo>
                    <a:pt x="44" y="18"/>
                    <a:pt x="44" y="18"/>
                    <a:pt x="43" y="19"/>
                  </a:cubicBezTo>
                  <a:cubicBezTo>
                    <a:pt x="27" y="26"/>
                    <a:pt x="13" y="35"/>
                    <a:pt x="0" y="46"/>
                  </a:cubicBezTo>
                  <a:cubicBezTo>
                    <a:pt x="2" y="45"/>
                    <a:pt x="2" y="45"/>
                    <a:pt x="2" y="45"/>
                  </a:cubicBezTo>
                  <a:cubicBezTo>
                    <a:pt x="14" y="34"/>
                    <a:pt x="28" y="25"/>
                    <a:pt x="44" y="18"/>
                  </a:cubicBezTo>
                  <a:cubicBezTo>
                    <a:pt x="44" y="18"/>
                    <a:pt x="44" y="18"/>
                    <a:pt x="45" y="18"/>
                  </a:cubicBezTo>
                  <a:cubicBezTo>
                    <a:pt x="70" y="6"/>
                    <a:pt x="100" y="0"/>
                    <a:pt x="131" y="0"/>
                  </a:cubicBezTo>
                  <a:cubicBezTo>
                    <a:pt x="132" y="0"/>
                    <a:pt x="132" y="0"/>
                    <a:pt x="133" y="0"/>
                  </a:cubicBezTo>
                  <a:cubicBezTo>
                    <a:pt x="147" y="1"/>
                    <a:pt x="161" y="2"/>
                    <a:pt x="176" y="5"/>
                  </a:cubicBezTo>
                  <a:cubicBezTo>
                    <a:pt x="161" y="2"/>
                    <a:pt x="147" y="1"/>
                    <a:pt x="133" y="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Freeform 82">
              <a:extLst>
                <a:ext uri="{FF2B5EF4-FFF2-40B4-BE49-F238E27FC236}">
                  <a16:creationId xmlns:a16="http://schemas.microsoft.com/office/drawing/2014/main" id="{284006AB-B854-4E59-AD29-34737063245B}"/>
                </a:ext>
              </a:extLst>
            </p:cNvPr>
            <p:cNvSpPr>
              <a:spLocks/>
            </p:cNvSpPr>
            <p:nvPr/>
          </p:nvSpPr>
          <p:spPr bwMode="auto">
            <a:xfrm>
              <a:off x="5194979" y="2980441"/>
              <a:ext cx="168525" cy="34169"/>
            </a:xfrm>
            <a:custGeom>
              <a:avLst/>
              <a:gdLst>
                <a:gd name="T0" fmla="*/ 26227 w 94"/>
                <a:gd name="T1" fmla="*/ 2989 h 19"/>
                <a:gd name="T2" fmla="*/ 25858 w 94"/>
                <a:gd name="T3" fmla="*/ 2456 h 19"/>
                <a:gd name="T4" fmla="*/ 1556 w 94"/>
                <a:gd name="T5" fmla="*/ 2989 h 19"/>
                <a:gd name="T6" fmla="*/ 1238 w 94"/>
                <a:gd name="T7" fmla="*/ 2989 h 19"/>
                <a:gd name="T8" fmla="*/ 0 w 94"/>
                <a:gd name="T9" fmla="*/ 3709 h 19"/>
                <a:gd name="T10" fmla="*/ 368 w 94"/>
                <a:gd name="T11" fmla="*/ 3361 h 19"/>
                <a:gd name="T12" fmla="*/ 1556 w 94"/>
                <a:gd name="T13" fmla="*/ 2989 h 19"/>
                <a:gd name="T14" fmla="*/ 2052 w 94"/>
                <a:gd name="T15" fmla="*/ 2989 h 19"/>
                <a:gd name="T16" fmla="*/ 25858 w 94"/>
                <a:gd name="T17" fmla="*/ 2456 h 19"/>
                <a:gd name="T18" fmla="*/ 26227 w 94"/>
                <a:gd name="T19" fmla="*/ 2456 h 19"/>
                <a:gd name="T20" fmla="*/ 38519 w 94"/>
                <a:gd name="T21" fmla="*/ 7960 h 19"/>
                <a:gd name="T22" fmla="*/ 38519 w 94"/>
                <a:gd name="T23" fmla="*/ 7960 h 19"/>
                <a:gd name="T24" fmla="*/ 26227 w 94"/>
                <a:gd name="T25" fmla="*/ 298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9">
                  <a:moveTo>
                    <a:pt x="64" y="7"/>
                  </a:moveTo>
                  <a:cubicBezTo>
                    <a:pt x="64" y="6"/>
                    <a:pt x="64" y="6"/>
                    <a:pt x="63" y="6"/>
                  </a:cubicBezTo>
                  <a:cubicBezTo>
                    <a:pt x="41" y="0"/>
                    <a:pt x="21" y="1"/>
                    <a:pt x="4" y="7"/>
                  </a:cubicBezTo>
                  <a:cubicBezTo>
                    <a:pt x="4" y="7"/>
                    <a:pt x="4" y="7"/>
                    <a:pt x="3" y="7"/>
                  </a:cubicBezTo>
                  <a:cubicBezTo>
                    <a:pt x="2" y="8"/>
                    <a:pt x="1" y="8"/>
                    <a:pt x="0" y="9"/>
                  </a:cubicBezTo>
                  <a:cubicBezTo>
                    <a:pt x="1" y="8"/>
                    <a:pt x="1" y="8"/>
                    <a:pt x="1" y="8"/>
                  </a:cubicBezTo>
                  <a:cubicBezTo>
                    <a:pt x="2" y="8"/>
                    <a:pt x="3" y="8"/>
                    <a:pt x="4" y="7"/>
                  </a:cubicBezTo>
                  <a:cubicBezTo>
                    <a:pt x="4" y="7"/>
                    <a:pt x="4" y="7"/>
                    <a:pt x="5" y="7"/>
                  </a:cubicBezTo>
                  <a:cubicBezTo>
                    <a:pt x="22" y="0"/>
                    <a:pt x="42" y="0"/>
                    <a:pt x="63" y="6"/>
                  </a:cubicBezTo>
                  <a:cubicBezTo>
                    <a:pt x="64" y="6"/>
                    <a:pt x="64" y="6"/>
                    <a:pt x="64" y="6"/>
                  </a:cubicBezTo>
                  <a:cubicBezTo>
                    <a:pt x="74" y="9"/>
                    <a:pt x="84" y="13"/>
                    <a:pt x="94" y="19"/>
                  </a:cubicBezTo>
                  <a:cubicBezTo>
                    <a:pt x="94" y="19"/>
                    <a:pt x="94" y="19"/>
                    <a:pt x="94" y="19"/>
                  </a:cubicBezTo>
                  <a:cubicBezTo>
                    <a:pt x="84" y="13"/>
                    <a:pt x="74" y="9"/>
                    <a:pt x="64" y="7"/>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Freeform 83">
              <a:extLst>
                <a:ext uri="{FF2B5EF4-FFF2-40B4-BE49-F238E27FC236}">
                  <a16:creationId xmlns:a16="http://schemas.microsoft.com/office/drawing/2014/main" id="{FCF7C67A-A7F6-4734-B315-311D193D5D3D}"/>
                </a:ext>
              </a:extLst>
            </p:cNvPr>
            <p:cNvSpPr>
              <a:spLocks/>
            </p:cNvSpPr>
            <p:nvPr/>
          </p:nvSpPr>
          <p:spPr bwMode="auto">
            <a:xfrm>
              <a:off x="5306570" y="2956903"/>
              <a:ext cx="56934" cy="57707"/>
            </a:xfrm>
            <a:custGeom>
              <a:avLst/>
              <a:gdLst>
                <a:gd name="T0" fmla="*/ 7788 w 32"/>
                <a:gd name="T1" fmla="*/ 5883 h 32"/>
                <a:gd name="T2" fmla="*/ 7788 w 32"/>
                <a:gd name="T3" fmla="*/ 5600 h 32"/>
                <a:gd name="T4" fmla="*/ 0 w 32"/>
                <a:gd name="T5" fmla="*/ 926 h 32"/>
                <a:gd name="T6" fmla="*/ 363 w 32"/>
                <a:gd name="T7" fmla="*/ 390 h 32"/>
                <a:gd name="T8" fmla="*/ 7788 w 32"/>
                <a:gd name="T9" fmla="*/ 5600 h 32"/>
                <a:gd name="T10" fmla="*/ 7788 w 32"/>
                <a:gd name="T11" fmla="*/ 5883 h 32"/>
                <a:gd name="T12" fmla="*/ 12464 w 32"/>
                <a:gd name="T13" fmla="*/ 13678 h 32"/>
                <a:gd name="T14" fmla="*/ 7788 w 32"/>
                <a:gd name="T15" fmla="*/ 5883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32">
                  <a:moveTo>
                    <a:pt x="20" y="14"/>
                  </a:moveTo>
                  <a:cubicBezTo>
                    <a:pt x="20" y="14"/>
                    <a:pt x="20" y="14"/>
                    <a:pt x="20" y="13"/>
                  </a:cubicBezTo>
                  <a:cubicBezTo>
                    <a:pt x="12" y="4"/>
                    <a:pt x="6" y="0"/>
                    <a:pt x="0" y="2"/>
                  </a:cubicBezTo>
                  <a:cubicBezTo>
                    <a:pt x="1" y="1"/>
                    <a:pt x="1" y="1"/>
                    <a:pt x="1" y="1"/>
                  </a:cubicBezTo>
                  <a:cubicBezTo>
                    <a:pt x="6" y="0"/>
                    <a:pt x="13" y="4"/>
                    <a:pt x="20" y="13"/>
                  </a:cubicBezTo>
                  <a:cubicBezTo>
                    <a:pt x="20" y="14"/>
                    <a:pt x="20" y="14"/>
                    <a:pt x="20" y="14"/>
                  </a:cubicBezTo>
                  <a:cubicBezTo>
                    <a:pt x="24" y="18"/>
                    <a:pt x="28" y="24"/>
                    <a:pt x="32" y="32"/>
                  </a:cubicBezTo>
                  <a:cubicBezTo>
                    <a:pt x="28" y="24"/>
                    <a:pt x="24" y="18"/>
                    <a:pt x="20" y="14"/>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Freeform 84">
              <a:extLst>
                <a:ext uri="{FF2B5EF4-FFF2-40B4-BE49-F238E27FC236}">
                  <a16:creationId xmlns:a16="http://schemas.microsoft.com/office/drawing/2014/main" id="{34FB2BAB-0814-415D-9113-282322891A8E}"/>
                </a:ext>
              </a:extLst>
            </p:cNvPr>
            <p:cNvSpPr>
              <a:spLocks/>
            </p:cNvSpPr>
            <p:nvPr/>
          </p:nvSpPr>
          <p:spPr bwMode="auto">
            <a:xfrm>
              <a:off x="5363504" y="2946272"/>
              <a:ext cx="52379" cy="68337"/>
            </a:xfrm>
            <a:custGeom>
              <a:avLst/>
              <a:gdLst>
                <a:gd name="T0" fmla="*/ 3809 w 29"/>
                <a:gd name="T1" fmla="*/ 7079 h 38"/>
                <a:gd name="T2" fmla="*/ 3809 w 29"/>
                <a:gd name="T3" fmla="*/ 7079 h 38"/>
                <a:gd name="T4" fmla="*/ 12108 w 29"/>
                <a:gd name="T5" fmla="*/ 0 h 38"/>
                <a:gd name="T6" fmla="*/ 12501 w 29"/>
                <a:gd name="T7" fmla="*/ 0 h 38"/>
                <a:gd name="T8" fmla="*/ 3809 w 29"/>
                <a:gd name="T9" fmla="*/ 7079 h 38"/>
                <a:gd name="T10" fmla="*/ 3809 w 29"/>
                <a:gd name="T11" fmla="*/ 7079 h 38"/>
                <a:gd name="T12" fmla="*/ 0 w 29"/>
                <a:gd name="T13" fmla="*/ 15864 h 38"/>
                <a:gd name="T14" fmla="*/ 3809 w 29"/>
                <a:gd name="T15" fmla="*/ 7079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38">
                  <a:moveTo>
                    <a:pt x="9" y="17"/>
                  </a:moveTo>
                  <a:cubicBezTo>
                    <a:pt x="9" y="17"/>
                    <a:pt x="9" y="17"/>
                    <a:pt x="9" y="17"/>
                  </a:cubicBezTo>
                  <a:cubicBezTo>
                    <a:pt x="15" y="6"/>
                    <a:pt x="22" y="0"/>
                    <a:pt x="28" y="0"/>
                  </a:cubicBezTo>
                  <a:cubicBezTo>
                    <a:pt x="29" y="0"/>
                    <a:pt x="29" y="0"/>
                    <a:pt x="29" y="0"/>
                  </a:cubicBezTo>
                  <a:cubicBezTo>
                    <a:pt x="22" y="0"/>
                    <a:pt x="16" y="6"/>
                    <a:pt x="9" y="17"/>
                  </a:cubicBezTo>
                  <a:cubicBezTo>
                    <a:pt x="9" y="17"/>
                    <a:pt x="9" y="17"/>
                    <a:pt x="9" y="17"/>
                  </a:cubicBezTo>
                  <a:cubicBezTo>
                    <a:pt x="6" y="23"/>
                    <a:pt x="3" y="30"/>
                    <a:pt x="0" y="38"/>
                  </a:cubicBezTo>
                  <a:cubicBezTo>
                    <a:pt x="3" y="30"/>
                    <a:pt x="6" y="23"/>
                    <a:pt x="9" y="17"/>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5" name="Freeform 85">
              <a:extLst>
                <a:ext uri="{FF2B5EF4-FFF2-40B4-BE49-F238E27FC236}">
                  <a16:creationId xmlns:a16="http://schemas.microsoft.com/office/drawing/2014/main" id="{5E694DEF-6A5D-4768-986A-C5869B0E8860}"/>
                </a:ext>
              </a:extLst>
            </p:cNvPr>
            <p:cNvSpPr>
              <a:spLocks/>
            </p:cNvSpPr>
            <p:nvPr/>
          </p:nvSpPr>
          <p:spPr bwMode="auto">
            <a:xfrm>
              <a:off x="5363504" y="2950069"/>
              <a:ext cx="176116" cy="64541"/>
            </a:xfrm>
            <a:custGeom>
              <a:avLst/>
              <a:gdLst>
                <a:gd name="T0" fmla="*/ 11595 w 98"/>
                <a:gd name="T1" fmla="*/ 6897 h 36"/>
                <a:gd name="T2" fmla="*/ 12128 w 98"/>
                <a:gd name="T3" fmla="*/ 6623 h 36"/>
                <a:gd name="T4" fmla="*/ 37466 w 98"/>
                <a:gd name="T5" fmla="*/ 869 h 36"/>
                <a:gd name="T6" fmla="*/ 37852 w 98"/>
                <a:gd name="T7" fmla="*/ 1237 h 36"/>
                <a:gd name="T8" fmla="*/ 40453 w 98"/>
                <a:gd name="T9" fmla="*/ 1237 h 36"/>
                <a:gd name="T10" fmla="*/ 40839 w 98"/>
                <a:gd name="T11" fmla="*/ 1556 h 36"/>
                <a:gd name="T12" fmla="*/ 38384 w 98"/>
                <a:gd name="T13" fmla="*/ 1237 h 36"/>
                <a:gd name="T14" fmla="*/ 37852 w 98"/>
                <a:gd name="T15" fmla="*/ 1237 h 36"/>
                <a:gd name="T16" fmla="*/ 12128 w 98"/>
                <a:gd name="T17" fmla="*/ 6623 h 36"/>
                <a:gd name="T18" fmla="*/ 11595 w 98"/>
                <a:gd name="T19" fmla="*/ 6897 h 36"/>
                <a:gd name="T20" fmla="*/ 0 w 98"/>
                <a:gd name="T21" fmla="*/ 14769 h 36"/>
                <a:gd name="T22" fmla="*/ 11595 w 98"/>
                <a:gd name="T23" fmla="*/ 689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8" h="36">
                  <a:moveTo>
                    <a:pt x="28" y="17"/>
                  </a:moveTo>
                  <a:cubicBezTo>
                    <a:pt x="28" y="16"/>
                    <a:pt x="29" y="16"/>
                    <a:pt x="29" y="16"/>
                  </a:cubicBezTo>
                  <a:cubicBezTo>
                    <a:pt x="50" y="5"/>
                    <a:pt x="71" y="0"/>
                    <a:pt x="90" y="2"/>
                  </a:cubicBezTo>
                  <a:cubicBezTo>
                    <a:pt x="91" y="2"/>
                    <a:pt x="91" y="3"/>
                    <a:pt x="91" y="3"/>
                  </a:cubicBezTo>
                  <a:cubicBezTo>
                    <a:pt x="93" y="3"/>
                    <a:pt x="95" y="3"/>
                    <a:pt x="97" y="3"/>
                  </a:cubicBezTo>
                  <a:cubicBezTo>
                    <a:pt x="98" y="4"/>
                    <a:pt x="98" y="4"/>
                    <a:pt x="98" y="4"/>
                  </a:cubicBezTo>
                  <a:cubicBezTo>
                    <a:pt x="96" y="3"/>
                    <a:pt x="94" y="3"/>
                    <a:pt x="92" y="3"/>
                  </a:cubicBezTo>
                  <a:cubicBezTo>
                    <a:pt x="92" y="3"/>
                    <a:pt x="91" y="3"/>
                    <a:pt x="91" y="3"/>
                  </a:cubicBezTo>
                  <a:cubicBezTo>
                    <a:pt x="71" y="0"/>
                    <a:pt x="50" y="5"/>
                    <a:pt x="29" y="16"/>
                  </a:cubicBezTo>
                  <a:cubicBezTo>
                    <a:pt x="29" y="16"/>
                    <a:pt x="28" y="16"/>
                    <a:pt x="28" y="17"/>
                  </a:cubicBezTo>
                  <a:cubicBezTo>
                    <a:pt x="19" y="22"/>
                    <a:pt x="10" y="28"/>
                    <a:pt x="0" y="36"/>
                  </a:cubicBezTo>
                  <a:cubicBezTo>
                    <a:pt x="9" y="28"/>
                    <a:pt x="19" y="22"/>
                    <a:pt x="28" y="17"/>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6" name="Freeform 86">
              <a:extLst>
                <a:ext uri="{FF2B5EF4-FFF2-40B4-BE49-F238E27FC236}">
                  <a16:creationId xmlns:a16="http://schemas.microsoft.com/office/drawing/2014/main" id="{3D7698EA-3360-4E3B-9205-88D184036FBA}"/>
                </a:ext>
              </a:extLst>
            </p:cNvPr>
            <p:cNvSpPr>
              <a:spLocks/>
            </p:cNvSpPr>
            <p:nvPr/>
          </p:nvSpPr>
          <p:spPr bwMode="auto">
            <a:xfrm>
              <a:off x="5363504" y="2971329"/>
              <a:ext cx="349955" cy="46317"/>
            </a:xfrm>
            <a:custGeom>
              <a:avLst/>
              <a:gdLst>
                <a:gd name="T0" fmla="*/ 17270 w 195"/>
                <a:gd name="T1" fmla="*/ 3484 h 26"/>
                <a:gd name="T2" fmla="*/ 18180 w 195"/>
                <a:gd name="T3" fmla="*/ 3484 h 26"/>
                <a:gd name="T4" fmla="*/ 55694 w 195"/>
                <a:gd name="T5" fmla="*/ 2004 h 26"/>
                <a:gd name="T6" fmla="*/ 56197 w 195"/>
                <a:gd name="T7" fmla="*/ 2004 h 26"/>
                <a:gd name="T8" fmla="*/ 79621 w 195"/>
                <a:gd name="T9" fmla="*/ 9814 h 26"/>
                <a:gd name="T10" fmla="*/ 80493 w 195"/>
                <a:gd name="T11" fmla="*/ 10178 h 26"/>
                <a:gd name="T12" fmla="*/ 56566 w 195"/>
                <a:gd name="T13" fmla="*/ 2339 h 26"/>
                <a:gd name="T14" fmla="*/ 56197 w 195"/>
                <a:gd name="T15" fmla="*/ 2004 h 26"/>
                <a:gd name="T16" fmla="*/ 18180 w 195"/>
                <a:gd name="T17" fmla="*/ 3484 h 26"/>
                <a:gd name="T18" fmla="*/ 17270 w 195"/>
                <a:gd name="T19" fmla="*/ 3484 h 26"/>
                <a:gd name="T20" fmla="*/ 0 w 195"/>
                <a:gd name="T21" fmla="*/ 9298 h 26"/>
                <a:gd name="T22" fmla="*/ 17270 w 195"/>
                <a:gd name="T23" fmla="*/ 348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5" h="26">
                  <a:moveTo>
                    <a:pt x="42" y="9"/>
                  </a:moveTo>
                  <a:cubicBezTo>
                    <a:pt x="43" y="9"/>
                    <a:pt x="43" y="9"/>
                    <a:pt x="44" y="9"/>
                  </a:cubicBezTo>
                  <a:cubicBezTo>
                    <a:pt x="76" y="1"/>
                    <a:pt x="106" y="0"/>
                    <a:pt x="135" y="5"/>
                  </a:cubicBezTo>
                  <a:cubicBezTo>
                    <a:pt x="136" y="5"/>
                    <a:pt x="136" y="5"/>
                    <a:pt x="136" y="5"/>
                  </a:cubicBezTo>
                  <a:cubicBezTo>
                    <a:pt x="157" y="9"/>
                    <a:pt x="176" y="16"/>
                    <a:pt x="193" y="25"/>
                  </a:cubicBezTo>
                  <a:cubicBezTo>
                    <a:pt x="195" y="26"/>
                    <a:pt x="195" y="26"/>
                    <a:pt x="195" y="26"/>
                  </a:cubicBezTo>
                  <a:cubicBezTo>
                    <a:pt x="177" y="16"/>
                    <a:pt x="158" y="9"/>
                    <a:pt x="137" y="6"/>
                  </a:cubicBezTo>
                  <a:cubicBezTo>
                    <a:pt x="136" y="5"/>
                    <a:pt x="136" y="5"/>
                    <a:pt x="136" y="5"/>
                  </a:cubicBezTo>
                  <a:cubicBezTo>
                    <a:pt x="107" y="0"/>
                    <a:pt x="76" y="1"/>
                    <a:pt x="44" y="9"/>
                  </a:cubicBezTo>
                  <a:cubicBezTo>
                    <a:pt x="43" y="9"/>
                    <a:pt x="43" y="9"/>
                    <a:pt x="42" y="9"/>
                  </a:cubicBezTo>
                  <a:cubicBezTo>
                    <a:pt x="29" y="13"/>
                    <a:pt x="14" y="18"/>
                    <a:pt x="0" y="24"/>
                  </a:cubicBezTo>
                  <a:cubicBezTo>
                    <a:pt x="14" y="18"/>
                    <a:pt x="28" y="13"/>
                    <a:pt x="42" y="9"/>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7" name="Freeform 87">
              <a:extLst>
                <a:ext uri="{FF2B5EF4-FFF2-40B4-BE49-F238E27FC236}">
                  <a16:creationId xmlns:a16="http://schemas.microsoft.com/office/drawing/2014/main" id="{E34ADD5C-B201-4363-ABE5-B327FCE26946}"/>
                </a:ext>
              </a:extLst>
            </p:cNvPr>
            <p:cNvSpPr>
              <a:spLocks/>
            </p:cNvSpPr>
            <p:nvPr/>
          </p:nvSpPr>
          <p:spPr bwMode="auto">
            <a:xfrm>
              <a:off x="5363504" y="2996386"/>
              <a:ext cx="590597" cy="267274"/>
            </a:xfrm>
            <a:custGeom>
              <a:avLst/>
              <a:gdLst>
                <a:gd name="T0" fmla="*/ 20639 w 329"/>
                <a:gd name="T1" fmla="*/ 1238 h 149"/>
                <a:gd name="T2" fmla="*/ 21512 w 329"/>
                <a:gd name="T3" fmla="*/ 872 h 149"/>
                <a:gd name="T4" fmla="*/ 66104 w 329"/>
                <a:gd name="T5" fmla="*/ 5738 h 149"/>
                <a:gd name="T6" fmla="*/ 66977 w 329"/>
                <a:gd name="T7" fmla="*/ 5738 h 149"/>
                <a:gd name="T8" fmla="*/ 105073 w 329"/>
                <a:gd name="T9" fmla="*/ 24640 h 149"/>
                <a:gd name="T10" fmla="*/ 105444 w 329"/>
                <a:gd name="T11" fmla="*/ 25013 h 149"/>
                <a:gd name="T12" fmla="*/ 133123 w 329"/>
                <a:gd name="T13" fmla="*/ 55470 h 149"/>
                <a:gd name="T14" fmla="*/ 133123 w 329"/>
                <a:gd name="T15" fmla="*/ 56285 h 149"/>
                <a:gd name="T16" fmla="*/ 135689 w 329"/>
                <a:gd name="T17" fmla="*/ 59963 h 149"/>
                <a:gd name="T18" fmla="*/ 136060 w 329"/>
                <a:gd name="T19" fmla="*/ 61241 h 149"/>
                <a:gd name="T20" fmla="*/ 133627 w 329"/>
                <a:gd name="T21" fmla="*/ 56285 h 149"/>
                <a:gd name="T22" fmla="*/ 133123 w 329"/>
                <a:gd name="T23" fmla="*/ 55781 h 149"/>
                <a:gd name="T24" fmla="*/ 105444 w 329"/>
                <a:gd name="T25" fmla="*/ 25013 h 149"/>
                <a:gd name="T26" fmla="*/ 105073 w 329"/>
                <a:gd name="T27" fmla="*/ 25013 h 149"/>
                <a:gd name="T28" fmla="*/ 66977 w 329"/>
                <a:gd name="T29" fmla="*/ 6104 h 149"/>
                <a:gd name="T30" fmla="*/ 66634 w 329"/>
                <a:gd name="T31" fmla="*/ 5738 h 149"/>
                <a:gd name="T32" fmla="*/ 21512 w 329"/>
                <a:gd name="T33" fmla="*/ 1238 h 149"/>
                <a:gd name="T34" fmla="*/ 20639 w 329"/>
                <a:gd name="T35" fmla="*/ 1238 h 149"/>
                <a:gd name="T36" fmla="*/ 0 w 329"/>
                <a:gd name="T37" fmla="*/ 4207 h 149"/>
                <a:gd name="T38" fmla="*/ 0 w 329"/>
                <a:gd name="T39" fmla="*/ 4207 h 149"/>
                <a:gd name="T40" fmla="*/ 20639 w 329"/>
                <a:gd name="T41" fmla="*/ 1238 h 1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9" h="149">
                  <a:moveTo>
                    <a:pt x="50" y="3"/>
                  </a:moveTo>
                  <a:cubicBezTo>
                    <a:pt x="51" y="3"/>
                    <a:pt x="52" y="3"/>
                    <a:pt x="52" y="2"/>
                  </a:cubicBezTo>
                  <a:cubicBezTo>
                    <a:pt x="90" y="0"/>
                    <a:pt x="127" y="4"/>
                    <a:pt x="160" y="14"/>
                  </a:cubicBezTo>
                  <a:cubicBezTo>
                    <a:pt x="161" y="14"/>
                    <a:pt x="161" y="14"/>
                    <a:pt x="162" y="14"/>
                  </a:cubicBezTo>
                  <a:cubicBezTo>
                    <a:pt x="196" y="24"/>
                    <a:pt x="227" y="40"/>
                    <a:pt x="254" y="60"/>
                  </a:cubicBezTo>
                  <a:cubicBezTo>
                    <a:pt x="254" y="60"/>
                    <a:pt x="255" y="61"/>
                    <a:pt x="255" y="61"/>
                  </a:cubicBezTo>
                  <a:cubicBezTo>
                    <a:pt x="282" y="81"/>
                    <a:pt x="304" y="106"/>
                    <a:pt x="322" y="135"/>
                  </a:cubicBezTo>
                  <a:cubicBezTo>
                    <a:pt x="322" y="136"/>
                    <a:pt x="322" y="136"/>
                    <a:pt x="322" y="137"/>
                  </a:cubicBezTo>
                  <a:cubicBezTo>
                    <a:pt x="324" y="140"/>
                    <a:pt x="326" y="143"/>
                    <a:pt x="328" y="146"/>
                  </a:cubicBezTo>
                  <a:cubicBezTo>
                    <a:pt x="329" y="149"/>
                    <a:pt x="329" y="149"/>
                    <a:pt x="329" y="149"/>
                  </a:cubicBezTo>
                  <a:cubicBezTo>
                    <a:pt x="327" y="145"/>
                    <a:pt x="325" y="141"/>
                    <a:pt x="323" y="137"/>
                  </a:cubicBezTo>
                  <a:cubicBezTo>
                    <a:pt x="323" y="137"/>
                    <a:pt x="322" y="136"/>
                    <a:pt x="322" y="136"/>
                  </a:cubicBezTo>
                  <a:cubicBezTo>
                    <a:pt x="305" y="107"/>
                    <a:pt x="282" y="82"/>
                    <a:pt x="255" y="61"/>
                  </a:cubicBezTo>
                  <a:cubicBezTo>
                    <a:pt x="255" y="61"/>
                    <a:pt x="254" y="61"/>
                    <a:pt x="254" y="61"/>
                  </a:cubicBezTo>
                  <a:cubicBezTo>
                    <a:pt x="227" y="40"/>
                    <a:pt x="196" y="25"/>
                    <a:pt x="162" y="15"/>
                  </a:cubicBezTo>
                  <a:cubicBezTo>
                    <a:pt x="162" y="15"/>
                    <a:pt x="161" y="14"/>
                    <a:pt x="161" y="14"/>
                  </a:cubicBezTo>
                  <a:cubicBezTo>
                    <a:pt x="127" y="5"/>
                    <a:pt x="90" y="0"/>
                    <a:pt x="52" y="3"/>
                  </a:cubicBezTo>
                  <a:cubicBezTo>
                    <a:pt x="52" y="3"/>
                    <a:pt x="51" y="3"/>
                    <a:pt x="50" y="3"/>
                  </a:cubicBezTo>
                  <a:cubicBezTo>
                    <a:pt x="34" y="4"/>
                    <a:pt x="17" y="6"/>
                    <a:pt x="0" y="10"/>
                  </a:cubicBezTo>
                  <a:cubicBezTo>
                    <a:pt x="0" y="10"/>
                    <a:pt x="0" y="10"/>
                    <a:pt x="0" y="10"/>
                  </a:cubicBezTo>
                  <a:cubicBezTo>
                    <a:pt x="17" y="6"/>
                    <a:pt x="34" y="4"/>
                    <a:pt x="50" y="3"/>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58" name="椭圆 57">
            <a:extLst>
              <a:ext uri="{FF2B5EF4-FFF2-40B4-BE49-F238E27FC236}">
                <a16:creationId xmlns:a16="http://schemas.microsoft.com/office/drawing/2014/main" id="{8DF71AAC-1230-49C8-9BA7-BCE555272225}"/>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59" name="文本框 58">
            <a:extLst>
              <a:ext uri="{FF2B5EF4-FFF2-40B4-BE49-F238E27FC236}">
                <a16:creationId xmlns:a16="http://schemas.microsoft.com/office/drawing/2014/main" id="{76F32200-4D17-444E-B9D5-ABAD6B09E9BA}"/>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60" name="直接连接符 59">
            <a:extLst>
              <a:ext uri="{FF2B5EF4-FFF2-40B4-BE49-F238E27FC236}">
                <a16:creationId xmlns:a16="http://schemas.microsoft.com/office/drawing/2014/main" id="{3D68F155-A5F6-4D9D-A775-3CD30013FFC9}"/>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338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FB2E1328-7A2C-4230-ADBA-34F230DED202}"/>
              </a:ext>
            </a:extLst>
          </p:cNvPr>
          <p:cNvCxnSpPr/>
          <p:nvPr/>
        </p:nvCxnSpPr>
        <p:spPr>
          <a:xfrm>
            <a:off x="-89941" y="2648761"/>
            <a:ext cx="8984220" cy="0"/>
          </a:xfrm>
          <a:prstGeom prst="line">
            <a:avLst/>
          </a:prstGeom>
          <a:ln>
            <a:gradFill>
              <a:gsLst>
                <a:gs pos="51600">
                  <a:schemeClr val="bg1">
                    <a:lumMod val="65000"/>
                  </a:schemeClr>
                </a:gs>
                <a:gs pos="20124">
                  <a:schemeClr val="bg1">
                    <a:lumMod val="65000"/>
                  </a:schemeClr>
                </a:gs>
                <a:gs pos="82000">
                  <a:schemeClr val="bg1">
                    <a:lumMod val="65000"/>
                  </a:schemeClr>
                </a:gs>
                <a:gs pos="0">
                  <a:schemeClr val="bg1">
                    <a:lumMod val="65000"/>
                    <a:alpha val="0"/>
                  </a:schemeClr>
                </a:gs>
                <a:gs pos="100000">
                  <a:schemeClr val="bg1">
                    <a:lumMod val="65000"/>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grpSp>
        <p:nvGrpSpPr>
          <p:cNvPr id="6" name="组合 31">
            <a:extLst>
              <a:ext uri="{FF2B5EF4-FFF2-40B4-BE49-F238E27FC236}">
                <a16:creationId xmlns:a16="http://schemas.microsoft.com/office/drawing/2014/main" id="{1C7E1E77-6AAC-4E18-A8B7-419A76F95455}"/>
              </a:ext>
            </a:extLst>
          </p:cNvPr>
          <p:cNvGrpSpPr>
            <a:grpSpLocks/>
          </p:cNvGrpSpPr>
          <p:nvPr/>
        </p:nvGrpSpPr>
        <p:grpSpPr bwMode="auto">
          <a:xfrm>
            <a:off x="970697" y="2198523"/>
            <a:ext cx="6752204" cy="1170464"/>
            <a:chOff x="328645" y="2421467"/>
            <a:chExt cx="7857058" cy="1360256"/>
          </a:xfrm>
        </p:grpSpPr>
        <p:grpSp>
          <p:nvGrpSpPr>
            <p:cNvPr id="7" name="组合 2">
              <a:extLst>
                <a:ext uri="{FF2B5EF4-FFF2-40B4-BE49-F238E27FC236}">
                  <a16:creationId xmlns:a16="http://schemas.microsoft.com/office/drawing/2014/main" id="{C7978602-4D97-4A51-B1B8-90467FA0A848}"/>
                </a:ext>
              </a:extLst>
            </p:cNvPr>
            <p:cNvGrpSpPr>
              <a:grpSpLocks/>
            </p:cNvGrpSpPr>
            <p:nvPr/>
          </p:nvGrpSpPr>
          <p:grpSpPr bwMode="auto">
            <a:xfrm>
              <a:off x="328645" y="2421468"/>
              <a:ext cx="3031063" cy="1083733"/>
              <a:chOff x="1998135" y="3420533"/>
              <a:chExt cx="3031063" cy="1083733"/>
            </a:xfrm>
          </p:grpSpPr>
          <p:sp>
            <p:nvSpPr>
              <p:cNvPr id="29" name="椭圆 28">
                <a:extLst>
                  <a:ext uri="{FF2B5EF4-FFF2-40B4-BE49-F238E27FC236}">
                    <a16:creationId xmlns:a16="http://schemas.microsoft.com/office/drawing/2014/main" id="{636E273F-204E-49C4-A2A8-9D16C2872100}"/>
                  </a:ext>
                </a:extLst>
              </p:cNvPr>
              <p:cNvSpPr/>
              <p:nvPr/>
            </p:nvSpPr>
            <p:spPr>
              <a:xfrm>
                <a:off x="1998135" y="3921106"/>
                <a:ext cx="101639" cy="10156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椭圆 29">
                <a:extLst>
                  <a:ext uri="{FF2B5EF4-FFF2-40B4-BE49-F238E27FC236}">
                    <a16:creationId xmlns:a16="http://schemas.microsoft.com/office/drawing/2014/main" id="{6E6E3900-CBB2-4870-BEE5-2E8B2ADA0EF5}"/>
                  </a:ext>
                </a:extLst>
              </p:cNvPr>
              <p:cNvSpPr/>
              <p:nvPr/>
            </p:nvSpPr>
            <p:spPr>
              <a:xfrm>
                <a:off x="2439176" y="3420532"/>
                <a:ext cx="1083544" cy="1084577"/>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椭圆 30">
                <a:extLst>
                  <a:ext uri="{FF2B5EF4-FFF2-40B4-BE49-F238E27FC236}">
                    <a16:creationId xmlns:a16="http://schemas.microsoft.com/office/drawing/2014/main" id="{667F8FC1-3676-43F6-B067-8DF6438CCD3A}"/>
                  </a:ext>
                </a:extLst>
              </p:cNvPr>
              <p:cNvSpPr/>
              <p:nvPr/>
            </p:nvSpPr>
            <p:spPr>
              <a:xfrm>
                <a:off x="3894792" y="3921106"/>
                <a:ext cx="101639" cy="10156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椭圆 31">
                <a:extLst>
                  <a:ext uri="{FF2B5EF4-FFF2-40B4-BE49-F238E27FC236}">
                    <a16:creationId xmlns:a16="http://schemas.microsoft.com/office/drawing/2014/main" id="{A7802045-E93B-4826-B6FC-3C7A5DD0891D}"/>
                  </a:ext>
                </a:extLst>
              </p:cNvPr>
              <p:cNvSpPr/>
              <p:nvPr/>
            </p:nvSpPr>
            <p:spPr>
              <a:xfrm>
                <a:off x="4368501" y="3864883"/>
                <a:ext cx="212353" cy="212199"/>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椭圆 32">
                <a:extLst>
                  <a:ext uri="{FF2B5EF4-FFF2-40B4-BE49-F238E27FC236}">
                    <a16:creationId xmlns:a16="http://schemas.microsoft.com/office/drawing/2014/main" id="{55B3F24B-6E31-4701-9F94-E74D05D52327}"/>
                  </a:ext>
                </a:extLst>
              </p:cNvPr>
              <p:cNvSpPr/>
              <p:nvPr/>
            </p:nvSpPr>
            <p:spPr>
              <a:xfrm>
                <a:off x="4927516" y="3921106"/>
                <a:ext cx="101639" cy="101566"/>
              </a:xfrm>
              <a:prstGeom prst="ellipse">
                <a:avLst/>
              </a:prstGeom>
              <a:solidFill>
                <a:srgbClr val="E1301D"/>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 name="组合 8">
              <a:extLst>
                <a:ext uri="{FF2B5EF4-FFF2-40B4-BE49-F238E27FC236}">
                  <a16:creationId xmlns:a16="http://schemas.microsoft.com/office/drawing/2014/main" id="{50F6D017-387F-43B2-ACF5-BE1F62442946}"/>
                </a:ext>
              </a:extLst>
            </p:cNvPr>
            <p:cNvGrpSpPr>
              <a:grpSpLocks/>
            </p:cNvGrpSpPr>
            <p:nvPr/>
          </p:nvGrpSpPr>
          <p:grpSpPr bwMode="auto">
            <a:xfrm>
              <a:off x="3258026" y="2430536"/>
              <a:ext cx="2582719" cy="1082763"/>
              <a:chOff x="1998053" y="3421136"/>
              <a:chExt cx="2582719" cy="1082763"/>
            </a:xfrm>
          </p:grpSpPr>
          <p:sp>
            <p:nvSpPr>
              <p:cNvPr id="25" name="椭圆 24">
                <a:extLst>
                  <a:ext uri="{FF2B5EF4-FFF2-40B4-BE49-F238E27FC236}">
                    <a16:creationId xmlns:a16="http://schemas.microsoft.com/office/drawing/2014/main" id="{BC32F657-B0B1-4747-9EB4-0C1ADD27A405}"/>
                  </a:ext>
                </a:extLst>
              </p:cNvPr>
              <p:cNvSpPr/>
              <p:nvPr/>
            </p:nvSpPr>
            <p:spPr>
              <a:xfrm>
                <a:off x="1998053" y="3919896"/>
                <a:ext cx="101639" cy="101566"/>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椭圆 25">
                <a:extLst>
                  <a:ext uri="{FF2B5EF4-FFF2-40B4-BE49-F238E27FC236}">
                    <a16:creationId xmlns:a16="http://schemas.microsoft.com/office/drawing/2014/main" id="{E835453F-7532-4BF8-A014-C97415A36C72}"/>
                  </a:ext>
                </a:extLst>
              </p:cNvPr>
              <p:cNvSpPr/>
              <p:nvPr/>
            </p:nvSpPr>
            <p:spPr>
              <a:xfrm>
                <a:off x="2439094" y="3421136"/>
                <a:ext cx="1083544" cy="1082763"/>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椭圆 26">
                <a:extLst>
                  <a:ext uri="{FF2B5EF4-FFF2-40B4-BE49-F238E27FC236}">
                    <a16:creationId xmlns:a16="http://schemas.microsoft.com/office/drawing/2014/main" id="{DEFBBA77-9FA3-4513-B1C8-C161639CFFB5}"/>
                  </a:ext>
                </a:extLst>
              </p:cNvPr>
              <p:cNvSpPr/>
              <p:nvPr/>
            </p:nvSpPr>
            <p:spPr>
              <a:xfrm>
                <a:off x="3894710" y="3919896"/>
                <a:ext cx="101639" cy="101566"/>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椭圆 27">
                <a:extLst>
                  <a:ext uri="{FF2B5EF4-FFF2-40B4-BE49-F238E27FC236}">
                    <a16:creationId xmlns:a16="http://schemas.microsoft.com/office/drawing/2014/main" id="{21EAC4DD-4A9B-446C-B86A-3220E2F53115}"/>
                  </a:ext>
                </a:extLst>
              </p:cNvPr>
              <p:cNvSpPr/>
              <p:nvPr/>
            </p:nvSpPr>
            <p:spPr>
              <a:xfrm>
                <a:off x="4368420" y="3865486"/>
                <a:ext cx="212353" cy="210386"/>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 name="组合 14">
              <a:extLst>
                <a:ext uri="{FF2B5EF4-FFF2-40B4-BE49-F238E27FC236}">
                  <a16:creationId xmlns:a16="http://schemas.microsoft.com/office/drawing/2014/main" id="{A191A8B9-FF5D-4057-94EF-889DA319E8A5}"/>
                </a:ext>
              </a:extLst>
            </p:cNvPr>
            <p:cNvGrpSpPr>
              <a:grpSpLocks/>
            </p:cNvGrpSpPr>
            <p:nvPr/>
          </p:nvGrpSpPr>
          <p:grpSpPr bwMode="auto">
            <a:xfrm>
              <a:off x="6187407" y="2421467"/>
              <a:ext cx="1998296" cy="1084577"/>
              <a:chOff x="1997971" y="3420533"/>
              <a:chExt cx="1998296" cy="1084577"/>
            </a:xfrm>
          </p:grpSpPr>
          <p:sp>
            <p:nvSpPr>
              <p:cNvPr id="22" name="椭圆 21">
                <a:extLst>
                  <a:ext uri="{FF2B5EF4-FFF2-40B4-BE49-F238E27FC236}">
                    <a16:creationId xmlns:a16="http://schemas.microsoft.com/office/drawing/2014/main" id="{51F76072-71D8-486C-BD60-907F88B7DADD}"/>
                  </a:ext>
                </a:extLst>
              </p:cNvPr>
              <p:cNvSpPr/>
              <p:nvPr/>
            </p:nvSpPr>
            <p:spPr>
              <a:xfrm>
                <a:off x="1997971" y="3915667"/>
                <a:ext cx="101639" cy="101566"/>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椭圆 22">
                <a:extLst>
                  <a:ext uri="{FF2B5EF4-FFF2-40B4-BE49-F238E27FC236}">
                    <a16:creationId xmlns:a16="http://schemas.microsoft.com/office/drawing/2014/main" id="{8DDC2EA4-930E-4C3D-A5D3-291462211425}"/>
                  </a:ext>
                </a:extLst>
              </p:cNvPr>
              <p:cNvSpPr/>
              <p:nvPr/>
            </p:nvSpPr>
            <p:spPr>
              <a:xfrm>
                <a:off x="2439012" y="3420533"/>
                <a:ext cx="1083544" cy="1084577"/>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椭圆 23">
                <a:extLst>
                  <a:ext uri="{FF2B5EF4-FFF2-40B4-BE49-F238E27FC236}">
                    <a16:creationId xmlns:a16="http://schemas.microsoft.com/office/drawing/2014/main" id="{60953D4F-79B9-4570-A8A0-B4D9458702C5}"/>
                  </a:ext>
                </a:extLst>
              </p:cNvPr>
              <p:cNvSpPr/>
              <p:nvPr/>
            </p:nvSpPr>
            <p:spPr>
              <a:xfrm>
                <a:off x="3894628" y="3921107"/>
                <a:ext cx="101639" cy="101566"/>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0" name="文本框 18">
              <a:extLst>
                <a:ext uri="{FF2B5EF4-FFF2-40B4-BE49-F238E27FC236}">
                  <a16:creationId xmlns:a16="http://schemas.microsoft.com/office/drawing/2014/main" id="{2B586DFC-1DB9-4613-9F28-EBF1A8F585EB}"/>
                </a:ext>
              </a:extLst>
            </p:cNvPr>
            <p:cNvSpPr txBox="1"/>
            <p:nvPr/>
          </p:nvSpPr>
          <p:spPr>
            <a:xfrm>
              <a:off x="1107574" y="2627844"/>
              <a:ext cx="411395" cy="633736"/>
            </a:xfrm>
            <a:prstGeom prst="rect">
              <a:avLst/>
            </a:prstGeom>
            <a:noFill/>
            <a:ln w="38100">
              <a:no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268"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1</a:t>
              </a:r>
              <a:endParaRPr lang="zh-CN" altLang="en-US" sz="2268"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文本框 19">
              <a:extLst>
                <a:ext uri="{FF2B5EF4-FFF2-40B4-BE49-F238E27FC236}">
                  <a16:creationId xmlns:a16="http://schemas.microsoft.com/office/drawing/2014/main" id="{4C7CEF6B-3F13-4C24-AF4E-B13C2E35CF8F}"/>
                </a:ext>
              </a:extLst>
            </p:cNvPr>
            <p:cNvSpPr txBox="1"/>
            <p:nvPr/>
          </p:nvSpPr>
          <p:spPr>
            <a:xfrm>
              <a:off x="4048587" y="2646887"/>
              <a:ext cx="411395" cy="63373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268"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2</a:t>
              </a:r>
              <a:endParaRPr lang="zh-CN" altLang="en-US" sz="2268"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endParaRPr>
            </a:p>
          </p:txBody>
        </p:sp>
        <p:sp>
          <p:nvSpPr>
            <p:cNvPr id="12" name="文本框 20">
              <a:extLst>
                <a:ext uri="{FF2B5EF4-FFF2-40B4-BE49-F238E27FC236}">
                  <a16:creationId xmlns:a16="http://schemas.microsoft.com/office/drawing/2014/main" id="{C710A0FE-642B-4B47-B269-090CA6F546F6}"/>
                </a:ext>
              </a:extLst>
            </p:cNvPr>
            <p:cNvSpPr txBox="1"/>
            <p:nvPr/>
          </p:nvSpPr>
          <p:spPr>
            <a:xfrm>
              <a:off x="6963615" y="2660872"/>
              <a:ext cx="411395" cy="56768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268"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3</a:t>
              </a:r>
              <a:endParaRPr lang="zh-CN" altLang="en-US" sz="2268"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13" name="组合 21">
              <a:extLst>
                <a:ext uri="{FF2B5EF4-FFF2-40B4-BE49-F238E27FC236}">
                  <a16:creationId xmlns:a16="http://schemas.microsoft.com/office/drawing/2014/main" id="{76420450-2F4D-4E74-875B-B31D276CF69D}"/>
                </a:ext>
              </a:extLst>
            </p:cNvPr>
            <p:cNvGrpSpPr>
              <a:grpSpLocks/>
            </p:cNvGrpSpPr>
            <p:nvPr/>
          </p:nvGrpSpPr>
          <p:grpSpPr bwMode="auto">
            <a:xfrm>
              <a:off x="1204625" y="3497746"/>
              <a:ext cx="212303" cy="283977"/>
              <a:chOff x="6098382" y="1390253"/>
              <a:chExt cx="308501" cy="412652"/>
            </a:xfrm>
          </p:grpSpPr>
          <p:sp>
            <p:nvSpPr>
              <p:cNvPr id="20" name="等腰三角形 19">
                <a:extLst>
                  <a:ext uri="{FF2B5EF4-FFF2-40B4-BE49-F238E27FC236}">
                    <a16:creationId xmlns:a16="http://schemas.microsoft.com/office/drawing/2014/main" id="{2BDA1893-31C1-4A09-B7A3-0041B8EB44B4}"/>
                  </a:ext>
                </a:extLst>
              </p:cNvPr>
              <p:cNvSpPr/>
              <p:nvPr/>
            </p:nvSpPr>
            <p:spPr>
              <a:xfrm rot="18593402">
                <a:off x="6121903" y="1516896"/>
                <a:ext cx="408498" cy="163517"/>
              </a:xfrm>
              <a:prstGeom prst="triangl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等腰三角形 20">
                <a:extLst>
                  <a:ext uri="{FF2B5EF4-FFF2-40B4-BE49-F238E27FC236}">
                    <a16:creationId xmlns:a16="http://schemas.microsoft.com/office/drawing/2014/main" id="{CAB874B7-CD1E-4E00-9A3E-93744118DDBA}"/>
                  </a:ext>
                </a:extLst>
              </p:cNvPr>
              <p:cNvSpPr/>
              <p:nvPr/>
            </p:nvSpPr>
            <p:spPr>
              <a:xfrm rot="3098833">
                <a:off x="5976848" y="1511625"/>
                <a:ext cx="408498" cy="163517"/>
              </a:xfrm>
              <a:prstGeom prst="triangl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4" name="组合 24">
              <a:extLst>
                <a:ext uri="{FF2B5EF4-FFF2-40B4-BE49-F238E27FC236}">
                  <a16:creationId xmlns:a16="http://schemas.microsoft.com/office/drawing/2014/main" id="{CD748849-0EC8-4FEA-8031-83C7DE247B7C}"/>
                </a:ext>
              </a:extLst>
            </p:cNvPr>
            <p:cNvGrpSpPr>
              <a:grpSpLocks/>
            </p:cNvGrpSpPr>
            <p:nvPr/>
          </p:nvGrpSpPr>
          <p:grpSpPr bwMode="auto">
            <a:xfrm>
              <a:off x="4123972" y="3496732"/>
              <a:ext cx="212303" cy="283977"/>
              <a:chOff x="6098382" y="1390253"/>
              <a:chExt cx="308501" cy="412652"/>
            </a:xfrm>
          </p:grpSpPr>
          <p:sp>
            <p:nvSpPr>
              <p:cNvPr id="18" name="等腰三角形 17">
                <a:extLst>
                  <a:ext uri="{FF2B5EF4-FFF2-40B4-BE49-F238E27FC236}">
                    <a16:creationId xmlns:a16="http://schemas.microsoft.com/office/drawing/2014/main" id="{7290FA7B-B794-4A4F-8926-A9917735BA8F}"/>
                  </a:ext>
                </a:extLst>
              </p:cNvPr>
              <p:cNvSpPr/>
              <p:nvPr/>
            </p:nvSpPr>
            <p:spPr>
              <a:xfrm rot="18593402">
                <a:off x="6120657" y="1515734"/>
                <a:ext cx="408500" cy="163517"/>
              </a:xfrm>
              <a:prstGeom prst="triangl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等腰三角形 18">
                <a:extLst>
                  <a:ext uri="{FF2B5EF4-FFF2-40B4-BE49-F238E27FC236}">
                    <a16:creationId xmlns:a16="http://schemas.microsoft.com/office/drawing/2014/main" id="{6489AA64-FF83-45DC-A79C-6291C5A2FB87}"/>
                  </a:ext>
                </a:extLst>
              </p:cNvPr>
              <p:cNvSpPr/>
              <p:nvPr/>
            </p:nvSpPr>
            <p:spPr>
              <a:xfrm rot="3098833">
                <a:off x="5975603" y="1513098"/>
                <a:ext cx="408498" cy="163517"/>
              </a:xfrm>
              <a:prstGeom prst="triangl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5" name="组合 27">
              <a:extLst>
                <a:ext uri="{FF2B5EF4-FFF2-40B4-BE49-F238E27FC236}">
                  <a16:creationId xmlns:a16="http://schemas.microsoft.com/office/drawing/2014/main" id="{1BC55F32-AE55-40BA-AD21-803DCB52D91B}"/>
                </a:ext>
              </a:extLst>
            </p:cNvPr>
            <p:cNvGrpSpPr>
              <a:grpSpLocks/>
            </p:cNvGrpSpPr>
            <p:nvPr/>
          </p:nvGrpSpPr>
          <p:grpSpPr bwMode="auto">
            <a:xfrm>
              <a:off x="7063550" y="3496955"/>
              <a:ext cx="212303" cy="283977"/>
              <a:chOff x="6098382" y="1390253"/>
              <a:chExt cx="308501" cy="412652"/>
            </a:xfrm>
          </p:grpSpPr>
          <p:sp>
            <p:nvSpPr>
              <p:cNvPr id="16" name="等腰三角形 15">
                <a:extLst>
                  <a:ext uri="{FF2B5EF4-FFF2-40B4-BE49-F238E27FC236}">
                    <a16:creationId xmlns:a16="http://schemas.microsoft.com/office/drawing/2014/main" id="{549D98AA-ACFF-4B32-B5C3-ED5CDE0C8034}"/>
                  </a:ext>
                </a:extLst>
              </p:cNvPr>
              <p:cNvSpPr/>
              <p:nvPr/>
            </p:nvSpPr>
            <p:spPr>
              <a:xfrm rot="18593402">
                <a:off x="6121665" y="1518045"/>
                <a:ext cx="408498" cy="163517"/>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等腰三角形 16">
                <a:extLst>
                  <a:ext uri="{FF2B5EF4-FFF2-40B4-BE49-F238E27FC236}">
                    <a16:creationId xmlns:a16="http://schemas.microsoft.com/office/drawing/2014/main" id="{A72DBF21-05DC-4A74-A148-A9D0F615E946}"/>
                  </a:ext>
                </a:extLst>
              </p:cNvPr>
              <p:cNvSpPr/>
              <p:nvPr/>
            </p:nvSpPr>
            <p:spPr>
              <a:xfrm rot="3098833">
                <a:off x="5976610" y="1512774"/>
                <a:ext cx="408498" cy="163517"/>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34" name="组合 32">
            <a:extLst>
              <a:ext uri="{FF2B5EF4-FFF2-40B4-BE49-F238E27FC236}">
                <a16:creationId xmlns:a16="http://schemas.microsoft.com/office/drawing/2014/main" id="{9F47BFB5-874A-4EF9-8BD6-0E5D8236733A}"/>
              </a:ext>
            </a:extLst>
          </p:cNvPr>
          <p:cNvGrpSpPr>
            <a:grpSpLocks/>
          </p:cNvGrpSpPr>
          <p:nvPr/>
        </p:nvGrpSpPr>
        <p:grpSpPr bwMode="auto">
          <a:xfrm>
            <a:off x="828760" y="3437654"/>
            <a:ext cx="2005852" cy="1194036"/>
            <a:chOff x="1335425" y="3752736"/>
            <a:chExt cx="2041646" cy="1215116"/>
          </a:xfrm>
        </p:grpSpPr>
        <p:sp>
          <p:nvSpPr>
            <p:cNvPr id="35" name="矩形 33">
              <a:extLst>
                <a:ext uri="{FF2B5EF4-FFF2-40B4-BE49-F238E27FC236}">
                  <a16:creationId xmlns:a16="http://schemas.microsoft.com/office/drawing/2014/main" id="{DF274F3E-DE7C-4773-A5D3-AD3513BAC171}"/>
                </a:ext>
              </a:extLst>
            </p:cNvPr>
            <p:cNvSpPr>
              <a:spLocks noChangeArrowheads="1"/>
            </p:cNvSpPr>
            <p:nvPr/>
          </p:nvSpPr>
          <p:spPr bwMode="auto">
            <a:xfrm>
              <a:off x="1948997" y="3752736"/>
              <a:ext cx="814500" cy="30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205">
                  <a:latin typeface="Agency FB" panose="020B0503020202020204" pitchFamily="34" charset="0"/>
                  <a:ea typeface="微软雅黑" panose="020B0503020204020204" pitchFamily="34" charset="-122"/>
                  <a:cs typeface="+mn-ea"/>
                  <a:sym typeface="Agency FB" panose="020B0503020202020204" pitchFamily="34" charset="0"/>
                </a:rPr>
                <a:t>插入文本</a:t>
              </a:r>
            </a:p>
          </p:txBody>
        </p:sp>
        <p:sp>
          <p:nvSpPr>
            <p:cNvPr id="36" name="矩形 34">
              <a:extLst>
                <a:ext uri="{FF2B5EF4-FFF2-40B4-BE49-F238E27FC236}">
                  <a16:creationId xmlns:a16="http://schemas.microsoft.com/office/drawing/2014/main" id="{A6A2F4EA-6109-447B-87A4-57FF1F84A1D7}"/>
                </a:ext>
              </a:extLst>
            </p:cNvPr>
            <p:cNvSpPr>
              <a:spLocks noChangeArrowheads="1"/>
            </p:cNvSpPr>
            <p:nvPr/>
          </p:nvSpPr>
          <p:spPr bwMode="auto">
            <a:xfrm>
              <a:off x="1335425" y="4144565"/>
              <a:ext cx="2041646" cy="82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endParaRPr lang="en-US" altLang="zh-CN" sz="992" b="0">
                <a:latin typeface="Agency FB" panose="020B0503020202020204" pitchFamily="34" charset="0"/>
                <a:ea typeface="微软雅黑" panose="020B0503020204020204" pitchFamily="34" charset="-122"/>
                <a:cs typeface="+mn-ea"/>
                <a:sym typeface="Agency FB" panose="020B0503020202020204" pitchFamily="34" charset="0"/>
              </a:endParaRP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p:txBody>
        </p:sp>
      </p:grpSp>
      <p:grpSp>
        <p:nvGrpSpPr>
          <p:cNvPr id="37" name="组合 35">
            <a:extLst>
              <a:ext uri="{FF2B5EF4-FFF2-40B4-BE49-F238E27FC236}">
                <a16:creationId xmlns:a16="http://schemas.microsoft.com/office/drawing/2014/main" id="{2A1D4EC8-4EC6-49D2-90D1-F1BEE8A44C90}"/>
              </a:ext>
            </a:extLst>
          </p:cNvPr>
          <p:cNvGrpSpPr>
            <a:grpSpLocks/>
          </p:cNvGrpSpPr>
          <p:nvPr/>
        </p:nvGrpSpPr>
        <p:grpSpPr bwMode="auto">
          <a:xfrm>
            <a:off x="3360250" y="3442337"/>
            <a:ext cx="2005852" cy="1194438"/>
            <a:chOff x="1335425" y="3752736"/>
            <a:chExt cx="2041646" cy="1214255"/>
          </a:xfrm>
        </p:grpSpPr>
        <p:sp>
          <p:nvSpPr>
            <p:cNvPr id="38" name="矩形 36">
              <a:extLst>
                <a:ext uri="{FF2B5EF4-FFF2-40B4-BE49-F238E27FC236}">
                  <a16:creationId xmlns:a16="http://schemas.microsoft.com/office/drawing/2014/main" id="{DB181E06-B91F-4474-A738-C0FD184785E5}"/>
                </a:ext>
              </a:extLst>
            </p:cNvPr>
            <p:cNvSpPr>
              <a:spLocks noChangeArrowheads="1"/>
            </p:cNvSpPr>
            <p:nvPr/>
          </p:nvSpPr>
          <p:spPr bwMode="auto">
            <a:xfrm>
              <a:off x="1948997" y="3752736"/>
              <a:ext cx="814500" cy="29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205">
                  <a:latin typeface="Agency FB" panose="020B0503020202020204" pitchFamily="34" charset="0"/>
                  <a:ea typeface="微软雅黑" panose="020B0503020204020204" pitchFamily="34" charset="-122"/>
                  <a:cs typeface="+mn-ea"/>
                  <a:sym typeface="Agency FB" panose="020B0503020202020204" pitchFamily="34" charset="0"/>
                </a:rPr>
                <a:t>插入文本</a:t>
              </a:r>
            </a:p>
          </p:txBody>
        </p:sp>
        <p:sp>
          <p:nvSpPr>
            <p:cNvPr id="39" name="矩形 37">
              <a:extLst>
                <a:ext uri="{FF2B5EF4-FFF2-40B4-BE49-F238E27FC236}">
                  <a16:creationId xmlns:a16="http://schemas.microsoft.com/office/drawing/2014/main" id="{5FA4E8F9-075C-405E-AEBB-F1E8C09E2176}"/>
                </a:ext>
              </a:extLst>
            </p:cNvPr>
            <p:cNvSpPr>
              <a:spLocks noChangeArrowheads="1"/>
            </p:cNvSpPr>
            <p:nvPr/>
          </p:nvSpPr>
          <p:spPr bwMode="auto">
            <a:xfrm>
              <a:off x="1335425" y="4144565"/>
              <a:ext cx="2041646" cy="82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endParaRPr lang="en-US" altLang="zh-CN" sz="992" b="0">
                <a:latin typeface="Agency FB" panose="020B0503020202020204" pitchFamily="34" charset="0"/>
                <a:ea typeface="微软雅黑" panose="020B0503020204020204" pitchFamily="34" charset="-122"/>
                <a:cs typeface="+mn-ea"/>
                <a:sym typeface="Agency FB" panose="020B0503020202020204" pitchFamily="34" charset="0"/>
              </a:endParaRP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p:txBody>
        </p:sp>
      </p:grpSp>
      <p:grpSp>
        <p:nvGrpSpPr>
          <p:cNvPr id="40" name="组合 38">
            <a:extLst>
              <a:ext uri="{FF2B5EF4-FFF2-40B4-BE49-F238E27FC236}">
                <a16:creationId xmlns:a16="http://schemas.microsoft.com/office/drawing/2014/main" id="{21F8276F-2FCF-4FFF-8CAC-3B7F59CF1431}"/>
              </a:ext>
            </a:extLst>
          </p:cNvPr>
          <p:cNvGrpSpPr>
            <a:grpSpLocks/>
          </p:cNvGrpSpPr>
          <p:nvPr/>
        </p:nvGrpSpPr>
        <p:grpSpPr bwMode="auto">
          <a:xfrm>
            <a:off x="5863666" y="3440776"/>
            <a:ext cx="2005852" cy="1194036"/>
            <a:chOff x="1335425" y="3752736"/>
            <a:chExt cx="2041646" cy="1215116"/>
          </a:xfrm>
        </p:grpSpPr>
        <p:sp>
          <p:nvSpPr>
            <p:cNvPr id="41" name="矩形 39">
              <a:extLst>
                <a:ext uri="{FF2B5EF4-FFF2-40B4-BE49-F238E27FC236}">
                  <a16:creationId xmlns:a16="http://schemas.microsoft.com/office/drawing/2014/main" id="{B9371C54-892E-4079-A1CF-B58E244E8DE6}"/>
                </a:ext>
              </a:extLst>
            </p:cNvPr>
            <p:cNvSpPr>
              <a:spLocks noChangeArrowheads="1"/>
            </p:cNvSpPr>
            <p:nvPr/>
          </p:nvSpPr>
          <p:spPr bwMode="auto">
            <a:xfrm>
              <a:off x="1948997" y="3752736"/>
              <a:ext cx="814500" cy="30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205">
                  <a:latin typeface="Agency FB" panose="020B0503020202020204" pitchFamily="34" charset="0"/>
                  <a:ea typeface="微软雅黑" panose="020B0503020204020204" pitchFamily="34" charset="-122"/>
                  <a:cs typeface="+mn-ea"/>
                  <a:sym typeface="Agency FB" panose="020B0503020202020204" pitchFamily="34" charset="0"/>
                </a:rPr>
                <a:t>插入文本</a:t>
              </a:r>
            </a:p>
          </p:txBody>
        </p:sp>
        <p:sp>
          <p:nvSpPr>
            <p:cNvPr id="42" name="矩形 40">
              <a:extLst>
                <a:ext uri="{FF2B5EF4-FFF2-40B4-BE49-F238E27FC236}">
                  <a16:creationId xmlns:a16="http://schemas.microsoft.com/office/drawing/2014/main" id="{75293695-E203-4489-8CC4-D164E33FAA2E}"/>
                </a:ext>
              </a:extLst>
            </p:cNvPr>
            <p:cNvSpPr>
              <a:spLocks noChangeArrowheads="1"/>
            </p:cNvSpPr>
            <p:nvPr/>
          </p:nvSpPr>
          <p:spPr bwMode="auto">
            <a:xfrm>
              <a:off x="1335425" y="4144565"/>
              <a:ext cx="2041646" cy="82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endParaRPr lang="en-US" altLang="zh-CN" sz="992" b="0">
                <a:latin typeface="Agency FB" panose="020B0503020202020204" pitchFamily="34" charset="0"/>
                <a:ea typeface="微软雅黑" panose="020B0503020204020204" pitchFamily="34" charset="-122"/>
                <a:cs typeface="+mn-ea"/>
                <a:sym typeface="Agency FB" panose="020B0503020202020204" pitchFamily="34" charset="0"/>
              </a:endParaRP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992"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p:txBody>
        </p:sp>
      </p:grpSp>
      <p:sp>
        <p:nvSpPr>
          <p:cNvPr id="43" name="椭圆 42">
            <a:extLst>
              <a:ext uri="{FF2B5EF4-FFF2-40B4-BE49-F238E27FC236}">
                <a16:creationId xmlns:a16="http://schemas.microsoft.com/office/drawing/2014/main" id="{12CCE5C0-9B4B-4DDE-9825-342E5680ACDC}"/>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44" name="文本框 43">
            <a:extLst>
              <a:ext uri="{FF2B5EF4-FFF2-40B4-BE49-F238E27FC236}">
                <a16:creationId xmlns:a16="http://schemas.microsoft.com/office/drawing/2014/main" id="{92405243-7A21-40E1-9D0E-76C94E94EB3F}"/>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45" name="直接连接符 44">
            <a:extLst>
              <a:ext uri="{FF2B5EF4-FFF2-40B4-BE49-F238E27FC236}">
                <a16:creationId xmlns:a16="http://schemas.microsoft.com/office/drawing/2014/main" id="{0EE7CB8A-16AB-48CC-9E11-402DB35E5644}"/>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983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BCC6607D-30E8-4D27-82B2-EA7258F1D799}"/>
              </a:ext>
            </a:extLst>
          </p:cNvPr>
          <p:cNvGrpSpPr/>
          <p:nvPr/>
        </p:nvGrpSpPr>
        <p:grpSpPr>
          <a:xfrm>
            <a:off x="2466488" y="2475640"/>
            <a:ext cx="488338" cy="1922447"/>
            <a:chOff x="2644154" y="1737427"/>
            <a:chExt cx="516473" cy="2034599"/>
          </a:xfrm>
        </p:grpSpPr>
        <p:sp>
          <p:nvSpPr>
            <p:cNvPr id="6" name="Line 134">
              <a:extLst>
                <a:ext uri="{FF2B5EF4-FFF2-40B4-BE49-F238E27FC236}">
                  <a16:creationId xmlns:a16="http://schemas.microsoft.com/office/drawing/2014/main" id="{A1D4BAFC-6FD5-45FE-9D7F-A7D54C3F791D}"/>
                </a:ext>
              </a:extLst>
            </p:cNvPr>
            <p:cNvSpPr>
              <a:spLocks noChangeShapeType="1"/>
            </p:cNvSpPr>
            <p:nvPr/>
          </p:nvSpPr>
          <p:spPr bwMode="auto">
            <a:xfrm flipV="1">
              <a:off x="2647410" y="2095413"/>
              <a:ext cx="501938" cy="32962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9601" tIns="34801" rIns="69601" bIns="34801" numCol="1" anchor="t" anchorCtr="0" compatLnSpc="1">
              <a:prstTxWarp prst="textNoShape">
                <a:avLst/>
              </a:prstTxWarp>
            </a:bodyPr>
            <a:lstStyle/>
            <a:p>
              <a:pPr algn="ctr" fontAlgn="base">
                <a:spcBef>
                  <a:spcPct val="0"/>
                </a:spcBef>
                <a:spcAft>
                  <a:spcPct val="0"/>
                </a:spcAft>
                <a:defRPr/>
              </a:pPr>
              <a:endParaRPr lang="en-US" sz="2055"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7" name="Straight Connector 48">
              <a:extLst>
                <a:ext uri="{FF2B5EF4-FFF2-40B4-BE49-F238E27FC236}">
                  <a16:creationId xmlns:a16="http://schemas.microsoft.com/office/drawing/2014/main" id="{06736286-EE24-4678-8008-A94F7EEA4D1D}"/>
                </a:ext>
              </a:extLst>
            </p:cNvPr>
            <p:cNvCxnSpPr/>
            <p:nvPr/>
          </p:nvCxnSpPr>
          <p:spPr>
            <a:xfrm flipH="1" flipV="1">
              <a:off x="2644154" y="1737427"/>
              <a:ext cx="516473" cy="347442"/>
            </a:xfrm>
            <a:prstGeom prst="line">
              <a:avLst/>
            </a:prstGeom>
            <a:noFill/>
            <a:ln w="12700" cap="flat" cmpd="sng" algn="ctr">
              <a:solidFill>
                <a:srgbClr val="000000"/>
              </a:solidFill>
              <a:prstDash val="solid"/>
            </a:ln>
            <a:effectLst/>
          </p:spPr>
        </p:cxnSp>
        <p:sp>
          <p:nvSpPr>
            <p:cNvPr id="8" name="Line 134">
              <a:extLst>
                <a:ext uri="{FF2B5EF4-FFF2-40B4-BE49-F238E27FC236}">
                  <a16:creationId xmlns:a16="http://schemas.microsoft.com/office/drawing/2014/main" id="{2391E062-D446-41A3-8FD9-4D06DC28EB74}"/>
                </a:ext>
              </a:extLst>
            </p:cNvPr>
            <p:cNvSpPr>
              <a:spLocks noChangeShapeType="1"/>
            </p:cNvSpPr>
            <p:nvPr/>
          </p:nvSpPr>
          <p:spPr bwMode="auto">
            <a:xfrm flipV="1">
              <a:off x="2647409" y="3405553"/>
              <a:ext cx="462619" cy="36647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9601" tIns="34801" rIns="69601" bIns="34801" numCol="1" anchor="t" anchorCtr="0" compatLnSpc="1">
              <a:prstTxWarp prst="textNoShape">
                <a:avLst/>
              </a:prstTxWarp>
            </a:bodyPr>
            <a:lstStyle/>
            <a:p>
              <a:pPr algn="ctr" fontAlgn="base">
                <a:spcBef>
                  <a:spcPct val="0"/>
                </a:spcBef>
                <a:spcAft>
                  <a:spcPct val="0"/>
                </a:spcAft>
                <a:defRPr/>
              </a:pPr>
              <a:endParaRPr lang="en-US" sz="2055"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9" name="Straight Connector 40">
              <a:extLst>
                <a:ext uri="{FF2B5EF4-FFF2-40B4-BE49-F238E27FC236}">
                  <a16:creationId xmlns:a16="http://schemas.microsoft.com/office/drawing/2014/main" id="{9BAFF65D-4D34-43D8-9D29-27638DC7A847}"/>
                </a:ext>
              </a:extLst>
            </p:cNvPr>
            <p:cNvCxnSpPr>
              <a:stCxn id="30" idx="2"/>
            </p:cNvCxnSpPr>
            <p:nvPr/>
          </p:nvCxnSpPr>
          <p:spPr>
            <a:xfrm flipH="1" flipV="1">
              <a:off x="2659249" y="2945709"/>
              <a:ext cx="450780" cy="259866"/>
            </a:xfrm>
            <a:prstGeom prst="line">
              <a:avLst/>
            </a:prstGeom>
            <a:noFill/>
            <a:ln w="12700" cap="flat" cmpd="sng" algn="ctr">
              <a:solidFill>
                <a:srgbClr val="000000"/>
              </a:solidFill>
              <a:prstDash val="solid"/>
            </a:ln>
            <a:effectLst/>
          </p:spPr>
        </p:cxnSp>
      </p:grpSp>
      <p:grpSp>
        <p:nvGrpSpPr>
          <p:cNvPr id="10" name="组合 9">
            <a:extLst>
              <a:ext uri="{FF2B5EF4-FFF2-40B4-BE49-F238E27FC236}">
                <a16:creationId xmlns:a16="http://schemas.microsoft.com/office/drawing/2014/main" id="{C1EE63F2-1392-4560-997B-C4DD8936A53D}"/>
              </a:ext>
            </a:extLst>
          </p:cNvPr>
          <p:cNvGrpSpPr/>
          <p:nvPr/>
        </p:nvGrpSpPr>
        <p:grpSpPr>
          <a:xfrm>
            <a:off x="5692688" y="2491496"/>
            <a:ext cx="488338" cy="1906591"/>
            <a:chOff x="6131458" y="1754210"/>
            <a:chExt cx="516473" cy="2018817"/>
          </a:xfrm>
        </p:grpSpPr>
        <p:sp>
          <p:nvSpPr>
            <p:cNvPr id="11" name="Line 134">
              <a:extLst>
                <a:ext uri="{FF2B5EF4-FFF2-40B4-BE49-F238E27FC236}">
                  <a16:creationId xmlns:a16="http://schemas.microsoft.com/office/drawing/2014/main" id="{2B25ECDB-2F21-4B7F-9CD5-7060D71A0CC8}"/>
                </a:ext>
              </a:extLst>
            </p:cNvPr>
            <p:cNvSpPr>
              <a:spLocks noChangeShapeType="1"/>
            </p:cNvSpPr>
            <p:nvPr/>
          </p:nvSpPr>
          <p:spPr bwMode="auto">
            <a:xfrm flipH="1" flipV="1">
              <a:off x="6142736" y="2095413"/>
              <a:ext cx="501938" cy="32962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9601" tIns="34801" rIns="69601" bIns="34801" numCol="1" anchor="t" anchorCtr="0" compatLnSpc="1">
              <a:prstTxWarp prst="textNoShape">
                <a:avLst/>
              </a:prstTxWarp>
            </a:bodyPr>
            <a:lstStyle/>
            <a:p>
              <a:pPr algn="ctr" fontAlgn="base">
                <a:spcBef>
                  <a:spcPct val="0"/>
                </a:spcBef>
                <a:spcAft>
                  <a:spcPct val="0"/>
                </a:spcAft>
                <a:defRPr/>
              </a:pPr>
              <a:endParaRPr lang="en-US" sz="2055"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2" name="Straight Connector 180">
              <a:extLst>
                <a:ext uri="{FF2B5EF4-FFF2-40B4-BE49-F238E27FC236}">
                  <a16:creationId xmlns:a16="http://schemas.microsoft.com/office/drawing/2014/main" id="{E1207D15-77AC-43F2-9288-16EFB3A4CA3E}"/>
                </a:ext>
              </a:extLst>
            </p:cNvPr>
            <p:cNvCxnSpPr/>
            <p:nvPr/>
          </p:nvCxnSpPr>
          <p:spPr>
            <a:xfrm flipV="1">
              <a:off x="6131458" y="1754210"/>
              <a:ext cx="516473" cy="347442"/>
            </a:xfrm>
            <a:prstGeom prst="line">
              <a:avLst/>
            </a:prstGeom>
            <a:noFill/>
            <a:ln w="12700" cap="flat" cmpd="sng" algn="ctr">
              <a:solidFill>
                <a:srgbClr val="000000"/>
              </a:solidFill>
              <a:prstDash val="solid"/>
            </a:ln>
            <a:effectLst/>
          </p:spPr>
        </p:cxnSp>
        <p:sp>
          <p:nvSpPr>
            <p:cNvPr id="13" name="Line 134">
              <a:extLst>
                <a:ext uri="{FF2B5EF4-FFF2-40B4-BE49-F238E27FC236}">
                  <a16:creationId xmlns:a16="http://schemas.microsoft.com/office/drawing/2014/main" id="{50589B61-8F3E-4A04-920C-420AD100744D}"/>
                </a:ext>
              </a:extLst>
            </p:cNvPr>
            <p:cNvSpPr>
              <a:spLocks noChangeShapeType="1"/>
            </p:cNvSpPr>
            <p:nvPr/>
          </p:nvSpPr>
          <p:spPr bwMode="auto">
            <a:xfrm flipH="1" flipV="1">
              <a:off x="6161986" y="3381828"/>
              <a:ext cx="482687" cy="390199"/>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9601" tIns="34801" rIns="69601" bIns="34801" numCol="1" anchor="t" anchorCtr="0" compatLnSpc="1">
              <a:prstTxWarp prst="textNoShape">
                <a:avLst/>
              </a:prstTxWarp>
            </a:bodyPr>
            <a:lstStyle/>
            <a:p>
              <a:pPr algn="ctr" fontAlgn="base">
                <a:spcBef>
                  <a:spcPct val="0"/>
                </a:spcBef>
                <a:spcAft>
                  <a:spcPct val="0"/>
                </a:spcAft>
                <a:defRPr/>
              </a:pPr>
              <a:endParaRPr lang="en-US" sz="2055"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4" name="Straight Connector 182">
              <a:extLst>
                <a:ext uri="{FF2B5EF4-FFF2-40B4-BE49-F238E27FC236}">
                  <a16:creationId xmlns:a16="http://schemas.microsoft.com/office/drawing/2014/main" id="{7AEEE1B7-E2B3-468E-8626-DEE70931303F}"/>
                </a:ext>
              </a:extLst>
            </p:cNvPr>
            <p:cNvCxnSpPr>
              <a:stCxn id="37" idx="6"/>
            </p:cNvCxnSpPr>
            <p:nvPr/>
          </p:nvCxnSpPr>
          <p:spPr>
            <a:xfrm flipV="1">
              <a:off x="6161987" y="2945709"/>
              <a:ext cx="485944" cy="256721"/>
            </a:xfrm>
            <a:prstGeom prst="line">
              <a:avLst/>
            </a:prstGeom>
            <a:noFill/>
            <a:ln w="12700" cap="flat" cmpd="sng" algn="ctr">
              <a:solidFill>
                <a:srgbClr val="000000"/>
              </a:solidFill>
              <a:prstDash val="solid"/>
            </a:ln>
            <a:effectLst/>
          </p:spPr>
        </p:cxnSp>
      </p:grpSp>
      <p:sp>
        <p:nvSpPr>
          <p:cNvPr id="15" name="文本框 46">
            <a:extLst>
              <a:ext uri="{FF2B5EF4-FFF2-40B4-BE49-F238E27FC236}">
                <a16:creationId xmlns:a16="http://schemas.microsoft.com/office/drawing/2014/main" id="{51CDFB39-8615-4B9F-A422-4545890DA19B}"/>
              </a:ext>
            </a:extLst>
          </p:cNvPr>
          <p:cNvSpPr txBox="1"/>
          <p:nvPr/>
        </p:nvSpPr>
        <p:spPr>
          <a:xfrm>
            <a:off x="550535" y="2184727"/>
            <a:ext cx="408242"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01</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grpSp>
        <p:nvGrpSpPr>
          <p:cNvPr id="16" name="组合 15">
            <a:extLst>
              <a:ext uri="{FF2B5EF4-FFF2-40B4-BE49-F238E27FC236}">
                <a16:creationId xmlns:a16="http://schemas.microsoft.com/office/drawing/2014/main" id="{05CCC870-1A47-4C3A-953F-52E5E4A409CC}"/>
              </a:ext>
            </a:extLst>
          </p:cNvPr>
          <p:cNvGrpSpPr/>
          <p:nvPr/>
        </p:nvGrpSpPr>
        <p:grpSpPr>
          <a:xfrm>
            <a:off x="3427484" y="2936164"/>
            <a:ext cx="609622" cy="1093233"/>
            <a:chOff x="3690210" y="2224819"/>
            <a:chExt cx="644745" cy="1157010"/>
          </a:xfrm>
        </p:grpSpPr>
        <p:cxnSp>
          <p:nvCxnSpPr>
            <p:cNvPr id="17" name="Straight Connector 42">
              <a:extLst>
                <a:ext uri="{FF2B5EF4-FFF2-40B4-BE49-F238E27FC236}">
                  <a16:creationId xmlns:a16="http://schemas.microsoft.com/office/drawing/2014/main" id="{91CF117C-E756-4132-B677-2ACE33BDC730}"/>
                </a:ext>
              </a:extLst>
            </p:cNvPr>
            <p:cNvCxnSpPr/>
            <p:nvPr/>
          </p:nvCxnSpPr>
          <p:spPr>
            <a:xfrm>
              <a:off x="3690210" y="2224819"/>
              <a:ext cx="630697" cy="362354"/>
            </a:xfrm>
            <a:prstGeom prst="line">
              <a:avLst/>
            </a:prstGeom>
            <a:noFill/>
            <a:ln w="12700" cap="flat" cmpd="sng" algn="ctr">
              <a:solidFill>
                <a:srgbClr val="000000"/>
              </a:solidFill>
              <a:prstDash val="solid"/>
            </a:ln>
            <a:effectLst/>
          </p:spPr>
        </p:cxnSp>
        <p:cxnSp>
          <p:nvCxnSpPr>
            <p:cNvPr id="18" name="Straight Connector 43">
              <a:extLst>
                <a:ext uri="{FF2B5EF4-FFF2-40B4-BE49-F238E27FC236}">
                  <a16:creationId xmlns:a16="http://schemas.microsoft.com/office/drawing/2014/main" id="{E3C042D2-0D18-488D-9510-073C0DFCE59E}"/>
                </a:ext>
              </a:extLst>
            </p:cNvPr>
            <p:cNvCxnSpPr/>
            <p:nvPr/>
          </p:nvCxnSpPr>
          <p:spPr>
            <a:xfrm flipV="1">
              <a:off x="3708625" y="3086060"/>
              <a:ext cx="626330" cy="295769"/>
            </a:xfrm>
            <a:prstGeom prst="line">
              <a:avLst/>
            </a:prstGeom>
            <a:noFill/>
            <a:ln w="12700" cap="flat" cmpd="sng" algn="ctr">
              <a:solidFill>
                <a:srgbClr val="000000"/>
              </a:solidFill>
              <a:prstDash val="solid"/>
            </a:ln>
            <a:effectLst/>
          </p:spPr>
        </p:cxnSp>
      </p:grpSp>
      <p:grpSp>
        <p:nvGrpSpPr>
          <p:cNvPr id="19" name="组合 18">
            <a:extLst>
              <a:ext uri="{FF2B5EF4-FFF2-40B4-BE49-F238E27FC236}">
                <a16:creationId xmlns:a16="http://schemas.microsoft.com/office/drawing/2014/main" id="{A0715A01-EAEC-4B1D-A45A-9118AA661BB6}"/>
              </a:ext>
            </a:extLst>
          </p:cNvPr>
          <p:cNvGrpSpPr/>
          <p:nvPr/>
        </p:nvGrpSpPr>
        <p:grpSpPr>
          <a:xfrm>
            <a:off x="4663572" y="2936164"/>
            <a:ext cx="609622" cy="1089242"/>
            <a:chOff x="4997513" y="2224819"/>
            <a:chExt cx="644745" cy="1152786"/>
          </a:xfrm>
        </p:grpSpPr>
        <p:cxnSp>
          <p:nvCxnSpPr>
            <p:cNvPr id="20" name="Straight Connector 56">
              <a:extLst>
                <a:ext uri="{FF2B5EF4-FFF2-40B4-BE49-F238E27FC236}">
                  <a16:creationId xmlns:a16="http://schemas.microsoft.com/office/drawing/2014/main" id="{4EE18A2C-2B63-470B-8E5A-C31DFFE632E1}"/>
                </a:ext>
              </a:extLst>
            </p:cNvPr>
            <p:cNvCxnSpPr/>
            <p:nvPr/>
          </p:nvCxnSpPr>
          <p:spPr>
            <a:xfrm flipH="1">
              <a:off x="5011561" y="2224819"/>
              <a:ext cx="630697" cy="358130"/>
            </a:xfrm>
            <a:prstGeom prst="line">
              <a:avLst/>
            </a:prstGeom>
            <a:noFill/>
            <a:ln w="12700" cap="flat" cmpd="sng" algn="ctr">
              <a:solidFill>
                <a:srgbClr val="000000"/>
              </a:solidFill>
              <a:prstDash val="solid"/>
            </a:ln>
            <a:effectLst/>
          </p:spPr>
        </p:cxnSp>
        <p:cxnSp>
          <p:nvCxnSpPr>
            <p:cNvPr id="21" name="Straight Connector 57">
              <a:extLst>
                <a:ext uri="{FF2B5EF4-FFF2-40B4-BE49-F238E27FC236}">
                  <a16:creationId xmlns:a16="http://schemas.microsoft.com/office/drawing/2014/main" id="{7BD5C740-3AE6-4068-98E8-2B0377C52348}"/>
                </a:ext>
              </a:extLst>
            </p:cNvPr>
            <p:cNvCxnSpPr/>
            <p:nvPr/>
          </p:nvCxnSpPr>
          <p:spPr>
            <a:xfrm flipH="1" flipV="1">
              <a:off x="4997513" y="3081836"/>
              <a:ext cx="626330" cy="295769"/>
            </a:xfrm>
            <a:prstGeom prst="line">
              <a:avLst/>
            </a:prstGeom>
            <a:noFill/>
            <a:ln w="12700" cap="flat" cmpd="sng" algn="ctr">
              <a:solidFill>
                <a:srgbClr val="000000"/>
              </a:solidFill>
              <a:prstDash val="solid"/>
            </a:ln>
            <a:effectLst/>
          </p:spPr>
        </p:cxnSp>
      </p:grpSp>
      <p:grpSp>
        <p:nvGrpSpPr>
          <p:cNvPr id="22" name="组合 21">
            <a:extLst>
              <a:ext uri="{FF2B5EF4-FFF2-40B4-BE49-F238E27FC236}">
                <a16:creationId xmlns:a16="http://schemas.microsoft.com/office/drawing/2014/main" id="{2754F31F-E150-4AE8-B1C6-CD01C50F0D84}"/>
              </a:ext>
            </a:extLst>
          </p:cNvPr>
          <p:cNvGrpSpPr/>
          <p:nvPr/>
        </p:nvGrpSpPr>
        <p:grpSpPr>
          <a:xfrm>
            <a:off x="3624144" y="2788564"/>
            <a:ext cx="1433935" cy="1432955"/>
            <a:chOff x="304800" y="673100"/>
            <a:chExt cx="4000500" cy="4000500"/>
          </a:xfrm>
          <a:effectLst>
            <a:outerShdw blurRad="444500" dist="254000" dir="8100000" algn="tr" rotWithShape="0">
              <a:prstClr val="black">
                <a:alpha val="50000"/>
              </a:prstClr>
            </a:outerShdw>
          </a:effectLst>
        </p:grpSpPr>
        <p:sp>
          <p:nvSpPr>
            <p:cNvPr id="23" name="同心圆 19">
              <a:extLst>
                <a:ext uri="{FF2B5EF4-FFF2-40B4-BE49-F238E27FC236}">
                  <a16:creationId xmlns:a16="http://schemas.microsoft.com/office/drawing/2014/main" id="{2AFDE1FA-6E22-4A79-8B75-21DFD57D1BD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4" name="椭圆 23">
              <a:extLst>
                <a:ext uri="{FF2B5EF4-FFF2-40B4-BE49-F238E27FC236}">
                  <a16:creationId xmlns:a16="http://schemas.microsoft.com/office/drawing/2014/main" id="{D22E81A6-E338-4C69-BAF6-703BD256AD50}"/>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5" name="椭圆 24">
            <a:extLst>
              <a:ext uri="{FF2B5EF4-FFF2-40B4-BE49-F238E27FC236}">
                <a16:creationId xmlns:a16="http://schemas.microsoft.com/office/drawing/2014/main" id="{10503FA4-B368-4997-B422-F2FFDE238636}"/>
              </a:ext>
            </a:extLst>
          </p:cNvPr>
          <p:cNvSpPr/>
          <p:nvPr/>
        </p:nvSpPr>
        <p:spPr>
          <a:xfrm>
            <a:off x="3826287" y="3008915"/>
            <a:ext cx="1001061" cy="100037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437" tIns="43218" rIns="86437" bIns="43218" rtlCol="0" anchor="ctr"/>
          <a:lstStyle/>
          <a:p>
            <a:pPr algn="ctr"/>
            <a:endParaRPr lang="zh-CN" altLang="en-US" sz="1205" dirty="0">
              <a:sym typeface="Agency FB" panose="020B0503020202020204" pitchFamily="34" charset="0"/>
            </a:endParaRPr>
          </a:p>
        </p:txBody>
      </p:sp>
      <p:grpSp>
        <p:nvGrpSpPr>
          <p:cNvPr id="26" name="组合 25">
            <a:extLst>
              <a:ext uri="{FF2B5EF4-FFF2-40B4-BE49-F238E27FC236}">
                <a16:creationId xmlns:a16="http://schemas.microsoft.com/office/drawing/2014/main" id="{89523C4D-1785-4F85-964A-B159919860C8}"/>
              </a:ext>
            </a:extLst>
          </p:cNvPr>
          <p:cNvGrpSpPr/>
          <p:nvPr/>
        </p:nvGrpSpPr>
        <p:grpSpPr>
          <a:xfrm>
            <a:off x="2878909" y="2549856"/>
            <a:ext cx="580260" cy="579864"/>
            <a:chOff x="3029608" y="2044574"/>
            <a:chExt cx="613691" cy="613691"/>
          </a:xfrm>
          <a:solidFill>
            <a:schemeClr val="accent2"/>
          </a:solidFill>
        </p:grpSpPr>
        <p:sp>
          <p:nvSpPr>
            <p:cNvPr id="27" name="椭圆 26">
              <a:extLst>
                <a:ext uri="{FF2B5EF4-FFF2-40B4-BE49-F238E27FC236}">
                  <a16:creationId xmlns:a16="http://schemas.microsoft.com/office/drawing/2014/main" id="{3DFFA1E0-BC8C-4671-AF83-484DFD5A8675}"/>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椭圆 27">
              <a:extLst>
                <a:ext uri="{FF2B5EF4-FFF2-40B4-BE49-F238E27FC236}">
                  <a16:creationId xmlns:a16="http://schemas.microsoft.com/office/drawing/2014/main" id="{858D15D6-DD4D-4265-833D-E5A8CF24C242}"/>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9" name="组合 28">
            <a:extLst>
              <a:ext uri="{FF2B5EF4-FFF2-40B4-BE49-F238E27FC236}">
                <a16:creationId xmlns:a16="http://schemas.microsoft.com/office/drawing/2014/main" id="{16D25EB6-6CF6-41F6-9DBD-CE4967C9408F}"/>
              </a:ext>
            </a:extLst>
          </p:cNvPr>
          <p:cNvGrpSpPr/>
          <p:nvPr/>
        </p:nvGrpSpPr>
        <p:grpSpPr>
          <a:xfrm>
            <a:off x="2878909" y="3764854"/>
            <a:ext cx="580260" cy="579864"/>
            <a:chOff x="3029608" y="2044574"/>
            <a:chExt cx="613691" cy="613691"/>
          </a:xfrm>
          <a:solidFill>
            <a:schemeClr val="accent2"/>
          </a:solidFill>
        </p:grpSpPr>
        <p:sp>
          <p:nvSpPr>
            <p:cNvPr id="30" name="椭圆 29">
              <a:extLst>
                <a:ext uri="{FF2B5EF4-FFF2-40B4-BE49-F238E27FC236}">
                  <a16:creationId xmlns:a16="http://schemas.microsoft.com/office/drawing/2014/main" id="{C197BC5F-58C4-46FB-8412-A935B77C1249}"/>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椭圆 30">
              <a:extLst>
                <a:ext uri="{FF2B5EF4-FFF2-40B4-BE49-F238E27FC236}">
                  <a16:creationId xmlns:a16="http://schemas.microsoft.com/office/drawing/2014/main" id="{B105E780-CF0E-44E2-98FF-60C4070D63BA}"/>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2" name="组合 31">
            <a:extLst>
              <a:ext uri="{FF2B5EF4-FFF2-40B4-BE49-F238E27FC236}">
                <a16:creationId xmlns:a16="http://schemas.microsoft.com/office/drawing/2014/main" id="{0C7D08B4-1F56-4491-804F-16F7223C10C3}"/>
              </a:ext>
            </a:extLst>
          </p:cNvPr>
          <p:cNvGrpSpPr/>
          <p:nvPr/>
        </p:nvGrpSpPr>
        <p:grpSpPr>
          <a:xfrm>
            <a:off x="5230245" y="2549856"/>
            <a:ext cx="580260" cy="579864"/>
            <a:chOff x="3029608" y="2044574"/>
            <a:chExt cx="613691" cy="613691"/>
          </a:xfrm>
          <a:solidFill>
            <a:schemeClr val="accent2"/>
          </a:solidFill>
        </p:grpSpPr>
        <p:sp>
          <p:nvSpPr>
            <p:cNvPr id="33" name="椭圆 32">
              <a:extLst>
                <a:ext uri="{FF2B5EF4-FFF2-40B4-BE49-F238E27FC236}">
                  <a16:creationId xmlns:a16="http://schemas.microsoft.com/office/drawing/2014/main" id="{89D34AF7-6FB7-42A7-BC9C-636683555900}"/>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椭圆 33">
              <a:extLst>
                <a:ext uri="{FF2B5EF4-FFF2-40B4-BE49-F238E27FC236}">
                  <a16:creationId xmlns:a16="http://schemas.microsoft.com/office/drawing/2014/main" id="{453BB270-7C35-4F92-BB20-0D154BF487E0}"/>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5" name="组合 34">
            <a:extLst>
              <a:ext uri="{FF2B5EF4-FFF2-40B4-BE49-F238E27FC236}">
                <a16:creationId xmlns:a16="http://schemas.microsoft.com/office/drawing/2014/main" id="{EB57036E-3442-4372-AAEB-4FB6EA1F70D6}"/>
              </a:ext>
            </a:extLst>
          </p:cNvPr>
          <p:cNvGrpSpPr/>
          <p:nvPr/>
        </p:nvGrpSpPr>
        <p:grpSpPr>
          <a:xfrm>
            <a:off x="5230245" y="3764854"/>
            <a:ext cx="580260" cy="579864"/>
            <a:chOff x="3029608" y="2044574"/>
            <a:chExt cx="613691" cy="613691"/>
          </a:xfrm>
          <a:solidFill>
            <a:schemeClr val="accent2"/>
          </a:solidFill>
        </p:grpSpPr>
        <p:sp>
          <p:nvSpPr>
            <p:cNvPr id="36" name="椭圆 35">
              <a:extLst>
                <a:ext uri="{FF2B5EF4-FFF2-40B4-BE49-F238E27FC236}">
                  <a16:creationId xmlns:a16="http://schemas.microsoft.com/office/drawing/2014/main" id="{D2C23B8F-C662-4D58-B5E5-9AB2DAEA0DAC}"/>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椭圆 36">
              <a:extLst>
                <a:ext uri="{FF2B5EF4-FFF2-40B4-BE49-F238E27FC236}">
                  <a16:creationId xmlns:a16="http://schemas.microsoft.com/office/drawing/2014/main" id="{4BAAAAB1-8F25-40C4-915C-4646B5AC581B}"/>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合 37">
            <a:extLst>
              <a:ext uri="{FF2B5EF4-FFF2-40B4-BE49-F238E27FC236}">
                <a16:creationId xmlns:a16="http://schemas.microsoft.com/office/drawing/2014/main" id="{3B07F987-E0F0-4364-9B97-E40E94B0F212}"/>
              </a:ext>
            </a:extLst>
          </p:cNvPr>
          <p:cNvGrpSpPr/>
          <p:nvPr/>
        </p:nvGrpSpPr>
        <p:grpSpPr>
          <a:xfrm>
            <a:off x="2368834" y="2375953"/>
            <a:ext cx="231246" cy="231086"/>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39" name="同心圆 35">
              <a:extLst>
                <a:ext uri="{FF2B5EF4-FFF2-40B4-BE49-F238E27FC236}">
                  <a16:creationId xmlns:a16="http://schemas.microsoft.com/office/drawing/2014/main" id="{768D31A2-E044-43D7-9969-A1BA3BB36B73}"/>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椭圆 39">
              <a:extLst>
                <a:ext uri="{FF2B5EF4-FFF2-40B4-BE49-F238E27FC236}">
                  <a16:creationId xmlns:a16="http://schemas.microsoft.com/office/drawing/2014/main" id="{D57D3DED-AE95-48E5-BB2F-2DB6FA40886B}"/>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合 40">
            <a:extLst>
              <a:ext uri="{FF2B5EF4-FFF2-40B4-BE49-F238E27FC236}">
                <a16:creationId xmlns:a16="http://schemas.microsoft.com/office/drawing/2014/main" id="{AA000AEA-C3AA-41A0-BB2A-E7D6E27906C0}"/>
              </a:ext>
            </a:extLst>
          </p:cNvPr>
          <p:cNvGrpSpPr/>
          <p:nvPr/>
        </p:nvGrpSpPr>
        <p:grpSpPr>
          <a:xfrm>
            <a:off x="2368834" y="2999950"/>
            <a:ext cx="231246" cy="231086"/>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42" name="同心圆 38">
              <a:extLst>
                <a:ext uri="{FF2B5EF4-FFF2-40B4-BE49-F238E27FC236}">
                  <a16:creationId xmlns:a16="http://schemas.microsoft.com/office/drawing/2014/main" id="{36EE8F3A-06F6-4AD9-B427-B337C5BDF8E1}"/>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椭圆 42">
              <a:extLst>
                <a:ext uri="{FF2B5EF4-FFF2-40B4-BE49-F238E27FC236}">
                  <a16:creationId xmlns:a16="http://schemas.microsoft.com/office/drawing/2014/main" id="{09EB8A58-688E-449F-948D-A47D46096A53}"/>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4" name="组合 43">
            <a:extLst>
              <a:ext uri="{FF2B5EF4-FFF2-40B4-BE49-F238E27FC236}">
                <a16:creationId xmlns:a16="http://schemas.microsoft.com/office/drawing/2014/main" id="{EB6AD468-308B-453D-A8C5-4DF6D7D8AB65}"/>
              </a:ext>
            </a:extLst>
          </p:cNvPr>
          <p:cNvGrpSpPr/>
          <p:nvPr/>
        </p:nvGrpSpPr>
        <p:grpSpPr>
          <a:xfrm>
            <a:off x="2350864" y="3560538"/>
            <a:ext cx="231246" cy="231086"/>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45" name="同心圆 41">
              <a:extLst>
                <a:ext uri="{FF2B5EF4-FFF2-40B4-BE49-F238E27FC236}">
                  <a16:creationId xmlns:a16="http://schemas.microsoft.com/office/drawing/2014/main" id="{AB40FCDA-F20F-450D-AAB3-EB418EFE8E36}"/>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椭圆 45">
              <a:extLst>
                <a:ext uri="{FF2B5EF4-FFF2-40B4-BE49-F238E27FC236}">
                  <a16:creationId xmlns:a16="http://schemas.microsoft.com/office/drawing/2014/main" id="{DB558E27-4523-4271-9112-D363581A87B7}"/>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7" name="组合 46">
            <a:extLst>
              <a:ext uri="{FF2B5EF4-FFF2-40B4-BE49-F238E27FC236}">
                <a16:creationId xmlns:a16="http://schemas.microsoft.com/office/drawing/2014/main" id="{65D228CA-F4E0-4EC5-A94C-E0772D1FF81D}"/>
              </a:ext>
            </a:extLst>
          </p:cNvPr>
          <p:cNvGrpSpPr/>
          <p:nvPr/>
        </p:nvGrpSpPr>
        <p:grpSpPr>
          <a:xfrm>
            <a:off x="2368834" y="4259945"/>
            <a:ext cx="231246" cy="231086"/>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48" name="同心圆 44">
              <a:extLst>
                <a:ext uri="{FF2B5EF4-FFF2-40B4-BE49-F238E27FC236}">
                  <a16:creationId xmlns:a16="http://schemas.microsoft.com/office/drawing/2014/main" id="{B42F59CD-AF12-49C1-B572-2FC99A32BB13}"/>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9" name="椭圆 48">
              <a:extLst>
                <a:ext uri="{FF2B5EF4-FFF2-40B4-BE49-F238E27FC236}">
                  <a16:creationId xmlns:a16="http://schemas.microsoft.com/office/drawing/2014/main" id="{B7C1B279-5F90-45D4-B76B-5D3003A7A378}"/>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0" name="组合 49">
            <a:extLst>
              <a:ext uri="{FF2B5EF4-FFF2-40B4-BE49-F238E27FC236}">
                <a16:creationId xmlns:a16="http://schemas.microsoft.com/office/drawing/2014/main" id="{C154DF42-F4DE-4FA2-9EE1-B0D4DEDFF595}"/>
              </a:ext>
            </a:extLst>
          </p:cNvPr>
          <p:cNvGrpSpPr/>
          <p:nvPr/>
        </p:nvGrpSpPr>
        <p:grpSpPr>
          <a:xfrm>
            <a:off x="6124981" y="2375953"/>
            <a:ext cx="231246" cy="231086"/>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51" name="同心圆 47">
              <a:extLst>
                <a:ext uri="{FF2B5EF4-FFF2-40B4-BE49-F238E27FC236}">
                  <a16:creationId xmlns:a16="http://schemas.microsoft.com/office/drawing/2014/main" id="{546054AE-414A-40EA-86B8-08BB56C089F4}"/>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2" name="椭圆 51">
              <a:extLst>
                <a:ext uri="{FF2B5EF4-FFF2-40B4-BE49-F238E27FC236}">
                  <a16:creationId xmlns:a16="http://schemas.microsoft.com/office/drawing/2014/main" id="{5FFE8A4D-E11F-47D0-A3B2-299ACD51C4FD}"/>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3" name="组合 52">
            <a:extLst>
              <a:ext uri="{FF2B5EF4-FFF2-40B4-BE49-F238E27FC236}">
                <a16:creationId xmlns:a16="http://schemas.microsoft.com/office/drawing/2014/main" id="{4F478B8E-E513-46C9-81D6-061FAD044E38}"/>
              </a:ext>
            </a:extLst>
          </p:cNvPr>
          <p:cNvGrpSpPr/>
          <p:nvPr/>
        </p:nvGrpSpPr>
        <p:grpSpPr>
          <a:xfrm>
            <a:off x="6124981" y="2999950"/>
            <a:ext cx="231246" cy="231086"/>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54" name="同心圆 50">
              <a:extLst>
                <a:ext uri="{FF2B5EF4-FFF2-40B4-BE49-F238E27FC236}">
                  <a16:creationId xmlns:a16="http://schemas.microsoft.com/office/drawing/2014/main" id="{00DFE93D-D3A9-4E23-9327-A3459F43CF28}"/>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5" name="椭圆 54">
              <a:extLst>
                <a:ext uri="{FF2B5EF4-FFF2-40B4-BE49-F238E27FC236}">
                  <a16:creationId xmlns:a16="http://schemas.microsoft.com/office/drawing/2014/main" id="{75A122FC-9292-44B1-A8EF-887FCB8053A4}"/>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6" name="组合 55">
            <a:extLst>
              <a:ext uri="{FF2B5EF4-FFF2-40B4-BE49-F238E27FC236}">
                <a16:creationId xmlns:a16="http://schemas.microsoft.com/office/drawing/2014/main" id="{9BBF52C0-C5DC-4EAC-A142-1E262833620C}"/>
              </a:ext>
            </a:extLst>
          </p:cNvPr>
          <p:cNvGrpSpPr/>
          <p:nvPr/>
        </p:nvGrpSpPr>
        <p:grpSpPr>
          <a:xfrm>
            <a:off x="6130028" y="3559536"/>
            <a:ext cx="231246" cy="231086"/>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57" name="同心圆 53">
              <a:extLst>
                <a:ext uri="{FF2B5EF4-FFF2-40B4-BE49-F238E27FC236}">
                  <a16:creationId xmlns:a16="http://schemas.microsoft.com/office/drawing/2014/main" id="{4638F3D8-34E7-4C56-B98D-3D42FD03E4E3}"/>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8" name="椭圆 57">
              <a:extLst>
                <a:ext uri="{FF2B5EF4-FFF2-40B4-BE49-F238E27FC236}">
                  <a16:creationId xmlns:a16="http://schemas.microsoft.com/office/drawing/2014/main" id="{DD8057D8-B463-4298-98A4-B4A3B050F332}"/>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9" name="组合 58">
            <a:extLst>
              <a:ext uri="{FF2B5EF4-FFF2-40B4-BE49-F238E27FC236}">
                <a16:creationId xmlns:a16="http://schemas.microsoft.com/office/drawing/2014/main" id="{264D2605-5E9F-40EC-93A6-50FD0861FD72}"/>
              </a:ext>
            </a:extLst>
          </p:cNvPr>
          <p:cNvGrpSpPr/>
          <p:nvPr/>
        </p:nvGrpSpPr>
        <p:grpSpPr>
          <a:xfrm>
            <a:off x="6124981" y="4259945"/>
            <a:ext cx="231246" cy="231086"/>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60" name="同心圆 56">
              <a:extLst>
                <a:ext uri="{FF2B5EF4-FFF2-40B4-BE49-F238E27FC236}">
                  <a16:creationId xmlns:a16="http://schemas.microsoft.com/office/drawing/2014/main" id="{12902B7D-BABC-46E8-BD71-6025D151E27F}"/>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864320">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1" name="椭圆 60">
              <a:extLst>
                <a:ext uri="{FF2B5EF4-FFF2-40B4-BE49-F238E27FC236}">
                  <a16:creationId xmlns:a16="http://schemas.microsoft.com/office/drawing/2014/main" id="{51D67F4D-33C2-40A8-B9F3-AC812BE7CFF4}"/>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864320">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62" name="TextBox 58">
            <a:extLst>
              <a:ext uri="{FF2B5EF4-FFF2-40B4-BE49-F238E27FC236}">
                <a16:creationId xmlns:a16="http://schemas.microsoft.com/office/drawing/2014/main" id="{926E94C2-E890-4FF5-A071-FCCE49ADF015}"/>
              </a:ext>
            </a:extLst>
          </p:cNvPr>
          <p:cNvSpPr txBox="1"/>
          <p:nvPr/>
        </p:nvSpPr>
        <p:spPr>
          <a:xfrm>
            <a:off x="953990" y="2274899"/>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3" name="文本框 46">
            <a:extLst>
              <a:ext uri="{FF2B5EF4-FFF2-40B4-BE49-F238E27FC236}">
                <a16:creationId xmlns:a16="http://schemas.microsoft.com/office/drawing/2014/main" id="{E7BC90BF-59E3-474F-ACA1-4DC38E3C31CC}"/>
              </a:ext>
            </a:extLst>
          </p:cNvPr>
          <p:cNvSpPr txBox="1"/>
          <p:nvPr/>
        </p:nvSpPr>
        <p:spPr>
          <a:xfrm>
            <a:off x="509660" y="2832724"/>
            <a:ext cx="489996"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02</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4" name="TextBox 60">
            <a:extLst>
              <a:ext uri="{FF2B5EF4-FFF2-40B4-BE49-F238E27FC236}">
                <a16:creationId xmlns:a16="http://schemas.microsoft.com/office/drawing/2014/main" id="{03E4BC16-7D6A-4DCF-A2F5-F17F0059CD57}"/>
              </a:ext>
            </a:extLst>
          </p:cNvPr>
          <p:cNvSpPr txBox="1"/>
          <p:nvPr/>
        </p:nvSpPr>
        <p:spPr>
          <a:xfrm>
            <a:off x="953990" y="2930096"/>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5" name="文本框 46">
            <a:extLst>
              <a:ext uri="{FF2B5EF4-FFF2-40B4-BE49-F238E27FC236}">
                <a16:creationId xmlns:a16="http://schemas.microsoft.com/office/drawing/2014/main" id="{E0C061D8-F32B-4BC0-94C3-EECD71F30918}"/>
              </a:ext>
            </a:extLst>
          </p:cNvPr>
          <p:cNvSpPr txBox="1"/>
          <p:nvPr/>
        </p:nvSpPr>
        <p:spPr>
          <a:xfrm>
            <a:off x="502446" y="3480722"/>
            <a:ext cx="504422"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03</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6" name="TextBox 62">
            <a:extLst>
              <a:ext uri="{FF2B5EF4-FFF2-40B4-BE49-F238E27FC236}">
                <a16:creationId xmlns:a16="http://schemas.microsoft.com/office/drawing/2014/main" id="{51123723-80D2-42C5-A86A-B3A466915DA8}"/>
              </a:ext>
            </a:extLst>
          </p:cNvPr>
          <p:cNvSpPr txBox="1"/>
          <p:nvPr/>
        </p:nvSpPr>
        <p:spPr>
          <a:xfrm>
            <a:off x="953990" y="3563694"/>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7" name="文本框 46">
            <a:extLst>
              <a:ext uri="{FF2B5EF4-FFF2-40B4-BE49-F238E27FC236}">
                <a16:creationId xmlns:a16="http://schemas.microsoft.com/office/drawing/2014/main" id="{0B545A57-1129-4C42-BE40-B65BB93476BC}"/>
              </a:ext>
            </a:extLst>
          </p:cNvPr>
          <p:cNvSpPr txBox="1"/>
          <p:nvPr/>
        </p:nvSpPr>
        <p:spPr>
          <a:xfrm>
            <a:off x="511261" y="4128719"/>
            <a:ext cx="486790"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04</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8" name="TextBox 64">
            <a:extLst>
              <a:ext uri="{FF2B5EF4-FFF2-40B4-BE49-F238E27FC236}">
                <a16:creationId xmlns:a16="http://schemas.microsoft.com/office/drawing/2014/main" id="{DE25D17D-9175-4B8C-A533-D2FE1A723E20}"/>
              </a:ext>
            </a:extLst>
          </p:cNvPr>
          <p:cNvSpPr txBox="1"/>
          <p:nvPr/>
        </p:nvSpPr>
        <p:spPr>
          <a:xfrm>
            <a:off x="953990" y="4218891"/>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9" name="文本框 46">
            <a:extLst>
              <a:ext uri="{FF2B5EF4-FFF2-40B4-BE49-F238E27FC236}">
                <a16:creationId xmlns:a16="http://schemas.microsoft.com/office/drawing/2014/main" id="{A54E82C6-0475-4AED-B14B-CB956E07E34B}"/>
              </a:ext>
            </a:extLst>
          </p:cNvPr>
          <p:cNvSpPr txBox="1"/>
          <p:nvPr/>
        </p:nvSpPr>
        <p:spPr>
          <a:xfrm>
            <a:off x="6340820" y="2184727"/>
            <a:ext cx="499613"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05</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0" name="TextBox 66">
            <a:extLst>
              <a:ext uri="{FF2B5EF4-FFF2-40B4-BE49-F238E27FC236}">
                <a16:creationId xmlns:a16="http://schemas.microsoft.com/office/drawing/2014/main" id="{B5C0A7F0-EE9D-4C8F-B119-3790E713761A}"/>
              </a:ext>
            </a:extLst>
          </p:cNvPr>
          <p:cNvSpPr txBox="1"/>
          <p:nvPr/>
        </p:nvSpPr>
        <p:spPr>
          <a:xfrm>
            <a:off x="6789958" y="2274899"/>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1" name="文本框 46">
            <a:extLst>
              <a:ext uri="{FF2B5EF4-FFF2-40B4-BE49-F238E27FC236}">
                <a16:creationId xmlns:a16="http://schemas.microsoft.com/office/drawing/2014/main" id="{1461B535-0AAF-475C-8E7F-736956E283C1}"/>
              </a:ext>
            </a:extLst>
          </p:cNvPr>
          <p:cNvSpPr txBox="1"/>
          <p:nvPr/>
        </p:nvSpPr>
        <p:spPr>
          <a:xfrm>
            <a:off x="6338415" y="2832724"/>
            <a:ext cx="504422"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06</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2" name="TextBox 68">
            <a:extLst>
              <a:ext uri="{FF2B5EF4-FFF2-40B4-BE49-F238E27FC236}">
                <a16:creationId xmlns:a16="http://schemas.microsoft.com/office/drawing/2014/main" id="{C293475E-973C-4E7C-AC32-FAD2F1853B82}"/>
              </a:ext>
            </a:extLst>
          </p:cNvPr>
          <p:cNvSpPr txBox="1"/>
          <p:nvPr/>
        </p:nvSpPr>
        <p:spPr>
          <a:xfrm>
            <a:off x="6789958" y="2930096"/>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3" name="文本框 46">
            <a:extLst>
              <a:ext uri="{FF2B5EF4-FFF2-40B4-BE49-F238E27FC236}">
                <a16:creationId xmlns:a16="http://schemas.microsoft.com/office/drawing/2014/main" id="{DE31F5F5-C9A1-483A-B4D0-CA49058070A1}"/>
              </a:ext>
            </a:extLst>
          </p:cNvPr>
          <p:cNvSpPr txBox="1"/>
          <p:nvPr/>
        </p:nvSpPr>
        <p:spPr>
          <a:xfrm>
            <a:off x="6351239" y="3480722"/>
            <a:ext cx="478774"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07</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4" name="TextBox 70">
            <a:extLst>
              <a:ext uri="{FF2B5EF4-FFF2-40B4-BE49-F238E27FC236}">
                <a16:creationId xmlns:a16="http://schemas.microsoft.com/office/drawing/2014/main" id="{C2DEA7A8-0E28-42BB-83B7-CE5C4386C858}"/>
              </a:ext>
            </a:extLst>
          </p:cNvPr>
          <p:cNvSpPr txBox="1"/>
          <p:nvPr/>
        </p:nvSpPr>
        <p:spPr>
          <a:xfrm>
            <a:off x="6789958" y="3563694"/>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5" name="文本框 46">
            <a:extLst>
              <a:ext uri="{FF2B5EF4-FFF2-40B4-BE49-F238E27FC236}">
                <a16:creationId xmlns:a16="http://schemas.microsoft.com/office/drawing/2014/main" id="{45403954-FEEF-4340-966E-8B48E7D2F960}"/>
              </a:ext>
            </a:extLst>
          </p:cNvPr>
          <p:cNvSpPr txBox="1"/>
          <p:nvPr/>
        </p:nvSpPr>
        <p:spPr>
          <a:xfrm>
            <a:off x="6336812" y="4128719"/>
            <a:ext cx="507628" cy="589000"/>
          </a:xfrm>
          <a:prstGeom prst="rect">
            <a:avLst/>
          </a:prstGeom>
          <a:noFill/>
        </p:spPr>
        <p:txBody>
          <a:bodyPr wrap="none" lIns="64828" tIns="32413" rIns="64828" bIns="32413" rtlCol="0">
            <a:spAutoFit/>
          </a:bodyPr>
          <a:lstStyle/>
          <a:p>
            <a:pPr algn="ctr"/>
            <a:r>
              <a:rPr lang="en-US" altLang="zh-CN"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08</a:t>
            </a:r>
            <a:endParaRPr lang="zh-CN" altLang="en-US" sz="3402"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6" name="TextBox 72">
            <a:extLst>
              <a:ext uri="{FF2B5EF4-FFF2-40B4-BE49-F238E27FC236}">
                <a16:creationId xmlns:a16="http://schemas.microsoft.com/office/drawing/2014/main" id="{2A00008B-CF5A-404A-8E58-E712C346E26D}"/>
              </a:ext>
            </a:extLst>
          </p:cNvPr>
          <p:cNvSpPr txBox="1"/>
          <p:nvPr/>
        </p:nvSpPr>
        <p:spPr>
          <a:xfrm>
            <a:off x="6789958" y="4218891"/>
            <a:ext cx="1352395" cy="388899"/>
          </a:xfrm>
          <a:prstGeom prst="rect">
            <a:avLst/>
          </a:prstGeom>
          <a:noFill/>
        </p:spPr>
        <p:txBody>
          <a:bodyPr wrap="square" lIns="64844" tIns="32422" rIns="64844" bIns="32422" rtlCol="0">
            <a:spAutoFit/>
          </a:bodyPr>
          <a:lstStyle/>
          <a:p>
            <a:pPr defTabSz="864320">
              <a:lnSpc>
                <a:spcPct val="130000"/>
              </a:lnSpc>
              <a:defRPr/>
            </a:pPr>
            <a:r>
              <a:rPr lang="zh-CN" altLang="en-US" sz="851"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7" name="矩形 3">
            <a:extLst>
              <a:ext uri="{FF2B5EF4-FFF2-40B4-BE49-F238E27FC236}">
                <a16:creationId xmlns:a16="http://schemas.microsoft.com/office/drawing/2014/main" id="{EDA2E21B-C3A9-4917-9D6B-FF92171F0F66}"/>
              </a:ext>
            </a:extLst>
          </p:cNvPr>
          <p:cNvSpPr>
            <a:spLocks noChangeArrowheads="1"/>
          </p:cNvSpPr>
          <p:nvPr/>
        </p:nvSpPr>
        <p:spPr bwMode="auto">
          <a:xfrm>
            <a:off x="4032695" y="3193661"/>
            <a:ext cx="621443" cy="65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4829" tIns="32416" rIns="64829" bIns="32416">
            <a:spAutoFit/>
          </a:bodyPr>
          <a:lstStyle/>
          <a:p>
            <a:r>
              <a:rPr lang="zh-CN" altLang="en-US" sz="1913"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现实</a:t>
            </a:r>
            <a:endParaRPr lang="en-US" altLang="zh-CN" sz="1913"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913"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需求</a:t>
            </a:r>
          </a:p>
        </p:txBody>
      </p:sp>
      <p:sp>
        <p:nvSpPr>
          <p:cNvPr id="78" name="矩形 3">
            <a:extLst>
              <a:ext uri="{FF2B5EF4-FFF2-40B4-BE49-F238E27FC236}">
                <a16:creationId xmlns:a16="http://schemas.microsoft.com/office/drawing/2014/main" id="{8C83FEE3-DED9-42E2-9011-A2F1412FFFAE}"/>
              </a:ext>
            </a:extLst>
          </p:cNvPr>
          <p:cNvSpPr>
            <a:spLocks noChangeArrowheads="1"/>
          </p:cNvSpPr>
          <p:nvPr/>
        </p:nvSpPr>
        <p:spPr bwMode="auto">
          <a:xfrm>
            <a:off x="2949840" y="2680598"/>
            <a:ext cx="429083" cy="30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4829" tIns="32416" rIns="64829" bIns="32416">
            <a:spAutoFit/>
          </a:bodyPr>
          <a:lstStyle/>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79" name="矩形 3">
            <a:extLst>
              <a:ext uri="{FF2B5EF4-FFF2-40B4-BE49-F238E27FC236}">
                <a16:creationId xmlns:a16="http://schemas.microsoft.com/office/drawing/2014/main" id="{D54D4C7C-4B82-4807-B5A5-273398E60786}"/>
              </a:ext>
            </a:extLst>
          </p:cNvPr>
          <p:cNvSpPr>
            <a:spLocks noChangeArrowheads="1"/>
          </p:cNvSpPr>
          <p:nvPr/>
        </p:nvSpPr>
        <p:spPr bwMode="auto">
          <a:xfrm>
            <a:off x="2949840" y="3912720"/>
            <a:ext cx="429083" cy="30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4829" tIns="32416" rIns="64829" bIns="32416">
            <a:spAutoFit/>
          </a:bodyPr>
          <a:lstStyle/>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80" name="矩形 3">
            <a:extLst>
              <a:ext uri="{FF2B5EF4-FFF2-40B4-BE49-F238E27FC236}">
                <a16:creationId xmlns:a16="http://schemas.microsoft.com/office/drawing/2014/main" id="{51278799-B30E-41B9-8FD2-210B7B7D902E}"/>
              </a:ext>
            </a:extLst>
          </p:cNvPr>
          <p:cNvSpPr>
            <a:spLocks noChangeArrowheads="1"/>
          </p:cNvSpPr>
          <p:nvPr/>
        </p:nvSpPr>
        <p:spPr bwMode="auto">
          <a:xfrm>
            <a:off x="5318451" y="2680598"/>
            <a:ext cx="429083" cy="30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4829" tIns="32416" rIns="64829" bIns="32416">
            <a:spAutoFit/>
          </a:bodyPr>
          <a:lstStyle/>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81" name="矩形 3">
            <a:extLst>
              <a:ext uri="{FF2B5EF4-FFF2-40B4-BE49-F238E27FC236}">
                <a16:creationId xmlns:a16="http://schemas.microsoft.com/office/drawing/2014/main" id="{E6343AEB-568E-47CC-8A85-7ECD123CCAF2}"/>
              </a:ext>
            </a:extLst>
          </p:cNvPr>
          <p:cNvSpPr>
            <a:spLocks noChangeArrowheads="1"/>
          </p:cNvSpPr>
          <p:nvPr/>
        </p:nvSpPr>
        <p:spPr bwMode="auto">
          <a:xfrm>
            <a:off x="5318451" y="3912720"/>
            <a:ext cx="429083" cy="30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4829" tIns="32416" rIns="64829" bIns="32416">
            <a:spAutoFit/>
          </a:bodyPr>
          <a:lstStyle/>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77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pic>
        <p:nvPicPr>
          <p:cNvPr id="82" name="Picture 3" descr="D:\360data\重要数据\桌面\未标题-1.png">
            <a:extLst>
              <a:ext uri="{FF2B5EF4-FFF2-40B4-BE49-F238E27FC236}">
                <a16:creationId xmlns:a16="http://schemas.microsoft.com/office/drawing/2014/main" id="{4CEEACC6-F2D6-4A86-905E-A82707EFA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6818" y="2813892"/>
            <a:ext cx="2101317" cy="2822359"/>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4" descr="D:\360data\重要数据\桌面\未标题2-1.png">
            <a:extLst>
              <a:ext uri="{FF2B5EF4-FFF2-40B4-BE49-F238E27FC236}">
                <a16:creationId xmlns:a16="http://schemas.microsoft.com/office/drawing/2014/main" id="{4931E175-F4F2-4EF2-9F08-95AAB84990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0820" y="2872247"/>
            <a:ext cx="2168884" cy="2849367"/>
          </a:xfrm>
          <a:prstGeom prst="rect">
            <a:avLst/>
          </a:prstGeom>
          <a:noFill/>
          <a:extLst>
            <a:ext uri="{909E8E84-426E-40DD-AFC4-6F175D3DCCD1}">
              <a14:hiddenFill xmlns:a14="http://schemas.microsoft.com/office/drawing/2010/main">
                <a:solidFill>
                  <a:srgbClr val="FFFFFF"/>
                </a:solidFill>
              </a14:hiddenFill>
            </a:ext>
          </a:extLst>
        </p:spPr>
      </p:pic>
      <p:sp>
        <p:nvSpPr>
          <p:cNvPr id="84" name="椭圆 83">
            <a:extLst>
              <a:ext uri="{FF2B5EF4-FFF2-40B4-BE49-F238E27FC236}">
                <a16:creationId xmlns:a16="http://schemas.microsoft.com/office/drawing/2014/main" id="{D258751B-0EFF-4C47-BF69-30D9F840BC9F}"/>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85" name="文本框 84">
            <a:extLst>
              <a:ext uri="{FF2B5EF4-FFF2-40B4-BE49-F238E27FC236}">
                <a16:creationId xmlns:a16="http://schemas.microsoft.com/office/drawing/2014/main" id="{FC0DEED2-DDBC-447A-B0A3-82BDD98B2625}"/>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86" name="直接连接符 85">
            <a:extLst>
              <a:ext uri="{FF2B5EF4-FFF2-40B4-BE49-F238E27FC236}">
                <a16:creationId xmlns:a16="http://schemas.microsoft.com/office/drawing/2014/main" id="{40B4B4D4-82E1-4497-86E4-3003882DD110}"/>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096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8">
            <a:extLst>
              <a:ext uri="{FF2B5EF4-FFF2-40B4-BE49-F238E27FC236}">
                <a16:creationId xmlns:a16="http://schemas.microsoft.com/office/drawing/2014/main" id="{8D3556D1-7573-4087-AA55-9219AFF00985}"/>
              </a:ext>
            </a:extLst>
          </p:cNvPr>
          <p:cNvGrpSpPr>
            <a:grpSpLocks/>
          </p:cNvGrpSpPr>
          <p:nvPr/>
        </p:nvGrpSpPr>
        <p:grpSpPr bwMode="auto">
          <a:xfrm>
            <a:off x="4187346" y="1921418"/>
            <a:ext cx="1766921" cy="2235838"/>
            <a:chOff x="944562" y="687387"/>
            <a:chExt cx="2451101" cy="3228975"/>
          </a:xfrm>
          <a:effectLst>
            <a:outerShdw blurRad="88900" dist="101600" dir="2700000" sx="102000" sy="102000" algn="tl" rotWithShape="0">
              <a:prstClr val="black">
                <a:alpha val="30000"/>
              </a:prstClr>
            </a:outerShdw>
          </a:effectLst>
        </p:grpSpPr>
        <p:sp>
          <p:nvSpPr>
            <p:cNvPr id="6" name="Freeform 44">
              <a:extLst>
                <a:ext uri="{FF2B5EF4-FFF2-40B4-BE49-F238E27FC236}">
                  <a16:creationId xmlns:a16="http://schemas.microsoft.com/office/drawing/2014/main" id="{76D52981-9FC4-4B9C-845F-85DE36FB883B}"/>
                </a:ext>
              </a:extLst>
            </p:cNvPr>
            <p:cNvSpPr>
              <a:spLocks/>
            </p:cNvSpPr>
            <p:nvPr/>
          </p:nvSpPr>
          <p:spPr bwMode="auto">
            <a:xfrm>
              <a:off x="986269" y="721411"/>
              <a:ext cx="2367687" cy="469846"/>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Freeform 10">
              <a:extLst>
                <a:ext uri="{FF2B5EF4-FFF2-40B4-BE49-F238E27FC236}">
                  <a16:creationId xmlns:a16="http://schemas.microsoft.com/office/drawing/2014/main" id="{00553E02-44B3-4648-BCD2-50D0EA55D680}"/>
                </a:ext>
              </a:extLst>
            </p:cNvPr>
            <p:cNvSpPr>
              <a:spLocks/>
            </p:cNvSpPr>
            <p:nvPr/>
          </p:nvSpPr>
          <p:spPr bwMode="auto">
            <a:xfrm>
              <a:off x="944562" y="969294"/>
              <a:ext cx="503695" cy="2947068"/>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5"/>
            </a:solidFill>
            <a:ln w="9525">
              <a:solidFill>
                <a:schemeClr val="tx1">
                  <a:lumMod val="75000"/>
                  <a:lumOff val="2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11">
              <a:extLst>
                <a:ext uri="{FF2B5EF4-FFF2-40B4-BE49-F238E27FC236}">
                  <a16:creationId xmlns:a16="http://schemas.microsoft.com/office/drawing/2014/main" id="{61FFC6EE-3E1D-4A19-9D7D-723FD8035FD5}"/>
                </a:ext>
              </a:extLst>
            </p:cNvPr>
            <p:cNvSpPr>
              <a:spLocks/>
            </p:cNvSpPr>
            <p:nvPr/>
          </p:nvSpPr>
          <p:spPr bwMode="auto">
            <a:xfrm>
              <a:off x="1448257" y="838062"/>
              <a:ext cx="1947406" cy="3070199"/>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chemeClr val="tx1">
                    <a:lumMod val="75000"/>
                    <a:lumOff val="25000"/>
                  </a:schemeClr>
                </a:gs>
                <a:gs pos="8000">
                  <a:schemeClr val="tx1">
                    <a:lumMod val="75000"/>
                    <a:lumOff val="25000"/>
                  </a:schemeClr>
                </a:gs>
                <a:gs pos="55000">
                  <a:schemeClr val="bg1">
                    <a:lumMod val="85000"/>
                  </a:schemeClr>
                </a:gs>
                <a:gs pos="100000">
                  <a:schemeClr val="tx1">
                    <a:lumMod val="75000"/>
                    <a:lumOff val="25000"/>
                  </a:schemeClr>
                </a:gs>
              </a:gsLst>
              <a:lin ang="19200000"/>
            </a:gradFill>
            <a:ln w="9525">
              <a:solidFill>
                <a:schemeClr val="tx1">
                  <a:lumMod val="85000"/>
                  <a:lumOff val="1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12">
              <a:extLst>
                <a:ext uri="{FF2B5EF4-FFF2-40B4-BE49-F238E27FC236}">
                  <a16:creationId xmlns:a16="http://schemas.microsoft.com/office/drawing/2014/main" id="{8A31F90D-9589-4DC2-BF16-F9A9A6205ACC}"/>
                </a:ext>
              </a:extLst>
            </p:cNvPr>
            <p:cNvSpPr>
              <a:spLocks/>
            </p:cNvSpPr>
            <p:nvPr/>
          </p:nvSpPr>
          <p:spPr bwMode="auto">
            <a:xfrm>
              <a:off x="944562" y="687387"/>
              <a:ext cx="2067715" cy="319172"/>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5"/>
            </a:solidFill>
            <a:ln w="9525">
              <a:solidFill>
                <a:schemeClr val="tx1">
                  <a:lumMod val="75000"/>
                  <a:lumOff val="2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0" name="Picture 13">
              <a:extLst>
                <a:ext uri="{FF2B5EF4-FFF2-40B4-BE49-F238E27FC236}">
                  <a16:creationId xmlns:a16="http://schemas.microsoft.com/office/drawing/2014/main" id="{914FBCB0-68A5-4909-AC45-EA4C891B26F4}"/>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11" name="Group 8">
            <a:extLst>
              <a:ext uri="{FF2B5EF4-FFF2-40B4-BE49-F238E27FC236}">
                <a16:creationId xmlns:a16="http://schemas.microsoft.com/office/drawing/2014/main" id="{F211DE06-32E4-4233-A902-8C505620D956}"/>
              </a:ext>
            </a:extLst>
          </p:cNvPr>
          <p:cNvGrpSpPr>
            <a:grpSpLocks/>
          </p:cNvGrpSpPr>
          <p:nvPr/>
        </p:nvGrpSpPr>
        <p:grpSpPr bwMode="auto">
          <a:xfrm>
            <a:off x="4441746" y="2021262"/>
            <a:ext cx="1828207" cy="2312124"/>
            <a:chOff x="944562" y="687387"/>
            <a:chExt cx="2451101" cy="3228975"/>
          </a:xfrm>
          <a:effectLst>
            <a:outerShdw blurRad="88900" dist="101600" dir="2700000" sx="102000" sy="102000" algn="tl" rotWithShape="0">
              <a:prstClr val="black">
                <a:alpha val="30000"/>
              </a:prstClr>
            </a:outerShdw>
          </a:effectLst>
        </p:grpSpPr>
        <p:sp>
          <p:nvSpPr>
            <p:cNvPr id="12" name="Freeform 9">
              <a:extLst>
                <a:ext uri="{FF2B5EF4-FFF2-40B4-BE49-F238E27FC236}">
                  <a16:creationId xmlns:a16="http://schemas.microsoft.com/office/drawing/2014/main" id="{AC7837D5-EE5C-4C6C-9132-614AC2142C12}"/>
                </a:ext>
              </a:extLst>
            </p:cNvPr>
            <p:cNvSpPr>
              <a:spLocks/>
            </p:cNvSpPr>
            <p:nvPr/>
          </p:nvSpPr>
          <p:spPr bwMode="auto">
            <a:xfrm>
              <a:off x="986421" y="720287"/>
              <a:ext cx="2367383" cy="470011"/>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0">
              <a:extLst>
                <a:ext uri="{FF2B5EF4-FFF2-40B4-BE49-F238E27FC236}">
                  <a16:creationId xmlns:a16="http://schemas.microsoft.com/office/drawing/2014/main" id="{B5009FB8-7E12-4303-A6C1-FB242D5D78DB}"/>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6"/>
            </a:soli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1">
              <a:extLst>
                <a:ext uri="{FF2B5EF4-FFF2-40B4-BE49-F238E27FC236}">
                  <a16:creationId xmlns:a16="http://schemas.microsoft.com/office/drawing/2014/main" id="{CFEC6413-8E28-46E0-8C7C-4E1E9E55C792}"/>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2A6F0C"/>
                </a:gs>
                <a:gs pos="7001">
                  <a:srgbClr val="2A6F0C"/>
                </a:gs>
                <a:gs pos="55000">
                  <a:srgbClr val="77D729"/>
                </a:gs>
                <a:gs pos="100000">
                  <a:srgbClr val="2A6F0C"/>
                </a:gs>
              </a:gsLst>
              <a:lin ang="19200000"/>
            </a:gra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12">
              <a:extLst>
                <a:ext uri="{FF2B5EF4-FFF2-40B4-BE49-F238E27FC236}">
                  <a16:creationId xmlns:a16="http://schemas.microsoft.com/office/drawing/2014/main" id="{25CDDF17-D435-430C-ABC6-274C7F101524}"/>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6"/>
            </a:soli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6" name="Picture 13">
              <a:extLst>
                <a:ext uri="{FF2B5EF4-FFF2-40B4-BE49-F238E27FC236}">
                  <a16:creationId xmlns:a16="http://schemas.microsoft.com/office/drawing/2014/main" id="{CA3DB4A2-92B4-4C36-9C68-01A2E31F1B4E}"/>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17" name="Group 14">
            <a:extLst>
              <a:ext uri="{FF2B5EF4-FFF2-40B4-BE49-F238E27FC236}">
                <a16:creationId xmlns:a16="http://schemas.microsoft.com/office/drawing/2014/main" id="{FBA0DD0F-0692-4786-A055-F98A4582EA14}"/>
              </a:ext>
            </a:extLst>
          </p:cNvPr>
          <p:cNvGrpSpPr>
            <a:grpSpLocks/>
          </p:cNvGrpSpPr>
          <p:nvPr/>
        </p:nvGrpSpPr>
        <p:grpSpPr bwMode="auto">
          <a:xfrm>
            <a:off x="4734305" y="2109888"/>
            <a:ext cx="1877930" cy="2374947"/>
            <a:chOff x="944562" y="687387"/>
            <a:chExt cx="2451101" cy="3228975"/>
          </a:xfrm>
          <a:effectLst>
            <a:outerShdw blurRad="88900" dist="101600" dir="2700000" sx="102000" sy="102000" algn="tl" rotWithShape="0">
              <a:prstClr val="black">
                <a:alpha val="30000"/>
              </a:prstClr>
            </a:outerShdw>
          </a:effectLst>
        </p:grpSpPr>
        <p:sp>
          <p:nvSpPr>
            <p:cNvPr id="18" name="Freeform 9">
              <a:extLst>
                <a:ext uri="{FF2B5EF4-FFF2-40B4-BE49-F238E27FC236}">
                  <a16:creationId xmlns:a16="http://schemas.microsoft.com/office/drawing/2014/main" id="{BEA4CF08-3ADA-46EE-9587-1B3DFAF0B52A}"/>
                </a:ext>
              </a:extLst>
            </p:cNvPr>
            <p:cNvSpPr>
              <a:spLocks/>
            </p:cNvSpPr>
            <p:nvPr/>
          </p:nvSpPr>
          <p:spPr bwMode="auto">
            <a:xfrm>
              <a:off x="985314" y="720943"/>
              <a:ext cx="2369599" cy="469780"/>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Freeform 10">
              <a:extLst>
                <a:ext uri="{FF2B5EF4-FFF2-40B4-BE49-F238E27FC236}">
                  <a16:creationId xmlns:a16="http://schemas.microsoft.com/office/drawing/2014/main" id="{5CCBC87E-3446-4E8A-9115-A56106821152}"/>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3"/>
            </a:soli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1">
              <a:extLst>
                <a:ext uri="{FF2B5EF4-FFF2-40B4-BE49-F238E27FC236}">
                  <a16:creationId xmlns:a16="http://schemas.microsoft.com/office/drawing/2014/main" id="{3277BB5E-C882-4964-9E24-662EF2E5DA07}"/>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D09E00"/>
                </a:gs>
                <a:gs pos="7001">
                  <a:srgbClr val="D09E00"/>
                </a:gs>
                <a:gs pos="55000">
                  <a:srgbClr val="FFFF00"/>
                </a:gs>
                <a:gs pos="100000">
                  <a:srgbClr val="FFC000"/>
                </a:gs>
              </a:gsLst>
              <a:lin ang="19200000"/>
            </a:gra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Freeform 12">
              <a:extLst>
                <a:ext uri="{FF2B5EF4-FFF2-40B4-BE49-F238E27FC236}">
                  <a16:creationId xmlns:a16="http://schemas.microsoft.com/office/drawing/2014/main" id="{97A00420-D1BE-4EF2-9E07-7FE4B30A1E98}"/>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3"/>
            </a:soli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22" name="Picture 13">
              <a:extLst>
                <a:ext uri="{FF2B5EF4-FFF2-40B4-BE49-F238E27FC236}">
                  <a16:creationId xmlns:a16="http://schemas.microsoft.com/office/drawing/2014/main" id="{033B1EB1-1E94-412D-8CB2-A1F299736073}"/>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23" name="Group 14">
            <a:extLst>
              <a:ext uri="{FF2B5EF4-FFF2-40B4-BE49-F238E27FC236}">
                <a16:creationId xmlns:a16="http://schemas.microsoft.com/office/drawing/2014/main" id="{D3FB67E3-4856-408E-A9E4-CD53E5E3CBE6}"/>
              </a:ext>
            </a:extLst>
          </p:cNvPr>
          <p:cNvGrpSpPr>
            <a:grpSpLocks/>
          </p:cNvGrpSpPr>
          <p:nvPr/>
        </p:nvGrpSpPr>
        <p:grpSpPr bwMode="auto">
          <a:xfrm>
            <a:off x="5088151" y="2190661"/>
            <a:ext cx="1962346" cy="2507327"/>
            <a:chOff x="944562" y="687387"/>
            <a:chExt cx="2451101" cy="3228975"/>
          </a:xfrm>
          <a:effectLst>
            <a:outerShdw blurRad="88900" dist="101600" dir="2700000" sx="102000" sy="102000" algn="tl" rotWithShape="0">
              <a:prstClr val="black">
                <a:alpha val="30000"/>
              </a:prstClr>
            </a:outerShdw>
          </a:effectLst>
        </p:grpSpPr>
        <p:sp>
          <p:nvSpPr>
            <p:cNvPr id="24" name="Freeform 9">
              <a:extLst>
                <a:ext uri="{FF2B5EF4-FFF2-40B4-BE49-F238E27FC236}">
                  <a16:creationId xmlns:a16="http://schemas.microsoft.com/office/drawing/2014/main" id="{6C90DBA0-1EDD-490E-B074-4251FEBBEDA3}"/>
                </a:ext>
              </a:extLst>
            </p:cNvPr>
            <p:cNvSpPr>
              <a:spLocks/>
            </p:cNvSpPr>
            <p:nvPr/>
          </p:nvSpPr>
          <p:spPr bwMode="auto">
            <a:xfrm>
              <a:off x="986449" y="720616"/>
              <a:ext cx="2367326" cy="469537"/>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Freeform 10">
              <a:extLst>
                <a:ext uri="{FF2B5EF4-FFF2-40B4-BE49-F238E27FC236}">
                  <a16:creationId xmlns:a16="http://schemas.microsoft.com/office/drawing/2014/main" id="{B13B565D-1C8C-4777-9433-13A23617892F}"/>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4"/>
            </a:soli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Freeform 11">
              <a:extLst>
                <a:ext uri="{FF2B5EF4-FFF2-40B4-BE49-F238E27FC236}">
                  <a16:creationId xmlns:a16="http://schemas.microsoft.com/office/drawing/2014/main" id="{68EED0FD-F43E-47D4-8EF7-F675E2D2A9CA}"/>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006D68"/>
                </a:gs>
                <a:gs pos="7001">
                  <a:srgbClr val="006D68"/>
                </a:gs>
                <a:gs pos="55000">
                  <a:srgbClr val="00F0E8"/>
                </a:gs>
                <a:gs pos="100000">
                  <a:srgbClr val="006D68"/>
                </a:gs>
              </a:gsLst>
              <a:lin ang="19200000"/>
            </a:gra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12">
              <a:extLst>
                <a:ext uri="{FF2B5EF4-FFF2-40B4-BE49-F238E27FC236}">
                  <a16:creationId xmlns:a16="http://schemas.microsoft.com/office/drawing/2014/main" id="{814C2D3E-C10D-42F8-B67A-C5D21166ABAC}"/>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4"/>
            </a:soli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28" name="Picture 13">
              <a:extLst>
                <a:ext uri="{FF2B5EF4-FFF2-40B4-BE49-F238E27FC236}">
                  <a16:creationId xmlns:a16="http://schemas.microsoft.com/office/drawing/2014/main" id="{F6A1E868-6CBF-4A49-8E81-5F9D0010C739}"/>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29" name="Group 14">
            <a:extLst>
              <a:ext uri="{FF2B5EF4-FFF2-40B4-BE49-F238E27FC236}">
                <a16:creationId xmlns:a16="http://schemas.microsoft.com/office/drawing/2014/main" id="{C8FF850C-9952-4576-B5BB-3ACD124B8EDC}"/>
              </a:ext>
            </a:extLst>
          </p:cNvPr>
          <p:cNvGrpSpPr>
            <a:grpSpLocks/>
          </p:cNvGrpSpPr>
          <p:nvPr/>
        </p:nvGrpSpPr>
        <p:grpSpPr bwMode="auto">
          <a:xfrm>
            <a:off x="5437373" y="2298359"/>
            <a:ext cx="2042134" cy="2609415"/>
            <a:chOff x="944562" y="687387"/>
            <a:chExt cx="2451101" cy="3228975"/>
          </a:xfrm>
          <a:effectLst>
            <a:outerShdw blurRad="88900" dist="101600" dir="2700000" sx="102000" sy="102000" algn="tl" rotWithShape="0">
              <a:prstClr val="black">
                <a:alpha val="30000"/>
              </a:prstClr>
            </a:outerShdw>
          </a:effectLst>
        </p:grpSpPr>
        <p:sp>
          <p:nvSpPr>
            <p:cNvPr id="30" name="Freeform 9">
              <a:extLst>
                <a:ext uri="{FF2B5EF4-FFF2-40B4-BE49-F238E27FC236}">
                  <a16:creationId xmlns:a16="http://schemas.microsoft.com/office/drawing/2014/main" id="{CEBD98A0-5B0E-4382-B1BF-9A305CE7E359}"/>
                </a:ext>
              </a:extLst>
            </p:cNvPr>
            <p:cNvSpPr>
              <a:spLocks/>
            </p:cNvSpPr>
            <p:nvPr/>
          </p:nvSpPr>
          <p:spPr bwMode="auto">
            <a:xfrm>
              <a:off x="986200" y="720704"/>
              <a:ext cx="2367825" cy="470603"/>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defRPr/>
              </a:pPr>
              <a:endParaRPr 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Freeform 10">
              <a:extLst>
                <a:ext uri="{FF2B5EF4-FFF2-40B4-BE49-F238E27FC236}">
                  <a16:creationId xmlns:a16="http://schemas.microsoft.com/office/drawing/2014/main" id="{0C63AF44-5180-4814-A876-540CD13A5493}"/>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2"/>
            </a:solidFill>
            <a:ln w="9525">
              <a:solidFill>
                <a:srgbClr val="8000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Freeform 11">
              <a:extLst>
                <a:ext uri="{FF2B5EF4-FFF2-40B4-BE49-F238E27FC236}">
                  <a16:creationId xmlns:a16="http://schemas.microsoft.com/office/drawing/2014/main" id="{6C5E4741-7343-49F6-A860-024EED3536DE}"/>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solidFill>
              <a:schemeClr val="accent2"/>
            </a:solidFill>
            <a:ln w="9525">
              <a:solidFill>
                <a:srgbClr val="8000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12">
              <a:extLst>
                <a:ext uri="{FF2B5EF4-FFF2-40B4-BE49-F238E27FC236}">
                  <a16:creationId xmlns:a16="http://schemas.microsoft.com/office/drawing/2014/main" id="{095D9775-CB9F-490A-8078-9427C30A7893}"/>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2"/>
            </a:soli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3812" fontAlgn="base">
                <a:spcBef>
                  <a:spcPct val="0"/>
                </a:spcBef>
                <a:spcAft>
                  <a:spcPct val="0"/>
                </a:spcAft>
              </a:pPr>
              <a:endParaRPr lang="zh-CN" altLang="en-US" sz="1276">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34" name="Picture 13">
              <a:extLst>
                <a:ext uri="{FF2B5EF4-FFF2-40B4-BE49-F238E27FC236}">
                  <a16:creationId xmlns:a16="http://schemas.microsoft.com/office/drawing/2014/main" id="{5E658486-BE34-4488-AD84-1EAE71995924}"/>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sp>
        <p:nvSpPr>
          <p:cNvPr id="35" name="Line 33">
            <a:extLst>
              <a:ext uri="{FF2B5EF4-FFF2-40B4-BE49-F238E27FC236}">
                <a16:creationId xmlns:a16="http://schemas.microsoft.com/office/drawing/2014/main" id="{29022720-6E56-46F5-A58F-5916267B9261}"/>
              </a:ext>
            </a:extLst>
          </p:cNvPr>
          <p:cNvSpPr>
            <a:spLocks noChangeShapeType="1"/>
          </p:cNvSpPr>
          <p:nvPr/>
        </p:nvSpPr>
        <p:spPr bwMode="auto">
          <a:xfrm flipH="1" flipV="1">
            <a:off x="2962758" y="2265825"/>
            <a:ext cx="1309001" cy="0"/>
          </a:xfrm>
          <a:prstGeom prst="line">
            <a:avLst/>
          </a:prstGeom>
          <a:noFill/>
          <a:ln w="19050">
            <a:solidFill>
              <a:schemeClr val="bg1">
                <a:lumMod val="50000"/>
              </a:schemeClr>
            </a:solidFill>
            <a:prstDash val="sysDot"/>
            <a:round/>
            <a:headEnd/>
            <a:tailEnd/>
          </a:ln>
          <a:effectLst/>
        </p:spPr>
        <p:txBody>
          <a:bodyPr lIns="64765" tIns="32383" rIns="64765" bIns="32383"/>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276">
              <a:sym typeface="Agency FB" panose="020B0503020202020204" pitchFamily="34" charset="0"/>
            </a:endParaRPr>
          </a:p>
        </p:txBody>
      </p:sp>
      <p:sp>
        <p:nvSpPr>
          <p:cNvPr id="36" name="Line 33">
            <a:extLst>
              <a:ext uri="{FF2B5EF4-FFF2-40B4-BE49-F238E27FC236}">
                <a16:creationId xmlns:a16="http://schemas.microsoft.com/office/drawing/2014/main" id="{1F88EF95-C2B2-4C01-8169-65A65999D5C1}"/>
              </a:ext>
            </a:extLst>
          </p:cNvPr>
          <p:cNvSpPr>
            <a:spLocks noChangeShapeType="1"/>
          </p:cNvSpPr>
          <p:nvPr/>
        </p:nvSpPr>
        <p:spPr bwMode="auto">
          <a:xfrm flipH="1">
            <a:off x="3258787" y="2897423"/>
            <a:ext cx="1283561" cy="0"/>
          </a:xfrm>
          <a:prstGeom prst="line">
            <a:avLst/>
          </a:prstGeom>
          <a:noFill/>
          <a:ln w="19050">
            <a:solidFill>
              <a:schemeClr val="bg1">
                <a:lumMod val="50000"/>
              </a:schemeClr>
            </a:solidFill>
            <a:prstDash val="sysDot"/>
            <a:round/>
            <a:headEnd/>
            <a:tailEnd/>
          </a:ln>
          <a:effectLst/>
        </p:spPr>
        <p:txBody>
          <a:bodyPr lIns="64765" tIns="32383" rIns="64765" bIns="32383"/>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276">
              <a:sym typeface="Agency FB" panose="020B0503020202020204" pitchFamily="34" charset="0"/>
            </a:endParaRPr>
          </a:p>
        </p:txBody>
      </p:sp>
      <p:sp>
        <p:nvSpPr>
          <p:cNvPr id="37" name="Line 33">
            <a:extLst>
              <a:ext uri="{FF2B5EF4-FFF2-40B4-BE49-F238E27FC236}">
                <a16:creationId xmlns:a16="http://schemas.microsoft.com/office/drawing/2014/main" id="{558EF8A7-11C1-4266-B336-84D932B78AF4}"/>
              </a:ext>
            </a:extLst>
          </p:cNvPr>
          <p:cNvSpPr>
            <a:spLocks noChangeShapeType="1"/>
          </p:cNvSpPr>
          <p:nvPr/>
        </p:nvSpPr>
        <p:spPr bwMode="auto">
          <a:xfrm flipH="1">
            <a:off x="3598758" y="3527901"/>
            <a:ext cx="1302064" cy="0"/>
          </a:xfrm>
          <a:prstGeom prst="line">
            <a:avLst/>
          </a:prstGeom>
          <a:noFill/>
          <a:ln w="19050">
            <a:solidFill>
              <a:schemeClr val="bg1">
                <a:lumMod val="50000"/>
              </a:schemeClr>
            </a:solidFill>
            <a:prstDash val="sysDot"/>
            <a:round/>
            <a:headEnd/>
            <a:tailEnd/>
          </a:ln>
          <a:effectLst/>
        </p:spPr>
        <p:txBody>
          <a:bodyPr lIns="64765" tIns="32383" rIns="64765" bIns="32383"/>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276">
              <a:sym typeface="Agency FB" panose="020B0503020202020204" pitchFamily="34" charset="0"/>
            </a:endParaRPr>
          </a:p>
        </p:txBody>
      </p:sp>
      <p:sp>
        <p:nvSpPr>
          <p:cNvPr id="38" name="Line 33">
            <a:extLst>
              <a:ext uri="{FF2B5EF4-FFF2-40B4-BE49-F238E27FC236}">
                <a16:creationId xmlns:a16="http://schemas.microsoft.com/office/drawing/2014/main" id="{24A4A98C-3FB2-4970-B437-78AD0B1370CF}"/>
              </a:ext>
            </a:extLst>
          </p:cNvPr>
          <p:cNvSpPr>
            <a:spLocks noChangeShapeType="1"/>
          </p:cNvSpPr>
          <p:nvPr/>
        </p:nvSpPr>
        <p:spPr bwMode="auto">
          <a:xfrm flipH="1">
            <a:off x="3971107" y="4159499"/>
            <a:ext cx="1269685" cy="0"/>
          </a:xfrm>
          <a:prstGeom prst="line">
            <a:avLst/>
          </a:prstGeom>
          <a:noFill/>
          <a:ln w="19050">
            <a:solidFill>
              <a:schemeClr val="bg1">
                <a:lumMod val="50000"/>
              </a:schemeClr>
            </a:solidFill>
            <a:prstDash val="sysDot"/>
            <a:round/>
            <a:headEnd/>
            <a:tailEnd/>
          </a:ln>
          <a:effectLst>
            <a:outerShdw blurRad="88900" dist="101600" dir="2700000" sx="102000" sy="102000" algn="tl" rotWithShape="0">
              <a:prstClr val="black">
                <a:alpha val="30000"/>
              </a:prstClr>
            </a:outerShdw>
          </a:effectLst>
        </p:spPr>
        <p:txBody>
          <a:bodyPr lIns="64765" tIns="32383" rIns="64765" bIns="32383"/>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276">
              <a:sym typeface="Agency FB" panose="020B0503020202020204" pitchFamily="34" charset="0"/>
            </a:endParaRPr>
          </a:p>
        </p:txBody>
      </p:sp>
      <p:sp>
        <p:nvSpPr>
          <p:cNvPr id="39" name="Line 33">
            <a:extLst>
              <a:ext uri="{FF2B5EF4-FFF2-40B4-BE49-F238E27FC236}">
                <a16:creationId xmlns:a16="http://schemas.microsoft.com/office/drawing/2014/main" id="{4FA3FCC4-7396-4335-AFAD-EBA31943654D}"/>
              </a:ext>
            </a:extLst>
          </p:cNvPr>
          <p:cNvSpPr>
            <a:spLocks noChangeShapeType="1"/>
          </p:cNvSpPr>
          <p:nvPr/>
        </p:nvSpPr>
        <p:spPr bwMode="auto">
          <a:xfrm flipH="1">
            <a:off x="4216256" y="4789978"/>
            <a:ext cx="1379539" cy="0"/>
          </a:xfrm>
          <a:prstGeom prst="line">
            <a:avLst/>
          </a:prstGeom>
          <a:noFill/>
          <a:ln w="19050">
            <a:solidFill>
              <a:schemeClr val="bg1">
                <a:lumMod val="50000"/>
              </a:schemeClr>
            </a:solidFill>
            <a:prstDash val="sysDot"/>
            <a:round/>
            <a:headEnd/>
            <a:tailEnd/>
          </a:ln>
          <a:effectLst>
            <a:outerShdw blurRad="88900" dist="101600" dir="2700000" sx="102000" sy="102000" algn="tl" rotWithShape="0">
              <a:prstClr val="black">
                <a:alpha val="30000"/>
              </a:prstClr>
            </a:outerShdw>
          </a:effectLst>
        </p:spPr>
        <p:txBody>
          <a:bodyPr lIns="64765" tIns="32383" rIns="64765" bIns="32383"/>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276">
              <a:sym typeface="Agency FB" panose="020B0503020202020204" pitchFamily="34" charset="0"/>
            </a:endParaRPr>
          </a:p>
        </p:txBody>
      </p:sp>
      <p:sp>
        <p:nvSpPr>
          <p:cNvPr id="40" name="Rectangle 42">
            <a:extLst>
              <a:ext uri="{FF2B5EF4-FFF2-40B4-BE49-F238E27FC236}">
                <a16:creationId xmlns:a16="http://schemas.microsoft.com/office/drawing/2014/main" id="{EDFAED38-221D-4DAE-9D81-B5818C4D9E4D}"/>
              </a:ext>
            </a:extLst>
          </p:cNvPr>
          <p:cNvSpPr>
            <a:spLocks noChangeArrowheads="1"/>
          </p:cNvSpPr>
          <p:nvPr/>
        </p:nvSpPr>
        <p:spPr bwMode="auto">
          <a:xfrm>
            <a:off x="5883015" y="2601603"/>
            <a:ext cx="1533336" cy="1612169"/>
          </a:xfrm>
          <a:prstGeom prst="rect">
            <a:avLst/>
          </a:prstGeom>
          <a:noFill/>
          <a:ln w="9525">
            <a:noFill/>
            <a:miter lim="800000"/>
            <a:headEnd/>
            <a:tailEnd/>
          </a:ln>
          <a:effectLst>
            <a:outerShdw blurRad="88900" dist="101600" dir="2700000" sx="102000" sy="102000" algn="tl" rotWithShape="0">
              <a:prstClr val="black">
                <a:alpha val="30000"/>
              </a:prstClr>
            </a:outerShdw>
          </a:effectLst>
          <a:scene3d>
            <a:camera prst="orthographicFront">
              <a:rot lat="20520000" lon="1560000" rev="21594000"/>
            </a:camera>
            <a:lightRig rig="threePt" dir="t"/>
          </a:scene3d>
        </p:spPr>
        <p:txBody>
          <a:bodyPr lIns="64765" tIns="32383" rIns="64765" bIns="3238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779" noProof="1">
                <a:latin typeface="Agency FB" panose="020B0503020202020204" pitchFamily="34" charset="0"/>
                <a:ea typeface="微软雅黑" panose="020B0503020204020204" pitchFamily="34" charset="-122"/>
                <a:cs typeface="+mn-ea"/>
                <a:sym typeface="Agency FB" panose="020B0503020202020204" pitchFamily="34" charset="0"/>
              </a:rPr>
              <a:t>您的标题</a:t>
            </a:r>
            <a:endParaRPr lang="en-US" altLang="zh-CN" sz="779" noProof="1">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endParaRPr lang="en-US" altLang="zh-CN" sz="779" noProof="1">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r>
              <a:rPr lang="zh-CN" altLang="en-US" sz="779" dirty="0">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a:t>
            </a:r>
            <a:endParaRPr lang="en-US" altLang="zh-CN" sz="779" dirty="0">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endParaRPr lang="en-US" altLang="zh-CN" sz="779" dirty="0">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r>
              <a:rPr lang="zh-CN" altLang="en-US" sz="779" dirty="0">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a:t>
            </a:r>
            <a:endParaRPr lang="en-US" altLang="zh-CN" sz="779" dirty="0">
              <a:latin typeface="Agency FB" panose="020B0503020202020204" pitchFamily="34" charset="0"/>
              <a:ea typeface="微软雅黑" panose="020B0503020204020204" pitchFamily="34" charset="-122"/>
              <a:cs typeface="+mn-ea"/>
              <a:sym typeface="Agency FB" panose="020B0503020202020204" pitchFamily="34" charset="0"/>
            </a:endParaRPr>
          </a:p>
          <a:p>
            <a:pPr defTabSz="567795" fontAlgn="base">
              <a:spcBef>
                <a:spcPct val="20000"/>
              </a:spcBef>
              <a:spcAft>
                <a:spcPct val="0"/>
              </a:spcAft>
              <a:defRPr/>
            </a:pPr>
            <a:endParaRPr lang="da-DK" sz="779" noProof="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TextBox 13">
            <a:extLst>
              <a:ext uri="{FF2B5EF4-FFF2-40B4-BE49-F238E27FC236}">
                <a16:creationId xmlns:a16="http://schemas.microsoft.com/office/drawing/2014/main" id="{004D4EAD-0726-47B8-B49A-BC4318F747B0}"/>
              </a:ext>
            </a:extLst>
          </p:cNvPr>
          <p:cNvSpPr txBox="1"/>
          <p:nvPr/>
        </p:nvSpPr>
        <p:spPr>
          <a:xfrm>
            <a:off x="2073115" y="2028832"/>
            <a:ext cx="932796" cy="283600"/>
          </a:xfrm>
          <a:prstGeom prst="rect">
            <a:avLst/>
          </a:prstGeom>
          <a:noFill/>
        </p:spPr>
        <p:txBody>
          <a:bodyPr wrap="square" lIns="64765" tIns="32383" rIns="64765" bIns="32383" rtlCol="0">
            <a:spAutoFit/>
          </a:bodyPr>
          <a:lstStyle/>
          <a:p>
            <a:r>
              <a:rPr lang="zh-CN" altLang="en-US" sz="1418"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2" name="TextBox 14">
            <a:extLst>
              <a:ext uri="{FF2B5EF4-FFF2-40B4-BE49-F238E27FC236}">
                <a16:creationId xmlns:a16="http://schemas.microsoft.com/office/drawing/2014/main" id="{03394D76-2C5B-4407-880F-F90FC3C26AA7}"/>
              </a:ext>
            </a:extLst>
          </p:cNvPr>
          <p:cNvSpPr txBox="1"/>
          <p:nvPr/>
        </p:nvSpPr>
        <p:spPr>
          <a:xfrm>
            <a:off x="978823" y="2262340"/>
            <a:ext cx="1979245" cy="49647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TextBox 15">
            <a:extLst>
              <a:ext uri="{FF2B5EF4-FFF2-40B4-BE49-F238E27FC236}">
                <a16:creationId xmlns:a16="http://schemas.microsoft.com/office/drawing/2014/main" id="{F0230A6B-62C4-494B-98B5-BC6A181AA01B}"/>
              </a:ext>
            </a:extLst>
          </p:cNvPr>
          <p:cNvSpPr txBox="1"/>
          <p:nvPr/>
        </p:nvSpPr>
        <p:spPr>
          <a:xfrm>
            <a:off x="2406146" y="2705589"/>
            <a:ext cx="932796" cy="283600"/>
          </a:xfrm>
          <a:prstGeom prst="rect">
            <a:avLst/>
          </a:prstGeom>
          <a:noFill/>
        </p:spPr>
        <p:txBody>
          <a:bodyPr wrap="square" lIns="64765" tIns="32383" rIns="64765" bIns="32383" rtlCol="0">
            <a:spAutoFit/>
          </a:bodyPr>
          <a:lstStyle/>
          <a:p>
            <a:r>
              <a:rPr lang="zh-CN" altLang="en-US" sz="1418"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4" name="TextBox 16">
            <a:extLst>
              <a:ext uri="{FF2B5EF4-FFF2-40B4-BE49-F238E27FC236}">
                <a16:creationId xmlns:a16="http://schemas.microsoft.com/office/drawing/2014/main" id="{9FFC1091-A2C2-41AB-9575-43C33D7F3DBF}"/>
              </a:ext>
            </a:extLst>
          </p:cNvPr>
          <p:cNvSpPr txBox="1"/>
          <p:nvPr/>
        </p:nvSpPr>
        <p:spPr>
          <a:xfrm>
            <a:off x="1039730" y="2939098"/>
            <a:ext cx="2251369" cy="49647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TextBox 17">
            <a:extLst>
              <a:ext uri="{FF2B5EF4-FFF2-40B4-BE49-F238E27FC236}">
                <a16:creationId xmlns:a16="http://schemas.microsoft.com/office/drawing/2014/main" id="{6A2C7FB5-EE08-43CC-99D0-FC7B819ACAF0}"/>
              </a:ext>
            </a:extLst>
          </p:cNvPr>
          <p:cNvSpPr txBox="1"/>
          <p:nvPr/>
        </p:nvSpPr>
        <p:spPr>
          <a:xfrm>
            <a:off x="2719617" y="3349904"/>
            <a:ext cx="932796" cy="283600"/>
          </a:xfrm>
          <a:prstGeom prst="rect">
            <a:avLst/>
          </a:prstGeom>
          <a:noFill/>
        </p:spPr>
        <p:txBody>
          <a:bodyPr wrap="square" lIns="64765" tIns="32383" rIns="64765" bIns="32383" rtlCol="0">
            <a:spAutoFit/>
          </a:bodyPr>
          <a:lstStyle/>
          <a:p>
            <a:r>
              <a:rPr lang="zh-CN" altLang="en-US" sz="1418"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6" name="TextBox 18">
            <a:extLst>
              <a:ext uri="{FF2B5EF4-FFF2-40B4-BE49-F238E27FC236}">
                <a16:creationId xmlns:a16="http://schemas.microsoft.com/office/drawing/2014/main" id="{CC8F919D-47E8-46FE-9B34-20F142BB44FC}"/>
              </a:ext>
            </a:extLst>
          </p:cNvPr>
          <p:cNvSpPr txBox="1"/>
          <p:nvPr/>
        </p:nvSpPr>
        <p:spPr>
          <a:xfrm>
            <a:off x="1161538" y="3583410"/>
            <a:ext cx="2443029" cy="49647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TextBox 19">
            <a:extLst>
              <a:ext uri="{FF2B5EF4-FFF2-40B4-BE49-F238E27FC236}">
                <a16:creationId xmlns:a16="http://schemas.microsoft.com/office/drawing/2014/main" id="{D2987E2C-44D6-46D5-99D4-1D9EFBE39EB0}"/>
              </a:ext>
            </a:extLst>
          </p:cNvPr>
          <p:cNvSpPr txBox="1"/>
          <p:nvPr/>
        </p:nvSpPr>
        <p:spPr>
          <a:xfrm>
            <a:off x="3086780" y="3989928"/>
            <a:ext cx="932796" cy="283600"/>
          </a:xfrm>
          <a:prstGeom prst="rect">
            <a:avLst/>
          </a:prstGeom>
          <a:noFill/>
        </p:spPr>
        <p:txBody>
          <a:bodyPr wrap="square" lIns="64765" tIns="32383" rIns="64765" bIns="32383" rtlCol="0">
            <a:spAutoFit/>
          </a:bodyPr>
          <a:lstStyle/>
          <a:p>
            <a:r>
              <a:rPr lang="zh-CN" altLang="en-US" sz="1418"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8" name="TextBox 20">
            <a:extLst>
              <a:ext uri="{FF2B5EF4-FFF2-40B4-BE49-F238E27FC236}">
                <a16:creationId xmlns:a16="http://schemas.microsoft.com/office/drawing/2014/main" id="{C96AB32B-1DFD-4A6D-A5A7-8C8E028B9AC9}"/>
              </a:ext>
            </a:extLst>
          </p:cNvPr>
          <p:cNvSpPr txBox="1"/>
          <p:nvPr/>
        </p:nvSpPr>
        <p:spPr>
          <a:xfrm>
            <a:off x="1222445" y="4223434"/>
            <a:ext cx="2749286" cy="49647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TextBox 21">
            <a:extLst>
              <a:ext uri="{FF2B5EF4-FFF2-40B4-BE49-F238E27FC236}">
                <a16:creationId xmlns:a16="http://schemas.microsoft.com/office/drawing/2014/main" id="{DCCB25E5-D487-4712-B0FF-6BC19545DF0B}"/>
              </a:ext>
            </a:extLst>
          </p:cNvPr>
          <p:cNvSpPr txBox="1"/>
          <p:nvPr/>
        </p:nvSpPr>
        <p:spPr>
          <a:xfrm>
            <a:off x="3349038" y="4592277"/>
            <a:ext cx="932796" cy="283600"/>
          </a:xfrm>
          <a:prstGeom prst="rect">
            <a:avLst/>
          </a:prstGeom>
          <a:noFill/>
        </p:spPr>
        <p:txBody>
          <a:bodyPr wrap="square" lIns="64765" tIns="32383" rIns="64765" bIns="32383" rtlCol="0">
            <a:spAutoFit/>
          </a:bodyPr>
          <a:lstStyle/>
          <a:p>
            <a:r>
              <a:rPr lang="zh-CN" altLang="en-US" sz="1418"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50" name="TextBox 22">
            <a:extLst>
              <a:ext uri="{FF2B5EF4-FFF2-40B4-BE49-F238E27FC236}">
                <a16:creationId xmlns:a16="http://schemas.microsoft.com/office/drawing/2014/main" id="{B81A6D76-49E2-47F6-9AB6-CFD7B5B57FC7}"/>
              </a:ext>
            </a:extLst>
          </p:cNvPr>
          <p:cNvSpPr txBox="1"/>
          <p:nvPr/>
        </p:nvSpPr>
        <p:spPr>
          <a:xfrm>
            <a:off x="1222446" y="4825783"/>
            <a:ext cx="3011545" cy="49647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134"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椭圆 50">
            <a:extLst>
              <a:ext uri="{FF2B5EF4-FFF2-40B4-BE49-F238E27FC236}">
                <a16:creationId xmlns:a16="http://schemas.microsoft.com/office/drawing/2014/main" id="{FAC73DF5-127B-4A9B-99FC-EBCE0706FEAE}"/>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52" name="文本框 51">
            <a:extLst>
              <a:ext uri="{FF2B5EF4-FFF2-40B4-BE49-F238E27FC236}">
                <a16:creationId xmlns:a16="http://schemas.microsoft.com/office/drawing/2014/main" id="{0A1E8BA2-EBFC-44CA-9B5C-B2629B41E61E}"/>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53" name="直接连接符 52">
            <a:extLst>
              <a:ext uri="{FF2B5EF4-FFF2-40B4-BE49-F238E27FC236}">
                <a16:creationId xmlns:a16="http://schemas.microsoft.com/office/drawing/2014/main" id="{21081898-FDEA-4756-9A2F-AFCB0B4A33E4}"/>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861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4BC5B3DA-2A70-45A3-BBE5-BF0F90314800}"/>
              </a:ext>
            </a:extLst>
          </p:cNvPr>
          <p:cNvSpPr txBox="1"/>
          <p:nvPr/>
        </p:nvSpPr>
        <p:spPr>
          <a:xfrm>
            <a:off x="2924113" y="2130133"/>
            <a:ext cx="2900544" cy="571503"/>
          </a:xfrm>
          <a:prstGeom prst="rect">
            <a:avLst/>
          </a:prstGeom>
          <a:noFill/>
        </p:spPr>
        <p:txBody>
          <a:bodyPr wrap="square" rtlCol="0" anchor="ctr">
            <a:spAutoFit/>
          </a:bodyPr>
          <a:lstStyle/>
          <a:p>
            <a:pPr algn="ctr">
              <a:lnSpc>
                <a:spcPct val="120000"/>
              </a:lnSpc>
            </a:pPr>
            <a:r>
              <a:rPr lang="zh-CN" altLang="en-US" sz="2835" b="1" spc="212" dirty="0">
                <a:latin typeface="+mj-ea"/>
                <a:ea typeface="+mj-ea"/>
              </a:rPr>
              <a:t>第三部分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453775" y="2652311"/>
            <a:ext cx="5841220" cy="619593"/>
          </a:xfrm>
          <a:prstGeom prst="rect">
            <a:avLst/>
          </a:prstGeom>
          <a:noFill/>
        </p:spPr>
        <p:txBody>
          <a:bodyPr wrap="square" rtlCol="0" anchor="ctr">
            <a:spAutoFit/>
          </a:bodyPr>
          <a:lstStyle/>
          <a:p>
            <a:pPr algn="ctr">
              <a:lnSpc>
                <a:spcPct val="120000"/>
              </a:lnSpc>
            </a:pPr>
            <a:r>
              <a:rPr lang="zh-CN" altLang="en-US" sz="3119" b="1" spc="212" dirty="0">
                <a:latin typeface="+mj-ea"/>
                <a:ea typeface="+mj-ea"/>
              </a:rPr>
              <a:t>此处添加您的标题</a:t>
            </a:r>
            <a:r>
              <a:rPr lang="en-US" altLang="zh-CN" sz="3119" b="1" spc="212" dirty="0">
                <a:latin typeface="+mj-ea"/>
                <a:ea typeface="+mj-ea"/>
              </a:rPr>
              <a:t>03</a:t>
            </a:r>
          </a:p>
        </p:txBody>
      </p:sp>
      <p:sp>
        <p:nvSpPr>
          <p:cNvPr id="21" name="矩形 20">
            <a:extLst>
              <a:ext uri="{FF2B5EF4-FFF2-40B4-BE49-F238E27FC236}">
                <a16:creationId xmlns:a16="http://schemas.microsoft.com/office/drawing/2014/main" id="{51BE9768-DA90-4E91-9EB2-FBCB00DC3F09}"/>
              </a:ext>
            </a:extLst>
          </p:cNvPr>
          <p:cNvSpPr/>
          <p:nvPr/>
        </p:nvSpPr>
        <p:spPr>
          <a:xfrm>
            <a:off x="2332521" y="3282751"/>
            <a:ext cx="4083727" cy="648639"/>
          </a:xfrm>
          <a:prstGeom prst="rect">
            <a:avLst/>
          </a:prstGeom>
        </p:spPr>
        <p:txBody>
          <a:bodyPr wrap="square">
            <a:spAutoFit/>
          </a:bodyPr>
          <a:lstStyle/>
          <a:p>
            <a:pPr algn="ctr"/>
            <a:r>
              <a:rPr lang="en-US" altLang="zh-CN" sz="1205" b="1" dirty="0">
                <a:cs typeface="Arial" panose="020B0604020202020204" pitchFamily="34" charset="0"/>
              </a:rPr>
              <a:t>Please replace text, click add relevant headline, modify the text content, also can copy your content to this directly</a:t>
            </a:r>
            <a:r>
              <a:rPr lang="zh-CN" altLang="en-US" sz="1205" b="1" dirty="0">
                <a:cs typeface="Arial" panose="020B0604020202020204" pitchFamily="34" charset="0"/>
              </a:rPr>
              <a:t>。</a:t>
            </a:r>
          </a:p>
        </p:txBody>
      </p:sp>
      <p:sp>
        <p:nvSpPr>
          <p:cNvPr id="7" name="矩形 6">
            <a:extLst>
              <a:ext uri="{FF2B5EF4-FFF2-40B4-BE49-F238E27FC236}">
                <a16:creationId xmlns:a16="http://schemas.microsoft.com/office/drawing/2014/main" id="{FD5BD0F4-9EE9-4A2E-B926-8EE54C4773F8}"/>
              </a:ext>
            </a:extLst>
          </p:cNvPr>
          <p:cNvSpPr/>
          <p:nvPr/>
        </p:nvSpPr>
        <p:spPr>
          <a:xfrm>
            <a:off x="67" y="4905060"/>
            <a:ext cx="8640630" cy="1575115"/>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pic>
        <p:nvPicPr>
          <p:cNvPr id="8" name="图片 7">
            <a:extLst>
              <a:ext uri="{FF2B5EF4-FFF2-40B4-BE49-F238E27FC236}">
                <a16:creationId xmlns:a16="http://schemas.microsoft.com/office/drawing/2014/main" id="{41C67FF0-85A5-44F0-9C1B-EDF5BCC706EE}"/>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90486" y="5242175"/>
            <a:ext cx="8724038" cy="1238000"/>
          </a:xfrm>
          <a:prstGeom prst="rect">
            <a:avLst/>
          </a:prstGeom>
        </p:spPr>
      </p:pic>
    </p:spTree>
    <p:extLst>
      <p:ext uri="{BB962C8B-B14F-4D97-AF65-F5344CB8AC3E}">
        <p14:creationId xmlns:p14="http://schemas.microsoft.com/office/powerpoint/2010/main" val="773765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终止 4">
            <a:extLst>
              <a:ext uri="{FF2B5EF4-FFF2-40B4-BE49-F238E27FC236}">
                <a16:creationId xmlns:a16="http://schemas.microsoft.com/office/drawing/2014/main" id="{DB28EC5B-4EA4-4184-B270-B3A3BC4DA53B}"/>
              </a:ext>
            </a:extLst>
          </p:cNvPr>
          <p:cNvSpPr>
            <a:spLocks noChangeArrowheads="1"/>
          </p:cNvSpPr>
          <p:nvPr/>
        </p:nvSpPr>
        <p:spPr bwMode="auto">
          <a:xfrm>
            <a:off x="2824824" y="2234267"/>
            <a:ext cx="802577" cy="187890"/>
          </a:xfrm>
          <a:prstGeom prst="flowChartTerminator">
            <a:avLst/>
          </a:prstGeom>
          <a:solidFill>
            <a:srgbClr val="D8D8D8"/>
          </a:solidFill>
          <a:ln>
            <a:noFill/>
          </a:ln>
          <a:effectLst>
            <a:outerShdw blurRad="88900" dist="101600" dir="2700000" sx="102000" sy="102000" algn="tl" rotWithShape="0">
              <a:prstClr val="black">
                <a:alpha val="30000"/>
              </a:prstClr>
            </a:outerShdw>
          </a:effectLst>
          <a:extLst>
            <a:ext uri="{91240B29-F687-4F45-9708-019B960494DF}">
              <a14:hiddenLine xmlns:a14="http://schemas.microsoft.com/office/drawing/2010/main" w="12700">
                <a:solidFill>
                  <a:srgbClr val="42719B"/>
                </a:solidFill>
                <a:bevel/>
                <a:headEnd/>
                <a:tailEnd/>
              </a14:hiddenLine>
            </a:ext>
          </a:extLst>
        </p:spPr>
        <p:txBody>
          <a:bodyPr lIns="64760" tIns="32380" rIns="64760" bIns="3238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endParaRPr lang="zh-CN" altLang="zh-CN" sz="1985">
              <a:sym typeface="Agency FB" panose="020B0503020202020204" pitchFamily="34" charset="0"/>
            </a:endParaRPr>
          </a:p>
        </p:txBody>
      </p:sp>
      <p:sp>
        <p:nvSpPr>
          <p:cNvPr id="6" name="流程图: 终止 12">
            <a:extLst>
              <a:ext uri="{FF2B5EF4-FFF2-40B4-BE49-F238E27FC236}">
                <a16:creationId xmlns:a16="http://schemas.microsoft.com/office/drawing/2014/main" id="{B6449E69-93AF-424D-9AB8-E74D3C727D2A}"/>
              </a:ext>
            </a:extLst>
          </p:cNvPr>
          <p:cNvSpPr>
            <a:spLocks noChangeArrowheads="1"/>
          </p:cNvSpPr>
          <p:nvPr/>
        </p:nvSpPr>
        <p:spPr bwMode="auto">
          <a:xfrm rot="10800000">
            <a:off x="5141505" y="3368346"/>
            <a:ext cx="801454" cy="189014"/>
          </a:xfrm>
          <a:prstGeom prst="flowChartTerminator">
            <a:avLst/>
          </a:prstGeom>
          <a:solidFill>
            <a:srgbClr val="D8D8D8"/>
          </a:solidFill>
          <a:ln>
            <a:noFill/>
          </a:ln>
          <a:effectLst>
            <a:outerShdw blurRad="88900" dist="101600" dir="2700000" sx="102000" sy="102000" algn="tl" rotWithShape="0">
              <a:prstClr val="black">
                <a:alpha val="30000"/>
              </a:prstClr>
            </a:outerShdw>
          </a:effectLst>
          <a:extLst>
            <a:ext uri="{91240B29-F687-4F45-9708-019B960494DF}">
              <a14:hiddenLine xmlns:a14="http://schemas.microsoft.com/office/drawing/2010/main" w="12700">
                <a:solidFill>
                  <a:srgbClr val="42719B"/>
                </a:solidFill>
                <a:bevel/>
                <a:headEnd/>
                <a:tailEnd/>
              </a14:hiddenLine>
            </a:ext>
          </a:extLst>
        </p:spPr>
        <p:txBody>
          <a:bodyPr lIns="64760" tIns="32380" rIns="64760" bIns="3238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endParaRPr lang="zh-CN" altLang="zh-CN" sz="1985">
              <a:sym typeface="Agency FB" panose="020B0503020202020204" pitchFamily="34" charset="0"/>
            </a:endParaRPr>
          </a:p>
        </p:txBody>
      </p:sp>
      <p:sp>
        <p:nvSpPr>
          <p:cNvPr id="7" name="流程图: 终止 19">
            <a:extLst>
              <a:ext uri="{FF2B5EF4-FFF2-40B4-BE49-F238E27FC236}">
                <a16:creationId xmlns:a16="http://schemas.microsoft.com/office/drawing/2014/main" id="{BE2D15CF-0EAF-469A-82C4-910E4CCEEDA1}"/>
              </a:ext>
            </a:extLst>
          </p:cNvPr>
          <p:cNvSpPr>
            <a:spLocks noChangeArrowheads="1"/>
          </p:cNvSpPr>
          <p:nvPr/>
        </p:nvSpPr>
        <p:spPr bwMode="auto">
          <a:xfrm>
            <a:off x="2824824" y="4514807"/>
            <a:ext cx="802577" cy="187888"/>
          </a:xfrm>
          <a:prstGeom prst="flowChartTerminator">
            <a:avLst/>
          </a:prstGeom>
          <a:solidFill>
            <a:srgbClr val="D8D8D8"/>
          </a:solidFill>
          <a:ln>
            <a:noFill/>
          </a:ln>
          <a:effectLst>
            <a:outerShdw blurRad="88900" dist="101600" dir="2700000" sx="102000" sy="102000" algn="tl" rotWithShape="0">
              <a:prstClr val="black">
                <a:alpha val="30000"/>
              </a:prstClr>
            </a:outerShdw>
          </a:effectLst>
          <a:extLst>
            <a:ext uri="{91240B29-F687-4F45-9708-019B960494DF}">
              <a14:hiddenLine xmlns:a14="http://schemas.microsoft.com/office/drawing/2010/main" w="12700">
                <a:solidFill>
                  <a:srgbClr val="42719B"/>
                </a:solidFill>
                <a:bevel/>
                <a:headEnd/>
                <a:tailEnd/>
              </a14:hiddenLine>
            </a:ext>
          </a:extLst>
        </p:spPr>
        <p:txBody>
          <a:bodyPr lIns="64760" tIns="32380" rIns="64760" bIns="3238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endParaRPr lang="zh-CN" altLang="zh-CN" sz="1985">
              <a:sym typeface="Agency FB" panose="020B0503020202020204" pitchFamily="34" charset="0"/>
            </a:endParaRPr>
          </a:p>
        </p:txBody>
      </p:sp>
      <p:grpSp>
        <p:nvGrpSpPr>
          <p:cNvPr id="8" name="组合 7">
            <a:extLst>
              <a:ext uri="{FF2B5EF4-FFF2-40B4-BE49-F238E27FC236}">
                <a16:creationId xmlns:a16="http://schemas.microsoft.com/office/drawing/2014/main" id="{5FAFB129-9A33-4A84-989B-B06D3F7A844F}"/>
              </a:ext>
            </a:extLst>
          </p:cNvPr>
          <p:cNvGrpSpPr/>
          <p:nvPr/>
        </p:nvGrpSpPr>
        <p:grpSpPr>
          <a:xfrm>
            <a:off x="1272502" y="1858489"/>
            <a:ext cx="1918767" cy="1018441"/>
            <a:chOff x="1797050" y="1479550"/>
            <a:chExt cx="2709863" cy="1437029"/>
          </a:xfrm>
          <a:effectLst>
            <a:outerShdw blurRad="88900" dist="101600" dir="2700000" sx="102000" sy="102000" algn="tl" rotWithShape="0">
              <a:prstClr val="black">
                <a:alpha val="30000"/>
              </a:prstClr>
            </a:outerShdw>
          </a:effectLst>
        </p:grpSpPr>
        <p:sp>
          <p:nvSpPr>
            <p:cNvPr id="9" name="流程图: 延期 2">
              <a:extLst>
                <a:ext uri="{FF2B5EF4-FFF2-40B4-BE49-F238E27FC236}">
                  <a16:creationId xmlns:a16="http://schemas.microsoft.com/office/drawing/2014/main" id="{F8DE84BA-8DDC-4B79-A234-6B190BA1EFC9}"/>
                </a:ext>
              </a:extLst>
            </p:cNvPr>
            <p:cNvSpPr>
              <a:spLocks noChangeArrowheads="1"/>
            </p:cNvSpPr>
            <p:nvPr/>
          </p:nvSpPr>
          <p:spPr bwMode="auto">
            <a:xfrm>
              <a:off x="1797050" y="1479550"/>
              <a:ext cx="2709863" cy="1295400"/>
            </a:xfrm>
            <a:prstGeom prst="flowChartDelay">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流程图: 联系 6">
              <a:extLst>
                <a:ext uri="{FF2B5EF4-FFF2-40B4-BE49-F238E27FC236}">
                  <a16:creationId xmlns:a16="http://schemas.microsoft.com/office/drawing/2014/main" id="{7A1322E9-4BDE-4C26-A3A3-98D33730A0C2}"/>
                </a:ext>
              </a:extLst>
            </p:cNvPr>
            <p:cNvSpPr>
              <a:spLocks noChangeArrowheads="1"/>
            </p:cNvSpPr>
            <p:nvPr/>
          </p:nvSpPr>
          <p:spPr bwMode="auto">
            <a:xfrm>
              <a:off x="3962400" y="1946275"/>
              <a:ext cx="392113" cy="392113"/>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文本框 23">
              <a:extLst>
                <a:ext uri="{FF2B5EF4-FFF2-40B4-BE49-F238E27FC236}">
                  <a16:creationId xmlns:a16="http://schemas.microsoft.com/office/drawing/2014/main" id="{836A8C6D-0094-4935-B1CC-35D9CA53FEFB}"/>
                </a:ext>
              </a:extLst>
            </p:cNvPr>
            <p:cNvSpPr>
              <a:spLocks noChangeArrowheads="1"/>
            </p:cNvSpPr>
            <p:nvPr/>
          </p:nvSpPr>
          <p:spPr bwMode="auto">
            <a:xfrm>
              <a:off x="2424113" y="1679574"/>
              <a:ext cx="1385887" cy="12370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3402"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3402"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2" name="组合 11">
            <a:extLst>
              <a:ext uri="{FF2B5EF4-FFF2-40B4-BE49-F238E27FC236}">
                <a16:creationId xmlns:a16="http://schemas.microsoft.com/office/drawing/2014/main" id="{F705F619-BA9E-4D42-9934-360FA0E628E2}"/>
              </a:ext>
            </a:extLst>
          </p:cNvPr>
          <p:cNvGrpSpPr/>
          <p:nvPr/>
        </p:nvGrpSpPr>
        <p:grpSpPr>
          <a:xfrm>
            <a:off x="5576518" y="3015072"/>
            <a:ext cx="1918767" cy="975689"/>
            <a:chOff x="7875588" y="3111500"/>
            <a:chExt cx="2709862" cy="1376705"/>
          </a:xfrm>
          <a:effectLst>
            <a:outerShdw blurRad="88900" dist="101600" dir="2700000" sx="102000" sy="102000" algn="tl" rotWithShape="0">
              <a:prstClr val="black">
                <a:alpha val="30000"/>
              </a:prstClr>
            </a:outerShdw>
          </a:effectLst>
        </p:grpSpPr>
        <p:sp>
          <p:nvSpPr>
            <p:cNvPr id="13" name="流程图: 延期 10">
              <a:extLst>
                <a:ext uri="{FF2B5EF4-FFF2-40B4-BE49-F238E27FC236}">
                  <a16:creationId xmlns:a16="http://schemas.microsoft.com/office/drawing/2014/main" id="{C5CA4820-D394-4F37-B62E-381C61B9FE32}"/>
                </a:ext>
              </a:extLst>
            </p:cNvPr>
            <p:cNvSpPr>
              <a:spLocks noChangeArrowheads="1"/>
            </p:cNvSpPr>
            <p:nvPr/>
          </p:nvSpPr>
          <p:spPr bwMode="auto">
            <a:xfrm rot="10800000">
              <a:off x="7875588" y="3111500"/>
              <a:ext cx="2709862" cy="1295400"/>
            </a:xfrm>
            <a:prstGeom prst="flowChartDelay">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流程图: 联系 10">
              <a:extLst>
                <a:ext uri="{FF2B5EF4-FFF2-40B4-BE49-F238E27FC236}">
                  <a16:creationId xmlns:a16="http://schemas.microsoft.com/office/drawing/2014/main" id="{7C7FAE1D-95D2-4F6C-A1FB-E2EE32C573B2}"/>
                </a:ext>
              </a:extLst>
            </p:cNvPr>
            <p:cNvSpPr>
              <a:spLocks noChangeArrowheads="1"/>
            </p:cNvSpPr>
            <p:nvPr/>
          </p:nvSpPr>
          <p:spPr bwMode="auto">
            <a:xfrm rot="10800000">
              <a:off x="8027988" y="3546475"/>
              <a:ext cx="393700" cy="393700"/>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文本框 24">
              <a:extLst>
                <a:ext uri="{FF2B5EF4-FFF2-40B4-BE49-F238E27FC236}">
                  <a16:creationId xmlns:a16="http://schemas.microsoft.com/office/drawing/2014/main" id="{EA9D6DE9-E772-4E5A-940E-E2358B4607A3}"/>
                </a:ext>
              </a:extLst>
            </p:cNvPr>
            <p:cNvSpPr>
              <a:spLocks noChangeArrowheads="1"/>
            </p:cNvSpPr>
            <p:nvPr/>
          </p:nvSpPr>
          <p:spPr bwMode="auto">
            <a:xfrm>
              <a:off x="8899525" y="3251200"/>
              <a:ext cx="1123950" cy="12370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3402"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3402"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6" name="组合 15">
            <a:extLst>
              <a:ext uri="{FF2B5EF4-FFF2-40B4-BE49-F238E27FC236}">
                <a16:creationId xmlns:a16="http://schemas.microsoft.com/office/drawing/2014/main" id="{FABB08D6-ADE3-4BF1-9E19-509E80EBA6DA}"/>
              </a:ext>
            </a:extLst>
          </p:cNvPr>
          <p:cNvGrpSpPr/>
          <p:nvPr/>
        </p:nvGrpSpPr>
        <p:grpSpPr>
          <a:xfrm>
            <a:off x="1272502" y="4139029"/>
            <a:ext cx="1918767" cy="975689"/>
            <a:chOff x="1797050" y="4697413"/>
            <a:chExt cx="2709863" cy="1376705"/>
          </a:xfrm>
          <a:effectLst>
            <a:outerShdw blurRad="88900" dist="101600" dir="2700000" sx="102000" sy="102000" algn="tl" rotWithShape="0">
              <a:prstClr val="black">
                <a:alpha val="30000"/>
              </a:prstClr>
            </a:outerShdw>
          </a:effectLst>
        </p:grpSpPr>
        <p:sp>
          <p:nvSpPr>
            <p:cNvPr id="17" name="流程图: 延期 16">
              <a:extLst>
                <a:ext uri="{FF2B5EF4-FFF2-40B4-BE49-F238E27FC236}">
                  <a16:creationId xmlns:a16="http://schemas.microsoft.com/office/drawing/2014/main" id="{953467DB-4AD6-4EC6-BB68-79EFDC8EB8CA}"/>
                </a:ext>
              </a:extLst>
            </p:cNvPr>
            <p:cNvSpPr>
              <a:spLocks noChangeArrowheads="1"/>
            </p:cNvSpPr>
            <p:nvPr/>
          </p:nvSpPr>
          <p:spPr bwMode="auto">
            <a:xfrm>
              <a:off x="1797050" y="4697413"/>
              <a:ext cx="2709863" cy="1295400"/>
            </a:xfrm>
            <a:prstGeom prst="flowChartDelay">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992"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流程图: 联系 21">
              <a:extLst>
                <a:ext uri="{FF2B5EF4-FFF2-40B4-BE49-F238E27FC236}">
                  <a16:creationId xmlns:a16="http://schemas.microsoft.com/office/drawing/2014/main" id="{248C21AA-2C9A-4077-8758-DF75F2C80D74}"/>
                </a:ext>
              </a:extLst>
            </p:cNvPr>
            <p:cNvSpPr>
              <a:spLocks noChangeArrowheads="1"/>
            </p:cNvSpPr>
            <p:nvPr/>
          </p:nvSpPr>
          <p:spPr bwMode="auto">
            <a:xfrm>
              <a:off x="3962400" y="5164138"/>
              <a:ext cx="392113" cy="392112"/>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文本框 25">
              <a:extLst>
                <a:ext uri="{FF2B5EF4-FFF2-40B4-BE49-F238E27FC236}">
                  <a16:creationId xmlns:a16="http://schemas.microsoft.com/office/drawing/2014/main" id="{433C226C-ADCD-43DD-9914-F3AD036199C1}"/>
                </a:ext>
              </a:extLst>
            </p:cNvPr>
            <p:cNvSpPr>
              <a:spLocks noChangeArrowheads="1"/>
            </p:cNvSpPr>
            <p:nvPr/>
          </p:nvSpPr>
          <p:spPr bwMode="auto">
            <a:xfrm>
              <a:off x="2424113" y="4837113"/>
              <a:ext cx="1385887" cy="12370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3402"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3402"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0" name="组合 19">
            <a:extLst>
              <a:ext uri="{FF2B5EF4-FFF2-40B4-BE49-F238E27FC236}">
                <a16:creationId xmlns:a16="http://schemas.microsoft.com/office/drawing/2014/main" id="{E90D64DC-5351-4008-A734-EA8E495CD559}"/>
              </a:ext>
            </a:extLst>
          </p:cNvPr>
          <p:cNvGrpSpPr/>
          <p:nvPr/>
        </p:nvGrpSpPr>
        <p:grpSpPr>
          <a:xfrm>
            <a:off x="3260958" y="1804485"/>
            <a:ext cx="4456701" cy="1037291"/>
            <a:chOff x="4605338" y="1403350"/>
            <a:chExt cx="6294174" cy="1463624"/>
          </a:xfrm>
          <a:effectLst>
            <a:outerShdw blurRad="88900" dist="101600" dir="2700000" sx="102000" sy="102000" algn="tl" rotWithShape="0">
              <a:prstClr val="black">
                <a:alpha val="30000"/>
              </a:prstClr>
            </a:outerShdw>
          </a:effectLst>
        </p:grpSpPr>
        <p:sp>
          <p:nvSpPr>
            <p:cNvPr id="21" name="流程图: 延期 3">
              <a:extLst>
                <a:ext uri="{FF2B5EF4-FFF2-40B4-BE49-F238E27FC236}">
                  <a16:creationId xmlns:a16="http://schemas.microsoft.com/office/drawing/2014/main" id="{F4FE8C4F-F13B-4039-A8CB-53DE7C9A6AF8}"/>
                </a:ext>
              </a:extLst>
            </p:cNvPr>
            <p:cNvSpPr>
              <a:spLocks noChangeArrowheads="1"/>
            </p:cNvSpPr>
            <p:nvPr/>
          </p:nvSpPr>
          <p:spPr bwMode="auto">
            <a:xfrm rot="10800000">
              <a:off x="4605338" y="1403350"/>
              <a:ext cx="5980112" cy="1446213"/>
            </a:xfrm>
            <a:prstGeom prst="flowChartDelay">
              <a:avLst/>
            </a:prstGeom>
            <a:solidFill>
              <a:schemeClr val="accent1"/>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流程图: 联系 5">
              <a:extLst>
                <a:ext uri="{FF2B5EF4-FFF2-40B4-BE49-F238E27FC236}">
                  <a16:creationId xmlns:a16="http://schemas.microsoft.com/office/drawing/2014/main" id="{D8EA8620-FE7C-461B-878E-91D5821CB0B9}"/>
                </a:ext>
              </a:extLst>
            </p:cNvPr>
            <p:cNvSpPr>
              <a:spLocks noChangeArrowheads="1"/>
            </p:cNvSpPr>
            <p:nvPr/>
          </p:nvSpPr>
          <p:spPr bwMode="auto">
            <a:xfrm>
              <a:off x="4733925" y="1946275"/>
              <a:ext cx="392113" cy="392113"/>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文本框 26">
              <a:extLst>
                <a:ext uri="{FF2B5EF4-FFF2-40B4-BE49-F238E27FC236}">
                  <a16:creationId xmlns:a16="http://schemas.microsoft.com/office/drawing/2014/main" id="{3C0EE755-B717-4C3F-A583-FDA1F230A0BA}"/>
                </a:ext>
              </a:extLst>
            </p:cNvPr>
            <p:cNvSpPr>
              <a:spLocks noChangeArrowheads="1"/>
            </p:cNvSpPr>
            <p:nvPr/>
          </p:nvSpPr>
          <p:spPr bwMode="auto">
            <a:xfrm>
              <a:off x="6465151" y="1417684"/>
              <a:ext cx="4434361" cy="1449290"/>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4" name="组合 23">
            <a:extLst>
              <a:ext uri="{FF2B5EF4-FFF2-40B4-BE49-F238E27FC236}">
                <a16:creationId xmlns:a16="http://schemas.microsoft.com/office/drawing/2014/main" id="{2CB1EB74-C6DF-4BD4-B285-3BAA1EF31D2C}"/>
              </a:ext>
            </a:extLst>
          </p:cNvPr>
          <p:cNvGrpSpPr/>
          <p:nvPr/>
        </p:nvGrpSpPr>
        <p:grpSpPr>
          <a:xfrm>
            <a:off x="1272500" y="2943514"/>
            <a:ext cx="4235448" cy="1042504"/>
            <a:chOff x="1797050" y="3010533"/>
            <a:chExt cx="5981700" cy="1470980"/>
          </a:xfrm>
          <a:effectLst>
            <a:outerShdw blurRad="88900" dist="101600" dir="2700000" sx="102000" sy="102000" algn="tl" rotWithShape="0">
              <a:prstClr val="black">
                <a:alpha val="30000"/>
              </a:prstClr>
            </a:outerShdw>
          </a:effectLst>
        </p:grpSpPr>
        <p:sp>
          <p:nvSpPr>
            <p:cNvPr id="25" name="流程图: 延期 11">
              <a:extLst>
                <a:ext uri="{FF2B5EF4-FFF2-40B4-BE49-F238E27FC236}">
                  <a16:creationId xmlns:a16="http://schemas.microsoft.com/office/drawing/2014/main" id="{304E256F-2722-4ACB-9141-546B13BEE7FB}"/>
                </a:ext>
              </a:extLst>
            </p:cNvPr>
            <p:cNvSpPr>
              <a:spLocks noChangeArrowheads="1"/>
            </p:cNvSpPr>
            <p:nvPr/>
          </p:nvSpPr>
          <p:spPr bwMode="auto">
            <a:xfrm>
              <a:off x="1797050" y="3036888"/>
              <a:ext cx="5981700" cy="1444625"/>
            </a:xfrm>
            <a:prstGeom prst="flowChartDelay">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流程图: 联系 13">
              <a:extLst>
                <a:ext uri="{FF2B5EF4-FFF2-40B4-BE49-F238E27FC236}">
                  <a16:creationId xmlns:a16="http://schemas.microsoft.com/office/drawing/2014/main" id="{2E51396F-141E-4BE3-BF34-4FEFA51298F4}"/>
                </a:ext>
              </a:extLst>
            </p:cNvPr>
            <p:cNvSpPr>
              <a:spLocks noChangeArrowheads="1"/>
            </p:cNvSpPr>
            <p:nvPr/>
          </p:nvSpPr>
          <p:spPr bwMode="auto">
            <a:xfrm rot="10800000">
              <a:off x="7256463" y="3546475"/>
              <a:ext cx="393700" cy="393700"/>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文本框 27">
              <a:extLst>
                <a:ext uri="{FF2B5EF4-FFF2-40B4-BE49-F238E27FC236}">
                  <a16:creationId xmlns:a16="http://schemas.microsoft.com/office/drawing/2014/main" id="{03D4572C-A299-4139-A56A-E326672B0208}"/>
                </a:ext>
              </a:extLst>
            </p:cNvPr>
            <p:cNvSpPr>
              <a:spLocks noChangeArrowheads="1"/>
            </p:cNvSpPr>
            <p:nvPr/>
          </p:nvSpPr>
          <p:spPr bwMode="auto">
            <a:xfrm>
              <a:off x="2424117" y="3010533"/>
              <a:ext cx="4137021" cy="14492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8" name="组合 27">
            <a:extLst>
              <a:ext uri="{FF2B5EF4-FFF2-40B4-BE49-F238E27FC236}">
                <a16:creationId xmlns:a16="http://schemas.microsoft.com/office/drawing/2014/main" id="{4878EBF5-2D05-4C5F-B272-9935A7F12D34}"/>
              </a:ext>
            </a:extLst>
          </p:cNvPr>
          <p:cNvGrpSpPr/>
          <p:nvPr/>
        </p:nvGrpSpPr>
        <p:grpSpPr>
          <a:xfrm>
            <a:off x="3260958" y="4086150"/>
            <a:ext cx="4234324" cy="1048430"/>
            <a:chOff x="4605338" y="4622800"/>
            <a:chExt cx="5980112" cy="1479341"/>
          </a:xfrm>
          <a:effectLst>
            <a:outerShdw blurRad="88900" dist="101600" dir="2700000" sx="102000" sy="102000" algn="tl" rotWithShape="0">
              <a:prstClr val="black">
                <a:alpha val="30000"/>
              </a:prstClr>
            </a:outerShdw>
          </a:effectLst>
        </p:grpSpPr>
        <p:sp>
          <p:nvSpPr>
            <p:cNvPr id="29" name="流程图: 延期 18">
              <a:extLst>
                <a:ext uri="{FF2B5EF4-FFF2-40B4-BE49-F238E27FC236}">
                  <a16:creationId xmlns:a16="http://schemas.microsoft.com/office/drawing/2014/main" id="{E23AB474-79F4-495F-92D8-FD2299DC02C5}"/>
                </a:ext>
              </a:extLst>
            </p:cNvPr>
            <p:cNvSpPr>
              <a:spLocks noChangeArrowheads="1"/>
            </p:cNvSpPr>
            <p:nvPr/>
          </p:nvSpPr>
          <p:spPr bwMode="auto">
            <a:xfrm rot="10800000">
              <a:off x="4605338" y="4622800"/>
              <a:ext cx="5980112" cy="1444625"/>
            </a:xfrm>
            <a:prstGeom prst="flowChartDelay">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流程图: 联系 20">
              <a:extLst>
                <a:ext uri="{FF2B5EF4-FFF2-40B4-BE49-F238E27FC236}">
                  <a16:creationId xmlns:a16="http://schemas.microsoft.com/office/drawing/2014/main" id="{670D4851-FA78-424E-AA34-ACA930A20F17}"/>
                </a:ext>
              </a:extLst>
            </p:cNvPr>
            <p:cNvSpPr>
              <a:spLocks noChangeArrowheads="1"/>
            </p:cNvSpPr>
            <p:nvPr/>
          </p:nvSpPr>
          <p:spPr bwMode="auto">
            <a:xfrm>
              <a:off x="4733925" y="5164138"/>
              <a:ext cx="392113" cy="392112"/>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文本框 28">
              <a:extLst>
                <a:ext uri="{FF2B5EF4-FFF2-40B4-BE49-F238E27FC236}">
                  <a16:creationId xmlns:a16="http://schemas.microsoft.com/office/drawing/2014/main" id="{9F635793-4DB0-4064-B10A-E55C230F2D60}"/>
                </a:ext>
              </a:extLst>
            </p:cNvPr>
            <p:cNvSpPr>
              <a:spLocks noChangeArrowheads="1"/>
            </p:cNvSpPr>
            <p:nvPr/>
          </p:nvSpPr>
          <p:spPr bwMode="auto">
            <a:xfrm>
              <a:off x="6846888" y="4652851"/>
              <a:ext cx="3738561" cy="144929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32" name="椭圆 31">
            <a:extLst>
              <a:ext uri="{FF2B5EF4-FFF2-40B4-BE49-F238E27FC236}">
                <a16:creationId xmlns:a16="http://schemas.microsoft.com/office/drawing/2014/main" id="{43FFC9CE-A5A6-45B2-8C73-5A53AD34D052}"/>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3" name="文本框 32">
            <a:extLst>
              <a:ext uri="{FF2B5EF4-FFF2-40B4-BE49-F238E27FC236}">
                <a16:creationId xmlns:a16="http://schemas.microsoft.com/office/drawing/2014/main" id="{E42EACE1-EEF9-47CA-B817-7036B56C9255}"/>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34" name="直接连接符 33">
            <a:extLst>
              <a:ext uri="{FF2B5EF4-FFF2-40B4-BE49-F238E27FC236}">
                <a16:creationId xmlns:a16="http://schemas.microsoft.com/office/drawing/2014/main" id="{4D7F29D3-657A-44AE-AEAC-B777D16DB0F9}"/>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533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65D31D4F-C04C-4F80-A87A-672D7E498E02}"/>
              </a:ext>
            </a:extLst>
          </p:cNvPr>
          <p:cNvSpPr>
            <a:spLocks/>
          </p:cNvSpPr>
          <p:nvPr/>
        </p:nvSpPr>
        <p:spPr bwMode="auto">
          <a:xfrm>
            <a:off x="4370672" y="4681234"/>
            <a:ext cx="345847" cy="244491"/>
          </a:xfrm>
          <a:custGeom>
            <a:avLst/>
            <a:gdLst>
              <a:gd name="T0" fmla="*/ 94 w 298"/>
              <a:gd name="T1" fmla="*/ 211 h 211"/>
              <a:gd name="T2" fmla="*/ 128 w 298"/>
              <a:gd name="T3" fmla="*/ 211 h 211"/>
              <a:gd name="T4" fmla="*/ 204 w 298"/>
              <a:gd name="T5" fmla="*/ 211 h 211"/>
              <a:gd name="T6" fmla="*/ 298 w 298"/>
              <a:gd name="T7" fmla="*/ 124 h 211"/>
              <a:gd name="T8" fmla="*/ 298 w 298"/>
              <a:gd name="T9" fmla="*/ 117 h 211"/>
              <a:gd name="T10" fmla="*/ 298 w 298"/>
              <a:gd name="T11" fmla="*/ 86 h 211"/>
              <a:gd name="T12" fmla="*/ 298 w 298"/>
              <a:gd name="T13" fmla="*/ 0 h 211"/>
              <a:gd name="T14" fmla="*/ 204 w 298"/>
              <a:gd name="T15" fmla="*/ 0 h 211"/>
              <a:gd name="T16" fmla="*/ 170 w 298"/>
              <a:gd name="T17" fmla="*/ 0 h 211"/>
              <a:gd name="T18" fmla="*/ 94 w 298"/>
              <a:gd name="T19" fmla="*/ 0 h 211"/>
              <a:gd name="T20" fmla="*/ 0 w 298"/>
              <a:gd name="T21" fmla="*/ 86 h 211"/>
              <a:gd name="T22" fmla="*/ 0 w 298"/>
              <a:gd name="T23" fmla="*/ 93 h 211"/>
              <a:gd name="T24" fmla="*/ 0 w 298"/>
              <a:gd name="T25" fmla="*/ 124 h 211"/>
              <a:gd name="T26" fmla="*/ 0 w 298"/>
              <a:gd name="T27" fmla="*/ 211 h 211"/>
              <a:gd name="T28" fmla="*/ 94 w 298"/>
              <a:gd name="T2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1">
                <a:moveTo>
                  <a:pt x="94" y="211"/>
                </a:moveTo>
                <a:cubicBezTo>
                  <a:pt x="128" y="211"/>
                  <a:pt x="128" y="211"/>
                  <a:pt x="128" y="211"/>
                </a:cubicBezTo>
                <a:cubicBezTo>
                  <a:pt x="204" y="211"/>
                  <a:pt x="204" y="211"/>
                  <a:pt x="204" y="211"/>
                </a:cubicBezTo>
                <a:cubicBezTo>
                  <a:pt x="256" y="211"/>
                  <a:pt x="298" y="172"/>
                  <a:pt x="298" y="124"/>
                </a:cubicBezTo>
                <a:cubicBezTo>
                  <a:pt x="298" y="117"/>
                  <a:pt x="298" y="117"/>
                  <a:pt x="298" y="117"/>
                </a:cubicBezTo>
                <a:cubicBezTo>
                  <a:pt x="298" y="86"/>
                  <a:pt x="298" y="86"/>
                  <a:pt x="298" y="86"/>
                </a:cubicBezTo>
                <a:cubicBezTo>
                  <a:pt x="298" y="0"/>
                  <a:pt x="298" y="0"/>
                  <a:pt x="298" y="0"/>
                </a:cubicBezTo>
                <a:cubicBezTo>
                  <a:pt x="204" y="0"/>
                  <a:pt x="204" y="0"/>
                  <a:pt x="204" y="0"/>
                </a:cubicBezTo>
                <a:cubicBezTo>
                  <a:pt x="170" y="0"/>
                  <a:pt x="170" y="0"/>
                  <a:pt x="170" y="0"/>
                </a:cubicBezTo>
                <a:cubicBezTo>
                  <a:pt x="94" y="0"/>
                  <a:pt x="94" y="0"/>
                  <a:pt x="94" y="0"/>
                </a:cubicBezTo>
                <a:cubicBezTo>
                  <a:pt x="42" y="0"/>
                  <a:pt x="0" y="39"/>
                  <a:pt x="0" y="86"/>
                </a:cubicBezTo>
                <a:cubicBezTo>
                  <a:pt x="0" y="93"/>
                  <a:pt x="0" y="93"/>
                  <a:pt x="0" y="93"/>
                </a:cubicBezTo>
                <a:cubicBezTo>
                  <a:pt x="0" y="124"/>
                  <a:pt x="0" y="124"/>
                  <a:pt x="0" y="124"/>
                </a:cubicBezTo>
                <a:cubicBezTo>
                  <a:pt x="0" y="211"/>
                  <a:pt x="0" y="211"/>
                  <a:pt x="0" y="211"/>
                </a:cubicBezTo>
                <a:lnTo>
                  <a:pt x="94" y="211"/>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6" name="Freeform 7">
            <a:extLst>
              <a:ext uri="{FF2B5EF4-FFF2-40B4-BE49-F238E27FC236}">
                <a16:creationId xmlns:a16="http://schemas.microsoft.com/office/drawing/2014/main" id="{2C1E6DD3-BC81-4D80-901C-DDF445CE3517}"/>
              </a:ext>
            </a:extLst>
          </p:cNvPr>
          <p:cNvSpPr>
            <a:spLocks/>
          </p:cNvSpPr>
          <p:nvPr/>
        </p:nvSpPr>
        <p:spPr bwMode="auto">
          <a:xfrm>
            <a:off x="3883238" y="4904834"/>
            <a:ext cx="393816" cy="287818"/>
          </a:xfrm>
          <a:custGeom>
            <a:avLst/>
            <a:gdLst>
              <a:gd name="T0" fmla="*/ 108 w 339"/>
              <a:gd name="T1" fmla="*/ 0 h 248"/>
              <a:gd name="T2" fmla="*/ 146 w 339"/>
              <a:gd name="T3" fmla="*/ 0 h 248"/>
              <a:gd name="T4" fmla="*/ 232 w 339"/>
              <a:gd name="T5" fmla="*/ 0 h 248"/>
              <a:gd name="T6" fmla="*/ 339 w 339"/>
              <a:gd name="T7" fmla="*/ 101 h 248"/>
              <a:gd name="T8" fmla="*/ 339 w 339"/>
              <a:gd name="T9" fmla="*/ 110 h 248"/>
              <a:gd name="T10" fmla="*/ 339 w 339"/>
              <a:gd name="T11" fmla="*/ 146 h 248"/>
              <a:gd name="T12" fmla="*/ 339 w 339"/>
              <a:gd name="T13" fmla="*/ 248 h 248"/>
              <a:gd name="T14" fmla="*/ 232 w 339"/>
              <a:gd name="T15" fmla="*/ 248 h 248"/>
              <a:gd name="T16" fmla="*/ 193 w 339"/>
              <a:gd name="T17" fmla="*/ 248 h 248"/>
              <a:gd name="T18" fmla="*/ 108 w 339"/>
              <a:gd name="T19" fmla="*/ 248 h 248"/>
              <a:gd name="T20" fmla="*/ 0 w 339"/>
              <a:gd name="T21" fmla="*/ 146 h 248"/>
              <a:gd name="T22" fmla="*/ 0 w 339"/>
              <a:gd name="T23" fmla="*/ 138 h 248"/>
              <a:gd name="T24" fmla="*/ 0 w 339"/>
              <a:gd name="T25" fmla="*/ 101 h 248"/>
              <a:gd name="T26" fmla="*/ 0 w 339"/>
              <a:gd name="T27" fmla="*/ 0 h 248"/>
              <a:gd name="T28" fmla="*/ 108 w 339"/>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9" h="248">
                <a:moveTo>
                  <a:pt x="108" y="0"/>
                </a:moveTo>
                <a:cubicBezTo>
                  <a:pt x="146" y="0"/>
                  <a:pt x="146" y="0"/>
                  <a:pt x="146" y="0"/>
                </a:cubicBezTo>
                <a:cubicBezTo>
                  <a:pt x="232" y="0"/>
                  <a:pt x="232" y="0"/>
                  <a:pt x="232" y="0"/>
                </a:cubicBezTo>
                <a:cubicBezTo>
                  <a:pt x="291" y="0"/>
                  <a:pt x="339" y="45"/>
                  <a:pt x="339" y="101"/>
                </a:cubicBezTo>
                <a:cubicBezTo>
                  <a:pt x="339" y="110"/>
                  <a:pt x="339" y="110"/>
                  <a:pt x="339" y="110"/>
                </a:cubicBezTo>
                <a:cubicBezTo>
                  <a:pt x="339" y="146"/>
                  <a:pt x="339" y="146"/>
                  <a:pt x="339" y="146"/>
                </a:cubicBezTo>
                <a:cubicBezTo>
                  <a:pt x="339" y="248"/>
                  <a:pt x="339" y="248"/>
                  <a:pt x="339" y="248"/>
                </a:cubicBezTo>
                <a:cubicBezTo>
                  <a:pt x="232" y="248"/>
                  <a:pt x="232" y="248"/>
                  <a:pt x="232" y="248"/>
                </a:cubicBezTo>
                <a:cubicBezTo>
                  <a:pt x="193" y="248"/>
                  <a:pt x="193" y="248"/>
                  <a:pt x="193" y="248"/>
                </a:cubicBezTo>
                <a:cubicBezTo>
                  <a:pt x="108" y="248"/>
                  <a:pt x="108" y="248"/>
                  <a:pt x="108" y="248"/>
                </a:cubicBezTo>
                <a:cubicBezTo>
                  <a:pt x="49" y="248"/>
                  <a:pt x="0" y="202"/>
                  <a:pt x="0" y="146"/>
                </a:cubicBezTo>
                <a:cubicBezTo>
                  <a:pt x="0" y="138"/>
                  <a:pt x="0" y="138"/>
                  <a:pt x="0" y="138"/>
                </a:cubicBezTo>
                <a:cubicBezTo>
                  <a:pt x="0" y="101"/>
                  <a:pt x="0" y="101"/>
                  <a:pt x="0" y="101"/>
                </a:cubicBezTo>
                <a:cubicBezTo>
                  <a:pt x="0" y="0"/>
                  <a:pt x="0" y="0"/>
                  <a:pt x="0" y="0"/>
                </a:cubicBezTo>
                <a:lnTo>
                  <a:pt x="108"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7" name="Freeform 26">
            <a:extLst>
              <a:ext uri="{FF2B5EF4-FFF2-40B4-BE49-F238E27FC236}">
                <a16:creationId xmlns:a16="http://schemas.microsoft.com/office/drawing/2014/main" id="{1D121E59-E679-4340-98C3-B895A96138B0}"/>
              </a:ext>
            </a:extLst>
          </p:cNvPr>
          <p:cNvSpPr>
            <a:spLocks/>
          </p:cNvSpPr>
          <p:nvPr/>
        </p:nvSpPr>
        <p:spPr bwMode="auto">
          <a:xfrm>
            <a:off x="3808962" y="3701721"/>
            <a:ext cx="1025934" cy="1985329"/>
          </a:xfrm>
          <a:custGeom>
            <a:avLst/>
            <a:gdLst>
              <a:gd name="T0" fmla="*/ 846 w 884"/>
              <a:gd name="T1" fmla="*/ 289 h 1711"/>
              <a:gd name="T2" fmla="*/ 846 w 884"/>
              <a:gd name="T3" fmla="*/ 289 h 1711"/>
              <a:gd name="T4" fmla="*/ 651 w 884"/>
              <a:gd name="T5" fmla="*/ 208 h 1711"/>
              <a:gd name="T6" fmla="*/ 442 w 884"/>
              <a:gd name="T7" fmla="*/ 0 h 1711"/>
              <a:gd name="T8" fmla="*/ 233 w 884"/>
              <a:gd name="T9" fmla="*/ 208 h 1711"/>
              <a:gd name="T10" fmla="*/ 38 w 884"/>
              <a:gd name="T11" fmla="*/ 289 h 1711"/>
              <a:gd name="T12" fmla="*/ 0 w 884"/>
              <a:gd name="T13" fmla="*/ 286 h 1711"/>
              <a:gd name="T14" fmla="*/ 162 w 884"/>
              <a:gd name="T15" fmla="*/ 392 h 1711"/>
              <a:gd name="T16" fmla="*/ 362 w 884"/>
              <a:gd name="T17" fmla="*/ 663 h 1711"/>
              <a:gd name="T18" fmla="*/ 421 w 884"/>
              <a:gd name="T19" fmla="*/ 953 h 1711"/>
              <a:gd name="T20" fmla="*/ 421 w 884"/>
              <a:gd name="T21" fmla="*/ 953 h 1711"/>
              <a:gd name="T22" fmla="*/ 421 w 884"/>
              <a:gd name="T23" fmla="*/ 987 h 1711"/>
              <a:gd name="T24" fmla="*/ 421 w 884"/>
              <a:gd name="T25" fmla="*/ 987 h 1711"/>
              <a:gd name="T26" fmla="*/ 421 w 884"/>
              <a:gd name="T27" fmla="*/ 1491 h 1711"/>
              <a:gd name="T28" fmla="*/ 271 w 884"/>
              <a:gd name="T29" fmla="*/ 1681 h 1711"/>
              <a:gd name="T30" fmla="*/ 269 w 884"/>
              <a:gd name="T31" fmla="*/ 1681 h 1711"/>
              <a:gd name="T32" fmla="*/ 269 w 884"/>
              <a:gd name="T33" fmla="*/ 1711 h 1711"/>
              <a:gd name="T34" fmla="*/ 611 w 884"/>
              <a:gd name="T35" fmla="*/ 1711 h 1711"/>
              <a:gd name="T36" fmla="*/ 611 w 884"/>
              <a:gd name="T37" fmla="*/ 1681 h 1711"/>
              <a:gd name="T38" fmla="*/ 610 w 884"/>
              <a:gd name="T39" fmla="*/ 1681 h 1711"/>
              <a:gd name="T40" fmla="*/ 463 w 884"/>
              <a:gd name="T41" fmla="*/ 1508 h 1711"/>
              <a:gd name="T42" fmla="*/ 463 w 884"/>
              <a:gd name="T43" fmla="*/ 976 h 1711"/>
              <a:gd name="T44" fmla="*/ 463 w 884"/>
              <a:gd name="T45" fmla="*/ 976 h 1711"/>
              <a:gd name="T46" fmla="*/ 463 w 884"/>
              <a:gd name="T47" fmla="*/ 953 h 1711"/>
              <a:gd name="T48" fmla="*/ 463 w 884"/>
              <a:gd name="T49" fmla="*/ 953 h 1711"/>
              <a:gd name="T50" fmla="*/ 522 w 884"/>
              <a:gd name="T51" fmla="*/ 663 h 1711"/>
              <a:gd name="T52" fmla="*/ 722 w 884"/>
              <a:gd name="T53" fmla="*/ 392 h 1711"/>
              <a:gd name="T54" fmla="*/ 884 w 884"/>
              <a:gd name="T55" fmla="*/ 286 h 1711"/>
              <a:gd name="T56" fmla="*/ 846 w 884"/>
              <a:gd name="T57" fmla="*/ 289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4" h="1711">
                <a:moveTo>
                  <a:pt x="846" y="289"/>
                </a:moveTo>
                <a:cubicBezTo>
                  <a:pt x="846" y="289"/>
                  <a:pt x="846" y="289"/>
                  <a:pt x="846" y="289"/>
                </a:cubicBezTo>
                <a:cubicBezTo>
                  <a:pt x="772" y="289"/>
                  <a:pt x="703" y="260"/>
                  <a:pt x="651" y="208"/>
                </a:cubicBezTo>
                <a:cubicBezTo>
                  <a:pt x="442" y="0"/>
                  <a:pt x="442" y="0"/>
                  <a:pt x="442" y="0"/>
                </a:cubicBezTo>
                <a:cubicBezTo>
                  <a:pt x="233" y="208"/>
                  <a:pt x="233" y="208"/>
                  <a:pt x="233" y="208"/>
                </a:cubicBezTo>
                <a:cubicBezTo>
                  <a:pt x="181" y="260"/>
                  <a:pt x="112" y="289"/>
                  <a:pt x="38" y="289"/>
                </a:cubicBezTo>
                <a:cubicBezTo>
                  <a:pt x="25" y="289"/>
                  <a:pt x="12" y="288"/>
                  <a:pt x="0" y="286"/>
                </a:cubicBezTo>
                <a:cubicBezTo>
                  <a:pt x="59" y="314"/>
                  <a:pt x="113" y="350"/>
                  <a:pt x="162" y="392"/>
                </a:cubicBezTo>
                <a:cubicBezTo>
                  <a:pt x="248" y="465"/>
                  <a:pt x="317" y="558"/>
                  <a:pt x="362" y="663"/>
                </a:cubicBezTo>
                <a:cubicBezTo>
                  <a:pt x="400" y="752"/>
                  <a:pt x="421" y="850"/>
                  <a:pt x="421" y="953"/>
                </a:cubicBezTo>
                <a:cubicBezTo>
                  <a:pt x="421" y="953"/>
                  <a:pt x="421" y="953"/>
                  <a:pt x="421" y="953"/>
                </a:cubicBezTo>
                <a:cubicBezTo>
                  <a:pt x="421" y="987"/>
                  <a:pt x="421" y="987"/>
                  <a:pt x="421" y="987"/>
                </a:cubicBezTo>
                <a:cubicBezTo>
                  <a:pt x="421" y="987"/>
                  <a:pt x="421" y="987"/>
                  <a:pt x="421" y="987"/>
                </a:cubicBezTo>
                <a:cubicBezTo>
                  <a:pt x="421" y="1491"/>
                  <a:pt x="421" y="1491"/>
                  <a:pt x="421" y="1491"/>
                </a:cubicBezTo>
                <a:cubicBezTo>
                  <a:pt x="402" y="1601"/>
                  <a:pt x="342" y="1681"/>
                  <a:pt x="271" y="1681"/>
                </a:cubicBezTo>
                <a:cubicBezTo>
                  <a:pt x="270" y="1681"/>
                  <a:pt x="270" y="1681"/>
                  <a:pt x="269" y="1681"/>
                </a:cubicBezTo>
                <a:cubicBezTo>
                  <a:pt x="269" y="1711"/>
                  <a:pt x="269" y="1711"/>
                  <a:pt x="269" y="1711"/>
                </a:cubicBezTo>
                <a:cubicBezTo>
                  <a:pt x="611" y="1711"/>
                  <a:pt x="611" y="1711"/>
                  <a:pt x="611" y="1711"/>
                </a:cubicBezTo>
                <a:cubicBezTo>
                  <a:pt x="611" y="1681"/>
                  <a:pt x="611" y="1681"/>
                  <a:pt x="611" y="1681"/>
                </a:cubicBezTo>
                <a:cubicBezTo>
                  <a:pt x="611" y="1681"/>
                  <a:pt x="610" y="1681"/>
                  <a:pt x="610" y="1681"/>
                </a:cubicBezTo>
                <a:cubicBezTo>
                  <a:pt x="543" y="1681"/>
                  <a:pt x="485" y="1609"/>
                  <a:pt x="463" y="1508"/>
                </a:cubicBezTo>
                <a:cubicBezTo>
                  <a:pt x="463" y="976"/>
                  <a:pt x="463" y="976"/>
                  <a:pt x="463" y="976"/>
                </a:cubicBezTo>
                <a:cubicBezTo>
                  <a:pt x="463" y="976"/>
                  <a:pt x="463" y="976"/>
                  <a:pt x="463" y="976"/>
                </a:cubicBezTo>
                <a:cubicBezTo>
                  <a:pt x="463" y="953"/>
                  <a:pt x="463" y="953"/>
                  <a:pt x="463" y="953"/>
                </a:cubicBezTo>
                <a:cubicBezTo>
                  <a:pt x="463" y="953"/>
                  <a:pt x="463" y="953"/>
                  <a:pt x="463" y="953"/>
                </a:cubicBezTo>
                <a:cubicBezTo>
                  <a:pt x="463" y="850"/>
                  <a:pt x="484" y="752"/>
                  <a:pt x="522" y="663"/>
                </a:cubicBezTo>
                <a:cubicBezTo>
                  <a:pt x="567" y="558"/>
                  <a:pt x="636" y="465"/>
                  <a:pt x="722" y="392"/>
                </a:cubicBezTo>
                <a:cubicBezTo>
                  <a:pt x="771" y="350"/>
                  <a:pt x="825" y="314"/>
                  <a:pt x="884" y="286"/>
                </a:cubicBezTo>
                <a:cubicBezTo>
                  <a:pt x="872" y="288"/>
                  <a:pt x="859" y="289"/>
                  <a:pt x="846" y="289"/>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grpSp>
        <p:nvGrpSpPr>
          <p:cNvPr id="8" name="组合 7">
            <a:extLst>
              <a:ext uri="{FF2B5EF4-FFF2-40B4-BE49-F238E27FC236}">
                <a16:creationId xmlns:a16="http://schemas.microsoft.com/office/drawing/2014/main" id="{39AAD792-5F92-47E6-8961-8C1D48AE7FF4}"/>
              </a:ext>
            </a:extLst>
          </p:cNvPr>
          <p:cNvGrpSpPr/>
          <p:nvPr/>
        </p:nvGrpSpPr>
        <p:grpSpPr>
          <a:xfrm>
            <a:off x="3952098" y="2423559"/>
            <a:ext cx="736568" cy="1241024"/>
            <a:chOff x="5576348" y="2276872"/>
            <a:chExt cx="1039303" cy="1751095"/>
          </a:xfrm>
          <a:solidFill>
            <a:schemeClr val="accent4"/>
          </a:solidFill>
        </p:grpSpPr>
        <p:sp>
          <p:nvSpPr>
            <p:cNvPr id="9" name="Freeform 14">
              <a:extLst>
                <a:ext uri="{FF2B5EF4-FFF2-40B4-BE49-F238E27FC236}">
                  <a16:creationId xmlns:a16="http://schemas.microsoft.com/office/drawing/2014/main" id="{1F6698AF-A5AF-438A-B9B3-1BE97097B95C}"/>
                </a:ext>
              </a:extLst>
            </p:cNvPr>
            <p:cNvSpPr>
              <a:spLocks noEditPoints="1"/>
            </p:cNvSpPr>
            <p:nvPr/>
          </p:nvSpPr>
          <p:spPr bwMode="auto">
            <a:xfrm>
              <a:off x="5628750" y="2276872"/>
              <a:ext cx="931225" cy="1729261"/>
            </a:xfrm>
            <a:custGeom>
              <a:avLst/>
              <a:gdLst>
                <a:gd name="T0" fmla="*/ 569 w 569"/>
                <a:gd name="T1" fmla="*/ 528 h 1056"/>
                <a:gd name="T2" fmla="*/ 569 w 569"/>
                <a:gd name="T3" fmla="*/ 528 h 1056"/>
                <a:gd name="T4" fmla="*/ 499 w 569"/>
                <a:gd name="T5" fmla="*/ 763 h 1056"/>
                <a:gd name="T6" fmla="*/ 286 w 569"/>
                <a:gd name="T7" fmla="*/ 1056 h 1056"/>
                <a:gd name="T8" fmla="*/ 72 w 569"/>
                <a:gd name="T9" fmla="*/ 764 h 1056"/>
                <a:gd name="T10" fmla="*/ 0 w 569"/>
                <a:gd name="T11" fmla="*/ 528 h 1056"/>
                <a:gd name="T12" fmla="*/ 71 w 569"/>
                <a:gd name="T13" fmla="*/ 293 h 1056"/>
                <a:gd name="T14" fmla="*/ 284 w 569"/>
                <a:gd name="T15" fmla="*/ 0 h 1056"/>
                <a:gd name="T16" fmla="*/ 498 w 569"/>
                <a:gd name="T17" fmla="*/ 291 h 1056"/>
                <a:gd name="T18" fmla="*/ 569 w 569"/>
                <a:gd name="T19" fmla="*/ 528 h 1056"/>
                <a:gd name="T20" fmla="*/ 286 w 569"/>
                <a:gd name="T21" fmla="*/ 1050 h 1056"/>
                <a:gd name="T22" fmla="*/ 497 w 569"/>
                <a:gd name="T23" fmla="*/ 760 h 1056"/>
                <a:gd name="T24" fmla="*/ 566 w 569"/>
                <a:gd name="T25" fmla="*/ 528 h 1056"/>
                <a:gd name="T26" fmla="*/ 566 w 569"/>
                <a:gd name="T27" fmla="*/ 528 h 1056"/>
                <a:gd name="T28" fmla="*/ 496 w 569"/>
                <a:gd name="T29" fmla="*/ 294 h 1056"/>
                <a:gd name="T30" fmla="*/ 284 w 569"/>
                <a:gd name="T31" fmla="*/ 6 h 1056"/>
                <a:gd name="T32" fmla="*/ 73 w 569"/>
                <a:gd name="T33" fmla="*/ 296 h 1056"/>
                <a:gd name="T34" fmla="*/ 3 w 569"/>
                <a:gd name="T35" fmla="*/ 528 h 1056"/>
                <a:gd name="T36" fmla="*/ 74 w 569"/>
                <a:gd name="T37" fmla="*/ 761 h 1056"/>
                <a:gd name="T38" fmla="*/ 286 w 569"/>
                <a:gd name="T39" fmla="*/ 105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 h="1056">
                  <a:moveTo>
                    <a:pt x="569" y="528"/>
                  </a:moveTo>
                  <a:cubicBezTo>
                    <a:pt x="569" y="528"/>
                    <a:pt x="569" y="528"/>
                    <a:pt x="569" y="528"/>
                  </a:cubicBezTo>
                  <a:cubicBezTo>
                    <a:pt x="569" y="617"/>
                    <a:pt x="544" y="700"/>
                    <a:pt x="499" y="763"/>
                  </a:cubicBezTo>
                  <a:cubicBezTo>
                    <a:pt x="286" y="1056"/>
                    <a:pt x="286" y="1056"/>
                    <a:pt x="286" y="1056"/>
                  </a:cubicBezTo>
                  <a:cubicBezTo>
                    <a:pt x="72" y="764"/>
                    <a:pt x="72" y="764"/>
                    <a:pt x="72" y="764"/>
                  </a:cubicBezTo>
                  <a:cubicBezTo>
                    <a:pt x="26" y="702"/>
                    <a:pt x="0" y="618"/>
                    <a:pt x="0" y="528"/>
                  </a:cubicBezTo>
                  <a:cubicBezTo>
                    <a:pt x="0" y="439"/>
                    <a:pt x="25" y="355"/>
                    <a:pt x="71" y="293"/>
                  </a:cubicBezTo>
                  <a:cubicBezTo>
                    <a:pt x="284" y="0"/>
                    <a:pt x="284" y="0"/>
                    <a:pt x="284" y="0"/>
                  </a:cubicBezTo>
                  <a:cubicBezTo>
                    <a:pt x="498" y="291"/>
                    <a:pt x="498" y="291"/>
                    <a:pt x="498" y="291"/>
                  </a:cubicBezTo>
                  <a:cubicBezTo>
                    <a:pt x="544" y="354"/>
                    <a:pt x="569" y="438"/>
                    <a:pt x="569" y="528"/>
                  </a:cubicBezTo>
                  <a:close/>
                  <a:moveTo>
                    <a:pt x="286" y="1050"/>
                  </a:moveTo>
                  <a:cubicBezTo>
                    <a:pt x="497" y="760"/>
                    <a:pt x="497" y="760"/>
                    <a:pt x="497" y="760"/>
                  </a:cubicBezTo>
                  <a:cubicBezTo>
                    <a:pt x="541" y="698"/>
                    <a:pt x="566" y="615"/>
                    <a:pt x="566" y="528"/>
                  </a:cubicBezTo>
                  <a:cubicBezTo>
                    <a:pt x="566" y="528"/>
                    <a:pt x="566" y="528"/>
                    <a:pt x="566" y="528"/>
                  </a:cubicBezTo>
                  <a:cubicBezTo>
                    <a:pt x="566" y="439"/>
                    <a:pt x="541" y="356"/>
                    <a:pt x="496" y="294"/>
                  </a:cubicBezTo>
                  <a:cubicBezTo>
                    <a:pt x="284" y="6"/>
                    <a:pt x="284" y="6"/>
                    <a:pt x="284" y="6"/>
                  </a:cubicBezTo>
                  <a:cubicBezTo>
                    <a:pt x="73" y="296"/>
                    <a:pt x="73" y="296"/>
                    <a:pt x="73" y="296"/>
                  </a:cubicBezTo>
                  <a:cubicBezTo>
                    <a:pt x="28" y="358"/>
                    <a:pt x="3" y="440"/>
                    <a:pt x="3" y="528"/>
                  </a:cubicBezTo>
                  <a:cubicBezTo>
                    <a:pt x="3" y="616"/>
                    <a:pt x="28" y="699"/>
                    <a:pt x="74" y="761"/>
                  </a:cubicBezTo>
                  <a:lnTo>
                    <a:pt x="286" y="1050"/>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15">
              <a:extLst>
                <a:ext uri="{FF2B5EF4-FFF2-40B4-BE49-F238E27FC236}">
                  <a16:creationId xmlns:a16="http://schemas.microsoft.com/office/drawing/2014/main" id="{56DB85E8-E030-4C10-BD88-228156654C63}"/>
                </a:ext>
              </a:extLst>
            </p:cNvPr>
            <p:cNvSpPr>
              <a:spLocks noEditPoints="1"/>
            </p:cNvSpPr>
            <p:nvPr/>
          </p:nvSpPr>
          <p:spPr bwMode="auto">
            <a:xfrm>
              <a:off x="5625475" y="2401326"/>
              <a:ext cx="943233" cy="1604807"/>
            </a:xfrm>
            <a:custGeom>
              <a:avLst/>
              <a:gdLst>
                <a:gd name="T0" fmla="*/ 575 w 576"/>
                <a:gd name="T1" fmla="*/ 490 h 980"/>
                <a:gd name="T2" fmla="*/ 575 w 576"/>
                <a:gd name="T3" fmla="*/ 490 h 980"/>
                <a:gd name="T4" fmla="*/ 504 w 576"/>
                <a:gd name="T5" fmla="*/ 708 h 980"/>
                <a:gd name="T6" fmla="*/ 288 w 576"/>
                <a:gd name="T7" fmla="*/ 980 h 980"/>
                <a:gd name="T8" fmla="*/ 72 w 576"/>
                <a:gd name="T9" fmla="*/ 710 h 980"/>
                <a:gd name="T10" fmla="*/ 0 w 576"/>
                <a:gd name="T11" fmla="*/ 490 h 980"/>
                <a:gd name="T12" fmla="*/ 72 w 576"/>
                <a:gd name="T13" fmla="*/ 272 h 980"/>
                <a:gd name="T14" fmla="*/ 287 w 576"/>
                <a:gd name="T15" fmla="*/ 0 h 980"/>
                <a:gd name="T16" fmla="*/ 503 w 576"/>
                <a:gd name="T17" fmla="*/ 270 h 980"/>
                <a:gd name="T18" fmla="*/ 575 w 576"/>
                <a:gd name="T19" fmla="*/ 490 h 980"/>
                <a:gd name="T20" fmla="*/ 288 w 576"/>
                <a:gd name="T21" fmla="*/ 963 h 980"/>
                <a:gd name="T22" fmla="*/ 497 w 576"/>
                <a:gd name="T23" fmla="*/ 700 h 980"/>
                <a:gd name="T24" fmla="*/ 566 w 576"/>
                <a:gd name="T25" fmla="*/ 490 h 980"/>
                <a:gd name="T26" fmla="*/ 566 w 576"/>
                <a:gd name="T27" fmla="*/ 490 h 980"/>
                <a:gd name="T28" fmla="*/ 497 w 576"/>
                <a:gd name="T29" fmla="*/ 279 h 980"/>
                <a:gd name="T30" fmla="*/ 287 w 576"/>
                <a:gd name="T31" fmla="*/ 17 h 980"/>
                <a:gd name="T32" fmla="*/ 78 w 576"/>
                <a:gd name="T33" fmla="*/ 280 h 980"/>
                <a:gd name="T34" fmla="*/ 9 w 576"/>
                <a:gd name="T35" fmla="*/ 490 h 980"/>
                <a:gd name="T36" fmla="*/ 79 w 576"/>
                <a:gd name="T37" fmla="*/ 701 h 980"/>
                <a:gd name="T38" fmla="*/ 288 w 576"/>
                <a:gd name="T39" fmla="*/ 96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980">
                  <a:moveTo>
                    <a:pt x="575" y="490"/>
                  </a:moveTo>
                  <a:cubicBezTo>
                    <a:pt x="575" y="490"/>
                    <a:pt x="575" y="490"/>
                    <a:pt x="575" y="490"/>
                  </a:cubicBezTo>
                  <a:cubicBezTo>
                    <a:pt x="575" y="573"/>
                    <a:pt x="550" y="650"/>
                    <a:pt x="504" y="708"/>
                  </a:cubicBezTo>
                  <a:cubicBezTo>
                    <a:pt x="288" y="980"/>
                    <a:pt x="288" y="980"/>
                    <a:pt x="288" y="980"/>
                  </a:cubicBezTo>
                  <a:cubicBezTo>
                    <a:pt x="72" y="710"/>
                    <a:pt x="72" y="710"/>
                    <a:pt x="72" y="710"/>
                  </a:cubicBezTo>
                  <a:cubicBezTo>
                    <a:pt x="25" y="652"/>
                    <a:pt x="0" y="574"/>
                    <a:pt x="0" y="490"/>
                  </a:cubicBezTo>
                  <a:cubicBezTo>
                    <a:pt x="0" y="408"/>
                    <a:pt x="25" y="330"/>
                    <a:pt x="72" y="272"/>
                  </a:cubicBezTo>
                  <a:cubicBezTo>
                    <a:pt x="287" y="0"/>
                    <a:pt x="287" y="0"/>
                    <a:pt x="287" y="0"/>
                  </a:cubicBezTo>
                  <a:cubicBezTo>
                    <a:pt x="503" y="270"/>
                    <a:pt x="503" y="270"/>
                    <a:pt x="503" y="270"/>
                  </a:cubicBezTo>
                  <a:cubicBezTo>
                    <a:pt x="550" y="329"/>
                    <a:pt x="576" y="407"/>
                    <a:pt x="575" y="490"/>
                  </a:cubicBezTo>
                  <a:close/>
                  <a:moveTo>
                    <a:pt x="288" y="963"/>
                  </a:moveTo>
                  <a:cubicBezTo>
                    <a:pt x="497" y="700"/>
                    <a:pt x="497" y="700"/>
                    <a:pt x="497" y="700"/>
                  </a:cubicBezTo>
                  <a:cubicBezTo>
                    <a:pt x="541" y="644"/>
                    <a:pt x="566" y="569"/>
                    <a:pt x="566" y="490"/>
                  </a:cubicBezTo>
                  <a:cubicBezTo>
                    <a:pt x="566" y="490"/>
                    <a:pt x="566" y="490"/>
                    <a:pt x="566" y="490"/>
                  </a:cubicBezTo>
                  <a:cubicBezTo>
                    <a:pt x="566" y="410"/>
                    <a:pt x="541" y="335"/>
                    <a:pt x="497" y="279"/>
                  </a:cubicBezTo>
                  <a:cubicBezTo>
                    <a:pt x="287" y="17"/>
                    <a:pt x="287" y="17"/>
                    <a:pt x="287" y="17"/>
                  </a:cubicBezTo>
                  <a:cubicBezTo>
                    <a:pt x="78" y="280"/>
                    <a:pt x="78" y="280"/>
                    <a:pt x="78" y="280"/>
                  </a:cubicBezTo>
                  <a:cubicBezTo>
                    <a:pt x="34" y="336"/>
                    <a:pt x="10" y="411"/>
                    <a:pt x="9" y="490"/>
                  </a:cubicBezTo>
                  <a:cubicBezTo>
                    <a:pt x="9" y="570"/>
                    <a:pt x="34" y="645"/>
                    <a:pt x="79" y="701"/>
                  </a:cubicBezTo>
                  <a:lnTo>
                    <a:pt x="288" y="963"/>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Freeform 16">
              <a:extLst>
                <a:ext uri="{FF2B5EF4-FFF2-40B4-BE49-F238E27FC236}">
                  <a16:creationId xmlns:a16="http://schemas.microsoft.com/office/drawing/2014/main" id="{B1BC4882-65CA-4196-A9EF-EB3DBE851F13}"/>
                </a:ext>
              </a:extLst>
            </p:cNvPr>
            <p:cNvSpPr>
              <a:spLocks noEditPoints="1"/>
            </p:cNvSpPr>
            <p:nvPr/>
          </p:nvSpPr>
          <p:spPr bwMode="auto">
            <a:xfrm>
              <a:off x="5618925" y="2514864"/>
              <a:ext cx="954150" cy="1491269"/>
            </a:xfrm>
            <a:custGeom>
              <a:avLst/>
              <a:gdLst>
                <a:gd name="T0" fmla="*/ 582 w 583"/>
                <a:gd name="T1" fmla="*/ 455 h 911"/>
                <a:gd name="T2" fmla="*/ 582 w 583"/>
                <a:gd name="T3" fmla="*/ 455 h 911"/>
                <a:gd name="T4" fmla="*/ 510 w 583"/>
                <a:gd name="T5" fmla="*/ 659 h 911"/>
                <a:gd name="T6" fmla="*/ 292 w 583"/>
                <a:gd name="T7" fmla="*/ 911 h 911"/>
                <a:gd name="T8" fmla="*/ 73 w 583"/>
                <a:gd name="T9" fmla="*/ 660 h 911"/>
                <a:gd name="T10" fmla="*/ 0 w 583"/>
                <a:gd name="T11" fmla="*/ 455 h 911"/>
                <a:gd name="T12" fmla="*/ 73 w 583"/>
                <a:gd name="T13" fmla="*/ 252 h 911"/>
                <a:gd name="T14" fmla="*/ 291 w 583"/>
                <a:gd name="T15" fmla="*/ 0 h 911"/>
                <a:gd name="T16" fmla="*/ 509 w 583"/>
                <a:gd name="T17" fmla="*/ 251 h 911"/>
                <a:gd name="T18" fmla="*/ 582 w 583"/>
                <a:gd name="T19" fmla="*/ 455 h 911"/>
                <a:gd name="T20" fmla="*/ 292 w 583"/>
                <a:gd name="T21" fmla="*/ 885 h 911"/>
                <a:gd name="T22" fmla="*/ 498 w 583"/>
                <a:gd name="T23" fmla="*/ 645 h 911"/>
                <a:gd name="T24" fmla="*/ 566 w 583"/>
                <a:gd name="T25" fmla="*/ 455 h 911"/>
                <a:gd name="T26" fmla="*/ 566 w 583"/>
                <a:gd name="T27" fmla="*/ 455 h 911"/>
                <a:gd name="T28" fmla="*/ 498 w 583"/>
                <a:gd name="T29" fmla="*/ 264 h 911"/>
                <a:gd name="T30" fmla="*/ 291 w 583"/>
                <a:gd name="T31" fmla="*/ 26 h 911"/>
                <a:gd name="T32" fmla="*/ 84 w 583"/>
                <a:gd name="T33" fmla="*/ 265 h 911"/>
                <a:gd name="T34" fmla="*/ 16 w 583"/>
                <a:gd name="T35" fmla="*/ 455 h 911"/>
                <a:gd name="T36" fmla="*/ 85 w 583"/>
                <a:gd name="T37" fmla="*/ 647 h 911"/>
                <a:gd name="T38" fmla="*/ 292 w 583"/>
                <a:gd name="T39" fmla="*/ 885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911">
                  <a:moveTo>
                    <a:pt x="582" y="455"/>
                  </a:moveTo>
                  <a:cubicBezTo>
                    <a:pt x="582" y="455"/>
                    <a:pt x="582" y="455"/>
                    <a:pt x="582" y="455"/>
                  </a:cubicBezTo>
                  <a:cubicBezTo>
                    <a:pt x="582" y="532"/>
                    <a:pt x="557" y="604"/>
                    <a:pt x="510" y="659"/>
                  </a:cubicBezTo>
                  <a:cubicBezTo>
                    <a:pt x="292" y="911"/>
                    <a:pt x="292" y="911"/>
                    <a:pt x="292" y="911"/>
                  </a:cubicBezTo>
                  <a:cubicBezTo>
                    <a:pt x="73" y="660"/>
                    <a:pt x="73" y="660"/>
                    <a:pt x="73" y="660"/>
                  </a:cubicBezTo>
                  <a:cubicBezTo>
                    <a:pt x="26" y="606"/>
                    <a:pt x="0" y="533"/>
                    <a:pt x="0" y="455"/>
                  </a:cubicBezTo>
                  <a:cubicBezTo>
                    <a:pt x="0" y="379"/>
                    <a:pt x="26" y="306"/>
                    <a:pt x="73" y="252"/>
                  </a:cubicBezTo>
                  <a:cubicBezTo>
                    <a:pt x="291" y="0"/>
                    <a:pt x="291" y="0"/>
                    <a:pt x="291" y="0"/>
                  </a:cubicBezTo>
                  <a:cubicBezTo>
                    <a:pt x="509" y="251"/>
                    <a:pt x="509" y="251"/>
                    <a:pt x="509" y="251"/>
                  </a:cubicBezTo>
                  <a:cubicBezTo>
                    <a:pt x="557" y="305"/>
                    <a:pt x="583" y="378"/>
                    <a:pt x="582" y="455"/>
                  </a:cubicBezTo>
                  <a:close/>
                  <a:moveTo>
                    <a:pt x="292" y="885"/>
                  </a:moveTo>
                  <a:cubicBezTo>
                    <a:pt x="498" y="645"/>
                    <a:pt x="498" y="645"/>
                    <a:pt x="498" y="645"/>
                  </a:cubicBezTo>
                  <a:cubicBezTo>
                    <a:pt x="542" y="595"/>
                    <a:pt x="566" y="527"/>
                    <a:pt x="566" y="455"/>
                  </a:cubicBezTo>
                  <a:cubicBezTo>
                    <a:pt x="566" y="455"/>
                    <a:pt x="566" y="455"/>
                    <a:pt x="566" y="455"/>
                  </a:cubicBezTo>
                  <a:cubicBezTo>
                    <a:pt x="566" y="383"/>
                    <a:pt x="542" y="315"/>
                    <a:pt x="498" y="264"/>
                  </a:cubicBezTo>
                  <a:cubicBezTo>
                    <a:pt x="291" y="26"/>
                    <a:pt x="291" y="26"/>
                    <a:pt x="291" y="26"/>
                  </a:cubicBezTo>
                  <a:cubicBezTo>
                    <a:pt x="84" y="265"/>
                    <a:pt x="84" y="265"/>
                    <a:pt x="84" y="265"/>
                  </a:cubicBezTo>
                  <a:cubicBezTo>
                    <a:pt x="41" y="316"/>
                    <a:pt x="16" y="383"/>
                    <a:pt x="16" y="455"/>
                  </a:cubicBezTo>
                  <a:cubicBezTo>
                    <a:pt x="16" y="528"/>
                    <a:pt x="41" y="596"/>
                    <a:pt x="85" y="647"/>
                  </a:cubicBezTo>
                  <a:lnTo>
                    <a:pt x="292" y="885"/>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Freeform 17">
              <a:extLst>
                <a:ext uri="{FF2B5EF4-FFF2-40B4-BE49-F238E27FC236}">
                  <a16:creationId xmlns:a16="http://schemas.microsoft.com/office/drawing/2014/main" id="{300F07EC-1E87-49A4-BBFD-4DA1B832A48B}"/>
                </a:ext>
              </a:extLst>
            </p:cNvPr>
            <p:cNvSpPr>
              <a:spLocks noEditPoints="1"/>
            </p:cNvSpPr>
            <p:nvPr/>
          </p:nvSpPr>
          <p:spPr bwMode="auto">
            <a:xfrm>
              <a:off x="5613466" y="2620760"/>
              <a:ext cx="965067" cy="1385374"/>
            </a:xfrm>
            <a:custGeom>
              <a:avLst/>
              <a:gdLst>
                <a:gd name="T0" fmla="*/ 589 w 589"/>
                <a:gd name="T1" fmla="*/ 423 h 846"/>
                <a:gd name="T2" fmla="*/ 589 w 589"/>
                <a:gd name="T3" fmla="*/ 423 h 846"/>
                <a:gd name="T4" fmla="*/ 515 w 589"/>
                <a:gd name="T5" fmla="*/ 612 h 846"/>
                <a:gd name="T6" fmla="*/ 295 w 589"/>
                <a:gd name="T7" fmla="*/ 846 h 846"/>
                <a:gd name="T8" fmla="*/ 74 w 589"/>
                <a:gd name="T9" fmla="*/ 613 h 846"/>
                <a:gd name="T10" fmla="*/ 0 w 589"/>
                <a:gd name="T11" fmla="*/ 423 h 846"/>
                <a:gd name="T12" fmla="*/ 74 w 589"/>
                <a:gd name="T13" fmla="*/ 234 h 846"/>
                <a:gd name="T14" fmla="*/ 294 w 589"/>
                <a:gd name="T15" fmla="*/ 0 h 846"/>
                <a:gd name="T16" fmla="*/ 515 w 589"/>
                <a:gd name="T17" fmla="*/ 233 h 846"/>
                <a:gd name="T18" fmla="*/ 589 w 589"/>
                <a:gd name="T19" fmla="*/ 423 h 846"/>
                <a:gd name="T20" fmla="*/ 295 w 589"/>
                <a:gd name="T21" fmla="*/ 812 h 846"/>
                <a:gd name="T22" fmla="*/ 499 w 589"/>
                <a:gd name="T23" fmla="*/ 595 h 846"/>
                <a:gd name="T24" fmla="*/ 566 w 589"/>
                <a:gd name="T25" fmla="*/ 423 h 846"/>
                <a:gd name="T26" fmla="*/ 566 w 589"/>
                <a:gd name="T27" fmla="*/ 423 h 846"/>
                <a:gd name="T28" fmla="*/ 499 w 589"/>
                <a:gd name="T29" fmla="*/ 250 h 846"/>
                <a:gd name="T30" fmla="*/ 294 w 589"/>
                <a:gd name="T31" fmla="*/ 34 h 846"/>
                <a:gd name="T32" fmla="*/ 90 w 589"/>
                <a:gd name="T33" fmla="*/ 251 h 846"/>
                <a:gd name="T34" fmla="*/ 23 w 589"/>
                <a:gd name="T35" fmla="*/ 423 h 846"/>
                <a:gd name="T36" fmla="*/ 90 w 589"/>
                <a:gd name="T37" fmla="*/ 596 h 846"/>
                <a:gd name="T38" fmla="*/ 295 w 589"/>
                <a:gd name="T39" fmla="*/ 81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9" h="846">
                  <a:moveTo>
                    <a:pt x="589" y="423"/>
                  </a:moveTo>
                  <a:cubicBezTo>
                    <a:pt x="589" y="423"/>
                    <a:pt x="589" y="423"/>
                    <a:pt x="589" y="423"/>
                  </a:cubicBezTo>
                  <a:cubicBezTo>
                    <a:pt x="589" y="494"/>
                    <a:pt x="562" y="562"/>
                    <a:pt x="515" y="612"/>
                  </a:cubicBezTo>
                  <a:cubicBezTo>
                    <a:pt x="295" y="846"/>
                    <a:pt x="295" y="846"/>
                    <a:pt x="295" y="846"/>
                  </a:cubicBezTo>
                  <a:cubicBezTo>
                    <a:pt x="74" y="613"/>
                    <a:pt x="74" y="613"/>
                    <a:pt x="74" y="613"/>
                  </a:cubicBezTo>
                  <a:cubicBezTo>
                    <a:pt x="26" y="563"/>
                    <a:pt x="0" y="495"/>
                    <a:pt x="0" y="423"/>
                  </a:cubicBezTo>
                  <a:cubicBezTo>
                    <a:pt x="0" y="352"/>
                    <a:pt x="26" y="284"/>
                    <a:pt x="74" y="234"/>
                  </a:cubicBezTo>
                  <a:cubicBezTo>
                    <a:pt x="294" y="0"/>
                    <a:pt x="294" y="0"/>
                    <a:pt x="294" y="0"/>
                  </a:cubicBezTo>
                  <a:cubicBezTo>
                    <a:pt x="515" y="233"/>
                    <a:pt x="515" y="233"/>
                    <a:pt x="515" y="233"/>
                  </a:cubicBezTo>
                  <a:cubicBezTo>
                    <a:pt x="562" y="283"/>
                    <a:pt x="589" y="351"/>
                    <a:pt x="589" y="423"/>
                  </a:cubicBezTo>
                  <a:close/>
                  <a:moveTo>
                    <a:pt x="295" y="812"/>
                  </a:moveTo>
                  <a:cubicBezTo>
                    <a:pt x="499" y="595"/>
                    <a:pt x="499" y="595"/>
                    <a:pt x="499" y="595"/>
                  </a:cubicBezTo>
                  <a:cubicBezTo>
                    <a:pt x="542" y="549"/>
                    <a:pt x="566" y="488"/>
                    <a:pt x="566" y="423"/>
                  </a:cubicBezTo>
                  <a:cubicBezTo>
                    <a:pt x="566" y="423"/>
                    <a:pt x="566" y="423"/>
                    <a:pt x="566" y="423"/>
                  </a:cubicBezTo>
                  <a:cubicBezTo>
                    <a:pt x="566" y="357"/>
                    <a:pt x="542" y="296"/>
                    <a:pt x="499" y="250"/>
                  </a:cubicBezTo>
                  <a:cubicBezTo>
                    <a:pt x="294" y="34"/>
                    <a:pt x="294" y="34"/>
                    <a:pt x="294" y="34"/>
                  </a:cubicBezTo>
                  <a:cubicBezTo>
                    <a:pt x="90" y="251"/>
                    <a:pt x="90" y="251"/>
                    <a:pt x="90" y="251"/>
                  </a:cubicBezTo>
                  <a:cubicBezTo>
                    <a:pt x="46" y="297"/>
                    <a:pt x="23" y="358"/>
                    <a:pt x="23" y="423"/>
                  </a:cubicBezTo>
                  <a:cubicBezTo>
                    <a:pt x="22" y="489"/>
                    <a:pt x="46" y="550"/>
                    <a:pt x="90" y="596"/>
                  </a:cubicBezTo>
                  <a:lnTo>
                    <a:pt x="295" y="812"/>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8">
              <a:extLst>
                <a:ext uri="{FF2B5EF4-FFF2-40B4-BE49-F238E27FC236}">
                  <a16:creationId xmlns:a16="http://schemas.microsoft.com/office/drawing/2014/main" id="{1ECEAD52-0AA2-4CAE-B527-70314E74EE37}"/>
                </a:ext>
              </a:extLst>
            </p:cNvPr>
            <p:cNvSpPr>
              <a:spLocks/>
            </p:cNvSpPr>
            <p:nvPr/>
          </p:nvSpPr>
          <p:spPr bwMode="auto">
            <a:xfrm>
              <a:off x="5576348" y="2728838"/>
              <a:ext cx="1039303" cy="1299129"/>
            </a:xfrm>
            <a:custGeom>
              <a:avLst/>
              <a:gdLst>
                <a:gd name="T0" fmla="*/ 98 w 635"/>
                <a:gd name="T1" fmla="*/ 574 h 793"/>
                <a:gd name="T2" fmla="*/ 98 w 635"/>
                <a:gd name="T3" fmla="*/ 219 h 793"/>
                <a:gd name="T4" fmla="*/ 317 w 635"/>
                <a:gd name="T5" fmla="*/ 0 h 793"/>
                <a:gd name="T6" fmla="*/ 537 w 635"/>
                <a:gd name="T7" fmla="*/ 219 h 793"/>
                <a:gd name="T8" fmla="*/ 537 w 635"/>
                <a:gd name="T9" fmla="*/ 574 h 793"/>
                <a:gd name="T10" fmla="*/ 317 w 635"/>
                <a:gd name="T11" fmla="*/ 793 h 793"/>
                <a:gd name="T12" fmla="*/ 98 w 635"/>
                <a:gd name="T13" fmla="*/ 574 h 793"/>
              </a:gdLst>
              <a:ahLst/>
              <a:cxnLst>
                <a:cxn ang="0">
                  <a:pos x="T0" y="T1"/>
                </a:cxn>
                <a:cxn ang="0">
                  <a:pos x="T2" y="T3"/>
                </a:cxn>
                <a:cxn ang="0">
                  <a:pos x="T4" y="T5"/>
                </a:cxn>
                <a:cxn ang="0">
                  <a:pos x="T6" y="T7"/>
                </a:cxn>
                <a:cxn ang="0">
                  <a:pos x="T8" y="T9"/>
                </a:cxn>
                <a:cxn ang="0">
                  <a:pos x="T10" y="T11"/>
                </a:cxn>
                <a:cxn ang="0">
                  <a:pos x="T12" y="T13"/>
                </a:cxn>
              </a:cxnLst>
              <a:rect l="0" t="0" r="r" b="b"/>
              <a:pathLst>
                <a:path w="635" h="793">
                  <a:moveTo>
                    <a:pt x="98" y="574"/>
                  </a:moveTo>
                  <a:cubicBezTo>
                    <a:pt x="0" y="476"/>
                    <a:pt x="0" y="317"/>
                    <a:pt x="98" y="219"/>
                  </a:cubicBezTo>
                  <a:cubicBezTo>
                    <a:pt x="317" y="0"/>
                    <a:pt x="317" y="0"/>
                    <a:pt x="317" y="0"/>
                  </a:cubicBezTo>
                  <a:cubicBezTo>
                    <a:pt x="537" y="219"/>
                    <a:pt x="537" y="219"/>
                    <a:pt x="537" y="219"/>
                  </a:cubicBezTo>
                  <a:cubicBezTo>
                    <a:pt x="635" y="317"/>
                    <a:pt x="635" y="476"/>
                    <a:pt x="537" y="574"/>
                  </a:cubicBezTo>
                  <a:cubicBezTo>
                    <a:pt x="317" y="793"/>
                    <a:pt x="317" y="793"/>
                    <a:pt x="317" y="793"/>
                  </a:cubicBezTo>
                  <a:lnTo>
                    <a:pt x="98" y="5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9">
              <a:extLst>
                <a:ext uri="{FF2B5EF4-FFF2-40B4-BE49-F238E27FC236}">
                  <a16:creationId xmlns:a16="http://schemas.microsoft.com/office/drawing/2014/main" id="{45648A44-6E64-4DD5-9386-0F1C16D369DF}"/>
                </a:ext>
              </a:extLst>
            </p:cNvPr>
            <p:cNvSpPr>
              <a:spLocks/>
            </p:cNvSpPr>
            <p:nvPr/>
          </p:nvSpPr>
          <p:spPr bwMode="auto">
            <a:xfrm>
              <a:off x="5593815" y="2750672"/>
              <a:ext cx="1004369" cy="1255461"/>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910">
              <a:extLst>
                <a:ext uri="{FF2B5EF4-FFF2-40B4-BE49-F238E27FC236}">
                  <a16:creationId xmlns:a16="http://schemas.microsoft.com/office/drawing/2014/main" id="{76454AB7-DE1A-4B3B-987B-736D755DDEF3}"/>
                </a:ext>
              </a:extLst>
            </p:cNvPr>
            <p:cNvSpPr>
              <a:spLocks/>
            </p:cNvSpPr>
            <p:nvPr/>
          </p:nvSpPr>
          <p:spPr bwMode="auto">
            <a:xfrm>
              <a:off x="5843519" y="3092119"/>
              <a:ext cx="567438" cy="572566"/>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6" name="组合 15">
            <a:extLst>
              <a:ext uri="{FF2B5EF4-FFF2-40B4-BE49-F238E27FC236}">
                <a16:creationId xmlns:a16="http://schemas.microsoft.com/office/drawing/2014/main" id="{8CB81DCC-7870-4B49-A0B7-A68FAB9A7992}"/>
              </a:ext>
            </a:extLst>
          </p:cNvPr>
          <p:cNvGrpSpPr/>
          <p:nvPr/>
        </p:nvGrpSpPr>
        <p:grpSpPr>
          <a:xfrm>
            <a:off x="3070073" y="3317190"/>
            <a:ext cx="1241798" cy="712584"/>
            <a:chOff x="4331804" y="3537792"/>
            <a:chExt cx="1752187" cy="1005461"/>
          </a:xfrm>
          <a:solidFill>
            <a:schemeClr val="accent1"/>
          </a:solidFill>
        </p:grpSpPr>
        <p:sp>
          <p:nvSpPr>
            <p:cNvPr id="17" name="Freeform 8">
              <a:extLst>
                <a:ext uri="{FF2B5EF4-FFF2-40B4-BE49-F238E27FC236}">
                  <a16:creationId xmlns:a16="http://schemas.microsoft.com/office/drawing/2014/main" id="{E6DF9ECC-B0B7-45C4-9264-9029C665D1AA}"/>
                </a:ext>
              </a:extLst>
            </p:cNvPr>
            <p:cNvSpPr>
              <a:spLocks noEditPoints="1"/>
            </p:cNvSpPr>
            <p:nvPr/>
          </p:nvSpPr>
          <p:spPr bwMode="auto">
            <a:xfrm>
              <a:off x="4331804" y="3573818"/>
              <a:ext cx="1730353" cy="932316"/>
            </a:xfrm>
            <a:custGeom>
              <a:avLst/>
              <a:gdLst>
                <a:gd name="T0" fmla="*/ 292 w 1057"/>
                <a:gd name="T1" fmla="*/ 498 h 569"/>
                <a:gd name="T2" fmla="*/ 0 w 1057"/>
                <a:gd name="T3" fmla="*/ 283 h 569"/>
                <a:gd name="T4" fmla="*/ 293 w 1057"/>
                <a:gd name="T5" fmla="*/ 70 h 569"/>
                <a:gd name="T6" fmla="*/ 528 w 1057"/>
                <a:gd name="T7" fmla="*/ 0 h 569"/>
                <a:gd name="T8" fmla="*/ 765 w 1057"/>
                <a:gd name="T9" fmla="*/ 71 h 569"/>
                <a:gd name="T10" fmla="*/ 1057 w 1057"/>
                <a:gd name="T11" fmla="*/ 286 h 569"/>
                <a:gd name="T12" fmla="*/ 763 w 1057"/>
                <a:gd name="T13" fmla="*/ 499 h 569"/>
                <a:gd name="T14" fmla="*/ 528 w 1057"/>
                <a:gd name="T15" fmla="*/ 569 h 569"/>
                <a:gd name="T16" fmla="*/ 528 w 1057"/>
                <a:gd name="T17" fmla="*/ 569 h 569"/>
                <a:gd name="T18" fmla="*/ 292 w 1057"/>
                <a:gd name="T19" fmla="*/ 498 h 569"/>
                <a:gd name="T20" fmla="*/ 762 w 1057"/>
                <a:gd name="T21" fmla="*/ 74 h 569"/>
                <a:gd name="T22" fmla="*/ 528 w 1057"/>
                <a:gd name="T23" fmla="*/ 3 h 569"/>
                <a:gd name="T24" fmla="*/ 296 w 1057"/>
                <a:gd name="T25" fmla="*/ 73 h 569"/>
                <a:gd name="T26" fmla="*/ 6 w 1057"/>
                <a:gd name="T27" fmla="*/ 283 h 569"/>
                <a:gd name="T28" fmla="*/ 295 w 1057"/>
                <a:gd name="T29" fmla="*/ 495 h 569"/>
                <a:gd name="T30" fmla="*/ 528 w 1057"/>
                <a:gd name="T31" fmla="*/ 566 h 569"/>
                <a:gd name="T32" fmla="*/ 528 w 1057"/>
                <a:gd name="T33" fmla="*/ 566 h 569"/>
                <a:gd name="T34" fmla="*/ 760 w 1057"/>
                <a:gd name="T35" fmla="*/ 496 h 569"/>
                <a:gd name="T36" fmla="*/ 1050 w 1057"/>
                <a:gd name="T37" fmla="*/ 286 h 569"/>
                <a:gd name="T38" fmla="*/ 762 w 1057"/>
                <a:gd name="T39" fmla="*/ 7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69">
                  <a:moveTo>
                    <a:pt x="292" y="498"/>
                  </a:moveTo>
                  <a:cubicBezTo>
                    <a:pt x="0" y="283"/>
                    <a:pt x="0" y="283"/>
                    <a:pt x="0" y="283"/>
                  </a:cubicBezTo>
                  <a:cubicBezTo>
                    <a:pt x="293" y="70"/>
                    <a:pt x="293" y="70"/>
                    <a:pt x="293" y="70"/>
                  </a:cubicBezTo>
                  <a:cubicBezTo>
                    <a:pt x="356" y="25"/>
                    <a:pt x="439" y="0"/>
                    <a:pt x="528" y="0"/>
                  </a:cubicBezTo>
                  <a:cubicBezTo>
                    <a:pt x="618" y="0"/>
                    <a:pt x="702" y="25"/>
                    <a:pt x="765" y="71"/>
                  </a:cubicBezTo>
                  <a:cubicBezTo>
                    <a:pt x="1057" y="286"/>
                    <a:pt x="1057" y="286"/>
                    <a:pt x="1057" y="286"/>
                  </a:cubicBezTo>
                  <a:cubicBezTo>
                    <a:pt x="763" y="499"/>
                    <a:pt x="763" y="499"/>
                    <a:pt x="763" y="499"/>
                  </a:cubicBezTo>
                  <a:cubicBezTo>
                    <a:pt x="701" y="544"/>
                    <a:pt x="617" y="569"/>
                    <a:pt x="528" y="569"/>
                  </a:cubicBezTo>
                  <a:cubicBezTo>
                    <a:pt x="528" y="569"/>
                    <a:pt x="528" y="569"/>
                    <a:pt x="528" y="569"/>
                  </a:cubicBezTo>
                  <a:cubicBezTo>
                    <a:pt x="438" y="569"/>
                    <a:pt x="355" y="544"/>
                    <a:pt x="292" y="498"/>
                  </a:cubicBezTo>
                  <a:close/>
                  <a:moveTo>
                    <a:pt x="762" y="74"/>
                  </a:moveTo>
                  <a:cubicBezTo>
                    <a:pt x="700" y="28"/>
                    <a:pt x="617" y="3"/>
                    <a:pt x="528" y="3"/>
                  </a:cubicBezTo>
                  <a:cubicBezTo>
                    <a:pt x="441" y="3"/>
                    <a:pt x="358" y="28"/>
                    <a:pt x="296" y="73"/>
                  </a:cubicBezTo>
                  <a:cubicBezTo>
                    <a:pt x="6" y="283"/>
                    <a:pt x="6" y="283"/>
                    <a:pt x="6" y="283"/>
                  </a:cubicBezTo>
                  <a:cubicBezTo>
                    <a:pt x="295" y="495"/>
                    <a:pt x="295" y="495"/>
                    <a:pt x="295" y="495"/>
                  </a:cubicBezTo>
                  <a:cubicBezTo>
                    <a:pt x="357" y="541"/>
                    <a:pt x="440" y="566"/>
                    <a:pt x="528" y="566"/>
                  </a:cubicBezTo>
                  <a:cubicBezTo>
                    <a:pt x="528" y="566"/>
                    <a:pt x="528" y="566"/>
                    <a:pt x="528" y="566"/>
                  </a:cubicBezTo>
                  <a:cubicBezTo>
                    <a:pt x="616" y="566"/>
                    <a:pt x="698" y="541"/>
                    <a:pt x="760" y="496"/>
                  </a:cubicBezTo>
                  <a:cubicBezTo>
                    <a:pt x="1050" y="286"/>
                    <a:pt x="1050" y="286"/>
                    <a:pt x="1050" y="286"/>
                  </a:cubicBezTo>
                  <a:lnTo>
                    <a:pt x="762" y="74"/>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Freeform 9">
              <a:extLst>
                <a:ext uri="{FF2B5EF4-FFF2-40B4-BE49-F238E27FC236}">
                  <a16:creationId xmlns:a16="http://schemas.microsoft.com/office/drawing/2014/main" id="{CA18E533-462A-44AA-9513-EA3C2D85599B}"/>
                </a:ext>
              </a:extLst>
            </p:cNvPr>
            <p:cNvSpPr>
              <a:spLocks noEditPoints="1"/>
            </p:cNvSpPr>
            <p:nvPr/>
          </p:nvSpPr>
          <p:spPr bwMode="auto">
            <a:xfrm>
              <a:off x="4457350" y="3569451"/>
              <a:ext cx="1604807" cy="943233"/>
            </a:xfrm>
            <a:custGeom>
              <a:avLst/>
              <a:gdLst>
                <a:gd name="T0" fmla="*/ 270 w 980"/>
                <a:gd name="T1" fmla="*/ 504 h 576"/>
                <a:gd name="T2" fmla="*/ 0 w 980"/>
                <a:gd name="T3" fmla="*/ 288 h 576"/>
                <a:gd name="T4" fmla="*/ 271 w 980"/>
                <a:gd name="T5" fmla="*/ 72 h 576"/>
                <a:gd name="T6" fmla="*/ 490 w 980"/>
                <a:gd name="T7" fmla="*/ 0 h 576"/>
                <a:gd name="T8" fmla="*/ 709 w 980"/>
                <a:gd name="T9" fmla="*/ 73 h 576"/>
                <a:gd name="T10" fmla="*/ 980 w 980"/>
                <a:gd name="T11" fmla="*/ 289 h 576"/>
                <a:gd name="T12" fmla="*/ 708 w 980"/>
                <a:gd name="T13" fmla="*/ 504 h 576"/>
                <a:gd name="T14" fmla="*/ 490 w 980"/>
                <a:gd name="T15" fmla="*/ 576 h 576"/>
                <a:gd name="T16" fmla="*/ 490 w 980"/>
                <a:gd name="T17" fmla="*/ 576 h 576"/>
                <a:gd name="T18" fmla="*/ 270 w 980"/>
                <a:gd name="T19" fmla="*/ 504 h 576"/>
                <a:gd name="T20" fmla="*/ 701 w 980"/>
                <a:gd name="T21" fmla="*/ 79 h 576"/>
                <a:gd name="T22" fmla="*/ 490 w 980"/>
                <a:gd name="T23" fmla="*/ 10 h 576"/>
                <a:gd name="T24" fmla="*/ 280 w 980"/>
                <a:gd name="T25" fmla="*/ 79 h 576"/>
                <a:gd name="T26" fmla="*/ 17 w 980"/>
                <a:gd name="T27" fmla="*/ 288 h 576"/>
                <a:gd name="T28" fmla="*/ 279 w 980"/>
                <a:gd name="T29" fmla="*/ 497 h 576"/>
                <a:gd name="T30" fmla="*/ 490 w 980"/>
                <a:gd name="T31" fmla="*/ 567 h 576"/>
                <a:gd name="T32" fmla="*/ 490 w 980"/>
                <a:gd name="T33" fmla="*/ 567 h 576"/>
                <a:gd name="T34" fmla="*/ 699 w 980"/>
                <a:gd name="T35" fmla="*/ 497 h 576"/>
                <a:gd name="T36" fmla="*/ 962 w 980"/>
                <a:gd name="T37" fmla="*/ 289 h 576"/>
                <a:gd name="T38" fmla="*/ 701 w 980"/>
                <a:gd name="T39" fmla="*/ 7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270" y="504"/>
                  </a:moveTo>
                  <a:cubicBezTo>
                    <a:pt x="0" y="288"/>
                    <a:pt x="0" y="288"/>
                    <a:pt x="0" y="288"/>
                  </a:cubicBezTo>
                  <a:cubicBezTo>
                    <a:pt x="271" y="72"/>
                    <a:pt x="271" y="72"/>
                    <a:pt x="271" y="72"/>
                  </a:cubicBezTo>
                  <a:cubicBezTo>
                    <a:pt x="330" y="26"/>
                    <a:pt x="407" y="1"/>
                    <a:pt x="490" y="0"/>
                  </a:cubicBezTo>
                  <a:cubicBezTo>
                    <a:pt x="573" y="0"/>
                    <a:pt x="651" y="26"/>
                    <a:pt x="709" y="73"/>
                  </a:cubicBezTo>
                  <a:cubicBezTo>
                    <a:pt x="980" y="289"/>
                    <a:pt x="980" y="289"/>
                    <a:pt x="980" y="289"/>
                  </a:cubicBezTo>
                  <a:cubicBezTo>
                    <a:pt x="708" y="504"/>
                    <a:pt x="708" y="504"/>
                    <a:pt x="708" y="504"/>
                  </a:cubicBezTo>
                  <a:cubicBezTo>
                    <a:pt x="650" y="551"/>
                    <a:pt x="572" y="576"/>
                    <a:pt x="490" y="576"/>
                  </a:cubicBezTo>
                  <a:cubicBezTo>
                    <a:pt x="490" y="576"/>
                    <a:pt x="490" y="576"/>
                    <a:pt x="490" y="576"/>
                  </a:cubicBezTo>
                  <a:cubicBezTo>
                    <a:pt x="406" y="576"/>
                    <a:pt x="328" y="551"/>
                    <a:pt x="270" y="504"/>
                  </a:cubicBezTo>
                  <a:close/>
                  <a:moveTo>
                    <a:pt x="701" y="79"/>
                  </a:moveTo>
                  <a:cubicBezTo>
                    <a:pt x="645" y="35"/>
                    <a:pt x="570" y="10"/>
                    <a:pt x="490" y="10"/>
                  </a:cubicBezTo>
                  <a:cubicBezTo>
                    <a:pt x="410" y="10"/>
                    <a:pt x="336" y="35"/>
                    <a:pt x="280" y="79"/>
                  </a:cubicBezTo>
                  <a:cubicBezTo>
                    <a:pt x="17" y="288"/>
                    <a:pt x="17" y="288"/>
                    <a:pt x="17" y="288"/>
                  </a:cubicBezTo>
                  <a:cubicBezTo>
                    <a:pt x="279" y="497"/>
                    <a:pt x="279" y="497"/>
                    <a:pt x="279" y="497"/>
                  </a:cubicBezTo>
                  <a:cubicBezTo>
                    <a:pt x="335" y="542"/>
                    <a:pt x="409" y="567"/>
                    <a:pt x="490" y="567"/>
                  </a:cubicBezTo>
                  <a:cubicBezTo>
                    <a:pt x="490" y="567"/>
                    <a:pt x="490" y="567"/>
                    <a:pt x="490" y="567"/>
                  </a:cubicBezTo>
                  <a:cubicBezTo>
                    <a:pt x="569" y="566"/>
                    <a:pt x="643" y="542"/>
                    <a:pt x="699" y="497"/>
                  </a:cubicBezTo>
                  <a:cubicBezTo>
                    <a:pt x="962" y="289"/>
                    <a:pt x="962" y="289"/>
                    <a:pt x="962" y="289"/>
                  </a:cubicBezTo>
                  <a:lnTo>
                    <a:pt x="701" y="79"/>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Freeform 10">
              <a:extLst>
                <a:ext uri="{FF2B5EF4-FFF2-40B4-BE49-F238E27FC236}">
                  <a16:creationId xmlns:a16="http://schemas.microsoft.com/office/drawing/2014/main" id="{64B9913C-C47F-488A-BDA6-C950BB3B1CCD}"/>
                </a:ext>
              </a:extLst>
            </p:cNvPr>
            <p:cNvSpPr>
              <a:spLocks noEditPoints="1"/>
            </p:cNvSpPr>
            <p:nvPr/>
          </p:nvSpPr>
          <p:spPr bwMode="auto">
            <a:xfrm>
              <a:off x="4568704" y="3563993"/>
              <a:ext cx="1493453" cy="953059"/>
            </a:xfrm>
            <a:custGeom>
              <a:avLst/>
              <a:gdLst>
                <a:gd name="T0" fmla="*/ 251 w 912"/>
                <a:gd name="T1" fmla="*/ 509 h 582"/>
                <a:gd name="T2" fmla="*/ 0 w 912"/>
                <a:gd name="T3" fmla="*/ 290 h 582"/>
                <a:gd name="T4" fmla="*/ 253 w 912"/>
                <a:gd name="T5" fmla="*/ 73 h 582"/>
                <a:gd name="T6" fmla="*/ 456 w 912"/>
                <a:gd name="T7" fmla="*/ 0 h 582"/>
                <a:gd name="T8" fmla="*/ 661 w 912"/>
                <a:gd name="T9" fmla="*/ 73 h 582"/>
                <a:gd name="T10" fmla="*/ 912 w 912"/>
                <a:gd name="T11" fmla="*/ 292 h 582"/>
                <a:gd name="T12" fmla="*/ 659 w 912"/>
                <a:gd name="T13" fmla="*/ 509 h 582"/>
                <a:gd name="T14" fmla="*/ 456 w 912"/>
                <a:gd name="T15" fmla="*/ 582 h 582"/>
                <a:gd name="T16" fmla="*/ 456 w 912"/>
                <a:gd name="T17" fmla="*/ 582 h 582"/>
                <a:gd name="T18" fmla="*/ 251 w 912"/>
                <a:gd name="T19" fmla="*/ 509 h 582"/>
                <a:gd name="T20" fmla="*/ 647 w 912"/>
                <a:gd name="T21" fmla="*/ 84 h 582"/>
                <a:gd name="T22" fmla="*/ 456 w 912"/>
                <a:gd name="T23" fmla="*/ 16 h 582"/>
                <a:gd name="T24" fmla="*/ 266 w 912"/>
                <a:gd name="T25" fmla="*/ 84 h 582"/>
                <a:gd name="T26" fmla="*/ 26 w 912"/>
                <a:gd name="T27" fmla="*/ 291 h 582"/>
                <a:gd name="T28" fmla="*/ 264 w 912"/>
                <a:gd name="T29" fmla="*/ 498 h 582"/>
                <a:gd name="T30" fmla="*/ 456 w 912"/>
                <a:gd name="T31" fmla="*/ 566 h 582"/>
                <a:gd name="T32" fmla="*/ 456 w 912"/>
                <a:gd name="T33" fmla="*/ 566 h 582"/>
                <a:gd name="T34" fmla="*/ 646 w 912"/>
                <a:gd name="T35" fmla="*/ 498 h 582"/>
                <a:gd name="T36" fmla="*/ 885 w 912"/>
                <a:gd name="T37" fmla="*/ 292 h 582"/>
                <a:gd name="T38" fmla="*/ 647 w 912"/>
                <a:gd name="T39" fmla="*/ 8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2">
                  <a:moveTo>
                    <a:pt x="251" y="509"/>
                  </a:moveTo>
                  <a:cubicBezTo>
                    <a:pt x="0" y="290"/>
                    <a:pt x="0" y="290"/>
                    <a:pt x="0" y="290"/>
                  </a:cubicBezTo>
                  <a:cubicBezTo>
                    <a:pt x="253" y="73"/>
                    <a:pt x="253" y="73"/>
                    <a:pt x="253" y="73"/>
                  </a:cubicBezTo>
                  <a:cubicBezTo>
                    <a:pt x="307" y="26"/>
                    <a:pt x="379" y="0"/>
                    <a:pt x="456" y="0"/>
                  </a:cubicBezTo>
                  <a:cubicBezTo>
                    <a:pt x="534" y="0"/>
                    <a:pt x="606" y="26"/>
                    <a:pt x="661" y="73"/>
                  </a:cubicBezTo>
                  <a:cubicBezTo>
                    <a:pt x="912" y="292"/>
                    <a:pt x="912" y="292"/>
                    <a:pt x="912" y="292"/>
                  </a:cubicBezTo>
                  <a:cubicBezTo>
                    <a:pt x="659" y="509"/>
                    <a:pt x="659" y="509"/>
                    <a:pt x="659" y="509"/>
                  </a:cubicBezTo>
                  <a:cubicBezTo>
                    <a:pt x="605" y="556"/>
                    <a:pt x="533" y="582"/>
                    <a:pt x="456" y="582"/>
                  </a:cubicBezTo>
                  <a:cubicBezTo>
                    <a:pt x="456" y="582"/>
                    <a:pt x="456" y="582"/>
                    <a:pt x="456" y="582"/>
                  </a:cubicBezTo>
                  <a:cubicBezTo>
                    <a:pt x="378" y="582"/>
                    <a:pt x="306" y="556"/>
                    <a:pt x="251" y="509"/>
                  </a:cubicBezTo>
                  <a:close/>
                  <a:moveTo>
                    <a:pt x="647" y="84"/>
                  </a:moveTo>
                  <a:cubicBezTo>
                    <a:pt x="597" y="40"/>
                    <a:pt x="529" y="16"/>
                    <a:pt x="456" y="16"/>
                  </a:cubicBezTo>
                  <a:cubicBezTo>
                    <a:pt x="384" y="16"/>
                    <a:pt x="316" y="40"/>
                    <a:pt x="266" y="84"/>
                  </a:cubicBezTo>
                  <a:cubicBezTo>
                    <a:pt x="26" y="291"/>
                    <a:pt x="26" y="291"/>
                    <a:pt x="26" y="291"/>
                  </a:cubicBezTo>
                  <a:cubicBezTo>
                    <a:pt x="264" y="498"/>
                    <a:pt x="264" y="498"/>
                    <a:pt x="264" y="498"/>
                  </a:cubicBezTo>
                  <a:cubicBezTo>
                    <a:pt x="315" y="542"/>
                    <a:pt x="383" y="566"/>
                    <a:pt x="456" y="566"/>
                  </a:cubicBezTo>
                  <a:cubicBezTo>
                    <a:pt x="456" y="566"/>
                    <a:pt x="456" y="566"/>
                    <a:pt x="456" y="566"/>
                  </a:cubicBezTo>
                  <a:cubicBezTo>
                    <a:pt x="528" y="566"/>
                    <a:pt x="595" y="542"/>
                    <a:pt x="646" y="498"/>
                  </a:cubicBezTo>
                  <a:cubicBezTo>
                    <a:pt x="885" y="292"/>
                    <a:pt x="885" y="292"/>
                    <a:pt x="885" y="292"/>
                  </a:cubicBezTo>
                  <a:lnTo>
                    <a:pt x="647" y="84"/>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1">
              <a:extLst>
                <a:ext uri="{FF2B5EF4-FFF2-40B4-BE49-F238E27FC236}">
                  <a16:creationId xmlns:a16="http://schemas.microsoft.com/office/drawing/2014/main" id="{CEBC42EE-6013-474F-92C5-B8D236349C46}"/>
                </a:ext>
              </a:extLst>
            </p:cNvPr>
            <p:cNvSpPr>
              <a:spLocks noEditPoints="1"/>
            </p:cNvSpPr>
            <p:nvPr/>
          </p:nvSpPr>
          <p:spPr bwMode="auto">
            <a:xfrm>
              <a:off x="4675691" y="3559626"/>
              <a:ext cx="1386466" cy="962884"/>
            </a:xfrm>
            <a:custGeom>
              <a:avLst/>
              <a:gdLst>
                <a:gd name="T0" fmla="*/ 233 w 847"/>
                <a:gd name="T1" fmla="*/ 514 h 588"/>
                <a:gd name="T2" fmla="*/ 0 w 847"/>
                <a:gd name="T3" fmla="*/ 293 h 588"/>
                <a:gd name="T4" fmla="*/ 235 w 847"/>
                <a:gd name="T5" fmla="*/ 73 h 588"/>
                <a:gd name="T6" fmla="*/ 424 w 847"/>
                <a:gd name="T7" fmla="*/ 0 h 588"/>
                <a:gd name="T8" fmla="*/ 614 w 847"/>
                <a:gd name="T9" fmla="*/ 74 h 588"/>
                <a:gd name="T10" fmla="*/ 847 w 847"/>
                <a:gd name="T11" fmla="*/ 295 h 588"/>
                <a:gd name="T12" fmla="*/ 612 w 847"/>
                <a:gd name="T13" fmla="*/ 515 h 588"/>
                <a:gd name="T14" fmla="*/ 423 w 847"/>
                <a:gd name="T15" fmla="*/ 588 h 588"/>
                <a:gd name="T16" fmla="*/ 423 w 847"/>
                <a:gd name="T17" fmla="*/ 588 h 588"/>
                <a:gd name="T18" fmla="*/ 233 w 847"/>
                <a:gd name="T19" fmla="*/ 514 h 588"/>
                <a:gd name="T20" fmla="*/ 597 w 847"/>
                <a:gd name="T21" fmla="*/ 90 h 588"/>
                <a:gd name="T22" fmla="*/ 424 w 847"/>
                <a:gd name="T23" fmla="*/ 22 h 588"/>
                <a:gd name="T24" fmla="*/ 251 w 847"/>
                <a:gd name="T25" fmla="*/ 89 h 588"/>
                <a:gd name="T26" fmla="*/ 34 w 847"/>
                <a:gd name="T27" fmla="*/ 294 h 588"/>
                <a:gd name="T28" fmla="*/ 250 w 847"/>
                <a:gd name="T29" fmla="*/ 498 h 588"/>
                <a:gd name="T30" fmla="*/ 423 w 847"/>
                <a:gd name="T31" fmla="*/ 566 h 588"/>
                <a:gd name="T32" fmla="*/ 423 w 847"/>
                <a:gd name="T33" fmla="*/ 566 h 588"/>
                <a:gd name="T34" fmla="*/ 596 w 847"/>
                <a:gd name="T35" fmla="*/ 499 h 588"/>
                <a:gd name="T36" fmla="*/ 813 w 847"/>
                <a:gd name="T37" fmla="*/ 295 h 588"/>
                <a:gd name="T38" fmla="*/ 597 w 847"/>
                <a:gd name="T39" fmla="*/ 9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7" h="588">
                  <a:moveTo>
                    <a:pt x="233" y="514"/>
                  </a:moveTo>
                  <a:cubicBezTo>
                    <a:pt x="0" y="293"/>
                    <a:pt x="0" y="293"/>
                    <a:pt x="0" y="293"/>
                  </a:cubicBezTo>
                  <a:cubicBezTo>
                    <a:pt x="235" y="73"/>
                    <a:pt x="235" y="73"/>
                    <a:pt x="235" y="73"/>
                  </a:cubicBezTo>
                  <a:cubicBezTo>
                    <a:pt x="285" y="26"/>
                    <a:pt x="352" y="0"/>
                    <a:pt x="424" y="0"/>
                  </a:cubicBezTo>
                  <a:cubicBezTo>
                    <a:pt x="496" y="0"/>
                    <a:pt x="563" y="26"/>
                    <a:pt x="614" y="74"/>
                  </a:cubicBezTo>
                  <a:cubicBezTo>
                    <a:pt x="847" y="295"/>
                    <a:pt x="847" y="295"/>
                    <a:pt x="847" y="295"/>
                  </a:cubicBezTo>
                  <a:cubicBezTo>
                    <a:pt x="612" y="515"/>
                    <a:pt x="612" y="515"/>
                    <a:pt x="612" y="515"/>
                  </a:cubicBezTo>
                  <a:cubicBezTo>
                    <a:pt x="562" y="562"/>
                    <a:pt x="495" y="588"/>
                    <a:pt x="423" y="588"/>
                  </a:cubicBezTo>
                  <a:cubicBezTo>
                    <a:pt x="423" y="588"/>
                    <a:pt x="423" y="588"/>
                    <a:pt x="423" y="588"/>
                  </a:cubicBezTo>
                  <a:cubicBezTo>
                    <a:pt x="351" y="588"/>
                    <a:pt x="284" y="562"/>
                    <a:pt x="233" y="514"/>
                  </a:cubicBezTo>
                  <a:close/>
                  <a:moveTo>
                    <a:pt x="597" y="90"/>
                  </a:moveTo>
                  <a:cubicBezTo>
                    <a:pt x="551" y="46"/>
                    <a:pt x="489" y="22"/>
                    <a:pt x="424" y="22"/>
                  </a:cubicBezTo>
                  <a:cubicBezTo>
                    <a:pt x="358" y="22"/>
                    <a:pt x="297" y="46"/>
                    <a:pt x="251" y="89"/>
                  </a:cubicBezTo>
                  <a:cubicBezTo>
                    <a:pt x="34" y="294"/>
                    <a:pt x="34" y="294"/>
                    <a:pt x="34" y="294"/>
                  </a:cubicBezTo>
                  <a:cubicBezTo>
                    <a:pt x="250" y="498"/>
                    <a:pt x="250" y="498"/>
                    <a:pt x="250" y="498"/>
                  </a:cubicBezTo>
                  <a:cubicBezTo>
                    <a:pt x="296" y="542"/>
                    <a:pt x="358" y="566"/>
                    <a:pt x="423" y="566"/>
                  </a:cubicBezTo>
                  <a:cubicBezTo>
                    <a:pt x="423" y="566"/>
                    <a:pt x="423" y="566"/>
                    <a:pt x="423" y="566"/>
                  </a:cubicBezTo>
                  <a:cubicBezTo>
                    <a:pt x="489" y="566"/>
                    <a:pt x="550" y="542"/>
                    <a:pt x="596" y="499"/>
                  </a:cubicBezTo>
                  <a:cubicBezTo>
                    <a:pt x="813" y="295"/>
                    <a:pt x="813" y="295"/>
                    <a:pt x="813" y="295"/>
                  </a:cubicBezTo>
                  <a:lnTo>
                    <a:pt x="597" y="90"/>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Freeform 12">
              <a:extLst>
                <a:ext uri="{FF2B5EF4-FFF2-40B4-BE49-F238E27FC236}">
                  <a16:creationId xmlns:a16="http://schemas.microsoft.com/office/drawing/2014/main" id="{A71D0BAE-507F-4B8F-86DD-0CEF98B1A5DD}"/>
                </a:ext>
              </a:extLst>
            </p:cNvPr>
            <p:cNvSpPr>
              <a:spLocks/>
            </p:cNvSpPr>
            <p:nvPr/>
          </p:nvSpPr>
          <p:spPr bwMode="auto">
            <a:xfrm>
              <a:off x="4783770" y="3562901"/>
              <a:ext cx="1300221" cy="957426"/>
            </a:xfrm>
            <a:custGeom>
              <a:avLst/>
              <a:gdLst>
                <a:gd name="T0" fmla="*/ 397 w 794"/>
                <a:gd name="T1" fmla="*/ 585 h 585"/>
                <a:gd name="T2" fmla="*/ 219 w 794"/>
                <a:gd name="T3" fmla="*/ 511 h 585"/>
                <a:gd name="T4" fmla="*/ 0 w 794"/>
                <a:gd name="T5" fmla="*/ 291 h 585"/>
                <a:gd name="T6" fmla="*/ 220 w 794"/>
                <a:gd name="T7" fmla="*/ 72 h 585"/>
                <a:gd name="T8" fmla="*/ 397 w 794"/>
                <a:gd name="T9" fmla="*/ 0 h 585"/>
                <a:gd name="T10" fmla="*/ 575 w 794"/>
                <a:gd name="T11" fmla="*/ 73 h 585"/>
                <a:gd name="T12" fmla="*/ 794 w 794"/>
                <a:gd name="T13" fmla="*/ 293 h 585"/>
                <a:gd name="T14" fmla="*/ 574 w 794"/>
                <a:gd name="T15" fmla="*/ 512 h 585"/>
                <a:gd name="T16" fmla="*/ 397 w 794"/>
                <a:gd name="T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4" h="585">
                  <a:moveTo>
                    <a:pt x="397" y="585"/>
                  </a:moveTo>
                  <a:cubicBezTo>
                    <a:pt x="329" y="585"/>
                    <a:pt x="266" y="558"/>
                    <a:pt x="219" y="511"/>
                  </a:cubicBezTo>
                  <a:cubicBezTo>
                    <a:pt x="0" y="291"/>
                    <a:pt x="0" y="291"/>
                    <a:pt x="0" y="291"/>
                  </a:cubicBezTo>
                  <a:cubicBezTo>
                    <a:pt x="220" y="72"/>
                    <a:pt x="220" y="72"/>
                    <a:pt x="220" y="72"/>
                  </a:cubicBezTo>
                  <a:cubicBezTo>
                    <a:pt x="267" y="25"/>
                    <a:pt x="330" y="0"/>
                    <a:pt x="397" y="0"/>
                  </a:cubicBezTo>
                  <a:cubicBezTo>
                    <a:pt x="465" y="0"/>
                    <a:pt x="528" y="26"/>
                    <a:pt x="575" y="73"/>
                  </a:cubicBezTo>
                  <a:cubicBezTo>
                    <a:pt x="794" y="293"/>
                    <a:pt x="794" y="293"/>
                    <a:pt x="794" y="293"/>
                  </a:cubicBezTo>
                  <a:cubicBezTo>
                    <a:pt x="574" y="512"/>
                    <a:pt x="574" y="512"/>
                    <a:pt x="574" y="512"/>
                  </a:cubicBezTo>
                  <a:cubicBezTo>
                    <a:pt x="527" y="559"/>
                    <a:pt x="464" y="585"/>
                    <a:pt x="397" y="585"/>
                  </a:cubicBez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Freeform 13">
              <a:extLst>
                <a:ext uri="{FF2B5EF4-FFF2-40B4-BE49-F238E27FC236}">
                  <a16:creationId xmlns:a16="http://schemas.microsoft.com/office/drawing/2014/main" id="{D96B0415-C4E0-4E49-990E-DA9C2AC520E9}"/>
                </a:ext>
              </a:extLst>
            </p:cNvPr>
            <p:cNvSpPr>
              <a:spLocks/>
            </p:cNvSpPr>
            <p:nvPr/>
          </p:nvSpPr>
          <p:spPr bwMode="auto">
            <a:xfrm>
              <a:off x="4806696" y="3537792"/>
              <a:ext cx="1255461" cy="1005461"/>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Freeform 266">
              <a:extLst>
                <a:ext uri="{FF2B5EF4-FFF2-40B4-BE49-F238E27FC236}">
                  <a16:creationId xmlns:a16="http://schemas.microsoft.com/office/drawing/2014/main" id="{FBD7F2B9-ECF1-4B01-B176-FACE1DEAF275}"/>
                </a:ext>
              </a:extLst>
            </p:cNvPr>
            <p:cNvSpPr>
              <a:spLocks noChangeAspect="1" noEditPoints="1"/>
            </p:cNvSpPr>
            <p:nvPr/>
          </p:nvSpPr>
          <p:spPr bwMode="auto">
            <a:xfrm>
              <a:off x="5196980" y="3819844"/>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4" name="组合 23">
            <a:extLst>
              <a:ext uri="{FF2B5EF4-FFF2-40B4-BE49-F238E27FC236}">
                <a16:creationId xmlns:a16="http://schemas.microsoft.com/office/drawing/2014/main" id="{CAF1D9ED-DA8A-4CF5-9038-EE632DA9151C}"/>
              </a:ext>
            </a:extLst>
          </p:cNvPr>
          <p:cNvGrpSpPr/>
          <p:nvPr/>
        </p:nvGrpSpPr>
        <p:grpSpPr>
          <a:xfrm>
            <a:off x="4328892" y="3317190"/>
            <a:ext cx="1241798" cy="712584"/>
            <a:chOff x="6108009" y="3537792"/>
            <a:chExt cx="1752187" cy="1005461"/>
          </a:xfrm>
          <a:solidFill>
            <a:schemeClr val="accent5"/>
          </a:solidFill>
        </p:grpSpPr>
        <p:sp>
          <p:nvSpPr>
            <p:cNvPr id="25" name="Freeform 20">
              <a:extLst>
                <a:ext uri="{FF2B5EF4-FFF2-40B4-BE49-F238E27FC236}">
                  <a16:creationId xmlns:a16="http://schemas.microsoft.com/office/drawing/2014/main" id="{ECA7DE2B-7DC0-4292-BD52-C88FFAB410E1}"/>
                </a:ext>
              </a:extLst>
            </p:cNvPr>
            <p:cNvSpPr>
              <a:spLocks noEditPoints="1"/>
            </p:cNvSpPr>
            <p:nvPr/>
          </p:nvSpPr>
          <p:spPr bwMode="auto">
            <a:xfrm>
              <a:off x="6129843" y="3573818"/>
              <a:ext cx="1730353" cy="933408"/>
            </a:xfrm>
            <a:custGeom>
              <a:avLst/>
              <a:gdLst>
                <a:gd name="T0" fmla="*/ 529 w 1057"/>
                <a:gd name="T1" fmla="*/ 570 h 570"/>
                <a:gd name="T2" fmla="*/ 529 w 1057"/>
                <a:gd name="T3" fmla="*/ 570 h 570"/>
                <a:gd name="T4" fmla="*/ 293 w 1057"/>
                <a:gd name="T5" fmla="*/ 499 h 570"/>
                <a:gd name="T6" fmla="*/ 0 w 1057"/>
                <a:gd name="T7" fmla="*/ 286 h 570"/>
                <a:gd name="T8" fmla="*/ 292 w 1057"/>
                <a:gd name="T9" fmla="*/ 72 h 570"/>
                <a:gd name="T10" fmla="*/ 528 w 1057"/>
                <a:gd name="T11" fmla="*/ 0 h 570"/>
                <a:gd name="T12" fmla="*/ 763 w 1057"/>
                <a:gd name="T13" fmla="*/ 71 h 570"/>
                <a:gd name="T14" fmla="*/ 1057 w 1057"/>
                <a:gd name="T15" fmla="*/ 284 h 570"/>
                <a:gd name="T16" fmla="*/ 765 w 1057"/>
                <a:gd name="T17" fmla="*/ 498 h 570"/>
                <a:gd name="T18" fmla="*/ 529 w 1057"/>
                <a:gd name="T19" fmla="*/ 570 h 570"/>
                <a:gd name="T20" fmla="*/ 6 w 1057"/>
                <a:gd name="T21" fmla="*/ 286 h 570"/>
                <a:gd name="T22" fmla="*/ 296 w 1057"/>
                <a:gd name="T23" fmla="*/ 497 h 570"/>
                <a:gd name="T24" fmla="*/ 529 w 1057"/>
                <a:gd name="T25" fmla="*/ 566 h 570"/>
                <a:gd name="T26" fmla="*/ 529 w 1057"/>
                <a:gd name="T27" fmla="*/ 566 h 570"/>
                <a:gd name="T28" fmla="*/ 762 w 1057"/>
                <a:gd name="T29" fmla="*/ 496 h 570"/>
                <a:gd name="T30" fmla="*/ 1050 w 1057"/>
                <a:gd name="T31" fmla="*/ 284 h 570"/>
                <a:gd name="T32" fmla="*/ 760 w 1057"/>
                <a:gd name="T33" fmla="*/ 73 h 570"/>
                <a:gd name="T34" fmla="*/ 528 w 1057"/>
                <a:gd name="T35" fmla="*/ 4 h 570"/>
                <a:gd name="T36" fmla="*/ 295 w 1057"/>
                <a:gd name="T37" fmla="*/ 74 h 570"/>
                <a:gd name="T38" fmla="*/ 6 w 1057"/>
                <a:gd name="T39" fmla="*/ 2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70">
                  <a:moveTo>
                    <a:pt x="529" y="570"/>
                  </a:moveTo>
                  <a:cubicBezTo>
                    <a:pt x="529" y="570"/>
                    <a:pt x="529" y="570"/>
                    <a:pt x="529" y="570"/>
                  </a:cubicBezTo>
                  <a:cubicBezTo>
                    <a:pt x="440" y="570"/>
                    <a:pt x="356" y="545"/>
                    <a:pt x="293" y="499"/>
                  </a:cubicBezTo>
                  <a:cubicBezTo>
                    <a:pt x="0" y="286"/>
                    <a:pt x="0" y="286"/>
                    <a:pt x="0" y="286"/>
                  </a:cubicBezTo>
                  <a:cubicBezTo>
                    <a:pt x="292" y="72"/>
                    <a:pt x="292" y="72"/>
                    <a:pt x="292" y="72"/>
                  </a:cubicBezTo>
                  <a:cubicBezTo>
                    <a:pt x="355" y="26"/>
                    <a:pt x="439" y="0"/>
                    <a:pt x="528" y="0"/>
                  </a:cubicBezTo>
                  <a:cubicBezTo>
                    <a:pt x="617" y="0"/>
                    <a:pt x="701" y="25"/>
                    <a:pt x="763" y="71"/>
                  </a:cubicBezTo>
                  <a:cubicBezTo>
                    <a:pt x="1057" y="284"/>
                    <a:pt x="1057" y="284"/>
                    <a:pt x="1057" y="284"/>
                  </a:cubicBezTo>
                  <a:cubicBezTo>
                    <a:pt x="765" y="498"/>
                    <a:pt x="765" y="498"/>
                    <a:pt x="765" y="498"/>
                  </a:cubicBezTo>
                  <a:cubicBezTo>
                    <a:pt x="702" y="544"/>
                    <a:pt x="618" y="570"/>
                    <a:pt x="529" y="570"/>
                  </a:cubicBezTo>
                  <a:close/>
                  <a:moveTo>
                    <a:pt x="6" y="286"/>
                  </a:moveTo>
                  <a:cubicBezTo>
                    <a:pt x="296" y="497"/>
                    <a:pt x="296" y="497"/>
                    <a:pt x="296" y="497"/>
                  </a:cubicBezTo>
                  <a:cubicBezTo>
                    <a:pt x="358" y="542"/>
                    <a:pt x="441" y="566"/>
                    <a:pt x="529" y="566"/>
                  </a:cubicBezTo>
                  <a:cubicBezTo>
                    <a:pt x="529" y="566"/>
                    <a:pt x="529" y="566"/>
                    <a:pt x="529" y="566"/>
                  </a:cubicBezTo>
                  <a:cubicBezTo>
                    <a:pt x="617" y="566"/>
                    <a:pt x="700" y="541"/>
                    <a:pt x="762" y="496"/>
                  </a:cubicBezTo>
                  <a:cubicBezTo>
                    <a:pt x="1050" y="284"/>
                    <a:pt x="1050" y="284"/>
                    <a:pt x="1050" y="284"/>
                  </a:cubicBezTo>
                  <a:cubicBezTo>
                    <a:pt x="760" y="73"/>
                    <a:pt x="760" y="73"/>
                    <a:pt x="760" y="73"/>
                  </a:cubicBezTo>
                  <a:cubicBezTo>
                    <a:pt x="698" y="28"/>
                    <a:pt x="616" y="4"/>
                    <a:pt x="528" y="4"/>
                  </a:cubicBezTo>
                  <a:cubicBezTo>
                    <a:pt x="440" y="4"/>
                    <a:pt x="357" y="29"/>
                    <a:pt x="295" y="74"/>
                  </a:cubicBezTo>
                  <a:lnTo>
                    <a:pt x="6" y="286"/>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Freeform 21">
              <a:extLst>
                <a:ext uri="{FF2B5EF4-FFF2-40B4-BE49-F238E27FC236}">
                  <a16:creationId xmlns:a16="http://schemas.microsoft.com/office/drawing/2014/main" id="{10EA62D4-CA45-4098-B517-FF3F04B6CB72}"/>
                </a:ext>
              </a:extLst>
            </p:cNvPr>
            <p:cNvSpPr>
              <a:spLocks noEditPoints="1"/>
            </p:cNvSpPr>
            <p:nvPr/>
          </p:nvSpPr>
          <p:spPr bwMode="auto">
            <a:xfrm>
              <a:off x="6129843" y="3570543"/>
              <a:ext cx="1604807" cy="943233"/>
            </a:xfrm>
            <a:custGeom>
              <a:avLst/>
              <a:gdLst>
                <a:gd name="T0" fmla="*/ 490 w 980"/>
                <a:gd name="T1" fmla="*/ 576 h 576"/>
                <a:gd name="T2" fmla="*/ 490 w 980"/>
                <a:gd name="T3" fmla="*/ 576 h 576"/>
                <a:gd name="T4" fmla="*/ 272 w 980"/>
                <a:gd name="T5" fmla="*/ 504 h 576"/>
                <a:gd name="T6" fmla="*/ 0 w 980"/>
                <a:gd name="T7" fmla="*/ 288 h 576"/>
                <a:gd name="T8" fmla="*/ 270 w 980"/>
                <a:gd name="T9" fmla="*/ 72 h 576"/>
                <a:gd name="T10" fmla="*/ 490 w 980"/>
                <a:gd name="T11" fmla="*/ 0 h 576"/>
                <a:gd name="T12" fmla="*/ 708 w 980"/>
                <a:gd name="T13" fmla="*/ 72 h 576"/>
                <a:gd name="T14" fmla="*/ 980 w 980"/>
                <a:gd name="T15" fmla="*/ 288 h 576"/>
                <a:gd name="T16" fmla="*/ 710 w 980"/>
                <a:gd name="T17" fmla="*/ 504 h 576"/>
                <a:gd name="T18" fmla="*/ 490 w 980"/>
                <a:gd name="T19" fmla="*/ 576 h 576"/>
                <a:gd name="T20" fmla="*/ 17 w 980"/>
                <a:gd name="T21" fmla="*/ 288 h 576"/>
                <a:gd name="T22" fmla="*/ 280 w 980"/>
                <a:gd name="T23" fmla="*/ 497 h 576"/>
                <a:gd name="T24" fmla="*/ 490 w 980"/>
                <a:gd name="T25" fmla="*/ 566 h 576"/>
                <a:gd name="T26" fmla="*/ 490 w 980"/>
                <a:gd name="T27" fmla="*/ 566 h 576"/>
                <a:gd name="T28" fmla="*/ 701 w 980"/>
                <a:gd name="T29" fmla="*/ 497 h 576"/>
                <a:gd name="T30" fmla="*/ 963 w 980"/>
                <a:gd name="T31" fmla="*/ 288 h 576"/>
                <a:gd name="T32" fmla="*/ 700 w 980"/>
                <a:gd name="T33" fmla="*/ 79 h 576"/>
                <a:gd name="T34" fmla="*/ 490 w 980"/>
                <a:gd name="T35" fmla="*/ 10 h 576"/>
                <a:gd name="T36" fmla="*/ 279 w 980"/>
                <a:gd name="T37" fmla="*/ 79 h 576"/>
                <a:gd name="T38" fmla="*/ 17 w 980"/>
                <a:gd name="T3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490" y="576"/>
                  </a:moveTo>
                  <a:cubicBezTo>
                    <a:pt x="490" y="576"/>
                    <a:pt x="490" y="576"/>
                    <a:pt x="490" y="576"/>
                  </a:cubicBezTo>
                  <a:cubicBezTo>
                    <a:pt x="408" y="576"/>
                    <a:pt x="330" y="550"/>
                    <a:pt x="272" y="504"/>
                  </a:cubicBezTo>
                  <a:cubicBezTo>
                    <a:pt x="0" y="288"/>
                    <a:pt x="0" y="288"/>
                    <a:pt x="0" y="288"/>
                  </a:cubicBezTo>
                  <a:cubicBezTo>
                    <a:pt x="270" y="72"/>
                    <a:pt x="270" y="72"/>
                    <a:pt x="270" y="72"/>
                  </a:cubicBezTo>
                  <a:cubicBezTo>
                    <a:pt x="329" y="25"/>
                    <a:pt x="407" y="0"/>
                    <a:pt x="490" y="0"/>
                  </a:cubicBezTo>
                  <a:cubicBezTo>
                    <a:pt x="573" y="0"/>
                    <a:pt x="650" y="26"/>
                    <a:pt x="708" y="72"/>
                  </a:cubicBezTo>
                  <a:cubicBezTo>
                    <a:pt x="980" y="288"/>
                    <a:pt x="980" y="288"/>
                    <a:pt x="980" y="288"/>
                  </a:cubicBezTo>
                  <a:cubicBezTo>
                    <a:pt x="710" y="504"/>
                    <a:pt x="710" y="504"/>
                    <a:pt x="710" y="504"/>
                  </a:cubicBezTo>
                  <a:cubicBezTo>
                    <a:pt x="651" y="550"/>
                    <a:pt x="573" y="576"/>
                    <a:pt x="490" y="576"/>
                  </a:cubicBezTo>
                  <a:close/>
                  <a:moveTo>
                    <a:pt x="17" y="288"/>
                  </a:moveTo>
                  <a:cubicBezTo>
                    <a:pt x="280" y="497"/>
                    <a:pt x="280" y="497"/>
                    <a:pt x="280" y="497"/>
                  </a:cubicBezTo>
                  <a:cubicBezTo>
                    <a:pt x="336" y="541"/>
                    <a:pt x="411" y="566"/>
                    <a:pt x="490" y="566"/>
                  </a:cubicBezTo>
                  <a:cubicBezTo>
                    <a:pt x="490" y="566"/>
                    <a:pt x="490" y="566"/>
                    <a:pt x="490" y="566"/>
                  </a:cubicBezTo>
                  <a:cubicBezTo>
                    <a:pt x="570" y="566"/>
                    <a:pt x="645" y="542"/>
                    <a:pt x="701" y="497"/>
                  </a:cubicBezTo>
                  <a:cubicBezTo>
                    <a:pt x="963" y="288"/>
                    <a:pt x="963" y="288"/>
                    <a:pt x="963" y="288"/>
                  </a:cubicBezTo>
                  <a:cubicBezTo>
                    <a:pt x="700" y="79"/>
                    <a:pt x="700" y="79"/>
                    <a:pt x="700" y="79"/>
                  </a:cubicBezTo>
                  <a:cubicBezTo>
                    <a:pt x="644" y="34"/>
                    <a:pt x="569" y="10"/>
                    <a:pt x="490" y="10"/>
                  </a:cubicBezTo>
                  <a:cubicBezTo>
                    <a:pt x="410" y="10"/>
                    <a:pt x="335" y="34"/>
                    <a:pt x="279" y="79"/>
                  </a:cubicBezTo>
                  <a:lnTo>
                    <a:pt x="17" y="288"/>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22">
              <a:extLst>
                <a:ext uri="{FF2B5EF4-FFF2-40B4-BE49-F238E27FC236}">
                  <a16:creationId xmlns:a16="http://schemas.microsoft.com/office/drawing/2014/main" id="{6039EE77-E86F-49F2-8613-2050A8408E8A}"/>
                </a:ext>
              </a:extLst>
            </p:cNvPr>
            <p:cNvSpPr>
              <a:spLocks noEditPoints="1"/>
            </p:cNvSpPr>
            <p:nvPr/>
          </p:nvSpPr>
          <p:spPr bwMode="auto">
            <a:xfrm>
              <a:off x="6129843" y="3563993"/>
              <a:ext cx="1493453" cy="955242"/>
            </a:xfrm>
            <a:custGeom>
              <a:avLst/>
              <a:gdLst>
                <a:gd name="T0" fmla="*/ 456 w 912"/>
                <a:gd name="T1" fmla="*/ 583 h 583"/>
                <a:gd name="T2" fmla="*/ 456 w 912"/>
                <a:gd name="T3" fmla="*/ 583 h 583"/>
                <a:gd name="T4" fmla="*/ 253 w 912"/>
                <a:gd name="T5" fmla="*/ 510 h 583"/>
                <a:gd name="T6" fmla="*/ 0 w 912"/>
                <a:gd name="T7" fmla="*/ 292 h 583"/>
                <a:gd name="T8" fmla="*/ 251 w 912"/>
                <a:gd name="T9" fmla="*/ 74 h 583"/>
                <a:gd name="T10" fmla="*/ 456 w 912"/>
                <a:gd name="T11" fmla="*/ 0 h 583"/>
                <a:gd name="T12" fmla="*/ 659 w 912"/>
                <a:gd name="T13" fmla="*/ 73 h 583"/>
                <a:gd name="T14" fmla="*/ 912 w 912"/>
                <a:gd name="T15" fmla="*/ 291 h 583"/>
                <a:gd name="T16" fmla="*/ 660 w 912"/>
                <a:gd name="T17" fmla="*/ 510 h 583"/>
                <a:gd name="T18" fmla="*/ 456 w 912"/>
                <a:gd name="T19" fmla="*/ 583 h 583"/>
                <a:gd name="T20" fmla="*/ 26 w 912"/>
                <a:gd name="T21" fmla="*/ 292 h 583"/>
                <a:gd name="T22" fmla="*/ 266 w 912"/>
                <a:gd name="T23" fmla="*/ 499 h 583"/>
                <a:gd name="T24" fmla="*/ 456 w 912"/>
                <a:gd name="T25" fmla="*/ 567 h 583"/>
                <a:gd name="T26" fmla="*/ 456 w 912"/>
                <a:gd name="T27" fmla="*/ 567 h 583"/>
                <a:gd name="T28" fmla="*/ 647 w 912"/>
                <a:gd name="T29" fmla="*/ 498 h 583"/>
                <a:gd name="T30" fmla="*/ 885 w 912"/>
                <a:gd name="T31" fmla="*/ 291 h 583"/>
                <a:gd name="T32" fmla="*/ 646 w 912"/>
                <a:gd name="T33" fmla="*/ 85 h 583"/>
                <a:gd name="T34" fmla="*/ 456 w 912"/>
                <a:gd name="T35" fmla="*/ 17 h 583"/>
                <a:gd name="T36" fmla="*/ 264 w 912"/>
                <a:gd name="T37" fmla="*/ 85 h 583"/>
                <a:gd name="T38" fmla="*/ 26 w 912"/>
                <a:gd name="T39" fmla="*/ 29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3">
                  <a:moveTo>
                    <a:pt x="456" y="583"/>
                  </a:moveTo>
                  <a:cubicBezTo>
                    <a:pt x="456" y="583"/>
                    <a:pt x="456" y="583"/>
                    <a:pt x="456" y="583"/>
                  </a:cubicBezTo>
                  <a:cubicBezTo>
                    <a:pt x="379" y="583"/>
                    <a:pt x="307" y="557"/>
                    <a:pt x="253" y="510"/>
                  </a:cubicBezTo>
                  <a:cubicBezTo>
                    <a:pt x="0" y="292"/>
                    <a:pt x="0" y="292"/>
                    <a:pt x="0" y="292"/>
                  </a:cubicBezTo>
                  <a:cubicBezTo>
                    <a:pt x="251" y="74"/>
                    <a:pt x="251" y="74"/>
                    <a:pt x="251" y="74"/>
                  </a:cubicBezTo>
                  <a:cubicBezTo>
                    <a:pt x="305" y="26"/>
                    <a:pt x="378" y="0"/>
                    <a:pt x="456" y="0"/>
                  </a:cubicBezTo>
                  <a:cubicBezTo>
                    <a:pt x="533" y="1"/>
                    <a:pt x="605" y="26"/>
                    <a:pt x="659" y="73"/>
                  </a:cubicBezTo>
                  <a:cubicBezTo>
                    <a:pt x="912" y="291"/>
                    <a:pt x="912" y="291"/>
                    <a:pt x="912" y="291"/>
                  </a:cubicBezTo>
                  <a:cubicBezTo>
                    <a:pt x="660" y="510"/>
                    <a:pt x="660" y="510"/>
                    <a:pt x="660" y="510"/>
                  </a:cubicBezTo>
                  <a:cubicBezTo>
                    <a:pt x="606" y="557"/>
                    <a:pt x="534" y="583"/>
                    <a:pt x="456" y="583"/>
                  </a:cubicBezTo>
                  <a:close/>
                  <a:moveTo>
                    <a:pt x="26" y="292"/>
                  </a:moveTo>
                  <a:cubicBezTo>
                    <a:pt x="266" y="499"/>
                    <a:pt x="266" y="499"/>
                    <a:pt x="266" y="499"/>
                  </a:cubicBezTo>
                  <a:cubicBezTo>
                    <a:pt x="316" y="542"/>
                    <a:pt x="384" y="566"/>
                    <a:pt x="456" y="567"/>
                  </a:cubicBezTo>
                  <a:cubicBezTo>
                    <a:pt x="456" y="567"/>
                    <a:pt x="456" y="567"/>
                    <a:pt x="456" y="567"/>
                  </a:cubicBezTo>
                  <a:cubicBezTo>
                    <a:pt x="529" y="567"/>
                    <a:pt x="596" y="542"/>
                    <a:pt x="647" y="498"/>
                  </a:cubicBezTo>
                  <a:cubicBezTo>
                    <a:pt x="885" y="291"/>
                    <a:pt x="885" y="291"/>
                    <a:pt x="885" y="291"/>
                  </a:cubicBezTo>
                  <a:cubicBezTo>
                    <a:pt x="646" y="85"/>
                    <a:pt x="646" y="85"/>
                    <a:pt x="646" y="85"/>
                  </a:cubicBezTo>
                  <a:cubicBezTo>
                    <a:pt x="595" y="41"/>
                    <a:pt x="528" y="17"/>
                    <a:pt x="456" y="17"/>
                  </a:cubicBezTo>
                  <a:cubicBezTo>
                    <a:pt x="383" y="17"/>
                    <a:pt x="315" y="41"/>
                    <a:pt x="264" y="85"/>
                  </a:cubicBezTo>
                  <a:lnTo>
                    <a:pt x="26" y="292"/>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Freeform 23">
              <a:extLst>
                <a:ext uri="{FF2B5EF4-FFF2-40B4-BE49-F238E27FC236}">
                  <a16:creationId xmlns:a16="http://schemas.microsoft.com/office/drawing/2014/main" id="{3153427B-0536-4416-96E0-83A3DD20B703}"/>
                </a:ext>
              </a:extLst>
            </p:cNvPr>
            <p:cNvSpPr>
              <a:spLocks noEditPoints="1"/>
            </p:cNvSpPr>
            <p:nvPr/>
          </p:nvSpPr>
          <p:spPr bwMode="auto">
            <a:xfrm>
              <a:off x="6129843" y="3559626"/>
              <a:ext cx="1385374" cy="963976"/>
            </a:xfrm>
            <a:custGeom>
              <a:avLst/>
              <a:gdLst>
                <a:gd name="T0" fmla="*/ 423 w 846"/>
                <a:gd name="T1" fmla="*/ 589 h 589"/>
                <a:gd name="T2" fmla="*/ 423 w 846"/>
                <a:gd name="T3" fmla="*/ 589 h 589"/>
                <a:gd name="T4" fmla="*/ 234 w 846"/>
                <a:gd name="T5" fmla="*/ 515 h 589"/>
                <a:gd name="T6" fmla="*/ 0 w 846"/>
                <a:gd name="T7" fmla="*/ 295 h 589"/>
                <a:gd name="T8" fmla="*/ 233 w 846"/>
                <a:gd name="T9" fmla="*/ 74 h 589"/>
                <a:gd name="T10" fmla="*/ 423 w 846"/>
                <a:gd name="T11" fmla="*/ 0 h 589"/>
                <a:gd name="T12" fmla="*/ 612 w 846"/>
                <a:gd name="T13" fmla="*/ 74 h 589"/>
                <a:gd name="T14" fmla="*/ 846 w 846"/>
                <a:gd name="T15" fmla="*/ 294 h 589"/>
                <a:gd name="T16" fmla="*/ 613 w 846"/>
                <a:gd name="T17" fmla="*/ 515 h 589"/>
                <a:gd name="T18" fmla="*/ 423 w 846"/>
                <a:gd name="T19" fmla="*/ 589 h 589"/>
                <a:gd name="T20" fmla="*/ 34 w 846"/>
                <a:gd name="T21" fmla="*/ 295 h 589"/>
                <a:gd name="T22" fmla="*/ 251 w 846"/>
                <a:gd name="T23" fmla="*/ 499 h 589"/>
                <a:gd name="T24" fmla="*/ 423 w 846"/>
                <a:gd name="T25" fmla="*/ 566 h 589"/>
                <a:gd name="T26" fmla="*/ 423 w 846"/>
                <a:gd name="T27" fmla="*/ 566 h 589"/>
                <a:gd name="T28" fmla="*/ 597 w 846"/>
                <a:gd name="T29" fmla="*/ 499 h 589"/>
                <a:gd name="T30" fmla="*/ 812 w 846"/>
                <a:gd name="T31" fmla="*/ 294 h 589"/>
                <a:gd name="T32" fmla="*/ 595 w 846"/>
                <a:gd name="T33" fmla="*/ 90 h 589"/>
                <a:gd name="T34" fmla="*/ 423 w 846"/>
                <a:gd name="T35" fmla="*/ 23 h 589"/>
                <a:gd name="T36" fmla="*/ 250 w 846"/>
                <a:gd name="T37" fmla="*/ 90 h 589"/>
                <a:gd name="T38" fmla="*/ 34 w 846"/>
                <a:gd name="T39" fmla="*/ 29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6" h="589">
                  <a:moveTo>
                    <a:pt x="423" y="589"/>
                  </a:moveTo>
                  <a:cubicBezTo>
                    <a:pt x="423" y="589"/>
                    <a:pt x="423" y="589"/>
                    <a:pt x="423" y="589"/>
                  </a:cubicBezTo>
                  <a:cubicBezTo>
                    <a:pt x="352" y="589"/>
                    <a:pt x="285" y="563"/>
                    <a:pt x="234" y="515"/>
                  </a:cubicBezTo>
                  <a:cubicBezTo>
                    <a:pt x="0" y="295"/>
                    <a:pt x="0" y="295"/>
                    <a:pt x="0" y="295"/>
                  </a:cubicBezTo>
                  <a:cubicBezTo>
                    <a:pt x="233" y="74"/>
                    <a:pt x="233" y="74"/>
                    <a:pt x="233" y="74"/>
                  </a:cubicBezTo>
                  <a:cubicBezTo>
                    <a:pt x="283" y="26"/>
                    <a:pt x="351" y="0"/>
                    <a:pt x="423" y="0"/>
                  </a:cubicBezTo>
                  <a:cubicBezTo>
                    <a:pt x="495" y="0"/>
                    <a:pt x="562" y="27"/>
                    <a:pt x="612" y="74"/>
                  </a:cubicBezTo>
                  <a:cubicBezTo>
                    <a:pt x="846" y="294"/>
                    <a:pt x="846" y="294"/>
                    <a:pt x="846" y="294"/>
                  </a:cubicBezTo>
                  <a:cubicBezTo>
                    <a:pt x="613" y="515"/>
                    <a:pt x="613" y="515"/>
                    <a:pt x="613" y="515"/>
                  </a:cubicBezTo>
                  <a:cubicBezTo>
                    <a:pt x="563" y="563"/>
                    <a:pt x="495" y="589"/>
                    <a:pt x="423" y="589"/>
                  </a:cubicBezTo>
                  <a:close/>
                  <a:moveTo>
                    <a:pt x="34" y="295"/>
                  </a:moveTo>
                  <a:cubicBezTo>
                    <a:pt x="251" y="499"/>
                    <a:pt x="251" y="499"/>
                    <a:pt x="251" y="499"/>
                  </a:cubicBezTo>
                  <a:cubicBezTo>
                    <a:pt x="297" y="542"/>
                    <a:pt x="358" y="566"/>
                    <a:pt x="423" y="566"/>
                  </a:cubicBezTo>
                  <a:cubicBezTo>
                    <a:pt x="423" y="566"/>
                    <a:pt x="423" y="566"/>
                    <a:pt x="423" y="566"/>
                  </a:cubicBezTo>
                  <a:cubicBezTo>
                    <a:pt x="489" y="566"/>
                    <a:pt x="551" y="542"/>
                    <a:pt x="597" y="499"/>
                  </a:cubicBezTo>
                  <a:cubicBezTo>
                    <a:pt x="812" y="294"/>
                    <a:pt x="812" y="294"/>
                    <a:pt x="812" y="294"/>
                  </a:cubicBezTo>
                  <a:cubicBezTo>
                    <a:pt x="595" y="90"/>
                    <a:pt x="595" y="90"/>
                    <a:pt x="595" y="90"/>
                  </a:cubicBezTo>
                  <a:cubicBezTo>
                    <a:pt x="549" y="47"/>
                    <a:pt x="488" y="23"/>
                    <a:pt x="423" y="23"/>
                  </a:cubicBezTo>
                  <a:cubicBezTo>
                    <a:pt x="357" y="23"/>
                    <a:pt x="296" y="47"/>
                    <a:pt x="250" y="90"/>
                  </a:cubicBezTo>
                  <a:lnTo>
                    <a:pt x="34" y="295"/>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Freeform 24">
              <a:extLst>
                <a:ext uri="{FF2B5EF4-FFF2-40B4-BE49-F238E27FC236}">
                  <a16:creationId xmlns:a16="http://schemas.microsoft.com/office/drawing/2014/main" id="{66F03F18-ED09-466F-B73E-7A72EB109747}"/>
                </a:ext>
              </a:extLst>
            </p:cNvPr>
            <p:cNvSpPr>
              <a:spLocks/>
            </p:cNvSpPr>
            <p:nvPr/>
          </p:nvSpPr>
          <p:spPr bwMode="auto">
            <a:xfrm>
              <a:off x="6108009" y="3562901"/>
              <a:ext cx="1300221" cy="957426"/>
            </a:xfrm>
            <a:custGeom>
              <a:avLst/>
              <a:gdLst>
                <a:gd name="T0" fmla="*/ 397 w 794"/>
                <a:gd name="T1" fmla="*/ 585 h 585"/>
                <a:gd name="T2" fmla="*/ 219 w 794"/>
                <a:gd name="T3" fmla="*/ 512 h 585"/>
                <a:gd name="T4" fmla="*/ 0 w 794"/>
                <a:gd name="T5" fmla="*/ 293 h 585"/>
                <a:gd name="T6" fmla="*/ 218 w 794"/>
                <a:gd name="T7" fmla="*/ 73 h 585"/>
                <a:gd name="T8" fmla="*/ 397 w 794"/>
                <a:gd name="T9" fmla="*/ 0 h 585"/>
                <a:gd name="T10" fmla="*/ 574 w 794"/>
                <a:gd name="T11" fmla="*/ 72 h 585"/>
                <a:gd name="T12" fmla="*/ 794 w 794"/>
                <a:gd name="T13" fmla="*/ 291 h 585"/>
                <a:gd name="T14" fmla="*/ 575 w 794"/>
                <a:gd name="T15" fmla="*/ 511 h 585"/>
                <a:gd name="T16" fmla="*/ 397 w 794"/>
                <a:gd name="T17" fmla="*/ 585 h 585"/>
                <a:gd name="T18" fmla="*/ 397 w 794"/>
                <a:gd name="T19"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585">
                  <a:moveTo>
                    <a:pt x="397" y="585"/>
                  </a:moveTo>
                  <a:cubicBezTo>
                    <a:pt x="330" y="585"/>
                    <a:pt x="267" y="559"/>
                    <a:pt x="219" y="512"/>
                  </a:cubicBezTo>
                  <a:cubicBezTo>
                    <a:pt x="0" y="293"/>
                    <a:pt x="0" y="293"/>
                    <a:pt x="0" y="293"/>
                  </a:cubicBezTo>
                  <a:cubicBezTo>
                    <a:pt x="218" y="73"/>
                    <a:pt x="218" y="73"/>
                    <a:pt x="218" y="73"/>
                  </a:cubicBezTo>
                  <a:cubicBezTo>
                    <a:pt x="266" y="26"/>
                    <a:pt x="329" y="0"/>
                    <a:pt x="397" y="0"/>
                  </a:cubicBezTo>
                  <a:cubicBezTo>
                    <a:pt x="464" y="0"/>
                    <a:pt x="527" y="25"/>
                    <a:pt x="574" y="72"/>
                  </a:cubicBezTo>
                  <a:cubicBezTo>
                    <a:pt x="794" y="291"/>
                    <a:pt x="794" y="291"/>
                    <a:pt x="794" y="291"/>
                  </a:cubicBezTo>
                  <a:cubicBezTo>
                    <a:pt x="575" y="511"/>
                    <a:pt x="575" y="511"/>
                    <a:pt x="575" y="511"/>
                  </a:cubicBezTo>
                  <a:cubicBezTo>
                    <a:pt x="528" y="558"/>
                    <a:pt x="464" y="585"/>
                    <a:pt x="397" y="585"/>
                  </a:cubicBezTo>
                  <a:cubicBezTo>
                    <a:pt x="397" y="585"/>
                    <a:pt x="397" y="585"/>
                    <a:pt x="397" y="585"/>
                  </a:cubicBez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Freeform 25">
              <a:extLst>
                <a:ext uri="{FF2B5EF4-FFF2-40B4-BE49-F238E27FC236}">
                  <a16:creationId xmlns:a16="http://schemas.microsoft.com/office/drawing/2014/main" id="{F34C622E-39B6-4B76-934A-1A08F4D4241D}"/>
                </a:ext>
              </a:extLst>
            </p:cNvPr>
            <p:cNvSpPr>
              <a:spLocks/>
            </p:cNvSpPr>
            <p:nvPr/>
          </p:nvSpPr>
          <p:spPr bwMode="auto">
            <a:xfrm>
              <a:off x="6129843" y="3537792"/>
              <a:ext cx="1255461" cy="1005461"/>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grpFill/>
            <a:ln>
              <a:noFill/>
            </a:ln>
          </p:spPr>
          <p:txBody>
            <a:bodyPr vert="horz" wrap="square" lIns="64804" tIns="32402" rIns="64804" bIns="32402" numCol="1" anchor="t" anchorCtr="0" compatLnSpc="1">
              <a:prstTxWarp prst="textNoShape">
                <a:avLst/>
              </a:prstTxWarp>
            </a:bodyPr>
            <a:lstStyle/>
            <a:p>
              <a:endParaRPr lang="zh-CN" altLang="en-US" sz="1205"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31" name="组合 30">
              <a:extLst>
                <a:ext uri="{FF2B5EF4-FFF2-40B4-BE49-F238E27FC236}">
                  <a16:creationId xmlns:a16="http://schemas.microsoft.com/office/drawing/2014/main" id="{3D45FB1A-D365-4DE3-970A-74A16FF65F6B}"/>
                </a:ext>
              </a:extLst>
            </p:cNvPr>
            <p:cNvGrpSpPr>
              <a:grpSpLocks noChangeAspect="1"/>
            </p:cNvGrpSpPr>
            <p:nvPr/>
          </p:nvGrpSpPr>
          <p:grpSpPr>
            <a:xfrm>
              <a:off x="6558614" y="3825083"/>
              <a:ext cx="531153" cy="454764"/>
              <a:chOff x="2162176" y="-104775"/>
              <a:chExt cx="1655763" cy="1417638"/>
            </a:xfrm>
            <a:grpFill/>
          </p:grpSpPr>
          <p:sp>
            <p:nvSpPr>
              <p:cNvPr id="32" name="Freeform 3767">
                <a:extLst>
                  <a:ext uri="{FF2B5EF4-FFF2-40B4-BE49-F238E27FC236}">
                    <a16:creationId xmlns:a16="http://schemas.microsoft.com/office/drawing/2014/main" id="{2F90B798-85AC-4570-AF9B-CABB4767C713}"/>
                  </a:ext>
                </a:extLst>
              </p:cNvPr>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zh-CN" altLang="en-US" sz="1205">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3768">
                <a:extLst>
                  <a:ext uri="{FF2B5EF4-FFF2-40B4-BE49-F238E27FC236}">
                    <a16:creationId xmlns:a16="http://schemas.microsoft.com/office/drawing/2014/main" id="{4417F08C-5AA7-44A1-8583-F4127046958E}"/>
                  </a:ext>
                </a:extLst>
              </p:cNvPr>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804" tIns="32402" rIns="64804" bIns="32402" numCol="1" anchor="t" anchorCtr="0" compatLnSpc="1">
                <a:prstTxWarp prst="textNoShape">
                  <a:avLst/>
                </a:prstTxWarp>
              </a:bodyPr>
              <a:lstStyle/>
              <a:p>
                <a:endParaRPr lang="zh-CN" altLang="en-US" sz="1205">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34" name="TextBox 58">
            <a:extLst>
              <a:ext uri="{FF2B5EF4-FFF2-40B4-BE49-F238E27FC236}">
                <a16:creationId xmlns:a16="http://schemas.microsoft.com/office/drawing/2014/main" id="{BEC9E1EB-408D-4968-889C-1172AA5EE545}"/>
              </a:ext>
            </a:extLst>
          </p:cNvPr>
          <p:cNvSpPr txBox="1"/>
          <p:nvPr/>
        </p:nvSpPr>
        <p:spPr>
          <a:xfrm>
            <a:off x="5664001" y="3308299"/>
            <a:ext cx="2427868" cy="703013"/>
          </a:xfrm>
          <a:prstGeom prst="rect">
            <a:avLst/>
          </a:prstGeom>
          <a:noFill/>
        </p:spPr>
        <p:txBody>
          <a:bodyPr wrap="square" rtlCol="0">
            <a:spAutoFit/>
          </a:bodyPr>
          <a:lstStyle/>
          <a:p>
            <a:pPr algn="ctr"/>
            <a:r>
              <a:rPr lang="zh-CN" altLang="en-US" sz="992"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p>
        </p:txBody>
      </p:sp>
      <p:sp>
        <p:nvSpPr>
          <p:cNvPr id="35" name="TextBox 59">
            <a:extLst>
              <a:ext uri="{FF2B5EF4-FFF2-40B4-BE49-F238E27FC236}">
                <a16:creationId xmlns:a16="http://schemas.microsoft.com/office/drawing/2014/main" id="{4B22D0F0-A7D0-4D48-8FFF-E7185B9B92CB}"/>
              </a:ext>
            </a:extLst>
          </p:cNvPr>
          <p:cNvSpPr txBox="1"/>
          <p:nvPr/>
        </p:nvSpPr>
        <p:spPr>
          <a:xfrm>
            <a:off x="607388" y="3308299"/>
            <a:ext cx="2427868" cy="703013"/>
          </a:xfrm>
          <a:prstGeom prst="rect">
            <a:avLst/>
          </a:prstGeom>
          <a:noFill/>
        </p:spPr>
        <p:txBody>
          <a:bodyPr wrap="square" rtlCol="0">
            <a:spAutoFit/>
          </a:bodyPr>
          <a:lstStyle/>
          <a:p>
            <a:pPr algn="ctr"/>
            <a:r>
              <a:rPr lang="zh-CN" altLang="en-US" sz="992"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p>
        </p:txBody>
      </p:sp>
      <p:sp>
        <p:nvSpPr>
          <p:cNvPr id="36" name="TextBox 60">
            <a:extLst>
              <a:ext uri="{FF2B5EF4-FFF2-40B4-BE49-F238E27FC236}">
                <a16:creationId xmlns:a16="http://schemas.microsoft.com/office/drawing/2014/main" id="{AA9AA453-66A6-4A88-8EB3-F0AB7A2CEA93}"/>
              </a:ext>
            </a:extLst>
          </p:cNvPr>
          <p:cNvSpPr txBox="1"/>
          <p:nvPr/>
        </p:nvSpPr>
        <p:spPr>
          <a:xfrm>
            <a:off x="3114712" y="1719517"/>
            <a:ext cx="2427868" cy="703013"/>
          </a:xfrm>
          <a:prstGeom prst="rect">
            <a:avLst/>
          </a:prstGeom>
          <a:noFill/>
        </p:spPr>
        <p:txBody>
          <a:bodyPr wrap="square" rtlCol="0">
            <a:spAutoFit/>
          </a:bodyPr>
          <a:lstStyle/>
          <a:p>
            <a:pPr algn="ctr"/>
            <a:r>
              <a:rPr lang="zh-CN" altLang="en-US" sz="992"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p>
        </p:txBody>
      </p:sp>
      <p:sp>
        <p:nvSpPr>
          <p:cNvPr id="37" name="TextBox 61">
            <a:extLst>
              <a:ext uri="{FF2B5EF4-FFF2-40B4-BE49-F238E27FC236}">
                <a16:creationId xmlns:a16="http://schemas.microsoft.com/office/drawing/2014/main" id="{EDB11951-29B2-4349-83FE-A95896CB3DF9}"/>
              </a:ext>
            </a:extLst>
          </p:cNvPr>
          <p:cNvSpPr txBox="1"/>
          <p:nvPr/>
        </p:nvSpPr>
        <p:spPr>
          <a:xfrm>
            <a:off x="4113697" y="3896447"/>
            <a:ext cx="429899" cy="790473"/>
          </a:xfrm>
          <a:prstGeom prst="rect">
            <a:avLst/>
          </a:prstGeom>
          <a:noFill/>
        </p:spPr>
        <p:txBody>
          <a:bodyPr wrap="square" rtlCol="0">
            <a:spAutoFit/>
          </a:bodyPr>
          <a:lstStyle/>
          <a:p>
            <a:pPr algn="dist"/>
            <a:r>
              <a:rPr lang="zh-CN" altLang="en-US" sz="1134" b="1" dirty="0">
                <a:solidFill>
                  <a:schemeClr val="bg1"/>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添加标题</a:t>
            </a:r>
          </a:p>
        </p:txBody>
      </p:sp>
      <p:sp>
        <p:nvSpPr>
          <p:cNvPr id="38" name="椭圆 37">
            <a:extLst>
              <a:ext uri="{FF2B5EF4-FFF2-40B4-BE49-F238E27FC236}">
                <a16:creationId xmlns:a16="http://schemas.microsoft.com/office/drawing/2014/main" id="{D5E71EAB-6039-46F1-A6BC-0DE392C7740E}"/>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9" name="文本框 38">
            <a:extLst>
              <a:ext uri="{FF2B5EF4-FFF2-40B4-BE49-F238E27FC236}">
                <a16:creationId xmlns:a16="http://schemas.microsoft.com/office/drawing/2014/main" id="{1343BBFB-4F33-483D-ABC8-7E000B3ED7C8}"/>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40" name="直接连接符 39">
            <a:extLst>
              <a:ext uri="{FF2B5EF4-FFF2-40B4-BE49-F238E27FC236}">
                <a16:creationId xmlns:a16="http://schemas.microsoft.com/office/drawing/2014/main" id="{3EE8EB61-E278-4B2E-AE9B-8EDC28F61724}"/>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476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BD198389-CFFD-4015-9290-7E7606FC8DDC}"/>
              </a:ext>
            </a:extLst>
          </p:cNvPr>
          <p:cNvSpPr>
            <a:spLocks noChangeArrowheads="1"/>
          </p:cNvSpPr>
          <p:nvPr/>
        </p:nvSpPr>
        <p:spPr bwMode="auto">
          <a:xfrm>
            <a:off x="5999944" y="3177661"/>
            <a:ext cx="121415" cy="2037052"/>
          </a:xfrm>
          <a:prstGeom prst="rect">
            <a:avLst/>
          </a:prstGeom>
          <a:gradFill rotWithShape="0">
            <a:gsLst>
              <a:gs pos="0">
                <a:schemeClr val="bg1">
                  <a:lumMod val="85000"/>
                </a:schemeClr>
              </a:gs>
              <a:gs pos="100000">
                <a:schemeClr val="tx1">
                  <a:lumMod val="85000"/>
                  <a:lumOff val="15000"/>
                </a:schemeClr>
              </a:gs>
            </a:gsLst>
            <a:lin ang="0"/>
          </a:gradFill>
          <a:ln>
            <a:noFill/>
          </a:ln>
        </p:spPr>
        <p:txBody>
          <a:bodyPr lIns="86345" tIns="43173" rIns="86345" bIns="43173"/>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endParaRPr lang="zh-CN" altLang="en-US" sz="1205">
              <a:sym typeface="Agency FB" panose="020B0503020202020204" pitchFamily="34" charset="0"/>
            </a:endParaRPr>
          </a:p>
        </p:txBody>
      </p:sp>
      <p:grpSp>
        <p:nvGrpSpPr>
          <p:cNvPr id="6" name="组合 5">
            <a:extLst>
              <a:ext uri="{FF2B5EF4-FFF2-40B4-BE49-F238E27FC236}">
                <a16:creationId xmlns:a16="http://schemas.microsoft.com/office/drawing/2014/main" id="{781A6C78-1935-45A6-9943-B93EE9EC2005}"/>
              </a:ext>
            </a:extLst>
          </p:cNvPr>
          <p:cNvGrpSpPr>
            <a:grpSpLocks/>
          </p:cNvGrpSpPr>
          <p:nvPr/>
        </p:nvGrpSpPr>
        <p:grpSpPr bwMode="auto">
          <a:xfrm>
            <a:off x="4283282" y="1421816"/>
            <a:ext cx="3561478" cy="3488073"/>
            <a:chOff x="2238026" y="1162668"/>
            <a:chExt cx="5028877" cy="4922375"/>
          </a:xfrm>
        </p:grpSpPr>
        <p:sp>
          <p:nvSpPr>
            <p:cNvPr id="7" name="Freeform 6">
              <a:extLst>
                <a:ext uri="{FF2B5EF4-FFF2-40B4-BE49-F238E27FC236}">
                  <a16:creationId xmlns:a16="http://schemas.microsoft.com/office/drawing/2014/main" id="{9BDED609-67E6-48C6-9818-2644FEF49D97}"/>
                </a:ext>
              </a:extLst>
            </p:cNvPr>
            <p:cNvSpPr>
              <a:spLocks/>
            </p:cNvSpPr>
            <p:nvPr/>
          </p:nvSpPr>
          <p:spPr bwMode="auto">
            <a:xfrm>
              <a:off x="4756562" y="2942263"/>
              <a:ext cx="2510341" cy="2003069"/>
            </a:xfrm>
            <a:custGeom>
              <a:avLst/>
              <a:gdLst>
                <a:gd name="T0" fmla="*/ 2147483647 w 1002"/>
                <a:gd name="T1" fmla="*/ 2147483647 h 799"/>
                <a:gd name="T2" fmla="*/ 2147483647 w 1002"/>
                <a:gd name="T3" fmla="*/ 2147483647 h 799"/>
                <a:gd name="T4" fmla="*/ 2147483647 w 1002"/>
                <a:gd name="T5" fmla="*/ 0 h 799"/>
                <a:gd name="T6" fmla="*/ 2147483647 w 1002"/>
                <a:gd name="T7" fmla="*/ 2147483647 h 799"/>
                <a:gd name="T8" fmla="*/ 0 w 1002"/>
                <a:gd name="T9" fmla="*/ 2147483647 h 799"/>
                <a:gd name="T10" fmla="*/ 2147483647 w 1002"/>
                <a:gd name="T11" fmla="*/ 2147483647 h 799"/>
                <a:gd name="T12" fmla="*/ 2147483647 w 1002"/>
                <a:gd name="T13" fmla="*/ 2147483647 h 799"/>
                <a:gd name="T14" fmla="*/ 2147483647 w 1002"/>
                <a:gd name="T15" fmla="*/ 2147483647 h 7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2" h="799">
                  <a:moveTo>
                    <a:pt x="983" y="760"/>
                  </a:moveTo>
                  <a:cubicBezTo>
                    <a:pt x="964" y="722"/>
                    <a:pt x="828" y="324"/>
                    <a:pt x="763" y="226"/>
                  </a:cubicBezTo>
                  <a:cubicBezTo>
                    <a:pt x="696" y="126"/>
                    <a:pt x="433" y="0"/>
                    <a:pt x="433" y="0"/>
                  </a:cubicBezTo>
                  <a:cubicBezTo>
                    <a:pt x="8" y="249"/>
                    <a:pt x="8" y="249"/>
                    <a:pt x="8" y="249"/>
                  </a:cubicBezTo>
                  <a:cubicBezTo>
                    <a:pt x="0" y="256"/>
                    <a:pt x="0" y="256"/>
                    <a:pt x="0" y="256"/>
                  </a:cubicBezTo>
                  <a:cubicBezTo>
                    <a:pt x="0" y="256"/>
                    <a:pt x="355" y="459"/>
                    <a:pt x="513" y="533"/>
                  </a:cubicBezTo>
                  <a:cubicBezTo>
                    <a:pt x="671" y="608"/>
                    <a:pt x="963" y="779"/>
                    <a:pt x="963" y="779"/>
                  </a:cubicBezTo>
                  <a:cubicBezTo>
                    <a:pt x="963" y="779"/>
                    <a:pt x="1002" y="799"/>
                    <a:pt x="983" y="76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7">
              <a:extLst>
                <a:ext uri="{FF2B5EF4-FFF2-40B4-BE49-F238E27FC236}">
                  <a16:creationId xmlns:a16="http://schemas.microsoft.com/office/drawing/2014/main" id="{4DB14CAE-5889-4661-9602-63CD50497FF7}"/>
                </a:ext>
              </a:extLst>
            </p:cNvPr>
            <p:cNvSpPr>
              <a:spLocks/>
            </p:cNvSpPr>
            <p:nvPr/>
          </p:nvSpPr>
          <p:spPr bwMode="auto">
            <a:xfrm>
              <a:off x="3322021" y="3574595"/>
              <a:ext cx="2074423" cy="2510448"/>
            </a:xfrm>
            <a:custGeom>
              <a:avLst/>
              <a:gdLst>
                <a:gd name="T0" fmla="*/ 2147483647 w 815"/>
                <a:gd name="T1" fmla="*/ 2147483647 h 986"/>
                <a:gd name="T2" fmla="*/ 2147483647 w 815"/>
                <a:gd name="T3" fmla="*/ 2147483647 h 986"/>
                <a:gd name="T4" fmla="*/ 2147483647 w 815"/>
                <a:gd name="T5" fmla="*/ 2147483647 h 986"/>
                <a:gd name="T6" fmla="*/ 2147483647 w 815"/>
                <a:gd name="T7" fmla="*/ 2147483647 h 986"/>
                <a:gd name="T8" fmla="*/ 2147483647 w 815"/>
                <a:gd name="T9" fmla="*/ 0 h 986"/>
                <a:gd name="T10" fmla="*/ 2147483647 w 815"/>
                <a:gd name="T11" fmla="*/ 2147483647 h 986"/>
                <a:gd name="T12" fmla="*/ 2147483647 w 815"/>
                <a:gd name="T13" fmla="*/ 2147483647 h 986"/>
                <a:gd name="T14" fmla="*/ 2147483647 w 815"/>
                <a:gd name="T15" fmla="*/ 2147483647 h 9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15" h="986">
                  <a:moveTo>
                    <a:pt x="39" y="968"/>
                  </a:moveTo>
                  <a:cubicBezTo>
                    <a:pt x="77" y="951"/>
                    <a:pt x="479" y="826"/>
                    <a:pt x="579" y="764"/>
                  </a:cubicBezTo>
                  <a:cubicBezTo>
                    <a:pt x="682" y="700"/>
                    <a:pt x="815" y="441"/>
                    <a:pt x="815" y="441"/>
                  </a:cubicBezTo>
                  <a:cubicBezTo>
                    <a:pt x="579" y="9"/>
                    <a:pt x="579" y="9"/>
                    <a:pt x="579" y="9"/>
                  </a:cubicBezTo>
                  <a:cubicBezTo>
                    <a:pt x="572" y="0"/>
                    <a:pt x="572" y="0"/>
                    <a:pt x="572" y="0"/>
                  </a:cubicBezTo>
                  <a:cubicBezTo>
                    <a:pt x="572" y="0"/>
                    <a:pt x="358" y="349"/>
                    <a:pt x="280" y="505"/>
                  </a:cubicBezTo>
                  <a:cubicBezTo>
                    <a:pt x="201" y="660"/>
                    <a:pt x="20" y="947"/>
                    <a:pt x="20" y="947"/>
                  </a:cubicBezTo>
                  <a:cubicBezTo>
                    <a:pt x="20" y="947"/>
                    <a:pt x="0" y="986"/>
                    <a:pt x="39" y="968"/>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8">
              <a:extLst>
                <a:ext uri="{FF2B5EF4-FFF2-40B4-BE49-F238E27FC236}">
                  <a16:creationId xmlns:a16="http://schemas.microsoft.com/office/drawing/2014/main" id="{989C4ACA-12B7-49FC-A083-26F69EEFE746}"/>
                </a:ext>
              </a:extLst>
            </p:cNvPr>
            <p:cNvSpPr>
              <a:spLocks/>
            </p:cNvSpPr>
            <p:nvPr/>
          </p:nvSpPr>
          <p:spPr bwMode="auto">
            <a:xfrm>
              <a:off x="2238026" y="1916918"/>
              <a:ext cx="2539300" cy="2235270"/>
            </a:xfrm>
            <a:custGeom>
              <a:avLst/>
              <a:gdLst>
                <a:gd name="T0" fmla="*/ 2147483647 w 941"/>
                <a:gd name="T1" fmla="*/ 2147483647 h 853"/>
                <a:gd name="T2" fmla="*/ 2147483647 w 941"/>
                <a:gd name="T3" fmla="*/ 2147483647 h 853"/>
                <a:gd name="T4" fmla="*/ 2147483647 w 941"/>
                <a:gd name="T5" fmla="*/ 2147483647 h 853"/>
                <a:gd name="T6" fmla="*/ 2147483647 w 941"/>
                <a:gd name="T7" fmla="*/ 2147483647 h 853"/>
                <a:gd name="T8" fmla="*/ 2147483647 w 941"/>
                <a:gd name="T9" fmla="*/ 2147483647 h 853"/>
                <a:gd name="T10" fmla="*/ 2147483647 w 941"/>
                <a:gd name="T11" fmla="*/ 2147483647 h 853"/>
                <a:gd name="T12" fmla="*/ 2147483647 w 941"/>
                <a:gd name="T13" fmla="*/ 2147483647 h 853"/>
                <a:gd name="T14" fmla="*/ 2147483647 w 941"/>
                <a:gd name="T15" fmla="*/ 2147483647 h 8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41" h="853">
                  <a:moveTo>
                    <a:pt x="14" y="40"/>
                  </a:moveTo>
                  <a:cubicBezTo>
                    <a:pt x="29" y="80"/>
                    <a:pt x="124" y="490"/>
                    <a:pt x="179" y="594"/>
                  </a:cubicBezTo>
                  <a:cubicBezTo>
                    <a:pt x="236" y="701"/>
                    <a:pt x="484" y="853"/>
                    <a:pt x="484" y="853"/>
                  </a:cubicBezTo>
                  <a:cubicBezTo>
                    <a:pt x="932" y="648"/>
                    <a:pt x="932" y="648"/>
                    <a:pt x="932" y="648"/>
                  </a:cubicBezTo>
                  <a:cubicBezTo>
                    <a:pt x="941" y="642"/>
                    <a:pt x="941" y="642"/>
                    <a:pt x="941" y="642"/>
                  </a:cubicBezTo>
                  <a:cubicBezTo>
                    <a:pt x="941" y="642"/>
                    <a:pt x="609" y="404"/>
                    <a:pt x="459" y="314"/>
                  </a:cubicBezTo>
                  <a:cubicBezTo>
                    <a:pt x="310" y="224"/>
                    <a:pt x="37" y="24"/>
                    <a:pt x="37" y="24"/>
                  </a:cubicBezTo>
                  <a:cubicBezTo>
                    <a:pt x="37" y="24"/>
                    <a:pt x="0" y="0"/>
                    <a:pt x="14" y="40"/>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9">
              <a:extLst>
                <a:ext uri="{FF2B5EF4-FFF2-40B4-BE49-F238E27FC236}">
                  <a16:creationId xmlns:a16="http://schemas.microsoft.com/office/drawing/2014/main" id="{36938987-737C-4F3C-8420-3B52544A09C3}"/>
                </a:ext>
              </a:extLst>
            </p:cNvPr>
            <p:cNvSpPr>
              <a:spLocks/>
            </p:cNvSpPr>
            <p:nvPr/>
          </p:nvSpPr>
          <p:spPr bwMode="auto">
            <a:xfrm>
              <a:off x="4252585" y="1162668"/>
              <a:ext cx="2206551" cy="2470442"/>
            </a:xfrm>
            <a:custGeom>
              <a:avLst/>
              <a:gdLst>
                <a:gd name="T0" fmla="*/ 2147483647 w 867"/>
                <a:gd name="T1" fmla="*/ 2147483647 h 922"/>
                <a:gd name="T2" fmla="*/ 2147483647 w 867"/>
                <a:gd name="T3" fmla="*/ 2147483647 h 922"/>
                <a:gd name="T4" fmla="*/ 0 w 867"/>
                <a:gd name="T5" fmla="*/ 2147483647 h 922"/>
                <a:gd name="T6" fmla="*/ 2147483647 w 867"/>
                <a:gd name="T7" fmla="*/ 2147483647 h 922"/>
                <a:gd name="T8" fmla="*/ 2147483647 w 867"/>
                <a:gd name="T9" fmla="*/ 2147483647 h 922"/>
                <a:gd name="T10" fmla="*/ 2147483647 w 867"/>
                <a:gd name="T11" fmla="*/ 2147483647 h 922"/>
                <a:gd name="T12" fmla="*/ 2147483647 w 867"/>
                <a:gd name="T13" fmla="*/ 2147483647 h 922"/>
                <a:gd name="T14" fmla="*/ 2147483647 w 867"/>
                <a:gd name="T15" fmla="*/ 2147483647 h 9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7" h="922">
                  <a:moveTo>
                    <a:pt x="826" y="14"/>
                  </a:moveTo>
                  <a:cubicBezTo>
                    <a:pt x="786" y="27"/>
                    <a:pt x="374" y="110"/>
                    <a:pt x="268" y="162"/>
                  </a:cubicBezTo>
                  <a:cubicBezTo>
                    <a:pt x="159" y="215"/>
                    <a:pt x="0" y="459"/>
                    <a:pt x="0" y="459"/>
                  </a:cubicBezTo>
                  <a:cubicBezTo>
                    <a:pt x="191" y="913"/>
                    <a:pt x="191" y="913"/>
                    <a:pt x="191" y="913"/>
                  </a:cubicBezTo>
                  <a:cubicBezTo>
                    <a:pt x="197" y="922"/>
                    <a:pt x="197" y="922"/>
                    <a:pt x="197" y="922"/>
                  </a:cubicBezTo>
                  <a:cubicBezTo>
                    <a:pt x="197" y="922"/>
                    <a:pt x="445" y="597"/>
                    <a:pt x="539" y="450"/>
                  </a:cubicBezTo>
                  <a:cubicBezTo>
                    <a:pt x="634" y="303"/>
                    <a:pt x="842" y="36"/>
                    <a:pt x="842" y="36"/>
                  </a:cubicBezTo>
                  <a:cubicBezTo>
                    <a:pt x="842" y="36"/>
                    <a:pt x="867" y="0"/>
                    <a:pt x="826" y="14"/>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Freeform 10">
              <a:extLst>
                <a:ext uri="{FF2B5EF4-FFF2-40B4-BE49-F238E27FC236}">
                  <a16:creationId xmlns:a16="http://schemas.microsoft.com/office/drawing/2014/main" id="{74A64D91-8945-495C-B020-0516C542A4F3}"/>
                </a:ext>
              </a:extLst>
            </p:cNvPr>
            <p:cNvSpPr>
              <a:spLocks/>
            </p:cNvSpPr>
            <p:nvPr/>
          </p:nvSpPr>
          <p:spPr bwMode="auto">
            <a:xfrm>
              <a:off x="4762225" y="2517564"/>
              <a:ext cx="1630848" cy="1087232"/>
            </a:xfrm>
            <a:custGeom>
              <a:avLst/>
              <a:gdLst>
                <a:gd name="T0" fmla="*/ 0 w 641"/>
                <a:gd name="T1" fmla="*/ 2147483647 h 427"/>
                <a:gd name="T2" fmla="*/ 2147483647 w 641"/>
                <a:gd name="T3" fmla="*/ 2147483647 h 427"/>
                <a:gd name="T4" fmla="*/ 2147483647 w 641"/>
                <a:gd name="T5" fmla="*/ 0 h 427"/>
                <a:gd name="T6" fmla="*/ 2147483647 w 641"/>
                <a:gd name="T7" fmla="*/ 2147483647 h 427"/>
                <a:gd name="T8" fmla="*/ 2147483647 w 641"/>
                <a:gd name="T9" fmla="*/ 2147483647 h 427"/>
                <a:gd name="T10" fmla="*/ 0 w 641"/>
                <a:gd name="T11" fmla="*/ 2147483647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1" h="427">
                  <a:moveTo>
                    <a:pt x="0" y="427"/>
                  </a:moveTo>
                  <a:cubicBezTo>
                    <a:pt x="0" y="427"/>
                    <a:pt x="34" y="242"/>
                    <a:pt x="61" y="164"/>
                  </a:cubicBezTo>
                  <a:cubicBezTo>
                    <a:pt x="88" y="85"/>
                    <a:pt x="115" y="7"/>
                    <a:pt x="183" y="0"/>
                  </a:cubicBezTo>
                  <a:cubicBezTo>
                    <a:pt x="641" y="283"/>
                    <a:pt x="641" y="283"/>
                    <a:pt x="641" y="283"/>
                  </a:cubicBezTo>
                  <a:cubicBezTo>
                    <a:pt x="641" y="283"/>
                    <a:pt x="523" y="193"/>
                    <a:pt x="363" y="271"/>
                  </a:cubicBezTo>
                  <a:cubicBezTo>
                    <a:pt x="202" y="350"/>
                    <a:pt x="0" y="427"/>
                    <a:pt x="0" y="4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Freeform 11">
              <a:extLst>
                <a:ext uri="{FF2B5EF4-FFF2-40B4-BE49-F238E27FC236}">
                  <a16:creationId xmlns:a16="http://schemas.microsoft.com/office/drawing/2014/main" id="{42FD8311-8785-48EE-ADA5-757155D34D7C}"/>
                </a:ext>
              </a:extLst>
            </p:cNvPr>
            <p:cNvSpPr>
              <a:spLocks/>
            </p:cNvSpPr>
            <p:nvPr/>
          </p:nvSpPr>
          <p:spPr bwMode="auto">
            <a:xfrm>
              <a:off x="4727306" y="3553831"/>
              <a:ext cx="1106843" cy="1702236"/>
            </a:xfrm>
            <a:custGeom>
              <a:avLst/>
              <a:gdLst>
                <a:gd name="T0" fmla="*/ 0 w 421"/>
                <a:gd name="T1" fmla="*/ 0 h 646"/>
                <a:gd name="T2" fmla="*/ 2147483647 w 421"/>
                <a:gd name="T3" fmla="*/ 2147483647 h 646"/>
                <a:gd name="T4" fmla="*/ 2147483647 w 421"/>
                <a:gd name="T5" fmla="*/ 2147483647 h 646"/>
                <a:gd name="T6" fmla="*/ 2147483647 w 421"/>
                <a:gd name="T7" fmla="*/ 2147483647 h 646"/>
                <a:gd name="T8" fmla="*/ 2147483647 w 421"/>
                <a:gd name="T9" fmla="*/ 2147483647 h 646"/>
                <a:gd name="T10" fmla="*/ 0 w 421"/>
                <a:gd name="T11" fmla="*/ 0 h 6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1" h="646">
                  <a:moveTo>
                    <a:pt x="0" y="0"/>
                  </a:moveTo>
                  <a:cubicBezTo>
                    <a:pt x="0" y="0"/>
                    <a:pt x="184" y="40"/>
                    <a:pt x="262" y="69"/>
                  </a:cubicBezTo>
                  <a:cubicBezTo>
                    <a:pt x="339" y="98"/>
                    <a:pt x="417" y="128"/>
                    <a:pt x="421" y="196"/>
                  </a:cubicBezTo>
                  <a:cubicBezTo>
                    <a:pt x="125" y="646"/>
                    <a:pt x="125" y="646"/>
                    <a:pt x="125" y="646"/>
                  </a:cubicBezTo>
                  <a:cubicBezTo>
                    <a:pt x="125" y="646"/>
                    <a:pt x="219" y="531"/>
                    <a:pt x="145" y="368"/>
                  </a:cubicBezTo>
                  <a:cubicBezTo>
                    <a:pt x="71" y="205"/>
                    <a:pt x="0" y="0"/>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2">
              <a:extLst>
                <a:ext uri="{FF2B5EF4-FFF2-40B4-BE49-F238E27FC236}">
                  <a16:creationId xmlns:a16="http://schemas.microsoft.com/office/drawing/2014/main" id="{156F975E-6A30-43C8-B9E7-35937E27A667}"/>
                </a:ext>
              </a:extLst>
            </p:cNvPr>
            <p:cNvSpPr>
              <a:spLocks/>
            </p:cNvSpPr>
            <p:nvPr/>
          </p:nvSpPr>
          <p:spPr bwMode="auto">
            <a:xfrm>
              <a:off x="3062093" y="3604796"/>
              <a:ext cx="1709568" cy="1036268"/>
            </a:xfrm>
            <a:custGeom>
              <a:avLst/>
              <a:gdLst>
                <a:gd name="T0" fmla="*/ 2147483647 w 652"/>
                <a:gd name="T1" fmla="*/ 0 h 407"/>
                <a:gd name="T2" fmla="*/ 2147483647 w 652"/>
                <a:gd name="T3" fmla="*/ 2147483647 h 407"/>
                <a:gd name="T4" fmla="*/ 2147483647 w 652"/>
                <a:gd name="T5" fmla="*/ 2147483647 h 407"/>
                <a:gd name="T6" fmla="*/ 0 w 652"/>
                <a:gd name="T7" fmla="*/ 2147483647 h 407"/>
                <a:gd name="T8" fmla="*/ 2147483647 w 652"/>
                <a:gd name="T9" fmla="*/ 2147483647 h 407"/>
                <a:gd name="T10" fmla="*/ 2147483647 w 652"/>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2" h="407">
                  <a:moveTo>
                    <a:pt x="652" y="0"/>
                  </a:moveTo>
                  <a:cubicBezTo>
                    <a:pt x="652" y="0"/>
                    <a:pt x="600" y="181"/>
                    <a:pt x="565" y="256"/>
                  </a:cubicBezTo>
                  <a:cubicBezTo>
                    <a:pt x="530" y="331"/>
                    <a:pt x="496" y="407"/>
                    <a:pt x="427" y="406"/>
                  </a:cubicBezTo>
                  <a:cubicBezTo>
                    <a:pt x="0" y="78"/>
                    <a:pt x="0" y="78"/>
                    <a:pt x="0" y="78"/>
                  </a:cubicBezTo>
                  <a:cubicBezTo>
                    <a:pt x="0" y="78"/>
                    <a:pt x="108" y="180"/>
                    <a:pt x="276" y="118"/>
                  </a:cubicBezTo>
                  <a:cubicBezTo>
                    <a:pt x="443" y="56"/>
                    <a:pt x="652" y="0"/>
                    <a:pt x="652"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3">
              <a:extLst>
                <a:ext uri="{FF2B5EF4-FFF2-40B4-BE49-F238E27FC236}">
                  <a16:creationId xmlns:a16="http://schemas.microsoft.com/office/drawing/2014/main" id="{61930CBA-1D89-456E-BB4B-4BAD8D5D71F0}"/>
                </a:ext>
              </a:extLst>
            </p:cNvPr>
            <p:cNvSpPr>
              <a:spLocks/>
            </p:cNvSpPr>
            <p:nvPr/>
          </p:nvSpPr>
          <p:spPr bwMode="auto">
            <a:xfrm>
              <a:off x="3744833" y="1903450"/>
              <a:ext cx="1019280" cy="1723997"/>
            </a:xfrm>
            <a:custGeom>
              <a:avLst/>
              <a:gdLst>
                <a:gd name="T0" fmla="*/ 2147483647 w 401"/>
                <a:gd name="T1" fmla="*/ 2147483647 h 654"/>
                <a:gd name="T2" fmla="*/ 2147483647 w 401"/>
                <a:gd name="T3" fmla="*/ 2147483647 h 654"/>
                <a:gd name="T4" fmla="*/ 2147483647 w 401"/>
                <a:gd name="T5" fmla="*/ 2147483647 h 654"/>
                <a:gd name="T6" fmla="*/ 2147483647 w 401"/>
                <a:gd name="T7" fmla="*/ 0 h 654"/>
                <a:gd name="T8" fmla="*/ 2147483647 w 401"/>
                <a:gd name="T9" fmla="*/ 2147483647 h 654"/>
                <a:gd name="T10" fmla="*/ 2147483647 w 401"/>
                <a:gd name="T11" fmla="*/ 2147483647 h 6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1" h="654">
                  <a:moveTo>
                    <a:pt x="401" y="654"/>
                  </a:moveTo>
                  <a:cubicBezTo>
                    <a:pt x="401" y="654"/>
                    <a:pt x="222" y="596"/>
                    <a:pt x="148" y="559"/>
                  </a:cubicBezTo>
                  <a:cubicBezTo>
                    <a:pt x="74" y="522"/>
                    <a:pt x="0" y="485"/>
                    <a:pt x="2" y="417"/>
                  </a:cubicBezTo>
                  <a:cubicBezTo>
                    <a:pt x="343" y="0"/>
                    <a:pt x="343" y="0"/>
                    <a:pt x="343" y="0"/>
                  </a:cubicBezTo>
                  <a:cubicBezTo>
                    <a:pt x="343" y="0"/>
                    <a:pt x="238" y="105"/>
                    <a:pt x="294" y="274"/>
                  </a:cubicBezTo>
                  <a:cubicBezTo>
                    <a:pt x="351" y="444"/>
                    <a:pt x="401" y="654"/>
                    <a:pt x="401" y="6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86406" tIns="43203" rIns="86406" bIns="43203"/>
            <a:lstStyle/>
            <a:p>
              <a:pPr eaLnBrk="0" fontAlgn="base" hangingPunct="0">
                <a:spcBef>
                  <a:spcPct val="0"/>
                </a:spcBef>
                <a:spcAft>
                  <a:spcPct val="0"/>
                </a:spcAft>
              </a:pPr>
              <a:endParaRPr lang="zh-CN" altLang="en-US" sz="1205"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14">
              <a:extLst>
                <a:ext uri="{FF2B5EF4-FFF2-40B4-BE49-F238E27FC236}">
                  <a16:creationId xmlns:a16="http://schemas.microsoft.com/office/drawing/2014/main" id="{F47B80DD-573C-4A35-A322-7D456007EFEA}"/>
                </a:ext>
              </a:extLst>
            </p:cNvPr>
            <p:cNvSpPr>
              <a:spLocks/>
            </p:cNvSpPr>
            <p:nvPr/>
          </p:nvSpPr>
          <p:spPr bwMode="auto">
            <a:xfrm>
              <a:off x="4500069" y="3351625"/>
              <a:ext cx="506379" cy="507952"/>
            </a:xfrm>
            <a:custGeom>
              <a:avLst/>
              <a:gdLst>
                <a:gd name="T0" fmla="*/ 138 w 199"/>
                <a:gd name="T1" fmla="*/ 177 h 199"/>
                <a:gd name="T2" fmla="*/ 21 w 199"/>
                <a:gd name="T3" fmla="*/ 137 h 199"/>
                <a:gd name="T4" fmla="*/ 61 w 199"/>
                <a:gd name="T5" fmla="*/ 21 h 199"/>
                <a:gd name="T6" fmla="*/ 178 w 199"/>
                <a:gd name="T7" fmla="*/ 61 h 199"/>
                <a:gd name="T8" fmla="*/ 138 w 199"/>
                <a:gd name="T9" fmla="*/ 177 h 199"/>
              </a:gdLst>
              <a:ahLst/>
              <a:cxnLst>
                <a:cxn ang="0">
                  <a:pos x="T0" y="T1"/>
                </a:cxn>
                <a:cxn ang="0">
                  <a:pos x="T2" y="T3"/>
                </a:cxn>
                <a:cxn ang="0">
                  <a:pos x="T4" y="T5"/>
                </a:cxn>
                <a:cxn ang="0">
                  <a:pos x="T6" y="T7"/>
                </a:cxn>
                <a:cxn ang="0">
                  <a:pos x="T8" y="T9"/>
                </a:cxn>
              </a:cxnLst>
              <a:rect l="0" t="0" r="r" b="b"/>
              <a:pathLst>
                <a:path w="199" h="199">
                  <a:moveTo>
                    <a:pt x="138" y="177"/>
                  </a:moveTo>
                  <a:cubicBezTo>
                    <a:pt x="95" y="199"/>
                    <a:pt x="43" y="181"/>
                    <a:pt x="21" y="137"/>
                  </a:cubicBezTo>
                  <a:cubicBezTo>
                    <a:pt x="0" y="94"/>
                    <a:pt x="18" y="42"/>
                    <a:pt x="61" y="21"/>
                  </a:cubicBezTo>
                  <a:cubicBezTo>
                    <a:pt x="105" y="0"/>
                    <a:pt x="157" y="18"/>
                    <a:pt x="178" y="61"/>
                  </a:cubicBezTo>
                  <a:cubicBezTo>
                    <a:pt x="199" y="104"/>
                    <a:pt x="181" y="156"/>
                    <a:pt x="138" y="177"/>
                  </a:cubicBezTo>
                  <a:close/>
                </a:path>
              </a:pathLst>
            </a:custGeom>
            <a:gradFill flip="none" rotWithShape="1">
              <a:gsLst>
                <a:gs pos="0">
                  <a:schemeClr val="bg1">
                    <a:lumMod val="85000"/>
                  </a:schemeClr>
                </a:gs>
                <a:gs pos="85000">
                  <a:schemeClr val="tx1">
                    <a:lumMod val="95000"/>
                    <a:lumOff val="5000"/>
                  </a:schemeClr>
                </a:gs>
              </a:gsLst>
              <a:path path="shape">
                <a:fillToRect l="50000" t="50000" r="50000" b="50000"/>
              </a:path>
              <a:tileRect/>
            </a:gradFill>
            <a:ln>
              <a:noFill/>
            </a:ln>
          </p:spPr>
          <p:txBody>
            <a:bodyPr lIns="86406" tIns="43203" rIns="86406" bIns="43203"/>
            <a:lstStyle/>
            <a:p>
              <a:pPr fontAlgn="base">
                <a:spcBef>
                  <a:spcPct val="0"/>
                </a:spcBef>
                <a:spcAft>
                  <a:spcPct val="0"/>
                </a:spcAft>
                <a:defRPr/>
              </a:pPr>
              <a:endParaRPr lang="zh-CN" altLang="en-US" sz="1488">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文本框 3">
              <a:extLst>
                <a:ext uri="{FF2B5EF4-FFF2-40B4-BE49-F238E27FC236}">
                  <a16:creationId xmlns:a16="http://schemas.microsoft.com/office/drawing/2014/main" id="{7763BDE4-1590-4729-B40C-E406C1CEF6DF}"/>
                </a:ext>
              </a:extLst>
            </p:cNvPr>
            <p:cNvSpPr txBox="1">
              <a:spLocks noChangeArrowheads="1"/>
            </p:cNvSpPr>
            <p:nvPr/>
          </p:nvSpPr>
          <p:spPr bwMode="auto">
            <a:xfrm rot="20054926" flipH="1">
              <a:off x="4002169" y="2812191"/>
              <a:ext cx="733467" cy="622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268"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2268"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文本框 4">
              <a:extLst>
                <a:ext uri="{FF2B5EF4-FFF2-40B4-BE49-F238E27FC236}">
                  <a16:creationId xmlns:a16="http://schemas.microsoft.com/office/drawing/2014/main" id="{BB92CF32-6521-45A1-8E3C-1929C627DAE6}"/>
                </a:ext>
              </a:extLst>
            </p:cNvPr>
            <p:cNvSpPr txBox="1">
              <a:spLocks noChangeArrowheads="1"/>
            </p:cNvSpPr>
            <p:nvPr/>
          </p:nvSpPr>
          <p:spPr bwMode="auto">
            <a:xfrm rot="2638511" flipH="1">
              <a:off x="4864846" y="2870801"/>
              <a:ext cx="733467" cy="622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268">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2268">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文本框 5">
              <a:extLst>
                <a:ext uri="{FF2B5EF4-FFF2-40B4-BE49-F238E27FC236}">
                  <a16:creationId xmlns:a16="http://schemas.microsoft.com/office/drawing/2014/main" id="{82C70B4D-023A-4F25-ACC0-E10A3F1B5DF7}"/>
                </a:ext>
              </a:extLst>
            </p:cNvPr>
            <p:cNvSpPr txBox="1">
              <a:spLocks noChangeArrowheads="1"/>
            </p:cNvSpPr>
            <p:nvPr/>
          </p:nvSpPr>
          <p:spPr bwMode="auto">
            <a:xfrm rot="7723110" flipH="1">
              <a:off x="4881895" y="3736006"/>
              <a:ext cx="733467" cy="62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268">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2268">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文本框 6">
              <a:extLst>
                <a:ext uri="{FF2B5EF4-FFF2-40B4-BE49-F238E27FC236}">
                  <a16:creationId xmlns:a16="http://schemas.microsoft.com/office/drawing/2014/main" id="{B48A9D3A-907E-468A-9D5D-39B7A0E91D72}"/>
                </a:ext>
              </a:extLst>
            </p:cNvPr>
            <p:cNvSpPr txBox="1">
              <a:spLocks noChangeArrowheads="1"/>
            </p:cNvSpPr>
            <p:nvPr/>
          </p:nvSpPr>
          <p:spPr bwMode="auto">
            <a:xfrm rot="13796400" flipH="1">
              <a:off x="3914938" y="3724318"/>
              <a:ext cx="733467" cy="62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268">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2268">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文本框 7">
              <a:extLst>
                <a:ext uri="{FF2B5EF4-FFF2-40B4-BE49-F238E27FC236}">
                  <a16:creationId xmlns:a16="http://schemas.microsoft.com/office/drawing/2014/main" id="{5B135898-4863-4965-AD90-42F112B2C8D6}"/>
                </a:ext>
              </a:extLst>
            </p:cNvPr>
            <p:cNvSpPr txBox="1">
              <a:spLocks noChangeArrowheads="1"/>
            </p:cNvSpPr>
            <p:nvPr/>
          </p:nvSpPr>
          <p:spPr bwMode="auto">
            <a:xfrm rot="18741522">
              <a:off x="4394940" y="1895236"/>
              <a:ext cx="1409153" cy="59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063">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sp>
          <p:nvSpPr>
            <p:cNvPr id="21" name="文本框 8">
              <a:extLst>
                <a:ext uri="{FF2B5EF4-FFF2-40B4-BE49-F238E27FC236}">
                  <a16:creationId xmlns:a16="http://schemas.microsoft.com/office/drawing/2014/main" id="{39F83E0F-9FAC-449E-ADF4-7D33C753EB22}"/>
                </a:ext>
              </a:extLst>
            </p:cNvPr>
            <p:cNvSpPr txBox="1">
              <a:spLocks noChangeArrowheads="1"/>
            </p:cNvSpPr>
            <p:nvPr/>
          </p:nvSpPr>
          <p:spPr bwMode="auto">
            <a:xfrm rot="1715377">
              <a:off x="5454982" y="3453723"/>
              <a:ext cx="1409153" cy="59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063"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sp>
          <p:nvSpPr>
            <p:cNvPr id="22" name="文本框 9">
              <a:extLst>
                <a:ext uri="{FF2B5EF4-FFF2-40B4-BE49-F238E27FC236}">
                  <a16:creationId xmlns:a16="http://schemas.microsoft.com/office/drawing/2014/main" id="{795531F3-5EB1-434F-8103-575F05B50560}"/>
                </a:ext>
              </a:extLst>
            </p:cNvPr>
            <p:cNvSpPr txBox="1">
              <a:spLocks noChangeArrowheads="1"/>
            </p:cNvSpPr>
            <p:nvPr/>
          </p:nvSpPr>
          <p:spPr bwMode="auto">
            <a:xfrm rot="7259512">
              <a:off x="3820424" y="4702234"/>
              <a:ext cx="1409153" cy="59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063"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sp>
          <p:nvSpPr>
            <p:cNvPr id="23" name="文本框 10">
              <a:extLst>
                <a:ext uri="{FF2B5EF4-FFF2-40B4-BE49-F238E27FC236}">
                  <a16:creationId xmlns:a16="http://schemas.microsoft.com/office/drawing/2014/main" id="{B868B045-7EF6-4AB2-85E9-8F200606F5A0}"/>
                </a:ext>
              </a:extLst>
            </p:cNvPr>
            <p:cNvSpPr txBox="1">
              <a:spLocks noChangeArrowheads="1"/>
            </p:cNvSpPr>
            <p:nvPr/>
          </p:nvSpPr>
          <p:spPr bwMode="auto">
            <a:xfrm rot="12883426">
              <a:off x="2740108" y="3055883"/>
              <a:ext cx="1409153" cy="59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063">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grpSp>
      <p:sp>
        <p:nvSpPr>
          <p:cNvPr id="24" name="TextBox 634">
            <a:extLst>
              <a:ext uri="{FF2B5EF4-FFF2-40B4-BE49-F238E27FC236}">
                <a16:creationId xmlns:a16="http://schemas.microsoft.com/office/drawing/2014/main" id="{3354BF5F-EA5F-479F-8314-4C5DEADB2BD6}"/>
              </a:ext>
            </a:extLst>
          </p:cNvPr>
          <p:cNvSpPr txBox="1"/>
          <p:nvPr/>
        </p:nvSpPr>
        <p:spPr>
          <a:xfrm>
            <a:off x="618627" y="2762333"/>
            <a:ext cx="3238881" cy="819317"/>
          </a:xfrm>
          <a:prstGeom prst="rect">
            <a:avLst/>
          </a:prstGeom>
          <a:noFill/>
        </p:spPr>
        <p:txBody>
          <a:bodyPr wrap="square" lIns="64760" tIns="32380" rIns="64760" bIns="32380" rtlCol="0">
            <a:spAutoFit/>
          </a:bodyPr>
          <a:lstStyle/>
          <a:p>
            <a:pPr>
              <a:lnSpc>
                <a:spcPct val="15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点击更改内容点击更改内容点击更改内容点击更改内容点击更改内容点击更改内容点击更改内容点击更改内容点击更改内容</a:t>
            </a:r>
            <a:endParaRPr lang="zh-CN"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TextBox 635">
            <a:extLst>
              <a:ext uri="{FF2B5EF4-FFF2-40B4-BE49-F238E27FC236}">
                <a16:creationId xmlns:a16="http://schemas.microsoft.com/office/drawing/2014/main" id="{059B0095-69DF-4727-924A-E3E7A4075F9E}"/>
              </a:ext>
            </a:extLst>
          </p:cNvPr>
          <p:cNvSpPr txBox="1"/>
          <p:nvPr/>
        </p:nvSpPr>
        <p:spPr>
          <a:xfrm>
            <a:off x="608637" y="2281671"/>
            <a:ext cx="2288328" cy="370861"/>
          </a:xfrm>
          <a:prstGeom prst="rect">
            <a:avLst/>
          </a:prstGeom>
          <a:noFill/>
        </p:spPr>
        <p:txBody>
          <a:bodyPr wrap="square" lIns="64760" tIns="32380" rIns="64760" bIns="32380" rtlCol="0">
            <a:spAutoFit/>
          </a:bodyPr>
          <a:lstStyle/>
          <a:p>
            <a:r>
              <a:rPr lang="zh-CN" altLang="en-US" sz="1985"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单击此处添加标题</a:t>
            </a:r>
          </a:p>
        </p:txBody>
      </p:sp>
      <p:sp>
        <p:nvSpPr>
          <p:cNvPr id="26" name="Oval 65">
            <a:extLst>
              <a:ext uri="{FF2B5EF4-FFF2-40B4-BE49-F238E27FC236}">
                <a16:creationId xmlns:a16="http://schemas.microsoft.com/office/drawing/2014/main" id="{A2CBE491-A49F-493D-9AAB-0C8EDDEA8FC7}"/>
              </a:ext>
            </a:extLst>
          </p:cNvPr>
          <p:cNvSpPr>
            <a:spLocks noChangeArrowheads="1"/>
          </p:cNvSpPr>
          <p:nvPr/>
        </p:nvSpPr>
        <p:spPr bwMode="auto">
          <a:xfrm rot="10800000">
            <a:off x="3757485" y="4906292"/>
            <a:ext cx="4577097" cy="6127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4759" tIns="32380" rIns="64759" bIns="32380" anchor="ctr"/>
          <a:lstStyle/>
          <a:p>
            <a:pPr>
              <a:defRPr/>
            </a:pPr>
            <a:endParaRPr lang="zh-CN" altLang="en-US" sz="1205">
              <a:sym typeface="Agency FB" panose="020B0503020202020204" pitchFamily="34" charset="0"/>
            </a:endParaRPr>
          </a:p>
        </p:txBody>
      </p:sp>
      <p:sp>
        <p:nvSpPr>
          <p:cNvPr id="27" name="椭圆 26">
            <a:extLst>
              <a:ext uri="{FF2B5EF4-FFF2-40B4-BE49-F238E27FC236}">
                <a16:creationId xmlns:a16="http://schemas.microsoft.com/office/drawing/2014/main" id="{92545675-3116-495C-A2DC-6396A96ECA94}"/>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28" name="文本框 27">
            <a:extLst>
              <a:ext uri="{FF2B5EF4-FFF2-40B4-BE49-F238E27FC236}">
                <a16:creationId xmlns:a16="http://schemas.microsoft.com/office/drawing/2014/main" id="{6F3EFE02-233B-4A94-B50D-792B4FFB8366}"/>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29" name="直接连接符 28">
            <a:extLst>
              <a:ext uri="{FF2B5EF4-FFF2-40B4-BE49-F238E27FC236}">
                <a16:creationId xmlns:a16="http://schemas.microsoft.com/office/drawing/2014/main" id="{90FE92E8-32C0-4008-B158-EEC4004695C0}"/>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832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870D0EB3-BFBF-47BC-AE03-976116D3BBD9}"/>
              </a:ext>
            </a:extLst>
          </p:cNvPr>
          <p:cNvGrpSpPr/>
          <p:nvPr/>
        </p:nvGrpSpPr>
        <p:grpSpPr>
          <a:xfrm>
            <a:off x="1923282" y="3688576"/>
            <a:ext cx="2893605" cy="1435288"/>
            <a:chOff x="1591195" y="3531392"/>
            <a:chExt cx="1721136" cy="774463"/>
          </a:xfrm>
          <a:solidFill>
            <a:srgbClr val="9BBA56"/>
          </a:solidFill>
          <a:effectLst>
            <a:outerShdw blurRad="444500" dist="254000" dir="8100000" algn="tr" rotWithShape="0">
              <a:prstClr val="black">
                <a:alpha val="50000"/>
              </a:prstClr>
            </a:outerShdw>
          </a:effectLst>
        </p:grpSpPr>
        <p:sp>
          <p:nvSpPr>
            <p:cNvPr id="6" name="圆角矩形 104">
              <a:extLst>
                <a:ext uri="{FF2B5EF4-FFF2-40B4-BE49-F238E27FC236}">
                  <a16:creationId xmlns:a16="http://schemas.microsoft.com/office/drawing/2014/main" id="{5990D57D-1B0C-4EB7-902D-CA4A7A98CF91}"/>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圆角矩形 100">
              <a:extLst>
                <a:ext uri="{FF2B5EF4-FFF2-40B4-BE49-F238E27FC236}">
                  <a16:creationId xmlns:a16="http://schemas.microsoft.com/office/drawing/2014/main" id="{2CCAB78B-010E-465F-ADA1-6542274C44AF}"/>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8" name="组合 7">
            <a:extLst>
              <a:ext uri="{FF2B5EF4-FFF2-40B4-BE49-F238E27FC236}">
                <a16:creationId xmlns:a16="http://schemas.microsoft.com/office/drawing/2014/main" id="{581F8107-B59C-4D9B-BEA2-FEBF8D910012}"/>
              </a:ext>
            </a:extLst>
          </p:cNvPr>
          <p:cNvGrpSpPr/>
          <p:nvPr/>
        </p:nvGrpSpPr>
        <p:grpSpPr>
          <a:xfrm>
            <a:off x="844773" y="1899423"/>
            <a:ext cx="2893605" cy="1435288"/>
            <a:chOff x="1591195" y="3531392"/>
            <a:chExt cx="1721136" cy="774463"/>
          </a:xfrm>
          <a:solidFill>
            <a:srgbClr val="2399A5"/>
          </a:solidFill>
          <a:effectLst>
            <a:outerShdw blurRad="444500" dist="254000" dir="8100000" algn="tr" rotWithShape="0">
              <a:prstClr val="black">
                <a:alpha val="50000"/>
              </a:prstClr>
            </a:outerShdw>
          </a:effectLst>
        </p:grpSpPr>
        <p:sp>
          <p:nvSpPr>
            <p:cNvPr id="9" name="圆角矩形 104">
              <a:extLst>
                <a:ext uri="{FF2B5EF4-FFF2-40B4-BE49-F238E27FC236}">
                  <a16:creationId xmlns:a16="http://schemas.microsoft.com/office/drawing/2014/main" id="{02A0453D-80CA-4D4F-8F3E-FA0B16C8398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0" name="圆角矩形 100">
              <a:extLst>
                <a:ext uri="{FF2B5EF4-FFF2-40B4-BE49-F238E27FC236}">
                  <a16:creationId xmlns:a16="http://schemas.microsoft.com/office/drawing/2014/main" id="{0B9457E0-46C4-4D08-A70C-02252BEEB06D}"/>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1" name="Freeform 9">
            <a:extLst>
              <a:ext uri="{FF2B5EF4-FFF2-40B4-BE49-F238E27FC236}">
                <a16:creationId xmlns:a16="http://schemas.microsoft.com/office/drawing/2014/main" id="{CF460209-AB3A-4320-842C-3E088466DD98}"/>
              </a:ext>
            </a:extLst>
          </p:cNvPr>
          <p:cNvSpPr>
            <a:spLocks noEditPoints="1"/>
          </p:cNvSpPr>
          <p:nvPr/>
        </p:nvSpPr>
        <p:spPr bwMode="auto">
          <a:xfrm>
            <a:off x="1184367" y="2392353"/>
            <a:ext cx="552215" cy="5499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bg1"/>
          </a:solidFill>
          <a:ln>
            <a:noFill/>
          </a:ln>
        </p:spPr>
        <p:txBody>
          <a:bodyPr vert="horz" wrap="square" lIns="86456" tIns="43228" rIns="86456" bIns="43228" numCol="1" anchor="t" anchorCtr="0" compatLnSpc="1">
            <a:prstTxWarp prst="textNoShape">
              <a:avLst/>
            </a:prstTxWarp>
          </a:bodyPr>
          <a:lstStyle/>
          <a:p>
            <a:pPr defTabSz="864513">
              <a:defRPr/>
            </a:pPr>
            <a:endParaRPr lang="zh-CN" altLang="en-US" sz="1205">
              <a:sym typeface="Agency FB" panose="020B0503020202020204" pitchFamily="34" charset="0"/>
            </a:endParaRPr>
          </a:p>
        </p:txBody>
      </p:sp>
      <p:sp>
        <p:nvSpPr>
          <p:cNvPr id="12" name="Freeform 8">
            <a:extLst>
              <a:ext uri="{FF2B5EF4-FFF2-40B4-BE49-F238E27FC236}">
                <a16:creationId xmlns:a16="http://schemas.microsoft.com/office/drawing/2014/main" id="{C06106D7-E1D7-41AC-8B57-754DE1021B4E}"/>
              </a:ext>
            </a:extLst>
          </p:cNvPr>
          <p:cNvSpPr>
            <a:spLocks noEditPoints="1"/>
          </p:cNvSpPr>
          <p:nvPr/>
        </p:nvSpPr>
        <p:spPr bwMode="auto">
          <a:xfrm>
            <a:off x="2128128" y="4143568"/>
            <a:ext cx="599882" cy="525305"/>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vert="horz" wrap="square" lIns="86456" tIns="43228" rIns="86456" bIns="43228" numCol="1" anchor="t" anchorCtr="0" compatLnSpc="1">
            <a:prstTxWarp prst="textNoShape">
              <a:avLst/>
            </a:prstTxWarp>
          </a:bodyPr>
          <a:lstStyle/>
          <a:p>
            <a:pPr defTabSz="864513">
              <a:defRPr/>
            </a:pPr>
            <a:endParaRPr lang="zh-CN" altLang="en-US" sz="1205">
              <a:sym typeface="Agency FB" panose="020B0503020202020204" pitchFamily="34" charset="0"/>
            </a:endParaRPr>
          </a:p>
        </p:txBody>
      </p:sp>
      <p:sp>
        <p:nvSpPr>
          <p:cNvPr id="13" name="TextBox 9">
            <a:extLst>
              <a:ext uri="{FF2B5EF4-FFF2-40B4-BE49-F238E27FC236}">
                <a16:creationId xmlns:a16="http://schemas.microsoft.com/office/drawing/2014/main" id="{F8B8911B-262C-443B-94C1-982BA8DE4C79}"/>
              </a:ext>
            </a:extLst>
          </p:cNvPr>
          <p:cNvSpPr txBox="1"/>
          <p:nvPr/>
        </p:nvSpPr>
        <p:spPr>
          <a:xfrm>
            <a:off x="1860111" y="2504923"/>
            <a:ext cx="1804698" cy="580962"/>
          </a:xfrm>
          <a:prstGeom prst="rect">
            <a:avLst/>
          </a:prstGeom>
          <a:noFill/>
        </p:spPr>
        <p:txBody>
          <a:bodyPr wrap="square" lIns="86456" tIns="43228" rIns="86456" bIns="43228" rtlCol="0">
            <a:spAutoFit/>
          </a:bodyPr>
          <a:lstStyle/>
          <a:p>
            <a:pPr defTabSz="864513">
              <a:lnSpc>
                <a:spcPct val="130000"/>
              </a:lnSpc>
              <a:defRPr/>
            </a:pPr>
            <a:r>
              <a:rPr lang="zh-CN" altLang="en-US" sz="851" kern="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14" name="TextBox 10">
            <a:extLst>
              <a:ext uri="{FF2B5EF4-FFF2-40B4-BE49-F238E27FC236}">
                <a16:creationId xmlns:a16="http://schemas.microsoft.com/office/drawing/2014/main" id="{FC5E5045-7055-4F20-85C7-CA36E31F50CD}"/>
              </a:ext>
            </a:extLst>
          </p:cNvPr>
          <p:cNvSpPr txBox="1"/>
          <p:nvPr/>
        </p:nvSpPr>
        <p:spPr>
          <a:xfrm>
            <a:off x="1863272" y="2177558"/>
            <a:ext cx="1320100" cy="287964"/>
          </a:xfrm>
          <a:prstGeom prst="rect">
            <a:avLst/>
          </a:prstGeom>
          <a:noFill/>
        </p:spPr>
        <p:txBody>
          <a:bodyPr wrap="square" lIns="86456" tIns="0" rIns="86456" bIns="0" rtlCol="0" anchor="t">
            <a:spAutoFit/>
          </a:bodyPr>
          <a:lstStyle/>
          <a:p>
            <a:pPr defTabSz="864513">
              <a:lnSpc>
                <a:spcPct val="150000"/>
              </a:lnSpc>
              <a:defRPr/>
            </a:pPr>
            <a:r>
              <a:rPr lang="zh-CN" altLang="en-US" sz="1418" kern="0" dirty="0">
                <a:solidFill>
                  <a:schemeClr val="bg1"/>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方针一</a:t>
            </a:r>
          </a:p>
        </p:txBody>
      </p:sp>
      <p:grpSp>
        <p:nvGrpSpPr>
          <p:cNvPr id="15" name="组合 14">
            <a:extLst>
              <a:ext uri="{FF2B5EF4-FFF2-40B4-BE49-F238E27FC236}">
                <a16:creationId xmlns:a16="http://schemas.microsoft.com/office/drawing/2014/main" id="{64E00574-D5ED-4F84-A0DF-6F155794139A}"/>
              </a:ext>
            </a:extLst>
          </p:cNvPr>
          <p:cNvGrpSpPr/>
          <p:nvPr/>
        </p:nvGrpSpPr>
        <p:grpSpPr>
          <a:xfrm>
            <a:off x="4011419" y="1899423"/>
            <a:ext cx="2893605" cy="1435288"/>
            <a:chOff x="1591195" y="3531392"/>
            <a:chExt cx="1721136" cy="774463"/>
          </a:xfrm>
          <a:solidFill>
            <a:srgbClr val="EA6254"/>
          </a:solidFill>
          <a:effectLst>
            <a:outerShdw blurRad="444500" dist="254000" dir="8100000" algn="tr" rotWithShape="0">
              <a:prstClr val="black">
                <a:alpha val="50000"/>
              </a:prstClr>
            </a:outerShdw>
          </a:effectLst>
        </p:grpSpPr>
        <p:sp>
          <p:nvSpPr>
            <p:cNvPr id="16" name="圆角矩形 104">
              <a:extLst>
                <a:ext uri="{FF2B5EF4-FFF2-40B4-BE49-F238E27FC236}">
                  <a16:creationId xmlns:a16="http://schemas.microsoft.com/office/drawing/2014/main" id="{23D3DB54-B3AD-483C-88D7-3814A7601A6D}"/>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7" name="圆角矩形 100">
              <a:extLst>
                <a:ext uri="{FF2B5EF4-FFF2-40B4-BE49-F238E27FC236}">
                  <a16:creationId xmlns:a16="http://schemas.microsoft.com/office/drawing/2014/main" id="{E80475FB-5F32-4E9F-8CEE-67055E6C105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8" name="Freeform 6">
            <a:extLst>
              <a:ext uri="{FF2B5EF4-FFF2-40B4-BE49-F238E27FC236}">
                <a16:creationId xmlns:a16="http://schemas.microsoft.com/office/drawing/2014/main" id="{1E17324F-58CD-45C3-A5BD-61BF8F3E6805}"/>
              </a:ext>
            </a:extLst>
          </p:cNvPr>
          <p:cNvSpPr>
            <a:spLocks noEditPoints="1"/>
          </p:cNvSpPr>
          <p:nvPr/>
        </p:nvSpPr>
        <p:spPr bwMode="auto">
          <a:xfrm>
            <a:off x="4188562" y="2449160"/>
            <a:ext cx="628325" cy="394502"/>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solidFill>
          <a:ln>
            <a:noFill/>
          </a:ln>
        </p:spPr>
        <p:txBody>
          <a:bodyPr vert="horz" wrap="square" lIns="86456" tIns="43228" rIns="86456" bIns="43228" numCol="1" anchor="t" anchorCtr="0" compatLnSpc="1">
            <a:prstTxWarp prst="textNoShape">
              <a:avLst/>
            </a:prstTxWarp>
          </a:bodyPr>
          <a:lstStyle/>
          <a:p>
            <a:pPr defTabSz="864513">
              <a:defRPr/>
            </a:pPr>
            <a:endParaRPr lang="zh-CN" altLang="en-US" sz="1205">
              <a:sym typeface="Agency FB" panose="020B0503020202020204" pitchFamily="34" charset="0"/>
            </a:endParaRPr>
          </a:p>
        </p:txBody>
      </p:sp>
      <p:sp>
        <p:nvSpPr>
          <p:cNvPr id="19" name="TextBox 15">
            <a:extLst>
              <a:ext uri="{FF2B5EF4-FFF2-40B4-BE49-F238E27FC236}">
                <a16:creationId xmlns:a16="http://schemas.microsoft.com/office/drawing/2014/main" id="{683ADEFF-3A06-4D6F-B718-FD840B3BD976}"/>
              </a:ext>
            </a:extLst>
          </p:cNvPr>
          <p:cNvSpPr txBox="1"/>
          <p:nvPr/>
        </p:nvSpPr>
        <p:spPr>
          <a:xfrm>
            <a:off x="4886694" y="2504923"/>
            <a:ext cx="1804698" cy="580962"/>
          </a:xfrm>
          <a:prstGeom prst="rect">
            <a:avLst/>
          </a:prstGeom>
          <a:noFill/>
        </p:spPr>
        <p:txBody>
          <a:bodyPr wrap="square" lIns="86456" tIns="43228" rIns="86456" bIns="43228" rtlCol="0">
            <a:spAutoFit/>
          </a:bodyPr>
          <a:lstStyle/>
          <a:p>
            <a:pPr defTabSz="864513">
              <a:lnSpc>
                <a:spcPct val="130000"/>
              </a:lnSpc>
              <a:defRPr/>
            </a:pPr>
            <a:r>
              <a:rPr lang="zh-CN" altLang="en-US" sz="851" kern="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20" name="TextBox 16">
            <a:extLst>
              <a:ext uri="{FF2B5EF4-FFF2-40B4-BE49-F238E27FC236}">
                <a16:creationId xmlns:a16="http://schemas.microsoft.com/office/drawing/2014/main" id="{49D9BFA1-565C-422D-AC3E-BF82FF4D092E}"/>
              </a:ext>
            </a:extLst>
          </p:cNvPr>
          <p:cNvSpPr txBox="1"/>
          <p:nvPr/>
        </p:nvSpPr>
        <p:spPr>
          <a:xfrm>
            <a:off x="4889855" y="2177558"/>
            <a:ext cx="1320100" cy="287964"/>
          </a:xfrm>
          <a:prstGeom prst="rect">
            <a:avLst/>
          </a:prstGeom>
          <a:noFill/>
        </p:spPr>
        <p:txBody>
          <a:bodyPr wrap="square" lIns="86456" tIns="0" rIns="86456" bIns="0" rtlCol="0" anchor="t">
            <a:spAutoFit/>
          </a:bodyPr>
          <a:lstStyle/>
          <a:p>
            <a:pPr defTabSz="864513">
              <a:lnSpc>
                <a:spcPct val="150000"/>
              </a:lnSpc>
              <a:defRPr/>
            </a:pPr>
            <a:r>
              <a:rPr lang="zh-CN" altLang="en-US" sz="1418" kern="0" dirty="0">
                <a:solidFill>
                  <a:schemeClr val="bg1"/>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方针二</a:t>
            </a:r>
          </a:p>
        </p:txBody>
      </p:sp>
      <p:sp>
        <p:nvSpPr>
          <p:cNvPr id="21" name="TextBox 17">
            <a:extLst>
              <a:ext uri="{FF2B5EF4-FFF2-40B4-BE49-F238E27FC236}">
                <a16:creationId xmlns:a16="http://schemas.microsoft.com/office/drawing/2014/main" id="{E62ABFFC-3FE2-45B5-B821-0931AEA09647}"/>
              </a:ext>
            </a:extLst>
          </p:cNvPr>
          <p:cNvSpPr txBox="1"/>
          <p:nvPr/>
        </p:nvSpPr>
        <p:spPr>
          <a:xfrm>
            <a:off x="2872132" y="4300103"/>
            <a:ext cx="1804698" cy="580962"/>
          </a:xfrm>
          <a:prstGeom prst="rect">
            <a:avLst/>
          </a:prstGeom>
          <a:noFill/>
        </p:spPr>
        <p:txBody>
          <a:bodyPr wrap="square" lIns="86456" tIns="43228" rIns="86456" bIns="43228" rtlCol="0">
            <a:spAutoFit/>
          </a:bodyPr>
          <a:lstStyle/>
          <a:p>
            <a:pPr defTabSz="864513">
              <a:lnSpc>
                <a:spcPct val="130000"/>
              </a:lnSpc>
              <a:defRPr/>
            </a:pPr>
            <a:r>
              <a:rPr lang="zh-CN" altLang="en-US" sz="851" kern="0"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22" name="TextBox 18">
            <a:extLst>
              <a:ext uri="{FF2B5EF4-FFF2-40B4-BE49-F238E27FC236}">
                <a16:creationId xmlns:a16="http://schemas.microsoft.com/office/drawing/2014/main" id="{B4BE795D-22F2-4DCF-A62C-19B438DB1C72}"/>
              </a:ext>
            </a:extLst>
          </p:cNvPr>
          <p:cNvSpPr txBox="1"/>
          <p:nvPr/>
        </p:nvSpPr>
        <p:spPr>
          <a:xfrm>
            <a:off x="2875293" y="3972738"/>
            <a:ext cx="1320100" cy="287964"/>
          </a:xfrm>
          <a:prstGeom prst="rect">
            <a:avLst/>
          </a:prstGeom>
          <a:noFill/>
        </p:spPr>
        <p:txBody>
          <a:bodyPr wrap="square" lIns="86456" tIns="0" rIns="86456" bIns="0" rtlCol="0" anchor="t">
            <a:spAutoFit/>
          </a:bodyPr>
          <a:lstStyle/>
          <a:p>
            <a:pPr defTabSz="864513">
              <a:lnSpc>
                <a:spcPct val="150000"/>
              </a:lnSpc>
              <a:defRPr/>
            </a:pPr>
            <a:r>
              <a:rPr lang="zh-CN" altLang="en-US" sz="1418" kern="0" dirty="0">
                <a:solidFill>
                  <a:schemeClr val="tx1">
                    <a:lumMod val="75000"/>
                    <a:lumOff val="25000"/>
                  </a:schemeClr>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方针三</a:t>
            </a:r>
          </a:p>
        </p:txBody>
      </p:sp>
      <p:grpSp>
        <p:nvGrpSpPr>
          <p:cNvPr id="23" name="组合 22">
            <a:extLst>
              <a:ext uri="{FF2B5EF4-FFF2-40B4-BE49-F238E27FC236}">
                <a16:creationId xmlns:a16="http://schemas.microsoft.com/office/drawing/2014/main" id="{3F078D8C-E885-4F76-B091-2CEEAC5F3BA7}"/>
              </a:ext>
            </a:extLst>
          </p:cNvPr>
          <p:cNvGrpSpPr/>
          <p:nvPr/>
        </p:nvGrpSpPr>
        <p:grpSpPr>
          <a:xfrm>
            <a:off x="5033978" y="3688576"/>
            <a:ext cx="2893605" cy="1435288"/>
            <a:chOff x="1591195" y="3531392"/>
            <a:chExt cx="1721136" cy="774463"/>
          </a:xfrm>
          <a:solidFill>
            <a:srgbClr val="FFBE3F"/>
          </a:solidFill>
          <a:effectLst>
            <a:outerShdw blurRad="444500" dist="254000" dir="8100000" algn="tr" rotWithShape="0">
              <a:prstClr val="black">
                <a:alpha val="50000"/>
              </a:prstClr>
            </a:outerShdw>
          </a:effectLst>
        </p:grpSpPr>
        <p:sp>
          <p:nvSpPr>
            <p:cNvPr id="24" name="圆角矩形 104">
              <a:extLst>
                <a:ext uri="{FF2B5EF4-FFF2-40B4-BE49-F238E27FC236}">
                  <a16:creationId xmlns:a16="http://schemas.microsoft.com/office/drawing/2014/main" id="{1455752F-4623-454B-A613-32AB4DD2852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圆角矩形 100">
              <a:extLst>
                <a:ext uri="{FF2B5EF4-FFF2-40B4-BE49-F238E27FC236}">
                  <a16:creationId xmlns:a16="http://schemas.microsoft.com/office/drawing/2014/main" id="{DE425654-C6F3-4DF7-9D2E-EFB947FA71A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6" name="Freeform 7">
            <a:extLst>
              <a:ext uri="{FF2B5EF4-FFF2-40B4-BE49-F238E27FC236}">
                <a16:creationId xmlns:a16="http://schemas.microsoft.com/office/drawing/2014/main" id="{DD081C3C-0B19-4A80-A8D5-2D6A78644B90}"/>
              </a:ext>
            </a:extLst>
          </p:cNvPr>
          <p:cNvSpPr>
            <a:spLocks noEditPoints="1"/>
          </p:cNvSpPr>
          <p:nvPr/>
        </p:nvSpPr>
        <p:spPr bwMode="auto">
          <a:xfrm>
            <a:off x="5215970" y="4177686"/>
            <a:ext cx="573073" cy="462537"/>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bg1"/>
          </a:solidFill>
          <a:ln>
            <a:noFill/>
          </a:ln>
        </p:spPr>
        <p:txBody>
          <a:bodyPr vert="horz" wrap="square" lIns="86456" tIns="43228" rIns="86456" bIns="43228" numCol="1" anchor="t" anchorCtr="0" compatLnSpc="1">
            <a:prstTxWarp prst="textNoShape">
              <a:avLst/>
            </a:prstTxWarp>
          </a:bodyPr>
          <a:lstStyle/>
          <a:p>
            <a:pPr defTabSz="864513">
              <a:defRPr/>
            </a:pPr>
            <a:endParaRPr lang="zh-CN" altLang="en-US" sz="1205">
              <a:sym typeface="Agency FB" panose="020B0503020202020204" pitchFamily="34" charset="0"/>
            </a:endParaRPr>
          </a:p>
        </p:txBody>
      </p:sp>
      <p:sp>
        <p:nvSpPr>
          <p:cNvPr id="27" name="TextBox 23">
            <a:extLst>
              <a:ext uri="{FF2B5EF4-FFF2-40B4-BE49-F238E27FC236}">
                <a16:creationId xmlns:a16="http://schemas.microsoft.com/office/drawing/2014/main" id="{B581A2D2-80F2-4A72-8DF4-2DE780A67B10}"/>
              </a:ext>
            </a:extLst>
          </p:cNvPr>
          <p:cNvSpPr txBox="1"/>
          <p:nvPr/>
        </p:nvSpPr>
        <p:spPr>
          <a:xfrm>
            <a:off x="5967616" y="4300103"/>
            <a:ext cx="1804698" cy="580962"/>
          </a:xfrm>
          <a:prstGeom prst="rect">
            <a:avLst/>
          </a:prstGeom>
          <a:noFill/>
        </p:spPr>
        <p:txBody>
          <a:bodyPr wrap="square" lIns="86456" tIns="43228" rIns="86456" bIns="43228" rtlCol="0">
            <a:spAutoFit/>
          </a:bodyPr>
          <a:lstStyle/>
          <a:p>
            <a:pPr defTabSz="864513">
              <a:lnSpc>
                <a:spcPct val="130000"/>
              </a:lnSpc>
              <a:defRPr/>
            </a:pPr>
            <a:r>
              <a:rPr lang="zh-CN" altLang="en-US" sz="851" kern="0"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28" name="TextBox 24">
            <a:extLst>
              <a:ext uri="{FF2B5EF4-FFF2-40B4-BE49-F238E27FC236}">
                <a16:creationId xmlns:a16="http://schemas.microsoft.com/office/drawing/2014/main" id="{137F26EF-4E4E-410A-9CB9-B2D2F521A196}"/>
              </a:ext>
            </a:extLst>
          </p:cNvPr>
          <p:cNvSpPr txBox="1"/>
          <p:nvPr/>
        </p:nvSpPr>
        <p:spPr>
          <a:xfrm>
            <a:off x="5970778" y="3972738"/>
            <a:ext cx="1320100" cy="287964"/>
          </a:xfrm>
          <a:prstGeom prst="rect">
            <a:avLst/>
          </a:prstGeom>
          <a:noFill/>
        </p:spPr>
        <p:txBody>
          <a:bodyPr wrap="square" lIns="86456" tIns="0" rIns="86456" bIns="0" rtlCol="0" anchor="t">
            <a:spAutoFit/>
          </a:bodyPr>
          <a:lstStyle/>
          <a:p>
            <a:pPr defTabSz="864513">
              <a:lnSpc>
                <a:spcPct val="150000"/>
              </a:lnSpc>
              <a:defRPr/>
            </a:pPr>
            <a:r>
              <a:rPr lang="zh-CN" altLang="en-US" sz="1418" kern="0" dirty="0">
                <a:solidFill>
                  <a:schemeClr val="tx1">
                    <a:lumMod val="75000"/>
                    <a:lumOff val="25000"/>
                  </a:schemeClr>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方针四</a:t>
            </a:r>
          </a:p>
        </p:txBody>
      </p:sp>
      <p:sp>
        <p:nvSpPr>
          <p:cNvPr id="29" name="椭圆 28">
            <a:extLst>
              <a:ext uri="{FF2B5EF4-FFF2-40B4-BE49-F238E27FC236}">
                <a16:creationId xmlns:a16="http://schemas.microsoft.com/office/drawing/2014/main" id="{FAACD8D6-D52F-446C-AF18-80B7B38092AD}"/>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0" name="文本框 29">
            <a:extLst>
              <a:ext uri="{FF2B5EF4-FFF2-40B4-BE49-F238E27FC236}">
                <a16:creationId xmlns:a16="http://schemas.microsoft.com/office/drawing/2014/main" id="{0AA64EC3-5BE2-4DF1-AEC5-30CB7E53F2F8}"/>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31" name="直接连接符 30">
            <a:extLst>
              <a:ext uri="{FF2B5EF4-FFF2-40B4-BE49-F238E27FC236}">
                <a16:creationId xmlns:a16="http://schemas.microsoft.com/office/drawing/2014/main" id="{27D184A4-A9DA-4A45-8658-6BDD8C1CF227}"/>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204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4BC5B3DA-2A70-45A3-BBE5-BF0F90314800}"/>
              </a:ext>
            </a:extLst>
          </p:cNvPr>
          <p:cNvSpPr txBox="1"/>
          <p:nvPr/>
        </p:nvSpPr>
        <p:spPr>
          <a:xfrm>
            <a:off x="2924113" y="2130133"/>
            <a:ext cx="2900544" cy="571503"/>
          </a:xfrm>
          <a:prstGeom prst="rect">
            <a:avLst/>
          </a:prstGeom>
          <a:noFill/>
        </p:spPr>
        <p:txBody>
          <a:bodyPr wrap="square" rtlCol="0" anchor="ctr">
            <a:spAutoFit/>
          </a:bodyPr>
          <a:lstStyle/>
          <a:p>
            <a:pPr algn="ctr">
              <a:lnSpc>
                <a:spcPct val="120000"/>
              </a:lnSpc>
            </a:pPr>
            <a:r>
              <a:rPr lang="zh-CN" altLang="en-US" sz="2835" b="1" spc="212" dirty="0">
                <a:latin typeface="+mj-ea"/>
                <a:ea typeface="+mj-ea"/>
              </a:rPr>
              <a:t>第四部分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453775" y="2652311"/>
            <a:ext cx="5841220" cy="619593"/>
          </a:xfrm>
          <a:prstGeom prst="rect">
            <a:avLst/>
          </a:prstGeom>
          <a:noFill/>
        </p:spPr>
        <p:txBody>
          <a:bodyPr wrap="square" rtlCol="0" anchor="ctr">
            <a:spAutoFit/>
          </a:bodyPr>
          <a:lstStyle/>
          <a:p>
            <a:pPr algn="ctr">
              <a:lnSpc>
                <a:spcPct val="120000"/>
              </a:lnSpc>
            </a:pPr>
            <a:r>
              <a:rPr lang="zh-CN" altLang="en-US" sz="3119" b="1" spc="212" dirty="0">
                <a:latin typeface="+mj-ea"/>
                <a:ea typeface="+mj-ea"/>
              </a:rPr>
              <a:t>此处添加您的标题</a:t>
            </a:r>
            <a:r>
              <a:rPr lang="en-US" altLang="zh-CN" sz="3119" b="1" spc="212" dirty="0">
                <a:latin typeface="+mj-ea"/>
                <a:ea typeface="+mj-ea"/>
              </a:rPr>
              <a:t>04</a:t>
            </a:r>
          </a:p>
        </p:txBody>
      </p:sp>
      <p:sp>
        <p:nvSpPr>
          <p:cNvPr id="21" name="矩形 20">
            <a:extLst>
              <a:ext uri="{FF2B5EF4-FFF2-40B4-BE49-F238E27FC236}">
                <a16:creationId xmlns:a16="http://schemas.microsoft.com/office/drawing/2014/main" id="{51BE9768-DA90-4E91-9EB2-FBCB00DC3F09}"/>
              </a:ext>
            </a:extLst>
          </p:cNvPr>
          <p:cNvSpPr/>
          <p:nvPr/>
        </p:nvSpPr>
        <p:spPr>
          <a:xfrm>
            <a:off x="2332521" y="3282751"/>
            <a:ext cx="4083727" cy="648639"/>
          </a:xfrm>
          <a:prstGeom prst="rect">
            <a:avLst/>
          </a:prstGeom>
        </p:spPr>
        <p:txBody>
          <a:bodyPr wrap="square">
            <a:spAutoFit/>
          </a:bodyPr>
          <a:lstStyle/>
          <a:p>
            <a:pPr algn="ctr"/>
            <a:r>
              <a:rPr lang="en-US" altLang="zh-CN" sz="1205" b="1" dirty="0">
                <a:cs typeface="Arial" panose="020B0604020202020204" pitchFamily="34" charset="0"/>
              </a:rPr>
              <a:t>Please replace text, click add relevant headline, modify the text content, also can copy your content to this directly</a:t>
            </a:r>
            <a:r>
              <a:rPr lang="zh-CN" altLang="en-US" sz="1205" b="1" dirty="0">
                <a:cs typeface="Arial" panose="020B0604020202020204" pitchFamily="34" charset="0"/>
              </a:rPr>
              <a:t>。</a:t>
            </a:r>
          </a:p>
        </p:txBody>
      </p:sp>
      <p:sp>
        <p:nvSpPr>
          <p:cNvPr id="7" name="矩形 6">
            <a:extLst>
              <a:ext uri="{FF2B5EF4-FFF2-40B4-BE49-F238E27FC236}">
                <a16:creationId xmlns:a16="http://schemas.microsoft.com/office/drawing/2014/main" id="{533E375A-88B0-45DD-9B9C-E62AC07D5125}"/>
              </a:ext>
            </a:extLst>
          </p:cNvPr>
          <p:cNvSpPr/>
          <p:nvPr/>
        </p:nvSpPr>
        <p:spPr>
          <a:xfrm>
            <a:off x="67" y="4905060"/>
            <a:ext cx="8640630" cy="1575115"/>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pic>
        <p:nvPicPr>
          <p:cNvPr id="8" name="图片 7">
            <a:extLst>
              <a:ext uri="{FF2B5EF4-FFF2-40B4-BE49-F238E27FC236}">
                <a16:creationId xmlns:a16="http://schemas.microsoft.com/office/drawing/2014/main" id="{D01FE9A1-40D1-43B2-B652-5876C6BB0036}"/>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90486" y="5242175"/>
            <a:ext cx="8724038" cy="1238000"/>
          </a:xfrm>
          <a:prstGeom prst="rect">
            <a:avLst/>
          </a:prstGeom>
        </p:spPr>
      </p:pic>
    </p:spTree>
    <p:extLst>
      <p:ext uri="{BB962C8B-B14F-4D97-AF65-F5344CB8AC3E}">
        <p14:creationId xmlns:p14="http://schemas.microsoft.com/office/powerpoint/2010/main" val="4145445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B871054A-3E41-4410-9C31-14B6D9A8526E}"/>
              </a:ext>
            </a:extLst>
          </p:cNvPr>
          <p:cNvGrpSpPr/>
          <p:nvPr/>
        </p:nvGrpSpPr>
        <p:grpSpPr>
          <a:xfrm>
            <a:off x="3325029" y="1938370"/>
            <a:ext cx="3126072" cy="753712"/>
            <a:chOff x="4695825" y="1592263"/>
            <a:chExt cx="4414935" cy="1063491"/>
          </a:xfrm>
        </p:grpSpPr>
        <p:grpSp>
          <p:nvGrpSpPr>
            <p:cNvPr id="6" name="组合 8">
              <a:extLst>
                <a:ext uri="{FF2B5EF4-FFF2-40B4-BE49-F238E27FC236}">
                  <a16:creationId xmlns:a16="http://schemas.microsoft.com/office/drawing/2014/main" id="{B2395989-6BD5-4218-B734-4C99B23E4FCE}"/>
                </a:ext>
              </a:extLst>
            </p:cNvPr>
            <p:cNvGrpSpPr>
              <a:grpSpLocks/>
            </p:cNvGrpSpPr>
            <p:nvPr/>
          </p:nvGrpSpPr>
          <p:grpSpPr bwMode="auto">
            <a:xfrm>
              <a:off x="4695825" y="1592263"/>
              <a:ext cx="4414935" cy="993712"/>
              <a:chOff x="0" y="0"/>
              <a:chExt cx="4591582" cy="992717"/>
            </a:xfrm>
            <a:solidFill>
              <a:schemeClr val="accent5"/>
            </a:solidFill>
          </p:grpSpPr>
          <p:sp>
            <p:nvSpPr>
              <p:cNvPr id="9" name="矩形 6">
                <a:extLst>
                  <a:ext uri="{FF2B5EF4-FFF2-40B4-BE49-F238E27FC236}">
                    <a16:creationId xmlns:a16="http://schemas.microsoft.com/office/drawing/2014/main" id="{3D9AB03F-3BB6-4F4B-B89B-4583B1D52B7B}"/>
                  </a:ext>
                </a:extLst>
              </p:cNvPr>
              <p:cNvSpPr>
                <a:spLocks noChangeArrowheads="1"/>
              </p:cNvSpPr>
              <p:nvPr/>
            </p:nvSpPr>
            <p:spPr bwMode="auto">
              <a:xfrm>
                <a:off x="0" y="0"/>
                <a:ext cx="3643952" cy="968991"/>
              </a:xfrm>
              <a:prstGeom prst="rect">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直角三角形 7">
                <a:extLst>
                  <a:ext uri="{FF2B5EF4-FFF2-40B4-BE49-F238E27FC236}">
                    <a16:creationId xmlns:a16="http://schemas.microsoft.com/office/drawing/2014/main" id="{4012BB2F-C026-4E09-AFEC-627A55703310}"/>
                  </a:ext>
                </a:extLst>
              </p:cNvPr>
              <p:cNvSpPr>
                <a:spLocks noChangeArrowheads="1"/>
              </p:cNvSpPr>
              <p:nvPr/>
            </p:nvSpPr>
            <p:spPr bwMode="auto">
              <a:xfrm rot="5400000">
                <a:off x="3622591" y="23726"/>
                <a:ext cx="968991" cy="968991"/>
              </a:xfrm>
              <a:prstGeom prst="rtTriangle">
                <a:avLst/>
              </a:pr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 name="文本框 111">
              <a:extLst>
                <a:ext uri="{FF2B5EF4-FFF2-40B4-BE49-F238E27FC236}">
                  <a16:creationId xmlns:a16="http://schemas.microsoft.com/office/drawing/2014/main" id="{FFC8481D-30A5-4150-96B2-7BE290C62224}"/>
                </a:ext>
              </a:extLst>
            </p:cNvPr>
            <p:cNvSpPr>
              <a:spLocks noChangeArrowheads="1"/>
            </p:cNvSpPr>
            <p:nvPr/>
          </p:nvSpPr>
          <p:spPr bwMode="auto">
            <a:xfrm>
              <a:off x="7381875" y="1724026"/>
              <a:ext cx="952500" cy="93172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文本框 115">
              <a:extLst>
                <a:ext uri="{FF2B5EF4-FFF2-40B4-BE49-F238E27FC236}">
                  <a16:creationId xmlns:a16="http://schemas.microsoft.com/office/drawing/2014/main" id="{D00B84F4-DB63-4713-9AE8-73DC37DE0F43}"/>
                </a:ext>
              </a:extLst>
            </p:cNvPr>
            <p:cNvSpPr>
              <a:spLocks noChangeArrowheads="1"/>
            </p:cNvSpPr>
            <p:nvPr/>
          </p:nvSpPr>
          <p:spPr bwMode="auto">
            <a:xfrm>
              <a:off x="5168900" y="1629213"/>
              <a:ext cx="2689226" cy="861516"/>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134"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grpSp>
        <p:nvGrpSpPr>
          <p:cNvPr id="11" name="组合 10">
            <a:extLst>
              <a:ext uri="{FF2B5EF4-FFF2-40B4-BE49-F238E27FC236}">
                <a16:creationId xmlns:a16="http://schemas.microsoft.com/office/drawing/2014/main" id="{A5A995F8-4CFC-4587-9A71-65F46486A9AC}"/>
              </a:ext>
            </a:extLst>
          </p:cNvPr>
          <p:cNvGrpSpPr/>
          <p:nvPr/>
        </p:nvGrpSpPr>
        <p:grpSpPr>
          <a:xfrm>
            <a:off x="3325029" y="2625798"/>
            <a:ext cx="3634653" cy="740209"/>
            <a:chOff x="4695825" y="2562226"/>
            <a:chExt cx="5133200" cy="1044441"/>
          </a:xfrm>
        </p:grpSpPr>
        <p:grpSp>
          <p:nvGrpSpPr>
            <p:cNvPr id="12" name="组合 9">
              <a:extLst>
                <a:ext uri="{FF2B5EF4-FFF2-40B4-BE49-F238E27FC236}">
                  <a16:creationId xmlns:a16="http://schemas.microsoft.com/office/drawing/2014/main" id="{D02268FF-82AC-4397-B1F4-AF9D8EDA4DE7}"/>
                </a:ext>
              </a:extLst>
            </p:cNvPr>
            <p:cNvGrpSpPr>
              <a:grpSpLocks/>
            </p:cNvGrpSpPr>
            <p:nvPr/>
          </p:nvGrpSpPr>
          <p:grpSpPr bwMode="auto">
            <a:xfrm>
              <a:off x="4695825" y="2562226"/>
              <a:ext cx="5133200" cy="992122"/>
              <a:chOff x="0" y="1"/>
              <a:chExt cx="5827747" cy="992755"/>
            </a:xfrm>
            <a:solidFill>
              <a:schemeClr val="accent3"/>
            </a:solidFill>
          </p:grpSpPr>
          <p:sp>
            <p:nvSpPr>
              <p:cNvPr id="15" name="矩形 10">
                <a:extLst>
                  <a:ext uri="{FF2B5EF4-FFF2-40B4-BE49-F238E27FC236}">
                    <a16:creationId xmlns:a16="http://schemas.microsoft.com/office/drawing/2014/main" id="{699A7432-3A71-4077-9FFD-1E9565937CBD}"/>
                  </a:ext>
                </a:extLst>
              </p:cNvPr>
              <p:cNvSpPr>
                <a:spLocks noChangeArrowheads="1"/>
              </p:cNvSpPr>
              <p:nvPr/>
            </p:nvSpPr>
            <p:spPr bwMode="auto">
              <a:xfrm>
                <a:off x="0" y="1"/>
                <a:ext cx="4872252" cy="968991"/>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直角三角形 11">
                <a:extLst>
                  <a:ext uri="{FF2B5EF4-FFF2-40B4-BE49-F238E27FC236}">
                    <a16:creationId xmlns:a16="http://schemas.microsoft.com/office/drawing/2014/main" id="{930BD13D-D4F8-4A82-9906-A3882B423E96}"/>
                  </a:ext>
                </a:extLst>
              </p:cNvPr>
              <p:cNvSpPr>
                <a:spLocks noChangeArrowheads="1"/>
              </p:cNvSpPr>
              <p:nvPr/>
            </p:nvSpPr>
            <p:spPr bwMode="auto">
              <a:xfrm rot="5400000">
                <a:off x="4858756" y="23765"/>
                <a:ext cx="968991" cy="968991"/>
              </a:xfrm>
              <a:prstGeom prst="rtTriangle">
                <a:avLst/>
              </a:pr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3" name="文本框 112">
              <a:extLst>
                <a:ext uri="{FF2B5EF4-FFF2-40B4-BE49-F238E27FC236}">
                  <a16:creationId xmlns:a16="http://schemas.microsoft.com/office/drawing/2014/main" id="{20B4F4D9-C933-4F73-8DE6-BD9229025CB2}"/>
                </a:ext>
              </a:extLst>
            </p:cNvPr>
            <p:cNvSpPr>
              <a:spLocks noChangeArrowheads="1"/>
            </p:cNvSpPr>
            <p:nvPr/>
          </p:nvSpPr>
          <p:spPr bwMode="auto">
            <a:xfrm>
              <a:off x="8116888" y="2674937"/>
              <a:ext cx="952500" cy="93173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文本框 116">
              <a:extLst>
                <a:ext uri="{FF2B5EF4-FFF2-40B4-BE49-F238E27FC236}">
                  <a16:creationId xmlns:a16="http://schemas.microsoft.com/office/drawing/2014/main" id="{E2587C32-6BF5-410A-B49D-A2E2462AD9FE}"/>
                </a:ext>
              </a:extLst>
            </p:cNvPr>
            <p:cNvSpPr>
              <a:spLocks noChangeArrowheads="1"/>
            </p:cNvSpPr>
            <p:nvPr/>
          </p:nvSpPr>
          <p:spPr bwMode="auto">
            <a:xfrm>
              <a:off x="5111750" y="2565097"/>
              <a:ext cx="2746375" cy="861518"/>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134"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grpSp>
        <p:nvGrpSpPr>
          <p:cNvPr id="17" name="组合 16">
            <a:extLst>
              <a:ext uri="{FF2B5EF4-FFF2-40B4-BE49-F238E27FC236}">
                <a16:creationId xmlns:a16="http://schemas.microsoft.com/office/drawing/2014/main" id="{2E385D92-3D15-422D-A6DD-B22770036AE6}"/>
              </a:ext>
            </a:extLst>
          </p:cNvPr>
          <p:cNvGrpSpPr/>
          <p:nvPr/>
        </p:nvGrpSpPr>
        <p:grpSpPr>
          <a:xfrm>
            <a:off x="3325028" y="3291107"/>
            <a:ext cx="4159006" cy="784823"/>
            <a:chOff x="4695825" y="3500989"/>
            <a:chExt cx="5873739" cy="1107390"/>
          </a:xfrm>
        </p:grpSpPr>
        <p:grpSp>
          <p:nvGrpSpPr>
            <p:cNvPr id="18" name="组合 12">
              <a:extLst>
                <a:ext uri="{FF2B5EF4-FFF2-40B4-BE49-F238E27FC236}">
                  <a16:creationId xmlns:a16="http://schemas.microsoft.com/office/drawing/2014/main" id="{E72D63B5-B88D-4619-BB00-9E7768B44720}"/>
                </a:ext>
              </a:extLst>
            </p:cNvPr>
            <p:cNvGrpSpPr>
              <a:grpSpLocks/>
            </p:cNvGrpSpPr>
            <p:nvPr/>
          </p:nvGrpSpPr>
          <p:grpSpPr bwMode="auto">
            <a:xfrm>
              <a:off x="4695825" y="3531171"/>
              <a:ext cx="5873739" cy="980503"/>
              <a:chOff x="0" y="3751"/>
              <a:chExt cx="5753402" cy="981706"/>
            </a:xfrm>
            <a:solidFill>
              <a:schemeClr val="accent4"/>
            </a:solidFill>
          </p:grpSpPr>
          <p:sp>
            <p:nvSpPr>
              <p:cNvPr id="21" name="矩形 13">
                <a:extLst>
                  <a:ext uri="{FF2B5EF4-FFF2-40B4-BE49-F238E27FC236}">
                    <a16:creationId xmlns:a16="http://schemas.microsoft.com/office/drawing/2014/main" id="{6A2F5B4E-A374-4994-80F2-7D934E0B01FB}"/>
                  </a:ext>
                </a:extLst>
              </p:cNvPr>
              <p:cNvSpPr>
                <a:spLocks noChangeArrowheads="1"/>
              </p:cNvSpPr>
              <p:nvPr/>
            </p:nvSpPr>
            <p:spPr bwMode="auto">
              <a:xfrm>
                <a:off x="0" y="3751"/>
                <a:ext cx="4872252" cy="968991"/>
              </a:xfrm>
              <a:prstGeom prst="rect">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直角三角形 14">
                <a:extLst>
                  <a:ext uri="{FF2B5EF4-FFF2-40B4-BE49-F238E27FC236}">
                    <a16:creationId xmlns:a16="http://schemas.microsoft.com/office/drawing/2014/main" id="{7A3B0EB1-3B39-4098-B65E-4371845C3259}"/>
                  </a:ext>
                </a:extLst>
              </p:cNvPr>
              <p:cNvSpPr>
                <a:spLocks noChangeArrowheads="1"/>
              </p:cNvSpPr>
              <p:nvPr/>
            </p:nvSpPr>
            <p:spPr bwMode="auto">
              <a:xfrm rot="5400000">
                <a:off x="4820230" y="52284"/>
                <a:ext cx="972742" cy="893603"/>
              </a:xfrm>
              <a:prstGeom prst="rtTriangle">
                <a:avLst/>
              </a:pr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9" name="文本框 113">
              <a:extLst>
                <a:ext uri="{FF2B5EF4-FFF2-40B4-BE49-F238E27FC236}">
                  <a16:creationId xmlns:a16="http://schemas.microsoft.com/office/drawing/2014/main" id="{44CFF1A1-8DBE-4552-8248-C0A57F535C33}"/>
                </a:ext>
              </a:extLst>
            </p:cNvPr>
            <p:cNvSpPr>
              <a:spLocks noChangeArrowheads="1"/>
            </p:cNvSpPr>
            <p:nvPr/>
          </p:nvSpPr>
          <p:spPr bwMode="auto">
            <a:xfrm>
              <a:off x="8828089" y="3676650"/>
              <a:ext cx="952500" cy="93172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文本框 117">
              <a:extLst>
                <a:ext uri="{FF2B5EF4-FFF2-40B4-BE49-F238E27FC236}">
                  <a16:creationId xmlns:a16="http://schemas.microsoft.com/office/drawing/2014/main" id="{73A97E74-D5E4-4AD1-8C84-4B98E94DE5D7}"/>
                </a:ext>
              </a:extLst>
            </p:cNvPr>
            <p:cNvSpPr>
              <a:spLocks noChangeArrowheads="1"/>
            </p:cNvSpPr>
            <p:nvPr/>
          </p:nvSpPr>
          <p:spPr bwMode="auto">
            <a:xfrm>
              <a:off x="5111750" y="3500989"/>
              <a:ext cx="2889250" cy="86151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134"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grpSp>
        <p:nvGrpSpPr>
          <p:cNvPr id="23" name="组合 22">
            <a:extLst>
              <a:ext uri="{FF2B5EF4-FFF2-40B4-BE49-F238E27FC236}">
                <a16:creationId xmlns:a16="http://schemas.microsoft.com/office/drawing/2014/main" id="{AD86BBE7-4674-450C-A99E-6E91AB74FD95}"/>
              </a:ext>
            </a:extLst>
          </p:cNvPr>
          <p:cNvGrpSpPr/>
          <p:nvPr/>
        </p:nvGrpSpPr>
        <p:grpSpPr>
          <a:xfrm>
            <a:off x="3325031" y="3996145"/>
            <a:ext cx="4517579" cy="767212"/>
            <a:chOff x="4695825" y="4495800"/>
            <a:chExt cx="6380151" cy="1082541"/>
          </a:xfrm>
        </p:grpSpPr>
        <p:grpSp>
          <p:nvGrpSpPr>
            <p:cNvPr id="24" name="组合 16">
              <a:extLst>
                <a:ext uri="{FF2B5EF4-FFF2-40B4-BE49-F238E27FC236}">
                  <a16:creationId xmlns:a16="http://schemas.microsoft.com/office/drawing/2014/main" id="{2C09D06B-19E1-492F-A009-0EA1D406B8F8}"/>
                </a:ext>
              </a:extLst>
            </p:cNvPr>
            <p:cNvGrpSpPr>
              <a:grpSpLocks/>
            </p:cNvGrpSpPr>
            <p:nvPr/>
          </p:nvGrpSpPr>
          <p:grpSpPr bwMode="auto">
            <a:xfrm>
              <a:off x="4695825" y="4495800"/>
              <a:ext cx="6380151" cy="1025525"/>
              <a:chOff x="0" y="0"/>
              <a:chExt cx="5642621" cy="993601"/>
            </a:xfrm>
            <a:solidFill>
              <a:srgbClr val="DE696A"/>
            </a:solidFill>
          </p:grpSpPr>
          <p:sp>
            <p:nvSpPr>
              <p:cNvPr id="27" name="矩形 17">
                <a:extLst>
                  <a:ext uri="{FF2B5EF4-FFF2-40B4-BE49-F238E27FC236}">
                    <a16:creationId xmlns:a16="http://schemas.microsoft.com/office/drawing/2014/main" id="{DBD389EC-93B0-4974-A520-0B98D6D35A8C}"/>
                  </a:ext>
                </a:extLst>
              </p:cNvPr>
              <p:cNvSpPr>
                <a:spLocks noChangeArrowheads="1"/>
              </p:cNvSpPr>
              <p:nvPr/>
            </p:nvSpPr>
            <p:spPr bwMode="auto">
              <a:xfrm>
                <a:off x="0" y="0"/>
                <a:ext cx="4872252" cy="968991"/>
              </a:xfrm>
              <a:prstGeom prst="rect">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直角三角形 18">
                <a:extLst>
                  <a:ext uri="{FF2B5EF4-FFF2-40B4-BE49-F238E27FC236}">
                    <a16:creationId xmlns:a16="http://schemas.microsoft.com/office/drawing/2014/main" id="{762EAE5B-967F-4B2D-9926-7523AB25FE2C}"/>
                  </a:ext>
                </a:extLst>
              </p:cNvPr>
              <p:cNvSpPr>
                <a:spLocks noChangeArrowheads="1"/>
              </p:cNvSpPr>
              <p:nvPr/>
            </p:nvSpPr>
            <p:spPr bwMode="auto">
              <a:xfrm rot="5400000">
                <a:off x="4767321" y="118302"/>
                <a:ext cx="968989" cy="781610"/>
              </a:xfrm>
              <a:prstGeom prst="rtTriangle">
                <a:avLst/>
              </a:pr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zh-CN"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5" name="文本框 114">
              <a:extLst>
                <a:ext uri="{FF2B5EF4-FFF2-40B4-BE49-F238E27FC236}">
                  <a16:creationId xmlns:a16="http://schemas.microsoft.com/office/drawing/2014/main" id="{F1F8810C-8858-4348-ACBE-84D77FC2E76D}"/>
                </a:ext>
              </a:extLst>
            </p:cNvPr>
            <p:cNvSpPr>
              <a:spLocks noChangeArrowheads="1"/>
            </p:cNvSpPr>
            <p:nvPr/>
          </p:nvSpPr>
          <p:spPr bwMode="auto">
            <a:xfrm>
              <a:off x="9423400" y="4646613"/>
              <a:ext cx="952500" cy="93172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2268"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文本框 118">
              <a:extLst>
                <a:ext uri="{FF2B5EF4-FFF2-40B4-BE49-F238E27FC236}">
                  <a16:creationId xmlns:a16="http://schemas.microsoft.com/office/drawing/2014/main" id="{D01CD35C-AAD2-45A0-90FC-8A993088D423}"/>
                </a:ext>
              </a:extLst>
            </p:cNvPr>
            <p:cNvSpPr>
              <a:spLocks noChangeArrowheads="1"/>
            </p:cNvSpPr>
            <p:nvPr/>
          </p:nvSpPr>
          <p:spPr bwMode="auto">
            <a:xfrm>
              <a:off x="5122862" y="4583437"/>
              <a:ext cx="3076723" cy="861516"/>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134"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sp>
        <p:nvSpPr>
          <p:cNvPr id="29" name="Freeform 5">
            <a:extLst>
              <a:ext uri="{FF2B5EF4-FFF2-40B4-BE49-F238E27FC236}">
                <a16:creationId xmlns:a16="http://schemas.microsoft.com/office/drawing/2014/main" id="{2B01B617-9B79-4064-8C32-C465D450D728}"/>
              </a:ext>
            </a:extLst>
          </p:cNvPr>
          <p:cNvSpPr>
            <a:spLocks noEditPoints="1" noChangeArrowheads="1"/>
          </p:cNvSpPr>
          <p:nvPr/>
        </p:nvSpPr>
        <p:spPr bwMode="auto">
          <a:xfrm>
            <a:off x="2796722" y="3531487"/>
            <a:ext cx="275395" cy="343150"/>
          </a:xfrm>
          <a:custGeom>
            <a:avLst/>
            <a:gdLst>
              <a:gd name="T0" fmla="*/ 2147483646 w 160"/>
              <a:gd name="T1" fmla="*/ 0 h 200"/>
              <a:gd name="T2" fmla="*/ 2147483646 w 160"/>
              <a:gd name="T3" fmla="*/ 0 h 200"/>
              <a:gd name="T4" fmla="*/ 0 w 160"/>
              <a:gd name="T5" fmla="*/ 2147483646 h 200"/>
              <a:gd name="T6" fmla="*/ 0 w 160"/>
              <a:gd name="T7" fmla="*/ 2147483646 h 200"/>
              <a:gd name="T8" fmla="*/ 2147483646 w 160"/>
              <a:gd name="T9" fmla="*/ 2147483646 h 200"/>
              <a:gd name="T10" fmla="*/ 2147483646 w 160"/>
              <a:gd name="T11" fmla="*/ 2147483646 h 200"/>
              <a:gd name="T12" fmla="*/ 2147483646 w 160"/>
              <a:gd name="T13" fmla="*/ 2147483646 h 200"/>
              <a:gd name="T14" fmla="*/ 2147483646 w 160"/>
              <a:gd name="T15" fmla="*/ 2147483646 h 200"/>
              <a:gd name="T16" fmla="*/ 2147483646 w 160"/>
              <a:gd name="T17" fmla="*/ 0 h 200"/>
              <a:gd name="T18" fmla="*/ 2147483646 w 160"/>
              <a:gd name="T19" fmla="*/ 2147483646 h 200"/>
              <a:gd name="T20" fmla="*/ 2147483646 w 160"/>
              <a:gd name="T21" fmla="*/ 2147483646 h 200"/>
              <a:gd name="T22" fmla="*/ 2147483646 w 160"/>
              <a:gd name="T23" fmla="*/ 2147483646 h 200"/>
              <a:gd name="T24" fmla="*/ 2147483646 w 160"/>
              <a:gd name="T25" fmla="*/ 2147483646 h 200"/>
              <a:gd name="T26" fmla="*/ 2147483646 w 160"/>
              <a:gd name="T27" fmla="*/ 2147483646 h 200"/>
              <a:gd name="T28" fmla="*/ 2147483646 w 160"/>
              <a:gd name="T29" fmla="*/ 2147483646 h 200"/>
              <a:gd name="T30" fmla="*/ 2147483646 w 160"/>
              <a:gd name="T31" fmla="*/ 2147483646 h 200"/>
              <a:gd name="T32" fmla="*/ 2147483646 w 160"/>
              <a:gd name="T33" fmla="*/ 2147483646 h 200"/>
              <a:gd name="T34" fmla="*/ 2147483646 w 160"/>
              <a:gd name="T35" fmla="*/ 2147483646 h 200"/>
              <a:gd name="T36" fmla="*/ 2147483646 w 160"/>
              <a:gd name="T37" fmla="*/ 2147483646 h 2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0"/>
              <a:gd name="T58" fmla="*/ 0 h 200"/>
              <a:gd name="T59" fmla="*/ 160 w 160"/>
              <a:gd name="T60" fmla="*/ 200 h 2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0" h="200">
                <a:moveTo>
                  <a:pt x="143" y="0"/>
                </a:moveTo>
                <a:cubicBezTo>
                  <a:pt x="16" y="0"/>
                  <a:pt x="16" y="0"/>
                  <a:pt x="16" y="0"/>
                </a:cubicBezTo>
                <a:cubicBezTo>
                  <a:pt x="7" y="0"/>
                  <a:pt x="0" y="7"/>
                  <a:pt x="0" y="17"/>
                </a:cubicBezTo>
                <a:cubicBezTo>
                  <a:pt x="0" y="183"/>
                  <a:pt x="0" y="183"/>
                  <a:pt x="0" y="183"/>
                </a:cubicBezTo>
                <a:cubicBezTo>
                  <a:pt x="0" y="192"/>
                  <a:pt x="7" y="200"/>
                  <a:pt x="16" y="200"/>
                </a:cubicBezTo>
                <a:cubicBezTo>
                  <a:pt x="143" y="200"/>
                  <a:pt x="143" y="200"/>
                  <a:pt x="143" y="200"/>
                </a:cubicBezTo>
                <a:cubicBezTo>
                  <a:pt x="152" y="200"/>
                  <a:pt x="160" y="192"/>
                  <a:pt x="160" y="183"/>
                </a:cubicBezTo>
                <a:cubicBezTo>
                  <a:pt x="160" y="17"/>
                  <a:pt x="160" y="17"/>
                  <a:pt x="160" y="17"/>
                </a:cubicBezTo>
                <a:cubicBezTo>
                  <a:pt x="160" y="7"/>
                  <a:pt x="152" y="0"/>
                  <a:pt x="143" y="0"/>
                </a:cubicBezTo>
                <a:moveTo>
                  <a:pt x="78" y="193"/>
                </a:moveTo>
                <a:cubicBezTo>
                  <a:pt x="73" y="193"/>
                  <a:pt x="68" y="188"/>
                  <a:pt x="68" y="183"/>
                </a:cubicBezTo>
                <a:cubicBezTo>
                  <a:pt x="68" y="177"/>
                  <a:pt x="73" y="173"/>
                  <a:pt x="78" y="173"/>
                </a:cubicBezTo>
                <a:cubicBezTo>
                  <a:pt x="84" y="173"/>
                  <a:pt x="88" y="177"/>
                  <a:pt x="88" y="183"/>
                </a:cubicBezTo>
                <a:cubicBezTo>
                  <a:pt x="88" y="188"/>
                  <a:pt x="84" y="193"/>
                  <a:pt x="78" y="193"/>
                </a:cubicBezTo>
                <a:moveTo>
                  <a:pt x="148" y="164"/>
                </a:moveTo>
                <a:cubicBezTo>
                  <a:pt x="12" y="164"/>
                  <a:pt x="12" y="164"/>
                  <a:pt x="12" y="164"/>
                </a:cubicBezTo>
                <a:cubicBezTo>
                  <a:pt x="12" y="12"/>
                  <a:pt x="12" y="12"/>
                  <a:pt x="12" y="12"/>
                </a:cubicBezTo>
                <a:cubicBezTo>
                  <a:pt x="148" y="12"/>
                  <a:pt x="148" y="12"/>
                  <a:pt x="148" y="12"/>
                </a:cubicBezTo>
                <a:lnTo>
                  <a:pt x="148" y="164"/>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30" name="Freeform 9">
            <a:extLst>
              <a:ext uri="{FF2B5EF4-FFF2-40B4-BE49-F238E27FC236}">
                <a16:creationId xmlns:a16="http://schemas.microsoft.com/office/drawing/2014/main" id="{AE5CA156-0E1D-446E-A14C-F33E43745768}"/>
              </a:ext>
            </a:extLst>
          </p:cNvPr>
          <p:cNvSpPr>
            <a:spLocks noEditPoints="1" noChangeArrowheads="1"/>
          </p:cNvSpPr>
          <p:nvPr/>
        </p:nvSpPr>
        <p:spPr bwMode="auto">
          <a:xfrm>
            <a:off x="2778738" y="4236911"/>
            <a:ext cx="309116" cy="343151"/>
          </a:xfrm>
          <a:custGeom>
            <a:avLst/>
            <a:gdLst>
              <a:gd name="T0" fmla="*/ 2147483646 w 180"/>
              <a:gd name="T1" fmla="*/ 2147483646 h 200"/>
              <a:gd name="T2" fmla="*/ 2147483646 w 180"/>
              <a:gd name="T3" fmla="*/ 2147483646 h 200"/>
              <a:gd name="T4" fmla="*/ 2147483646 w 180"/>
              <a:gd name="T5" fmla="*/ 2147483646 h 200"/>
              <a:gd name="T6" fmla="*/ 2147483646 w 180"/>
              <a:gd name="T7" fmla="*/ 2147483646 h 200"/>
              <a:gd name="T8" fmla="*/ 2147483646 w 180"/>
              <a:gd name="T9" fmla="*/ 2147483646 h 200"/>
              <a:gd name="T10" fmla="*/ 2147483646 w 180"/>
              <a:gd name="T11" fmla="*/ 2147483646 h 200"/>
              <a:gd name="T12" fmla="*/ 2147483646 w 180"/>
              <a:gd name="T13" fmla="*/ 2147483646 h 200"/>
              <a:gd name="T14" fmla="*/ 2147483646 w 180"/>
              <a:gd name="T15" fmla="*/ 2147483646 h 200"/>
              <a:gd name="T16" fmla="*/ 2147483646 w 180"/>
              <a:gd name="T17" fmla="*/ 2147483646 h 200"/>
              <a:gd name="T18" fmla="*/ 2147483646 w 180"/>
              <a:gd name="T19" fmla="*/ 2147483646 h 200"/>
              <a:gd name="T20" fmla="*/ 2147483646 w 180"/>
              <a:gd name="T21" fmla="*/ 2147483646 h 200"/>
              <a:gd name="T22" fmla="*/ 2147483646 w 180"/>
              <a:gd name="T23" fmla="*/ 2147483646 h 200"/>
              <a:gd name="T24" fmla="*/ 2147483646 w 180"/>
              <a:gd name="T25" fmla="*/ 2147483646 h 200"/>
              <a:gd name="T26" fmla="*/ 2147483646 w 180"/>
              <a:gd name="T27" fmla="*/ 2147483646 h 200"/>
              <a:gd name="T28" fmla="*/ 2147483646 w 180"/>
              <a:gd name="T29" fmla="*/ 2147483646 h 200"/>
              <a:gd name="T30" fmla="*/ 2147483646 w 180"/>
              <a:gd name="T31" fmla="*/ 2147483646 h 200"/>
              <a:gd name="T32" fmla="*/ 2147483646 w 180"/>
              <a:gd name="T33" fmla="*/ 2147483646 h 200"/>
              <a:gd name="T34" fmla="*/ 2147483646 w 180"/>
              <a:gd name="T35" fmla="*/ 2147483646 h 200"/>
              <a:gd name="T36" fmla="*/ 2147483646 w 180"/>
              <a:gd name="T37" fmla="*/ 2147483646 h 200"/>
              <a:gd name="T38" fmla="*/ 2147483646 w 180"/>
              <a:gd name="T39" fmla="*/ 2147483646 h 200"/>
              <a:gd name="T40" fmla="*/ 2147483646 w 180"/>
              <a:gd name="T41" fmla="*/ 2147483646 h 200"/>
              <a:gd name="T42" fmla="*/ 2147483646 w 180"/>
              <a:gd name="T43" fmla="*/ 2147483646 h 200"/>
              <a:gd name="T44" fmla="*/ 2147483646 w 180"/>
              <a:gd name="T45" fmla="*/ 2147483646 h 200"/>
              <a:gd name="T46" fmla="*/ 2147483646 w 180"/>
              <a:gd name="T47" fmla="*/ 2147483646 h 200"/>
              <a:gd name="T48" fmla="*/ 2147483646 w 180"/>
              <a:gd name="T49" fmla="*/ 2147483646 h 200"/>
              <a:gd name="T50" fmla="*/ 2147483646 w 180"/>
              <a:gd name="T51" fmla="*/ 2147483646 h 200"/>
              <a:gd name="T52" fmla="*/ 2147483646 w 180"/>
              <a:gd name="T53" fmla="*/ 2147483646 h 200"/>
              <a:gd name="T54" fmla="*/ 2147483646 w 180"/>
              <a:gd name="T55" fmla="*/ 2147483646 h 200"/>
              <a:gd name="T56" fmla="*/ 0 w 180"/>
              <a:gd name="T57" fmla="*/ 2147483646 h 200"/>
              <a:gd name="T58" fmla="*/ 0 w 180"/>
              <a:gd name="T59" fmla="*/ 2147483646 h 200"/>
              <a:gd name="T60" fmla="*/ 2147483646 w 180"/>
              <a:gd name="T61" fmla="*/ 0 h 200"/>
              <a:gd name="T62" fmla="*/ 2147483646 w 180"/>
              <a:gd name="T63" fmla="*/ 0 h 200"/>
              <a:gd name="T64" fmla="*/ 2147483646 w 180"/>
              <a:gd name="T65" fmla="*/ 2147483646 h 200"/>
              <a:gd name="T66" fmla="*/ 2147483646 w 180"/>
              <a:gd name="T67" fmla="*/ 2147483646 h 200"/>
              <a:gd name="T68" fmla="*/ 2147483646 w 180"/>
              <a:gd name="T69" fmla="*/ 2147483646 h 2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0"/>
              <a:gd name="T106" fmla="*/ 0 h 200"/>
              <a:gd name="T107" fmla="*/ 180 w 180"/>
              <a:gd name="T108" fmla="*/ 200 h 2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0" h="200">
                <a:moveTo>
                  <a:pt x="160" y="200"/>
                </a:moveTo>
                <a:cubicBezTo>
                  <a:pt x="52" y="200"/>
                  <a:pt x="52" y="200"/>
                  <a:pt x="52" y="200"/>
                </a:cubicBezTo>
                <a:cubicBezTo>
                  <a:pt x="40" y="200"/>
                  <a:pt x="32" y="191"/>
                  <a:pt x="32" y="180"/>
                </a:cubicBezTo>
                <a:cubicBezTo>
                  <a:pt x="32" y="48"/>
                  <a:pt x="32" y="48"/>
                  <a:pt x="32" y="48"/>
                </a:cubicBezTo>
                <a:cubicBezTo>
                  <a:pt x="32" y="37"/>
                  <a:pt x="40" y="28"/>
                  <a:pt x="52" y="28"/>
                </a:cubicBezTo>
                <a:cubicBezTo>
                  <a:pt x="160" y="28"/>
                  <a:pt x="160" y="28"/>
                  <a:pt x="160" y="28"/>
                </a:cubicBezTo>
                <a:cubicBezTo>
                  <a:pt x="171" y="28"/>
                  <a:pt x="180" y="37"/>
                  <a:pt x="180" y="48"/>
                </a:cubicBezTo>
                <a:cubicBezTo>
                  <a:pt x="180" y="180"/>
                  <a:pt x="180" y="180"/>
                  <a:pt x="180" y="180"/>
                </a:cubicBezTo>
                <a:cubicBezTo>
                  <a:pt x="180" y="191"/>
                  <a:pt x="171" y="200"/>
                  <a:pt x="160" y="200"/>
                </a:cubicBezTo>
                <a:close/>
                <a:moveTo>
                  <a:pt x="168" y="40"/>
                </a:moveTo>
                <a:cubicBezTo>
                  <a:pt x="44" y="40"/>
                  <a:pt x="44" y="40"/>
                  <a:pt x="44" y="40"/>
                </a:cubicBezTo>
                <a:cubicBezTo>
                  <a:pt x="44" y="172"/>
                  <a:pt x="44" y="172"/>
                  <a:pt x="44" y="172"/>
                </a:cubicBezTo>
                <a:cubicBezTo>
                  <a:pt x="168" y="172"/>
                  <a:pt x="168" y="172"/>
                  <a:pt x="168" y="172"/>
                </a:cubicBezTo>
                <a:lnTo>
                  <a:pt x="168" y="40"/>
                </a:lnTo>
                <a:close/>
                <a:moveTo>
                  <a:pt x="136" y="15"/>
                </a:moveTo>
                <a:cubicBezTo>
                  <a:pt x="148" y="15"/>
                  <a:pt x="148" y="15"/>
                  <a:pt x="148" y="15"/>
                </a:cubicBezTo>
                <a:cubicBezTo>
                  <a:pt x="148" y="24"/>
                  <a:pt x="148" y="24"/>
                  <a:pt x="148" y="24"/>
                </a:cubicBezTo>
                <a:cubicBezTo>
                  <a:pt x="136" y="24"/>
                  <a:pt x="136" y="24"/>
                  <a:pt x="136" y="24"/>
                </a:cubicBezTo>
                <a:lnTo>
                  <a:pt x="136" y="15"/>
                </a:lnTo>
                <a:close/>
                <a:moveTo>
                  <a:pt x="136" y="12"/>
                </a:moveTo>
                <a:cubicBezTo>
                  <a:pt x="12" y="12"/>
                  <a:pt x="12" y="12"/>
                  <a:pt x="12" y="12"/>
                </a:cubicBezTo>
                <a:cubicBezTo>
                  <a:pt x="12" y="144"/>
                  <a:pt x="12" y="144"/>
                  <a:pt x="12" y="144"/>
                </a:cubicBezTo>
                <a:cubicBezTo>
                  <a:pt x="16" y="144"/>
                  <a:pt x="16" y="144"/>
                  <a:pt x="16" y="144"/>
                </a:cubicBezTo>
                <a:cubicBezTo>
                  <a:pt x="20" y="144"/>
                  <a:pt x="20" y="144"/>
                  <a:pt x="20" y="144"/>
                </a:cubicBezTo>
                <a:cubicBezTo>
                  <a:pt x="28" y="144"/>
                  <a:pt x="28" y="144"/>
                  <a:pt x="28" y="144"/>
                </a:cubicBezTo>
                <a:cubicBezTo>
                  <a:pt x="28" y="172"/>
                  <a:pt x="28" y="172"/>
                  <a:pt x="28" y="172"/>
                </a:cubicBezTo>
                <a:cubicBezTo>
                  <a:pt x="16" y="172"/>
                  <a:pt x="16" y="172"/>
                  <a:pt x="16" y="172"/>
                </a:cubicBezTo>
                <a:cubicBezTo>
                  <a:pt x="16" y="171"/>
                  <a:pt x="16" y="171"/>
                  <a:pt x="16" y="171"/>
                </a:cubicBezTo>
                <a:cubicBezTo>
                  <a:pt x="6" y="169"/>
                  <a:pt x="0" y="161"/>
                  <a:pt x="0" y="152"/>
                </a:cubicBezTo>
                <a:cubicBezTo>
                  <a:pt x="0" y="20"/>
                  <a:pt x="0" y="20"/>
                  <a:pt x="0" y="20"/>
                </a:cubicBezTo>
                <a:cubicBezTo>
                  <a:pt x="0" y="9"/>
                  <a:pt x="8" y="0"/>
                  <a:pt x="20" y="0"/>
                </a:cubicBezTo>
                <a:cubicBezTo>
                  <a:pt x="128" y="0"/>
                  <a:pt x="128" y="0"/>
                  <a:pt x="128" y="0"/>
                </a:cubicBezTo>
                <a:cubicBezTo>
                  <a:pt x="137" y="0"/>
                  <a:pt x="145" y="6"/>
                  <a:pt x="147" y="15"/>
                </a:cubicBezTo>
                <a:cubicBezTo>
                  <a:pt x="136" y="15"/>
                  <a:pt x="136" y="15"/>
                  <a:pt x="136" y="15"/>
                </a:cubicBezTo>
                <a:lnTo>
                  <a:pt x="136" y="12"/>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31" name="Freeform 13">
            <a:extLst>
              <a:ext uri="{FF2B5EF4-FFF2-40B4-BE49-F238E27FC236}">
                <a16:creationId xmlns:a16="http://schemas.microsoft.com/office/drawing/2014/main" id="{4C82F93C-40BE-4B90-BFDE-2E595F517ECF}"/>
              </a:ext>
            </a:extLst>
          </p:cNvPr>
          <p:cNvSpPr>
            <a:spLocks noEditPoints="1" noChangeArrowheads="1"/>
          </p:cNvSpPr>
          <p:nvPr/>
        </p:nvSpPr>
        <p:spPr bwMode="auto">
          <a:xfrm>
            <a:off x="2768623" y="2143135"/>
            <a:ext cx="330473" cy="322898"/>
          </a:xfrm>
          <a:custGeom>
            <a:avLst/>
            <a:gdLst>
              <a:gd name="T0" fmla="*/ 2147483646 w 192"/>
              <a:gd name="T1" fmla="*/ 2147483646 h 188"/>
              <a:gd name="T2" fmla="*/ 2147483646 w 192"/>
              <a:gd name="T3" fmla="*/ 2147483646 h 188"/>
              <a:gd name="T4" fmla="*/ 2147483646 w 192"/>
              <a:gd name="T5" fmla="*/ 2147483646 h 188"/>
              <a:gd name="T6" fmla="*/ 2147483646 w 192"/>
              <a:gd name="T7" fmla="*/ 2147483646 h 188"/>
              <a:gd name="T8" fmla="*/ 2147483646 w 192"/>
              <a:gd name="T9" fmla="*/ 2147483646 h 188"/>
              <a:gd name="T10" fmla="*/ 2147483646 w 192"/>
              <a:gd name="T11" fmla="*/ 2147483646 h 188"/>
              <a:gd name="T12" fmla="*/ 2147483646 w 192"/>
              <a:gd name="T13" fmla="*/ 2147483646 h 188"/>
              <a:gd name="T14" fmla="*/ 2147483646 w 192"/>
              <a:gd name="T15" fmla="*/ 2147483646 h 188"/>
              <a:gd name="T16" fmla="*/ 2147483646 w 192"/>
              <a:gd name="T17" fmla="*/ 2147483646 h 188"/>
              <a:gd name="T18" fmla="*/ 2147483646 w 192"/>
              <a:gd name="T19" fmla="*/ 0 h 188"/>
              <a:gd name="T20" fmla="*/ 2147483646 w 192"/>
              <a:gd name="T21" fmla="*/ 0 h 188"/>
              <a:gd name="T22" fmla="*/ 0 w 192"/>
              <a:gd name="T23" fmla="*/ 2147483646 h 188"/>
              <a:gd name="T24" fmla="*/ 0 w 192"/>
              <a:gd name="T25" fmla="*/ 2147483646 h 188"/>
              <a:gd name="T26" fmla="*/ 2147483646 w 192"/>
              <a:gd name="T27" fmla="*/ 2147483646 h 188"/>
              <a:gd name="T28" fmla="*/ 2147483646 w 192"/>
              <a:gd name="T29" fmla="*/ 2147483646 h 188"/>
              <a:gd name="T30" fmla="*/ 2147483646 w 192"/>
              <a:gd name="T31" fmla="*/ 2147483646 h 188"/>
              <a:gd name="T32" fmla="*/ 2147483646 w 192"/>
              <a:gd name="T33" fmla="*/ 2147483646 h 188"/>
              <a:gd name="T34" fmla="*/ 2147483646 w 192"/>
              <a:gd name="T35" fmla="*/ 0 h 188"/>
              <a:gd name="T36" fmla="*/ 2147483646 w 192"/>
              <a:gd name="T37" fmla="*/ 2147483646 h 188"/>
              <a:gd name="T38" fmla="*/ 2147483646 w 192"/>
              <a:gd name="T39" fmla="*/ 2147483646 h 188"/>
              <a:gd name="T40" fmla="*/ 2147483646 w 192"/>
              <a:gd name="T41" fmla="*/ 2147483646 h 188"/>
              <a:gd name="T42" fmla="*/ 2147483646 w 192"/>
              <a:gd name="T43" fmla="*/ 2147483646 h 188"/>
              <a:gd name="T44" fmla="*/ 2147483646 w 192"/>
              <a:gd name="T45" fmla="*/ 2147483646 h 188"/>
              <a:gd name="T46" fmla="*/ 2147483646 w 192"/>
              <a:gd name="T47" fmla="*/ 2147483646 h 188"/>
              <a:gd name="T48" fmla="*/ 2147483646 w 192"/>
              <a:gd name="T49" fmla="*/ 2147483646 h 188"/>
              <a:gd name="T50" fmla="*/ 2147483646 w 192"/>
              <a:gd name="T51" fmla="*/ 2147483646 h 188"/>
              <a:gd name="T52" fmla="*/ 2147483646 w 192"/>
              <a:gd name="T53" fmla="*/ 2147483646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32" name="Freeform 17">
            <a:extLst>
              <a:ext uri="{FF2B5EF4-FFF2-40B4-BE49-F238E27FC236}">
                <a16:creationId xmlns:a16="http://schemas.microsoft.com/office/drawing/2014/main" id="{5C6F9707-BA95-4ACA-BAEC-7EA5A22062C2}"/>
              </a:ext>
            </a:extLst>
          </p:cNvPr>
          <p:cNvSpPr>
            <a:spLocks noEditPoints="1" noChangeArrowheads="1"/>
          </p:cNvSpPr>
          <p:nvPr/>
        </p:nvSpPr>
        <p:spPr bwMode="auto">
          <a:xfrm>
            <a:off x="2843931" y="2827185"/>
            <a:ext cx="180974" cy="343150"/>
          </a:xfrm>
          <a:custGeom>
            <a:avLst/>
            <a:gdLst>
              <a:gd name="T0" fmla="*/ 2147483646 w 104"/>
              <a:gd name="T1" fmla="*/ 0 h 200"/>
              <a:gd name="T2" fmla="*/ 2147483646 w 104"/>
              <a:gd name="T3" fmla="*/ 0 h 200"/>
              <a:gd name="T4" fmla="*/ 0 w 104"/>
              <a:gd name="T5" fmla="*/ 2147483646 h 200"/>
              <a:gd name="T6" fmla="*/ 0 w 104"/>
              <a:gd name="T7" fmla="*/ 2147483646 h 200"/>
              <a:gd name="T8" fmla="*/ 2147483646 w 104"/>
              <a:gd name="T9" fmla="*/ 2147483646 h 200"/>
              <a:gd name="T10" fmla="*/ 2147483646 w 104"/>
              <a:gd name="T11" fmla="*/ 2147483646 h 200"/>
              <a:gd name="T12" fmla="*/ 2147483646 w 104"/>
              <a:gd name="T13" fmla="*/ 2147483646 h 200"/>
              <a:gd name="T14" fmla="*/ 2147483646 w 104"/>
              <a:gd name="T15" fmla="*/ 2147483646 h 200"/>
              <a:gd name="T16" fmla="*/ 2147483646 w 104"/>
              <a:gd name="T17" fmla="*/ 0 h 200"/>
              <a:gd name="T18" fmla="*/ 2147483646 w 104"/>
              <a:gd name="T19" fmla="*/ 2147483646 h 200"/>
              <a:gd name="T20" fmla="*/ 2147483646 w 104"/>
              <a:gd name="T21" fmla="*/ 2147483646 h 200"/>
              <a:gd name="T22" fmla="*/ 2147483646 w 104"/>
              <a:gd name="T23" fmla="*/ 2147483646 h 200"/>
              <a:gd name="T24" fmla="*/ 2147483646 w 104"/>
              <a:gd name="T25" fmla="*/ 2147483646 h 200"/>
              <a:gd name="T26" fmla="*/ 2147483646 w 104"/>
              <a:gd name="T27" fmla="*/ 2147483646 h 200"/>
              <a:gd name="T28" fmla="*/ 2147483646 w 104"/>
              <a:gd name="T29" fmla="*/ 2147483646 h 200"/>
              <a:gd name="T30" fmla="*/ 2147483646 w 104"/>
              <a:gd name="T31" fmla="*/ 2147483646 h 200"/>
              <a:gd name="T32" fmla="*/ 2147483646 w 104"/>
              <a:gd name="T33" fmla="*/ 2147483646 h 200"/>
              <a:gd name="T34" fmla="*/ 2147483646 w 104"/>
              <a:gd name="T35" fmla="*/ 2147483646 h 200"/>
              <a:gd name="T36" fmla="*/ 2147483646 w 104"/>
              <a:gd name="T37" fmla="*/ 2147483646 h 200"/>
              <a:gd name="T38" fmla="*/ 2147483646 w 104"/>
              <a:gd name="T39" fmla="*/ 2147483646 h 200"/>
              <a:gd name="T40" fmla="*/ 2147483646 w 104"/>
              <a:gd name="T41" fmla="*/ 2147483646 h 200"/>
              <a:gd name="T42" fmla="*/ 2147483646 w 104"/>
              <a:gd name="T43" fmla="*/ 2147483646 h 200"/>
              <a:gd name="T44" fmla="*/ 2147483646 w 104"/>
              <a:gd name="T45" fmla="*/ 2147483646 h 200"/>
              <a:gd name="T46" fmla="*/ 2147483646 w 104"/>
              <a:gd name="T47" fmla="*/ 2147483646 h 200"/>
              <a:gd name="T48" fmla="*/ 2147483646 w 104"/>
              <a:gd name="T49" fmla="*/ 2147483646 h 200"/>
              <a:gd name="T50" fmla="*/ 2147483646 w 104"/>
              <a:gd name="T51" fmla="*/ 2147483646 h 2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00"/>
              <a:gd name="T80" fmla="*/ 104 w 104"/>
              <a:gd name="T81" fmla="*/ 200 h 2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00">
                <a:moveTo>
                  <a:pt x="87" y="0"/>
                </a:moveTo>
                <a:cubicBezTo>
                  <a:pt x="16" y="0"/>
                  <a:pt x="16" y="0"/>
                  <a:pt x="16" y="0"/>
                </a:cubicBezTo>
                <a:cubicBezTo>
                  <a:pt x="7" y="0"/>
                  <a:pt x="0" y="8"/>
                  <a:pt x="0" y="17"/>
                </a:cubicBezTo>
                <a:cubicBezTo>
                  <a:pt x="0" y="183"/>
                  <a:pt x="0" y="183"/>
                  <a:pt x="0" y="183"/>
                </a:cubicBezTo>
                <a:cubicBezTo>
                  <a:pt x="0" y="192"/>
                  <a:pt x="7" y="200"/>
                  <a:pt x="16" y="200"/>
                </a:cubicBezTo>
                <a:cubicBezTo>
                  <a:pt x="87" y="200"/>
                  <a:pt x="87" y="200"/>
                  <a:pt x="87" y="200"/>
                </a:cubicBezTo>
                <a:cubicBezTo>
                  <a:pt x="96" y="200"/>
                  <a:pt x="104" y="192"/>
                  <a:pt x="104" y="183"/>
                </a:cubicBezTo>
                <a:cubicBezTo>
                  <a:pt x="104" y="17"/>
                  <a:pt x="104" y="17"/>
                  <a:pt x="104" y="17"/>
                </a:cubicBezTo>
                <a:cubicBezTo>
                  <a:pt x="104" y="8"/>
                  <a:pt x="96" y="0"/>
                  <a:pt x="87" y="0"/>
                </a:cubicBezTo>
                <a:moveTo>
                  <a:pt x="43" y="13"/>
                </a:moveTo>
                <a:cubicBezTo>
                  <a:pt x="63" y="13"/>
                  <a:pt x="63" y="13"/>
                  <a:pt x="63" y="13"/>
                </a:cubicBezTo>
                <a:cubicBezTo>
                  <a:pt x="65" y="13"/>
                  <a:pt x="66" y="15"/>
                  <a:pt x="66" y="17"/>
                </a:cubicBezTo>
                <a:cubicBezTo>
                  <a:pt x="66" y="19"/>
                  <a:pt x="65" y="20"/>
                  <a:pt x="63" y="20"/>
                </a:cubicBezTo>
                <a:cubicBezTo>
                  <a:pt x="43" y="20"/>
                  <a:pt x="43" y="20"/>
                  <a:pt x="43" y="20"/>
                </a:cubicBezTo>
                <a:cubicBezTo>
                  <a:pt x="41" y="20"/>
                  <a:pt x="40" y="19"/>
                  <a:pt x="40" y="17"/>
                </a:cubicBezTo>
                <a:cubicBezTo>
                  <a:pt x="40" y="15"/>
                  <a:pt x="41" y="13"/>
                  <a:pt x="43" y="13"/>
                </a:cubicBezTo>
                <a:moveTo>
                  <a:pt x="53" y="193"/>
                </a:moveTo>
                <a:cubicBezTo>
                  <a:pt x="47" y="193"/>
                  <a:pt x="43" y="189"/>
                  <a:pt x="43" y="183"/>
                </a:cubicBezTo>
                <a:cubicBezTo>
                  <a:pt x="43" y="178"/>
                  <a:pt x="47" y="173"/>
                  <a:pt x="53" y="173"/>
                </a:cubicBezTo>
                <a:cubicBezTo>
                  <a:pt x="58" y="173"/>
                  <a:pt x="63" y="178"/>
                  <a:pt x="63" y="183"/>
                </a:cubicBezTo>
                <a:cubicBezTo>
                  <a:pt x="63" y="189"/>
                  <a:pt x="58" y="193"/>
                  <a:pt x="53" y="193"/>
                </a:cubicBezTo>
                <a:moveTo>
                  <a:pt x="96" y="164"/>
                </a:moveTo>
                <a:cubicBezTo>
                  <a:pt x="8" y="164"/>
                  <a:pt x="8" y="164"/>
                  <a:pt x="8" y="164"/>
                </a:cubicBezTo>
                <a:cubicBezTo>
                  <a:pt x="8" y="32"/>
                  <a:pt x="8" y="32"/>
                  <a:pt x="8" y="32"/>
                </a:cubicBezTo>
                <a:cubicBezTo>
                  <a:pt x="96" y="32"/>
                  <a:pt x="96" y="32"/>
                  <a:pt x="96" y="32"/>
                </a:cubicBezTo>
                <a:lnTo>
                  <a:pt x="96" y="164"/>
                </a:lnTo>
                <a:close/>
              </a:path>
            </a:pathLst>
          </a:cu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33" name="TextBox 29">
            <a:extLst>
              <a:ext uri="{FF2B5EF4-FFF2-40B4-BE49-F238E27FC236}">
                <a16:creationId xmlns:a16="http://schemas.microsoft.com/office/drawing/2014/main" id="{5DCAB15D-67D7-49D5-80CA-B0327563C41F}"/>
              </a:ext>
            </a:extLst>
          </p:cNvPr>
          <p:cNvSpPr>
            <a:spLocks noChangeArrowheads="1"/>
          </p:cNvSpPr>
          <p:nvPr/>
        </p:nvSpPr>
        <p:spPr bwMode="auto">
          <a:xfrm>
            <a:off x="807142" y="2009248"/>
            <a:ext cx="1787251" cy="49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0" tIns="32380" rIns="64760" bIns="323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063"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063"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346"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TextBox 29">
            <a:extLst>
              <a:ext uri="{FF2B5EF4-FFF2-40B4-BE49-F238E27FC236}">
                <a16:creationId xmlns:a16="http://schemas.microsoft.com/office/drawing/2014/main" id="{3B5F6230-18BF-4935-B97D-A94958A17092}"/>
              </a:ext>
            </a:extLst>
          </p:cNvPr>
          <p:cNvSpPr>
            <a:spLocks noChangeArrowheads="1"/>
          </p:cNvSpPr>
          <p:nvPr/>
        </p:nvSpPr>
        <p:spPr bwMode="auto">
          <a:xfrm>
            <a:off x="807142" y="2702301"/>
            <a:ext cx="1787251" cy="49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0" tIns="32380" rIns="64760" bIns="323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063"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063"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346"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TextBox 29">
            <a:extLst>
              <a:ext uri="{FF2B5EF4-FFF2-40B4-BE49-F238E27FC236}">
                <a16:creationId xmlns:a16="http://schemas.microsoft.com/office/drawing/2014/main" id="{85CC2F4B-6888-4327-A1A7-A0E85BF2BCE3}"/>
              </a:ext>
            </a:extLst>
          </p:cNvPr>
          <p:cNvSpPr>
            <a:spLocks noChangeArrowheads="1"/>
          </p:cNvSpPr>
          <p:nvPr/>
        </p:nvSpPr>
        <p:spPr bwMode="auto">
          <a:xfrm>
            <a:off x="807142" y="3395351"/>
            <a:ext cx="1787251" cy="49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0" tIns="32380" rIns="64760" bIns="323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063">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063">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346">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TextBox 29">
            <a:extLst>
              <a:ext uri="{FF2B5EF4-FFF2-40B4-BE49-F238E27FC236}">
                <a16:creationId xmlns:a16="http://schemas.microsoft.com/office/drawing/2014/main" id="{E32816E9-82EE-4F9D-90DB-A56F1F5A45B9}"/>
              </a:ext>
            </a:extLst>
          </p:cNvPr>
          <p:cNvSpPr>
            <a:spLocks noChangeArrowheads="1"/>
          </p:cNvSpPr>
          <p:nvPr/>
        </p:nvSpPr>
        <p:spPr bwMode="auto">
          <a:xfrm>
            <a:off x="807142" y="4088401"/>
            <a:ext cx="1787251" cy="49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0" tIns="32380" rIns="64760" bIns="323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063">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063">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346">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椭圆 36">
            <a:extLst>
              <a:ext uri="{FF2B5EF4-FFF2-40B4-BE49-F238E27FC236}">
                <a16:creationId xmlns:a16="http://schemas.microsoft.com/office/drawing/2014/main" id="{4914AA7F-DAD7-4307-88D4-F4F91548CE2E}"/>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8" name="文本框 37">
            <a:extLst>
              <a:ext uri="{FF2B5EF4-FFF2-40B4-BE49-F238E27FC236}">
                <a16:creationId xmlns:a16="http://schemas.microsoft.com/office/drawing/2014/main" id="{AE832567-EE53-4D56-9878-9ED6C6242DE8}"/>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39" name="直接连接符 38">
            <a:extLst>
              <a:ext uri="{FF2B5EF4-FFF2-40B4-BE49-F238E27FC236}">
                <a16:creationId xmlns:a16="http://schemas.microsoft.com/office/drawing/2014/main" id="{F8415429-61CB-4A76-8029-0414DE5E8D7E}"/>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6624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246A6459-AE9A-4B75-B450-81B5F2417A4E}"/>
              </a:ext>
            </a:extLst>
          </p:cNvPr>
          <p:cNvGrpSpPr/>
          <p:nvPr/>
        </p:nvGrpSpPr>
        <p:grpSpPr>
          <a:xfrm>
            <a:off x="4119362" y="2806535"/>
            <a:ext cx="2902930" cy="1604370"/>
            <a:chOff x="4642250" y="3532937"/>
            <a:chExt cx="3521356" cy="1793717"/>
          </a:xfrm>
          <a:solidFill>
            <a:schemeClr val="tx2"/>
          </a:solidFill>
        </p:grpSpPr>
        <p:grpSp>
          <p:nvGrpSpPr>
            <p:cNvPr id="6" name="组合 5">
              <a:extLst>
                <a:ext uri="{FF2B5EF4-FFF2-40B4-BE49-F238E27FC236}">
                  <a16:creationId xmlns:a16="http://schemas.microsoft.com/office/drawing/2014/main" id="{557AE2E1-304B-46C1-8FB7-7093312936CB}"/>
                </a:ext>
              </a:extLst>
            </p:cNvPr>
            <p:cNvGrpSpPr/>
            <p:nvPr/>
          </p:nvGrpSpPr>
          <p:grpSpPr>
            <a:xfrm>
              <a:off x="4642250" y="3532937"/>
              <a:ext cx="1117309" cy="1793717"/>
              <a:chOff x="4642250" y="3532937"/>
              <a:chExt cx="1117309" cy="1793717"/>
            </a:xfrm>
            <a:grpFill/>
          </p:grpSpPr>
          <p:grpSp>
            <p:nvGrpSpPr>
              <p:cNvPr id="14" name="组合 13">
                <a:extLst>
                  <a:ext uri="{FF2B5EF4-FFF2-40B4-BE49-F238E27FC236}">
                    <a16:creationId xmlns:a16="http://schemas.microsoft.com/office/drawing/2014/main" id="{0F3D736A-767F-465D-A7DA-F451D2C233EF}"/>
                  </a:ext>
                </a:extLst>
              </p:cNvPr>
              <p:cNvGrpSpPr/>
              <p:nvPr/>
            </p:nvGrpSpPr>
            <p:grpSpPr>
              <a:xfrm>
                <a:off x="4642250" y="3532937"/>
                <a:ext cx="1114677" cy="1184763"/>
                <a:chOff x="4642250" y="3532937"/>
                <a:chExt cx="1114677" cy="1184763"/>
              </a:xfrm>
              <a:grpFill/>
            </p:grpSpPr>
            <p:sp>
              <p:nvSpPr>
                <p:cNvPr id="19" name="Freeform 13">
                  <a:extLst>
                    <a:ext uri="{FF2B5EF4-FFF2-40B4-BE49-F238E27FC236}">
                      <a16:creationId xmlns:a16="http://schemas.microsoft.com/office/drawing/2014/main" id="{F25A838E-8D41-42D6-B659-0A9061D78EDF}"/>
                    </a:ext>
                  </a:extLst>
                </p:cNvPr>
                <p:cNvSpPr>
                  <a:spLocks/>
                </p:cNvSpPr>
                <p:nvPr/>
              </p:nvSpPr>
              <p:spPr bwMode="auto">
                <a:xfrm>
                  <a:off x="4642250" y="3536640"/>
                  <a:ext cx="1113294" cy="1181060"/>
                </a:xfrm>
                <a:custGeom>
                  <a:avLst/>
                  <a:gdLst>
                    <a:gd name="T0" fmla="*/ 1228 w 3892"/>
                    <a:gd name="T1" fmla="*/ 4126 h 4126"/>
                    <a:gd name="T2" fmla="*/ 3892 w 3892"/>
                    <a:gd name="T3" fmla="*/ 2000 h 4126"/>
                    <a:gd name="T4" fmla="*/ 3892 w 3892"/>
                    <a:gd name="T5" fmla="*/ 0 h 4126"/>
                    <a:gd name="T6" fmla="*/ 0 w 3892"/>
                    <a:gd name="T7" fmla="*/ 3130 h 4126"/>
                    <a:gd name="T8" fmla="*/ 1228 w 3892"/>
                    <a:gd name="T9" fmla="*/ 4126 h 4126"/>
                  </a:gdLst>
                  <a:ahLst/>
                  <a:cxnLst>
                    <a:cxn ang="0">
                      <a:pos x="T0" y="T1"/>
                    </a:cxn>
                    <a:cxn ang="0">
                      <a:pos x="T2" y="T3"/>
                    </a:cxn>
                    <a:cxn ang="0">
                      <a:pos x="T4" y="T5"/>
                    </a:cxn>
                    <a:cxn ang="0">
                      <a:pos x="T6" y="T7"/>
                    </a:cxn>
                    <a:cxn ang="0">
                      <a:pos x="T8" y="T9"/>
                    </a:cxn>
                  </a:cxnLst>
                  <a:rect l="0" t="0" r="r" b="b"/>
                  <a:pathLst>
                    <a:path w="3892" h="4126">
                      <a:moveTo>
                        <a:pt x="1228" y="4126"/>
                      </a:moveTo>
                      <a:lnTo>
                        <a:pt x="3892" y="2000"/>
                      </a:lnTo>
                      <a:lnTo>
                        <a:pt x="3892" y="0"/>
                      </a:lnTo>
                      <a:lnTo>
                        <a:pt x="0" y="3130"/>
                      </a:lnTo>
                      <a:lnTo>
                        <a:pt x="1228" y="4126"/>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3">
                  <a:extLst>
                    <a:ext uri="{FF2B5EF4-FFF2-40B4-BE49-F238E27FC236}">
                      <a16:creationId xmlns:a16="http://schemas.microsoft.com/office/drawing/2014/main" id="{A4C8598F-A5D3-4F4B-A3D9-FDC8F96425EF}"/>
                    </a:ext>
                  </a:extLst>
                </p:cNvPr>
                <p:cNvSpPr>
                  <a:spLocks/>
                </p:cNvSpPr>
                <p:nvPr/>
              </p:nvSpPr>
              <p:spPr bwMode="auto">
                <a:xfrm>
                  <a:off x="4643633" y="3532937"/>
                  <a:ext cx="1113294" cy="1181060"/>
                </a:xfrm>
                <a:custGeom>
                  <a:avLst/>
                  <a:gdLst>
                    <a:gd name="T0" fmla="*/ 1228 w 3892"/>
                    <a:gd name="T1" fmla="*/ 4126 h 4126"/>
                    <a:gd name="T2" fmla="*/ 3892 w 3892"/>
                    <a:gd name="T3" fmla="*/ 2000 h 4126"/>
                    <a:gd name="T4" fmla="*/ 3892 w 3892"/>
                    <a:gd name="T5" fmla="*/ 0 h 4126"/>
                    <a:gd name="T6" fmla="*/ 0 w 3892"/>
                    <a:gd name="T7" fmla="*/ 3130 h 4126"/>
                    <a:gd name="T8" fmla="*/ 1228 w 3892"/>
                    <a:gd name="T9" fmla="*/ 4126 h 4126"/>
                  </a:gdLst>
                  <a:ahLst/>
                  <a:cxnLst>
                    <a:cxn ang="0">
                      <a:pos x="T0" y="T1"/>
                    </a:cxn>
                    <a:cxn ang="0">
                      <a:pos x="T2" y="T3"/>
                    </a:cxn>
                    <a:cxn ang="0">
                      <a:pos x="T4" y="T5"/>
                    </a:cxn>
                    <a:cxn ang="0">
                      <a:pos x="T6" y="T7"/>
                    </a:cxn>
                    <a:cxn ang="0">
                      <a:pos x="T8" y="T9"/>
                    </a:cxn>
                  </a:cxnLst>
                  <a:rect l="0" t="0" r="r" b="b"/>
                  <a:pathLst>
                    <a:path w="3892" h="4126">
                      <a:moveTo>
                        <a:pt x="1228" y="4126"/>
                      </a:moveTo>
                      <a:lnTo>
                        <a:pt x="3892" y="2000"/>
                      </a:lnTo>
                      <a:lnTo>
                        <a:pt x="3892" y="0"/>
                      </a:lnTo>
                      <a:lnTo>
                        <a:pt x="0" y="3130"/>
                      </a:lnTo>
                      <a:lnTo>
                        <a:pt x="1228" y="4126"/>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5" name="组合 14">
                <a:extLst>
                  <a:ext uri="{FF2B5EF4-FFF2-40B4-BE49-F238E27FC236}">
                    <a16:creationId xmlns:a16="http://schemas.microsoft.com/office/drawing/2014/main" id="{29613B19-26F4-4023-80C0-813D503589AF}"/>
                  </a:ext>
                </a:extLst>
              </p:cNvPr>
              <p:cNvGrpSpPr/>
              <p:nvPr/>
            </p:nvGrpSpPr>
            <p:grpSpPr>
              <a:xfrm>
                <a:off x="4642250" y="4142828"/>
                <a:ext cx="1117309" cy="1183826"/>
                <a:chOff x="4397375" y="4189413"/>
                <a:chExt cx="1282546" cy="1358900"/>
              </a:xfrm>
              <a:grpFill/>
            </p:grpSpPr>
            <p:sp>
              <p:nvSpPr>
                <p:cNvPr id="17" name="Freeform 14">
                  <a:extLst>
                    <a:ext uri="{FF2B5EF4-FFF2-40B4-BE49-F238E27FC236}">
                      <a16:creationId xmlns:a16="http://schemas.microsoft.com/office/drawing/2014/main" id="{158579BA-01D7-411D-BDA7-A9236C5ACF2B}"/>
                    </a:ext>
                  </a:extLst>
                </p:cNvPr>
                <p:cNvSpPr>
                  <a:spLocks/>
                </p:cNvSpPr>
                <p:nvPr/>
              </p:nvSpPr>
              <p:spPr bwMode="auto">
                <a:xfrm>
                  <a:off x="4397375" y="4192588"/>
                  <a:ext cx="1277937" cy="1355725"/>
                </a:xfrm>
                <a:custGeom>
                  <a:avLst/>
                  <a:gdLst>
                    <a:gd name="T0" fmla="*/ 1228 w 3892"/>
                    <a:gd name="T1" fmla="*/ 0 h 4126"/>
                    <a:gd name="T2" fmla="*/ 3892 w 3892"/>
                    <a:gd name="T3" fmla="*/ 2126 h 4126"/>
                    <a:gd name="T4" fmla="*/ 3892 w 3892"/>
                    <a:gd name="T5" fmla="*/ 4126 h 4126"/>
                    <a:gd name="T6" fmla="*/ 0 w 3892"/>
                    <a:gd name="T7" fmla="*/ 986 h 4126"/>
                    <a:gd name="T8" fmla="*/ 1228 w 3892"/>
                    <a:gd name="T9" fmla="*/ 0 h 4126"/>
                  </a:gdLst>
                  <a:ahLst/>
                  <a:cxnLst>
                    <a:cxn ang="0">
                      <a:pos x="T0" y="T1"/>
                    </a:cxn>
                    <a:cxn ang="0">
                      <a:pos x="T2" y="T3"/>
                    </a:cxn>
                    <a:cxn ang="0">
                      <a:pos x="T4" y="T5"/>
                    </a:cxn>
                    <a:cxn ang="0">
                      <a:pos x="T6" y="T7"/>
                    </a:cxn>
                    <a:cxn ang="0">
                      <a:pos x="T8" y="T9"/>
                    </a:cxn>
                  </a:cxnLst>
                  <a:rect l="0" t="0" r="r" b="b"/>
                  <a:pathLst>
                    <a:path w="3892" h="4126">
                      <a:moveTo>
                        <a:pt x="1228" y="0"/>
                      </a:moveTo>
                      <a:lnTo>
                        <a:pt x="3892" y="2126"/>
                      </a:lnTo>
                      <a:lnTo>
                        <a:pt x="3892" y="4126"/>
                      </a:lnTo>
                      <a:lnTo>
                        <a:pt x="0" y="986"/>
                      </a:lnTo>
                      <a:lnTo>
                        <a:pt x="1228" y="0"/>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Freeform 14">
                  <a:extLst>
                    <a:ext uri="{FF2B5EF4-FFF2-40B4-BE49-F238E27FC236}">
                      <a16:creationId xmlns:a16="http://schemas.microsoft.com/office/drawing/2014/main" id="{C261F792-4378-4D96-9962-70E0155E5A4B}"/>
                    </a:ext>
                  </a:extLst>
                </p:cNvPr>
                <p:cNvSpPr>
                  <a:spLocks/>
                </p:cNvSpPr>
                <p:nvPr/>
              </p:nvSpPr>
              <p:spPr bwMode="auto">
                <a:xfrm>
                  <a:off x="4401984" y="4189413"/>
                  <a:ext cx="1277937" cy="1355725"/>
                </a:xfrm>
                <a:custGeom>
                  <a:avLst/>
                  <a:gdLst>
                    <a:gd name="T0" fmla="*/ 1228 w 3892"/>
                    <a:gd name="T1" fmla="*/ 0 h 4126"/>
                    <a:gd name="T2" fmla="*/ 3892 w 3892"/>
                    <a:gd name="T3" fmla="*/ 2126 h 4126"/>
                    <a:gd name="T4" fmla="*/ 3892 w 3892"/>
                    <a:gd name="T5" fmla="*/ 4126 h 4126"/>
                    <a:gd name="T6" fmla="*/ 0 w 3892"/>
                    <a:gd name="T7" fmla="*/ 986 h 4126"/>
                    <a:gd name="T8" fmla="*/ 1228 w 3892"/>
                    <a:gd name="T9" fmla="*/ 0 h 4126"/>
                  </a:gdLst>
                  <a:ahLst/>
                  <a:cxnLst>
                    <a:cxn ang="0">
                      <a:pos x="T0" y="T1"/>
                    </a:cxn>
                    <a:cxn ang="0">
                      <a:pos x="T2" y="T3"/>
                    </a:cxn>
                    <a:cxn ang="0">
                      <a:pos x="T4" y="T5"/>
                    </a:cxn>
                    <a:cxn ang="0">
                      <a:pos x="T6" y="T7"/>
                    </a:cxn>
                    <a:cxn ang="0">
                      <a:pos x="T8" y="T9"/>
                    </a:cxn>
                  </a:cxnLst>
                  <a:rect l="0" t="0" r="r" b="b"/>
                  <a:pathLst>
                    <a:path w="3892" h="4126">
                      <a:moveTo>
                        <a:pt x="1228" y="0"/>
                      </a:moveTo>
                      <a:lnTo>
                        <a:pt x="3892" y="2126"/>
                      </a:lnTo>
                      <a:lnTo>
                        <a:pt x="3892" y="4126"/>
                      </a:lnTo>
                      <a:lnTo>
                        <a:pt x="0" y="986"/>
                      </a:lnTo>
                      <a:lnTo>
                        <a:pt x="1228"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6" name="Freeform 2135">
                <a:extLst>
                  <a:ext uri="{FF2B5EF4-FFF2-40B4-BE49-F238E27FC236}">
                    <a16:creationId xmlns:a16="http://schemas.microsoft.com/office/drawing/2014/main" id="{14335CA2-6B00-4D4F-B4A4-8C105E3B15C9}"/>
                  </a:ext>
                </a:extLst>
              </p:cNvPr>
              <p:cNvSpPr>
                <a:spLocks noEditPoints="1"/>
              </p:cNvSpPr>
              <p:nvPr/>
            </p:nvSpPr>
            <p:spPr bwMode="auto">
              <a:xfrm rot="3066069">
                <a:off x="4878317" y="4394157"/>
                <a:ext cx="188172" cy="134856"/>
              </a:xfrm>
              <a:custGeom>
                <a:avLst/>
                <a:gdLst>
                  <a:gd name="T0" fmla="*/ 865 w 2035"/>
                  <a:gd name="T1" fmla="*/ 895 h 1291"/>
                  <a:gd name="T2" fmla="*/ 649 w 2035"/>
                  <a:gd name="T3" fmla="*/ 1236 h 1291"/>
                  <a:gd name="T4" fmla="*/ 208 w 2035"/>
                  <a:gd name="T5" fmla="*/ 1217 h 1291"/>
                  <a:gd name="T6" fmla="*/ 13 w 2035"/>
                  <a:gd name="T7" fmla="*/ 854 h 1291"/>
                  <a:gd name="T8" fmla="*/ 14 w 2035"/>
                  <a:gd name="T9" fmla="*/ 433 h 1291"/>
                  <a:gd name="T10" fmla="*/ 205 w 2035"/>
                  <a:gd name="T11" fmla="*/ 64 h 1291"/>
                  <a:gd name="T12" fmla="*/ 597 w 2035"/>
                  <a:gd name="T13" fmla="*/ 28 h 1291"/>
                  <a:gd name="T14" fmla="*/ 816 w 2035"/>
                  <a:gd name="T15" fmla="*/ 250 h 1291"/>
                  <a:gd name="T16" fmla="*/ 646 w 2035"/>
                  <a:gd name="T17" fmla="*/ 635 h 1291"/>
                  <a:gd name="T18" fmla="*/ 563 w 2035"/>
                  <a:gd name="T19" fmla="*/ 226 h 1291"/>
                  <a:gd name="T20" fmla="*/ 281 w 2035"/>
                  <a:gd name="T21" fmla="*/ 289 h 1291"/>
                  <a:gd name="T22" fmla="*/ 256 w 2035"/>
                  <a:gd name="T23" fmla="*/ 907 h 1291"/>
                  <a:gd name="T24" fmla="*/ 441 w 2035"/>
                  <a:gd name="T25" fmla="*/ 1116 h 1291"/>
                  <a:gd name="T26" fmla="*/ 628 w 2035"/>
                  <a:gd name="T27" fmla="*/ 904 h 1291"/>
                  <a:gd name="T28" fmla="*/ 1447 w 2035"/>
                  <a:gd name="T29" fmla="*/ 1068 h 1291"/>
                  <a:gd name="T30" fmla="*/ 1999 w 2035"/>
                  <a:gd name="T31" fmla="*/ 1096 h 1291"/>
                  <a:gd name="T32" fmla="*/ 2007 w 2035"/>
                  <a:gd name="T33" fmla="*/ 1242 h 1291"/>
                  <a:gd name="T34" fmla="*/ 1288 w 2035"/>
                  <a:gd name="T35" fmla="*/ 1272 h 1291"/>
                  <a:gd name="T36" fmla="*/ 1151 w 2035"/>
                  <a:gd name="T37" fmla="*/ 1152 h 1291"/>
                  <a:gd name="T38" fmla="*/ 1225 w 2035"/>
                  <a:gd name="T39" fmla="*/ 989 h 1291"/>
                  <a:gd name="T40" fmla="*/ 1563 w 2035"/>
                  <a:gd name="T41" fmla="*/ 674 h 1291"/>
                  <a:gd name="T42" fmla="*/ 1753 w 2035"/>
                  <a:gd name="T43" fmla="*/ 470 h 1291"/>
                  <a:gd name="T44" fmla="*/ 1751 w 2035"/>
                  <a:gd name="T45" fmla="*/ 268 h 1291"/>
                  <a:gd name="T46" fmla="*/ 1581 w 2035"/>
                  <a:gd name="T47" fmla="*/ 176 h 1291"/>
                  <a:gd name="T48" fmla="*/ 1374 w 2035"/>
                  <a:gd name="T49" fmla="*/ 346 h 1291"/>
                  <a:gd name="T50" fmla="*/ 1254 w 2035"/>
                  <a:gd name="T51" fmla="*/ 465 h 1291"/>
                  <a:gd name="T52" fmla="*/ 1155 w 2035"/>
                  <a:gd name="T53" fmla="*/ 360 h 1291"/>
                  <a:gd name="T54" fmla="*/ 1261 w 2035"/>
                  <a:gd name="T55" fmla="*/ 118 h 1291"/>
                  <a:gd name="T56" fmla="*/ 1586 w 2035"/>
                  <a:gd name="T57" fmla="*/ 1 h 1291"/>
                  <a:gd name="T58" fmla="*/ 1917 w 2035"/>
                  <a:gd name="T59" fmla="*/ 119 h 1291"/>
                  <a:gd name="T60" fmla="*/ 2013 w 2035"/>
                  <a:gd name="T61" fmla="*/ 361 h 1291"/>
                  <a:gd name="T62" fmla="*/ 1852 w 2035"/>
                  <a:gd name="T63" fmla="*/ 692 h 1291"/>
                  <a:gd name="T64" fmla="*/ 1490 w 2035"/>
                  <a:gd name="T65" fmla="*/ 1013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5" h="1291">
                    <a:moveTo>
                      <a:pt x="882" y="652"/>
                    </a:moveTo>
                    <a:cubicBezTo>
                      <a:pt x="882" y="747"/>
                      <a:pt x="876" y="827"/>
                      <a:pt x="865" y="895"/>
                    </a:cubicBezTo>
                    <a:cubicBezTo>
                      <a:pt x="853" y="963"/>
                      <a:pt x="832" y="1024"/>
                      <a:pt x="801" y="1079"/>
                    </a:cubicBezTo>
                    <a:cubicBezTo>
                      <a:pt x="762" y="1147"/>
                      <a:pt x="712" y="1199"/>
                      <a:pt x="649" y="1236"/>
                    </a:cubicBezTo>
                    <a:cubicBezTo>
                      <a:pt x="587" y="1273"/>
                      <a:pt x="519" y="1291"/>
                      <a:pt x="443" y="1291"/>
                    </a:cubicBezTo>
                    <a:cubicBezTo>
                      <a:pt x="356" y="1291"/>
                      <a:pt x="277" y="1267"/>
                      <a:pt x="208" y="1217"/>
                    </a:cubicBezTo>
                    <a:cubicBezTo>
                      <a:pt x="139" y="1168"/>
                      <a:pt x="87" y="1100"/>
                      <a:pt x="52" y="1012"/>
                    </a:cubicBezTo>
                    <a:cubicBezTo>
                      <a:pt x="34" y="965"/>
                      <a:pt x="21" y="912"/>
                      <a:pt x="13" y="854"/>
                    </a:cubicBezTo>
                    <a:cubicBezTo>
                      <a:pt x="4" y="797"/>
                      <a:pt x="0" y="734"/>
                      <a:pt x="0" y="667"/>
                    </a:cubicBezTo>
                    <a:cubicBezTo>
                      <a:pt x="0" y="580"/>
                      <a:pt x="5" y="502"/>
                      <a:pt x="14" y="433"/>
                    </a:cubicBezTo>
                    <a:cubicBezTo>
                      <a:pt x="23" y="363"/>
                      <a:pt x="37" y="304"/>
                      <a:pt x="57" y="254"/>
                    </a:cubicBezTo>
                    <a:cubicBezTo>
                      <a:pt x="91" y="171"/>
                      <a:pt x="140" y="108"/>
                      <a:pt x="205" y="64"/>
                    </a:cubicBezTo>
                    <a:cubicBezTo>
                      <a:pt x="269" y="21"/>
                      <a:pt x="346" y="0"/>
                      <a:pt x="436" y="0"/>
                    </a:cubicBezTo>
                    <a:cubicBezTo>
                      <a:pt x="495" y="0"/>
                      <a:pt x="549" y="9"/>
                      <a:pt x="597" y="28"/>
                    </a:cubicBezTo>
                    <a:cubicBezTo>
                      <a:pt x="645" y="48"/>
                      <a:pt x="687" y="76"/>
                      <a:pt x="724" y="113"/>
                    </a:cubicBezTo>
                    <a:cubicBezTo>
                      <a:pt x="760" y="150"/>
                      <a:pt x="791" y="196"/>
                      <a:pt x="816" y="250"/>
                    </a:cubicBezTo>
                    <a:cubicBezTo>
                      <a:pt x="860" y="345"/>
                      <a:pt x="882" y="479"/>
                      <a:pt x="882" y="652"/>
                    </a:cubicBezTo>
                    <a:close/>
                    <a:moveTo>
                      <a:pt x="646" y="635"/>
                    </a:moveTo>
                    <a:cubicBezTo>
                      <a:pt x="646" y="530"/>
                      <a:pt x="640" y="444"/>
                      <a:pt x="627" y="377"/>
                    </a:cubicBezTo>
                    <a:cubicBezTo>
                      <a:pt x="614" y="310"/>
                      <a:pt x="593" y="260"/>
                      <a:pt x="563" y="226"/>
                    </a:cubicBezTo>
                    <a:cubicBezTo>
                      <a:pt x="533" y="191"/>
                      <a:pt x="492" y="174"/>
                      <a:pt x="439" y="174"/>
                    </a:cubicBezTo>
                    <a:cubicBezTo>
                      <a:pt x="363" y="174"/>
                      <a:pt x="311" y="213"/>
                      <a:pt x="281" y="289"/>
                    </a:cubicBezTo>
                    <a:cubicBezTo>
                      <a:pt x="252" y="365"/>
                      <a:pt x="237" y="483"/>
                      <a:pt x="237" y="642"/>
                    </a:cubicBezTo>
                    <a:cubicBezTo>
                      <a:pt x="237" y="750"/>
                      <a:pt x="243" y="838"/>
                      <a:pt x="256" y="907"/>
                    </a:cubicBezTo>
                    <a:cubicBezTo>
                      <a:pt x="268" y="976"/>
                      <a:pt x="290" y="1028"/>
                      <a:pt x="320" y="1063"/>
                    </a:cubicBezTo>
                    <a:cubicBezTo>
                      <a:pt x="350" y="1099"/>
                      <a:pt x="390" y="1116"/>
                      <a:pt x="441" y="1116"/>
                    </a:cubicBezTo>
                    <a:cubicBezTo>
                      <a:pt x="494" y="1116"/>
                      <a:pt x="535" y="1098"/>
                      <a:pt x="565" y="1061"/>
                    </a:cubicBezTo>
                    <a:cubicBezTo>
                      <a:pt x="595" y="1025"/>
                      <a:pt x="616" y="972"/>
                      <a:pt x="628" y="904"/>
                    </a:cubicBezTo>
                    <a:cubicBezTo>
                      <a:pt x="640" y="835"/>
                      <a:pt x="646" y="746"/>
                      <a:pt x="646" y="635"/>
                    </a:cubicBezTo>
                    <a:close/>
                    <a:moveTo>
                      <a:pt x="1447" y="1068"/>
                    </a:moveTo>
                    <a:lnTo>
                      <a:pt x="1897" y="1068"/>
                    </a:lnTo>
                    <a:cubicBezTo>
                      <a:pt x="1942" y="1068"/>
                      <a:pt x="1976" y="1078"/>
                      <a:pt x="1999" y="1096"/>
                    </a:cubicBezTo>
                    <a:cubicBezTo>
                      <a:pt x="2023" y="1114"/>
                      <a:pt x="2035" y="1139"/>
                      <a:pt x="2035" y="1171"/>
                    </a:cubicBezTo>
                    <a:cubicBezTo>
                      <a:pt x="2035" y="1199"/>
                      <a:pt x="2026" y="1223"/>
                      <a:pt x="2007" y="1242"/>
                    </a:cubicBezTo>
                    <a:cubicBezTo>
                      <a:pt x="1988" y="1262"/>
                      <a:pt x="1960" y="1272"/>
                      <a:pt x="1922" y="1272"/>
                    </a:cubicBezTo>
                    <a:lnTo>
                      <a:pt x="1288" y="1272"/>
                    </a:lnTo>
                    <a:cubicBezTo>
                      <a:pt x="1245" y="1272"/>
                      <a:pt x="1211" y="1260"/>
                      <a:pt x="1187" y="1236"/>
                    </a:cubicBezTo>
                    <a:cubicBezTo>
                      <a:pt x="1163" y="1212"/>
                      <a:pt x="1151" y="1184"/>
                      <a:pt x="1151" y="1152"/>
                    </a:cubicBezTo>
                    <a:cubicBezTo>
                      <a:pt x="1151" y="1131"/>
                      <a:pt x="1159" y="1104"/>
                      <a:pt x="1174" y="1070"/>
                    </a:cubicBezTo>
                    <a:cubicBezTo>
                      <a:pt x="1190" y="1036"/>
                      <a:pt x="1207" y="1009"/>
                      <a:pt x="1225" y="989"/>
                    </a:cubicBezTo>
                    <a:cubicBezTo>
                      <a:pt x="1302" y="910"/>
                      <a:pt x="1370" y="842"/>
                      <a:pt x="1432" y="786"/>
                    </a:cubicBezTo>
                    <a:cubicBezTo>
                      <a:pt x="1493" y="729"/>
                      <a:pt x="1537" y="692"/>
                      <a:pt x="1563" y="674"/>
                    </a:cubicBezTo>
                    <a:cubicBezTo>
                      <a:pt x="1611" y="641"/>
                      <a:pt x="1650" y="607"/>
                      <a:pt x="1681" y="574"/>
                    </a:cubicBezTo>
                    <a:cubicBezTo>
                      <a:pt x="1713" y="540"/>
                      <a:pt x="1736" y="506"/>
                      <a:pt x="1753" y="470"/>
                    </a:cubicBezTo>
                    <a:cubicBezTo>
                      <a:pt x="1769" y="435"/>
                      <a:pt x="1777" y="401"/>
                      <a:pt x="1777" y="366"/>
                    </a:cubicBezTo>
                    <a:cubicBezTo>
                      <a:pt x="1777" y="330"/>
                      <a:pt x="1768" y="297"/>
                      <a:pt x="1751" y="268"/>
                    </a:cubicBezTo>
                    <a:cubicBezTo>
                      <a:pt x="1733" y="239"/>
                      <a:pt x="1710" y="216"/>
                      <a:pt x="1679" y="200"/>
                    </a:cubicBezTo>
                    <a:cubicBezTo>
                      <a:pt x="1649" y="184"/>
                      <a:pt x="1616" y="176"/>
                      <a:pt x="1581" y="176"/>
                    </a:cubicBezTo>
                    <a:cubicBezTo>
                      <a:pt x="1506" y="176"/>
                      <a:pt x="1446" y="209"/>
                      <a:pt x="1404" y="275"/>
                    </a:cubicBezTo>
                    <a:cubicBezTo>
                      <a:pt x="1398" y="284"/>
                      <a:pt x="1388" y="307"/>
                      <a:pt x="1374" y="346"/>
                    </a:cubicBezTo>
                    <a:cubicBezTo>
                      <a:pt x="1361" y="384"/>
                      <a:pt x="1346" y="414"/>
                      <a:pt x="1329" y="435"/>
                    </a:cubicBezTo>
                    <a:cubicBezTo>
                      <a:pt x="1312" y="455"/>
                      <a:pt x="1287" y="465"/>
                      <a:pt x="1254" y="465"/>
                    </a:cubicBezTo>
                    <a:cubicBezTo>
                      <a:pt x="1226" y="465"/>
                      <a:pt x="1202" y="456"/>
                      <a:pt x="1183" y="437"/>
                    </a:cubicBezTo>
                    <a:cubicBezTo>
                      <a:pt x="1164" y="418"/>
                      <a:pt x="1155" y="392"/>
                      <a:pt x="1155" y="360"/>
                    </a:cubicBezTo>
                    <a:cubicBezTo>
                      <a:pt x="1155" y="320"/>
                      <a:pt x="1163" y="279"/>
                      <a:pt x="1181" y="236"/>
                    </a:cubicBezTo>
                    <a:cubicBezTo>
                      <a:pt x="1199" y="192"/>
                      <a:pt x="1226" y="154"/>
                      <a:pt x="1261" y="118"/>
                    </a:cubicBezTo>
                    <a:cubicBezTo>
                      <a:pt x="1296" y="83"/>
                      <a:pt x="1341" y="55"/>
                      <a:pt x="1395" y="34"/>
                    </a:cubicBezTo>
                    <a:cubicBezTo>
                      <a:pt x="1449" y="12"/>
                      <a:pt x="1513" y="1"/>
                      <a:pt x="1586" y="1"/>
                    </a:cubicBezTo>
                    <a:cubicBezTo>
                      <a:pt x="1674" y="1"/>
                      <a:pt x="1749" y="15"/>
                      <a:pt x="1811" y="43"/>
                    </a:cubicBezTo>
                    <a:cubicBezTo>
                      <a:pt x="1851" y="61"/>
                      <a:pt x="1886" y="86"/>
                      <a:pt x="1917" y="119"/>
                    </a:cubicBezTo>
                    <a:cubicBezTo>
                      <a:pt x="1947" y="151"/>
                      <a:pt x="1971" y="188"/>
                      <a:pt x="1988" y="230"/>
                    </a:cubicBezTo>
                    <a:cubicBezTo>
                      <a:pt x="2005" y="272"/>
                      <a:pt x="2013" y="316"/>
                      <a:pt x="2013" y="361"/>
                    </a:cubicBezTo>
                    <a:cubicBezTo>
                      <a:pt x="2013" y="433"/>
                      <a:pt x="1996" y="497"/>
                      <a:pt x="1960" y="555"/>
                    </a:cubicBezTo>
                    <a:cubicBezTo>
                      <a:pt x="1925" y="614"/>
                      <a:pt x="1889" y="660"/>
                      <a:pt x="1852" y="692"/>
                    </a:cubicBezTo>
                    <a:cubicBezTo>
                      <a:pt x="1815" y="725"/>
                      <a:pt x="1754" y="777"/>
                      <a:pt x="1668" y="848"/>
                    </a:cubicBezTo>
                    <a:cubicBezTo>
                      <a:pt x="1581" y="919"/>
                      <a:pt x="1522" y="973"/>
                      <a:pt x="1490" y="1013"/>
                    </a:cubicBezTo>
                    <a:cubicBezTo>
                      <a:pt x="1476" y="1028"/>
                      <a:pt x="1462" y="1047"/>
                      <a:pt x="1447" y="1068"/>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7" name="组合 6">
              <a:extLst>
                <a:ext uri="{FF2B5EF4-FFF2-40B4-BE49-F238E27FC236}">
                  <a16:creationId xmlns:a16="http://schemas.microsoft.com/office/drawing/2014/main" id="{BC5989B3-F32C-4E06-A29C-2519E1E2812E}"/>
                </a:ext>
              </a:extLst>
            </p:cNvPr>
            <p:cNvGrpSpPr/>
            <p:nvPr/>
          </p:nvGrpSpPr>
          <p:grpSpPr>
            <a:xfrm>
              <a:off x="5867571" y="4203747"/>
              <a:ext cx="2296035" cy="413385"/>
              <a:chOff x="5652120" y="3929732"/>
              <a:chExt cx="2296035" cy="413385"/>
            </a:xfrm>
            <a:grpFill/>
          </p:grpSpPr>
          <p:sp>
            <p:nvSpPr>
              <p:cNvPr id="8" name="Freeform 2135">
                <a:extLst>
                  <a:ext uri="{FF2B5EF4-FFF2-40B4-BE49-F238E27FC236}">
                    <a16:creationId xmlns:a16="http://schemas.microsoft.com/office/drawing/2014/main" id="{3971DBCA-CAEA-4F4D-A761-6CB950E8DA5B}"/>
                  </a:ext>
                </a:extLst>
              </p:cNvPr>
              <p:cNvSpPr>
                <a:spLocks noEditPoints="1"/>
              </p:cNvSpPr>
              <p:nvPr/>
            </p:nvSpPr>
            <p:spPr bwMode="auto">
              <a:xfrm>
                <a:off x="5652120" y="4032318"/>
                <a:ext cx="490062" cy="310799"/>
              </a:xfrm>
              <a:custGeom>
                <a:avLst/>
                <a:gdLst>
                  <a:gd name="T0" fmla="*/ 865 w 2035"/>
                  <a:gd name="T1" fmla="*/ 895 h 1291"/>
                  <a:gd name="T2" fmla="*/ 649 w 2035"/>
                  <a:gd name="T3" fmla="*/ 1236 h 1291"/>
                  <a:gd name="T4" fmla="*/ 208 w 2035"/>
                  <a:gd name="T5" fmla="*/ 1217 h 1291"/>
                  <a:gd name="T6" fmla="*/ 13 w 2035"/>
                  <a:gd name="T7" fmla="*/ 854 h 1291"/>
                  <a:gd name="T8" fmla="*/ 14 w 2035"/>
                  <a:gd name="T9" fmla="*/ 433 h 1291"/>
                  <a:gd name="T10" fmla="*/ 205 w 2035"/>
                  <a:gd name="T11" fmla="*/ 64 h 1291"/>
                  <a:gd name="T12" fmla="*/ 597 w 2035"/>
                  <a:gd name="T13" fmla="*/ 28 h 1291"/>
                  <a:gd name="T14" fmla="*/ 816 w 2035"/>
                  <a:gd name="T15" fmla="*/ 250 h 1291"/>
                  <a:gd name="T16" fmla="*/ 646 w 2035"/>
                  <a:gd name="T17" fmla="*/ 635 h 1291"/>
                  <a:gd name="T18" fmla="*/ 563 w 2035"/>
                  <a:gd name="T19" fmla="*/ 226 h 1291"/>
                  <a:gd name="T20" fmla="*/ 281 w 2035"/>
                  <a:gd name="T21" fmla="*/ 289 h 1291"/>
                  <a:gd name="T22" fmla="*/ 256 w 2035"/>
                  <a:gd name="T23" fmla="*/ 907 h 1291"/>
                  <a:gd name="T24" fmla="*/ 441 w 2035"/>
                  <a:gd name="T25" fmla="*/ 1116 h 1291"/>
                  <a:gd name="T26" fmla="*/ 628 w 2035"/>
                  <a:gd name="T27" fmla="*/ 904 h 1291"/>
                  <a:gd name="T28" fmla="*/ 1447 w 2035"/>
                  <a:gd name="T29" fmla="*/ 1068 h 1291"/>
                  <a:gd name="T30" fmla="*/ 1999 w 2035"/>
                  <a:gd name="T31" fmla="*/ 1096 h 1291"/>
                  <a:gd name="T32" fmla="*/ 2007 w 2035"/>
                  <a:gd name="T33" fmla="*/ 1242 h 1291"/>
                  <a:gd name="T34" fmla="*/ 1288 w 2035"/>
                  <a:gd name="T35" fmla="*/ 1272 h 1291"/>
                  <a:gd name="T36" fmla="*/ 1151 w 2035"/>
                  <a:gd name="T37" fmla="*/ 1152 h 1291"/>
                  <a:gd name="T38" fmla="*/ 1225 w 2035"/>
                  <a:gd name="T39" fmla="*/ 989 h 1291"/>
                  <a:gd name="T40" fmla="*/ 1563 w 2035"/>
                  <a:gd name="T41" fmla="*/ 674 h 1291"/>
                  <a:gd name="T42" fmla="*/ 1753 w 2035"/>
                  <a:gd name="T43" fmla="*/ 470 h 1291"/>
                  <a:gd name="T44" fmla="*/ 1751 w 2035"/>
                  <a:gd name="T45" fmla="*/ 268 h 1291"/>
                  <a:gd name="T46" fmla="*/ 1581 w 2035"/>
                  <a:gd name="T47" fmla="*/ 176 h 1291"/>
                  <a:gd name="T48" fmla="*/ 1374 w 2035"/>
                  <a:gd name="T49" fmla="*/ 346 h 1291"/>
                  <a:gd name="T50" fmla="*/ 1254 w 2035"/>
                  <a:gd name="T51" fmla="*/ 465 h 1291"/>
                  <a:gd name="T52" fmla="*/ 1155 w 2035"/>
                  <a:gd name="T53" fmla="*/ 360 h 1291"/>
                  <a:gd name="T54" fmla="*/ 1261 w 2035"/>
                  <a:gd name="T55" fmla="*/ 118 h 1291"/>
                  <a:gd name="T56" fmla="*/ 1586 w 2035"/>
                  <a:gd name="T57" fmla="*/ 1 h 1291"/>
                  <a:gd name="T58" fmla="*/ 1917 w 2035"/>
                  <a:gd name="T59" fmla="*/ 119 h 1291"/>
                  <a:gd name="T60" fmla="*/ 2013 w 2035"/>
                  <a:gd name="T61" fmla="*/ 361 h 1291"/>
                  <a:gd name="T62" fmla="*/ 1852 w 2035"/>
                  <a:gd name="T63" fmla="*/ 692 h 1291"/>
                  <a:gd name="T64" fmla="*/ 1490 w 2035"/>
                  <a:gd name="T65" fmla="*/ 1013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5" h="1291">
                    <a:moveTo>
                      <a:pt x="882" y="652"/>
                    </a:moveTo>
                    <a:cubicBezTo>
                      <a:pt x="882" y="747"/>
                      <a:pt x="876" y="827"/>
                      <a:pt x="865" y="895"/>
                    </a:cubicBezTo>
                    <a:cubicBezTo>
                      <a:pt x="853" y="963"/>
                      <a:pt x="832" y="1024"/>
                      <a:pt x="801" y="1079"/>
                    </a:cubicBezTo>
                    <a:cubicBezTo>
                      <a:pt x="762" y="1147"/>
                      <a:pt x="712" y="1199"/>
                      <a:pt x="649" y="1236"/>
                    </a:cubicBezTo>
                    <a:cubicBezTo>
                      <a:pt x="587" y="1273"/>
                      <a:pt x="519" y="1291"/>
                      <a:pt x="443" y="1291"/>
                    </a:cubicBezTo>
                    <a:cubicBezTo>
                      <a:pt x="356" y="1291"/>
                      <a:pt x="277" y="1267"/>
                      <a:pt x="208" y="1217"/>
                    </a:cubicBezTo>
                    <a:cubicBezTo>
                      <a:pt x="139" y="1168"/>
                      <a:pt x="87" y="1100"/>
                      <a:pt x="52" y="1012"/>
                    </a:cubicBezTo>
                    <a:cubicBezTo>
                      <a:pt x="34" y="965"/>
                      <a:pt x="21" y="912"/>
                      <a:pt x="13" y="854"/>
                    </a:cubicBezTo>
                    <a:cubicBezTo>
                      <a:pt x="4" y="797"/>
                      <a:pt x="0" y="734"/>
                      <a:pt x="0" y="667"/>
                    </a:cubicBezTo>
                    <a:cubicBezTo>
                      <a:pt x="0" y="580"/>
                      <a:pt x="5" y="502"/>
                      <a:pt x="14" y="433"/>
                    </a:cubicBezTo>
                    <a:cubicBezTo>
                      <a:pt x="23" y="363"/>
                      <a:pt x="37" y="304"/>
                      <a:pt x="57" y="254"/>
                    </a:cubicBezTo>
                    <a:cubicBezTo>
                      <a:pt x="91" y="171"/>
                      <a:pt x="140" y="108"/>
                      <a:pt x="205" y="64"/>
                    </a:cubicBezTo>
                    <a:cubicBezTo>
                      <a:pt x="269" y="21"/>
                      <a:pt x="346" y="0"/>
                      <a:pt x="436" y="0"/>
                    </a:cubicBezTo>
                    <a:cubicBezTo>
                      <a:pt x="495" y="0"/>
                      <a:pt x="549" y="9"/>
                      <a:pt x="597" y="28"/>
                    </a:cubicBezTo>
                    <a:cubicBezTo>
                      <a:pt x="645" y="48"/>
                      <a:pt x="687" y="76"/>
                      <a:pt x="724" y="113"/>
                    </a:cubicBezTo>
                    <a:cubicBezTo>
                      <a:pt x="760" y="150"/>
                      <a:pt x="791" y="196"/>
                      <a:pt x="816" y="250"/>
                    </a:cubicBezTo>
                    <a:cubicBezTo>
                      <a:pt x="860" y="345"/>
                      <a:pt x="882" y="479"/>
                      <a:pt x="882" y="652"/>
                    </a:cubicBezTo>
                    <a:close/>
                    <a:moveTo>
                      <a:pt x="646" y="635"/>
                    </a:moveTo>
                    <a:cubicBezTo>
                      <a:pt x="646" y="530"/>
                      <a:pt x="640" y="444"/>
                      <a:pt x="627" y="377"/>
                    </a:cubicBezTo>
                    <a:cubicBezTo>
                      <a:pt x="614" y="310"/>
                      <a:pt x="593" y="260"/>
                      <a:pt x="563" y="226"/>
                    </a:cubicBezTo>
                    <a:cubicBezTo>
                      <a:pt x="533" y="191"/>
                      <a:pt x="492" y="174"/>
                      <a:pt x="439" y="174"/>
                    </a:cubicBezTo>
                    <a:cubicBezTo>
                      <a:pt x="363" y="174"/>
                      <a:pt x="311" y="213"/>
                      <a:pt x="281" y="289"/>
                    </a:cubicBezTo>
                    <a:cubicBezTo>
                      <a:pt x="252" y="365"/>
                      <a:pt x="237" y="483"/>
                      <a:pt x="237" y="642"/>
                    </a:cubicBezTo>
                    <a:cubicBezTo>
                      <a:pt x="237" y="750"/>
                      <a:pt x="243" y="838"/>
                      <a:pt x="256" y="907"/>
                    </a:cubicBezTo>
                    <a:cubicBezTo>
                      <a:pt x="268" y="976"/>
                      <a:pt x="290" y="1028"/>
                      <a:pt x="320" y="1063"/>
                    </a:cubicBezTo>
                    <a:cubicBezTo>
                      <a:pt x="350" y="1099"/>
                      <a:pt x="390" y="1116"/>
                      <a:pt x="441" y="1116"/>
                    </a:cubicBezTo>
                    <a:cubicBezTo>
                      <a:pt x="494" y="1116"/>
                      <a:pt x="535" y="1098"/>
                      <a:pt x="565" y="1061"/>
                    </a:cubicBezTo>
                    <a:cubicBezTo>
                      <a:pt x="595" y="1025"/>
                      <a:pt x="616" y="972"/>
                      <a:pt x="628" y="904"/>
                    </a:cubicBezTo>
                    <a:cubicBezTo>
                      <a:pt x="640" y="835"/>
                      <a:pt x="646" y="746"/>
                      <a:pt x="646" y="635"/>
                    </a:cubicBezTo>
                    <a:close/>
                    <a:moveTo>
                      <a:pt x="1447" y="1068"/>
                    </a:moveTo>
                    <a:lnTo>
                      <a:pt x="1897" y="1068"/>
                    </a:lnTo>
                    <a:cubicBezTo>
                      <a:pt x="1942" y="1068"/>
                      <a:pt x="1976" y="1078"/>
                      <a:pt x="1999" y="1096"/>
                    </a:cubicBezTo>
                    <a:cubicBezTo>
                      <a:pt x="2023" y="1114"/>
                      <a:pt x="2035" y="1139"/>
                      <a:pt x="2035" y="1171"/>
                    </a:cubicBezTo>
                    <a:cubicBezTo>
                      <a:pt x="2035" y="1199"/>
                      <a:pt x="2026" y="1223"/>
                      <a:pt x="2007" y="1242"/>
                    </a:cubicBezTo>
                    <a:cubicBezTo>
                      <a:pt x="1988" y="1262"/>
                      <a:pt x="1960" y="1272"/>
                      <a:pt x="1922" y="1272"/>
                    </a:cubicBezTo>
                    <a:lnTo>
                      <a:pt x="1288" y="1272"/>
                    </a:lnTo>
                    <a:cubicBezTo>
                      <a:pt x="1245" y="1272"/>
                      <a:pt x="1211" y="1260"/>
                      <a:pt x="1187" y="1236"/>
                    </a:cubicBezTo>
                    <a:cubicBezTo>
                      <a:pt x="1163" y="1212"/>
                      <a:pt x="1151" y="1184"/>
                      <a:pt x="1151" y="1152"/>
                    </a:cubicBezTo>
                    <a:cubicBezTo>
                      <a:pt x="1151" y="1131"/>
                      <a:pt x="1159" y="1104"/>
                      <a:pt x="1174" y="1070"/>
                    </a:cubicBezTo>
                    <a:cubicBezTo>
                      <a:pt x="1190" y="1036"/>
                      <a:pt x="1207" y="1009"/>
                      <a:pt x="1225" y="989"/>
                    </a:cubicBezTo>
                    <a:cubicBezTo>
                      <a:pt x="1302" y="910"/>
                      <a:pt x="1370" y="842"/>
                      <a:pt x="1432" y="786"/>
                    </a:cubicBezTo>
                    <a:cubicBezTo>
                      <a:pt x="1493" y="729"/>
                      <a:pt x="1537" y="692"/>
                      <a:pt x="1563" y="674"/>
                    </a:cubicBezTo>
                    <a:cubicBezTo>
                      <a:pt x="1611" y="641"/>
                      <a:pt x="1650" y="607"/>
                      <a:pt x="1681" y="574"/>
                    </a:cubicBezTo>
                    <a:cubicBezTo>
                      <a:pt x="1713" y="540"/>
                      <a:pt x="1736" y="506"/>
                      <a:pt x="1753" y="470"/>
                    </a:cubicBezTo>
                    <a:cubicBezTo>
                      <a:pt x="1769" y="435"/>
                      <a:pt x="1777" y="401"/>
                      <a:pt x="1777" y="366"/>
                    </a:cubicBezTo>
                    <a:cubicBezTo>
                      <a:pt x="1777" y="330"/>
                      <a:pt x="1768" y="297"/>
                      <a:pt x="1751" y="268"/>
                    </a:cubicBezTo>
                    <a:cubicBezTo>
                      <a:pt x="1733" y="239"/>
                      <a:pt x="1710" y="216"/>
                      <a:pt x="1679" y="200"/>
                    </a:cubicBezTo>
                    <a:cubicBezTo>
                      <a:pt x="1649" y="184"/>
                      <a:pt x="1616" y="176"/>
                      <a:pt x="1581" y="176"/>
                    </a:cubicBezTo>
                    <a:cubicBezTo>
                      <a:pt x="1506" y="176"/>
                      <a:pt x="1446" y="209"/>
                      <a:pt x="1404" y="275"/>
                    </a:cubicBezTo>
                    <a:cubicBezTo>
                      <a:pt x="1398" y="284"/>
                      <a:pt x="1388" y="307"/>
                      <a:pt x="1374" y="346"/>
                    </a:cubicBezTo>
                    <a:cubicBezTo>
                      <a:pt x="1361" y="384"/>
                      <a:pt x="1346" y="414"/>
                      <a:pt x="1329" y="435"/>
                    </a:cubicBezTo>
                    <a:cubicBezTo>
                      <a:pt x="1312" y="455"/>
                      <a:pt x="1287" y="465"/>
                      <a:pt x="1254" y="465"/>
                    </a:cubicBezTo>
                    <a:cubicBezTo>
                      <a:pt x="1226" y="465"/>
                      <a:pt x="1202" y="456"/>
                      <a:pt x="1183" y="437"/>
                    </a:cubicBezTo>
                    <a:cubicBezTo>
                      <a:pt x="1164" y="418"/>
                      <a:pt x="1155" y="392"/>
                      <a:pt x="1155" y="360"/>
                    </a:cubicBezTo>
                    <a:cubicBezTo>
                      <a:pt x="1155" y="320"/>
                      <a:pt x="1163" y="279"/>
                      <a:pt x="1181" y="236"/>
                    </a:cubicBezTo>
                    <a:cubicBezTo>
                      <a:pt x="1199" y="192"/>
                      <a:pt x="1226" y="154"/>
                      <a:pt x="1261" y="118"/>
                    </a:cubicBezTo>
                    <a:cubicBezTo>
                      <a:pt x="1296" y="83"/>
                      <a:pt x="1341" y="55"/>
                      <a:pt x="1395" y="34"/>
                    </a:cubicBezTo>
                    <a:cubicBezTo>
                      <a:pt x="1449" y="12"/>
                      <a:pt x="1513" y="1"/>
                      <a:pt x="1586" y="1"/>
                    </a:cubicBezTo>
                    <a:cubicBezTo>
                      <a:pt x="1674" y="1"/>
                      <a:pt x="1749" y="15"/>
                      <a:pt x="1811" y="43"/>
                    </a:cubicBezTo>
                    <a:cubicBezTo>
                      <a:pt x="1851" y="61"/>
                      <a:pt x="1886" y="86"/>
                      <a:pt x="1917" y="119"/>
                    </a:cubicBezTo>
                    <a:cubicBezTo>
                      <a:pt x="1947" y="151"/>
                      <a:pt x="1971" y="188"/>
                      <a:pt x="1988" y="230"/>
                    </a:cubicBezTo>
                    <a:cubicBezTo>
                      <a:pt x="2005" y="272"/>
                      <a:pt x="2013" y="316"/>
                      <a:pt x="2013" y="361"/>
                    </a:cubicBezTo>
                    <a:cubicBezTo>
                      <a:pt x="2013" y="433"/>
                      <a:pt x="1996" y="497"/>
                      <a:pt x="1960" y="555"/>
                    </a:cubicBezTo>
                    <a:cubicBezTo>
                      <a:pt x="1925" y="614"/>
                      <a:pt x="1889" y="660"/>
                      <a:pt x="1852" y="692"/>
                    </a:cubicBezTo>
                    <a:cubicBezTo>
                      <a:pt x="1815" y="725"/>
                      <a:pt x="1754" y="777"/>
                      <a:pt x="1668" y="848"/>
                    </a:cubicBezTo>
                    <a:cubicBezTo>
                      <a:pt x="1581" y="919"/>
                      <a:pt x="1522" y="973"/>
                      <a:pt x="1490" y="1013"/>
                    </a:cubicBezTo>
                    <a:cubicBezTo>
                      <a:pt x="1476" y="1028"/>
                      <a:pt x="1462" y="1047"/>
                      <a:pt x="1447" y="1068"/>
                    </a:cubicBez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9" name="组合 8">
                <a:extLst>
                  <a:ext uri="{FF2B5EF4-FFF2-40B4-BE49-F238E27FC236}">
                    <a16:creationId xmlns:a16="http://schemas.microsoft.com/office/drawing/2014/main" id="{438C70AF-82C4-40EA-932B-F23AB712F9D2}"/>
                  </a:ext>
                </a:extLst>
              </p:cNvPr>
              <p:cNvGrpSpPr/>
              <p:nvPr/>
            </p:nvGrpSpPr>
            <p:grpSpPr>
              <a:xfrm>
                <a:off x="6319581" y="3929732"/>
                <a:ext cx="1628574" cy="360040"/>
                <a:chOff x="5940152" y="4487133"/>
                <a:chExt cx="1628574" cy="360040"/>
              </a:xfrm>
              <a:grpFill/>
            </p:grpSpPr>
            <p:grpSp>
              <p:nvGrpSpPr>
                <p:cNvPr id="10" name="组合 9">
                  <a:extLst>
                    <a:ext uri="{FF2B5EF4-FFF2-40B4-BE49-F238E27FC236}">
                      <a16:creationId xmlns:a16="http://schemas.microsoft.com/office/drawing/2014/main" id="{0AF0EFD6-91E7-4E34-8286-73869BF35EB0}"/>
                    </a:ext>
                  </a:extLst>
                </p:cNvPr>
                <p:cNvGrpSpPr/>
                <p:nvPr/>
              </p:nvGrpSpPr>
              <p:grpSpPr>
                <a:xfrm>
                  <a:off x="5940152" y="4685371"/>
                  <a:ext cx="103599" cy="161802"/>
                  <a:chOff x="6128509" y="5590964"/>
                  <a:chExt cx="103599" cy="161802"/>
                </a:xfrm>
                <a:grpFill/>
              </p:grpSpPr>
              <p:sp>
                <p:nvSpPr>
                  <p:cNvPr id="12" name="Freeform 2139">
                    <a:extLst>
                      <a:ext uri="{FF2B5EF4-FFF2-40B4-BE49-F238E27FC236}">
                        <a16:creationId xmlns:a16="http://schemas.microsoft.com/office/drawing/2014/main" id="{76F72F66-89B1-4EF3-A1C8-D0656AC7C2C7}"/>
                      </a:ext>
                    </a:extLst>
                  </p:cNvPr>
                  <p:cNvSpPr>
                    <a:spLocks/>
                  </p:cNvSpPr>
                  <p:nvPr/>
                </p:nvSpPr>
                <p:spPr bwMode="auto">
                  <a:xfrm>
                    <a:off x="6128509" y="5590964"/>
                    <a:ext cx="103599" cy="103599"/>
                  </a:xfrm>
                  <a:custGeom>
                    <a:avLst/>
                    <a:gdLst>
                      <a:gd name="T0" fmla="*/ 6 w 431"/>
                      <a:gd name="T1" fmla="*/ 0 h 431"/>
                      <a:gd name="T2" fmla="*/ 0 w 431"/>
                      <a:gd name="T3" fmla="*/ 197 h 431"/>
                      <a:gd name="T4" fmla="*/ 302 w 431"/>
                      <a:gd name="T5" fmla="*/ 431 h 431"/>
                      <a:gd name="T6" fmla="*/ 431 w 431"/>
                      <a:gd name="T7" fmla="*/ 333 h 431"/>
                      <a:gd name="T8" fmla="*/ 6 w 431"/>
                      <a:gd name="T9" fmla="*/ 0 h 431"/>
                    </a:gdLst>
                    <a:ahLst/>
                    <a:cxnLst>
                      <a:cxn ang="0">
                        <a:pos x="T0" y="T1"/>
                      </a:cxn>
                      <a:cxn ang="0">
                        <a:pos x="T2" y="T3"/>
                      </a:cxn>
                      <a:cxn ang="0">
                        <a:pos x="T4" y="T5"/>
                      </a:cxn>
                      <a:cxn ang="0">
                        <a:pos x="T6" y="T7"/>
                      </a:cxn>
                      <a:cxn ang="0">
                        <a:pos x="T8" y="T9"/>
                      </a:cxn>
                    </a:cxnLst>
                    <a:rect l="0" t="0" r="r" b="b"/>
                    <a:pathLst>
                      <a:path w="431" h="431">
                        <a:moveTo>
                          <a:pt x="6" y="0"/>
                        </a:moveTo>
                        <a:lnTo>
                          <a:pt x="0" y="197"/>
                        </a:lnTo>
                        <a:lnTo>
                          <a:pt x="302" y="431"/>
                        </a:lnTo>
                        <a:lnTo>
                          <a:pt x="431" y="333"/>
                        </a:lnTo>
                        <a:lnTo>
                          <a:pt x="6" y="0"/>
                        </a:lnTo>
                        <a:close/>
                      </a:path>
                    </a:pathLst>
                  </a:custGeom>
                  <a:solidFill>
                    <a:srgbClr val="2399A5"/>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2140">
                    <a:extLst>
                      <a:ext uri="{FF2B5EF4-FFF2-40B4-BE49-F238E27FC236}">
                        <a16:creationId xmlns:a16="http://schemas.microsoft.com/office/drawing/2014/main" id="{1B6E6140-CC9E-4FFE-91C6-DE094F0BD356}"/>
                      </a:ext>
                    </a:extLst>
                  </p:cNvPr>
                  <p:cNvSpPr>
                    <a:spLocks/>
                  </p:cNvSpPr>
                  <p:nvPr/>
                </p:nvSpPr>
                <p:spPr bwMode="auto">
                  <a:xfrm>
                    <a:off x="6128509" y="5643346"/>
                    <a:ext cx="103599" cy="109420"/>
                  </a:xfrm>
                  <a:custGeom>
                    <a:avLst/>
                    <a:gdLst>
                      <a:gd name="T0" fmla="*/ 284 w 431"/>
                      <a:gd name="T1" fmla="*/ 0 h 454"/>
                      <a:gd name="T2" fmla="*/ 0 w 431"/>
                      <a:gd name="T3" fmla="*/ 250 h 454"/>
                      <a:gd name="T4" fmla="*/ 0 w 431"/>
                      <a:gd name="T5" fmla="*/ 454 h 454"/>
                      <a:gd name="T6" fmla="*/ 431 w 431"/>
                      <a:gd name="T7" fmla="*/ 115 h 454"/>
                      <a:gd name="T8" fmla="*/ 284 w 431"/>
                      <a:gd name="T9" fmla="*/ 0 h 454"/>
                    </a:gdLst>
                    <a:ahLst/>
                    <a:cxnLst>
                      <a:cxn ang="0">
                        <a:pos x="T0" y="T1"/>
                      </a:cxn>
                      <a:cxn ang="0">
                        <a:pos x="T2" y="T3"/>
                      </a:cxn>
                      <a:cxn ang="0">
                        <a:pos x="T4" y="T5"/>
                      </a:cxn>
                      <a:cxn ang="0">
                        <a:pos x="T6" y="T7"/>
                      </a:cxn>
                      <a:cxn ang="0">
                        <a:pos x="T8" y="T9"/>
                      </a:cxn>
                    </a:cxnLst>
                    <a:rect l="0" t="0" r="r" b="b"/>
                    <a:pathLst>
                      <a:path w="431" h="454">
                        <a:moveTo>
                          <a:pt x="284" y="0"/>
                        </a:moveTo>
                        <a:lnTo>
                          <a:pt x="0" y="250"/>
                        </a:lnTo>
                        <a:lnTo>
                          <a:pt x="0" y="454"/>
                        </a:lnTo>
                        <a:lnTo>
                          <a:pt x="431" y="115"/>
                        </a:lnTo>
                        <a:lnTo>
                          <a:pt x="284" y="0"/>
                        </a:lnTo>
                        <a:close/>
                      </a:path>
                    </a:pathLst>
                  </a:cu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1" name="Text Box 16">
                  <a:extLst>
                    <a:ext uri="{FF2B5EF4-FFF2-40B4-BE49-F238E27FC236}">
                      <a16:creationId xmlns:a16="http://schemas.microsoft.com/office/drawing/2014/main" id="{2EE7CFEC-E79D-4F35-8162-DA3A3DFDAADE}"/>
                    </a:ext>
                  </a:extLst>
                </p:cNvPr>
                <p:cNvSpPr txBox="1">
                  <a:spLocks noChangeArrowheads="1"/>
                </p:cNvSpPr>
                <p:nvPr/>
              </p:nvSpPr>
              <p:spPr bwMode="auto">
                <a:xfrm>
                  <a:off x="6100783" y="4487133"/>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2</a:t>
                  </a:r>
                  <a:endPar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grpSp>
      <p:grpSp>
        <p:nvGrpSpPr>
          <p:cNvPr id="21" name="组合 20">
            <a:extLst>
              <a:ext uri="{FF2B5EF4-FFF2-40B4-BE49-F238E27FC236}">
                <a16:creationId xmlns:a16="http://schemas.microsoft.com/office/drawing/2014/main" id="{84F3A8D6-02EF-4F6E-A538-5ACB273A9625}"/>
              </a:ext>
            </a:extLst>
          </p:cNvPr>
          <p:cNvGrpSpPr/>
          <p:nvPr/>
        </p:nvGrpSpPr>
        <p:grpSpPr>
          <a:xfrm>
            <a:off x="3306474" y="3682911"/>
            <a:ext cx="1479564" cy="1904694"/>
            <a:chOff x="3656190" y="4512742"/>
            <a:chExt cx="1794763" cy="2129486"/>
          </a:xfrm>
        </p:grpSpPr>
        <p:grpSp>
          <p:nvGrpSpPr>
            <p:cNvPr id="22" name="组合 21">
              <a:extLst>
                <a:ext uri="{FF2B5EF4-FFF2-40B4-BE49-F238E27FC236}">
                  <a16:creationId xmlns:a16="http://schemas.microsoft.com/office/drawing/2014/main" id="{38E0B751-2B7D-4894-B23E-F9F3AAC06F7B}"/>
                </a:ext>
              </a:extLst>
            </p:cNvPr>
            <p:cNvGrpSpPr/>
            <p:nvPr/>
          </p:nvGrpSpPr>
          <p:grpSpPr>
            <a:xfrm>
              <a:off x="3656190" y="4512742"/>
              <a:ext cx="1794763" cy="1115402"/>
              <a:chOff x="3265488" y="4614032"/>
              <a:chExt cx="2060188" cy="1280357"/>
            </a:xfrm>
          </p:grpSpPr>
          <p:grpSp>
            <p:nvGrpSpPr>
              <p:cNvPr id="29" name="组合 28">
                <a:extLst>
                  <a:ext uri="{FF2B5EF4-FFF2-40B4-BE49-F238E27FC236}">
                    <a16:creationId xmlns:a16="http://schemas.microsoft.com/office/drawing/2014/main" id="{7DDE4D30-D408-41F8-9E87-3F0BED7D1646}"/>
                  </a:ext>
                </a:extLst>
              </p:cNvPr>
              <p:cNvGrpSpPr/>
              <p:nvPr/>
            </p:nvGrpSpPr>
            <p:grpSpPr>
              <a:xfrm>
                <a:off x="3265488" y="4614032"/>
                <a:ext cx="2060188" cy="1280357"/>
                <a:chOff x="3265488" y="4614032"/>
                <a:chExt cx="2060188" cy="1280357"/>
              </a:xfrm>
            </p:grpSpPr>
            <p:grpSp>
              <p:nvGrpSpPr>
                <p:cNvPr id="31" name="组合 30">
                  <a:extLst>
                    <a:ext uri="{FF2B5EF4-FFF2-40B4-BE49-F238E27FC236}">
                      <a16:creationId xmlns:a16="http://schemas.microsoft.com/office/drawing/2014/main" id="{2ABC2638-A9E9-4EA6-8CC0-ECB3DCE33EEA}"/>
                    </a:ext>
                  </a:extLst>
                </p:cNvPr>
                <p:cNvGrpSpPr/>
                <p:nvPr/>
              </p:nvGrpSpPr>
              <p:grpSpPr>
                <a:xfrm>
                  <a:off x="3968750" y="4616451"/>
                  <a:ext cx="1356926" cy="1277938"/>
                  <a:chOff x="3968750" y="4616451"/>
                  <a:chExt cx="1356926" cy="1277938"/>
                </a:xfrm>
              </p:grpSpPr>
              <p:sp>
                <p:nvSpPr>
                  <p:cNvPr id="35" name="Freeform 9">
                    <a:extLst>
                      <a:ext uri="{FF2B5EF4-FFF2-40B4-BE49-F238E27FC236}">
                        <a16:creationId xmlns:a16="http://schemas.microsoft.com/office/drawing/2014/main" id="{696EF6A0-7592-41A7-A050-B5AB5127CABC}"/>
                      </a:ext>
                    </a:extLst>
                  </p:cNvPr>
                  <p:cNvSpPr>
                    <a:spLocks/>
                  </p:cNvSpPr>
                  <p:nvPr/>
                </p:nvSpPr>
                <p:spPr bwMode="auto">
                  <a:xfrm>
                    <a:off x="3968750" y="4616451"/>
                    <a:ext cx="1355725" cy="1277938"/>
                  </a:xfrm>
                  <a:custGeom>
                    <a:avLst/>
                    <a:gdLst>
                      <a:gd name="T0" fmla="*/ 0 w 4126"/>
                      <a:gd name="T1" fmla="*/ 1228 h 3892"/>
                      <a:gd name="T2" fmla="*/ 2126 w 4126"/>
                      <a:gd name="T3" fmla="*/ 3892 h 3892"/>
                      <a:gd name="T4" fmla="*/ 4126 w 4126"/>
                      <a:gd name="T5" fmla="*/ 3892 h 3892"/>
                      <a:gd name="T6" fmla="*/ 996 w 4126"/>
                      <a:gd name="T7" fmla="*/ 0 h 3892"/>
                      <a:gd name="T8" fmla="*/ 0 w 4126"/>
                      <a:gd name="T9" fmla="*/ 1228 h 3892"/>
                    </a:gdLst>
                    <a:ahLst/>
                    <a:cxnLst>
                      <a:cxn ang="0">
                        <a:pos x="T0" y="T1"/>
                      </a:cxn>
                      <a:cxn ang="0">
                        <a:pos x="T2" y="T3"/>
                      </a:cxn>
                      <a:cxn ang="0">
                        <a:pos x="T4" y="T5"/>
                      </a:cxn>
                      <a:cxn ang="0">
                        <a:pos x="T6" y="T7"/>
                      </a:cxn>
                      <a:cxn ang="0">
                        <a:pos x="T8" y="T9"/>
                      </a:cxn>
                    </a:cxnLst>
                    <a:rect l="0" t="0" r="r" b="b"/>
                    <a:pathLst>
                      <a:path w="4126" h="3892">
                        <a:moveTo>
                          <a:pt x="0" y="1228"/>
                        </a:moveTo>
                        <a:lnTo>
                          <a:pt x="2126" y="3892"/>
                        </a:lnTo>
                        <a:lnTo>
                          <a:pt x="4126" y="3892"/>
                        </a:lnTo>
                        <a:lnTo>
                          <a:pt x="996" y="0"/>
                        </a:lnTo>
                        <a:lnTo>
                          <a:pt x="0" y="1228"/>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9">
                    <a:extLst>
                      <a:ext uri="{FF2B5EF4-FFF2-40B4-BE49-F238E27FC236}">
                        <a16:creationId xmlns:a16="http://schemas.microsoft.com/office/drawing/2014/main" id="{7A762EFC-ACF8-4983-80E6-1BCD365DE786}"/>
                      </a:ext>
                    </a:extLst>
                  </p:cNvPr>
                  <p:cNvSpPr>
                    <a:spLocks/>
                  </p:cNvSpPr>
                  <p:nvPr/>
                </p:nvSpPr>
                <p:spPr bwMode="auto">
                  <a:xfrm>
                    <a:off x="3969951" y="4616451"/>
                    <a:ext cx="1355725" cy="1277938"/>
                  </a:xfrm>
                  <a:custGeom>
                    <a:avLst/>
                    <a:gdLst>
                      <a:gd name="T0" fmla="*/ 0 w 4126"/>
                      <a:gd name="T1" fmla="*/ 1228 h 3892"/>
                      <a:gd name="T2" fmla="*/ 2126 w 4126"/>
                      <a:gd name="T3" fmla="*/ 3892 h 3892"/>
                      <a:gd name="T4" fmla="*/ 4126 w 4126"/>
                      <a:gd name="T5" fmla="*/ 3892 h 3892"/>
                      <a:gd name="T6" fmla="*/ 996 w 4126"/>
                      <a:gd name="T7" fmla="*/ 0 h 3892"/>
                      <a:gd name="T8" fmla="*/ 0 w 4126"/>
                      <a:gd name="T9" fmla="*/ 1228 h 3892"/>
                    </a:gdLst>
                    <a:ahLst/>
                    <a:cxnLst>
                      <a:cxn ang="0">
                        <a:pos x="T0" y="T1"/>
                      </a:cxn>
                      <a:cxn ang="0">
                        <a:pos x="T2" y="T3"/>
                      </a:cxn>
                      <a:cxn ang="0">
                        <a:pos x="T4" y="T5"/>
                      </a:cxn>
                      <a:cxn ang="0">
                        <a:pos x="T6" y="T7"/>
                      </a:cxn>
                      <a:cxn ang="0">
                        <a:pos x="T8" y="T9"/>
                      </a:cxn>
                    </a:cxnLst>
                    <a:rect l="0" t="0" r="r" b="b"/>
                    <a:pathLst>
                      <a:path w="4126" h="3892">
                        <a:moveTo>
                          <a:pt x="0" y="1228"/>
                        </a:moveTo>
                        <a:lnTo>
                          <a:pt x="2126" y="3892"/>
                        </a:lnTo>
                        <a:lnTo>
                          <a:pt x="4126" y="3892"/>
                        </a:lnTo>
                        <a:lnTo>
                          <a:pt x="996" y="0"/>
                        </a:lnTo>
                        <a:lnTo>
                          <a:pt x="0" y="1228"/>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2" name="组合 31">
                  <a:extLst>
                    <a:ext uri="{FF2B5EF4-FFF2-40B4-BE49-F238E27FC236}">
                      <a16:creationId xmlns:a16="http://schemas.microsoft.com/office/drawing/2014/main" id="{430FE85B-2BE4-4B18-8549-CB1639C9E452}"/>
                    </a:ext>
                  </a:extLst>
                </p:cNvPr>
                <p:cNvGrpSpPr/>
                <p:nvPr/>
              </p:nvGrpSpPr>
              <p:grpSpPr>
                <a:xfrm>
                  <a:off x="3265488" y="4614032"/>
                  <a:ext cx="1355094" cy="1278769"/>
                  <a:chOff x="3265488" y="4614032"/>
                  <a:chExt cx="1355094" cy="1278769"/>
                </a:xfrm>
              </p:grpSpPr>
              <p:sp>
                <p:nvSpPr>
                  <p:cNvPr id="33" name="Freeform 10">
                    <a:extLst>
                      <a:ext uri="{FF2B5EF4-FFF2-40B4-BE49-F238E27FC236}">
                        <a16:creationId xmlns:a16="http://schemas.microsoft.com/office/drawing/2014/main" id="{D2011C25-4D72-4A19-95A9-F5F17F5638AA}"/>
                      </a:ext>
                    </a:extLst>
                  </p:cNvPr>
                  <p:cNvSpPr>
                    <a:spLocks/>
                  </p:cNvSpPr>
                  <p:nvPr/>
                </p:nvSpPr>
                <p:spPr bwMode="auto">
                  <a:xfrm>
                    <a:off x="3265488" y="4614863"/>
                    <a:ext cx="1354137" cy="1277938"/>
                  </a:xfrm>
                  <a:custGeom>
                    <a:avLst/>
                    <a:gdLst>
                      <a:gd name="T0" fmla="*/ 4126 w 4126"/>
                      <a:gd name="T1" fmla="*/ 1228 h 3892"/>
                      <a:gd name="T2" fmla="*/ 2000 w 4126"/>
                      <a:gd name="T3" fmla="*/ 3892 h 3892"/>
                      <a:gd name="T4" fmla="*/ 0 w 4126"/>
                      <a:gd name="T5" fmla="*/ 3892 h 3892"/>
                      <a:gd name="T6" fmla="*/ 3140 w 4126"/>
                      <a:gd name="T7" fmla="*/ 0 h 3892"/>
                      <a:gd name="T8" fmla="*/ 4126 w 4126"/>
                      <a:gd name="T9" fmla="*/ 1228 h 3892"/>
                    </a:gdLst>
                    <a:ahLst/>
                    <a:cxnLst>
                      <a:cxn ang="0">
                        <a:pos x="T0" y="T1"/>
                      </a:cxn>
                      <a:cxn ang="0">
                        <a:pos x="T2" y="T3"/>
                      </a:cxn>
                      <a:cxn ang="0">
                        <a:pos x="T4" y="T5"/>
                      </a:cxn>
                      <a:cxn ang="0">
                        <a:pos x="T6" y="T7"/>
                      </a:cxn>
                      <a:cxn ang="0">
                        <a:pos x="T8" y="T9"/>
                      </a:cxn>
                    </a:cxnLst>
                    <a:rect l="0" t="0" r="r" b="b"/>
                    <a:pathLst>
                      <a:path w="4126" h="3892">
                        <a:moveTo>
                          <a:pt x="4126" y="1228"/>
                        </a:moveTo>
                        <a:lnTo>
                          <a:pt x="2000" y="3892"/>
                        </a:lnTo>
                        <a:lnTo>
                          <a:pt x="0" y="3892"/>
                        </a:lnTo>
                        <a:lnTo>
                          <a:pt x="3140" y="0"/>
                        </a:lnTo>
                        <a:lnTo>
                          <a:pt x="4126" y="1228"/>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Freeform 10">
                    <a:extLst>
                      <a:ext uri="{FF2B5EF4-FFF2-40B4-BE49-F238E27FC236}">
                        <a16:creationId xmlns:a16="http://schemas.microsoft.com/office/drawing/2014/main" id="{E1579C34-C833-4743-BE01-46CAE0996D68}"/>
                      </a:ext>
                    </a:extLst>
                  </p:cNvPr>
                  <p:cNvSpPr>
                    <a:spLocks/>
                  </p:cNvSpPr>
                  <p:nvPr/>
                </p:nvSpPr>
                <p:spPr bwMode="auto">
                  <a:xfrm>
                    <a:off x="3266445" y="4614032"/>
                    <a:ext cx="1354137" cy="1277938"/>
                  </a:xfrm>
                  <a:custGeom>
                    <a:avLst/>
                    <a:gdLst>
                      <a:gd name="T0" fmla="*/ 4126 w 4126"/>
                      <a:gd name="T1" fmla="*/ 1228 h 3892"/>
                      <a:gd name="T2" fmla="*/ 2000 w 4126"/>
                      <a:gd name="T3" fmla="*/ 3892 h 3892"/>
                      <a:gd name="T4" fmla="*/ 0 w 4126"/>
                      <a:gd name="T5" fmla="*/ 3892 h 3892"/>
                      <a:gd name="T6" fmla="*/ 3140 w 4126"/>
                      <a:gd name="T7" fmla="*/ 0 h 3892"/>
                      <a:gd name="T8" fmla="*/ 4126 w 4126"/>
                      <a:gd name="T9" fmla="*/ 1228 h 3892"/>
                    </a:gdLst>
                    <a:ahLst/>
                    <a:cxnLst>
                      <a:cxn ang="0">
                        <a:pos x="T0" y="T1"/>
                      </a:cxn>
                      <a:cxn ang="0">
                        <a:pos x="T2" y="T3"/>
                      </a:cxn>
                      <a:cxn ang="0">
                        <a:pos x="T4" y="T5"/>
                      </a:cxn>
                      <a:cxn ang="0">
                        <a:pos x="T6" y="T7"/>
                      </a:cxn>
                      <a:cxn ang="0">
                        <a:pos x="T8" y="T9"/>
                      </a:cxn>
                    </a:cxnLst>
                    <a:rect l="0" t="0" r="r" b="b"/>
                    <a:pathLst>
                      <a:path w="4126" h="3892">
                        <a:moveTo>
                          <a:pt x="4126" y="1228"/>
                        </a:moveTo>
                        <a:lnTo>
                          <a:pt x="2000" y="3892"/>
                        </a:lnTo>
                        <a:lnTo>
                          <a:pt x="0" y="3892"/>
                        </a:lnTo>
                        <a:lnTo>
                          <a:pt x="3140" y="0"/>
                        </a:lnTo>
                        <a:lnTo>
                          <a:pt x="4126" y="1228"/>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30" name="Freeform 2137">
                <a:extLst>
                  <a:ext uri="{FF2B5EF4-FFF2-40B4-BE49-F238E27FC236}">
                    <a16:creationId xmlns:a16="http://schemas.microsoft.com/office/drawing/2014/main" id="{3348BCC9-A399-46AB-8516-7C47707FE8B1}"/>
                  </a:ext>
                </a:extLst>
              </p:cNvPr>
              <p:cNvSpPr>
                <a:spLocks noEditPoints="1"/>
              </p:cNvSpPr>
              <p:nvPr/>
            </p:nvSpPr>
            <p:spPr bwMode="auto">
              <a:xfrm rot="18947262">
                <a:off x="4188601" y="4922548"/>
                <a:ext cx="216000" cy="154800"/>
              </a:xfrm>
              <a:custGeom>
                <a:avLst/>
                <a:gdLst>
                  <a:gd name="T0" fmla="*/ 865 w 2022"/>
                  <a:gd name="T1" fmla="*/ 896 h 1294"/>
                  <a:gd name="T2" fmla="*/ 650 w 2022"/>
                  <a:gd name="T3" fmla="*/ 1237 h 1294"/>
                  <a:gd name="T4" fmla="*/ 209 w 2022"/>
                  <a:gd name="T5" fmla="*/ 1218 h 1294"/>
                  <a:gd name="T6" fmla="*/ 13 w 2022"/>
                  <a:gd name="T7" fmla="*/ 855 h 1294"/>
                  <a:gd name="T8" fmla="*/ 14 w 2022"/>
                  <a:gd name="T9" fmla="*/ 434 h 1294"/>
                  <a:gd name="T10" fmla="*/ 205 w 2022"/>
                  <a:gd name="T11" fmla="*/ 65 h 1294"/>
                  <a:gd name="T12" fmla="*/ 597 w 2022"/>
                  <a:gd name="T13" fmla="*/ 29 h 1294"/>
                  <a:gd name="T14" fmla="*/ 817 w 2022"/>
                  <a:gd name="T15" fmla="*/ 251 h 1294"/>
                  <a:gd name="T16" fmla="*/ 646 w 2022"/>
                  <a:gd name="T17" fmla="*/ 636 h 1294"/>
                  <a:gd name="T18" fmla="*/ 564 w 2022"/>
                  <a:gd name="T19" fmla="*/ 226 h 1294"/>
                  <a:gd name="T20" fmla="*/ 282 w 2022"/>
                  <a:gd name="T21" fmla="*/ 290 h 1294"/>
                  <a:gd name="T22" fmla="*/ 256 w 2022"/>
                  <a:gd name="T23" fmla="*/ 908 h 1294"/>
                  <a:gd name="T24" fmla="*/ 441 w 2022"/>
                  <a:gd name="T25" fmla="*/ 1117 h 1294"/>
                  <a:gd name="T26" fmla="*/ 628 w 2022"/>
                  <a:gd name="T27" fmla="*/ 905 h 1294"/>
                  <a:gd name="T28" fmla="*/ 1537 w 2022"/>
                  <a:gd name="T29" fmla="*/ 510 h 1294"/>
                  <a:gd name="T30" fmla="*/ 1731 w 2022"/>
                  <a:gd name="T31" fmla="*/ 330 h 1294"/>
                  <a:gd name="T32" fmla="*/ 1562 w 2022"/>
                  <a:gd name="T33" fmla="*/ 168 h 1294"/>
                  <a:gd name="T34" fmla="*/ 1422 w 2022"/>
                  <a:gd name="T35" fmla="*/ 222 h 1294"/>
                  <a:gd name="T36" fmla="*/ 1352 w 2022"/>
                  <a:gd name="T37" fmla="*/ 355 h 1294"/>
                  <a:gd name="T38" fmla="*/ 1269 w 2022"/>
                  <a:gd name="T39" fmla="*/ 394 h 1294"/>
                  <a:gd name="T40" fmla="*/ 1177 w 2022"/>
                  <a:gd name="T41" fmla="*/ 291 h 1294"/>
                  <a:gd name="T42" fmla="*/ 1284 w 2022"/>
                  <a:gd name="T43" fmla="*/ 103 h 1294"/>
                  <a:gd name="T44" fmla="*/ 1586 w 2022"/>
                  <a:gd name="T45" fmla="*/ 4 h 1294"/>
                  <a:gd name="T46" fmla="*/ 1858 w 2022"/>
                  <a:gd name="T47" fmla="*/ 93 h 1294"/>
                  <a:gd name="T48" fmla="*/ 1961 w 2022"/>
                  <a:gd name="T49" fmla="*/ 315 h 1294"/>
                  <a:gd name="T50" fmla="*/ 1816 w 2022"/>
                  <a:gd name="T51" fmla="*/ 582 h 1294"/>
                  <a:gd name="T52" fmla="*/ 1999 w 2022"/>
                  <a:gd name="T53" fmla="*/ 768 h 1294"/>
                  <a:gd name="T54" fmla="*/ 1991 w 2022"/>
                  <a:gd name="T55" fmla="*/ 1042 h 1294"/>
                  <a:gd name="T56" fmla="*/ 1753 w 2022"/>
                  <a:gd name="T57" fmla="*/ 1261 h 1294"/>
                  <a:gd name="T58" fmla="*/ 1382 w 2022"/>
                  <a:gd name="T59" fmla="*/ 1257 h 1294"/>
                  <a:gd name="T60" fmla="*/ 1167 w 2022"/>
                  <a:gd name="T61" fmla="*/ 1049 h 1294"/>
                  <a:gd name="T62" fmla="*/ 1172 w 2022"/>
                  <a:gd name="T63" fmla="*/ 870 h 1294"/>
                  <a:gd name="T64" fmla="*/ 1299 w 2022"/>
                  <a:gd name="T65" fmla="*/ 854 h 1294"/>
                  <a:gd name="T66" fmla="*/ 1425 w 2022"/>
                  <a:gd name="T67" fmla="*/ 1066 h 1294"/>
                  <a:gd name="T68" fmla="*/ 1672 w 2022"/>
                  <a:gd name="T69" fmla="*/ 1098 h 1294"/>
                  <a:gd name="T70" fmla="*/ 1786 w 2022"/>
                  <a:gd name="T71" fmla="*/ 900 h 1294"/>
                  <a:gd name="T72" fmla="*/ 1578 w 2022"/>
                  <a:gd name="T73" fmla="*/ 685 h 1294"/>
                  <a:gd name="T74" fmla="*/ 1478 w 2022"/>
                  <a:gd name="T75" fmla="*/ 692 h 1294"/>
                  <a:gd name="T76" fmla="*/ 1379 w 2022"/>
                  <a:gd name="T77" fmla="*/ 602 h 1294"/>
                  <a:gd name="T78" fmla="*/ 1502 w 2022"/>
                  <a:gd name="T79" fmla="*/ 510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2" h="1294">
                    <a:moveTo>
                      <a:pt x="882" y="653"/>
                    </a:moveTo>
                    <a:cubicBezTo>
                      <a:pt x="882" y="747"/>
                      <a:pt x="876" y="828"/>
                      <a:pt x="865" y="896"/>
                    </a:cubicBezTo>
                    <a:cubicBezTo>
                      <a:pt x="853" y="964"/>
                      <a:pt x="832" y="1025"/>
                      <a:pt x="801" y="1080"/>
                    </a:cubicBezTo>
                    <a:cubicBezTo>
                      <a:pt x="762" y="1148"/>
                      <a:pt x="712" y="1200"/>
                      <a:pt x="650" y="1237"/>
                    </a:cubicBezTo>
                    <a:cubicBezTo>
                      <a:pt x="588" y="1273"/>
                      <a:pt x="519" y="1292"/>
                      <a:pt x="443" y="1292"/>
                    </a:cubicBezTo>
                    <a:cubicBezTo>
                      <a:pt x="356" y="1292"/>
                      <a:pt x="278" y="1267"/>
                      <a:pt x="209" y="1218"/>
                    </a:cubicBezTo>
                    <a:cubicBezTo>
                      <a:pt x="139" y="1169"/>
                      <a:pt x="87" y="1100"/>
                      <a:pt x="52" y="1013"/>
                    </a:cubicBezTo>
                    <a:cubicBezTo>
                      <a:pt x="34" y="965"/>
                      <a:pt x="21" y="912"/>
                      <a:pt x="13" y="855"/>
                    </a:cubicBezTo>
                    <a:cubicBezTo>
                      <a:pt x="4" y="797"/>
                      <a:pt x="0" y="735"/>
                      <a:pt x="0" y="668"/>
                    </a:cubicBezTo>
                    <a:cubicBezTo>
                      <a:pt x="0" y="581"/>
                      <a:pt x="5" y="503"/>
                      <a:pt x="14" y="434"/>
                    </a:cubicBezTo>
                    <a:cubicBezTo>
                      <a:pt x="23" y="364"/>
                      <a:pt x="38" y="304"/>
                      <a:pt x="57" y="254"/>
                    </a:cubicBezTo>
                    <a:cubicBezTo>
                      <a:pt x="91" y="172"/>
                      <a:pt x="140" y="109"/>
                      <a:pt x="205" y="65"/>
                    </a:cubicBezTo>
                    <a:cubicBezTo>
                      <a:pt x="270" y="22"/>
                      <a:pt x="347" y="0"/>
                      <a:pt x="436" y="0"/>
                    </a:cubicBezTo>
                    <a:cubicBezTo>
                      <a:pt x="495" y="0"/>
                      <a:pt x="549" y="10"/>
                      <a:pt x="597" y="29"/>
                    </a:cubicBezTo>
                    <a:cubicBezTo>
                      <a:pt x="645" y="48"/>
                      <a:pt x="688" y="76"/>
                      <a:pt x="724" y="113"/>
                    </a:cubicBezTo>
                    <a:cubicBezTo>
                      <a:pt x="761" y="150"/>
                      <a:pt x="791" y="196"/>
                      <a:pt x="817" y="251"/>
                    </a:cubicBezTo>
                    <a:cubicBezTo>
                      <a:pt x="861" y="346"/>
                      <a:pt x="882" y="480"/>
                      <a:pt x="882" y="653"/>
                    </a:cubicBezTo>
                    <a:close/>
                    <a:moveTo>
                      <a:pt x="646" y="636"/>
                    </a:moveTo>
                    <a:cubicBezTo>
                      <a:pt x="646" y="531"/>
                      <a:pt x="640" y="445"/>
                      <a:pt x="627" y="378"/>
                    </a:cubicBezTo>
                    <a:cubicBezTo>
                      <a:pt x="615" y="311"/>
                      <a:pt x="593" y="260"/>
                      <a:pt x="564" y="226"/>
                    </a:cubicBezTo>
                    <a:cubicBezTo>
                      <a:pt x="534" y="192"/>
                      <a:pt x="492" y="175"/>
                      <a:pt x="440" y="175"/>
                    </a:cubicBezTo>
                    <a:cubicBezTo>
                      <a:pt x="364" y="175"/>
                      <a:pt x="311" y="213"/>
                      <a:pt x="282" y="290"/>
                    </a:cubicBezTo>
                    <a:cubicBezTo>
                      <a:pt x="252" y="366"/>
                      <a:pt x="237" y="484"/>
                      <a:pt x="237" y="643"/>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3"/>
                      <a:pt x="628" y="905"/>
                    </a:cubicBezTo>
                    <a:cubicBezTo>
                      <a:pt x="640" y="836"/>
                      <a:pt x="646" y="747"/>
                      <a:pt x="646" y="636"/>
                    </a:cubicBezTo>
                    <a:close/>
                    <a:moveTo>
                      <a:pt x="1537" y="510"/>
                    </a:moveTo>
                    <a:cubicBezTo>
                      <a:pt x="1590" y="510"/>
                      <a:pt x="1635" y="494"/>
                      <a:pt x="1674" y="464"/>
                    </a:cubicBezTo>
                    <a:cubicBezTo>
                      <a:pt x="1712" y="433"/>
                      <a:pt x="1731" y="388"/>
                      <a:pt x="1731" y="330"/>
                    </a:cubicBezTo>
                    <a:cubicBezTo>
                      <a:pt x="1731" y="286"/>
                      <a:pt x="1716" y="248"/>
                      <a:pt x="1685" y="216"/>
                    </a:cubicBezTo>
                    <a:cubicBezTo>
                      <a:pt x="1655" y="184"/>
                      <a:pt x="1614" y="168"/>
                      <a:pt x="1562" y="168"/>
                    </a:cubicBezTo>
                    <a:cubicBezTo>
                      <a:pt x="1527" y="168"/>
                      <a:pt x="1498" y="173"/>
                      <a:pt x="1476" y="183"/>
                    </a:cubicBezTo>
                    <a:cubicBezTo>
                      <a:pt x="1453" y="193"/>
                      <a:pt x="1435" y="206"/>
                      <a:pt x="1422" y="222"/>
                    </a:cubicBezTo>
                    <a:cubicBezTo>
                      <a:pt x="1409" y="238"/>
                      <a:pt x="1396" y="258"/>
                      <a:pt x="1384" y="284"/>
                    </a:cubicBezTo>
                    <a:cubicBezTo>
                      <a:pt x="1372" y="309"/>
                      <a:pt x="1362" y="333"/>
                      <a:pt x="1352" y="355"/>
                    </a:cubicBezTo>
                    <a:cubicBezTo>
                      <a:pt x="1346" y="367"/>
                      <a:pt x="1336" y="377"/>
                      <a:pt x="1321" y="383"/>
                    </a:cubicBezTo>
                    <a:cubicBezTo>
                      <a:pt x="1306" y="390"/>
                      <a:pt x="1289" y="394"/>
                      <a:pt x="1269" y="394"/>
                    </a:cubicBezTo>
                    <a:cubicBezTo>
                      <a:pt x="1246" y="394"/>
                      <a:pt x="1225" y="384"/>
                      <a:pt x="1206" y="366"/>
                    </a:cubicBezTo>
                    <a:cubicBezTo>
                      <a:pt x="1187" y="347"/>
                      <a:pt x="1177" y="322"/>
                      <a:pt x="1177" y="291"/>
                    </a:cubicBezTo>
                    <a:cubicBezTo>
                      <a:pt x="1177" y="262"/>
                      <a:pt x="1186" y="230"/>
                      <a:pt x="1204" y="197"/>
                    </a:cubicBezTo>
                    <a:cubicBezTo>
                      <a:pt x="1222" y="164"/>
                      <a:pt x="1249" y="133"/>
                      <a:pt x="1284" y="103"/>
                    </a:cubicBezTo>
                    <a:cubicBezTo>
                      <a:pt x="1318" y="73"/>
                      <a:pt x="1361" y="49"/>
                      <a:pt x="1413" y="31"/>
                    </a:cubicBezTo>
                    <a:cubicBezTo>
                      <a:pt x="1465" y="13"/>
                      <a:pt x="1523" y="4"/>
                      <a:pt x="1586" y="4"/>
                    </a:cubicBezTo>
                    <a:cubicBezTo>
                      <a:pt x="1642" y="4"/>
                      <a:pt x="1693" y="11"/>
                      <a:pt x="1739" y="27"/>
                    </a:cubicBezTo>
                    <a:cubicBezTo>
                      <a:pt x="1785" y="42"/>
                      <a:pt x="1825" y="64"/>
                      <a:pt x="1858" y="93"/>
                    </a:cubicBezTo>
                    <a:cubicBezTo>
                      <a:pt x="1892" y="121"/>
                      <a:pt x="1918" y="155"/>
                      <a:pt x="1935" y="192"/>
                    </a:cubicBezTo>
                    <a:cubicBezTo>
                      <a:pt x="1952" y="230"/>
                      <a:pt x="1961" y="271"/>
                      <a:pt x="1961" y="315"/>
                    </a:cubicBezTo>
                    <a:cubicBezTo>
                      <a:pt x="1961" y="372"/>
                      <a:pt x="1948" y="421"/>
                      <a:pt x="1923" y="462"/>
                    </a:cubicBezTo>
                    <a:cubicBezTo>
                      <a:pt x="1898" y="503"/>
                      <a:pt x="1863" y="543"/>
                      <a:pt x="1816" y="582"/>
                    </a:cubicBezTo>
                    <a:cubicBezTo>
                      <a:pt x="1861" y="606"/>
                      <a:pt x="1899" y="634"/>
                      <a:pt x="1929" y="665"/>
                    </a:cubicBezTo>
                    <a:cubicBezTo>
                      <a:pt x="1960" y="696"/>
                      <a:pt x="1983" y="730"/>
                      <a:pt x="1999" y="768"/>
                    </a:cubicBezTo>
                    <a:cubicBezTo>
                      <a:pt x="2014" y="805"/>
                      <a:pt x="2022" y="846"/>
                      <a:pt x="2022" y="890"/>
                    </a:cubicBezTo>
                    <a:cubicBezTo>
                      <a:pt x="2022" y="942"/>
                      <a:pt x="2011" y="993"/>
                      <a:pt x="1991" y="1042"/>
                    </a:cubicBezTo>
                    <a:cubicBezTo>
                      <a:pt x="1970" y="1090"/>
                      <a:pt x="1939" y="1134"/>
                      <a:pt x="1898" y="1172"/>
                    </a:cubicBezTo>
                    <a:cubicBezTo>
                      <a:pt x="1857" y="1210"/>
                      <a:pt x="1809" y="1240"/>
                      <a:pt x="1753" y="1261"/>
                    </a:cubicBezTo>
                    <a:cubicBezTo>
                      <a:pt x="1697" y="1283"/>
                      <a:pt x="1635" y="1294"/>
                      <a:pt x="1567" y="1294"/>
                    </a:cubicBezTo>
                    <a:cubicBezTo>
                      <a:pt x="1498" y="1294"/>
                      <a:pt x="1437" y="1281"/>
                      <a:pt x="1382" y="1257"/>
                    </a:cubicBezTo>
                    <a:cubicBezTo>
                      <a:pt x="1327" y="1232"/>
                      <a:pt x="1283" y="1201"/>
                      <a:pt x="1247" y="1164"/>
                    </a:cubicBezTo>
                    <a:cubicBezTo>
                      <a:pt x="1212" y="1127"/>
                      <a:pt x="1185" y="1089"/>
                      <a:pt x="1167" y="1049"/>
                    </a:cubicBezTo>
                    <a:cubicBezTo>
                      <a:pt x="1149" y="1009"/>
                      <a:pt x="1140" y="977"/>
                      <a:pt x="1140" y="951"/>
                    </a:cubicBezTo>
                    <a:cubicBezTo>
                      <a:pt x="1140" y="918"/>
                      <a:pt x="1151" y="891"/>
                      <a:pt x="1172" y="870"/>
                    </a:cubicBezTo>
                    <a:cubicBezTo>
                      <a:pt x="1194" y="850"/>
                      <a:pt x="1221" y="840"/>
                      <a:pt x="1253" y="840"/>
                    </a:cubicBezTo>
                    <a:cubicBezTo>
                      <a:pt x="1269" y="840"/>
                      <a:pt x="1284" y="845"/>
                      <a:pt x="1299" y="854"/>
                    </a:cubicBezTo>
                    <a:cubicBezTo>
                      <a:pt x="1314" y="864"/>
                      <a:pt x="1324" y="875"/>
                      <a:pt x="1329" y="888"/>
                    </a:cubicBezTo>
                    <a:cubicBezTo>
                      <a:pt x="1359" y="968"/>
                      <a:pt x="1391" y="1027"/>
                      <a:pt x="1425" y="1066"/>
                    </a:cubicBezTo>
                    <a:cubicBezTo>
                      <a:pt x="1459" y="1105"/>
                      <a:pt x="1507" y="1124"/>
                      <a:pt x="1569" y="1124"/>
                    </a:cubicBezTo>
                    <a:cubicBezTo>
                      <a:pt x="1605" y="1124"/>
                      <a:pt x="1639" y="1115"/>
                      <a:pt x="1672" y="1098"/>
                    </a:cubicBezTo>
                    <a:cubicBezTo>
                      <a:pt x="1705" y="1080"/>
                      <a:pt x="1732" y="1054"/>
                      <a:pt x="1754" y="1020"/>
                    </a:cubicBezTo>
                    <a:cubicBezTo>
                      <a:pt x="1775" y="985"/>
                      <a:pt x="1786" y="946"/>
                      <a:pt x="1786" y="900"/>
                    </a:cubicBezTo>
                    <a:cubicBezTo>
                      <a:pt x="1786" y="833"/>
                      <a:pt x="1768" y="780"/>
                      <a:pt x="1731" y="742"/>
                    </a:cubicBezTo>
                    <a:cubicBezTo>
                      <a:pt x="1694" y="704"/>
                      <a:pt x="1643" y="685"/>
                      <a:pt x="1578" y="685"/>
                    </a:cubicBezTo>
                    <a:cubicBezTo>
                      <a:pt x="1566" y="685"/>
                      <a:pt x="1548" y="686"/>
                      <a:pt x="1524" y="688"/>
                    </a:cubicBezTo>
                    <a:cubicBezTo>
                      <a:pt x="1500" y="691"/>
                      <a:pt x="1485" y="692"/>
                      <a:pt x="1478" y="692"/>
                    </a:cubicBezTo>
                    <a:cubicBezTo>
                      <a:pt x="1446" y="692"/>
                      <a:pt x="1422" y="684"/>
                      <a:pt x="1404" y="668"/>
                    </a:cubicBezTo>
                    <a:cubicBezTo>
                      <a:pt x="1387" y="652"/>
                      <a:pt x="1379" y="630"/>
                      <a:pt x="1379" y="602"/>
                    </a:cubicBezTo>
                    <a:cubicBezTo>
                      <a:pt x="1379" y="575"/>
                      <a:pt x="1389" y="552"/>
                      <a:pt x="1410" y="535"/>
                    </a:cubicBezTo>
                    <a:cubicBezTo>
                      <a:pt x="1430" y="519"/>
                      <a:pt x="1461" y="510"/>
                      <a:pt x="1502" y="510"/>
                    </a:cubicBezTo>
                    <a:lnTo>
                      <a:pt x="1537" y="51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3" name="组合 22">
              <a:extLst>
                <a:ext uri="{FF2B5EF4-FFF2-40B4-BE49-F238E27FC236}">
                  <a16:creationId xmlns:a16="http://schemas.microsoft.com/office/drawing/2014/main" id="{D79A9BFF-BCEB-470E-AD9F-06720ED36013}"/>
                </a:ext>
              </a:extLst>
            </p:cNvPr>
            <p:cNvGrpSpPr/>
            <p:nvPr/>
          </p:nvGrpSpPr>
          <p:grpSpPr>
            <a:xfrm>
              <a:off x="3743335" y="5719239"/>
              <a:ext cx="1467943" cy="922989"/>
              <a:chOff x="3743335" y="5719239"/>
              <a:chExt cx="1467943" cy="922989"/>
            </a:xfrm>
          </p:grpSpPr>
          <p:sp>
            <p:nvSpPr>
              <p:cNvPr id="24" name="Freeform 2137">
                <a:extLst>
                  <a:ext uri="{FF2B5EF4-FFF2-40B4-BE49-F238E27FC236}">
                    <a16:creationId xmlns:a16="http://schemas.microsoft.com/office/drawing/2014/main" id="{DE91707D-4FE1-4F17-A8E0-FF6D11B3353A}"/>
                  </a:ext>
                </a:extLst>
              </p:cNvPr>
              <p:cNvSpPr>
                <a:spLocks noEditPoints="1"/>
              </p:cNvSpPr>
              <p:nvPr/>
            </p:nvSpPr>
            <p:spPr bwMode="auto">
              <a:xfrm>
                <a:off x="4335235" y="5719239"/>
                <a:ext cx="486570" cy="311964"/>
              </a:xfrm>
              <a:custGeom>
                <a:avLst/>
                <a:gdLst>
                  <a:gd name="T0" fmla="*/ 865 w 2022"/>
                  <a:gd name="T1" fmla="*/ 896 h 1294"/>
                  <a:gd name="T2" fmla="*/ 650 w 2022"/>
                  <a:gd name="T3" fmla="*/ 1237 h 1294"/>
                  <a:gd name="T4" fmla="*/ 209 w 2022"/>
                  <a:gd name="T5" fmla="*/ 1218 h 1294"/>
                  <a:gd name="T6" fmla="*/ 13 w 2022"/>
                  <a:gd name="T7" fmla="*/ 855 h 1294"/>
                  <a:gd name="T8" fmla="*/ 14 w 2022"/>
                  <a:gd name="T9" fmla="*/ 434 h 1294"/>
                  <a:gd name="T10" fmla="*/ 205 w 2022"/>
                  <a:gd name="T11" fmla="*/ 65 h 1294"/>
                  <a:gd name="T12" fmla="*/ 597 w 2022"/>
                  <a:gd name="T13" fmla="*/ 29 h 1294"/>
                  <a:gd name="T14" fmla="*/ 817 w 2022"/>
                  <a:gd name="T15" fmla="*/ 251 h 1294"/>
                  <a:gd name="T16" fmla="*/ 646 w 2022"/>
                  <a:gd name="T17" fmla="*/ 636 h 1294"/>
                  <a:gd name="T18" fmla="*/ 564 w 2022"/>
                  <a:gd name="T19" fmla="*/ 226 h 1294"/>
                  <a:gd name="T20" fmla="*/ 282 w 2022"/>
                  <a:gd name="T21" fmla="*/ 290 h 1294"/>
                  <a:gd name="T22" fmla="*/ 256 w 2022"/>
                  <a:gd name="T23" fmla="*/ 908 h 1294"/>
                  <a:gd name="T24" fmla="*/ 441 w 2022"/>
                  <a:gd name="T25" fmla="*/ 1117 h 1294"/>
                  <a:gd name="T26" fmla="*/ 628 w 2022"/>
                  <a:gd name="T27" fmla="*/ 905 h 1294"/>
                  <a:gd name="T28" fmla="*/ 1537 w 2022"/>
                  <a:gd name="T29" fmla="*/ 510 h 1294"/>
                  <a:gd name="T30" fmla="*/ 1731 w 2022"/>
                  <a:gd name="T31" fmla="*/ 330 h 1294"/>
                  <a:gd name="T32" fmla="*/ 1562 w 2022"/>
                  <a:gd name="T33" fmla="*/ 168 h 1294"/>
                  <a:gd name="T34" fmla="*/ 1422 w 2022"/>
                  <a:gd name="T35" fmla="*/ 222 h 1294"/>
                  <a:gd name="T36" fmla="*/ 1352 w 2022"/>
                  <a:gd name="T37" fmla="*/ 355 h 1294"/>
                  <a:gd name="T38" fmla="*/ 1269 w 2022"/>
                  <a:gd name="T39" fmla="*/ 394 h 1294"/>
                  <a:gd name="T40" fmla="*/ 1177 w 2022"/>
                  <a:gd name="T41" fmla="*/ 291 h 1294"/>
                  <a:gd name="T42" fmla="*/ 1284 w 2022"/>
                  <a:gd name="T43" fmla="*/ 103 h 1294"/>
                  <a:gd name="T44" fmla="*/ 1586 w 2022"/>
                  <a:gd name="T45" fmla="*/ 4 h 1294"/>
                  <a:gd name="T46" fmla="*/ 1858 w 2022"/>
                  <a:gd name="T47" fmla="*/ 93 h 1294"/>
                  <a:gd name="T48" fmla="*/ 1961 w 2022"/>
                  <a:gd name="T49" fmla="*/ 315 h 1294"/>
                  <a:gd name="T50" fmla="*/ 1816 w 2022"/>
                  <a:gd name="T51" fmla="*/ 582 h 1294"/>
                  <a:gd name="T52" fmla="*/ 1999 w 2022"/>
                  <a:gd name="T53" fmla="*/ 768 h 1294"/>
                  <a:gd name="T54" fmla="*/ 1991 w 2022"/>
                  <a:gd name="T55" fmla="*/ 1042 h 1294"/>
                  <a:gd name="T56" fmla="*/ 1753 w 2022"/>
                  <a:gd name="T57" fmla="*/ 1261 h 1294"/>
                  <a:gd name="T58" fmla="*/ 1382 w 2022"/>
                  <a:gd name="T59" fmla="*/ 1257 h 1294"/>
                  <a:gd name="T60" fmla="*/ 1167 w 2022"/>
                  <a:gd name="T61" fmla="*/ 1049 h 1294"/>
                  <a:gd name="T62" fmla="*/ 1172 w 2022"/>
                  <a:gd name="T63" fmla="*/ 870 h 1294"/>
                  <a:gd name="T64" fmla="*/ 1299 w 2022"/>
                  <a:gd name="T65" fmla="*/ 854 h 1294"/>
                  <a:gd name="T66" fmla="*/ 1425 w 2022"/>
                  <a:gd name="T67" fmla="*/ 1066 h 1294"/>
                  <a:gd name="T68" fmla="*/ 1672 w 2022"/>
                  <a:gd name="T69" fmla="*/ 1098 h 1294"/>
                  <a:gd name="T70" fmla="*/ 1786 w 2022"/>
                  <a:gd name="T71" fmla="*/ 900 h 1294"/>
                  <a:gd name="T72" fmla="*/ 1578 w 2022"/>
                  <a:gd name="T73" fmla="*/ 685 h 1294"/>
                  <a:gd name="T74" fmla="*/ 1478 w 2022"/>
                  <a:gd name="T75" fmla="*/ 692 h 1294"/>
                  <a:gd name="T76" fmla="*/ 1379 w 2022"/>
                  <a:gd name="T77" fmla="*/ 602 h 1294"/>
                  <a:gd name="T78" fmla="*/ 1502 w 2022"/>
                  <a:gd name="T79" fmla="*/ 510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2" h="1294">
                    <a:moveTo>
                      <a:pt x="882" y="653"/>
                    </a:moveTo>
                    <a:cubicBezTo>
                      <a:pt x="882" y="747"/>
                      <a:pt x="876" y="828"/>
                      <a:pt x="865" y="896"/>
                    </a:cubicBezTo>
                    <a:cubicBezTo>
                      <a:pt x="853" y="964"/>
                      <a:pt x="832" y="1025"/>
                      <a:pt x="801" y="1080"/>
                    </a:cubicBezTo>
                    <a:cubicBezTo>
                      <a:pt x="762" y="1148"/>
                      <a:pt x="712" y="1200"/>
                      <a:pt x="650" y="1237"/>
                    </a:cubicBezTo>
                    <a:cubicBezTo>
                      <a:pt x="588" y="1273"/>
                      <a:pt x="519" y="1292"/>
                      <a:pt x="443" y="1292"/>
                    </a:cubicBezTo>
                    <a:cubicBezTo>
                      <a:pt x="356" y="1292"/>
                      <a:pt x="278" y="1267"/>
                      <a:pt x="209" y="1218"/>
                    </a:cubicBezTo>
                    <a:cubicBezTo>
                      <a:pt x="139" y="1169"/>
                      <a:pt x="87" y="1100"/>
                      <a:pt x="52" y="1013"/>
                    </a:cubicBezTo>
                    <a:cubicBezTo>
                      <a:pt x="34" y="965"/>
                      <a:pt x="21" y="912"/>
                      <a:pt x="13" y="855"/>
                    </a:cubicBezTo>
                    <a:cubicBezTo>
                      <a:pt x="4" y="797"/>
                      <a:pt x="0" y="735"/>
                      <a:pt x="0" y="668"/>
                    </a:cubicBezTo>
                    <a:cubicBezTo>
                      <a:pt x="0" y="581"/>
                      <a:pt x="5" y="503"/>
                      <a:pt x="14" y="434"/>
                    </a:cubicBezTo>
                    <a:cubicBezTo>
                      <a:pt x="23" y="364"/>
                      <a:pt x="38" y="304"/>
                      <a:pt x="57" y="254"/>
                    </a:cubicBezTo>
                    <a:cubicBezTo>
                      <a:pt x="91" y="172"/>
                      <a:pt x="140" y="109"/>
                      <a:pt x="205" y="65"/>
                    </a:cubicBezTo>
                    <a:cubicBezTo>
                      <a:pt x="270" y="22"/>
                      <a:pt x="347" y="0"/>
                      <a:pt x="436" y="0"/>
                    </a:cubicBezTo>
                    <a:cubicBezTo>
                      <a:pt x="495" y="0"/>
                      <a:pt x="549" y="10"/>
                      <a:pt x="597" y="29"/>
                    </a:cubicBezTo>
                    <a:cubicBezTo>
                      <a:pt x="645" y="48"/>
                      <a:pt x="688" y="76"/>
                      <a:pt x="724" y="113"/>
                    </a:cubicBezTo>
                    <a:cubicBezTo>
                      <a:pt x="761" y="150"/>
                      <a:pt x="791" y="196"/>
                      <a:pt x="817" y="251"/>
                    </a:cubicBezTo>
                    <a:cubicBezTo>
                      <a:pt x="861" y="346"/>
                      <a:pt x="882" y="480"/>
                      <a:pt x="882" y="653"/>
                    </a:cubicBezTo>
                    <a:close/>
                    <a:moveTo>
                      <a:pt x="646" y="636"/>
                    </a:moveTo>
                    <a:cubicBezTo>
                      <a:pt x="646" y="531"/>
                      <a:pt x="640" y="445"/>
                      <a:pt x="627" y="378"/>
                    </a:cubicBezTo>
                    <a:cubicBezTo>
                      <a:pt x="615" y="311"/>
                      <a:pt x="593" y="260"/>
                      <a:pt x="564" y="226"/>
                    </a:cubicBezTo>
                    <a:cubicBezTo>
                      <a:pt x="534" y="192"/>
                      <a:pt x="492" y="175"/>
                      <a:pt x="440" y="175"/>
                    </a:cubicBezTo>
                    <a:cubicBezTo>
                      <a:pt x="364" y="175"/>
                      <a:pt x="311" y="213"/>
                      <a:pt x="282" y="290"/>
                    </a:cubicBezTo>
                    <a:cubicBezTo>
                      <a:pt x="252" y="366"/>
                      <a:pt x="237" y="484"/>
                      <a:pt x="237" y="643"/>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3"/>
                      <a:pt x="628" y="905"/>
                    </a:cubicBezTo>
                    <a:cubicBezTo>
                      <a:pt x="640" y="836"/>
                      <a:pt x="646" y="747"/>
                      <a:pt x="646" y="636"/>
                    </a:cubicBezTo>
                    <a:close/>
                    <a:moveTo>
                      <a:pt x="1537" y="510"/>
                    </a:moveTo>
                    <a:cubicBezTo>
                      <a:pt x="1590" y="510"/>
                      <a:pt x="1635" y="494"/>
                      <a:pt x="1674" y="464"/>
                    </a:cubicBezTo>
                    <a:cubicBezTo>
                      <a:pt x="1712" y="433"/>
                      <a:pt x="1731" y="388"/>
                      <a:pt x="1731" y="330"/>
                    </a:cubicBezTo>
                    <a:cubicBezTo>
                      <a:pt x="1731" y="286"/>
                      <a:pt x="1716" y="248"/>
                      <a:pt x="1685" y="216"/>
                    </a:cubicBezTo>
                    <a:cubicBezTo>
                      <a:pt x="1655" y="184"/>
                      <a:pt x="1614" y="168"/>
                      <a:pt x="1562" y="168"/>
                    </a:cubicBezTo>
                    <a:cubicBezTo>
                      <a:pt x="1527" y="168"/>
                      <a:pt x="1498" y="173"/>
                      <a:pt x="1476" y="183"/>
                    </a:cubicBezTo>
                    <a:cubicBezTo>
                      <a:pt x="1453" y="193"/>
                      <a:pt x="1435" y="206"/>
                      <a:pt x="1422" y="222"/>
                    </a:cubicBezTo>
                    <a:cubicBezTo>
                      <a:pt x="1409" y="238"/>
                      <a:pt x="1396" y="258"/>
                      <a:pt x="1384" y="284"/>
                    </a:cubicBezTo>
                    <a:cubicBezTo>
                      <a:pt x="1372" y="309"/>
                      <a:pt x="1362" y="333"/>
                      <a:pt x="1352" y="355"/>
                    </a:cubicBezTo>
                    <a:cubicBezTo>
                      <a:pt x="1346" y="367"/>
                      <a:pt x="1336" y="377"/>
                      <a:pt x="1321" y="383"/>
                    </a:cubicBezTo>
                    <a:cubicBezTo>
                      <a:pt x="1306" y="390"/>
                      <a:pt x="1289" y="394"/>
                      <a:pt x="1269" y="394"/>
                    </a:cubicBezTo>
                    <a:cubicBezTo>
                      <a:pt x="1246" y="394"/>
                      <a:pt x="1225" y="384"/>
                      <a:pt x="1206" y="366"/>
                    </a:cubicBezTo>
                    <a:cubicBezTo>
                      <a:pt x="1187" y="347"/>
                      <a:pt x="1177" y="322"/>
                      <a:pt x="1177" y="291"/>
                    </a:cubicBezTo>
                    <a:cubicBezTo>
                      <a:pt x="1177" y="262"/>
                      <a:pt x="1186" y="230"/>
                      <a:pt x="1204" y="197"/>
                    </a:cubicBezTo>
                    <a:cubicBezTo>
                      <a:pt x="1222" y="164"/>
                      <a:pt x="1249" y="133"/>
                      <a:pt x="1284" y="103"/>
                    </a:cubicBezTo>
                    <a:cubicBezTo>
                      <a:pt x="1318" y="73"/>
                      <a:pt x="1361" y="49"/>
                      <a:pt x="1413" y="31"/>
                    </a:cubicBezTo>
                    <a:cubicBezTo>
                      <a:pt x="1465" y="13"/>
                      <a:pt x="1523" y="4"/>
                      <a:pt x="1586" y="4"/>
                    </a:cubicBezTo>
                    <a:cubicBezTo>
                      <a:pt x="1642" y="4"/>
                      <a:pt x="1693" y="11"/>
                      <a:pt x="1739" y="27"/>
                    </a:cubicBezTo>
                    <a:cubicBezTo>
                      <a:pt x="1785" y="42"/>
                      <a:pt x="1825" y="64"/>
                      <a:pt x="1858" y="93"/>
                    </a:cubicBezTo>
                    <a:cubicBezTo>
                      <a:pt x="1892" y="121"/>
                      <a:pt x="1918" y="155"/>
                      <a:pt x="1935" y="192"/>
                    </a:cubicBezTo>
                    <a:cubicBezTo>
                      <a:pt x="1952" y="230"/>
                      <a:pt x="1961" y="271"/>
                      <a:pt x="1961" y="315"/>
                    </a:cubicBezTo>
                    <a:cubicBezTo>
                      <a:pt x="1961" y="372"/>
                      <a:pt x="1948" y="421"/>
                      <a:pt x="1923" y="462"/>
                    </a:cubicBezTo>
                    <a:cubicBezTo>
                      <a:pt x="1898" y="503"/>
                      <a:pt x="1863" y="543"/>
                      <a:pt x="1816" y="582"/>
                    </a:cubicBezTo>
                    <a:cubicBezTo>
                      <a:pt x="1861" y="606"/>
                      <a:pt x="1899" y="634"/>
                      <a:pt x="1929" y="665"/>
                    </a:cubicBezTo>
                    <a:cubicBezTo>
                      <a:pt x="1960" y="696"/>
                      <a:pt x="1983" y="730"/>
                      <a:pt x="1999" y="768"/>
                    </a:cubicBezTo>
                    <a:cubicBezTo>
                      <a:pt x="2014" y="805"/>
                      <a:pt x="2022" y="846"/>
                      <a:pt x="2022" y="890"/>
                    </a:cubicBezTo>
                    <a:cubicBezTo>
                      <a:pt x="2022" y="942"/>
                      <a:pt x="2011" y="993"/>
                      <a:pt x="1991" y="1042"/>
                    </a:cubicBezTo>
                    <a:cubicBezTo>
                      <a:pt x="1970" y="1090"/>
                      <a:pt x="1939" y="1134"/>
                      <a:pt x="1898" y="1172"/>
                    </a:cubicBezTo>
                    <a:cubicBezTo>
                      <a:pt x="1857" y="1210"/>
                      <a:pt x="1809" y="1240"/>
                      <a:pt x="1753" y="1261"/>
                    </a:cubicBezTo>
                    <a:cubicBezTo>
                      <a:pt x="1697" y="1283"/>
                      <a:pt x="1635" y="1294"/>
                      <a:pt x="1567" y="1294"/>
                    </a:cubicBezTo>
                    <a:cubicBezTo>
                      <a:pt x="1498" y="1294"/>
                      <a:pt x="1437" y="1281"/>
                      <a:pt x="1382" y="1257"/>
                    </a:cubicBezTo>
                    <a:cubicBezTo>
                      <a:pt x="1327" y="1232"/>
                      <a:pt x="1283" y="1201"/>
                      <a:pt x="1247" y="1164"/>
                    </a:cubicBezTo>
                    <a:cubicBezTo>
                      <a:pt x="1212" y="1127"/>
                      <a:pt x="1185" y="1089"/>
                      <a:pt x="1167" y="1049"/>
                    </a:cubicBezTo>
                    <a:cubicBezTo>
                      <a:pt x="1149" y="1009"/>
                      <a:pt x="1140" y="977"/>
                      <a:pt x="1140" y="951"/>
                    </a:cubicBezTo>
                    <a:cubicBezTo>
                      <a:pt x="1140" y="918"/>
                      <a:pt x="1151" y="891"/>
                      <a:pt x="1172" y="870"/>
                    </a:cubicBezTo>
                    <a:cubicBezTo>
                      <a:pt x="1194" y="850"/>
                      <a:pt x="1221" y="840"/>
                      <a:pt x="1253" y="840"/>
                    </a:cubicBezTo>
                    <a:cubicBezTo>
                      <a:pt x="1269" y="840"/>
                      <a:pt x="1284" y="845"/>
                      <a:pt x="1299" y="854"/>
                    </a:cubicBezTo>
                    <a:cubicBezTo>
                      <a:pt x="1314" y="864"/>
                      <a:pt x="1324" y="875"/>
                      <a:pt x="1329" y="888"/>
                    </a:cubicBezTo>
                    <a:cubicBezTo>
                      <a:pt x="1359" y="968"/>
                      <a:pt x="1391" y="1027"/>
                      <a:pt x="1425" y="1066"/>
                    </a:cubicBezTo>
                    <a:cubicBezTo>
                      <a:pt x="1459" y="1105"/>
                      <a:pt x="1507" y="1124"/>
                      <a:pt x="1569" y="1124"/>
                    </a:cubicBezTo>
                    <a:cubicBezTo>
                      <a:pt x="1605" y="1124"/>
                      <a:pt x="1639" y="1115"/>
                      <a:pt x="1672" y="1098"/>
                    </a:cubicBezTo>
                    <a:cubicBezTo>
                      <a:pt x="1705" y="1080"/>
                      <a:pt x="1732" y="1054"/>
                      <a:pt x="1754" y="1020"/>
                    </a:cubicBezTo>
                    <a:cubicBezTo>
                      <a:pt x="1775" y="985"/>
                      <a:pt x="1786" y="946"/>
                      <a:pt x="1786" y="900"/>
                    </a:cubicBezTo>
                    <a:cubicBezTo>
                      <a:pt x="1786" y="833"/>
                      <a:pt x="1768" y="780"/>
                      <a:pt x="1731" y="742"/>
                    </a:cubicBezTo>
                    <a:cubicBezTo>
                      <a:pt x="1694" y="704"/>
                      <a:pt x="1643" y="685"/>
                      <a:pt x="1578" y="685"/>
                    </a:cubicBezTo>
                    <a:cubicBezTo>
                      <a:pt x="1566" y="685"/>
                      <a:pt x="1548" y="686"/>
                      <a:pt x="1524" y="688"/>
                    </a:cubicBezTo>
                    <a:cubicBezTo>
                      <a:pt x="1500" y="691"/>
                      <a:pt x="1485" y="692"/>
                      <a:pt x="1478" y="692"/>
                    </a:cubicBezTo>
                    <a:cubicBezTo>
                      <a:pt x="1446" y="692"/>
                      <a:pt x="1422" y="684"/>
                      <a:pt x="1404" y="668"/>
                    </a:cubicBezTo>
                    <a:cubicBezTo>
                      <a:pt x="1387" y="652"/>
                      <a:pt x="1379" y="630"/>
                      <a:pt x="1379" y="602"/>
                    </a:cubicBezTo>
                    <a:cubicBezTo>
                      <a:pt x="1379" y="575"/>
                      <a:pt x="1389" y="552"/>
                      <a:pt x="1410" y="535"/>
                    </a:cubicBezTo>
                    <a:cubicBezTo>
                      <a:pt x="1430" y="519"/>
                      <a:pt x="1461" y="510"/>
                      <a:pt x="1502" y="510"/>
                    </a:cubicBezTo>
                    <a:lnTo>
                      <a:pt x="1537" y="510"/>
                    </a:lnTo>
                    <a:close/>
                  </a:path>
                </a:pathLst>
              </a:cu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25" name="组合 24">
                <a:extLst>
                  <a:ext uri="{FF2B5EF4-FFF2-40B4-BE49-F238E27FC236}">
                    <a16:creationId xmlns:a16="http://schemas.microsoft.com/office/drawing/2014/main" id="{6CCBFF8E-FDBE-43B4-BDE3-AC02B3544995}"/>
                  </a:ext>
                </a:extLst>
              </p:cNvPr>
              <p:cNvGrpSpPr/>
              <p:nvPr/>
            </p:nvGrpSpPr>
            <p:grpSpPr>
              <a:xfrm rot="5400000">
                <a:off x="4514226" y="6134508"/>
                <a:ext cx="101271" cy="157146"/>
                <a:chOff x="2723018" y="5478130"/>
                <a:chExt cx="101271" cy="157146"/>
              </a:xfrm>
            </p:grpSpPr>
            <p:sp>
              <p:nvSpPr>
                <p:cNvPr id="27" name="Freeform 2145">
                  <a:extLst>
                    <a:ext uri="{FF2B5EF4-FFF2-40B4-BE49-F238E27FC236}">
                      <a16:creationId xmlns:a16="http://schemas.microsoft.com/office/drawing/2014/main" id="{622F69E5-2CE2-48E1-A6C4-5B5AD2A961CA}"/>
                    </a:ext>
                  </a:extLst>
                </p:cNvPr>
                <p:cNvSpPr>
                  <a:spLocks/>
                </p:cNvSpPr>
                <p:nvPr/>
              </p:nvSpPr>
              <p:spPr bwMode="auto">
                <a:xfrm>
                  <a:off x="2723018" y="5478130"/>
                  <a:ext cx="101271" cy="104764"/>
                </a:xfrm>
                <a:custGeom>
                  <a:avLst/>
                  <a:gdLst>
                    <a:gd name="T0" fmla="*/ 0 w 418"/>
                    <a:gd name="T1" fmla="*/ 0 h 433"/>
                    <a:gd name="T2" fmla="*/ 6 w 418"/>
                    <a:gd name="T3" fmla="*/ 210 h 433"/>
                    <a:gd name="T4" fmla="*/ 274 w 418"/>
                    <a:gd name="T5" fmla="*/ 433 h 433"/>
                    <a:gd name="T6" fmla="*/ 418 w 418"/>
                    <a:gd name="T7" fmla="*/ 315 h 433"/>
                    <a:gd name="T8" fmla="*/ 0 w 418"/>
                    <a:gd name="T9" fmla="*/ 0 h 433"/>
                  </a:gdLst>
                  <a:ahLst/>
                  <a:cxnLst>
                    <a:cxn ang="0">
                      <a:pos x="T0" y="T1"/>
                    </a:cxn>
                    <a:cxn ang="0">
                      <a:pos x="T2" y="T3"/>
                    </a:cxn>
                    <a:cxn ang="0">
                      <a:pos x="T4" y="T5"/>
                    </a:cxn>
                    <a:cxn ang="0">
                      <a:pos x="T6" y="T7"/>
                    </a:cxn>
                    <a:cxn ang="0">
                      <a:pos x="T8" y="T9"/>
                    </a:cxn>
                  </a:cxnLst>
                  <a:rect l="0" t="0" r="r" b="b"/>
                  <a:pathLst>
                    <a:path w="418" h="433">
                      <a:moveTo>
                        <a:pt x="0" y="0"/>
                      </a:moveTo>
                      <a:lnTo>
                        <a:pt x="6" y="210"/>
                      </a:lnTo>
                      <a:lnTo>
                        <a:pt x="274" y="433"/>
                      </a:lnTo>
                      <a:lnTo>
                        <a:pt x="418" y="315"/>
                      </a:lnTo>
                      <a:lnTo>
                        <a:pt x="0" y="0"/>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Freeform 2146">
                  <a:extLst>
                    <a:ext uri="{FF2B5EF4-FFF2-40B4-BE49-F238E27FC236}">
                      <a16:creationId xmlns:a16="http://schemas.microsoft.com/office/drawing/2014/main" id="{FCDDD782-0D2A-494D-8FB5-A213DD03DA58}"/>
                    </a:ext>
                  </a:extLst>
                </p:cNvPr>
                <p:cNvSpPr>
                  <a:spLocks/>
                </p:cNvSpPr>
                <p:nvPr/>
              </p:nvSpPr>
              <p:spPr bwMode="auto">
                <a:xfrm>
                  <a:off x="2723018" y="5528184"/>
                  <a:ext cx="101271" cy="107092"/>
                </a:xfrm>
                <a:custGeom>
                  <a:avLst/>
                  <a:gdLst>
                    <a:gd name="T0" fmla="*/ 275 w 418"/>
                    <a:gd name="T1" fmla="*/ 0 h 446"/>
                    <a:gd name="T2" fmla="*/ 0 w 418"/>
                    <a:gd name="T3" fmla="*/ 243 h 446"/>
                    <a:gd name="T4" fmla="*/ 6 w 418"/>
                    <a:gd name="T5" fmla="*/ 446 h 446"/>
                    <a:gd name="T6" fmla="*/ 418 w 418"/>
                    <a:gd name="T7" fmla="*/ 108 h 446"/>
                    <a:gd name="T8" fmla="*/ 275 w 418"/>
                    <a:gd name="T9" fmla="*/ 0 h 446"/>
                  </a:gdLst>
                  <a:ahLst/>
                  <a:cxnLst>
                    <a:cxn ang="0">
                      <a:pos x="T0" y="T1"/>
                    </a:cxn>
                    <a:cxn ang="0">
                      <a:pos x="T2" y="T3"/>
                    </a:cxn>
                    <a:cxn ang="0">
                      <a:pos x="T4" y="T5"/>
                    </a:cxn>
                    <a:cxn ang="0">
                      <a:pos x="T6" y="T7"/>
                    </a:cxn>
                    <a:cxn ang="0">
                      <a:pos x="T8" y="T9"/>
                    </a:cxn>
                  </a:cxnLst>
                  <a:rect l="0" t="0" r="r" b="b"/>
                  <a:pathLst>
                    <a:path w="418" h="446">
                      <a:moveTo>
                        <a:pt x="275" y="0"/>
                      </a:moveTo>
                      <a:lnTo>
                        <a:pt x="0" y="243"/>
                      </a:lnTo>
                      <a:lnTo>
                        <a:pt x="6" y="446"/>
                      </a:lnTo>
                      <a:lnTo>
                        <a:pt x="418" y="108"/>
                      </a:lnTo>
                      <a:lnTo>
                        <a:pt x="275" y="0"/>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6" name="Text Box 16">
                <a:extLst>
                  <a:ext uri="{FF2B5EF4-FFF2-40B4-BE49-F238E27FC236}">
                    <a16:creationId xmlns:a16="http://schemas.microsoft.com/office/drawing/2014/main" id="{AB98BFD0-2176-4C2A-A42E-3A0092D57699}"/>
                  </a:ext>
                </a:extLst>
              </p:cNvPr>
              <p:cNvSpPr txBox="1">
                <a:spLocks noChangeArrowheads="1"/>
              </p:cNvSpPr>
              <p:nvPr/>
            </p:nvSpPr>
            <p:spPr bwMode="auto">
              <a:xfrm>
                <a:off x="3743335" y="6282471"/>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3</a:t>
                </a:r>
                <a:endPar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grpSp>
        <p:nvGrpSpPr>
          <p:cNvPr id="37" name="组合 36">
            <a:extLst>
              <a:ext uri="{FF2B5EF4-FFF2-40B4-BE49-F238E27FC236}">
                <a16:creationId xmlns:a16="http://schemas.microsoft.com/office/drawing/2014/main" id="{43490B73-0628-4926-9979-B052FF998089}"/>
              </a:ext>
            </a:extLst>
          </p:cNvPr>
          <p:cNvGrpSpPr/>
          <p:nvPr/>
        </p:nvGrpSpPr>
        <p:grpSpPr>
          <a:xfrm>
            <a:off x="855436" y="2809848"/>
            <a:ext cx="3129057" cy="1601060"/>
            <a:chOff x="682995" y="3536640"/>
            <a:chExt cx="3795655" cy="1790016"/>
          </a:xfrm>
        </p:grpSpPr>
        <p:grpSp>
          <p:nvGrpSpPr>
            <p:cNvPr id="38" name="组合 37">
              <a:extLst>
                <a:ext uri="{FF2B5EF4-FFF2-40B4-BE49-F238E27FC236}">
                  <a16:creationId xmlns:a16="http://schemas.microsoft.com/office/drawing/2014/main" id="{6B8533D7-11CA-42BE-A905-C659A8B392D6}"/>
                </a:ext>
              </a:extLst>
            </p:cNvPr>
            <p:cNvGrpSpPr/>
            <p:nvPr/>
          </p:nvGrpSpPr>
          <p:grpSpPr>
            <a:xfrm>
              <a:off x="3356085" y="3536640"/>
              <a:ext cx="1122565" cy="1790016"/>
              <a:chOff x="2921000" y="3493576"/>
              <a:chExt cx="1288579" cy="2054738"/>
            </a:xfrm>
          </p:grpSpPr>
          <p:grpSp>
            <p:nvGrpSpPr>
              <p:cNvPr id="46" name="组合 45">
                <a:extLst>
                  <a:ext uri="{FF2B5EF4-FFF2-40B4-BE49-F238E27FC236}">
                    <a16:creationId xmlns:a16="http://schemas.microsoft.com/office/drawing/2014/main" id="{6023068F-6E40-45BD-96DD-8F7CE06ECC81}"/>
                  </a:ext>
                </a:extLst>
              </p:cNvPr>
              <p:cNvGrpSpPr/>
              <p:nvPr/>
            </p:nvGrpSpPr>
            <p:grpSpPr>
              <a:xfrm>
                <a:off x="2921000" y="3493576"/>
                <a:ext cx="1288579" cy="2054738"/>
                <a:chOff x="2921000" y="3493576"/>
                <a:chExt cx="1288579" cy="2054738"/>
              </a:xfrm>
            </p:grpSpPr>
            <p:sp>
              <p:nvSpPr>
                <p:cNvPr id="48" name="Freeform 12">
                  <a:extLst>
                    <a:ext uri="{FF2B5EF4-FFF2-40B4-BE49-F238E27FC236}">
                      <a16:creationId xmlns:a16="http://schemas.microsoft.com/office/drawing/2014/main" id="{AC3DBE32-96B7-42F2-86AF-8945EFA38218}"/>
                    </a:ext>
                  </a:extLst>
                </p:cNvPr>
                <p:cNvSpPr>
                  <a:spLocks/>
                </p:cNvSpPr>
                <p:nvPr/>
              </p:nvSpPr>
              <p:spPr bwMode="auto">
                <a:xfrm>
                  <a:off x="2921000" y="4194176"/>
                  <a:ext cx="1277937" cy="1354138"/>
                </a:xfrm>
                <a:custGeom>
                  <a:avLst/>
                  <a:gdLst>
                    <a:gd name="T0" fmla="*/ 2664 w 3892"/>
                    <a:gd name="T1" fmla="*/ 0 h 4126"/>
                    <a:gd name="T2" fmla="*/ 0 w 3892"/>
                    <a:gd name="T3" fmla="*/ 2126 h 4126"/>
                    <a:gd name="T4" fmla="*/ 0 w 3892"/>
                    <a:gd name="T5" fmla="*/ 4126 h 4126"/>
                    <a:gd name="T6" fmla="*/ 3892 w 3892"/>
                    <a:gd name="T7" fmla="*/ 985 h 4126"/>
                    <a:gd name="T8" fmla="*/ 2664 w 3892"/>
                    <a:gd name="T9" fmla="*/ 0 h 4126"/>
                  </a:gdLst>
                  <a:ahLst/>
                  <a:cxnLst>
                    <a:cxn ang="0">
                      <a:pos x="T0" y="T1"/>
                    </a:cxn>
                    <a:cxn ang="0">
                      <a:pos x="T2" y="T3"/>
                    </a:cxn>
                    <a:cxn ang="0">
                      <a:pos x="T4" y="T5"/>
                    </a:cxn>
                    <a:cxn ang="0">
                      <a:pos x="T6" y="T7"/>
                    </a:cxn>
                    <a:cxn ang="0">
                      <a:pos x="T8" y="T9"/>
                    </a:cxn>
                  </a:cxnLst>
                  <a:rect l="0" t="0" r="r" b="b"/>
                  <a:pathLst>
                    <a:path w="3892" h="4126">
                      <a:moveTo>
                        <a:pt x="2664" y="0"/>
                      </a:moveTo>
                      <a:lnTo>
                        <a:pt x="0" y="2126"/>
                      </a:lnTo>
                      <a:lnTo>
                        <a:pt x="0" y="4126"/>
                      </a:lnTo>
                      <a:lnTo>
                        <a:pt x="3892" y="985"/>
                      </a:lnTo>
                      <a:lnTo>
                        <a:pt x="2664" y="0"/>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Freeform 12">
                  <a:extLst>
                    <a:ext uri="{FF2B5EF4-FFF2-40B4-BE49-F238E27FC236}">
                      <a16:creationId xmlns:a16="http://schemas.microsoft.com/office/drawing/2014/main" id="{0E48E877-C852-4ACF-B3C5-63AB4C5A73A2}"/>
                    </a:ext>
                  </a:extLst>
                </p:cNvPr>
                <p:cNvSpPr>
                  <a:spLocks/>
                </p:cNvSpPr>
                <p:nvPr/>
              </p:nvSpPr>
              <p:spPr bwMode="auto">
                <a:xfrm>
                  <a:off x="2923090" y="4193632"/>
                  <a:ext cx="1277937" cy="1354138"/>
                </a:xfrm>
                <a:custGeom>
                  <a:avLst/>
                  <a:gdLst>
                    <a:gd name="T0" fmla="*/ 2664 w 3892"/>
                    <a:gd name="T1" fmla="*/ 0 h 4126"/>
                    <a:gd name="T2" fmla="*/ 0 w 3892"/>
                    <a:gd name="T3" fmla="*/ 2126 h 4126"/>
                    <a:gd name="T4" fmla="*/ 0 w 3892"/>
                    <a:gd name="T5" fmla="*/ 4126 h 4126"/>
                    <a:gd name="T6" fmla="*/ 3892 w 3892"/>
                    <a:gd name="T7" fmla="*/ 985 h 4126"/>
                    <a:gd name="T8" fmla="*/ 2664 w 3892"/>
                    <a:gd name="T9" fmla="*/ 0 h 4126"/>
                  </a:gdLst>
                  <a:ahLst/>
                  <a:cxnLst>
                    <a:cxn ang="0">
                      <a:pos x="T0" y="T1"/>
                    </a:cxn>
                    <a:cxn ang="0">
                      <a:pos x="T2" y="T3"/>
                    </a:cxn>
                    <a:cxn ang="0">
                      <a:pos x="T4" y="T5"/>
                    </a:cxn>
                    <a:cxn ang="0">
                      <a:pos x="T6" y="T7"/>
                    </a:cxn>
                    <a:cxn ang="0">
                      <a:pos x="T8" y="T9"/>
                    </a:cxn>
                  </a:cxnLst>
                  <a:rect l="0" t="0" r="r" b="b"/>
                  <a:pathLst>
                    <a:path w="3892" h="4126">
                      <a:moveTo>
                        <a:pt x="2664" y="0"/>
                      </a:moveTo>
                      <a:lnTo>
                        <a:pt x="0" y="2126"/>
                      </a:lnTo>
                      <a:lnTo>
                        <a:pt x="0" y="4126"/>
                      </a:lnTo>
                      <a:lnTo>
                        <a:pt x="3892" y="985"/>
                      </a:lnTo>
                      <a:lnTo>
                        <a:pt x="2664" y="0"/>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Freeform 11">
                  <a:extLst>
                    <a:ext uri="{FF2B5EF4-FFF2-40B4-BE49-F238E27FC236}">
                      <a16:creationId xmlns:a16="http://schemas.microsoft.com/office/drawing/2014/main" id="{F8231F2E-926A-4A54-929B-FBF1D817CCC1}"/>
                    </a:ext>
                  </a:extLst>
                </p:cNvPr>
                <p:cNvSpPr>
                  <a:spLocks/>
                </p:cNvSpPr>
                <p:nvPr/>
              </p:nvSpPr>
              <p:spPr bwMode="auto">
                <a:xfrm>
                  <a:off x="2931642" y="3493576"/>
                  <a:ext cx="1277937" cy="1355725"/>
                </a:xfrm>
                <a:custGeom>
                  <a:avLst/>
                  <a:gdLst>
                    <a:gd name="T0" fmla="*/ 2664 w 3892"/>
                    <a:gd name="T1" fmla="*/ 4126 h 4126"/>
                    <a:gd name="T2" fmla="*/ 0 w 3892"/>
                    <a:gd name="T3" fmla="*/ 2000 h 4126"/>
                    <a:gd name="T4" fmla="*/ 0 w 3892"/>
                    <a:gd name="T5" fmla="*/ 0 h 4126"/>
                    <a:gd name="T6" fmla="*/ 3892 w 3892"/>
                    <a:gd name="T7" fmla="*/ 3131 h 4126"/>
                    <a:gd name="T8" fmla="*/ 2664 w 3892"/>
                    <a:gd name="T9" fmla="*/ 4126 h 4126"/>
                  </a:gdLst>
                  <a:ahLst/>
                  <a:cxnLst>
                    <a:cxn ang="0">
                      <a:pos x="T0" y="T1"/>
                    </a:cxn>
                    <a:cxn ang="0">
                      <a:pos x="T2" y="T3"/>
                    </a:cxn>
                    <a:cxn ang="0">
                      <a:pos x="T4" y="T5"/>
                    </a:cxn>
                    <a:cxn ang="0">
                      <a:pos x="T6" y="T7"/>
                    </a:cxn>
                    <a:cxn ang="0">
                      <a:pos x="T8" y="T9"/>
                    </a:cxn>
                  </a:cxnLst>
                  <a:rect l="0" t="0" r="r" b="b"/>
                  <a:pathLst>
                    <a:path w="3892" h="4126">
                      <a:moveTo>
                        <a:pt x="2664" y="4126"/>
                      </a:moveTo>
                      <a:lnTo>
                        <a:pt x="0" y="2000"/>
                      </a:lnTo>
                      <a:lnTo>
                        <a:pt x="0" y="0"/>
                      </a:lnTo>
                      <a:lnTo>
                        <a:pt x="3892" y="3131"/>
                      </a:lnTo>
                      <a:lnTo>
                        <a:pt x="2664" y="4126"/>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7" name="Freeform 2138">
                <a:extLst>
                  <a:ext uri="{FF2B5EF4-FFF2-40B4-BE49-F238E27FC236}">
                    <a16:creationId xmlns:a16="http://schemas.microsoft.com/office/drawing/2014/main" id="{CCCCFD45-8F6C-430F-862E-460CD12DFEF3}"/>
                  </a:ext>
                </a:extLst>
              </p:cNvPr>
              <p:cNvSpPr>
                <a:spLocks noEditPoints="1"/>
              </p:cNvSpPr>
              <p:nvPr/>
            </p:nvSpPr>
            <p:spPr bwMode="auto">
              <a:xfrm rot="2285087">
                <a:off x="3704156" y="4399026"/>
                <a:ext cx="216000" cy="154800"/>
              </a:xfrm>
              <a:custGeom>
                <a:avLst/>
                <a:gdLst>
                  <a:gd name="T0" fmla="*/ 882 w 2070"/>
                  <a:gd name="T1" fmla="*/ 660 h 1301"/>
                  <a:gd name="T2" fmla="*/ 864 w 2070"/>
                  <a:gd name="T3" fmla="*/ 903 h 1301"/>
                  <a:gd name="T4" fmla="*/ 801 w 2070"/>
                  <a:gd name="T5" fmla="*/ 1087 h 1301"/>
                  <a:gd name="T6" fmla="*/ 649 w 2070"/>
                  <a:gd name="T7" fmla="*/ 1244 h 1301"/>
                  <a:gd name="T8" fmla="*/ 442 w 2070"/>
                  <a:gd name="T9" fmla="*/ 1299 h 1301"/>
                  <a:gd name="T10" fmla="*/ 208 w 2070"/>
                  <a:gd name="T11" fmla="*/ 1225 h 1301"/>
                  <a:gd name="T12" fmla="*/ 51 w 2070"/>
                  <a:gd name="T13" fmla="*/ 1020 h 1301"/>
                  <a:gd name="T14" fmla="*/ 12 w 2070"/>
                  <a:gd name="T15" fmla="*/ 862 h 1301"/>
                  <a:gd name="T16" fmla="*/ 0 w 2070"/>
                  <a:gd name="T17" fmla="*/ 674 h 1301"/>
                  <a:gd name="T18" fmla="*/ 14 w 2070"/>
                  <a:gd name="T19" fmla="*/ 440 h 1301"/>
                  <a:gd name="T20" fmla="*/ 56 w 2070"/>
                  <a:gd name="T21" fmla="*/ 261 h 1301"/>
                  <a:gd name="T22" fmla="*/ 204 w 2070"/>
                  <a:gd name="T23" fmla="*/ 72 h 1301"/>
                  <a:gd name="T24" fmla="*/ 435 w 2070"/>
                  <a:gd name="T25" fmla="*/ 7 h 1301"/>
                  <a:gd name="T26" fmla="*/ 596 w 2070"/>
                  <a:gd name="T27" fmla="*/ 36 h 1301"/>
                  <a:gd name="T28" fmla="*/ 723 w 2070"/>
                  <a:gd name="T29" fmla="*/ 120 h 1301"/>
                  <a:gd name="T30" fmla="*/ 816 w 2070"/>
                  <a:gd name="T31" fmla="*/ 258 h 1301"/>
                  <a:gd name="T32" fmla="*/ 882 w 2070"/>
                  <a:gd name="T33" fmla="*/ 660 h 1301"/>
                  <a:gd name="T34" fmla="*/ 646 w 2070"/>
                  <a:gd name="T35" fmla="*/ 643 h 1301"/>
                  <a:gd name="T36" fmla="*/ 627 w 2070"/>
                  <a:gd name="T37" fmla="*/ 385 h 1301"/>
                  <a:gd name="T38" fmla="*/ 563 w 2070"/>
                  <a:gd name="T39" fmla="*/ 233 h 1301"/>
                  <a:gd name="T40" fmla="*/ 439 w 2070"/>
                  <a:gd name="T41" fmla="*/ 182 h 1301"/>
                  <a:gd name="T42" fmla="*/ 281 w 2070"/>
                  <a:gd name="T43" fmla="*/ 297 h 1301"/>
                  <a:gd name="T44" fmla="*/ 237 w 2070"/>
                  <a:gd name="T45" fmla="*/ 649 h 1301"/>
                  <a:gd name="T46" fmla="*/ 255 w 2070"/>
                  <a:gd name="T47" fmla="*/ 915 h 1301"/>
                  <a:gd name="T48" fmla="*/ 319 w 2070"/>
                  <a:gd name="T49" fmla="*/ 1071 h 1301"/>
                  <a:gd name="T50" fmla="*/ 441 w 2070"/>
                  <a:gd name="T51" fmla="*/ 1124 h 1301"/>
                  <a:gd name="T52" fmla="*/ 565 w 2070"/>
                  <a:gd name="T53" fmla="*/ 1069 h 1301"/>
                  <a:gd name="T54" fmla="*/ 628 w 2070"/>
                  <a:gd name="T55" fmla="*/ 911 h 1301"/>
                  <a:gd name="T56" fmla="*/ 646 w 2070"/>
                  <a:gd name="T57" fmla="*/ 643 h 1301"/>
                  <a:gd name="T58" fmla="*/ 1671 w 2070"/>
                  <a:gd name="T59" fmla="*/ 1170 h 1301"/>
                  <a:gd name="T60" fmla="*/ 1671 w 2070"/>
                  <a:gd name="T61" fmla="*/ 1010 h 1301"/>
                  <a:gd name="T62" fmla="*/ 1239 w 2070"/>
                  <a:gd name="T63" fmla="*/ 1010 h 1301"/>
                  <a:gd name="T64" fmla="*/ 1116 w 2070"/>
                  <a:gd name="T65" fmla="*/ 972 h 1301"/>
                  <a:gd name="T66" fmla="*/ 1075 w 2070"/>
                  <a:gd name="T67" fmla="*/ 872 h 1301"/>
                  <a:gd name="T68" fmla="*/ 1081 w 2070"/>
                  <a:gd name="T69" fmla="*/ 838 h 1301"/>
                  <a:gd name="T70" fmla="*/ 1099 w 2070"/>
                  <a:gd name="T71" fmla="*/ 803 h 1301"/>
                  <a:gd name="T72" fmla="*/ 1124 w 2070"/>
                  <a:gd name="T73" fmla="*/ 768 h 1301"/>
                  <a:gd name="T74" fmla="*/ 1156 w 2070"/>
                  <a:gd name="T75" fmla="*/ 725 h 1301"/>
                  <a:gd name="T76" fmla="*/ 1612 w 2070"/>
                  <a:gd name="T77" fmla="*/ 115 h 1301"/>
                  <a:gd name="T78" fmla="*/ 1686 w 2070"/>
                  <a:gd name="T79" fmla="*/ 27 h 1301"/>
                  <a:gd name="T80" fmla="*/ 1755 w 2070"/>
                  <a:gd name="T81" fmla="*/ 0 h 1301"/>
                  <a:gd name="T82" fmla="*/ 1886 w 2070"/>
                  <a:gd name="T83" fmla="*/ 150 h 1301"/>
                  <a:gd name="T84" fmla="*/ 1886 w 2070"/>
                  <a:gd name="T85" fmla="*/ 817 h 1301"/>
                  <a:gd name="T86" fmla="*/ 1923 w 2070"/>
                  <a:gd name="T87" fmla="*/ 817 h 1301"/>
                  <a:gd name="T88" fmla="*/ 2030 w 2070"/>
                  <a:gd name="T89" fmla="*/ 835 h 1301"/>
                  <a:gd name="T90" fmla="*/ 2070 w 2070"/>
                  <a:gd name="T91" fmla="*/ 914 h 1301"/>
                  <a:gd name="T92" fmla="*/ 2037 w 2070"/>
                  <a:gd name="T93" fmla="*/ 987 h 1301"/>
                  <a:gd name="T94" fmla="*/ 1939 w 2070"/>
                  <a:gd name="T95" fmla="*/ 1010 h 1301"/>
                  <a:gd name="T96" fmla="*/ 1886 w 2070"/>
                  <a:gd name="T97" fmla="*/ 1010 h 1301"/>
                  <a:gd name="T98" fmla="*/ 1886 w 2070"/>
                  <a:gd name="T99" fmla="*/ 1170 h 1301"/>
                  <a:gd name="T100" fmla="*/ 1857 w 2070"/>
                  <a:gd name="T101" fmla="*/ 1268 h 1301"/>
                  <a:gd name="T102" fmla="*/ 1779 w 2070"/>
                  <a:gd name="T103" fmla="*/ 1301 h 1301"/>
                  <a:gd name="T104" fmla="*/ 1701 w 2070"/>
                  <a:gd name="T105" fmla="*/ 1267 h 1301"/>
                  <a:gd name="T106" fmla="*/ 1671 w 2070"/>
                  <a:gd name="T107" fmla="*/ 1170 h 1301"/>
                  <a:gd name="T108" fmla="*/ 1301 w 2070"/>
                  <a:gd name="T109" fmla="*/ 817 h 1301"/>
                  <a:gd name="T110" fmla="*/ 1671 w 2070"/>
                  <a:gd name="T111" fmla="*/ 817 h 1301"/>
                  <a:gd name="T112" fmla="*/ 1671 w 2070"/>
                  <a:gd name="T113" fmla="*/ 316 h 1301"/>
                  <a:gd name="T114" fmla="*/ 1301 w 2070"/>
                  <a:gd name="T115" fmla="*/ 81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0" h="1301">
                    <a:moveTo>
                      <a:pt x="882" y="660"/>
                    </a:moveTo>
                    <a:cubicBezTo>
                      <a:pt x="882" y="754"/>
                      <a:pt x="876" y="835"/>
                      <a:pt x="864" y="903"/>
                    </a:cubicBezTo>
                    <a:cubicBezTo>
                      <a:pt x="853" y="970"/>
                      <a:pt x="832" y="1032"/>
                      <a:pt x="801" y="1087"/>
                    </a:cubicBezTo>
                    <a:cubicBezTo>
                      <a:pt x="762" y="1155"/>
                      <a:pt x="711" y="1207"/>
                      <a:pt x="649" y="1244"/>
                    </a:cubicBezTo>
                    <a:cubicBezTo>
                      <a:pt x="587" y="1280"/>
                      <a:pt x="518" y="1299"/>
                      <a:pt x="442" y="1299"/>
                    </a:cubicBezTo>
                    <a:cubicBezTo>
                      <a:pt x="355" y="1299"/>
                      <a:pt x="277" y="1274"/>
                      <a:pt x="208" y="1225"/>
                    </a:cubicBezTo>
                    <a:cubicBezTo>
                      <a:pt x="138" y="1175"/>
                      <a:pt x="86" y="1107"/>
                      <a:pt x="51" y="1020"/>
                    </a:cubicBezTo>
                    <a:cubicBezTo>
                      <a:pt x="33" y="972"/>
                      <a:pt x="21" y="919"/>
                      <a:pt x="12" y="862"/>
                    </a:cubicBezTo>
                    <a:cubicBezTo>
                      <a:pt x="4" y="804"/>
                      <a:pt x="0" y="742"/>
                      <a:pt x="0" y="674"/>
                    </a:cubicBezTo>
                    <a:cubicBezTo>
                      <a:pt x="0" y="588"/>
                      <a:pt x="4" y="510"/>
                      <a:pt x="14" y="440"/>
                    </a:cubicBezTo>
                    <a:cubicBezTo>
                      <a:pt x="23" y="371"/>
                      <a:pt x="37" y="311"/>
                      <a:pt x="56" y="261"/>
                    </a:cubicBezTo>
                    <a:cubicBezTo>
                      <a:pt x="91" y="178"/>
                      <a:pt x="140" y="116"/>
                      <a:pt x="204" y="72"/>
                    </a:cubicBezTo>
                    <a:cubicBezTo>
                      <a:pt x="269" y="29"/>
                      <a:pt x="346" y="7"/>
                      <a:pt x="435" y="7"/>
                    </a:cubicBezTo>
                    <a:cubicBezTo>
                      <a:pt x="495" y="7"/>
                      <a:pt x="548" y="17"/>
                      <a:pt x="596" y="36"/>
                    </a:cubicBezTo>
                    <a:cubicBezTo>
                      <a:pt x="645" y="55"/>
                      <a:pt x="687" y="83"/>
                      <a:pt x="723" y="120"/>
                    </a:cubicBezTo>
                    <a:cubicBezTo>
                      <a:pt x="760" y="157"/>
                      <a:pt x="791" y="203"/>
                      <a:pt x="816" y="258"/>
                    </a:cubicBezTo>
                    <a:cubicBezTo>
                      <a:pt x="860" y="352"/>
                      <a:pt x="882" y="487"/>
                      <a:pt x="882" y="660"/>
                    </a:cubicBezTo>
                    <a:close/>
                    <a:moveTo>
                      <a:pt x="646" y="643"/>
                    </a:moveTo>
                    <a:cubicBezTo>
                      <a:pt x="646" y="538"/>
                      <a:pt x="639" y="452"/>
                      <a:pt x="627" y="385"/>
                    </a:cubicBezTo>
                    <a:cubicBezTo>
                      <a:pt x="614" y="318"/>
                      <a:pt x="593" y="267"/>
                      <a:pt x="563" y="233"/>
                    </a:cubicBezTo>
                    <a:cubicBezTo>
                      <a:pt x="533" y="199"/>
                      <a:pt x="492" y="182"/>
                      <a:pt x="439" y="182"/>
                    </a:cubicBezTo>
                    <a:cubicBezTo>
                      <a:pt x="363" y="182"/>
                      <a:pt x="310" y="220"/>
                      <a:pt x="281" y="297"/>
                    </a:cubicBezTo>
                    <a:cubicBezTo>
                      <a:pt x="251" y="373"/>
                      <a:pt x="237" y="490"/>
                      <a:pt x="237" y="649"/>
                    </a:cubicBezTo>
                    <a:cubicBezTo>
                      <a:pt x="237" y="757"/>
                      <a:pt x="243" y="846"/>
                      <a:pt x="255" y="915"/>
                    </a:cubicBezTo>
                    <a:cubicBezTo>
                      <a:pt x="268" y="984"/>
                      <a:pt x="290" y="1036"/>
                      <a:pt x="319" y="1071"/>
                    </a:cubicBezTo>
                    <a:cubicBezTo>
                      <a:pt x="349" y="1106"/>
                      <a:pt x="390" y="1124"/>
                      <a:pt x="441" y="1124"/>
                    </a:cubicBezTo>
                    <a:cubicBezTo>
                      <a:pt x="494" y="1124"/>
                      <a:pt x="535" y="1106"/>
                      <a:pt x="565" y="1069"/>
                    </a:cubicBezTo>
                    <a:cubicBezTo>
                      <a:pt x="594" y="1032"/>
                      <a:pt x="616" y="980"/>
                      <a:pt x="628" y="911"/>
                    </a:cubicBezTo>
                    <a:cubicBezTo>
                      <a:pt x="640" y="843"/>
                      <a:pt x="646" y="753"/>
                      <a:pt x="646" y="643"/>
                    </a:cubicBezTo>
                    <a:close/>
                    <a:moveTo>
                      <a:pt x="1671" y="1170"/>
                    </a:moveTo>
                    <a:lnTo>
                      <a:pt x="1671" y="1010"/>
                    </a:lnTo>
                    <a:lnTo>
                      <a:pt x="1239" y="1010"/>
                    </a:lnTo>
                    <a:cubicBezTo>
                      <a:pt x="1184" y="1010"/>
                      <a:pt x="1143" y="997"/>
                      <a:pt x="1116" y="972"/>
                    </a:cubicBezTo>
                    <a:cubicBezTo>
                      <a:pt x="1089" y="948"/>
                      <a:pt x="1075" y="914"/>
                      <a:pt x="1075" y="872"/>
                    </a:cubicBezTo>
                    <a:cubicBezTo>
                      <a:pt x="1075" y="861"/>
                      <a:pt x="1077" y="850"/>
                      <a:pt x="1081" y="838"/>
                    </a:cubicBezTo>
                    <a:cubicBezTo>
                      <a:pt x="1085" y="827"/>
                      <a:pt x="1091" y="815"/>
                      <a:pt x="1099" y="803"/>
                    </a:cubicBezTo>
                    <a:cubicBezTo>
                      <a:pt x="1107" y="791"/>
                      <a:pt x="1115" y="779"/>
                      <a:pt x="1124" y="768"/>
                    </a:cubicBezTo>
                    <a:cubicBezTo>
                      <a:pt x="1133" y="756"/>
                      <a:pt x="1143" y="742"/>
                      <a:pt x="1156" y="725"/>
                    </a:cubicBezTo>
                    <a:lnTo>
                      <a:pt x="1612" y="115"/>
                    </a:lnTo>
                    <a:cubicBezTo>
                      <a:pt x="1642" y="74"/>
                      <a:pt x="1667" y="45"/>
                      <a:pt x="1686" y="27"/>
                    </a:cubicBezTo>
                    <a:cubicBezTo>
                      <a:pt x="1705" y="9"/>
                      <a:pt x="1728" y="0"/>
                      <a:pt x="1755" y="0"/>
                    </a:cubicBezTo>
                    <a:cubicBezTo>
                      <a:pt x="1843" y="0"/>
                      <a:pt x="1886" y="50"/>
                      <a:pt x="1886" y="150"/>
                    </a:cubicBezTo>
                    <a:lnTo>
                      <a:pt x="1886" y="817"/>
                    </a:lnTo>
                    <a:lnTo>
                      <a:pt x="1923" y="817"/>
                    </a:lnTo>
                    <a:cubicBezTo>
                      <a:pt x="1967" y="817"/>
                      <a:pt x="2003" y="823"/>
                      <a:pt x="2030" y="835"/>
                    </a:cubicBezTo>
                    <a:cubicBezTo>
                      <a:pt x="2056" y="847"/>
                      <a:pt x="2070" y="873"/>
                      <a:pt x="2070" y="914"/>
                    </a:cubicBezTo>
                    <a:cubicBezTo>
                      <a:pt x="2070" y="947"/>
                      <a:pt x="2059" y="972"/>
                      <a:pt x="2037" y="987"/>
                    </a:cubicBezTo>
                    <a:cubicBezTo>
                      <a:pt x="2018" y="1002"/>
                      <a:pt x="1982" y="1010"/>
                      <a:pt x="1939" y="1010"/>
                    </a:cubicBezTo>
                    <a:lnTo>
                      <a:pt x="1886" y="1010"/>
                    </a:lnTo>
                    <a:lnTo>
                      <a:pt x="1886" y="1170"/>
                    </a:lnTo>
                    <a:cubicBezTo>
                      <a:pt x="1886" y="1214"/>
                      <a:pt x="1876" y="1247"/>
                      <a:pt x="1857" y="1268"/>
                    </a:cubicBezTo>
                    <a:cubicBezTo>
                      <a:pt x="1837" y="1290"/>
                      <a:pt x="1811" y="1301"/>
                      <a:pt x="1779" y="1301"/>
                    </a:cubicBezTo>
                    <a:cubicBezTo>
                      <a:pt x="1747" y="1301"/>
                      <a:pt x="1720" y="1289"/>
                      <a:pt x="1701" y="1267"/>
                    </a:cubicBezTo>
                    <a:cubicBezTo>
                      <a:pt x="1681" y="1245"/>
                      <a:pt x="1671" y="1213"/>
                      <a:pt x="1671" y="1170"/>
                    </a:cubicBezTo>
                    <a:close/>
                    <a:moveTo>
                      <a:pt x="1301" y="817"/>
                    </a:moveTo>
                    <a:lnTo>
                      <a:pt x="1671" y="817"/>
                    </a:lnTo>
                    <a:lnTo>
                      <a:pt x="1671" y="316"/>
                    </a:lnTo>
                    <a:lnTo>
                      <a:pt x="1301" y="817"/>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9" name="组合 38">
              <a:extLst>
                <a:ext uri="{FF2B5EF4-FFF2-40B4-BE49-F238E27FC236}">
                  <a16:creationId xmlns:a16="http://schemas.microsoft.com/office/drawing/2014/main" id="{8B36F6B4-3F6D-4D9D-8BE3-407E66256D20}"/>
                </a:ext>
              </a:extLst>
            </p:cNvPr>
            <p:cNvGrpSpPr/>
            <p:nvPr/>
          </p:nvGrpSpPr>
          <p:grpSpPr>
            <a:xfrm>
              <a:off x="682995" y="4195386"/>
              <a:ext cx="2550438" cy="432824"/>
              <a:chOff x="682995" y="4195386"/>
              <a:chExt cx="2550438" cy="432824"/>
            </a:xfrm>
          </p:grpSpPr>
          <p:sp>
            <p:nvSpPr>
              <p:cNvPr id="40" name="Freeform 2138">
                <a:extLst>
                  <a:ext uri="{FF2B5EF4-FFF2-40B4-BE49-F238E27FC236}">
                    <a16:creationId xmlns:a16="http://schemas.microsoft.com/office/drawing/2014/main" id="{E6C3A465-60B5-4A9D-A2DE-B03521A92D8C}"/>
                  </a:ext>
                </a:extLst>
              </p:cNvPr>
              <p:cNvSpPr>
                <a:spLocks noEditPoints="1"/>
              </p:cNvSpPr>
              <p:nvPr/>
            </p:nvSpPr>
            <p:spPr bwMode="auto">
              <a:xfrm>
                <a:off x="2735223" y="4315083"/>
                <a:ext cx="498210" cy="313127"/>
              </a:xfrm>
              <a:custGeom>
                <a:avLst/>
                <a:gdLst>
                  <a:gd name="T0" fmla="*/ 882 w 2070"/>
                  <a:gd name="T1" fmla="*/ 660 h 1301"/>
                  <a:gd name="T2" fmla="*/ 864 w 2070"/>
                  <a:gd name="T3" fmla="*/ 903 h 1301"/>
                  <a:gd name="T4" fmla="*/ 801 w 2070"/>
                  <a:gd name="T5" fmla="*/ 1087 h 1301"/>
                  <a:gd name="T6" fmla="*/ 649 w 2070"/>
                  <a:gd name="T7" fmla="*/ 1244 h 1301"/>
                  <a:gd name="T8" fmla="*/ 442 w 2070"/>
                  <a:gd name="T9" fmla="*/ 1299 h 1301"/>
                  <a:gd name="T10" fmla="*/ 208 w 2070"/>
                  <a:gd name="T11" fmla="*/ 1225 h 1301"/>
                  <a:gd name="T12" fmla="*/ 51 w 2070"/>
                  <a:gd name="T13" fmla="*/ 1020 h 1301"/>
                  <a:gd name="T14" fmla="*/ 12 w 2070"/>
                  <a:gd name="T15" fmla="*/ 862 h 1301"/>
                  <a:gd name="T16" fmla="*/ 0 w 2070"/>
                  <a:gd name="T17" fmla="*/ 674 h 1301"/>
                  <a:gd name="T18" fmla="*/ 14 w 2070"/>
                  <a:gd name="T19" fmla="*/ 440 h 1301"/>
                  <a:gd name="T20" fmla="*/ 56 w 2070"/>
                  <a:gd name="T21" fmla="*/ 261 h 1301"/>
                  <a:gd name="T22" fmla="*/ 204 w 2070"/>
                  <a:gd name="T23" fmla="*/ 72 h 1301"/>
                  <a:gd name="T24" fmla="*/ 435 w 2070"/>
                  <a:gd name="T25" fmla="*/ 7 h 1301"/>
                  <a:gd name="T26" fmla="*/ 596 w 2070"/>
                  <a:gd name="T27" fmla="*/ 36 h 1301"/>
                  <a:gd name="T28" fmla="*/ 723 w 2070"/>
                  <a:gd name="T29" fmla="*/ 120 h 1301"/>
                  <a:gd name="T30" fmla="*/ 816 w 2070"/>
                  <a:gd name="T31" fmla="*/ 258 h 1301"/>
                  <a:gd name="T32" fmla="*/ 882 w 2070"/>
                  <a:gd name="T33" fmla="*/ 660 h 1301"/>
                  <a:gd name="T34" fmla="*/ 646 w 2070"/>
                  <a:gd name="T35" fmla="*/ 643 h 1301"/>
                  <a:gd name="T36" fmla="*/ 627 w 2070"/>
                  <a:gd name="T37" fmla="*/ 385 h 1301"/>
                  <a:gd name="T38" fmla="*/ 563 w 2070"/>
                  <a:gd name="T39" fmla="*/ 233 h 1301"/>
                  <a:gd name="T40" fmla="*/ 439 w 2070"/>
                  <a:gd name="T41" fmla="*/ 182 h 1301"/>
                  <a:gd name="T42" fmla="*/ 281 w 2070"/>
                  <a:gd name="T43" fmla="*/ 297 h 1301"/>
                  <a:gd name="T44" fmla="*/ 237 w 2070"/>
                  <a:gd name="T45" fmla="*/ 649 h 1301"/>
                  <a:gd name="T46" fmla="*/ 255 w 2070"/>
                  <a:gd name="T47" fmla="*/ 915 h 1301"/>
                  <a:gd name="T48" fmla="*/ 319 w 2070"/>
                  <a:gd name="T49" fmla="*/ 1071 h 1301"/>
                  <a:gd name="T50" fmla="*/ 441 w 2070"/>
                  <a:gd name="T51" fmla="*/ 1124 h 1301"/>
                  <a:gd name="T52" fmla="*/ 565 w 2070"/>
                  <a:gd name="T53" fmla="*/ 1069 h 1301"/>
                  <a:gd name="T54" fmla="*/ 628 w 2070"/>
                  <a:gd name="T55" fmla="*/ 911 h 1301"/>
                  <a:gd name="T56" fmla="*/ 646 w 2070"/>
                  <a:gd name="T57" fmla="*/ 643 h 1301"/>
                  <a:gd name="T58" fmla="*/ 1671 w 2070"/>
                  <a:gd name="T59" fmla="*/ 1170 h 1301"/>
                  <a:gd name="T60" fmla="*/ 1671 w 2070"/>
                  <a:gd name="T61" fmla="*/ 1010 h 1301"/>
                  <a:gd name="T62" fmla="*/ 1239 w 2070"/>
                  <a:gd name="T63" fmla="*/ 1010 h 1301"/>
                  <a:gd name="T64" fmla="*/ 1116 w 2070"/>
                  <a:gd name="T65" fmla="*/ 972 h 1301"/>
                  <a:gd name="T66" fmla="*/ 1075 w 2070"/>
                  <a:gd name="T67" fmla="*/ 872 h 1301"/>
                  <a:gd name="T68" fmla="*/ 1081 w 2070"/>
                  <a:gd name="T69" fmla="*/ 838 h 1301"/>
                  <a:gd name="T70" fmla="*/ 1099 w 2070"/>
                  <a:gd name="T71" fmla="*/ 803 h 1301"/>
                  <a:gd name="T72" fmla="*/ 1124 w 2070"/>
                  <a:gd name="T73" fmla="*/ 768 h 1301"/>
                  <a:gd name="T74" fmla="*/ 1156 w 2070"/>
                  <a:gd name="T75" fmla="*/ 725 h 1301"/>
                  <a:gd name="T76" fmla="*/ 1612 w 2070"/>
                  <a:gd name="T77" fmla="*/ 115 h 1301"/>
                  <a:gd name="T78" fmla="*/ 1686 w 2070"/>
                  <a:gd name="T79" fmla="*/ 27 h 1301"/>
                  <a:gd name="T80" fmla="*/ 1755 w 2070"/>
                  <a:gd name="T81" fmla="*/ 0 h 1301"/>
                  <a:gd name="T82" fmla="*/ 1886 w 2070"/>
                  <a:gd name="T83" fmla="*/ 150 h 1301"/>
                  <a:gd name="T84" fmla="*/ 1886 w 2070"/>
                  <a:gd name="T85" fmla="*/ 817 h 1301"/>
                  <a:gd name="T86" fmla="*/ 1923 w 2070"/>
                  <a:gd name="T87" fmla="*/ 817 h 1301"/>
                  <a:gd name="T88" fmla="*/ 2030 w 2070"/>
                  <a:gd name="T89" fmla="*/ 835 h 1301"/>
                  <a:gd name="T90" fmla="*/ 2070 w 2070"/>
                  <a:gd name="T91" fmla="*/ 914 h 1301"/>
                  <a:gd name="T92" fmla="*/ 2037 w 2070"/>
                  <a:gd name="T93" fmla="*/ 987 h 1301"/>
                  <a:gd name="T94" fmla="*/ 1939 w 2070"/>
                  <a:gd name="T95" fmla="*/ 1010 h 1301"/>
                  <a:gd name="T96" fmla="*/ 1886 w 2070"/>
                  <a:gd name="T97" fmla="*/ 1010 h 1301"/>
                  <a:gd name="T98" fmla="*/ 1886 w 2070"/>
                  <a:gd name="T99" fmla="*/ 1170 h 1301"/>
                  <a:gd name="T100" fmla="*/ 1857 w 2070"/>
                  <a:gd name="T101" fmla="*/ 1268 h 1301"/>
                  <a:gd name="T102" fmla="*/ 1779 w 2070"/>
                  <a:gd name="T103" fmla="*/ 1301 h 1301"/>
                  <a:gd name="T104" fmla="*/ 1701 w 2070"/>
                  <a:gd name="T105" fmla="*/ 1267 h 1301"/>
                  <a:gd name="T106" fmla="*/ 1671 w 2070"/>
                  <a:gd name="T107" fmla="*/ 1170 h 1301"/>
                  <a:gd name="T108" fmla="*/ 1301 w 2070"/>
                  <a:gd name="T109" fmla="*/ 817 h 1301"/>
                  <a:gd name="T110" fmla="*/ 1671 w 2070"/>
                  <a:gd name="T111" fmla="*/ 817 h 1301"/>
                  <a:gd name="T112" fmla="*/ 1671 w 2070"/>
                  <a:gd name="T113" fmla="*/ 316 h 1301"/>
                  <a:gd name="T114" fmla="*/ 1301 w 2070"/>
                  <a:gd name="T115" fmla="*/ 81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0" h="1301">
                    <a:moveTo>
                      <a:pt x="882" y="660"/>
                    </a:moveTo>
                    <a:cubicBezTo>
                      <a:pt x="882" y="754"/>
                      <a:pt x="876" y="835"/>
                      <a:pt x="864" y="903"/>
                    </a:cubicBezTo>
                    <a:cubicBezTo>
                      <a:pt x="853" y="970"/>
                      <a:pt x="832" y="1032"/>
                      <a:pt x="801" y="1087"/>
                    </a:cubicBezTo>
                    <a:cubicBezTo>
                      <a:pt x="762" y="1155"/>
                      <a:pt x="711" y="1207"/>
                      <a:pt x="649" y="1244"/>
                    </a:cubicBezTo>
                    <a:cubicBezTo>
                      <a:pt x="587" y="1280"/>
                      <a:pt x="518" y="1299"/>
                      <a:pt x="442" y="1299"/>
                    </a:cubicBezTo>
                    <a:cubicBezTo>
                      <a:pt x="355" y="1299"/>
                      <a:pt x="277" y="1274"/>
                      <a:pt x="208" y="1225"/>
                    </a:cubicBezTo>
                    <a:cubicBezTo>
                      <a:pt x="138" y="1175"/>
                      <a:pt x="86" y="1107"/>
                      <a:pt x="51" y="1020"/>
                    </a:cubicBezTo>
                    <a:cubicBezTo>
                      <a:pt x="33" y="972"/>
                      <a:pt x="21" y="919"/>
                      <a:pt x="12" y="862"/>
                    </a:cubicBezTo>
                    <a:cubicBezTo>
                      <a:pt x="4" y="804"/>
                      <a:pt x="0" y="742"/>
                      <a:pt x="0" y="674"/>
                    </a:cubicBezTo>
                    <a:cubicBezTo>
                      <a:pt x="0" y="588"/>
                      <a:pt x="4" y="510"/>
                      <a:pt x="14" y="440"/>
                    </a:cubicBezTo>
                    <a:cubicBezTo>
                      <a:pt x="23" y="371"/>
                      <a:pt x="37" y="311"/>
                      <a:pt x="56" y="261"/>
                    </a:cubicBezTo>
                    <a:cubicBezTo>
                      <a:pt x="91" y="178"/>
                      <a:pt x="140" y="116"/>
                      <a:pt x="204" y="72"/>
                    </a:cubicBezTo>
                    <a:cubicBezTo>
                      <a:pt x="269" y="29"/>
                      <a:pt x="346" y="7"/>
                      <a:pt x="435" y="7"/>
                    </a:cubicBezTo>
                    <a:cubicBezTo>
                      <a:pt x="495" y="7"/>
                      <a:pt x="548" y="17"/>
                      <a:pt x="596" y="36"/>
                    </a:cubicBezTo>
                    <a:cubicBezTo>
                      <a:pt x="645" y="55"/>
                      <a:pt x="687" y="83"/>
                      <a:pt x="723" y="120"/>
                    </a:cubicBezTo>
                    <a:cubicBezTo>
                      <a:pt x="760" y="157"/>
                      <a:pt x="791" y="203"/>
                      <a:pt x="816" y="258"/>
                    </a:cubicBezTo>
                    <a:cubicBezTo>
                      <a:pt x="860" y="352"/>
                      <a:pt x="882" y="487"/>
                      <a:pt x="882" y="660"/>
                    </a:cubicBezTo>
                    <a:close/>
                    <a:moveTo>
                      <a:pt x="646" y="643"/>
                    </a:moveTo>
                    <a:cubicBezTo>
                      <a:pt x="646" y="538"/>
                      <a:pt x="639" y="452"/>
                      <a:pt x="627" y="385"/>
                    </a:cubicBezTo>
                    <a:cubicBezTo>
                      <a:pt x="614" y="318"/>
                      <a:pt x="593" y="267"/>
                      <a:pt x="563" y="233"/>
                    </a:cubicBezTo>
                    <a:cubicBezTo>
                      <a:pt x="533" y="199"/>
                      <a:pt x="492" y="182"/>
                      <a:pt x="439" y="182"/>
                    </a:cubicBezTo>
                    <a:cubicBezTo>
                      <a:pt x="363" y="182"/>
                      <a:pt x="310" y="220"/>
                      <a:pt x="281" y="297"/>
                    </a:cubicBezTo>
                    <a:cubicBezTo>
                      <a:pt x="251" y="373"/>
                      <a:pt x="237" y="490"/>
                      <a:pt x="237" y="649"/>
                    </a:cubicBezTo>
                    <a:cubicBezTo>
                      <a:pt x="237" y="757"/>
                      <a:pt x="243" y="846"/>
                      <a:pt x="255" y="915"/>
                    </a:cubicBezTo>
                    <a:cubicBezTo>
                      <a:pt x="268" y="984"/>
                      <a:pt x="290" y="1036"/>
                      <a:pt x="319" y="1071"/>
                    </a:cubicBezTo>
                    <a:cubicBezTo>
                      <a:pt x="349" y="1106"/>
                      <a:pt x="390" y="1124"/>
                      <a:pt x="441" y="1124"/>
                    </a:cubicBezTo>
                    <a:cubicBezTo>
                      <a:pt x="494" y="1124"/>
                      <a:pt x="535" y="1106"/>
                      <a:pt x="565" y="1069"/>
                    </a:cubicBezTo>
                    <a:cubicBezTo>
                      <a:pt x="594" y="1032"/>
                      <a:pt x="616" y="980"/>
                      <a:pt x="628" y="911"/>
                    </a:cubicBezTo>
                    <a:cubicBezTo>
                      <a:pt x="640" y="843"/>
                      <a:pt x="646" y="753"/>
                      <a:pt x="646" y="643"/>
                    </a:cubicBezTo>
                    <a:close/>
                    <a:moveTo>
                      <a:pt x="1671" y="1170"/>
                    </a:moveTo>
                    <a:lnTo>
                      <a:pt x="1671" y="1010"/>
                    </a:lnTo>
                    <a:lnTo>
                      <a:pt x="1239" y="1010"/>
                    </a:lnTo>
                    <a:cubicBezTo>
                      <a:pt x="1184" y="1010"/>
                      <a:pt x="1143" y="997"/>
                      <a:pt x="1116" y="972"/>
                    </a:cubicBezTo>
                    <a:cubicBezTo>
                      <a:pt x="1089" y="948"/>
                      <a:pt x="1075" y="914"/>
                      <a:pt x="1075" y="872"/>
                    </a:cubicBezTo>
                    <a:cubicBezTo>
                      <a:pt x="1075" y="861"/>
                      <a:pt x="1077" y="850"/>
                      <a:pt x="1081" y="838"/>
                    </a:cubicBezTo>
                    <a:cubicBezTo>
                      <a:pt x="1085" y="827"/>
                      <a:pt x="1091" y="815"/>
                      <a:pt x="1099" y="803"/>
                    </a:cubicBezTo>
                    <a:cubicBezTo>
                      <a:pt x="1107" y="791"/>
                      <a:pt x="1115" y="779"/>
                      <a:pt x="1124" y="768"/>
                    </a:cubicBezTo>
                    <a:cubicBezTo>
                      <a:pt x="1133" y="756"/>
                      <a:pt x="1143" y="742"/>
                      <a:pt x="1156" y="725"/>
                    </a:cubicBezTo>
                    <a:lnTo>
                      <a:pt x="1612" y="115"/>
                    </a:lnTo>
                    <a:cubicBezTo>
                      <a:pt x="1642" y="74"/>
                      <a:pt x="1667" y="45"/>
                      <a:pt x="1686" y="27"/>
                    </a:cubicBezTo>
                    <a:cubicBezTo>
                      <a:pt x="1705" y="9"/>
                      <a:pt x="1728" y="0"/>
                      <a:pt x="1755" y="0"/>
                    </a:cubicBezTo>
                    <a:cubicBezTo>
                      <a:pt x="1843" y="0"/>
                      <a:pt x="1886" y="50"/>
                      <a:pt x="1886" y="150"/>
                    </a:cubicBezTo>
                    <a:lnTo>
                      <a:pt x="1886" y="817"/>
                    </a:lnTo>
                    <a:lnTo>
                      <a:pt x="1923" y="817"/>
                    </a:lnTo>
                    <a:cubicBezTo>
                      <a:pt x="1967" y="817"/>
                      <a:pt x="2003" y="823"/>
                      <a:pt x="2030" y="835"/>
                    </a:cubicBezTo>
                    <a:cubicBezTo>
                      <a:pt x="2056" y="847"/>
                      <a:pt x="2070" y="873"/>
                      <a:pt x="2070" y="914"/>
                    </a:cubicBezTo>
                    <a:cubicBezTo>
                      <a:pt x="2070" y="947"/>
                      <a:pt x="2059" y="972"/>
                      <a:pt x="2037" y="987"/>
                    </a:cubicBezTo>
                    <a:cubicBezTo>
                      <a:pt x="2018" y="1002"/>
                      <a:pt x="1982" y="1010"/>
                      <a:pt x="1939" y="1010"/>
                    </a:cubicBezTo>
                    <a:lnTo>
                      <a:pt x="1886" y="1010"/>
                    </a:lnTo>
                    <a:lnTo>
                      <a:pt x="1886" y="1170"/>
                    </a:lnTo>
                    <a:cubicBezTo>
                      <a:pt x="1886" y="1214"/>
                      <a:pt x="1876" y="1247"/>
                      <a:pt x="1857" y="1268"/>
                    </a:cubicBezTo>
                    <a:cubicBezTo>
                      <a:pt x="1837" y="1290"/>
                      <a:pt x="1811" y="1301"/>
                      <a:pt x="1779" y="1301"/>
                    </a:cubicBezTo>
                    <a:cubicBezTo>
                      <a:pt x="1747" y="1301"/>
                      <a:pt x="1720" y="1289"/>
                      <a:pt x="1701" y="1267"/>
                    </a:cubicBezTo>
                    <a:cubicBezTo>
                      <a:pt x="1681" y="1245"/>
                      <a:pt x="1671" y="1213"/>
                      <a:pt x="1671" y="1170"/>
                    </a:cubicBezTo>
                    <a:close/>
                    <a:moveTo>
                      <a:pt x="1301" y="817"/>
                    </a:moveTo>
                    <a:lnTo>
                      <a:pt x="1671" y="817"/>
                    </a:lnTo>
                    <a:lnTo>
                      <a:pt x="1671" y="316"/>
                    </a:lnTo>
                    <a:lnTo>
                      <a:pt x="1301" y="817"/>
                    </a:lnTo>
                    <a:close/>
                  </a:path>
                </a:pathLst>
              </a:cu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41" name="组合 40">
                <a:extLst>
                  <a:ext uri="{FF2B5EF4-FFF2-40B4-BE49-F238E27FC236}">
                    <a16:creationId xmlns:a16="http://schemas.microsoft.com/office/drawing/2014/main" id="{AA220369-0E5D-4D88-8EDE-34B8B8B86F81}"/>
                  </a:ext>
                </a:extLst>
              </p:cNvPr>
              <p:cNvGrpSpPr/>
              <p:nvPr/>
            </p:nvGrpSpPr>
            <p:grpSpPr>
              <a:xfrm>
                <a:off x="682995" y="4195386"/>
                <a:ext cx="1845551" cy="359757"/>
                <a:chOff x="682995" y="4195386"/>
                <a:chExt cx="1845551" cy="359757"/>
              </a:xfrm>
            </p:grpSpPr>
            <p:grpSp>
              <p:nvGrpSpPr>
                <p:cNvPr id="42" name="组合 41">
                  <a:extLst>
                    <a:ext uri="{FF2B5EF4-FFF2-40B4-BE49-F238E27FC236}">
                      <a16:creationId xmlns:a16="http://schemas.microsoft.com/office/drawing/2014/main" id="{DE5E7A17-BD12-4B7C-9DD7-65A18352E59E}"/>
                    </a:ext>
                  </a:extLst>
                </p:cNvPr>
                <p:cNvGrpSpPr/>
                <p:nvPr/>
              </p:nvGrpSpPr>
              <p:grpSpPr>
                <a:xfrm flipH="1">
                  <a:off x="2435423" y="4397393"/>
                  <a:ext cx="93123" cy="155981"/>
                  <a:chOff x="1489650" y="5383260"/>
                  <a:chExt cx="93123" cy="155981"/>
                </a:xfrm>
              </p:grpSpPr>
              <p:sp>
                <p:nvSpPr>
                  <p:cNvPr id="44" name="Freeform 2143">
                    <a:extLst>
                      <a:ext uri="{FF2B5EF4-FFF2-40B4-BE49-F238E27FC236}">
                        <a16:creationId xmlns:a16="http://schemas.microsoft.com/office/drawing/2014/main" id="{D2D0CD17-B48E-4F17-8B71-674ADFDE20E3}"/>
                      </a:ext>
                    </a:extLst>
                  </p:cNvPr>
                  <p:cNvSpPr>
                    <a:spLocks/>
                  </p:cNvSpPr>
                  <p:nvPr/>
                </p:nvSpPr>
                <p:spPr bwMode="auto">
                  <a:xfrm>
                    <a:off x="1489650" y="5383260"/>
                    <a:ext cx="93123" cy="107092"/>
                  </a:xfrm>
                  <a:custGeom>
                    <a:avLst/>
                    <a:gdLst>
                      <a:gd name="T0" fmla="*/ 0 w 388"/>
                      <a:gd name="T1" fmla="*/ 0 h 441"/>
                      <a:gd name="T2" fmla="*/ 0 w 388"/>
                      <a:gd name="T3" fmla="*/ 197 h 441"/>
                      <a:gd name="T4" fmla="*/ 257 w 388"/>
                      <a:gd name="T5" fmla="*/ 441 h 441"/>
                      <a:gd name="T6" fmla="*/ 388 w 388"/>
                      <a:gd name="T7" fmla="*/ 332 h 441"/>
                      <a:gd name="T8" fmla="*/ 0 w 388"/>
                      <a:gd name="T9" fmla="*/ 0 h 441"/>
                    </a:gdLst>
                    <a:ahLst/>
                    <a:cxnLst>
                      <a:cxn ang="0">
                        <a:pos x="T0" y="T1"/>
                      </a:cxn>
                      <a:cxn ang="0">
                        <a:pos x="T2" y="T3"/>
                      </a:cxn>
                      <a:cxn ang="0">
                        <a:pos x="T4" y="T5"/>
                      </a:cxn>
                      <a:cxn ang="0">
                        <a:pos x="T6" y="T7"/>
                      </a:cxn>
                      <a:cxn ang="0">
                        <a:pos x="T8" y="T9"/>
                      </a:cxn>
                    </a:cxnLst>
                    <a:rect l="0" t="0" r="r" b="b"/>
                    <a:pathLst>
                      <a:path w="388" h="441">
                        <a:moveTo>
                          <a:pt x="0" y="0"/>
                        </a:moveTo>
                        <a:lnTo>
                          <a:pt x="0" y="197"/>
                        </a:lnTo>
                        <a:lnTo>
                          <a:pt x="257" y="441"/>
                        </a:lnTo>
                        <a:lnTo>
                          <a:pt x="388" y="332"/>
                        </a:lnTo>
                        <a:lnTo>
                          <a:pt x="0" y="0"/>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Freeform 2144">
                    <a:extLst>
                      <a:ext uri="{FF2B5EF4-FFF2-40B4-BE49-F238E27FC236}">
                        <a16:creationId xmlns:a16="http://schemas.microsoft.com/office/drawing/2014/main" id="{674A129E-8759-46D5-8912-C78EC50178CB}"/>
                      </a:ext>
                    </a:extLst>
                  </p:cNvPr>
                  <p:cNvSpPr>
                    <a:spLocks/>
                  </p:cNvSpPr>
                  <p:nvPr/>
                </p:nvSpPr>
                <p:spPr bwMode="auto">
                  <a:xfrm>
                    <a:off x="1489650" y="5437970"/>
                    <a:ext cx="93123" cy="101271"/>
                  </a:xfrm>
                  <a:custGeom>
                    <a:avLst/>
                    <a:gdLst>
                      <a:gd name="T0" fmla="*/ 262 w 388"/>
                      <a:gd name="T1" fmla="*/ 0 h 423"/>
                      <a:gd name="T2" fmla="*/ 0 w 388"/>
                      <a:gd name="T3" fmla="*/ 214 h 423"/>
                      <a:gd name="T4" fmla="*/ 0 w 388"/>
                      <a:gd name="T5" fmla="*/ 423 h 423"/>
                      <a:gd name="T6" fmla="*/ 388 w 388"/>
                      <a:gd name="T7" fmla="*/ 109 h 423"/>
                      <a:gd name="T8" fmla="*/ 262 w 388"/>
                      <a:gd name="T9" fmla="*/ 0 h 423"/>
                    </a:gdLst>
                    <a:ahLst/>
                    <a:cxnLst>
                      <a:cxn ang="0">
                        <a:pos x="T0" y="T1"/>
                      </a:cxn>
                      <a:cxn ang="0">
                        <a:pos x="T2" y="T3"/>
                      </a:cxn>
                      <a:cxn ang="0">
                        <a:pos x="T4" y="T5"/>
                      </a:cxn>
                      <a:cxn ang="0">
                        <a:pos x="T6" y="T7"/>
                      </a:cxn>
                      <a:cxn ang="0">
                        <a:pos x="T8" y="T9"/>
                      </a:cxn>
                    </a:cxnLst>
                    <a:rect l="0" t="0" r="r" b="b"/>
                    <a:pathLst>
                      <a:path w="388" h="423">
                        <a:moveTo>
                          <a:pt x="262" y="0"/>
                        </a:moveTo>
                        <a:lnTo>
                          <a:pt x="0" y="214"/>
                        </a:lnTo>
                        <a:lnTo>
                          <a:pt x="0" y="423"/>
                        </a:lnTo>
                        <a:lnTo>
                          <a:pt x="388" y="109"/>
                        </a:lnTo>
                        <a:lnTo>
                          <a:pt x="262" y="0"/>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3" name="Text Box 16">
                  <a:extLst>
                    <a:ext uri="{FF2B5EF4-FFF2-40B4-BE49-F238E27FC236}">
                      <a16:creationId xmlns:a16="http://schemas.microsoft.com/office/drawing/2014/main" id="{E866F9EF-4863-494A-9794-21ED17A738A0}"/>
                    </a:ext>
                  </a:extLst>
                </p:cNvPr>
                <p:cNvSpPr txBox="1">
                  <a:spLocks noChangeArrowheads="1"/>
                </p:cNvSpPr>
                <p:nvPr/>
              </p:nvSpPr>
              <p:spPr bwMode="auto">
                <a:xfrm>
                  <a:off x="682995" y="4195386"/>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4</a:t>
                  </a:r>
                  <a:endPar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grpSp>
      <p:grpSp>
        <p:nvGrpSpPr>
          <p:cNvPr id="51" name="组合 50">
            <a:extLst>
              <a:ext uri="{FF2B5EF4-FFF2-40B4-BE49-F238E27FC236}">
                <a16:creationId xmlns:a16="http://schemas.microsoft.com/office/drawing/2014/main" id="{1057BEFB-F34E-4FCF-8094-6A5A69915FA9}"/>
              </a:ext>
            </a:extLst>
          </p:cNvPr>
          <p:cNvGrpSpPr/>
          <p:nvPr/>
        </p:nvGrpSpPr>
        <p:grpSpPr>
          <a:xfrm>
            <a:off x="3305335" y="1554248"/>
            <a:ext cx="1479842" cy="1983413"/>
            <a:chOff x="3439357" y="1858841"/>
            <a:chExt cx="1795099" cy="2217494"/>
          </a:xfrm>
        </p:grpSpPr>
        <p:grpSp>
          <p:nvGrpSpPr>
            <p:cNvPr id="52" name="组合 51">
              <a:extLst>
                <a:ext uri="{FF2B5EF4-FFF2-40B4-BE49-F238E27FC236}">
                  <a16:creationId xmlns:a16="http://schemas.microsoft.com/office/drawing/2014/main" id="{F1A718E6-6C1A-4B84-B487-758E00F2B073}"/>
                </a:ext>
              </a:extLst>
            </p:cNvPr>
            <p:cNvGrpSpPr/>
            <p:nvPr/>
          </p:nvGrpSpPr>
          <p:grpSpPr>
            <a:xfrm>
              <a:off x="3439357" y="2958818"/>
              <a:ext cx="1795099" cy="1117517"/>
              <a:chOff x="3263900" y="3144838"/>
              <a:chExt cx="2060575" cy="1282786"/>
            </a:xfrm>
          </p:grpSpPr>
          <p:grpSp>
            <p:nvGrpSpPr>
              <p:cNvPr id="59" name="组合 58">
                <a:extLst>
                  <a:ext uri="{FF2B5EF4-FFF2-40B4-BE49-F238E27FC236}">
                    <a16:creationId xmlns:a16="http://schemas.microsoft.com/office/drawing/2014/main" id="{05EB2464-D008-451C-A148-097A19884429}"/>
                  </a:ext>
                </a:extLst>
              </p:cNvPr>
              <p:cNvGrpSpPr/>
              <p:nvPr/>
            </p:nvGrpSpPr>
            <p:grpSpPr>
              <a:xfrm>
                <a:off x="3263900" y="3144838"/>
                <a:ext cx="2060575" cy="1282786"/>
                <a:chOff x="3263900" y="3144838"/>
                <a:chExt cx="2060575" cy="1282786"/>
              </a:xfrm>
            </p:grpSpPr>
            <p:grpSp>
              <p:nvGrpSpPr>
                <p:cNvPr id="61" name="组合 60">
                  <a:extLst>
                    <a:ext uri="{FF2B5EF4-FFF2-40B4-BE49-F238E27FC236}">
                      <a16:creationId xmlns:a16="http://schemas.microsoft.com/office/drawing/2014/main" id="{083252FF-583D-4738-9FC9-DB05288180CC}"/>
                    </a:ext>
                  </a:extLst>
                </p:cNvPr>
                <p:cNvGrpSpPr/>
                <p:nvPr/>
              </p:nvGrpSpPr>
              <p:grpSpPr>
                <a:xfrm>
                  <a:off x="3263900" y="3146426"/>
                  <a:ext cx="1360133" cy="1281198"/>
                  <a:chOff x="3263900" y="3146426"/>
                  <a:chExt cx="1360133" cy="1281198"/>
                </a:xfrm>
              </p:grpSpPr>
              <p:sp>
                <p:nvSpPr>
                  <p:cNvPr id="64" name="Freeform 8">
                    <a:extLst>
                      <a:ext uri="{FF2B5EF4-FFF2-40B4-BE49-F238E27FC236}">
                        <a16:creationId xmlns:a16="http://schemas.microsoft.com/office/drawing/2014/main" id="{8B8F5E38-58DC-42B1-B9FC-840CB36BB142}"/>
                      </a:ext>
                    </a:extLst>
                  </p:cNvPr>
                  <p:cNvSpPr>
                    <a:spLocks/>
                  </p:cNvSpPr>
                  <p:nvPr/>
                </p:nvSpPr>
                <p:spPr bwMode="auto">
                  <a:xfrm>
                    <a:off x="3263900" y="3146426"/>
                    <a:ext cx="1355725" cy="1277938"/>
                  </a:xfrm>
                  <a:custGeom>
                    <a:avLst/>
                    <a:gdLst>
                      <a:gd name="T0" fmla="*/ 4127 w 4127"/>
                      <a:gd name="T1" fmla="*/ 2664 h 3892"/>
                      <a:gd name="T2" fmla="*/ 2000 w 4127"/>
                      <a:gd name="T3" fmla="*/ 0 h 3892"/>
                      <a:gd name="T4" fmla="*/ 0 w 4127"/>
                      <a:gd name="T5" fmla="*/ 0 h 3892"/>
                      <a:gd name="T6" fmla="*/ 3141 w 4127"/>
                      <a:gd name="T7" fmla="*/ 3892 h 3892"/>
                      <a:gd name="T8" fmla="*/ 4127 w 4127"/>
                      <a:gd name="T9" fmla="*/ 2664 h 3892"/>
                    </a:gdLst>
                    <a:ahLst/>
                    <a:cxnLst>
                      <a:cxn ang="0">
                        <a:pos x="T0" y="T1"/>
                      </a:cxn>
                      <a:cxn ang="0">
                        <a:pos x="T2" y="T3"/>
                      </a:cxn>
                      <a:cxn ang="0">
                        <a:pos x="T4" y="T5"/>
                      </a:cxn>
                      <a:cxn ang="0">
                        <a:pos x="T6" y="T7"/>
                      </a:cxn>
                      <a:cxn ang="0">
                        <a:pos x="T8" y="T9"/>
                      </a:cxn>
                    </a:cxnLst>
                    <a:rect l="0" t="0" r="r" b="b"/>
                    <a:pathLst>
                      <a:path w="4127" h="3892">
                        <a:moveTo>
                          <a:pt x="4127" y="2664"/>
                        </a:moveTo>
                        <a:lnTo>
                          <a:pt x="2000" y="0"/>
                        </a:lnTo>
                        <a:lnTo>
                          <a:pt x="0" y="0"/>
                        </a:lnTo>
                        <a:lnTo>
                          <a:pt x="3141" y="3892"/>
                        </a:lnTo>
                        <a:lnTo>
                          <a:pt x="4127" y="2664"/>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5" name="Freeform 8">
                    <a:extLst>
                      <a:ext uri="{FF2B5EF4-FFF2-40B4-BE49-F238E27FC236}">
                        <a16:creationId xmlns:a16="http://schemas.microsoft.com/office/drawing/2014/main" id="{7665DF4C-73B4-464B-BC5E-AB97709D760B}"/>
                      </a:ext>
                    </a:extLst>
                  </p:cNvPr>
                  <p:cNvSpPr>
                    <a:spLocks/>
                  </p:cNvSpPr>
                  <p:nvPr/>
                </p:nvSpPr>
                <p:spPr bwMode="auto">
                  <a:xfrm>
                    <a:off x="3268309" y="3149684"/>
                    <a:ext cx="1355724" cy="1277940"/>
                  </a:xfrm>
                  <a:custGeom>
                    <a:avLst/>
                    <a:gdLst>
                      <a:gd name="T0" fmla="*/ 4127 w 4127"/>
                      <a:gd name="T1" fmla="*/ 2664 h 3892"/>
                      <a:gd name="T2" fmla="*/ 2000 w 4127"/>
                      <a:gd name="T3" fmla="*/ 0 h 3892"/>
                      <a:gd name="T4" fmla="*/ 0 w 4127"/>
                      <a:gd name="T5" fmla="*/ 0 h 3892"/>
                      <a:gd name="T6" fmla="*/ 3141 w 4127"/>
                      <a:gd name="T7" fmla="*/ 3892 h 3892"/>
                      <a:gd name="T8" fmla="*/ 4127 w 4127"/>
                      <a:gd name="T9" fmla="*/ 2664 h 3892"/>
                    </a:gdLst>
                    <a:ahLst/>
                    <a:cxnLst>
                      <a:cxn ang="0">
                        <a:pos x="T0" y="T1"/>
                      </a:cxn>
                      <a:cxn ang="0">
                        <a:pos x="T2" y="T3"/>
                      </a:cxn>
                      <a:cxn ang="0">
                        <a:pos x="T4" y="T5"/>
                      </a:cxn>
                      <a:cxn ang="0">
                        <a:pos x="T6" y="T7"/>
                      </a:cxn>
                      <a:cxn ang="0">
                        <a:pos x="T8" y="T9"/>
                      </a:cxn>
                    </a:cxnLst>
                    <a:rect l="0" t="0" r="r" b="b"/>
                    <a:pathLst>
                      <a:path w="4127" h="3892">
                        <a:moveTo>
                          <a:pt x="4127" y="2664"/>
                        </a:moveTo>
                        <a:lnTo>
                          <a:pt x="2000" y="0"/>
                        </a:lnTo>
                        <a:lnTo>
                          <a:pt x="0" y="0"/>
                        </a:lnTo>
                        <a:lnTo>
                          <a:pt x="3141" y="3892"/>
                        </a:lnTo>
                        <a:lnTo>
                          <a:pt x="4127" y="266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2" name="Freeform 7">
                  <a:extLst>
                    <a:ext uri="{FF2B5EF4-FFF2-40B4-BE49-F238E27FC236}">
                      <a16:creationId xmlns:a16="http://schemas.microsoft.com/office/drawing/2014/main" id="{8132F852-CAC1-4061-B967-F350DA3C1008}"/>
                    </a:ext>
                  </a:extLst>
                </p:cNvPr>
                <p:cNvSpPr>
                  <a:spLocks/>
                </p:cNvSpPr>
                <p:nvPr/>
              </p:nvSpPr>
              <p:spPr bwMode="auto">
                <a:xfrm>
                  <a:off x="3968750" y="3144838"/>
                  <a:ext cx="1355725" cy="1277938"/>
                </a:xfrm>
                <a:custGeom>
                  <a:avLst/>
                  <a:gdLst>
                    <a:gd name="T0" fmla="*/ 0 w 4126"/>
                    <a:gd name="T1" fmla="*/ 2664 h 3892"/>
                    <a:gd name="T2" fmla="*/ 2126 w 4126"/>
                    <a:gd name="T3" fmla="*/ 0 h 3892"/>
                    <a:gd name="T4" fmla="*/ 4126 w 4126"/>
                    <a:gd name="T5" fmla="*/ 0 h 3892"/>
                    <a:gd name="T6" fmla="*/ 996 w 4126"/>
                    <a:gd name="T7" fmla="*/ 3892 h 3892"/>
                    <a:gd name="T8" fmla="*/ 0 w 4126"/>
                    <a:gd name="T9" fmla="*/ 2664 h 3892"/>
                  </a:gdLst>
                  <a:ahLst/>
                  <a:cxnLst>
                    <a:cxn ang="0">
                      <a:pos x="T0" y="T1"/>
                    </a:cxn>
                    <a:cxn ang="0">
                      <a:pos x="T2" y="T3"/>
                    </a:cxn>
                    <a:cxn ang="0">
                      <a:pos x="T4" y="T5"/>
                    </a:cxn>
                    <a:cxn ang="0">
                      <a:pos x="T6" y="T7"/>
                    </a:cxn>
                    <a:cxn ang="0">
                      <a:pos x="T8" y="T9"/>
                    </a:cxn>
                  </a:cxnLst>
                  <a:rect l="0" t="0" r="r" b="b"/>
                  <a:pathLst>
                    <a:path w="4126" h="3892">
                      <a:moveTo>
                        <a:pt x="0" y="2664"/>
                      </a:moveTo>
                      <a:lnTo>
                        <a:pt x="2126" y="0"/>
                      </a:lnTo>
                      <a:lnTo>
                        <a:pt x="4126" y="0"/>
                      </a:lnTo>
                      <a:lnTo>
                        <a:pt x="996" y="3892"/>
                      </a:lnTo>
                      <a:lnTo>
                        <a:pt x="0" y="2664"/>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Freeform 7">
                  <a:extLst>
                    <a:ext uri="{FF2B5EF4-FFF2-40B4-BE49-F238E27FC236}">
                      <a16:creationId xmlns:a16="http://schemas.microsoft.com/office/drawing/2014/main" id="{45C6F8B0-8B83-4CF9-954D-D81593C16CBA}"/>
                    </a:ext>
                  </a:extLst>
                </p:cNvPr>
                <p:cNvSpPr>
                  <a:spLocks/>
                </p:cNvSpPr>
                <p:nvPr/>
              </p:nvSpPr>
              <p:spPr bwMode="auto">
                <a:xfrm>
                  <a:off x="3968750" y="3146426"/>
                  <a:ext cx="1355725" cy="1277938"/>
                </a:xfrm>
                <a:custGeom>
                  <a:avLst/>
                  <a:gdLst>
                    <a:gd name="T0" fmla="*/ 0 w 4126"/>
                    <a:gd name="T1" fmla="*/ 2664 h 3892"/>
                    <a:gd name="T2" fmla="*/ 2126 w 4126"/>
                    <a:gd name="T3" fmla="*/ 0 h 3892"/>
                    <a:gd name="T4" fmla="*/ 4126 w 4126"/>
                    <a:gd name="T5" fmla="*/ 0 h 3892"/>
                    <a:gd name="T6" fmla="*/ 996 w 4126"/>
                    <a:gd name="T7" fmla="*/ 3892 h 3892"/>
                    <a:gd name="T8" fmla="*/ 0 w 4126"/>
                    <a:gd name="T9" fmla="*/ 2664 h 3892"/>
                  </a:gdLst>
                  <a:ahLst/>
                  <a:cxnLst>
                    <a:cxn ang="0">
                      <a:pos x="T0" y="T1"/>
                    </a:cxn>
                    <a:cxn ang="0">
                      <a:pos x="T2" y="T3"/>
                    </a:cxn>
                    <a:cxn ang="0">
                      <a:pos x="T4" y="T5"/>
                    </a:cxn>
                    <a:cxn ang="0">
                      <a:pos x="T6" y="T7"/>
                    </a:cxn>
                    <a:cxn ang="0">
                      <a:pos x="T8" y="T9"/>
                    </a:cxn>
                  </a:cxnLst>
                  <a:rect l="0" t="0" r="r" b="b"/>
                  <a:pathLst>
                    <a:path w="4126" h="3892">
                      <a:moveTo>
                        <a:pt x="0" y="2664"/>
                      </a:moveTo>
                      <a:lnTo>
                        <a:pt x="2126" y="0"/>
                      </a:lnTo>
                      <a:lnTo>
                        <a:pt x="4126" y="0"/>
                      </a:lnTo>
                      <a:lnTo>
                        <a:pt x="996" y="3892"/>
                      </a:lnTo>
                      <a:lnTo>
                        <a:pt x="0" y="266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0" name="Freeform 2136">
                <a:extLst>
                  <a:ext uri="{FF2B5EF4-FFF2-40B4-BE49-F238E27FC236}">
                    <a16:creationId xmlns:a16="http://schemas.microsoft.com/office/drawing/2014/main" id="{FF03EEFB-F5D2-48C8-AB89-1C1CF8EEBD64}"/>
                  </a:ext>
                </a:extLst>
              </p:cNvPr>
              <p:cNvSpPr>
                <a:spLocks noEditPoints="1"/>
              </p:cNvSpPr>
              <p:nvPr/>
            </p:nvSpPr>
            <p:spPr bwMode="auto">
              <a:xfrm rot="20362406">
                <a:off x="4222267" y="3965296"/>
                <a:ext cx="214766" cy="155982"/>
              </a:xfrm>
              <a:custGeom>
                <a:avLst/>
                <a:gdLst>
                  <a:gd name="T0" fmla="*/ 882 w 1786"/>
                  <a:gd name="T1" fmla="*/ 653 h 1294"/>
                  <a:gd name="T2" fmla="*/ 865 w 1786"/>
                  <a:gd name="T3" fmla="*/ 895 h 1294"/>
                  <a:gd name="T4" fmla="*/ 801 w 1786"/>
                  <a:gd name="T5" fmla="*/ 1080 h 1294"/>
                  <a:gd name="T6" fmla="*/ 650 w 1786"/>
                  <a:gd name="T7" fmla="*/ 1236 h 1294"/>
                  <a:gd name="T8" fmla="*/ 443 w 1786"/>
                  <a:gd name="T9" fmla="*/ 1292 h 1294"/>
                  <a:gd name="T10" fmla="*/ 209 w 1786"/>
                  <a:gd name="T11" fmla="*/ 1218 h 1294"/>
                  <a:gd name="T12" fmla="*/ 52 w 1786"/>
                  <a:gd name="T13" fmla="*/ 1013 h 1294"/>
                  <a:gd name="T14" fmla="*/ 13 w 1786"/>
                  <a:gd name="T15" fmla="*/ 855 h 1294"/>
                  <a:gd name="T16" fmla="*/ 0 w 1786"/>
                  <a:gd name="T17" fmla="*/ 667 h 1294"/>
                  <a:gd name="T18" fmla="*/ 14 w 1786"/>
                  <a:gd name="T19" fmla="*/ 433 h 1294"/>
                  <a:gd name="T20" fmla="*/ 57 w 1786"/>
                  <a:gd name="T21" fmla="*/ 254 h 1294"/>
                  <a:gd name="T22" fmla="*/ 205 w 1786"/>
                  <a:gd name="T23" fmla="*/ 65 h 1294"/>
                  <a:gd name="T24" fmla="*/ 436 w 1786"/>
                  <a:gd name="T25" fmla="*/ 0 h 1294"/>
                  <a:gd name="T26" fmla="*/ 597 w 1786"/>
                  <a:gd name="T27" fmla="*/ 29 h 1294"/>
                  <a:gd name="T28" fmla="*/ 724 w 1786"/>
                  <a:gd name="T29" fmla="*/ 113 h 1294"/>
                  <a:gd name="T30" fmla="*/ 817 w 1786"/>
                  <a:gd name="T31" fmla="*/ 250 h 1294"/>
                  <a:gd name="T32" fmla="*/ 882 w 1786"/>
                  <a:gd name="T33" fmla="*/ 653 h 1294"/>
                  <a:gd name="T34" fmla="*/ 646 w 1786"/>
                  <a:gd name="T35" fmla="*/ 636 h 1294"/>
                  <a:gd name="T36" fmla="*/ 627 w 1786"/>
                  <a:gd name="T37" fmla="*/ 378 h 1294"/>
                  <a:gd name="T38" fmla="*/ 564 w 1786"/>
                  <a:gd name="T39" fmla="*/ 226 h 1294"/>
                  <a:gd name="T40" fmla="*/ 440 w 1786"/>
                  <a:gd name="T41" fmla="*/ 175 h 1294"/>
                  <a:gd name="T42" fmla="*/ 282 w 1786"/>
                  <a:gd name="T43" fmla="*/ 290 h 1294"/>
                  <a:gd name="T44" fmla="*/ 237 w 1786"/>
                  <a:gd name="T45" fmla="*/ 642 h 1294"/>
                  <a:gd name="T46" fmla="*/ 256 w 1786"/>
                  <a:gd name="T47" fmla="*/ 908 h 1294"/>
                  <a:gd name="T48" fmla="*/ 320 w 1786"/>
                  <a:gd name="T49" fmla="*/ 1064 h 1294"/>
                  <a:gd name="T50" fmla="*/ 441 w 1786"/>
                  <a:gd name="T51" fmla="*/ 1117 h 1294"/>
                  <a:gd name="T52" fmla="*/ 565 w 1786"/>
                  <a:gd name="T53" fmla="*/ 1062 h 1294"/>
                  <a:gd name="T54" fmla="*/ 628 w 1786"/>
                  <a:gd name="T55" fmla="*/ 904 h 1294"/>
                  <a:gd name="T56" fmla="*/ 646 w 1786"/>
                  <a:gd name="T57" fmla="*/ 636 h 1294"/>
                  <a:gd name="T58" fmla="*/ 1552 w 1786"/>
                  <a:gd name="T59" fmla="*/ 1154 h 1294"/>
                  <a:gd name="T60" fmla="*/ 1552 w 1786"/>
                  <a:gd name="T61" fmla="*/ 370 h 1294"/>
                  <a:gd name="T62" fmla="*/ 1257 w 1786"/>
                  <a:gd name="T63" fmla="*/ 538 h 1294"/>
                  <a:gd name="T64" fmla="*/ 1193 w 1786"/>
                  <a:gd name="T65" fmla="*/ 509 h 1294"/>
                  <a:gd name="T66" fmla="*/ 1165 w 1786"/>
                  <a:gd name="T67" fmla="*/ 443 h 1294"/>
                  <a:gd name="T68" fmla="*/ 1192 w 1786"/>
                  <a:gd name="T69" fmla="*/ 378 h 1294"/>
                  <a:gd name="T70" fmla="*/ 1290 w 1786"/>
                  <a:gd name="T71" fmla="*/ 325 h 1294"/>
                  <a:gd name="T72" fmla="*/ 1456 w 1786"/>
                  <a:gd name="T73" fmla="*/ 221 h 1294"/>
                  <a:gd name="T74" fmla="*/ 1567 w 1786"/>
                  <a:gd name="T75" fmla="*/ 100 h 1294"/>
                  <a:gd name="T76" fmla="*/ 1630 w 1786"/>
                  <a:gd name="T77" fmla="*/ 17 h 1294"/>
                  <a:gd name="T78" fmla="*/ 1685 w 1786"/>
                  <a:gd name="T79" fmla="*/ 2 h 1294"/>
                  <a:gd name="T80" fmla="*/ 1758 w 1786"/>
                  <a:gd name="T81" fmla="*/ 37 h 1294"/>
                  <a:gd name="T82" fmla="*/ 1786 w 1786"/>
                  <a:gd name="T83" fmla="*/ 134 h 1294"/>
                  <a:gd name="T84" fmla="*/ 1786 w 1786"/>
                  <a:gd name="T85" fmla="*/ 1120 h 1294"/>
                  <a:gd name="T86" fmla="*/ 1668 w 1786"/>
                  <a:gd name="T87" fmla="*/ 1294 h 1294"/>
                  <a:gd name="T88" fmla="*/ 1583 w 1786"/>
                  <a:gd name="T89" fmla="*/ 1258 h 1294"/>
                  <a:gd name="T90" fmla="*/ 1552 w 1786"/>
                  <a:gd name="T91" fmla="*/ 115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94">
                    <a:moveTo>
                      <a:pt x="882" y="653"/>
                    </a:moveTo>
                    <a:cubicBezTo>
                      <a:pt x="882" y="747"/>
                      <a:pt x="876" y="828"/>
                      <a:pt x="865" y="895"/>
                    </a:cubicBezTo>
                    <a:cubicBezTo>
                      <a:pt x="853" y="963"/>
                      <a:pt x="832" y="1025"/>
                      <a:pt x="801" y="1080"/>
                    </a:cubicBezTo>
                    <a:cubicBezTo>
                      <a:pt x="762" y="1148"/>
                      <a:pt x="712" y="1200"/>
                      <a:pt x="650" y="1236"/>
                    </a:cubicBezTo>
                    <a:cubicBezTo>
                      <a:pt x="588" y="1273"/>
                      <a:pt x="519" y="1292"/>
                      <a:pt x="443" y="1292"/>
                    </a:cubicBezTo>
                    <a:cubicBezTo>
                      <a:pt x="356" y="1292"/>
                      <a:pt x="278" y="1267"/>
                      <a:pt x="209" y="1218"/>
                    </a:cubicBezTo>
                    <a:cubicBezTo>
                      <a:pt x="139" y="1168"/>
                      <a:pt x="87" y="1100"/>
                      <a:pt x="52" y="1013"/>
                    </a:cubicBezTo>
                    <a:cubicBezTo>
                      <a:pt x="34" y="965"/>
                      <a:pt x="21" y="912"/>
                      <a:pt x="13" y="855"/>
                    </a:cubicBezTo>
                    <a:cubicBezTo>
                      <a:pt x="4" y="797"/>
                      <a:pt x="0" y="735"/>
                      <a:pt x="0" y="667"/>
                    </a:cubicBezTo>
                    <a:cubicBezTo>
                      <a:pt x="0" y="581"/>
                      <a:pt x="5" y="503"/>
                      <a:pt x="14" y="433"/>
                    </a:cubicBezTo>
                    <a:cubicBezTo>
                      <a:pt x="23" y="364"/>
                      <a:pt x="38" y="304"/>
                      <a:pt x="57" y="254"/>
                    </a:cubicBezTo>
                    <a:cubicBezTo>
                      <a:pt x="91" y="171"/>
                      <a:pt x="140" y="108"/>
                      <a:pt x="205" y="65"/>
                    </a:cubicBezTo>
                    <a:cubicBezTo>
                      <a:pt x="270" y="22"/>
                      <a:pt x="347" y="0"/>
                      <a:pt x="436" y="0"/>
                    </a:cubicBezTo>
                    <a:cubicBezTo>
                      <a:pt x="495" y="0"/>
                      <a:pt x="549" y="10"/>
                      <a:pt x="597" y="29"/>
                    </a:cubicBezTo>
                    <a:cubicBezTo>
                      <a:pt x="645" y="48"/>
                      <a:pt x="688" y="76"/>
                      <a:pt x="724" y="113"/>
                    </a:cubicBezTo>
                    <a:cubicBezTo>
                      <a:pt x="761" y="150"/>
                      <a:pt x="791" y="196"/>
                      <a:pt x="817" y="250"/>
                    </a:cubicBezTo>
                    <a:cubicBezTo>
                      <a:pt x="861" y="345"/>
                      <a:pt x="882" y="479"/>
                      <a:pt x="882" y="653"/>
                    </a:cubicBezTo>
                    <a:close/>
                    <a:moveTo>
                      <a:pt x="646" y="636"/>
                    </a:moveTo>
                    <a:cubicBezTo>
                      <a:pt x="646" y="531"/>
                      <a:pt x="640" y="444"/>
                      <a:pt x="627" y="378"/>
                    </a:cubicBezTo>
                    <a:cubicBezTo>
                      <a:pt x="615" y="311"/>
                      <a:pt x="593" y="260"/>
                      <a:pt x="564" y="226"/>
                    </a:cubicBezTo>
                    <a:cubicBezTo>
                      <a:pt x="534" y="192"/>
                      <a:pt x="492" y="175"/>
                      <a:pt x="440" y="175"/>
                    </a:cubicBezTo>
                    <a:cubicBezTo>
                      <a:pt x="364" y="175"/>
                      <a:pt x="311" y="213"/>
                      <a:pt x="282" y="290"/>
                    </a:cubicBezTo>
                    <a:cubicBezTo>
                      <a:pt x="252" y="366"/>
                      <a:pt x="237" y="483"/>
                      <a:pt x="237" y="642"/>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2"/>
                      <a:pt x="628" y="904"/>
                    </a:cubicBezTo>
                    <a:cubicBezTo>
                      <a:pt x="640" y="836"/>
                      <a:pt x="646" y="746"/>
                      <a:pt x="646" y="636"/>
                    </a:cubicBezTo>
                    <a:close/>
                    <a:moveTo>
                      <a:pt x="1552" y="1154"/>
                    </a:moveTo>
                    <a:lnTo>
                      <a:pt x="1552" y="370"/>
                    </a:lnTo>
                    <a:cubicBezTo>
                      <a:pt x="1406" y="482"/>
                      <a:pt x="1308" y="538"/>
                      <a:pt x="1257" y="538"/>
                    </a:cubicBezTo>
                    <a:cubicBezTo>
                      <a:pt x="1233" y="538"/>
                      <a:pt x="1212" y="529"/>
                      <a:pt x="1193" y="509"/>
                    </a:cubicBezTo>
                    <a:cubicBezTo>
                      <a:pt x="1174" y="490"/>
                      <a:pt x="1165" y="468"/>
                      <a:pt x="1165" y="443"/>
                    </a:cubicBezTo>
                    <a:cubicBezTo>
                      <a:pt x="1165" y="413"/>
                      <a:pt x="1174" y="392"/>
                      <a:pt x="1192" y="378"/>
                    </a:cubicBezTo>
                    <a:cubicBezTo>
                      <a:pt x="1211" y="364"/>
                      <a:pt x="1243" y="347"/>
                      <a:pt x="1290" y="325"/>
                    </a:cubicBezTo>
                    <a:cubicBezTo>
                      <a:pt x="1359" y="292"/>
                      <a:pt x="1415" y="258"/>
                      <a:pt x="1456" y="221"/>
                    </a:cubicBezTo>
                    <a:cubicBezTo>
                      <a:pt x="1498" y="185"/>
                      <a:pt x="1535" y="145"/>
                      <a:pt x="1567" y="100"/>
                    </a:cubicBezTo>
                    <a:cubicBezTo>
                      <a:pt x="1599" y="55"/>
                      <a:pt x="1620" y="28"/>
                      <a:pt x="1630" y="17"/>
                    </a:cubicBezTo>
                    <a:cubicBezTo>
                      <a:pt x="1640" y="7"/>
                      <a:pt x="1658" y="2"/>
                      <a:pt x="1685" y="2"/>
                    </a:cubicBezTo>
                    <a:cubicBezTo>
                      <a:pt x="1716" y="2"/>
                      <a:pt x="1740" y="14"/>
                      <a:pt x="1758" y="37"/>
                    </a:cubicBezTo>
                    <a:cubicBezTo>
                      <a:pt x="1777" y="61"/>
                      <a:pt x="1786" y="93"/>
                      <a:pt x="1786" y="134"/>
                    </a:cubicBezTo>
                    <a:lnTo>
                      <a:pt x="1786" y="1120"/>
                    </a:lnTo>
                    <a:cubicBezTo>
                      <a:pt x="1786" y="1236"/>
                      <a:pt x="1747" y="1294"/>
                      <a:pt x="1668" y="1294"/>
                    </a:cubicBezTo>
                    <a:cubicBezTo>
                      <a:pt x="1633" y="1294"/>
                      <a:pt x="1605" y="1282"/>
                      <a:pt x="1583" y="1258"/>
                    </a:cubicBezTo>
                    <a:cubicBezTo>
                      <a:pt x="1562" y="1235"/>
                      <a:pt x="1552" y="1200"/>
                      <a:pt x="1552" y="1154"/>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3" name="组合 52">
              <a:extLst>
                <a:ext uri="{FF2B5EF4-FFF2-40B4-BE49-F238E27FC236}">
                  <a16:creationId xmlns:a16="http://schemas.microsoft.com/office/drawing/2014/main" id="{3A99608E-1E33-43E9-B184-E9124C960D40}"/>
                </a:ext>
              </a:extLst>
            </p:cNvPr>
            <p:cNvGrpSpPr/>
            <p:nvPr/>
          </p:nvGrpSpPr>
          <p:grpSpPr>
            <a:xfrm>
              <a:off x="3511544" y="1858841"/>
              <a:ext cx="1467943" cy="1016694"/>
              <a:chOff x="3511544" y="1858841"/>
              <a:chExt cx="1467943" cy="1016694"/>
            </a:xfrm>
          </p:grpSpPr>
          <p:sp>
            <p:nvSpPr>
              <p:cNvPr id="54" name="Freeform 2136">
                <a:extLst>
                  <a:ext uri="{FF2B5EF4-FFF2-40B4-BE49-F238E27FC236}">
                    <a16:creationId xmlns:a16="http://schemas.microsoft.com/office/drawing/2014/main" id="{588C7037-AA66-468B-9EC4-314B3275C7F8}"/>
                  </a:ext>
                </a:extLst>
              </p:cNvPr>
              <p:cNvSpPr>
                <a:spLocks noEditPoints="1"/>
              </p:cNvSpPr>
              <p:nvPr/>
            </p:nvSpPr>
            <p:spPr bwMode="auto">
              <a:xfrm>
                <a:off x="4103948" y="2563571"/>
                <a:ext cx="429532" cy="311964"/>
              </a:xfrm>
              <a:custGeom>
                <a:avLst/>
                <a:gdLst>
                  <a:gd name="T0" fmla="*/ 882 w 1786"/>
                  <a:gd name="T1" fmla="*/ 653 h 1294"/>
                  <a:gd name="T2" fmla="*/ 865 w 1786"/>
                  <a:gd name="T3" fmla="*/ 895 h 1294"/>
                  <a:gd name="T4" fmla="*/ 801 w 1786"/>
                  <a:gd name="T5" fmla="*/ 1080 h 1294"/>
                  <a:gd name="T6" fmla="*/ 650 w 1786"/>
                  <a:gd name="T7" fmla="*/ 1236 h 1294"/>
                  <a:gd name="T8" fmla="*/ 443 w 1786"/>
                  <a:gd name="T9" fmla="*/ 1292 h 1294"/>
                  <a:gd name="T10" fmla="*/ 209 w 1786"/>
                  <a:gd name="T11" fmla="*/ 1218 h 1294"/>
                  <a:gd name="T12" fmla="*/ 52 w 1786"/>
                  <a:gd name="T13" fmla="*/ 1013 h 1294"/>
                  <a:gd name="T14" fmla="*/ 13 w 1786"/>
                  <a:gd name="T15" fmla="*/ 855 h 1294"/>
                  <a:gd name="T16" fmla="*/ 0 w 1786"/>
                  <a:gd name="T17" fmla="*/ 667 h 1294"/>
                  <a:gd name="T18" fmla="*/ 14 w 1786"/>
                  <a:gd name="T19" fmla="*/ 433 h 1294"/>
                  <a:gd name="T20" fmla="*/ 57 w 1786"/>
                  <a:gd name="T21" fmla="*/ 254 h 1294"/>
                  <a:gd name="T22" fmla="*/ 205 w 1786"/>
                  <a:gd name="T23" fmla="*/ 65 h 1294"/>
                  <a:gd name="T24" fmla="*/ 436 w 1786"/>
                  <a:gd name="T25" fmla="*/ 0 h 1294"/>
                  <a:gd name="T26" fmla="*/ 597 w 1786"/>
                  <a:gd name="T27" fmla="*/ 29 h 1294"/>
                  <a:gd name="T28" fmla="*/ 724 w 1786"/>
                  <a:gd name="T29" fmla="*/ 113 h 1294"/>
                  <a:gd name="T30" fmla="*/ 817 w 1786"/>
                  <a:gd name="T31" fmla="*/ 250 h 1294"/>
                  <a:gd name="T32" fmla="*/ 882 w 1786"/>
                  <a:gd name="T33" fmla="*/ 653 h 1294"/>
                  <a:gd name="T34" fmla="*/ 646 w 1786"/>
                  <a:gd name="T35" fmla="*/ 636 h 1294"/>
                  <a:gd name="T36" fmla="*/ 627 w 1786"/>
                  <a:gd name="T37" fmla="*/ 378 h 1294"/>
                  <a:gd name="T38" fmla="*/ 564 w 1786"/>
                  <a:gd name="T39" fmla="*/ 226 h 1294"/>
                  <a:gd name="T40" fmla="*/ 440 w 1786"/>
                  <a:gd name="T41" fmla="*/ 175 h 1294"/>
                  <a:gd name="T42" fmla="*/ 282 w 1786"/>
                  <a:gd name="T43" fmla="*/ 290 h 1294"/>
                  <a:gd name="T44" fmla="*/ 237 w 1786"/>
                  <a:gd name="T45" fmla="*/ 642 h 1294"/>
                  <a:gd name="T46" fmla="*/ 256 w 1786"/>
                  <a:gd name="T47" fmla="*/ 908 h 1294"/>
                  <a:gd name="T48" fmla="*/ 320 w 1786"/>
                  <a:gd name="T49" fmla="*/ 1064 h 1294"/>
                  <a:gd name="T50" fmla="*/ 441 w 1786"/>
                  <a:gd name="T51" fmla="*/ 1117 h 1294"/>
                  <a:gd name="T52" fmla="*/ 565 w 1786"/>
                  <a:gd name="T53" fmla="*/ 1062 h 1294"/>
                  <a:gd name="T54" fmla="*/ 628 w 1786"/>
                  <a:gd name="T55" fmla="*/ 904 h 1294"/>
                  <a:gd name="T56" fmla="*/ 646 w 1786"/>
                  <a:gd name="T57" fmla="*/ 636 h 1294"/>
                  <a:gd name="T58" fmla="*/ 1552 w 1786"/>
                  <a:gd name="T59" fmla="*/ 1154 h 1294"/>
                  <a:gd name="T60" fmla="*/ 1552 w 1786"/>
                  <a:gd name="T61" fmla="*/ 370 h 1294"/>
                  <a:gd name="T62" fmla="*/ 1257 w 1786"/>
                  <a:gd name="T63" fmla="*/ 538 h 1294"/>
                  <a:gd name="T64" fmla="*/ 1193 w 1786"/>
                  <a:gd name="T65" fmla="*/ 509 h 1294"/>
                  <a:gd name="T66" fmla="*/ 1165 w 1786"/>
                  <a:gd name="T67" fmla="*/ 443 h 1294"/>
                  <a:gd name="T68" fmla="*/ 1192 w 1786"/>
                  <a:gd name="T69" fmla="*/ 378 h 1294"/>
                  <a:gd name="T70" fmla="*/ 1290 w 1786"/>
                  <a:gd name="T71" fmla="*/ 325 h 1294"/>
                  <a:gd name="T72" fmla="*/ 1456 w 1786"/>
                  <a:gd name="T73" fmla="*/ 221 h 1294"/>
                  <a:gd name="T74" fmla="*/ 1567 w 1786"/>
                  <a:gd name="T75" fmla="*/ 100 h 1294"/>
                  <a:gd name="T76" fmla="*/ 1630 w 1786"/>
                  <a:gd name="T77" fmla="*/ 17 h 1294"/>
                  <a:gd name="T78" fmla="*/ 1685 w 1786"/>
                  <a:gd name="T79" fmla="*/ 2 h 1294"/>
                  <a:gd name="T80" fmla="*/ 1758 w 1786"/>
                  <a:gd name="T81" fmla="*/ 37 h 1294"/>
                  <a:gd name="T82" fmla="*/ 1786 w 1786"/>
                  <a:gd name="T83" fmla="*/ 134 h 1294"/>
                  <a:gd name="T84" fmla="*/ 1786 w 1786"/>
                  <a:gd name="T85" fmla="*/ 1120 h 1294"/>
                  <a:gd name="T86" fmla="*/ 1668 w 1786"/>
                  <a:gd name="T87" fmla="*/ 1294 h 1294"/>
                  <a:gd name="T88" fmla="*/ 1583 w 1786"/>
                  <a:gd name="T89" fmla="*/ 1258 h 1294"/>
                  <a:gd name="T90" fmla="*/ 1552 w 1786"/>
                  <a:gd name="T91" fmla="*/ 115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94">
                    <a:moveTo>
                      <a:pt x="882" y="653"/>
                    </a:moveTo>
                    <a:cubicBezTo>
                      <a:pt x="882" y="747"/>
                      <a:pt x="876" y="828"/>
                      <a:pt x="865" y="895"/>
                    </a:cubicBezTo>
                    <a:cubicBezTo>
                      <a:pt x="853" y="963"/>
                      <a:pt x="832" y="1025"/>
                      <a:pt x="801" y="1080"/>
                    </a:cubicBezTo>
                    <a:cubicBezTo>
                      <a:pt x="762" y="1148"/>
                      <a:pt x="712" y="1200"/>
                      <a:pt x="650" y="1236"/>
                    </a:cubicBezTo>
                    <a:cubicBezTo>
                      <a:pt x="588" y="1273"/>
                      <a:pt x="519" y="1292"/>
                      <a:pt x="443" y="1292"/>
                    </a:cubicBezTo>
                    <a:cubicBezTo>
                      <a:pt x="356" y="1292"/>
                      <a:pt x="278" y="1267"/>
                      <a:pt x="209" y="1218"/>
                    </a:cubicBezTo>
                    <a:cubicBezTo>
                      <a:pt x="139" y="1168"/>
                      <a:pt x="87" y="1100"/>
                      <a:pt x="52" y="1013"/>
                    </a:cubicBezTo>
                    <a:cubicBezTo>
                      <a:pt x="34" y="965"/>
                      <a:pt x="21" y="912"/>
                      <a:pt x="13" y="855"/>
                    </a:cubicBezTo>
                    <a:cubicBezTo>
                      <a:pt x="4" y="797"/>
                      <a:pt x="0" y="735"/>
                      <a:pt x="0" y="667"/>
                    </a:cubicBezTo>
                    <a:cubicBezTo>
                      <a:pt x="0" y="581"/>
                      <a:pt x="5" y="503"/>
                      <a:pt x="14" y="433"/>
                    </a:cubicBezTo>
                    <a:cubicBezTo>
                      <a:pt x="23" y="364"/>
                      <a:pt x="38" y="304"/>
                      <a:pt x="57" y="254"/>
                    </a:cubicBezTo>
                    <a:cubicBezTo>
                      <a:pt x="91" y="171"/>
                      <a:pt x="140" y="108"/>
                      <a:pt x="205" y="65"/>
                    </a:cubicBezTo>
                    <a:cubicBezTo>
                      <a:pt x="270" y="22"/>
                      <a:pt x="347" y="0"/>
                      <a:pt x="436" y="0"/>
                    </a:cubicBezTo>
                    <a:cubicBezTo>
                      <a:pt x="495" y="0"/>
                      <a:pt x="549" y="10"/>
                      <a:pt x="597" y="29"/>
                    </a:cubicBezTo>
                    <a:cubicBezTo>
                      <a:pt x="645" y="48"/>
                      <a:pt x="688" y="76"/>
                      <a:pt x="724" y="113"/>
                    </a:cubicBezTo>
                    <a:cubicBezTo>
                      <a:pt x="761" y="150"/>
                      <a:pt x="791" y="196"/>
                      <a:pt x="817" y="250"/>
                    </a:cubicBezTo>
                    <a:cubicBezTo>
                      <a:pt x="861" y="345"/>
                      <a:pt x="882" y="479"/>
                      <a:pt x="882" y="653"/>
                    </a:cubicBezTo>
                    <a:close/>
                    <a:moveTo>
                      <a:pt x="646" y="636"/>
                    </a:moveTo>
                    <a:cubicBezTo>
                      <a:pt x="646" y="531"/>
                      <a:pt x="640" y="444"/>
                      <a:pt x="627" y="378"/>
                    </a:cubicBezTo>
                    <a:cubicBezTo>
                      <a:pt x="615" y="311"/>
                      <a:pt x="593" y="260"/>
                      <a:pt x="564" y="226"/>
                    </a:cubicBezTo>
                    <a:cubicBezTo>
                      <a:pt x="534" y="192"/>
                      <a:pt x="492" y="175"/>
                      <a:pt x="440" y="175"/>
                    </a:cubicBezTo>
                    <a:cubicBezTo>
                      <a:pt x="364" y="175"/>
                      <a:pt x="311" y="213"/>
                      <a:pt x="282" y="290"/>
                    </a:cubicBezTo>
                    <a:cubicBezTo>
                      <a:pt x="252" y="366"/>
                      <a:pt x="237" y="483"/>
                      <a:pt x="237" y="642"/>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2"/>
                      <a:pt x="628" y="904"/>
                    </a:cubicBezTo>
                    <a:cubicBezTo>
                      <a:pt x="640" y="836"/>
                      <a:pt x="646" y="746"/>
                      <a:pt x="646" y="636"/>
                    </a:cubicBezTo>
                    <a:close/>
                    <a:moveTo>
                      <a:pt x="1552" y="1154"/>
                    </a:moveTo>
                    <a:lnTo>
                      <a:pt x="1552" y="370"/>
                    </a:lnTo>
                    <a:cubicBezTo>
                      <a:pt x="1406" y="482"/>
                      <a:pt x="1308" y="538"/>
                      <a:pt x="1257" y="538"/>
                    </a:cubicBezTo>
                    <a:cubicBezTo>
                      <a:pt x="1233" y="538"/>
                      <a:pt x="1212" y="529"/>
                      <a:pt x="1193" y="509"/>
                    </a:cubicBezTo>
                    <a:cubicBezTo>
                      <a:pt x="1174" y="490"/>
                      <a:pt x="1165" y="468"/>
                      <a:pt x="1165" y="443"/>
                    </a:cubicBezTo>
                    <a:cubicBezTo>
                      <a:pt x="1165" y="413"/>
                      <a:pt x="1174" y="392"/>
                      <a:pt x="1192" y="378"/>
                    </a:cubicBezTo>
                    <a:cubicBezTo>
                      <a:pt x="1211" y="364"/>
                      <a:pt x="1243" y="347"/>
                      <a:pt x="1290" y="325"/>
                    </a:cubicBezTo>
                    <a:cubicBezTo>
                      <a:pt x="1359" y="292"/>
                      <a:pt x="1415" y="258"/>
                      <a:pt x="1456" y="221"/>
                    </a:cubicBezTo>
                    <a:cubicBezTo>
                      <a:pt x="1498" y="185"/>
                      <a:pt x="1535" y="145"/>
                      <a:pt x="1567" y="100"/>
                    </a:cubicBezTo>
                    <a:cubicBezTo>
                      <a:pt x="1599" y="55"/>
                      <a:pt x="1620" y="28"/>
                      <a:pt x="1630" y="17"/>
                    </a:cubicBezTo>
                    <a:cubicBezTo>
                      <a:pt x="1640" y="7"/>
                      <a:pt x="1658" y="2"/>
                      <a:pt x="1685" y="2"/>
                    </a:cubicBezTo>
                    <a:cubicBezTo>
                      <a:pt x="1716" y="2"/>
                      <a:pt x="1740" y="14"/>
                      <a:pt x="1758" y="37"/>
                    </a:cubicBezTo>
                    <a:cubicBezTo>
                      <a:pt x="1777" y="61"/>
                      <a:pt x="1786" y="93"/>
                      <a:pt x="1786" y="134"/>
                    </a:cubicBezTo>
                    <a:lnTo>
                      <a:pt x="1786" y="1120"/>
                    </a:lnTo>
                    <a:cubicBezTo>
                      <a:pt x="1786" y="1236"/>
                      <a:pt x="1747" y="1294"/>
                      <a:pt x="1668" y="1294"/>
                    </a:cubicBezTo>
                    <a:cubicBezTo>
                      <a:pt x="1633" y="1294"/>
                      <a:pt x="1605" y="1282"/>
                      <a:pt x="1583" y="1258"/>
                    </a:cubicBezTo>
                    <a:cubicBezTo>
                      <a:pt x="1562" y="1235"/>
                      <a:pt x="1552" y="1200"/>
                      <a:pt x="1552" y="1154"/>
                    </a:cubicBez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55" name="组合 54">
                <a:extLst>
                  <a:ext uri="{FF2B5EF4-FFF2-40B4-BE49-F238E27FC236}">
                    <a16:creationId xmlns:a16="http://schemas.microsoft.com/office/drawing/2014/main" id="{6489E826-CE23-4482-999B-57F986907C89}"/>
                  </a:ext>
                </a:extLst>
              </p:cNvPr>
              <p:cNvGrpSpPr/>
              <p:nvPr/>
            </p:nvGrpSpPr>
            <p:grpSpPr>
              <a:xfrm rot="5400000" flipH="1">
                <a:off x="4295283" y="2318615"/>
                <a:ext cx="102436" cy="162966"/>
                <a:chOff x="7824472" y="5117492"/>
                <a:chExt cx="102436" cy="162966"/>
              </a:xfrm>
            </p:grpSpPr>
            <p:sp>
              <p:nvSpPr>
                <p:cNvPr id="57" name="Freeform 2141">
                  <a:extLst>
                    <a:ext uri="{FF2B5EF4-FFF2-40B4-BE49-F238E27FC236}">
                      <a16:creationId xmlns:a16="http://schemas.microsoft.com/office/drawing/2014/main" id="{301FD8C8-232E-4318-B275-E735BFB79D0D}"/>
                    </a:ext>
                  </a:extLst>
                </p:cNvPr>
                <p:cNvSpPr>
                  <a:spLocks/>
                </p:cNvSpPr>
                <p:nvPr/>
              </p:nvSpPr>
              <p:spPr bwMode="auto">
                <a:xfrm>
                  <a:off x="7824472" y="5117492"/>
                  <a:ext cx="102436" cy="105928"/>
                </a:xfrm>
                <a:custGeom>
                  <a:avLst/>
                  <a:gdLst>
                    <a:gd name="T0" fmla="*/ 6 w 425"/>
                    <a:gd name="T1" fmla="*/ 0 h 441"/>
                    <a:gd name="T2" fmla="*/ 0 w 425"/>
                    <a:gd name="T3" fmla="*/ 228 h 441"/>
                    <a:gd name="T4" fmla="*/ 293 w 425"/>
                    <a:gd name="T5" fmla="*/ 441 h 441"/>
                    <a:gd name="T6" fmla="*/ 425 w 425"/>
                    <a:gd name="T7" fmla="*/ 327 h 441"/>
                    <a:gd name="T8" fmla="*/ 6 w 425"/>
                    <a:gd name="T9" fmla="*/ 0 h 441"/>
                  </a:gdLst>
                  <a:ahLst/>
                  <a:cxnLst>
                    <a:cxn ang="0">
                      <a:pos x="T0" y="T1"/>
                    </a:cxn>
                    <a:cxn ang="0">
                      <a:pos x="T2" y="T3"/>
                    </a:cxn>
                    <a:cxn ang="0">
                      <a:pos x="T4" y="T5"/>
                    </a:cxn>
                    <a:cxn ang="0">
                      <a:pos x="T6" y="T7"/>
                    </a:cxn>
                    <a:cxn ang="0">
                      <a:pos x="T8" y="T9"/>
                    </a:cxn>
                  </a:cxnLst>
                  <a:rect l="0" t="0" r="r" b="b"/>
                  <a:pathLst>
                    <a:path w="425" h="441">
                      <a:moveTo>
                        <a:pt x="6" y="0"/>
                      </a:moveTo>
                      <a:lnTo>
                        <a:pt x="0" y="228"/>
                      </a:lnTo>
                      <a:lnTo>
                        <a:pt x="293" y="441"/>
                      </a:lnTo>
                      <a:lnTo>
                        <a:pt x="425" y="327"/>
                      </a:lnTo>
                      <a:lnTo>
                        <a:pt x="6" y="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8" name="Freeform 2142">
                  <a:extLst>
                    <a:ext uri="{FF2B5EF4-FFF2-40B4-BE49-F238E27FC236}">
                      <a16:creationId xmlns:a16="http://schemas.microsoft.com/office/drawing/2014/main" id="{64F61D2E-6D3A-4828-B7A3-9B5B3B16C7F9}"/>
                    </a:ext>
                  </a:extLst>
                </p:cNvPr>
                <p:cNvSpPr>
                  <a:spLocks/>
                </p:cNvSpPr>
                <p:nvPr/>
              </p:nvSpPr>
              <p:spPr bwMode="auto">
                <a:xfrm>
                  <a:off x="7824472" y="5168710"/>
                  <a:ext cx="102436" cy="111748"/>
                </a:xfrm>
                <a:custGeom>
                  <a:avLst/>
                  <a:gdLst>
                    <a:gd name="T0" fmla="*/ 279 w 425"/>
                    <a:gd name="T1" fmla="*/ 0 h 465"/>
                    <a:gd name="T2" fmla="*/ 0 w 425"/>
                    <a:gd name="T3" fmla="*/ 249 h 465"/>
                    <a:gd name="T4" fmla="*/ 6 w 425"/>
                    <a:gd name="T5" fmla="*/ 465 h 465"/>
                    <a:gd name="T6" fmla="*/ 425 w 425"/>
                    <a:gd name="T7" fmla="*/ 114 h 465"/>
                    <a:gd name="T8" fmla="*/ 279 w 425"/>
                    <a:gd name="T9" fmla="*/ 0 h 465"/>
                  </a:gdLst>
                  <a:ahLst/>
                  <a:cxnLst>
                    <a:cxn ang="0">
                      <a:pos x="T0" y="T1"/>
                    </a:cxn>
                    <a:cxn ang="0">
                      <a:pos x="T2" y="T3"/>
                    </a:cxn>
                    <a:cxn ang="0">
                      <a:pos x="T4" y="T5"/>
                    </a:cxn>
                    <a:cxn ang="0">
                      <a:pos x="T6" y="T7"/>
                    </a:cxn>
                    <a:cxn ang="0">
                      <a:pos x="T8" y="T9"/>
                    </a:cxn>
                  </a:cxnLst>
                  <a:rect l="0" t="0" r="r" b="b"/>
                  <a:pathLst>
                    <a:path w="425" h="465">
                      <a:moveTo>
                        <a:pt x="279" y="0"/>
                      </a:moveTo>
                      <a:lnTo>
                        <a:pt x="0" y="249"/>
                      </a:lnTo>
                      <a:lnTo>
                        <a:pt x="6" y="465"/>
                      </a:lnTo>
                      <a:lnTo>
                        <a:pt x="425" y="114"/>
                      </a:lnTo>
                      <a:lnTo>
                        <a:pt x="279" y="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56" name="Text Box 16">
                <a:extLst>
                  <a:ext uri="{FF2B5EF4-FFF2-40B4-BE49-F238E27FC236}">
                    <a16:creationId xmlns:a16="http://schemas.microsoft.com/office/drawing/2014/main" id="{B9A1159D-E2D7-4833-91DB-1D2CECC104E5}"/>
                  </a:ext>
                </a:extLst>
              </p:cNvPr>
              <p:cNvSpPr txBox="1">
                <a:spLocks noChangeArrowheads="1"/>
              </p:cNvSpPr>
              <p:nvPr/>
            </p:nvSpPr>
            <p:spPr bwMode="auto">
              <a:xfrm flipH="1">
                <a:off x="3511544" y="1858841"/>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1</a:t>
                </a:r>
                <a:endParaRPr lang="zh-CN" altLang="en-US" sz="1276"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sp>
        <p:nvSpPr>
          <p:cNvPr id="66" name="矩形 65">
            <a:extLst>
              <a:ext uri="{FF2B5EF4-FFF2-40B4-BE49-F238E27FC236}">
                <a16:creationId xmlns:a16="http://schemas.microsoft.com/office/drawing/2014/main" id="{EEDA8484-F24B-48D4-AB97-3745BE6403EB}"/>
              </a:ext>
            </a:extLst>
          </p:cNvPr>
          <p:cNvSpPr/>
          <p:nvPr/>
        </p:nvSpPr>
        <p:spPr>
          <a:xfrm>
            <a:off x="600470" y="3805577"/>
            <a:ext cx="1662607" cy="884660"/>
          </a:xfrm>
          <a:prstGeom prst="rect">
            <a:avLst/>
          </a:prstGeom>
        </p:spPr>
        <p:txBody>
          <a:bodyPr wrap="square" lIns="64763" tIns="32382" rIns="64763" bIns="32382">
            <a:spAutoFit/>
          </a:bodyPr>
          <a:lstStyle/>
          <a:p>
            <a:pPr defTabSz="647591">
              <a:lnSpc>
                <a:spcPct val="120000"/>
              </a:lnSpc>
            </a:pPr>
            <a:r>
              <a:rPr lang="zh-CN" altLang="en-US" sz="1134"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67" name="矩形 66">
            <a:extLst>
              <a:ext uri="{FF2B5EF4-FFF2-40B4-BE49-F238E27FC236}">
                <a16:creationId xmlns:a16="http://schemas.microsoft.com/office/drawing/2014/main" id="{1C64715C-8B06-43CA-B615-55E94232F0C1}"/>
              </a:ext>
            </a:extLst>
          </p:cNvPr>
          <p:cNvSpPr/>
          <p:nvPr/>
        </p:nvSpPr>
        <p:spPr>
          <a:xfrm>
            <a:off x="5811023" y="3860298"/>
            <a:ext cx="1662607" cy="884660"/>
          </a:xfrm>
          <a:prstGeom prst="rect">
            <a:avLst/>
          </a:prstGeom>
        </p:spPr>
        <p:txBody>
          <a:bodyPr wrap="square" lIns="64763" tIns="32382" rIns="64763" bIns="32382">
            <a:spAutoFit/>
          </a:bodyPr>
          <a:lstStyle/>
          <a:p>
            <a:pPr defTabSz="647591">
              <a:lnSpc>
                <a:spcPct val="120000"/>
              </a:lnSpc>
            </a:pPr>
            <a:r>
              <a:rPr lang="zh-CN" altLang="en-US" sz="1134"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68" name="矩形 67">
            <a:extLst>
              <a:ext uri="{FF2B5EF4-FFF2-40B4-BE49-F238E27FC236}">
                <a16:creationId xmlns:a16="http://schemas.microsoft.com/office/drawing/2014/main" id="{965C9F28-FAAF-465B-817A-298FFC8E7EE1}"/>
              </a:ext>
            </a:extLst>
          </p:cNvPr>
          <p:cNvSpPr/>
          <p:nvPr/>
        </p:nvSpPr>
        <p:spPr>
          <a:xfrm>
            <a:off x="4979718" y="1580429"/>
            <a:ext cx="1662607" cy="884660"/>
          </a:xfrm>
          <a:prstGeom prst="rect">
            <a:avLst/>
          </a:prstGeom>
        </p:spPr>
        <p:txBody>
          <a:bodyPr wrap="square" lIns="64763" tIns="32382" rIns="64763" bIns="32382">
            <a:spAutoFit/>
          </a:bodyPr>
          <a:lstStyle/>
          <a:p>
            <a:pPr defTabSz="647591">
              <a:lnSpc>
                <a:spcPct val="120000"/>
              </a:lnSpc>
            </a:pPr>
            <a:r>
              <a:rPr lang="zh-CN" altLang="en-US" sz="1134"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69" name="矩形 68">
            <a:extLst>
              <a:ext uri="{FF2B5EF4-FFF2-40B4-BE49-F238E27FC236}">
                <a16:creationId xmlns:a16="http://schemas.microsoft.com/office/drawing/2014/main" id="{66AE9E4F-9765-4A95-84C3-88BFA181D1A9}"/>
              </a:ext>
            </a:extLst>
          </p:cNvPr>
          <p:cNvSpPr/>
          <p:nvPr/>
        </p:nvSpPr>
        <p:spPr>
          <a:xfrm>
            <a:off x="4614059" y="5125495"/>
            <a:ext cx="3023468" cy="465827"/>
          </a:xfrm>
          <a:prstGeom prst="rect">
            <a:avLst/>
          </a:prstGeom>
        </p:spPr>
        <p:txBody>
          <a:bodyPr wrap="square" lIns="64763" tIns="32382" rIns="64763" bIns="32382">
            <a:spAutoFit/>
          </a:bodyPr>
          <a:lstStyle/>
          <a:p>
            <a:pPr defTabSz="647591">
              <a:lnSpc>
                <a:spcPct val="120000"/>
              </a:lnSpc>
            </a:pPr>
            <a:r>
              <a:rPr lang="zh-CN" altLang="en-US" sz="1134"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70" name="椭圆 69">
            <a:extLst>
              <a:ext uri="{FF2B5EF4-FFF2-40B4-BE49-F238E27FC236}">
                <a16:creationId xmlns:a16="http://schemas.microsoft.com/office/drawing/2014/main" id="{6B9DB942-46AD-4B94-8636-BBAB40E61692}"/>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71" name="文本框 70">
            <a:extLst>
              <a:ext uri="{FF2B5EF4-FFF2-40B4-BE49-F238E27FC236}">
                <a16:creationId xmlns:a16="http://schemas.microsoft.com/office/drawing/2014/main" id="{D56AFD20-5A05-4184-9387-463EA84F1003}"/>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72" name="直接连接符 71">
            <a:extLst>
              <a:ext uri="{FF2B5EF4-FFF2-40B4-BE49-F238E27FC236}">
                <a16:creationId xmlns:a16="http://schemas.microsoft.com/office/drawing/2014/main" id="{FF3045A2-2750-41B7-8F08-B74BD3E67B09}"/>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457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 name="文本框 2">
            <a:extLst>
              <a:ext uri="{FF2B5EF4-FFF2-40B4-BE49-F238E27FC236}">
                <a16:creationId xmlns:a16="http://schemas.microsoft.com/office/drawing/2014/main" id="{6BB96586-CC78-4050-9648-42A24C638759}"/>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Freeform 6">
            <a:extLst>
              <a:ext uri="{FF2B5EF4-FFF2-40B4-BE49-F238E27FC236}">
                <a16:creationId xmlns:a16="http://schemas.microsoft.com/office/drawing/2014/main" id="{EA64B812-C872-4789-BA3F-8087D1F79F6E}"/>
              </a:ext>
            </a:extLst>
          </p:cNvPr>
          <p:cNvSpPr>
            <a:spLocks/>
          </p:cNvSpPr>
          <p:nvPr/>
        </p:nvSpPr>
        <p:spPr bwMode="auto">
          <a:xfrm>
            <a:off x="5646204" y="1610790"/>
            <a:ext cx="1760326" cy="1738296"/>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2268"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72%</a:t>
            </a:r>
          </a:p>
          <a:p>
            <a:pPr algn="ctr"/>
            <a:r>
              <a:rPr lang="zh-CN" altLang="en-US" sz="1134" b="1" dirty="0">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p>
        </p:txBody>
      </p:sp>
      <p:sp>
        <p:nvSpPr>
          <p:cNvPr id="6" name="Freeform 7">
            <a:extLst>
              <a:ext uri="{FF2B5EF4-FFF2-40B4-BE49-F238E27FC236}">
                <a16:creationId xmlns:a16="http://schemas.microsoft.com/office/drawing/2014/main" id="{8B9DE64C-3C50-4E7B-8EB4-FF3DE64AFF55}"/>
              </a:ext>
            </a:extLst>
          </p:cNvPr>
          <p:cNvSpPr>
            <a:spLocks/>
          </p:cNvSpPr>
          <p:nvPr/>
        </p:nvSpPr>
        <p:spPr bwMode="auto">
          <a:xfrm>
            <a:off x="5646204" y="3497818"/>
            <a:ext cx="1760326" cy="110300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r>
              <a:rPr lang="en-US" altLang="zh-CN" sz="2268" b="1" spc="212"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28%</a:t>
            </a:r>
          </a:p>
          <a:p>
            <a:pPr algn="ctr"/>
            <a:endParaRPr lang="zh-CN" altLang="en-US" sz="1205"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7" name="直接连接符 6">
            <a:extLst>
              <a:ext uri="{FF2B5EF4-FFF2-40B4-BE49-F238E27FC236}">
                <a16:creationId xmlns:a16="http://schemas.microsoft.com/office/drawing/2014/main" id="{A261C143-552F-44F1-B7D2-558E1C4AC07A}"/>
              </a:ext>
            </a:extLst>
          </p:cNvPr>
          <p:cNvCxnSpPr>
            <a:stCxn id="5" idx="6"/>
          </p:cNvCxnSpPr>
          <p:nvPr/>
        </p:nvCxnSpPr>
        <p:spPr>
          <a:xfrm flipH="1">
            <a:off x="1056817" y="3349086"/>
            <a:ext cx="458938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91E92E17-36D8-4233-8897-3AC4356E7D7E}"/>
              </a:ext>
            </a:extLst>
          </p:cNvPr>
          <p:cNvCxnSpPr>
            <a:stCxn id="6" idx="0"/>
          </p:cNvCxnSpPr>
          <p:nvPr/>
        </p:nvCxnSpPr>
        <p:spPr>
          <a:xfrm flipH="1">
            <a:off x="1056817" y="3497817"/>
            <a:ext cx="458938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13">
            <a:extLst>
              <a:ext uri="{FF2B5EF4-FFF2-40B4-BE49-F238E27FC236}">
                <a16:creationId xmlns:a16="http://schemas.microsoft.com/office/drawing/2014/main" id="{4A78DCD8-5F8D-4A83-A34F-2C5A071F88EF}"/>
              </a:ext>
            </a:extLst>
          </p:cNvPr>
          <p:cNvSpPr txBox="1"/>
          <p:nvPr/>
        </p:nvSpPr>
        <p:spPr>
          <a:xfrm flipH="1">
            <a:off x="1056819" y="2294891"/>
            <a:ext cx="1973575" cy="305332"/>
          </a:xfrm>
          <a:prstGeom prst="rect">
            <a:avLst/>
          </a:prstGeom>
          <a:noFill/>
          <a:ln>
            <a:noFill/>
          </a:ln>
        </p:spPr>
        <p:txBody>
          <a:bodyPr wrap="square" lIns="64762" tIns="32381" rIns="64762" bIns="32381">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sz="1559" dirty="0">
                <a:solidFill>
                  <a:schemeClr val="accent1"/>
                </a:solidFill>
                <a:latin typeface="Agency FB" panose="020B0503020202020204" pitchFamily="34" charset="0"/>
                <a:cs typeface="+mn-ea"/>
                <a:sym typeface="Agency FB" panose="020B0503020202020204" pitchFamily="34" charset="0"/>
              </a:rPr>
              <a:t>点击添加关键字</a:t>
            </a:r>
          </a:p>
        </p:txBody>
      </p:sp>
      <p:sp>
        <p:nvSpPr>
          <p:cNvPr id="10" name="TextBox 14">
            <a:extLst>
              <a:ext uri="{FF2B5EF4-FFF2-40B4-BE49-F238E27FC236}">
                <a16:creationId xmlns:a16="http://schemas.microsoft.com/office/drawing/2014/main" id="{6FB46FC9-EE1C-4A90-AB6D-9F18000B7992}"/>
              </a:ext>
            </a:extLst>
          </p:cNvPr>
          <p:cNvSpPr txBox="1"/>
          <p:nvPr/>
        </p:nvSpPr>
        <p:spPr>
          <a:xfrm>
            <a:off x="1056818" y="2585577"/>
            <a:ext cx="4232433" cy="72339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您的内容打在这里，或者通过复制您的文本后，在此框中选择粘贴，并选择只保留文字。您的内容打在这里，或者通过复制您的文本后您的内容打在这里。</a:t>
            </a:r>
          </a:p>
        </p:txBody>
      </p:sp>
      <p:sp>
        <p:nvSpPr>
          <p:cNvPr id="11" name="TextBox 15">
            <a:extLst>
              <a:ext uri="{FF2B5EF4-FFF2-40B4-BE49-F238E27FC236}">
                <a16:creationId xmlns:a16="http://schemas.microsoft.com/office/drawing/2014/main" id="{07807CE1-B6ED-437A-BD77-58EC308AB6F0}"/>
              </a:ext>
            </a:extLst>
          </p:cNvPr>
          <p:cNvSpPr txBox="1"/>
          <p:nvPr/>
        </p:nvSpPr>
        <p:spPr>
          <a:xfrm flipH="1">
            <a:off x="1056819" y="3649374"/>
            <a:ext cx="1973575" cy="305332"/>
          </a:xfrm>
          <a:prstGeom prst="rect">
            <a:avLst/>
          </a:prstGeom>
          <a:noFill/>
          <a:ln>
            <a:noFill/>
          </a:ln>
        </p:spPr>
        <p:txBody>
          <a:bodyPr wrap="square" lIns="64762" tIns="32381" rIns="64762" bIns="32381">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zh-CN" altLang="en-US" sz="1559" dirty="0">
                <a:solidFill>
                  <a:schemeClr val="accent2"/>
                </a:solidFill>
                <a:latin typeface="Agency FB" panose="020B0503020202020204" pitchFamily="34" charset="0"/>
                <a:cs typeface="+mn-ea"/>
                <a:sym typeface="Agency FB" panose="020B0503020202020204" pitchFamily="34" charset="0"/>
              </a:rPr>
              <a:t>点击添加关键字</a:t>
            </a:r>
          </a:p>
        </p:txBody>
      </p:sp>
      <p:sp>
        <p:nvSpPr>
          <p:cNvPr id="12" name="TextBox 16">
            <a:extLst>
              <a:ext uri="{FF2B5EF4-FFF2-40B4-BE49-F238E27FC236}">
                <a16:creationId xmlns:a16="http://schemas.microsoft.com/office/drawing/2014/main" id="{A6CB3EBB-5D90-4B9D-8F92-3C66B056F97D}"/>
              </a:ext>
            </a:extLst>
          </p:cNvPr>
          <p:cNvSpPr txBox="1"/>
          <p:nvPr/>
        </p:nvSpPr>
        <p:spPr>
          <a:xfrm>
            <a:off x="1056818" y="3940059"/>
            <a:ext cx="4232433" cy="723399"/>
          </a:xfrm>
          <a:prstGeom prst="rect">
            <a:avLst/>
          </a:prstGeom>
          <a:noFill/>
        </p:spPr>
        <p:txBody>
          <a:bodyPr wrap="square" lIns="64765" tIns="32383" rIns="64765" bIns="32383" rtlCol="0">
            <a:spAutoFit/>
          </a:bodyPr>
          <a:lstStyle/>
          <a:p>
            <a:pPr>
              <a:lnSpc>
                <a:spcPct val="130000"/>
              </a:lnSpc>
            </a:pPr>
            <a:r>
              <a:rPr lang="zh-CN" altLang="en-US" sz="1134"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您的内容打在这里，或者通过复制您的文本后，在此框中选择粘贴，并选择只保留文字。您的内容打在这里，或者通过复制您的文本后您的内容打在这里。</a:t>
            </a:r>
          </a:p>
        </p:txBody>
      </p:sp>
    </p:spTree>
    <p:extLst>
      <p:ext uri="{BB962C8B-B14F-4D97-AF65-F5344CB8AC3E}">
        <p14:creationId xmlns:p14="http://schemas.microsoft.com/office/powerpoint/2010/main" val="4224150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576B0400-D202-4AC6-BC5A-34EF3AD82C86}"/>
              </a:ext>
            </a:extLst>
          </p:cNvPr>
          <p:cNvSpPr/>
          <p:nvPr/>
        </p:nvSpPr>
        <p:spPr>
          <a:xfrm>
            <a:off x="2359033" y="3209781"/>
            <a:ext cx="3925719" cy="290204"/>
          </a:xfrm>
          <a:prstGeom prst="rect">
            <a:avLst/>
          </a:prstGeom>
          <a:solidFill>
            <a:schemeClr val="accent1"/>
          </a:solidFill>
          <a:ln w="25400" cap="flat" cmpd="sng" algn="ctr">
            <a:noFill/>
            <a:prstDash val="solid"/>
          </a:ln>
          <a:effectLst>
            <a:innerShdw blurRad="114300" dist="127000" dir="16200000">
              <a:prstClr val="black">
                <a:alpha val="40000"/>
              </a:prstClr>
            </a:innerShdw>
          </a:effectLst>
        </p:spPr>
        <p:txBody>
          <a:bodyPr lIns="64765" tIns="32383" rIns="64765" bIns="32383" anchor="ctr"/>
          <a:lstStyle/>
          <a:p>
            <a:pPr algn="ctr" defTabSz="647624">
              <a:defRPr/>
            </a:pPr>
            <a:endParaRPr lang="zh-CN" altLang="en-US" sz="1205">
              <a:sym typeface="Agency FB" panose="020B0503020202020204" pitchFamily="34" charset="0"/>
            </a:endParaRPr>
          </a:p>
        </p:txBody>
      </p:sp>
      <p:sp>
        <p:nvSpPr>
          <p:cNvPr id="6" name="矩形 5">
            <a:extLst>
              <a:ext uri="{FF2B5EF4-FFF2-40B4-BE49-F238E27FC236}">
                <a16:creationId xmlns:a16="http://schemas.microsoft.com/office/drawing/2014/main" id="{059AC97A-25B3-4EEE-A114-ED3698D527E5}"/>
              </a:ext>
            </a:extLst>
          </p:cNvPr>
          <p:cNvSpPr/>
          <p:nvPr/>
        </p:nvSpPr>
        <p:spPr>
          <a:xfrm>
            <a:off x="2359033" y="3497733"/>
            <a:ext cx="3925719" cy="289080"/>
          </a:xfrm>
          <a:prstGeom prst="rect">
            <a:avLst/>
          </a:prstGeom>
          <a:solidFill>
            <a:schemeClr val="accent2">
              <a:alpha val="98000"/>
            </a:schemeClr>
          </a:solidFill>
          <a:ln w="25400" cap="flat" cmpd="sng" algn="ctr">
            <a:noFill/>
            <a:prstDash val="solid"/>
          </a:ln>
          <a:effectLst>
            <a:innerShdw blurRad="114300" dist="127000" dir="16200000">
              <a:prstClr val="black">
                <a:alpha val="40000"/>
              </a:prstClr>
            </a:innerShdw>
          </a:effectLst>
        </p:spPr>
        <p:txBody>
          <a:bodyPr lIns="64765" tIns="32383" rIns="64765" bIns="32383" anchor="ctr"/>
          <a:lstStyle/>
          <a:p>
            <a:pPr algn="ctr" defTabSz="647624">
              <a:defRPr/>
            </a:pPr>
            <a:endParaRPr lang="zh-CN" altLang="en-US" sz="1205">
              <a:sym typeface="Agency FB" panose="020B0503020202020204" pitchFamily="34" charset="0"/>
            </a:endParaRPr>
          </a:p>
        </p:txBody>
      </p:sp>
      <p:sp>
        <p:nvSpPr>
          <p:cNvPr id="7" name="等腰三角形 6">
            <a:extLst>
              <a:ext uri="{FF2B5EF4-FFF2-40B4-BE49-F238E27FC236}">
                <a16:creationId xmlns:a16="http://schemas.microsoft.com/office/drawing/2014/main" id="{C6B085F4-B352-4FF7-A00A-B351C8ACEC8D}"/>
              </a:ext>
            </a:extLst>
          </p:cNvPr>
          <p:cNvSpPr/>
          <p:nvPr/>
        </p:nvSpPr>
        <p:spPr>
          <a:xfrm>
            <a:off x="2510802" y="2444900"/>
            <a:ext cx="1784111" cy="1044960"/>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8" name="等腰三角形 7">
            <a:extLst>
              <a:ext uri="{FF2B5EF4-FFF2-40B4-BE49-F238E27FC236}">
                <a16:creationId xmlns:a16="http://schemas.microsoft.com/office/drawing/2014/main" id="{005D53D3-E8C0-4E88-9F49-9F0C6BDBE8A4}"/>
              </a:ext>
            </a:extLst>
          </p:cNvPr>
          <p:cNvSpPr/>
          <p:nvPr/>
        </p:nvSpPr>
        <p:spPr>
          <a:xfrm>
            <a:off x="4308402" y="2451651"/>
            <a:ext cx="1785236" cy="1046084"/>
          </a:xfrm>
          <a:prstGeom prst="triangle">
            <a:avLst/>
          </a:pr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9" name="等腰三角形 8">
            <a:extLst>
              <a:ext uri="{FF2B5EF4-FFF2-40B4-BE49-F238E27FC236}">
                <a16:creationId xmlns:a16="http://schemas.microsoft.com/office/drawing/2014/main" id="{DD6DF730-9938-4F06-B821-FFAAB6041B87}"/>
              </a:ext>
            </a:extLst>
          </p:cNvPr>
          <p:cNvSpPr/>
          <p:nvPr/>
        </p:nvSpPr>
        <p:spPr>
          <a:xfrm rot="10800000">
            <a:off x="4308402" y="3499983"/>
            <a:ext cx="1785236" cy="1044960"/>
          </a:xfrm>
          <a:prstGeom prst="triangle">
            <a:avLst/>
          </a:pr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10" name="等腰三角形 9">
            <a:extLst>
              <a:ext uri="{FF2B5EF4-FFF2-40B4-BE49-F238E27FC236}">
                <a16:creationId xmlns:a16="http://schemas.microsoft.com/office/drawing/2014/main" id="{1706D8A0-DBF4-44DE-BF93-F98EA5442C55}"/>
              </a:ext>
            </a:extLst>
          </p:cNvPr>
          <p:cNvSpPr/>
          <p:nvPr/>
        </p:nvSpPr>
        <p:spPr>
          <a:xfrm rot="10800000">
            <a:off x="2488316" y="3499983"/>
            <a:ext cx="1785236" cy="1044960"/>
          </a:xfrm>
          <a:prstGeom prst="triangl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765" tIns="32383" rIns="64765" bIns="32383" anchor="ctr"/>
          <a:lstStyle/>
          <a:p>
            <a:pPr algn="ctr"/>
            <a:endParaRPr lang="zh-CN" altLang="en-US" sz="1205">
              <a:sym typeface="Agency FB" panose="020B0503020202020204" pitchFamily="34" charset="0"/>
            </a:endParaRPr>
          </a:p>
        </p:txBody>
      </p:sp>
      <p:sp>
        <p:nvSpPr>
          <p:cNvPr id="11" name="TextBox 16">
            <a:extLst>
              <a:ext uri="{FF2B5EF4-FFF2-40B4-BE49-F238E27FC236}">
                <a16:creationId xmlns:a16="http://schemas.microsoft.com/office/drawing/2014/main" id="{C67F2A85-61D0-4A53-99C0-24825BC84F0C}"/>
              </a:ext>
            </a:extLst>
          </p:cNvPr>
          <p:cNvSpPr txBox="1">
            <a:spLocks noChangeArrowheads="1"/>
          </p:cNvSpPr>
          <p:nvPr/>
        </p:nvSpPr>
        <p:spPr bwMode="auto">
          <a:xfrm flipH="1">
            <a:off x="804099" y="1803753"/>
            <a:ext cx="1622388" cy="1081126"/>
          </a:xfrm>
          <a:prstGeom prst="rect">
            <a:avLst/>
          </a:prstGeom>
          <a:noFill/>
          <a:ln>
            <a:noFill/>
          </a:ln>
        </p:spPr>
        <p:txBody>
          <a:bodyPr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任意多边形 18">
            <a:extLst>
              <a:ext uri="{FF2B5EF4-FFF2-40B4-BE49-F238E27FC236}">
                <a16:creationId xmlns:a16="http://schemas.microsoft.com/office/drawing/2014/main" id="{98CCED86-128A-4185-A2A0-7A44E1A91DB3}"/>
              </a:ext>
            </a:extLst>
          </p:cNvPr>
          <p:cNvSpPr/>
          <p:nvPr/>
        </p:nvSpPr>
        <p:spPr>
          <a:xfrm>
            <a:off x="2638959" y="2524763"/>
            <a:ext cx="621686" cy="276706"/>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64765" tIns="32383" rIns="64765" bIns="32383" anchor="ctr"/>
          <a:lstStyle/>
          <a:p>
            <a:pPr algn="ctr" defTabSz="647624">
              <a:defRPr/>
            </a:pPr>
            <a:endParaRPr lang="zh-CN" altLang="en-US" sz="1205">
              <a:sym typeface="Agency FB" panose="020B0503020202020204" pitchFamily="34" charset="0"/>
            </a:endParaRPr>
          </a:p>
        </p:txBody>
      </p:sp>
      <p:cxnSp>
        <p:nvCxnSpPr>
          <p:cNvPr id="13" name="直接连接符 12">
            <a:extLst>
              <a:ext uri="{FF2B5EF4-FFF2-40B4-BE49-F238E27FC236}">
                <a16:creationId xmlns:a16="http://schemas.microsoft.com/office/drawing/2014/main" id="{80E0760B-7C0A-43A9-B4CD-CCB5578E8DBF}"/>
              </a:ext>
            </a:extLst>
          </p:cNvPr>
          <p:cNvCxnSpPr/>
          <p:nvPr/>
        </p:nvCxnSpPr>
        <p:spPr>
          <a:xfrm>
            <a:off x="2564761" y="1839746"/>
            <a:ext cx="0" cy="1377907"/>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14" name="TextBox 20">
            <a:extLst>
              <a:ext uri="{FF2B5EF4-FFF2-40B4-BE49-F238E27FC236}">
                <a16:creationId xmlns:a16="http://schemas.microsoft.com/office/drawing/2014/main" id="{C8B3E995-F2EB-4523-A3DF-4230177C81FB}"/>
              </a:ext>
            </a:extLst>
          </p:cNvPr>
          <p:cNvSpPr txBox="1">
            <a:spLocks noChangeArrowheads="1"/>
          </p:cNvSpPr>
          <p:nvPr/>
        </p:nvSpPr>
        <p:spPr bwMode="auto">
          <a:xfrm flipH="1">
            <a:off x="2649077" y="2307672"/>
            <a:ext cx="652038" cy="239933"/>
          </a:xfrm>
          <a:prstGeom prst="rect">
            <a:avLst/>
          </a:prstGeom>
          <a:noFill/>
          <a:ln>
            <a:noFill/>
          </a:ln>
        </p:spPr>
        <p:txBody>
          <a:bodyPr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一</a:t>
            </a:r>
            <a:endParaRPr lang="en-US" altLang="zh-CN"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TextBox 26">
            <a:extLst>
              <a:ext uri="{FF2B5EF4-FFF2-40B4-BE49-F238E27FC236}">
                <a16:creationId xmlns:a16="http://schemas.microsoft.com/office/drawing/2014/main" id="{3AC4FBF9-444C-40B5-AEBD-9961D8AA779F}"/>
              </a:ext>
            </a:extLst>
          </p:cNvPr>
          <p:cNvSpPr txBox="1">
            <a:spLocks noChangeArrowheads="1"/>
          </p:cNvSpPr>
          <p:nvPr/>
        </p:nvSpPr>
        <p:spPr bwMode="auto">
          <a:xfrm flipH="1">
            <a:off x="804101" y="3795813"/>
            <a:ext cx="1622385" cy="1081126"/>
          </a:xfrm>
          <a:prstGeom prst="rect">
            <a:avLst/>
          </a:prstGeom>
          <a:noFill/>
          <a:ln>
            <a:noFill/>
          </a:ln>
        </p:spPr>
        <p:txBody>
          <a:bodyPr wrap="square"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16" name="直接连接符 15">
            <a:extLst>
              <a:ext uri="{FF2B5EF4-FFF2-40B4-BE49-F238E27FC236}">
                <a16:creationId xmlns:a16="http://schemas.microsoft.com/office/drawing/2014/main" id="{9C171DC4-7350-44DA-9AF3-04B7F46E8356}"/>
              </a:ext>
            </a:extLst>
          </p:cNvPr>
          <p:cNvCxnSpPr/>
          <p:nvPr/>
        </p:nvCxnSpPr>
        <p:spPr>
          <a:xfrm>
            <a:off x="2563637" y="3801435"/>
            <a:ext cx="0" cy="1377907"/>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17" name="任意多边形 29">
            <a:extLst>
              <a:ext uri="{FF2B5EF4-FFF2-40B4-BE49-F238E27FC236}">
                <a16:creationId xmlns:a16="http://schemas.microsoft.com/office/drawing/2014/main" id="{46E3A446-0476-4729-8919-BCC0317A659D}"/>
              </a:ext>
            </a:extLst>
          </p:cNvPr>
          <p:cNvSpPr/>
          <p:nvPr/>
        </p:nvSpPr>
        <p:spPr>
          <a:xfrm>
            <a:off x="2600738" y="4159128"/>
            <a:ext cx="659908" cy="275582"/>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64765" tIns="32383" rIns="64765" bIns="32383" anchor="ctr"/>
          <a:lstStyle/>
          <a:p>
            <a:pPr algn="ctr" defTabSz="647624">
              <a:defRPr/>
            </a:pPr>
            <a:endParaRPr lang="zh-CN" altLang="en-US" sz="1205">
              <a:sym typeface="Agency FB" panose="020B0503020202020204" pitchFamily="34" charset="0"/>
            </a:endParaRPr>
          </a:p>
        </p:txBody>
      </p:sp>
      <p:sp>
        <p:nvSpPr>
          <p:cNvPr id="18" name="TextBox 30">
            <a:extLst>
              <a:ext uri="{FF2B5EF4-FFF2-40B4-BE49-F238E27FC236}">
                <a16:creationId xmlns:a16="http://schemas.microsoft.com/office/drawing/2014/main" id="{AC0D32CF-7887-49D5-85CE-30D604558788}"/>
              </a:ext>
            </a:extLst>
          </p:cNvPr>
          <p:cNvSpPr txBox="1">
            <a:spLocks noChangeArrowheads="1"/>
          </p:cNvSpPr>
          <p:nvPr/>
        </p:nvSpPr>
        <p:spPr bwMode="auto">
          <a:xfrm flipH="1">
            <a:off x="2692920" y="4404339"/>
            <a:ext cx="653163" cy="239933"/>
          </a:xfrm>
          <a:prstGeom prst="rect">
            <a:avLst/>
          </a:prstGeom>
          <a:noFill/>
          <a:ln>
            <a:noFill/>
          </a:ln>
        </p:spPr>
        <p:txBody>
          <a:bodyPr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二</a:t>
            </a:r>
            <a:endParaRPr lang="en-US" altLang="zh-CN"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19" name="直接连接符 18">
            <a:extLst>
              <a:ext uri="{FF2B5EF4-FFF2-40B4-BE49-F238E27FC236}">
                <a16:creationId xmlns:a16="http://schemas.microsoft.com/office/drawing/2014/main" id="{D6BB2C28-6E5C-4178-97CF-71E8C11AECC3}"/>
              </a:ext>
            </a:extLst>
          </p:cNvPr>
          <p:cNvCxnSpPr/>
          <p:nvPr/>
        </p:nvCxnSpPr>
        <p:spPr>
          <a:xfrm>
            <a:off x="6066655" y="1835247"/>
            <a:ext cx="0" cy="1377907"/>
          </a:xfrm>
          <a:prstGeom prst="line">
            <a:avLst/>
          </a:prstGeom>
          <a:noFill/>
          <a:ln w="38100" cap="flat" cmpd="sng" algn="ctr">
            <a:solidFill>
              <a:schemeClr val="bg1">
                <a:lumMod val="50000"/>
              </a:schemeClr>
            </a:solidFill>
            <a:prstDash val="solid"/>
          </a:ln>
          <a:effectLst>
            <a:innerShdw blurRad="114300">
              <a:prstClr val="black"/>
            </a:innerShdw>
          </a:effectLst>
        </p:spPr>
      </p:cxnSp>
      <p:cxnSp>
        <p:nvCxnSpPr>
          <p:cNvPr id="20" name="直接连接符 19">
            <a:extLst>
              <a:ext uri="{FF2B5EF4-FFF2-40B4-BE49-F238E27FC236}">
                <a16:creationId xmlns:a16="http://schemas.microsoft.com/office/drawing/2014/main" id="{3CC60E35-DF1B-4231-BE88-0CFF9E322A5D}"/>
              </a:ext>
            </a:extLst>
          </p:cNvPr>
          <p:cNvCxnSpPr/>
          <p:nvPr/>
        </p:nvCxnSpPr>
        <p:spPr>
          <a:xfrm>
            <a:off x="6066655" y="3796936"/>
            <a:ext cx="0" cy="1376781"/>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21" name="任意多边形 47">
            <a:extLst>
              <a:ext uri="{FF2B5EF4-FFF2-40B4-BE49-F238E27FC236}">
                <a16:creationId xmlns:a16="http://schemas.microsoft.com/office/drawing/2014/main" id="{051B9AEE-19F9-42B6-A6CE-D66CCE132191}"/>
              </a:ext>
            </a:extLst>
          </p:cNvPr>
          <p:cNvSpPr/>
          <p:nvPr/>
        </p:nvSpPr>
        <p:spPr>
          <a:xfrm flipH="1">
            <a:off x="5223505" y="4181623"/>
            <a:ext cx="762211" cy="251961"/>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64765" tIns="32383" rIns="64765" bIns="32383" anchor="ctr"/>
          <a:lstStyle/>
          <a:p>
            <a:pPr algn="ctr" defTabSz="647624">
              <a:defRPr/>
            </a:pPr>
            <a:endParaRPr lang="zh-CN" altLang="en-US" sz="1205">
              <a:sym typeface="Agency FB" panose="020B0503020202020204" pitchFamily="34" charset="0"/>
            </a:endParaRPr>
          </a:p>
        </p:txBody>
      </p:sp>
      <p:sp>
        <p:nvSpPr>
          <p:cNvPr id="22" name="任意多边形 48">
            <a:extLst>
              <a:ext uri="{FF2B5EF4-FFF2-40B4-BE49-F238E27FC236}">
                <a16:creationId xmlns:a16="http://schemas.microsoft.com/office/drawing/2014/main" id="{5BC6B589-993E-4060-B02E-FD72EC48559D}"/>
              </a:ext>
            </a:extLst>
          </p:cNvPr>
          <p:cNvSpPr/>
          <p:nvPr/>
        </p:nvSpPr>
        <p:spPr>
          <a:xfrm flipH="1">
            <a:off x="5362904" y="2572005"/>
            <a:ext cx="602573" cy="229464"/>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64765" tIns="32383" rIns="64765" bIns="32383" anchor="ctr"/>
          <a:lstStyle/>
          <a:p>
            <a:pPr algn="ctr" defTabSz="647624">
              <a:defRPr/>
            </a:pPr>
            <a:endParaRPr lang="zh-CN" altLang="en-US" sz="1205">
              <a:sym typeface="Agency FB" panose="020B0503020202020204" pitchFamily="34" charset="0"/>
            </a:endParaRPr>
          </a:p>
        </p:txBody>
      </p:sp>
      <p:sp>
        <p:nvSpPr>
          <p:cNvPr id="23" name="TextBox 49">
            <a:extLst>
              <a:ext uri="{FF2B5EF4-FFF2-40B4-BE49-F238E27FC236}">
                <a16:creationId xmlns:a16="http://schemas.microsoft.com/office/drawing/2014/main" id="{745AFCDA-D442-4081-BF46-67AB4E683CA6}"/>
              </a:ext>
            </a:extLst>
          </p:cNvPr>
          <p:cNvSpPr txBox="1">
            <a:spLocks noChangeArrowheads="1"/>
          </p:cNvSpPr>
          <p:nvPr/>
        </p:nvSpPr>
        <p:spPr bwMode="auto">
          <a:xfrm flipH="1">
            <a:off x="5368525" y="4456082"/>
            <a:ext cx="653163" cy="239933"/>
          </a:xfrm>
          <a:prstGeom prst="rect">
            <a:avLst/>
          </a:prstGeom>
          <a:noFill/>
          <a:ln>
            <a:noFill/>
          </a:ln>
        </p:spPr>
        <p:txBody>
          <a:bodyPr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三</a:t>
            </a:r>
            <a:endParaRPr lang="en-US" altLang="zh-CN"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TextBox 50">
            <a:extLst>
              <a:ext uri="{FF2B5EF4-FFF2-40B4-BE49-F238E27FC236}">
                <a16:creationId xmlns:a16="http://schemas.microsoft.com/office/drawing/2014/main" id="{22E6DDE2-335F-469D-A222-DA44416C062E}"/>
              </a:ext>
            </a:extLst>
          </p:cNvPr>
          <p:cNvSpPr txBox="1">
            <a:spLocks noChangeArrowheads="1"/>
          </p:cNvSpPr>
          <p:nvPr/>
        </p:nvSpPr>
        <p:spPr bwMode="auto">
          <a:xfrm flipH="1">
            <a:off x="5462958" y="2306547"/>
            <a:ext cx="653163" cy="239933"/>
          </a:xfrm>
          <a:prstGeom prst="rect">
            <a:avLst/>
          </a:prstGeom>
          <a:noFill/>
          <a:ln>
            <a:noFill/>
          </a:ln>
        </p:spPr>
        <p:txBody>
          <a:bodyPr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四</a:t>
            </a:r>
            <a:endParaRPr lang="en-US" altLang="zh-CN" sz="1134"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TextBox 51">
            <a:extLst>
              <a:ext uri="{FF2B5EF4-FFF2-40B4-BE49-F238E27FC236}">
                <a16:creationId xmlns:a16="http://schemas.microsoft.com/office/drawing/2014/main" id="{2FE9A375-3F5F-4893-9C9A-F08EE973B561}"/>
              </a:ext>
            </a:extLst>
          </p:cNvPr>
          <p:cNvSpPr txBox="1">
            <a:spLocks noChangeArrowheads="1"/>
          </p:cNvSpPr>
          <p:nvPr/>
        </p:nvSpPr>
        <p:spPr bwMode="auto">
          <a:xfrm flipH="1">
            <a:off x="6116122" y="3865195"/>
            <a:ext cx="1622385" cy="1081126"/>
          </a:xfrm>
          <a:prstGeom prst="rect">
            <a:avLst/>
          </a:prstGeom>
          <a:noFill/>
          <a:ln>
            <a:noFill/>
          </a:ln>
        </p:spPr>
        <p:txBody>
          <a:bodyPr wrap="square"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TextBox 52">
            <a:extLst>
              <a:ext uri="{FF2B5EF4-FFF2-40B4-BE49-F238E27FC236}">
                <a16:creationId xmlns:a16="http://schemas.microsoft.com/office/drawing/2014/main" id="{CF6A456A-E87F-4E05-9C2B-F6F27100B526}"/>
              </a:ext>
            </a:extLst>
          </p:cNvPr>
          <p:cNvSpPr txBox="1">
            <a:spLocks noChangeArrowheads="1"/>
          </p:cNvSpPr>
          <p:nvPr/>
        </p:nvSpPr>
        <p:spPr bwMode="auto">
          <a:xfrm flipH="1">
            <a:off x="6116122" y="1985056"/>
            <a:ext cx="1622385" cy="1081126"/>
          </a:xfrm>
          <a:prstGeom prst="rect">
            <a:avLst/>
          </a:prstGeom>
          <a:noFill/>
          <a:ln>
            <a:noFill/>
          </a:ln>
        </p:spPr>
        <p:txBody>
          <a:bodyPr wrap="square" lIns="64765" tIns="32383" rIns="64765" bIns="3238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134"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椭圆 26">
            <a:extLst>
              <a:ext uri="{FF2B5EF4-FFF2-40B4-BE49-F238E27FC236}">
                <a16:creationId xmlns:a16="http://schemas.microsoft.com/office/drawing/2014/main" id="{12AAEAAF-B713-4C09-9877-ED19EFBFB3F4}"/>
              </a:ext>
            </a:extLst>
          </p:cNvPr>
          <p:cNvSpPr/>
          <p:nvPr/>
        </p:nvSpPr>
        <p:spPr>
          <a:xfrm>
            <a:off x="215133" y="402218"/>
            <a:ext cx="301170" cy="301170"/>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28" name="文本框 27">
            <a:extLst>
              <a:ext uri="{FF2B5EF4-FFF2-40B4-BE49-F238E27FC236}">
                <a16:creationId xmlns:a16="http://schemas.microsoft.com/office/drawing/2014/main" id="{C18C2637-FFED-4F5F-BF7C-48B7D7AF829D}"/>
              </a:ext>
            </a:extLst>
          </p:cNvPr>
          <p:cNvSpPr txBox="1"/>
          <p:nvPr/>
        </p:nvSpPr>
        <p:spPr>
          <a:xfrm>
            <a:off x="620809" y="359554"/>
            <a:ext cx="6939808" cy="379784"/>
          </a:xfrm>
          <a:prstGeom prst="rect">
            <a:avLst/>
          </a:prstGeom>
          <a:noFill/>
        </p:spPr>
        <p:txBody>
          <a:bodyPr wrap="square" rtlCol="0" anchor="ctr">
            <a:spAutoFit/>
          </a:bodyPr>
          <a:lstStyle/>
          <a:p>
            <a:pPr>
              <a:lnSpc>
                <a:spcPct val="120000"/>
              </a:lnSpc>
            </a:pPr>
            <a:r>
              <a:rPr lang="zh-CN" altLang="en-US" spc="212" dirty="0">
                <a:latin typeface="+mn-ea"/>
              </a:rPr>
              <a:t>此处添加您的标题</a:t>
            </a:r>
            <a:r>
              <a:rPr lang="en-US" altLang="zh-CN" sz="1134" dirty="0">
                <a:solidFill>
                  <a:schemeClr val="tx1">
                    <a:lumMod val="75000"/>
                    <a:lumOff val="25000"/>
                  </a:schemeClr>
                </a:solidFill>
                <a:latin typeface="+mn-ea"/>
              </a:rPr>
              <a:t>Please replace text, click add relevant headline</a:t>
            </a:r>
          </a:p>
        </p:txBody>
      </p:sp>
      <p:cxnSp>
        <p:nvCxnSpPr>
          <p:cNvPr id="29" name="直接连接符 28">
            <a:extLst>
              <a:ext uri="{FF2B5EF4-FFF2-40B4-BE49-F238E27FC236}">
                <a16:creationId xmlns:a16="http://schemas.microsoft.com/office/drawing/2014/main" id="{0934AE64-7348-4FAB-8106-C6E8696CE88E}"/>
              </a:ext>
            </a:extLst>
          </p:cNvPr>
          <p:cNvCxnSpPr>
            <a:cxnSpLocks/>
          </p:cNvCxnSpPr>
          <p:nvPr/>
        </p:nvCxnSpPr>
        <p:spPr>
          <a:xfrm>
            <a:off x="694014" y="703388"/>
            <a:ext cx="7316636"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160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59">
            <a:extLst>
              <a:ext uri="{FF2B5EF4-FFF2-40B4-BE49-F238E27FC236}">
                <a16:creationId xmlns:a16="http://schemas.microsoft.com/office/drawing/2014/main" id="{E9658C39-C617-44C2-9612-E2A79A297F5A}"/>
              </a:ext>
            </a:extLst>
          </p:cNvPr>
          <p:cNvSpPr>
            <a:spLocks noChangeArrowheads="1"/>
          </p:cNvSpPr>
          <p:nvPr>
            <p:custDataLst>
              <p:tags r:id="rId1"/>
            </p:custDataLst>
          </p:nvPr>
        </p:nvSpPr>
        <p:spPr bwMode="auto">
          <a:xfrm>
            <a:off x="3742313" y="2550882"/>
            <a:ext cx="4434720" cy="588944"/>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827" b="1" kern="5000" spc="212" dirty="0">
                <a:solidFill>
                  <a:sysClr val="windowText" lastClr="000000"/>
                </a:solidFill>
                <a:cs typeface="Arial" panose="020B0604020202020204" pitchFamily="34" charset="0"/>
              </a:rPr>
              <a:t>感谢您的聆听</a:t>
            </a:r>
          </a:p>
        </p:txBody>
      </p:sp>
      <p:pic>
        <p:nvPicPr>
          <p:cNvPr id="11" name="图片 10">
            <a:extLst>
              <a:ext uri="{FF2B5EF4-FFF2-40B4-BE49-F238E27FC236}">
                <a16:creationId xmlns:a16="http://schemas.microsoft.com/office/drawing/2014/main" id="{7F9E8E92-6587-48DD-B299-370A81BE0A8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flipH="1">
            <a:off x="51396" y="2255036"/>
            <a:ext cx="3690917" cy="3365354"/>
          </a:xfrm>
          <a:prstGeom prst="rect">
            <a:avLst/>
          </a:prstGeom>
        </p:spPr>
      </p:pic>
      <p:grpSp>
        <p:nvGrpSpPr>
          <p:cNvPr id="16" name="组合 15">
            <a:extLst>
              <a:ext uri="{FF2B5EF4-FFF2-40B4-BE49-F238E27FC236}">
                <a16:creationId xmlns:a16="http://schemas.microsoft.com/office/drawing/2014/main" id="{BFF94A7B-57E5-4D8B-B01C-2C7B7F50E83E}"/>
              </a:ext>
            </a:extLst>
          </p:cNvPr>
          <p:cNvGrpSpPr/>
          <p:nvPr/>
        </p:nvGrpSpPr>
        <p:grpSpPr>
          <a:xfrm>
            <a:off x="67" y="5598299"/>
            <a:ext cx="8640630" cy="881876"/>
            <a:chOff x="0" y="5645729"/>
            <a:chExt cx="12192000" cy="1244334"/>
          </a:xfrm>
        </p:grpSpPr>
        <p:sp>
          <p:nvSpPr>
            <p:cNvPr id="14" name="矩形 13">
              <a:extLst>
                <a:ext uri="{FF2B5EF4-FFF2-40B4-BE49-F238E27FC236}">
                  <a16:creationId xmlns:a16="http://schemas.microsoft.com/office/drawing/2014/main" id="{DAC68F4A-44F1-4603-A383-D56F83DF97ED}"/>
                </a:ext>
              </a:extLst>
            </p:cNvPr>
            <p:cNvSpPr/>
            <p:nvPr/>
          </p:nvSpPr>
          <p:spPr>
            <a:xfrm>
              <a:off x="0" y="5676899"/>
              <a:ext cx="12192000" cy="1213164"/>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5" name="矩形 14">
              <a:extLst>
                <a:ext uri="{FF2B5EF4-FFF2-40B4-BE49-F238E27FC236}">
                  <a16:creationId xmlns:a16="http://schemas.microsoft.com/office/drawing/2014/main" id="{90BE2E99-B319-4F6F-A039-AB9C5DECCCB1}"/>
                </a:ext>
              </a:extLst>
            </p:cNvPr>
            <p:cNvSpPr/>
            <p:nvPr/>
          </p:nvSpPr>
          <p:spPr>
            <a:xfrm>
              <a:off x="0" y="5645729"/>
              <a:ext cx="12192000" cy="3048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grpSp>
      <p:sp>
        <p:nvSpPr>
          <p:cNvPr id="10" name="PA_矩形 259">
            <a:extLst>
              <a:ext uri="{FF2B5EF4-FFF2-40B4-BE49-F238E27FC236}">
                <a16:creationId xmlns:a16="http://schemas.microsoft.com/office/drawing/2014/main" id="{E6DEB865-6356-4487-8A6A-DFE0C4DCFE6F}"/>
              </a:ext>
            </a:extLst>
          </p:cNvPr>
          <p:cNvSpPr>
            <a:spLocks noChangeArrowheads="1"/>
          </p:cNvSpPr>
          <p:nvPr>
            <p:custDataLst>
              <p:tags r:id="rId2"/>
            </p:custDataLst>
          </p:nvPr>
        </p:nvSpPr>
        <p:spPr bwMode="auto">
          <a:xfrm>
            <a:off x="3742313" y="3236227"/>
            <a:ext cx="4434720" cy="196336"/>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276" dirty="0">
                <a:solidFill>
                  <a:srgbClr val="7F7F7F"/>
                </a:solidFill>
                <a:cs typeface="Arial" panose="020B0604020202020204" pitchFamily="34" charset="0"/>
              </a:rPr>
              <a:t>HARBIN ENGINEERING UNIVERSITY</a:t>
            </a:r>
          </a:p>
        </p:txBody>
      </p:sp>
      <p:sp>
        <p:nvSpPr>
          <p:cNvPr id="12" name="PA_矩形 259">
            <a:extLst>
              <a:ext uri="{FF2B5EF4-FFF2-40B4-BE49-F238E27FC236}">
                <a16:creationId xmlns:a16="http://schemas.microsoft.com/office/drawing/2014/main" id="{806D4953-8486-4B63-8CE8-134DF5131E81}"/>
              </a:ext>
            </a:extLst>
          </p:cNvPr>
          <p:cNvSpPr>
            <a:spLocks noChangeArrowheads="1"/>
          </p:cNvSpPr>
          <p:nvPr>
            <p:custDataLst>
              <p:tags r:id="rId3"/>
            </p:custDataLst>
          </p:nvPr>
        </p:nvSpPr>
        <p:spPr bwMode="auto">
          <a:xfrm>
            <a:off x="3742313" y="3670092"/>
            <a:ext cx="4434720" cy="174535"/>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134" dirty="0">
                <a:solidFill>
                  <a:sysClr val="windowText" lastClr="000000"/>
                </a:solidFill>
                <a:cs typeface="Arial" panose="020B0604020202020204" pitchFamily="34" charset="0"/>
              </a:rPr>
              <a:t>学院或部门名称    </a:t>
            </a:r>
            <a:r>
              <a:rPr lang="en-US" altLang="zh-CN" sz="1134" dirty="0">
                <a:solidFill>
                  <a:sysClr val="windowText" lastClr="000000"/>
                </a:solidFill>
                <a:cs typeface="Arial" panose="020B0604020202020204" pitchFamily="34" charset="0"/>
              </a:rPr>
              <a:t>2020</a:t>
            </a:r>
            <a:r>
              <a:rPr lang="zh-CN" altLang="en-US" sz="1134" dirty="0">
                <a:solidFill>
                  <a:sysClr val="windowText" lastClr="000000"/>
                </a:solidFill>
                <a:cs typeface="Arial" panose="020B0604020202020204" pitchFamily="34" charset="0"/>
              </a:rPr>
              <a:t>年</a:t>
            </a:r>
            <a:r>
              <a:rPr lang="en-US" altLang="zh-CN" sz="1134" dirty="0">
                <a:solidFill>
                  <a:sysClr val="windowText" lastClr="000000"/>
                </a:solidFill>
                <a:cs typeface="Arial" panose="020B0604020202020204" pitchFamily="34" charset="0"/>
              </a:rPr>
              <a:t>9</a:t>
            </a:r>
            <a:r>
              <a:rPr lang="zh-CN" altLang="en-US" sz="1134" dirty="0">
                <a:solidFill>
                  <a:sysClr val="windowText" lastClr="000000"/>
                </a:solidFill>
                <a:cs typeface="Arial" panose="020B0604020202020204" pitchFamily="34" charset="0"/>
              </a:rPr>
              <a:t>月</a:t>
            </a:r>
            <a:endParaRPr lang="en-US" altLang="zh-CN" sz="1134" dirty="0">
              <a:solidFill>
                <a:sysClr val="windowText" lastClr="000000"/>
              </a:solidFill>
              <a:cs typeface="Arial" panose="020B0604020202020204" pitchFamily="34" charset="0"/>
            </a:endParaRPr>
          </a:p>
        </p:txBody>
      </p:sp>
    </p:spTree>
    <p:extLst>
      <p:ext uri="{BB962C8B-B14F-4D97-AF65-F5344CB8AC3E}">
        <p14:creationId xmlns:p14="http://schemas.microsoft.com/office/powerpoint/2010/main" val="1033273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ULTRA_SCORM_COURSE_ID" val="00A9D133-BE85-4E3A-94B7-5FDC08C9567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1"/>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千图网PPT模板">
  <a:themeElements>
    <a:clrScheme name="MC-欧美风主题色">
      <a:dk1>
        <a:srgbClr val="000000"/>
      </a:dk1>
      <a:lt1>
        <a:srgbClr val="FFFFFF"/>
      </a:lt1>
      <a:dk2>
        <a:srgbClr val="44546A"/>
      </a:dk2>
      <a:lt2>
        <a:srgbClr val="E7E6E6"/>
      </a:lt2>
      <a:accent1>
        <a:srgbClr val="033455"/>
      </a:accent1>
      <a:accent2>
        <a:srgbClr val="DCC975"/>
      </a:accent2>
      <a:accent3>
        <a:srgbClr val="2D2C2B"/>
      </a:accent3>
      <a:accent4>
        <a:srgbClr val="076C82"/>
      </a:accent4>
      <a:accent5>
        <a:srgbClr val="033455"/>
      </a:accent5>
      <a:accent6>
        <a:srgbClr val="DCC975"/>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QT-.potx" id="{4A92D13C-A814-4E6D-BE81-C73FAC701397}" vid="{A8A14CBA-4815-4B77-AF29-CD6CD64ED562}"/>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QT-</Template>
  <TotalTime>110</TotalTime>
  <Words>1950</Words>
  <Application>Microsoft Office PowerPoint</Application>
  <PresentationFormat>自定义</PresentationFormat>
  <Paragraphs>287</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Arial Black</vt:lpstr>
      <vt:lpstr>等线</vt:lpstr>
      <vt:lpstr>Arial</vt:lpstr>
      <vt:lpstr>Calibri</vt:lpstr>
      <vt:lpstr>Agency FB</vt:lpstr>
      <vt:lpstr>微软雅黑</vt:lpstr>
      <vt:lpstr>Impact</vt:lpstr>
      <vt:lpstr>千图网PPT模板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subject/>
  <dc:creator>Porchen</dc:creator>
  <dc:description/>
  <cp:lastModifiedBy>Porchen</cp:lastModifiedBy>
  <cp:revision>22</cp:revision>
  <dcterms:created xsi:type="dcterms:W3CDTF">2017-08-26T23:57:29Z</dcterms:created>
  <dcterms:modified xsi:type="dcterms:W3CDTF">2020-11-16T06:27:22Z</dcterms:modified>
</cp:coreProperties>
</file>