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26"/>
  </p:notesMasterIdLst>
  <p:sldIdLst>
    <p:sldId id="256" r:id="rId2"/>
    <p:sldId id="257" r:id="rId3"/>
    <p:sldId id="258" r:id="rId4"/>
    <p:sldId id="259" r:id="rId5"/>
    <p:sldId id="268" r:id="rId6"/>
    <p:sldId id="269" r:id="rId7"/>
    <p:sldId id="270" r:id="rId8"/>
    <p:sldId id="271" r:id="rId9"/>
    <p:sldId id="265" r:id="rId10"/>
    <p:sldId id="272" r:id="rId11"/>
    <p:sldId id="273" r:id="rId12"/>
    <p:sldId id="274" r:id="rId13"/>
    <p:sldId id="275" r:id="rId14"/>
    <p:sldId id="266" r:id="rId15"/>
    <p:sldId id="276" r:id="rId16"/>
    <p:sldId id="277" r:id="rId17"/>
    <p:sldId id="278" r:id="rId18"/>
    <p:sldId id="279" r:id="rId19"/>
    <p:sldId id="267" r:id="rId20"/>
    <p:sldId id="280" r:id="rId21"/>
    <p:sldId id="281" r:id="rId22"/>
    <p:sldId id="282" r:id="rId23"/>
    <p:sldId id="283" r:id="rId24"/>
    <p:sldId id="284" r:id="rId25"/>
  </p:sldIdLst>
  <p:sldSz cx="11520488" cy="6480175"/>
  <p:notesSz cx="6858000" cy="9144000"/>
  <p:embeddedFontLst>
    <p:embeddedFont>
      <p:font typeface="Agency FB" panose="020B0503020202020204" pitchFamily="34" charset="0"/>
      <p:regular r:id="rId27"/>
      <p:bold r:id="rId28"/>
    </p:embeddedFont>
    <p:embeddedFont>
      <p:font typeface="Arial Black" panose="020B0A04020102020204" pitchFamily="34" charset="0"/>
      <p:bold r:id="rId29"/>
    </p:embeddedFont>
    <p:embeddedFont>
      <p:font typeface="Calibri" panose="020F0502020204030204" pitchFamily="34" charset="0"/>
      <p:regular r:id="rId30"/>
      <p:bold r:id="rId31"/>
      <p:italic r:id="rId32"/>
      <p:boldItalic r:id="rId33"/>
    </p:embeddedFont>
    <p:embeddedFont>
      <p:font typeface="Impact" panose="020B0806030902050204" pitchFamily="34" charset="0"/>
      <p:regular r:id="rId34"/>
    </p:embeddedFont>
    <p:embeddedFont>
      <p:font typeface="等线" panose="02010600030101010101" pitchFamily="2" charset="-122"/>
      <p:regular r:id="rId35"/>
      <p:bold r:id="rId36"/>
    </p:embeddedFont>
    <p:embeddedFont>
      <p:font typeface="微软雅黑" panose="020B0503020204020204" pitchFamily="34" charset="-122"/>
      <p:regular r:id="rId37"/>
      <p:bold r:id="rId38"/>
    </p:embeddedFont>
  </p:embeddedFontLst>
  <p:custDataLst>
    <p:tags r:id="rId39"/>
  </p:custDataLst>
  <p:defaultTextStyle>
    <a:defPPr>
      <a:defRPr lang="zh-CN"/>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defaultTextStyle>
  <p:extLst>
    <p:ext uri="{521415D9-36F7-43E2-AB2F-B90AF26B5E84}">
      <p14:sectionLst xmlns:p14="http://schemas.microsoft.com/office/powerpoint/2010/main">
        <p14:section name="首页" id="{314C4C9D-AE76-4E05-B037-5A5DB805C9BD}">
          <p14:sldIdLst>
            <p14:sldId id="256"/>
          </p14:sldIdLst>
        </p14:section>
        <p14:section name="目录页" id="{008E412F-DBDA-49D6-8F52-3723921DFE03}">
          <p14:sldIdLst>
            <p14:sldId id="257"/>
          </p14:sldIdLst>
        </p14:section>
        <p14:section name="过渡页" id="{8A3C5D5E-FAF1-4CC7-AAB2-6446E7D3DE63}">
          <p14:sldIdLst>
            <p14:sldId id="258"/>
          </p14:sldIdLst>
        </p14:section>
        <p14:section name="内页" id="{8D1A6813-68F6-49A0-A239-92955AC6E8C5}">
          <p14:sldIdLst>
            <p14:sldId id="259"/>
            <p14:sldId id="268"/>
            <p14:sldId id="269"/>
            <p14:sldId id="270"/>
            <p14:sldId id="271"/>
            <p14:sldId id="265"/>
            <p14:sldId id="272"/>
            <p14:sldId id="273"/>
            <p14:sldId id="274"/>
            <p14:sldId id="275"/>
            <p14:sldId id="266"/>
            <p14:sldId id="276"/>
            <p14:sldId id="277"/>
            <p14:sldId id="278"/>
            <p14:sldId id="279"/>
            <p14:sldId id="267"/>
            <p14:sldId id="280"/>
            <p14:sldId id="281"/>
            <p14:sldId id="282"/>
            <p14:sldId id="283"/>
          </p14:sldIdLst>
        </p14:section>
        <p14:section name="结束页" id="{98773F69-2DDF-47CC-BD69-D575D8CAAC6E}">
          <p14:sldIdLst>
            <p14:sldId id="284"/>
          </p14:sldIdLst>
        </p14:section>
        <p14:section name="版权页" id="{C8AD3B51-1B7B-4E69-9180-4DEC6400FEC2}">
          <p14:sldIdLst/>
        </p14:section>
      </p14:sectionLst>
    </p:ext>
    <p:ext uri="{EFAFB233-063F-42B5-8137-9DF3F51BA10A}">
      <p15:sldGuideLst xmlns:p15="http://schemas.microsoft.com/office/powerpoint/2012/main">
        <p15:guide id="1" orient="horz" pos="122" userDrawn="1">
          <p15:clr>
            <a:srgbClr val="A4A3A4"/>
          </p15:clr>
        </p15:guide>
        <p15:guide id="2" orient="horz" pos="3959" userDrawn="1">
          <p15:clr>
            <a:srgbClr val="A4A3A4"/>
          </p15:clr>
        </p15:guide>
        <p15:guide id="3" pos="217" userDrawn="1">
          <p15:clr>
            <a:srgbClr val="A4A3A4"/>
          </p15:clr>
        </p15:guide>
        <p15:guide id="4" pos="7039" userDrawn="1">
          <p15:clr>
            <a:srgbClr val="A4A3A4"/>
          </p15:clr>
        </p15:guide>
        <p15:guide id="7" orient="horz" pos="3796" userDrawn="1">
          <p15:clr>
            <a:srgbClr val="A4A3A4"/>
          </p15:clr>
        </p15:guide>
        <p15:guide id="8" orient="horz" pos="367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3455"/>
    <a:srgbClr val="D4E4A0"/>
    <a:srgbClr val="DCC975"/>
    <a:srgbClr val="F7B500"/>
    <a:srgbClr val="564A59"/>
    <a:srgbClr val="FEFBEA"/>
    <a:srgbClr val="FFFFFF"/>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18" autoAdjust="0"/>
  </p:normalViewPr>
  <p:slideViewPr>
    <p:cSldViewPr snapToGrid="0" showGuides="1">
      <p:cViewPr varScale="1">
        <p:scale>
          <a:sx n="90" d="100"/>
          <a:sy n="90" d="100"/>
        </p:scale>
        <p:origin x="90" y="216"/>
      </p:cViewPr>
      <p:guideLst>
        <p:guide orient="horz" pos="122"/>
        <p:guide orient="horz" pos="3959"/>
        <p:guide pos="217"/>
        <p:guide pos="7039"/>
        <p:guide orient="horz" pos="3796"/>
        <p:guide orient="horz" pos="367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2020/11/16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299738788"/>
      </p:ext>
    </p:extLst>
  </p:cSld>
  <p:clrMap bg1="lt1" tx1="dk1" bg2="lt2" tx2="dk2" accent1="accent1" accent2="accent2" accent3="accent3" accent4="accent4" accent5="accent5" accent6="accent6" hlink="hlink" folHlink="folHlink"/>
  <p:notesStyle>
    <a:lvl1pPr marL="0" algn="l" defTabSz="864017" rtl="0" eaLnBrk="1" latinLnBrk="0" hangingPunct="1">
      <a:defRPr sz="1134" kern="1200">
        <a:solidFill>
          <a:schemeClr val="tx1"/>
        </a:solidFill>
        <a:latin typeface="+mn-lt"/>
        <a:ea typeface="+mn-ea"/>
        <a:cs typeface="+mn-cs"/>
      </a:defRPr>
    </a:lvl1pPr>
    <a:lvl2pPr marL="432008" algn="l" defTabSz="864017" rtl="0" eaLnBrk="1" latinLnBrk="0" hangingPunct="1">
      <a:defRPr sz="1134" kern="1200">
        <a:solidFill>
          <a:schemeClr val="tx1"/>
        </a:solidFill>
        <a:latin typeface="+mn-lt"/>
        <a:ea typeface="+mn-ea"/>
        <a:cs typeface="+mn-cs"/>
      </a:defRPr>
    </a:lvl2pPr>
    <a:lvl3pPr marL="864017" algn="l" defTabSz="864017" rtl="0" eaLnBrk="1" latinLnBrk="0" hangingPunct="1">
      <a:defRPr sz="1134" kern="1200">
        <a:solidFill>
          <a:schemeClr val="tx1"/>
        </a:solidFill>
        <a:latin typeface="+mn-lt"/>
        <a:ea typeface="+mn-ea"/>
        <a:cs typeface="+mn-cs"/>
      </a:defRPr>
    </a:lvl3pPr>
    <a:lvl4pPr marL="1296025" algn="l" defTabSz="864017" rtl="0" eaLnBrk="1" latinLnBrk="0" hangingPunct="1">
      <a:defRPr sz="1134" kern="1200">
        <a:solidFill>
          <a:schemeClr val="tx1"/>
        </a:solidFill>
        <a:latin typeface="+mn-lt"/>
        <a:ea typeface="+mn-ea"/>
        <a:cs typeface="+mn-cs"/>
      </a:defRPr>
    </a:lvl4pPr>
    <a:lvl5pPr marL="1728033" algn="l" defTabSz="864017" rtl="0" eaLnBrk="1" latinLnBrk="0" hangingPunct="1">
      <a:defRPr sz="1134" kern="1200">
        <a:solidFill>
          <a:schemeClr val="tx1"/>
        </a:solidFill>
        <a:latin typeface="+mn-lt"/>
        <a:ea typeface="+mn-ea"/>
        <a:cs typeface="+mn-cs"/>
      </a:defRPr>
    </a:lvl5pPr>
    <a:lvl6pPr marL="2160041" algn="l" defTabSz="864017" rtl="0" eaLnBrk="1" latinLnBrk="0" hangingPunct="1">
      <a:defRPr sz="1134" kern="1200">
        <a:solidFill>
          <a:schemeClr val="tx1"/>
        </a:solidFill>
        <a:latin typeface="+mn-lt"/>
        <a:ea typeface="+mn-ea"/>
        <a:cs typeface="+mn-cs"/>
      </a:defRPr>
    </a:lvl6pPr>
    <a:lvl7pPr marL="2592050" algn="l" defTabSz="864017" rtl="0" eaLnBrk="1" latinLnBrk="0" hangingPunct="1">
      <a:defRPr sz="1134" kern="1200">
        <a:solidFill>
          <a:schemeClr val="tx1"/>
        </a:solidFill>
        <a:latin typeface="+mn-lt"/>
        <a:ea typeface="+mn-ea"/>
        <a:cs typeface="+mn-cs"/>
      </a:defRPr>
    </a:lvl7pPr>
    <a:lvl8pPr marL="3024058" algn="l" defTabSz="864017" rtl="0" eaLnBrk="1" latinLnBrk="0" hangingPunct="1">
      <a:defRPr sz="1134" kern="1200">
        <a:solidFill>
          <a:schemeClr val="tx1"/>
        </a:solidFill>
        <a:latin typeface="+mn-lt"/>
        <a:ea typeface="+mn-ea"/>
        <a:cs typeface="+mn-cs"/>
      </a:defRPr>
    </a:lvl8pPr>
    <a:lvl9pPr marL="3456066" algn="l" defTabSz="864017" rtl="0" eaLnBrk="1" latinLnBrk="0" hangingPunct="1">
      <a:defRPr sz="11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a:solidFill>
                  <a:schemeClr val="tx1"/>
                </a:solidFill>
                <a:effectLst/>
                <a:latin typeface="+mn-lt"/>
                <a:ea typeface="+mn-ea"/>
                <a:cs typeface="+mn-cs"/>
              </a:rPr>
              <a:t>修改 完成后关闭编辑母版即可。</a:t>
            </a:r>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extLst>
      <p:ext uri="{BB962C8B-B14F-4D97-AF65-F5344CB8AC3E}">
        <p14:creationId xmlns:p14="http://schemas.microsoft.com/office/powerpoint/2010/main" val="3132243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2135724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3412043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extLst>
      <p:ext uri="{BB962C8B-B14F-4D97-AF65-F5344CB8AC3E}">
        <p14:creationId xmlns:p14="http://schemas.microsoft.com/office/powerpoint/2010/main" val="1642178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extLst>
      <p:ext uri="{BB962C8B-B14F-4D97-AF65-F5344CB8AC3E}">
        <p14:creationId xmlns:p14="http://schemas.microsoft.com/office/powerpoint/2010/main" val="3515708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extLst>
      <p:ext uri="{BB962C8B-B14F-4D97-AF65-F5344CB8AC3E}">
        <p14:creationId xmlns:p14="http://schemas.microsoft.com/office/powerpoint/2010/main" val="2384071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1903602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2050133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3748729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extLst>
      <p:ext uri="{BB962C8B-B14F-4D97-AF65-F5344CB8AC3E}">
        <p14:creationId xmlns:p14="http://schemas.microsoft.com/office/powerpoint/2010/main" val="3116782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1785210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extLst>
      <p:ext uri="{BB962C8B-B14F-4D97-AF65-F5344CB8AC3E}">
        <p14:creationId xmlns:p14="http://schemas.microsoft.com/office/powerpoint/2010/main" val="1959081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extLst>
      <p:ext uri="{BB962C8B-B14F-4D97-AF65-F5344CB8AC3E}">
        <p14:creationId xmlns:p14="http://schemas.microsoft.com/office/powerpoint/2010/main" val="1353093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extLst>
      <p:ext uri="{BB962C8B-B14F-4D97-AF65-F5344CB8AC3E}">
        <p14:creationId xmlns:p14="http://schemas.microsoft.com/office/powerpoint/2010/main" val="26691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extLst>
      <p:ext uri="{BB962C8B-B14F-4D97-AF65-F5344CB8AC3E}">
        <p14:creationId xmlns:p14="http://schemas.microsoft.com/office/powerpoint/2010/main" val="2134639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extLst>
      <p:ext uri="{BB962C8B-B14F-4D97-AF65-F5344CB8AC3E}">
        <p14:creationId xmlns:p14="http://schemas.microsoft.com/office/powerpoint/2010/main" val="3007981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extLst>
      <p:ext uri="{BB962C8B-B14F-4D97-AF65-F5344CB8AC3E}">
        <p14:creationId xmlns:p14="http://schemas.microsoft.com/office/powerpoint/2010/main" val="3325963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extLst>
      <p:ext uri="{BB962C8B-B14F-4D97-AF65-F5344CB8AC3E}">
        <p14:creationId xmlns:p14="http://schemas.microsoft.com/office/powerpoint/2010/main" val="924274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4059132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extLst>
      <p:ext uri="{BB962C8B-B14F-4D97-AF65-F5344CB8AC3E}">
        <p14:creationId xmlns:p14="http://schemas.microsoft.com/office/powerpoint/2010/main" val="1065177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extLst>
      <p:ext uri="{BB962C8B-B14F-4D97-AF65-F5344CB8AC3E}">
        <p14:creationId xmlns:p14="http://schemas.microsoft.com/office/powerpoint/2010/main" val="2522451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extLst>
      <p:ext uri="{BB962C8B-B14F-4D97-AF65-F5344CB8AC3E}">
        <p14:creationId xmlns:p14="http://schemas.microsoft.com/office/powerpoint/2010/main" val="16874064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extLst>
      <p:ext uri="{BB962C8B-B14F-4D97-AF65-F5344CB8AC3E}">
        <p14:creationId xmlns:p14="http://schemas.microsoft.com/office/powerpoint/2010/main" val="2924468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a:solidFill>
                  <a:schemeClr val="tx1"/>
                </a:solidFill>
                <a:effectLst/>
                <a:latin typeface="+mn-lt"/>
                <a:ea typeface="+mn-ea"/>
                <a:cs typeface="+mn-cs"/>
              </a:rPr>
              <a:t>修改 完成后关闭编辑母版即可。</a:t>
            </a:r>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extLst>
      <p:ext uri="{BB962C8B-B14F-4D97-AF65-F5344CB8AC3E}">
        <p14:creationId xmlns:p14="http://schemas.microsoft.com/office/powerpoint/2010/main" val="302420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尾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2682837"/>
      </p:ext>
    </p:extLst>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538267"/>
      </p:ext>
    </p:extLst>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428398"/>
      </p:ext>
    </p:extLst>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1916F3A-86AB-47DE-B1A2-F284F788EC9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9609134" y="185460"/>
            <a:ext cx="1693163" cy="507942"/>
          </a:xfrm>
          <a:prstGeom prst="rect">
            <a:avLst/>
          </a:prstGeom>
        </p:spPr>
      </p:pic>
    </p:spTree>
    <p:extLst>
      <p:ext uri="{BB962C8B-B14F-4D97-AF65-F5344CB8AC3E}">
        <p14:creationId xmlns:p14="http://schemas.microsoft.com/office/powerpoint/2010/main" val="1196259489"/>
      </p:ext>
    </p:extLst>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5049200"/>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
        <p:nvSpPr>
          <p:cNvPr id="16" name="PA_矩形 1">
            <a:extLst>
              <a:ext uri="{FF2B5EF4-FFF2-40B4-BE49-F238E27FC236}">
                <a16:creationId xmlns:a16="http://schemas.microsoft.com/office/drawing/2014/main" id="{52628317-0CCC-43E6-A63D-DE2E96A2A581}"/>
              </a:ext>
            </a:extLst>
          </p:cNvPr>
          <p:cNvSpPr/>
          <p:nvPr userDrawn="1">
            <p:custDataLst>
              <p:tags r:id="rId1"/>
            </p:custDataLst>
          </p:nvPr>
        </p:nvSpPr>
        <p:spPr>
          <a:xfrm>
            <a:off x="0" y="0"/>
            <a:ext cx="11520488" cy="6480175"/>
          </a:xfrm>
          <a:prstGeom prst="rect">
            <a:avLst/>
          </a:prstGeom>
          <a:blipFill dpi="0" rotWithShape="1">
            <a:blip r:embed="rId3"/>
            <a:srcRect/>
            <a:tile tx="0" ty="0" sx="100000" sy="100000" flip="none" algn="tl"/>
          </a:blip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p>
        </p:txBody>
      </p:sp>
      <p:sp>
        <p:nvSpPr>
          <p:cNvPr id="12" name="矩形 11">
            <a:extLst>
              <a:ext uri="{FF2B5EF4-FFF2-40B4-BE49-F238E27FC236}">
                <a16:creationId xmlns:a16="http://schemas.microsoft.com/office/drawing/2014/main" id="{7D155B7E-8720-4CD7-BB49-D0562EC47F36}"/>
              </a:ext>
            </a:extLst>
          </p:cNvPr>
          <p:cNvSpPr/>
          <p:nvPr userDrawn="1"/>
        </p:nvSpPr>
        <p:spPr>
          <a:xfrm>
            <a:off x="4795128" y="838947"/>
            <a:ext cx="1928733" cy="615874"/>
          </a:xfrm>
          <a:prstGeom prst="rect">
            <a:avLst/>
          </a:prstGeom>
        </p:spPr>
        <p:txBody>
          <a:bodyPr wrap="none" anchor="ctr">
            <a:spAutoFit/>
          </a:bodyPr>
          <a:lstStyle/>
          <a:p>
            <a:pPr algn="ctr"/>
            <a:r>
              <a:rPr lang="en-US" altLang="zh-CN" sz="3402" b="0" dirty="0" err="1">
                <a:solidFill>
                  <a:srgbClr val="FFFFFF"/>
                </a:solidFill>
                <a:latin typeface="+mn-lt"/>
                <a:cs typeface="+mn-ea"/>
                <a:sym typeface="+mn-lt"/>
              </a:rPr>
              <a:t>版权声明</a:t>
            </a:r>
            <a:endParaRPr lang="en-US" altLang="zh-CN" sz="3402" b="0" dirty="0">
              <a:solidFill>
                <a:srgbClr val="FFFFFF"/>
              </a:solidFill>
              <a:latin typeface="+mn-lt"/>
              <a:cs typeface="+mn-ea"/>
              <a:sym typeface="+mn-lt"/>
            </a:endParaRPr>
          </a:p>
        </p:txBody>
      </p:sp>
      <p:sp>
        <p:nvSpPr>
          <p:cNvPr id="13" name="矩形 12">
            <a:extLst>
              <a:ext uri="{FF2B5EF4-FFF2-40B4-BE49-F238E27FC236}">
                <a16:creationId xmlns:a16="http://schemas.microsoft.com/office/drawing/2014/main" id="{B6534FA3-E9C3-4234-8B60-3071E3EFFE03}"/>
              </a:ext>
            </a:extLst>
          </p:cNvPr>
          <p:cNvSpPr/>
          <p:nvPr userDrawn="1"/>
        </p:nvSpPr>
        <p:spPr>
          <a:xfrm>
            <a:off x="345014" y="1749316"/>
            <a:ext cx="10828958" cy="441339"/>
          </a:xfrm>
          <a:prstGeom prst="rect">
            <a:avLst/>
          </a:prstGeom>
        </p:spPr>
        <p:txBody>
          <a:bodyPr wrap="square" anchor="ctr">
            <a:spAutoFit/>
          </a:bodyPr>
          <a:lstStyle/>
          <a:p>
            <a:pPr algn="ctr"/>
            <a:r>
              <a:rPr lang="en-US" altLang="zh-CN" sz="2268" dirty="0" err="1">
                <a:solidFill>
                  <a:srgbClr val="44BE9B"/>
                </a:solidFill>
                <a:latin typeface="+mn-lt"/>
                <a:cs typeface="+mn-ea"/>
                <a:sym typeface="+mn-lt"/>
              </a:rPr>
              <a:t>感谢您支持原创设计事业，支持设计版权产</a:t>
            </a:r>
            <a:r>
              <a:rPr lang="en-US" altLang="zh-CN" sz="2268" dirty="0">
                <a:solidFill>
                  <a:srgbClr val="44BE9B"/>
                </a:solidFill>
                <a:latin typeface="+mn-lt"/>
                <a:cs typeface="+mn-ea"/>
                <a:sym typeface="+mn-lt"/>
              </a:rPr>
              <a:t>！</a:t>
            </a:r>
          </a:p>
        </p:txBody>
      </p:sp>
      <p:sp>
        <p:nvSpPr>
          <p:cNvPr id="14" name="矩形 13">
            <a:extLst>
              <a:ext uri="{FF2B5EF4-FFF2-40B4-BE49-F238E27FC236}">
                <a16:creationId xmlns:a16="http://schemas.microsoft.com/office/drawing/2014/main" id="{B22DE9F6-2180-43C3-8788-F59E398AFCCE}"/>
              </a:ext>
            </a:extLst>
          </p:cNvPr>
          <p:cNvSpPr/>
          <p:nvPr userDrawn="1"/>
        </p:nvSpPr>
        <p:spPr>
          <a:xfrm>
            <a:off x="922914" y="2515965"/>
            <a:ext cx="9674661" cy="3287951"/>
          </a:xfrm>
          <a:prstGeom prst="rect">
            <a:avLst/>
          </a:prstGeom>
        </p:spPr>
        <p:txBody>
          <a:bodyPr wrap="square" anchor="ctr">
            <a:spAutoFit/>
          </a:bodyPr>
          <a:lstStyle/>
          <a:p>
            <a:pPr algn="l">
              <a:lnSpc>
                <a:spcPct val="200000"/>
              </a:lnSpc>
            </a:pPr>
            <a:r>
              <a:rPr lang="en-US" altLang="zh-CN" sz="1323" dirty="0">
                <a:solidFill>
                  <a:srgbClr val="FFFFFF"/>
                </a:solidFill>
                <a:latin typeface="+mn-lt"/>
                <a:cs typeface="+mn-ea"/>
                <a:sym typeface="+mn-lt"/>
              </a:rPr>
              <a:t>        感谢您下载PPT千图网平台上提供的产品，为了您和千图网以及原创作者的利益，请勿复制、传播、销售，否则将承担法律责任！千图网将对作品进行维权，按照传播下载次数的十倍进行索取赔偿！</a:t>
            </a:r>
          </a:p>
          <a:p>
            <a:pPr algn="l">
              <a:lnSpc>
                <a:spcPct val="200000"/>
              </a:lnSpc>
            </a:pPr>
            <a:r>
              <a:rPr lang="en-US" altLang="zh-CN" sz="1323" dirty="0">
                <a:solidFill>
                  <a:srgbClr val="FFFFFF"/>
                </a:solidFill>
                <a:latin typeface="+mn-lt"/>
                <a:cs typeface="+mn-ea"/>
                <a:sym typeface="+mn-lt"/>
              </a:rPr>
              <a:t>1、千图网网站出售的PPT模版是免版税类（RF：Royalty-free）正版受《中华人民共和国著作法》和《世界版权公约》的保护，作品的所有权、版权和著作权归千图网所有，您下载的是PPT模版素材使用权。</a:t>
            </a:r>
          </a:p>
          <a:p>
            <a:pPr algn="l">
              <a:lnSpc>
                <a:spcPct val="200000"/>
              </a:lnSpc>
            </a:pPr>
            <a:r>
              <a:rPr lang="en-US" altLang="zh-CN" sz="1323" dirty="0">
                <a:solidFill>
                  <a:srgbClr val="FFFFFF"/>
                </a:solidFill>
                <a:latin typeface="+mn-lt"/>
                <a:cs typeface="+mn-ea"/>
                <a:sym typeface="+mn-lt"/>
              </a:rPr>
              <a:t>2、不得将千图网的PPT模版、PPT素材，本身用于再出售，或者出租、出借、转让、分销、发布或者作为礼物供他人使用，不得转授权、出卖、转让本协议或本协议中的权利。</a:t>
            </a:r>
          </a:p>
          <a:p>
            <a:pPr algn="l">
              <a:lnSpc>
                <a:spcPct val="200000"/>
              </a:lnSpc>
            </a:pPr>
            <a:r>
              <a:rPr lang="en-US" altLang="zh-CN" sz="1323" dirty="0">
                <a:solidFill>
                  <a:srgbClr val="FFFFFF"/>
                </a:solidFill>
                <a:latin typeface="+mn-lt"/>
                <a:cs typeface="+mn-ea"/>
                <a:sym typeface="+mn-lt"/>
              </a:rPr>
              <a:t>3、禁止把作品纳入商标或服务标记。</a:t>
            </a:r>
          </a:p>
          <a:p>
            <a:pPr algn="l">
              <a:lnSpc>
                <a:spcPct val="200000"/>
              </a:lnSpc>
            </a:pPr>
            <a:r>
              <a:rPr lang="en-US" altLang="zh-CN" sz="1323" dirty="0">
                <a:solidFill>
                  <a:srgbClr val="FFFFFF"/>
                </a:solidFill>
                <a:latin typeface="+mn-lt"/>
                <a:cs typeface="+mn-ea"/>
                <a:sym typeface="+mn-lt"/>
              </a:rPr>
              <a:t>4、禁止用户用下载格式在网上传播作品。或者作品可以让第三方单独付费或共享免费下载、或通过转移电话服务系统传播。</a:t>
            </a:r>
          </a:p>
        </p:txBody>
      </p:sp>
    </p:spTree>
    <p:extLst>
      <p:ext uri="{BB962C8B-B14F-4D97-AF65-F5344CB8AC3E}">
        <p14:creationId xmlns:p14="http://schemas.microsoft.com/office/powerpoint/2010/main" val="3774728959"/>
      </p:ext>
    </p:extLst>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98872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7" r:id="rId3"/>
    <p:sldLayoutId id="2147483672" r:id="rId4"/>
    <p:sldLayoutId id="2147483678" r:id="rId5"/>
    <p:sldLayoutId id="2147483677" r:id="rId6"/>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864017" rtl="0" eaLnBrk="1" latinLnBrk="0" hangingPunct="1">
        <a:lnSpc>
          <a:spcPct val="90000"/>
        </a:lnSpc>
        <a:spcBef>
          <a:spcPct val="0"/>
        </a:spcBef>
        <a:buNone/>
        <a:defRPr sz="4158" kern="1200">
          <a:solidFill>
            <a:schemeClr val="tx1"/>
          </a:solidFill>
          <a:latin typeface="+mj-lt"/>
          <a:ea typeface="+mj-ea"/>
          <a:cs typeface="+mj-cs"/>
        </a:defRPr>
      </a:lvl1pPr>
    </p:titleStyle>
    <p:bodyStyle>
      <a:lvl1pPr marL="216004" indent="-216004" algn="l" defTabSz="864017" rtl="0" eaLnBrk="1" latinLnBrk="0" hangingPunct="1">
        <a:lnSpc>
          <a:spcPct val="90000"/>
        </a:lnSpc>
        <a:spcBef>
          <a:spcPts val="945"/>
        </a:spcBef>
        <a:buFont typeface="Arial" panose="020B0604020202020204" pitchFamily="34" charset="0"/>
        <a:buChar char="•"/>
        <a:defRPr sz="2646" kern="1200">
          <a:solidFill>
            <a:schemeClr val="tx1"/>
          </a:solidFill>
          <a:latin typeface="+mn-lt"/>
          <a:ea typeface="+mn-ea"/>
          <a:cs typeface="+mn-cs"/>
        </a:defRPr>
      </a:lvl1pPr>
      <a:lvl2pPr marL="648012" indent="-216004" algn="l" defTabSz="864017" rtl="0" eaLnBrk="1" latinLnBrk="0" hangingPunct="1">
        <a:lnSpc>
          <a:spcPct val="90000"/>
        </a:lnSpc>
        <a:spcBef>
          <a:spcPts val="472"/>
        </a:spcBef>
        <a:buFont typeface="Arial" panose="020B0604020202020204" pitchFamily="34" charset="0"/>
        <a:buChar char="•"/>
        <a:defRPr sz="2268" kern="1200">
          <a:solidFill>
            <a:schemeClr val="tx1"/>
          </a:solidFill>
          <a:latin typeface="+mn-lt"/>
          <a:ea typeface="+mn-ea"/>
          <a:cs typeface="+mn-cs"/>
        </a:defRPr>
      </a:lvl2pPr>
      <a:lvl3pPr marL="1080021" indent="-216004" algn="l" defTabSz="864017" rtl="0" eaLnBrk="1" latinLnBrk="0" hangingPunct="1">
        <a:lnSpc>
          <a:spcPct val="90000"/>
        </a:lnSpc>
        <a:spcBef>
          <a:spcPts val="472"/>
        </a:spcBef>
        <a:buFont typeface="Arial" panose="020B0604020202020204" pitchFamily="34" charset="0"/>
        <a:buChar char="•"/>
        <a:defRPr sz="1890" kern="1200">
          <a:solidFill>
            <a:schemeClr val="tx1"/>
          </a:solidFill>
          <a:latin typeface="+mn-lt"/>
          <a:ea typeface="+mn-ea"/>
          <a:cs typeface="+mn-cs"/>
        </a:defRPr>
      </a:lvl3pPr>
      <a:lvl4pPr marL="1512029"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4pPr>
      <a:lvl5pPr marL="1944037"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5pPr>
      <a:lvl6pPr marL="2376046"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6pPr>
      <a:lvl7pPr marL="2808054"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7pPr>
      <a:lvl8pPr marL="3240062"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8pPr>
      <a:lvl9pPr marL="3672070"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9pPr>
    </p:bodyStyle>
    <p:otherStyle>
      <a:defPPr>
        <a:defRPr lang="zh-CN"/>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4.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tags" Target="../tags/tag23.xml"/><Relationship Id="rId26" Type="http://schemas.openxmlformats.org/officeDocument/2006/relationships/slideLayout" Target="../slideLayouts/slideLayout4.xml"/><Relationship Id="rId3" Type="http://schemas.openxmlformats.org/officeDocument/2006/relationships/tags" Target="../tags/tag8.xml"/><Relationship Id="rId21" Type="http://schemas.openxmlformats.org/officeDocument/2006/relationships/tags" Target="../tags/tag26.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5" Type="http://schemas.openxmlformats.org/officeDocument/2006/relationships/tags" Target="../tags/tag30.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24" Type="http://schemas.openxmlformats.org/officeDocument/2006/relationships/tags" Target="../tags/tag29.xml"/><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tags" Target="../tags/tag28.xml"/><Relationship Id="rId10" Type="http://schemas.openxmlformats.org/officeDocument/2006/relationships/tags" Target="../tags/tag15.xml"/><Relationship Id="rId19" Type="http://schemas.openxmlformats.org/officeDocument/2006/relationships/tags" Target="../tags/tag24.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tags" Target="../tags/tag27.xml"/><Relationship Id="rId2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3.png"/><Relationship Id="rId5" Type="http://schemas.openxmlformats.org/officeDocument/2006/relationships/notesSlide" Target="../notesSlides/notesSlide24.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59">
            <a:extLst>
              <a:ext uri="{FF2B5EF4-FFF2-40B4-BE49-F238E27FC236}">
                <a16:creationId xmlns:a16="http://schemas.microsoft.com/office/drawing/2014/main" id="{E9658C39-C617-44C2-9612-E2A79A297F5A}"/>
              </a:ext>
            </a:extLst>
          </p:cNvPr>
          <p:cNvSpPr>
            <a:spLocks noChangeArrowheads="1"/>
          </p:cNvSpPr>
          <p:nvPr>
            <p:custDataLst>
              <p:tags r:id="rId1"/>
            </p:custDataLst>
          </p:nvPr>
        </p:nvSpPr>
        <p:spPr bwMode="auto">
          <a:xfrm>
            <a:off x="4557749" y="2321189"/>
            <a:ext cx="6481335" cy="785151"/>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5102" b="1" kern="5000" spc="283" dirty="0">
                <a:solidFill>
                  <a:sysClr val="windowText" lastClr="000000"/>
                </a:solidFill>
                <a:cs typeface="Arial" panose="020B0604020202020204" pitchFamily="34" charset="0"/>
              </a:rPr>
              <a:t>科研学术类</a:t>
            </a:r>
            <a:r>
              <a:rPr lang="en-US" altLang="zh-CN" sz="5102" b="1" kern="5000" spc="283" dirty="0">
                <a:solidFill>
                  <a:sysClr val="windowText" lastClr="000000"/>
                </a:solidFill>
                <a:cs typeface="Arial" panose="020B0604020202020204" pitchFamily="34" charset="0"/>
              </a:rPr>
              <a:t>PPT</a:t>
            </a:r>
            <a:r>
              <a:rPr lang="zh-CN" altLang="en-US" sz="5102" b="1" kern="5000" spc="283" dirty="0">
                <a:solidFill>
                  <a:sysClr val="windowText" lastClr="000000"/>
                </a:solidFill>
                <a:cs typeface="Arial" panose="020B0604020202020204" pitchFamily="34" charset="0"/>
              </a:rPr>
              <a:t>模板</a:t>
            </a:r>
          </a:p>
        </p:txBody>
      </p:sp>
      <p:sp>
        <p:nvSpPr>
          <p:cNvPr id="3" name="PA_矩形 259">
            <a:extLst>
              <a:ext uri="{FF2B5EF4-FFF2-40B4-BE49-F238E27FC236}">
                <a16:creationId xmlns:a16="http://schemas.microsoft.com/office/drawing/2014/main" id="{62509CAD-E40F-4454-9BAA-69AF2E76B149}"/>
              </a:ext>
            </a:extLst>
          </p:cNvPr>
          <p:cNvSpPr>
            <a:spLocks noChangeArrowheads="1"/>
          </p:cNvSpPr>
          <p:nvPr>
            <p:custDataLst>
              <p:tags r:id="rId2"/>
            </p:custDataLst>
          </p:nvPr>
        </p:nvSpPr>
        <p:spPr bwMode="auto">
          <a:xfrm>
            <a:off x="4989522" y="3234941"/>
            <a:ext cx="5912688" cy="261738"/>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701" dirty="0">
                <a:solidFill>
                  <a:srgbClr val="7F7F7F"/>
                </a:solidFill>
                <a:cs typeface="Arial" panose="020B0604020202020204" pitchFamily="34" charset="0"/>
              </a:rPr>
              <a:t>HARBIN ENGINEERING UNIVERSITY</a:t>
            </a:r>
          </a:p>
        </p:txBody>
      </p:sp>
      <p:sp>
        <p:nvSpPr>
          <p:cNvPr id="5" name="PA_矩形 259">
            <a:extLst>
              <a:ext uri="{FF2B5EF4-FFF2-40B4-BE49-F238E27FC236}">
                <a16:creationId xmlns:a16="http://schemas.microsoft.com/office/drawing/2014/main" id="{58F6E0B6-B992-4A1D-B9FD-C581906ED4A1}"/>
              </a:ext>
            </a:extLst>
          </p:cNvPr>
          <p:cNvSpPr>
            <a:spLocks noChangeArrowheads="1"/>
          </p:cNvSpPr>
          <p:nvPr>
            <p:custDataLst>
              <p:tags r:id="rId3"/>
            </p:custDataLst>
          </p:nvPr>
        </p:nvSpPr>
        <p:spPr bwMode="auto">
          <a:xfrm>
            <a:off x="4989522" y="3813400"/>
            <a:ext cx="5912688" cy="232692"/>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512" dirty="0">
                <a:solidFill>
                  <a:sysClr val="windowText" lastClr="000000"/>
                </a:solidFill>
                <a:cs typeface="Arial" panose="020B0604020202020204" pitchFamily="34" charset="0"/>
              </a:rPr>
              <a:t> 学院或部门名称      </a:t>
            </a:r>
            <a:r>
              <a:rPr lang="en-US" altLang="zh-CN" sz="1512" dirty="0">
                <a:solidFill>
                  <a:sysClr val="windowText" lastClr="000000"/>
                </a:solidFill>
                <a:cs typeface="Arial" panose="020B0604020202020204" pitchFamily="34" charset="0"/>
              </a:rPr>
              <a:t>2020</a:t>
            </a:r>
            <a:r>
              <a:rPr lang="zh-CN" altLang="en-US" sz="1512" dirty="0">
                <a:solidFill>
                  <a:sysClr val="windowText" lastClr="000000"/>
                </a:solidFill>
                <a:cs typeface="Arial" panose="020B0604020202020204" pitchFamily="34" charset="0"/>
              </a:rPr>
              <a:t>年</a:t>
            </a:r>
            <a:r>
              <a:rPr lang="en-US" altLang="zh-CN" sz="1512" dirty="0">
                <a:solidFill>
                  <a:sysClr val="windowText" lastClr="000000"/>
                </a:solidFill>
                <a:cs typeface="Arial" panose="020B0604020202020204" pitchFamily="34" charset="0"/>
              </a:rPr>
              <a:t>9</a:t>
            </a:r>
            <a:r>
              <a:rPr lang="zh-CN" altLang="en-US" sz="1512" dirty="0">
                <a:solidFill>
                  <a:sysClr val="windowText" lastClr="000000"/>
                </a:solidFill>
                <a:cs typeface="Arial" panose="020B0604020202020204" pitchFamily="34" charset="0"/>
              </a:rPr>
              <a:t>月</a:t>
            </a:r>
            <a:endParaRPr lang="en-US" altLang="zh-CN" sz="1512" dirty="0">
              <a:solidFill>
                <a:sysClr val="windowText" lastClr="000000"/>
              </a:solidFill>
              <a:cs typeface="Arial" panose="020B0604020202020204" pitchFamily="34" charset="0"/>
            </a:endParaRPr>
          </a:p>
        </p:txBody>
      </p:sp>
      <p:pic>
        <p:nvPicPr>
          <p:cNvPr id="11" name="图片 10">
            <a:extLst>
              <a:ext uri="{FF2B5EF4-FFF2-40B4-BE49-F238E27FC236}">
                <a16:creationId xmlns:a16="http://schemas.microsoft.com/office/drawing/2014/main" id="{7F9E8E92-6587-48DD-B299-370A81BE0A84}"/>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flipH="1">
            <a:off x="68526" y="877211"/>
            <a:ext cx="4920996" cy="4486933"/>
          </a:xfrm>
          <a:prstGeom prst="rect">
            <a:avLst/>
          </a:prstGeom>
        </p:spPr>
      </p:pic>
      <p:grpSp>
        <p:nvGrpSpPr>
          <p:cNvPr id="16" name="组合 15">
            <a:extLst>
              <a:ext uri="{FF2B5EF4-FFF2-40B4-BE49-F238E27FC236}">
                <a16:creationId xmlns:a16="http://schemas.microsoft.com/office/drawing/2014/main" id="{BFF94A7B-57E5-4D8B-B01C-2C7B7F50E83E}"/>
              </a:ext>
            </a:extLst>
          </p:cNvPr>
          <p:cNvGrpSpPr/>
          <p:nvPr/>
        </p:nvGrpSpPr>
        <p:grpSpPr>
          <a:xfrm>
            <a:off x="89" y="5334691"/>
            <a:ext cx="11520311" cy="1175780"/>
            <a:chOff x="0" y="5645729"/>
            <a:chExt cx="12192000" cy="1244334"/>
          </a:xfrm>
        </p:grpSpPr>
        <p:sp>
          <p:nvSpPr>
            <p:cNvPr id="14" name="矩形 13">
              <a:extLst>
                <a:ext uri="{FF2B5EF4-FFF2-40B4-BE49-F238E27FC236}">
                  <a16:creationId xmlns:a16="http://schemas.microsoft.com/office/drawing/2014/main" id="{DAC68F4A-44F1-4603-A383-D56F83DF97ED}"/>
                </a:ext>
              </a:extLst>
            </p:cNvPr>
            <p:cNvSpPr/>
            <p:nvPr/>
          </p:nvSpPr>
          <p:spPr>
            <a:xfrm>
              <a:off x="0" y="5676899"/>
              <a:ext cx="12192000" cy="1213164"/>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5" name="矩形 14">
              <a:extLst>
                <a:ext uri="{FF2B5EF4-FFF2-40B4-BE49-F238E27FC236}">
                  <a16:creationId xmlns:a16="http://schemas.microsoft.com/office/drawing/2014/main" id="{90BE2E99-B319-4F6F-A039-AB9C5DECCCB1}"/>
                </a:ext>
              </a:extLst>
            </p:cNvPr>
            <p:cNvSpPr/>
            <p:nvPr/>
          </p:nvSpPr>
          <p:spPr>
            <a:xfrm>
              <a:off x="0" y="5645729"/>
              <a:ext cx="12192000" cy="3048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grpSp>
      <p:pic>
        <p:nvPicPr>
          <p:cNvPr id="6" name="图片 5">
            <a:extLst>
              <a:ext uri="{FF2B5EF4-FFF2-40B4-BE49-F238E27FC236}">
                <a16:creationId xmlns:a16="http://schemas.microsoft.com/office/drawing/2014/main" id="{8EFC6DC2-6DE4-4108-B0BC-6C0BE5B511FC}"/>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8418371" y="1021868"/>
            <a:ext cx="2743654" cy="823097"/>
          </a:xfrm>
          <a:prstGeom prst="rect">
            <a:avLst/>
          </a:prstGeom>
        </p:spPr>
      </p:pic>
    </p:spTree>
    <p:extLst>
      <p:ext uri="{BB962C8B-B14F-4D97-AF65-F5344CB8AC3E}">
        <p14:creationId xmlns:p14="http://schemas.microsoft.com/office/powerpoint/2010/main" val="1213030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133741EB-95A0-4FB3-9412-0EC032FA2EFF}"/>
              </a:ext>
            </a:extLst>
          </p:cNvPr>
          <p:cNvSpPr/>
          <p:nvPr/>
        </p:nvSpPr>
        <p:spPr>
          <a:xfrm>
            <a:off x="88" y="-1"/>
            <a:ext cx="4428120" cy="6480175"/>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3" name="文本框 12">
            <a:extLst>
              <a:ext uri="{FF2B5EF4-FFF2-40B4-BE49-F238E27FC236}">
                <a16:creationId xmlns:a16="http://schemas.microsoft.com/office/drawing/2014/main" id="{57898E69-4416-4B0D-8E2B-3CCBF0BB0EAE}"/>
              </a:ext>
            </a:extLst>
          </p:cNvPr>
          <p:cNvSpPr txBox="1"/>
          <p:nvPr/>
        </p:nvSpPr>
        <p:spPr>
          <a:xfrm>
            <a:off x="89" y="1029027"/>
            <a:ext cx="4593372" cy="1371914"/>
          </a:xfrm>
          <a:prstGeom prst="rect">
            <a:avLst/>
          </a:prstGeom>
          <a:noFill/>
        </p:spPr>
        <p:txBody>
          <a:bodyPr wrap="square" rtlCol="0">
            <a:spAutoFit/>
          </a:bodyPr>
          <a:lstStyle/>
          <a:p>
            <a:pPr algn="ctr">
              <a:defRPr/>
            </a:pPr>
            <a:r>
              <a:rPr lang="en-US" altLang="zh-CN" sz="8315" dirty="0">
                <a:solidFill>
                  <a:schemeClr val="bg1"/>
                </a:solidFill>
                <a:effectLst>
                  <a:outerShdw blurRad="38100" dist="38100" dir="2700000" algn="tl">
                    <a:srgbClr val="000000">
                      <a:alpha val="43137"/>
                    </a:srgbClr>
                  </a:outerShdw>
                </a:effectLst>
                <a:latin typeface="Impact" panose="020B0806030902050204" pitchFamily="34" charset="0"/>
                <a:ea typeface="Kozuka Gothic Pro M" panose="020B0700000000000000" pitchFamily="34" charset="-128"/>
              </a:rPr>
              <a:t>CONTENTS</a:t>
            </a:r>
            <a:endParaRPr lang="zh-CN" altLang="en-US" sz="8315" dirty="0">
              <a:solidFill>
                <a:schemeClr val="bg1"/>
              </a:solidFill>
              <a:effectLst>
                <a:outerShdw blurRad="38100" dist="38100" dir="2700000" algn="tl">
                  <a:srgbClr val="000000">
                    <a:alpha val="43137"/>
                  </a:srgbClr>
                </a:outerShdw>
              </a:effectLst>
              <a:latin typeface="Impact" panose="020B0806030902050204" pitchFamily="34" charset="0"/>
              <a:ea typeface="Kozuka Gothic Pro M" panose="020B0700000000000000" pitchFamily="34" charset="-128"/>
            </a:endParaRPr>
          </a:p>
        </p:txBody>
      </p:sp>
      <p:grpSp>
        <p:nvGrpSpPr>
          <p:cNvPr id="14" name="组合 7">
            <a:extLst>
              <a:ext uri="{FF2B5EF4-FFF2-40B4-BE49-F238E27FC236}">
                <a16:creationId xmlns:a16="http://schemas.microsoft.com/office/drawing/2014/main" id="{CCC680B7-0EF6-4DC5-808E-C0F5EB548848}"/>
              </a:ext>
            </a:extLst>
          </p:cNvPr>
          <p:cNvGrpSpPr>
            <a:grpSpLocks/>
          </p:cNvGrpSpPr>
          <p:nvPr/>
        </p:nvGrpSpPr>
        <p:grpSpPr bwMode="auto">
          <a:xfrm>
            <a:off x="5490730" y="1029027"/>
            <a:ext cx="4661633" cy="1179540"/>
            <a:chOff x="2986687" y="262596"/>
            <a:chExt cx="3506883" cy="887927"/>
          </a:xfrm>
        </p:grpSpPr>
        <p:sp>
          <p:nvSpPr>
            <p:cNvPr id="15" name="文本框 66">
              <a:extLst>
                <a:ext uri="{FF2B5EF4-FFF2-40B4-BE49-F238E27FC236}">
                  <a16:creationId xmlns:a16="http://schemas.microsoft.com/office/drawing/2014/main" id="{2674166A-B663-4F67-AF25-35CD6EC9A935}"/>
                </a:ext>
              </a:extLst>
            </p:cNvPr>
            <p:cNvSpPr txBox="1">
              <a:spLocks noChangeArrowheads="1"/>
            </p:cNvSpPr>
            <p:nvPr/>
          </p:nvSpPr>
          <p:spPr bwMode="auto">
            <a:xfrm>
              <a:off x="2986687" y="849331"/>
              <a:ext cx="3506883" cy="30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1196"/>
                </a:lnSpc>
                <a:defRPr/>
              </a:pPr>
              <a:r>
                <a:rPr lang="en-US" altLang="zh-CN" sz="1039" dirty="0">
                  <a:latin typeface="Arial Black"/>
                  <a:ea typeface="微软雅黑" panose="020B0503020204020204" pitchFamily="34" charset="-122"/>
                  <a:cs typeface="Arial" panose="020B0604020202020204" pitchFamily="34" charset="0"/>
                </a:rPr>
                <a:t>Click add related title text, and click add related title text, click on add related title words,</a:t>
              </a:r>
              <a:endParaRPr lang="zh-CN" altLang="en-US" sz="1039" dirty="0">
                <a:latin typeface="Arial Black"/>
                <a:ea typeface="微软雅黑" panose="020B0503020204020204" pitchFamily="34" charset="-122"/>
                <a:cs typeface="Arial" panose="020B0604020202020204" pitchFamily="34" charset="0"/>
              </a:endParaRPr>
            </a:p>
          </p:txBody>
        </p:sp>
        <p:sp>
          <p:nvSpPr>
            <p:cNvPr id="16" name="文本框 13">
              <a:extLst>
                <a:ext uri="{FF2B5EF4-FFF2-40B4-BE49-F238E27FC236}">
                  <a16:creationId xmlns:a16="http://schemas.microsoft.com/office/drawing/2014/main" id="{4B5EE495-E862-4E47-88C1-8F832DC98F1A}"/>
                </a:ext>
              </a:extLst>
            </p:cNvPr>
            <p:cNvSpPr txBox="1">
              <a:spLocks noChangeArrowheads="1"/>
            </p:cNvSpPr>
            <p:nvPr/>
          </p:nvSpPr>
          <p:spPr bwMode="auto">
            <a:xfrm>
              <a:off x="2986687" y="262596"/>
              <a:ext cx="1037282" cy="41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3024" dirty="0">
                  <a:solidFill>
                    <a:schemeClr val="tx1"/>
                  </a:solidFill>
                  <a:latin typeface="Impact" panose="020B0806030902050204" pitchFamily="34" charset="0"/>
                </a:rPr>
                <a:t>PART 01</a:t>
              </a:r>
              <a:endParaRPr lang="zh-CN" altLang="en-US" sz="3024" dirty="0">
                <a:solidFill>
                  <a:schemeClr val="tx1"/>
                </a:solidFill>
                <a:latin typeface="Impact" panose="020B0806030902050204" pitchFamily="34" charset="0"/>
              </a:endParaRPr>
            </a:p>
          </p:txBody>
        </p:sp>
        <p:sp>
          <p:nvSpPr>
            <p:cNvPr id="17" name="文本框 66">
              <a:extLst>
                <a:ext uri="{FF2B5EF4-FFF2-40B4-BE49-F238E27FC236}">
                  <a16:creationId xmlns:a16="http://schemas.microsoft.com/office/drawing/2014/main" id="{5FC3A7CC-EF24-440A-838D-E0F676E64D24}"/>
                </a:ext>
              </a:extLst>
            </p:cNvPr>
            <p:cNvSpPr txBox="1">
              <a:spLocks noChangeArrowheads="1"/>
            </p:cNvSpPr>
            <p:nvPr/>
          </p:nvSpPr>
          <p:spPr bwMode="auto">
            <a:xfrm>
              <a:off x="2986687" y="644380"/>
              <a:ext cx="1160334" cy="24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1512" dirty="0">
                  <a:latin typeface="微软雅黑" panose="020B0503020204020204" pitchFamily="34" charset="-122"/>
                  <a:ea typeface="微软雅黑" panose="020B0503020204020204" pitchFamily="34" charset="-122"/>
                </a:rPr>
                <a:t>请替换文字内容</a:t>
              </a:r>
            </a:p>
          </p:txBody>
        </p:sp>
      </p:grpSp>
      <p:grpSp>
        <p:nvGrpSpPr>
          <p:cNvPr id="18" name="组合 7">
            <a:extLst>
              <a:ext uri="{FF2B5EF4-FFF2-40B4-BE49-F238E27FC236}">
                <a16:creationId xmlns:a16="http://schemas.microsoft.com/office/drawing/2014/main" id="{FA226168-829D-492B-8BD0-76DC859B6B6C}"/>
              </a:ext>
            </a:extLst>
          </p:cNvPr>
          <p:cNvGrpSpPr>
            <a:grpSpLocks/>
          </p:cNvGrpSpPr>
          <p:nvPr/>
        </p:nvGrpSpPr>
        <p:grpSpPr bwMode="auto">
          <a:xfrm>
            <a:off x="5490730" y="2347850"/>
            <a:ext cx="4661633" cy="1179540"/>
            <a:chOff x="2986687" y="262596"/>
            <a:chExt cx="3506883" cy="887927"/>
          </a:xfrm>
        </p:grpSpPr>
        <p:sp>
          <p:nvSpPr>
            <p:cNvPr id="19" name="文本框 66">
              <a:extLst>
                <a:ext uri="{FF2B5EF4-FFF2-40B4-BE49-F238E27FC236}">
                  <a16:creationId xmlns:a16="http://schemas.microsoft.com/office/drawing/2014/main" id="{79F3F8CC-2407-48DB-9824-1B98DF91CCAD}"/>
                </a:ext>
              </a:extLst>
            </p:cNvPr>
            <p:cNvSpPr txBox="1">
              <a:spLocks noChangeArrowheads="1"/>
            </p:cNvSpPr>
            <p:nvPr/>
          </p:nvSpPr>
          <p:spPr bwMode="auto">
            <a:xfrm>
              <a:off x="2986687" y="849331"/>
              <a:ext cx="3506883" cy="30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1196"/>
                </a:lnSpc>
                <a:defRPr/>
              </a:pPr>
              <a:r>
                <a:rPr lang="en-US" altLang="zh-CN" sz="1039" dirty="0">
                  <a:latin typeface="Arial Black"/>
                  <a:ea typeface="微软雅黑" panose="020B0503020204020204" pitchFamily="34" charset="-122"/>
                  <a:cs typeface="Arial" panose="020B0604020202020204" pitchFamily="34" charset="0"/>
                </a:rPr>
                <a:t>Click add related title text, and click add related title text, click on add related title words,</a:t>
              </a:r>
              <a:endParaRPr lang="zh-CN" altLang="en-US" sz="1039" dirty="0">
                <a:latin typeface="Arial Black"/>
                <a:ea typeface="微软雅黑" panose="020B0503020204020204" pitchFamily="34" charset="-122"/>
                <a:cs typeface="Arial" panose="020B0604020202020204" pitchFamily="34" charset="0"/>
              </a:endParaRPr>
            </a:p>
          </p:txBody>
        </p:sp>
        <p:sp>
          <p:nvSpPr>
            <p:cNvPr id="20" name="文本框 13">
              <a:extLst>
                <a:ext uri="{FF2B5EF4-FFF2-40B4-BE49-F238E27FC236}">
                  <a16:creationId xmlns:a16="http://schemas.microsoft.com/office/drawing/2014/main" id="{D81A72D2-7B59-42EF-9D7E-1734D6778936}"/>
                </a:ext>
              </a:extLst>
            </p:cNvPr>
            <p:cNvSpPr txBox="1">
              <a:spLocks noChangeArrowheads="1"/>
            </p:cNvSpPr>
            <p:nvPr/>
          </p:nvSpPr>
          <p:spPr bwMode="auto">
            <a:xfrm>
              <a:off x="2986687" y="262596"/>
              <a:ext cx="1072254" cy="41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3024" dirty="0">
                  <a:solidFill>
                    <a:schemeClr val="tx1"/>
                  </a:solidFill>
                  <a:latin typeface="Impact" panose="020B0806030902050204" pitchFamily="34" charset="0"/>
                </a:rPr>
                <a:t>PART 02</a:t>
              </a:r>
              <a:endParaRPr lang="zh-CN" altLang="en-US" sz="3024" dirty="0">
                <a:solidFill>
                  <a:schemeClr val="tx1"/>
                </a:solidFill>
                <a:latin typeface="Impact" panose="020B0806030902050204" pitchFamily="34" charset="0"/>
              </a:endParaRPr>
            </a:p>
          </p:txBody>
        </p:sp>
        <p:sp>
          <p:nvSpPr>
            <p:cNvPr id="21" name="文本框 66">
              <a:extLst>
                <a:ext uri="{FF2B5EF4-FFF2-40B4-BE49-F238E27FC236}">
                  <a16:creationId xmlns:a16="http://schemas.microsoft.com/office/drawing/2014/main" id="{7823D775-8EEC-4957-B28E-53F0475A3472}"/>
                </a:ext>
              </a:extLst>
            </p:cNvPr>
            <p:cNvSpPr txBox="1">
              <a:spLocks noChangeArrowheads="1"/>
            </p:cNvSpPr>
            <p:nvPr/>
          </p:nvSpPr>
          <p:spPr bwMode="auto">
            <a:xfrm>
              <a:off x="2986687" y="644380"/>
              <a:ext cx="1160334" cy="24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1512" dirty="0">
                  <a:latin typeface="微软雅黑" panose="020B0503020204020204" pitchFamily="34" charset="-122"/>
                  <a:ea typeface="微软雅黑" panose="020B0503020204020204" pitchFamily="34" charset="-122"/>
                </a:rPr>
                <a:t>请替换文字内容</a:t>
              </a:r>
            </a:p>
          </p:txBody>
        </p:sp>
      </p:grpSp>
      <p:grpSp>
        <p:nvGrpSpPr>
          <p:cNvPr id="22" name="组合 7">
            <a:extLst>
              <a:ext uri="{FF2B5EF4-FFF2-40B4-BE49-F238E27FC236}">
                <a16:creationId xmlns:a16="http://schemas.microsoft.com/office/drawing/2014/main" id="{D71A07F8-20E3-464E-88E7-51819C4BCAD6}"/>
              </a:ext>
            </a:extLst>
          </p:cNvPr>
          <p:cNvGrpSpPr>
            <a:grpSpLocks/>
          </p:cNvGrpSpPr>
          <p:nvPr/>
        </p:nvGrpSpPr>
        <p:grpSpPr bwMode="auto">
          <a:xfrm>
            <a:off x="5490730" y="3666672"/>
            <a:ext cx="4661633" cy="1179540"/>
            <a:chOff x="2986687" y="262596"/>
            <a:chExt cx="3506883" cy="887927"/>
          </a:xfrm>
        </p:grpSpPr>
        <p:sp>
          <p:nvSpPr>
            <p:cNvPr id="23" name="文本框 66">
              <a:extLst>
                <a:ext uri="{FF2B5EF4-FFF2-40B4-BE49-F238E27FC236}">
                  <a16:creationId xmlns:a16="http://schemas.microsoft.com/office/drawing/2014/main" id="{644CA7F9-1517-4479-AD3D-4A3E84CDE0DE}"/>
                </a:ext>
              </a:extLst>
            </p:cNvPr>
            <p:cNvSpPr txBox="1">
              <a:spLocks noChangeArrowheads="1"/>
            </p:cNvSpPr>
            <p:nvPr/>
          </p:nvSpPr>
          <p:spPr bwMode="auto">
            <a:xfrm>
              <a:off x="2986687" y="849331"/>
              <a:ext cx="3506883" cy="30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1196"/>
                </a:lnSpc>
                <a:defRPr/>
              </a:pPr>
              <a:r>
                <a:rPr lang="en-US" altLang="zh-CN" sz="1039" dirty="0">
                  <a:latin typeface="Arial Black"/>
                  <a:ea typeface="微软雅黑" panose="020B0503020204020204" pitchFamily="34" charset="-122"/>
                  <a:cs typeface="Arial" panose="020B0604020202020204" pitchFamily="34" charset="0"/>
                </a:rPr>
                <a:t>Click add related title text, and click add related title text, click on add related title words,</a:t>
              </a:r>
              <a:endParaRPr lang="zh-CN" altLang="en-US" sz="1039" dirty="0">
                <a:latin typeface="Arial Black"/>
                <a:ea typeface="微软雅黑" panose="020B0503020204020204" pitchFamily="34" charset="-122"/>
                <a:cs typeface="Arial" panose="020B0604020202020204" pitchFamily="34" charset="0"/>
              </a:endParaRPr>
            </a:p>
          </p:txBody>
        </p:sp>
        <p:sp>
          <p:nvSpPr>
            <p:cNvPr id="24" name="文本框 13">
              <a:extLst>
                <a:ext uri="{FF2B5EF4-FFF2-40B4-BE49-F238E27FC236}">
                  <a16:creationId xmlns:a16="http://schemas.microsoft.com/office/drawing/2014/main" id="{5ACBE520-18B7-458E-928F-B9A56E496C56}"/>
                </a:ext>
              </a:extLst>
            </p:cNvPr>
            <p:cNvSpPr txBox="1">
              <a:spLocks noChangeArrowheads="1"/>
            </p:cNvSpPr>
            <p:nvPr/>
          </p:nvSpPr>
          <p:spPr bwMode="auto">
            <a:xfrm>
              <a:off x="2986687" y="262596"/>
              <a:ext cx="1080695" cy="41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3024" dirty="0">
                  <a:solidFill>
                    <a:schemeClr val="tx1"/>
                  </a:solidFill>
                  <a:latin typeface="Impact" panose="020B0806030902050204" pitchFamily="34" charset="0"/>
                </a:rPr>
                <a:t>PART 03</a:t>
              </a:r>
              <a:endParaRPr lang="zh-CN" altLang="en-US" sz="3024" dirty="0">
                <a:solidFill>
                  <a:schemeClr val="tx1"/>
                </a:solidFill>
                <a:latin typeface="Impact" panose="020B0806030902050204" pitchFamily="34" charset="0"/>
              </a:endParaRPr>
            </a:p>
          </p:txBody>
        </p:sp>
        <p:sp>
          <p:nvSpPr>
            <p:cNvPr id="25" name="文本框 66">
              <a:extLst>
                <a:ext uri="{FF2B5EF4-FFF2-40B4-BE49-F238E27FC236}">
                  <a16:creationId xmlns:a16="http://schemas.microsoft.com/office/drawing/2014/main" id="{C9A8ED41-1430-4017-9E17-2E8936BAF6FF}"/>
                </a:ext>
              </a:extLst>
            </p:cNvPr>
            <p:cNvSpPr txBox="1">
              <a:spLocks noChangeArrowheads="1"/>
            </p:cNvSpPr>
            <p:nvPr/>
          </p:nvSpPr>
          <p:spPr bwMode="auto">
            <a:xfrm>
              <a:off x="2986687" y="644380"/>
              <a:ext cx="1160334" cy="24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1512" dirty="0">
                  <a:latin typeface="微软雅黑" panose="020B0503020204020204" pitchFamily="34" charset="-122"/>
                  <a:ea typeface="微软雅黑" panose="020B0503020204020204" pitchFamily="34" charset="-122"/>
                </a:rPr>
                <a:t>请替换文字内容</a:t>
              </a:r>
            </a:p>
          </p:txBody>
        </p:sp>
      </p:grpSp>
      <p:grpSp>
        <p:nvGrpSpPr>
          <p:cNvPr id="26" name="组合 7">
            <a:extLst>
              <a:ext uri="{FF2B5EF4-FFF2-40B4-BE49-F238E27FC236}">
                <a16:creationId xmlns:a16="http://schemas.microsoft.com/office/drawing/2014/main" id="{8FE1B7F5-A0A5-4AF7-A15D-644617DD6E31}"/>
              </a:ext>
            </a:extLst>
          </p:cNvPr>
          <p:cNvGrpSpPr>
            <a:grpSpLocks/>
          </p:cNvGrpSpPr>
          <p:nvPr/>
        </p:nvGrpSpPr>
        <p:grpSpPr bwMode="auto">
          <a:xfrm>
            <a:off x="5490730" y="4985495"/>
            <a:ext cx="4457628" cy="1179540"/>
            <a:chOff x="2986687" y="262596"/>
            <a:chExt cx="3353413" cy="887927"/>
          </a:xfrm>
        </p:grpSpPr>
        <p:sp>
          <p:nvSpPr>
            <p:cNvPr id="27" name="文本框 66">
              <a:extLst>
                <a:ext uri="{FF2B5EF4-FFF2-40B4-BE49-F238E27FC236}">
                  <a16:creationId xmlns:a16="http://schemas.microsoft.com/office/drawing/2014/main" id="{79313DE0-C851-4E2F-95CF-B3FA0C4CA67E}"/>
                </a:ext>
              </a:extLst>
            </p:cNvPr>
            <p:cNvSpPr txBox="1">
              <a:spLocks noChangeArrowheads="1"/>
            </p:cNvSpPr>
            <p:nvPr/>
          </p:nvSpPr>
          <p:spPr bwMode="auto">
            <a:xfrm>
              <a:off x="2986687" y="849331"/>
              <a:ext cx="3353413" cy="301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1196"/>
                </a:lnSpc>
                <a:defRPr/>
              </a:pPr>
              <a:r>
                <a:rPr lang="en-US" altLang="zh-CN" sz="1039" dirty="0">
                  <a:latin typeface="Arial Black"/>
                  <a:ea typeface="微软雅黑" panose="020B0503020204020204" pitchFamily="34" charset="-122"/>
                  <a:cs typeface="Arial" panose="020B0604020202020204" pitchFamily="34" charset="0"/>
                </a:rPr>
                <a:t>Click add related title text, and click add related title text, click on add related title words,</a:t>
              </a:r>
              <a:endParaRPr lang="zh-CN" altLang="en-US" sz="1039" dirty="0">
                <a:latin typeface="Arial Black"/>
                <a:ea typeface="微软雅黑" panose="020B0503020204020204" pitchFamily="34" charset="-122"/>
                <a:cs typeface="Arial" panose="020B0604020202020204" pitchFamily="34" charset="0"/>
              </a:endParaRPr>
            </a:p>
          </p:txBody>
        </p:sp>
        <p:sp>
          <p:nvSpPr>
            <p:cNvPr id="28" name="文本框 13">
              <a:extLst>
                <a:ext uri="{FF2B5EF4-FFF2-40B4-BE49-F238E27FC236}">
                  <a16:creationId xmlns:a16="http://schemas.microsoft.com/office/drawing/2014/main" id="{FB554AFD-6101-4497-BD0C-8E8E8B706FAD}"/>
                </a:ext>
              </a:extLst>
            </p:cNvPr>
            <p:cNvSpPr txBox="1">
              <a:spLocks noChangeArrowheads="1"/>
            </p:cNvSpPr>
            <p:nvPr/>
          </p:nvSpPr>
          <p:spPr bwMode="auto">
            <a:xfrm>
              <a:off x="2986687" y="262596"/>
              <a:ext cx="1072254" cy="41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3024" dirty="0">
                  <a:solidFill>
                    <a:schemeClr val="tx1"/>
                  </a:solidFill>
                  <a:latin typeface="Impact" panose="020B0806030902050204" pitchFamily="34" charset="0"/>
                </a:rPr>
                <a:t>PART 04</a:t>
              </a:r>
              <a:endParaRPr lang="zh-CN" altLang="en-US" sz="3024" dirty="0">
                <a:solidFill>
                  <a:schemeClr val="tx1"/>
                </a:solidFill>
                <a:latin typeface="Impact" panose="020B0806030902050204" pitchFamily="34" charset="0"/>
              </a:endParaRPr>
            </a:p>
          </p:txBody>
        </p:sp>
        <p:sp>
          <p:nvSpPr>
            <p:cNvPr id="29" name="文本框 66">
              <a:extLst>
                <a:ext uri="{FF2B5EF4-FFF2-40B4-BE49-F238E27FC236}">
                  <a16:creationId xmlns:a16="http://schemas.microsoft.com/office/drawing/2014/main" id="{4831B952-FF19-438F-93F7-0C3365B69B4C}"/>
                </a:ext>
              </a:extLst>
            </p:cNvPr>
            <p:cNvSpPr txBox="1">
              <a:spLocks noChangeArrowheads="1"/>
            </p:cNvSpPr>
            <p:nvPr/>
          </p:nvSpPr>
          <p:spPr bwMode="auto">
            <a:xfrm>
              <a:off x="2986687" y="644380"/>
              <a:ext cx="1160334" cy="24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1512" dirty="0">
                  <a:latin typeface="微软雅黑" panose="020B0503020204020204" pitchFamily="34" charset="-122"/>
                  <a:ea typeface="微软雅黑" panose="020B0503020204020204" pitchFamily="34" charset="-122"/>
                </a:rPr>
                <a:t>请替换文字内容</a:t>
              </a:r>
            </a:p>
          </p:txBody>
        </p:sp>
      </p:grpSp>
      <p:pic>
        <p:nvPicPr>
          <p:cNvPr id="3" name="图片 2">
            <a:extLst>
              <a:ext uri="{FF2B5EF4-FFF2-40B4-BE49-F238E27FC236}">
                <a16:creationId xmlns:a16="http://schemas.microsoft.com/office/drawing/2014/main" id="{AADB92F3-BC6F-454D-8FAA-060FB2FB68D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90333" y="332859"/>
            <a:ext cx="2225186" cy="570799"/>
          </a:xfrm>
          <a:prstGeom prst="rect">
            <a:avLst/>
          </a:prstGeom>
        </p:spPr>
      </p:pic>
      <p:pic>
        <p:nvPicPr>
          <p:cNvPr id="4" name="图片 3">
            <a:extLst>
              <a:ext uri="{FF2B5EF4-FFF2-40B4-BE49-F238E27FC236}">
                <a16:creationId xmlns:a16="http://schemas.microsoft.com/office/drawing/2014/main" id="{BE75CEAE-4472-4872-B9F4-058703F54FA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9" y="2521254"/>
            <a:ext cx="4302525" cy="3958921"/>
          </a:xfrm>
          <a:prstGeom prst="rect">
            <a:avLst/>
          </a:prstGeom>
        </p:spPr>
      </p:pic>
    </p:spTree>
    <p:extLst>
      <p:ext uri="{BB962C8B-B14F-4D97-AF65-F5344CB8AC3E}">
        <p14:creationId xmlns:p14="http://schemas.microsoft.com/office/powerpoint/2010/main" val="4085727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a:extLst>
              <a:ext uri="{FF2B5EF4-FFF2-40B4-BE49-F238E27FC236}">
                <a16:creationId xmlns:a16="http://schemas.microsoft.com/office/drawing/2014/main" id="{5F03F958-AE97-4130-8476-A73A6DA840B9}"/>
              </a:ext>
            </a:extLst>
          </p:cNvPr>
          <p:cNvSpPr/>
          <p:nvPr/>
        </p:nvSpPr>
        <p:spPr>
          <a:xfrm>
            <a:off x="89" y="4380118"/>
            <a:ext cx="11520311" cy="2100057"/>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9" name="文本框 18">
            <a:extLst>
              <a:ext uri="{FF2B5EF4-FFF2-40B4-BE49-F238E27FC236}">
                <a16:creationId xmlns:a16="http://schemas.microsoft.com/office/drawing/2014/main" id="{4BC5B3DA-2A70-45A3-BBE5-BF0F90314800}"/>
              </a:ext>
            </a:extLst>
          </p:cNvPr>
          <p:cNvSpPr txBox="1"/>
          <p:nvPr/>
        </p:nvSpPr>
        <p:spPr>
          <a:xfrm>
            <a:off x="3898638" y="1775588"/>
            <a:ext cx="3867215" cy="731226"/>
          </a:xfrm>
          <a:prstGeom prst="rect">
            <a:avLst/>
          </a:prstGeom>
          <a:noFill/>
        </p:spPr>
        <p:txBody>
          <a:bodyPr wrap="square" rtlCol="0" anchor="ctr">
            <a:spAutoFit/>
          </a:bodyPr>
          <a:lstStyle/>
          <a:p>
            <a:pPr algn="ctr">
              <a:lnSpc>
                <a:spcPct val="120000"/>
              </a:lnSpc>
            </a:pPr>
            <a:r>
              <a:rPr lang="zh-CN" altLang="en-US" sz="3780" b="1" spc="283" dirty="0">
                <a:latin typeface="+mj-ea"/>
                <a:ea typeface="+mj-ea"/>
              </a:rPr>
              <a:t>第一部分</a:t>
            </a:r>
          </a:p>
        </p:txBody>
      </p:sp>
      <p:sp>
        <p:nvSpPr>
          <p:cNvPr id="20" name="文本框 19">
            <a:extLst>
              <a:ext uri="{FF2B5EF4-FFF2-40B4-BE49-F238E27FC236}">
                <a16:creationId xmlns:a16="http://schemas.microsoft.com/office/drawing/2014/main" id="{2CF01750-7A0D-4169-A63B-6877571FDD0D}"/>
              </a:ext>
            </a:extLst>
          </p:cNvPr>
          <p:cNvSpPr txBox="1"/>
          <p:nvPr/>
        </p:nvSpPr>
        <p:spPr>
          <a:xfrm>
            <a:off x="1938278" y="2471887"/>
            <a:ext cx="7787936" cy="795154"/>
          </a:xfrm>
          <a:prstGeom prst="rect">
            <a:avLst/>
          </a:prstGeom>
          <a:noFill/>
        </p:spPr>
        <p:txBody>
          <a:bodyPr wrap="square" rtlCol="0" anchor="ctr">
            <a:spAutoFit/>
          </a:bodyPr>
          <a:lstStyle/>
          <a:p>
            <a:pPr algn="ctr">
              <a:lnSpc>
                <a:spcPct val="120000"/>
              </a:lnSpc>
            </a:pPr>
            <a:r>
              <a:rPr lang="zh-CN" altLang="en-US" sz="4158" b="1" spc="283" dirty="0">
                <a:latin typeface="+mj-ea"/>
                <a:ea typeface="+mj-ea"/>
              </a:rPr>
              <a:t>此处添加您的标题</a:t>
            </a:r>
            <a:r>
              <a:rPr lang="en-US" altLang="zh-CN" sz="4158" b="1" spc="283" dirty="0">
                <a:latin typeface="+mj-ea"/>
                <a:ea typeface="+mj-ea"/>
              </a:rPr>
              <a:t>01</a:t>
            </a:r>
          </a:p>
        </p:txBody>
      </p:sp>
      <p:sp>
        <p:nvSpPr>
          <p:cNvPr id="21" name="矩形 20">
            <a:extLst>
              <a:ext uri="{FF2B5EF4-FFF2-40B4-BE49-F238E27FC236}">
                <a16:creationId xmlns:a16="http://schemas.microsoft.com/office/drawing/2014/main" id="{51BE9768-DA90-4E91-9EB2-FBCB00DC3F09}"/>
              </a:ext>
            </a:extLst>
          </p:cNvPr>
          <p:cNvSpPr/>
          <p:nvPr/>
        </p:nvSpPr>
        <p:spPr>
          <a:xfrm>
            <a:off x="3109886" y="3296970"/>
            <a:ext cx="5444719" cy="834267"/>
          </a:xfrm>
          <a:prstGeom prst="rect">
            <a:avLst/>
          </a:prstGeom>
        </p:spPr>
        <p:txBody>
          <a:bodyPr wrap="square">
            <a:spAutoFit/>
          </a:bodyPr>
          <a:lstStyle/>
          <a:p>
            <a:pPr algn="ctr"/>
            <a:r>
              <a:rPr lang="en-US" altLang="zh-CN" sz="1607" b="1" dirty="0">
                <a:cs typeface="Arial" panose="020B0604020202020204" pitchFamily="34" charset="0"/>
              </a:rPr>
              <a:t>Please replace text, click add relevant headline, modify the text content, also can copy your content to this directly</a:t>
            </a:r>
            <a:r>
              <a:rPr lang="zh-CN" altLang="en-US" sz="1607" b="1" dirty="0">
                <a:cs typeface="Arial" panose="020B0604020202020204" pitchFamily="34" charset="0"/>
              </a:rPr>
              <a:t>。</a:t>
            </a:r>
          </a:p>
        </p:txBody>
      </p:sp>
      <p:pic>
        <p:nvPicPr>
          <p:cNvPr id="5" name="图片 4">
            <a:extLst>
              <a:ext uri="{FF2B5EF4-FFF2-40B4-BE49-F238E27FC236}">
                <a16:creationId xmlns:a16="http://schemas.microsoft.com/office/drawing/2014/main" id="{97A2FB84-F261-4F11-BA77-B11042ACCE0F}"/>
              </a:ext>
            </a:extLst>
          </p:cNvPr>
          <p:cNvPicPr>
            <a:picLocks noChangeAspect="1"/>
          </p:cNvPicPr>
          <p:nvPr/>
        </p:nvPicPr>
        <p:blipFill rotWithShape="1">
          <a:blip r:embed="rId3">
            <a:extLst>
              <a:ext uri="{28A0092B-C50C-407E-A947-70E740481C1C}">
                <a14:useLocalDpi xmlns:a14="http://schemas.microsoft.com/office/drawing/2010/main" val="0"/>
              </a:ext>
            </a:extLst>
          </a:blip>
          <a:srcRect b="35259"/>
          <a:stretch/>
        </p:blipFill>
        <p:spPr>
          <a:xfrm>
            <a:off x="-120643" y="4829584"/>
            <a:ext cx="11631517" cy="1650591"/>
          </a:xfrm>
          <a:prstGeom prst="rect">
            <a:avLst/>
          </a:prstGeom>
        </p:spPr>
      </p:pic>
    </p:spTree>
    <p:extLst>
      <p:ext uri="{BB962C8B-B14F-4D97-AF65-F5344CB8AC3E}">
        <p14:creationId xmlns:p14="http://schemas.microsoft.com/office/powerpoint/2010/main" val="3979056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5" name="组合 54">
            <a:extLst>
              <a:ext uri="{FF2B5EF4-FFF2-40B4-BE49-F238E27FC236}">
                <a16:creationId xmlns:a16="http://schemas.microsoft.com/office/drawing/2014/main" id="{6D390974-AABF-4E68-B8C9-E0B1C6CAE078}"/>
              </a:ext>
            </a:extLst>
          </p:cNvPr>
          <p:cNvGrpSpPr/>
          <p:nvPr/>
        </p:nvGrpSpPr>
        <p:grpSpPr>
          <a:xfrm>
            <a:off x="2542420" y="1515389"/>
            <a:ext cx="6760951" cy="1328157"/>
            <a:chOff x="2157968" y="3140968"/>
            <a:chExt cx="5366360" cy="1054196"/>
          </a:xfrm>
        </p:grpSpPr>
        <p:grpSp>
          <p:nvGrpSpPr>
            <p:cNvPr id="56" name="组合 55">
              <a:extLst>
                <a:ext uri="{FF2B5EF4-FFF2-40B4-BE49-F238E27FC236}">
                  <a16:creationId xmlns:a16="http://schemas.microsoft.com/office/drawing/2014/main" id="{BA40D8C6-2F89-4165-B863-FA6518924701}"/>
                </a:ext>
              </a:extLst>
            </p:cNvPr>
            <p:cNvGrpSpPr/>
            <p:nvPr/>
          </p:nvGrpSpPr>
          <p:grpSpPr>
            <a:xfrm>
              <a:off x="2157968" y="3140968"/>
              <a:ext cx="908790" cy="1054196"/>
              <a:chOff x="2157968" y="3140968"/>
              <a:chExt cx="908790" cy="1054196"/>
            </a:xfrm>
          </p:grpSpPr>
          <p:grpSp>
            <p:nvGrpSpPr>
              <p:cNvPr id="63" name="组合 62">
                <a:extLst>
                  <a:ext uri="{FF2B5EF4-FFF2-40B4-BE49-F238E27FC236}">
                    <a16:creationId xmlns:a16="http://schemas.microsoft.com/office/drawing/2014/main" id="{5D756533-6F3A-4723-96A1-7BB0E66CA409}"/>
                  </a:ext>
                </a:extLst>
              </p:cNvPr>
              <p:cNvGrpSpPr/>
              <p:nvPr/>
            </p:nvGrpSpPr>
            <p:grpSpPr>
              <a:xfrm rot="16200000">
                <a:off x="2085265" y="3213671"/>
                <a:ext cx="1054196" cy="908790"/>
                <a:chOff x="899594" y="3550965"/>
                <a:chExt cx="1440159" cy="1241516"/>
              </a:xfrm>
            </p:grpSpPr>
            <p:sp>
              <p:nvSpPr>
                <p:cNvPr id="65" name="六边形 7">
                  <a:extLst>
                    <a:ext uri="{FF2B5EF4-FFF2-40B4-BE49-F238E27FC236}">
                      <a16:creationId xmlns:a16="http://schemas.microsoft.com/office/drawing/2014/main" id="{48F8506D-FC10-4DA6-97E0-E2F265CB6130}"/>
                    </a:ext>
                  </a:extLst>
                </p:cNvPr>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6" name="六边形 7">
                  <a:extLst>
                    <a:ext uri="{FF2B5EF4-FFF2-40B4-BE49-F238E27FC236}">
                      <a16:creationId xmlns:a16="http://schemas.microsoft.com/office/drawing/2014/main" id="{D24D49CB-178A-4858-9C38-449BB113225B}"/>
                    </a:ext>
                  </a:extLst>
                </p:cNvPr>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3"/>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64" name="TextBox 10">
                <a:extLst>
                  <a:ext uri="{FF2B5EF4-FFF2-40B4-BE49-F238E27FC236}">
                    <a16:creationId xmlns:a16="http://schemas.microsoft.com/office/drawing/2014/main" id="{CEE836E7-92D9-47AE-B003-CA8A6AAA6096}"/>
                  </a:ext>
                </a:extLst>
              </p:cNvPr>
              <p:cNvSpPr txBox="1"/>
              <p:nvPr/>
            </p:nvSpPr>
            <p:spPr>
              <a:xfrm>
                <a:off x="2424637" y="3429539"/>
                <a:ext cx="305619" cy="488837"/>
              </a:xfrm>
              <a:prstGeom prst="rect">
                <a:avLst/>
              </a:prstGeom>
              <a:noFill/>
            </p:spPr>
            <p:txBody>
              <a:bodyPr wrap="none" rtlCol="0">
                <a:spAutoFit/>
              </a:bodyPr>
              <a:lstStyle/>
              <a:p>
                <a:r>
                  <a:rPr lang="en-US" altLang="zh-CN" sz="3402" b="1" dirty="0">
                    <a:solidFill>
                      <a:schemeClr val="accent3"/>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6</a:t>
                </a:r>
                <a:endParaRPr lang="zh-CN" altLang="en-US" sz="3402" b="1" dirty="0">
                  <a:solidFill>
                    <a:schemeClr val="accent3"/>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57" name="组合 56">
              <a:extLst>
                <a:ext uri="{FF2B5EF4-FFF2-40B4-BE49-F238E27FC236}">
                  <a16:creationId xmlns:a16="http://schemas.microsoft.com/office/drawing/2014/main" id="{C8AAD4A0-4A02-4C18-A5F6-9EE493C6CB9E}"/>
                </a:ext>
              </a:extLst>
            </p:cNvPr>
            <p:cNvGrpSpPr/>
            <p:nvPr/>
          </p:nvGrpSpPr>
          <p:grpSpPr>
            <a:xfrm>
              <a:off x="3309377" y="3244212"/>
              <a:ext cx="4214951" cy="664561"/>
              <a:chOff x="3309377" y="3244212"/>
              <a:chExt cx="4214951" cy="664561"/>
            </a:xfrm>
          </p:grpSpPr>
          <p:grpSp>
            <p:nvGrpSpPr>
              <p:cNvPr id="58" name="组合 57">
                <a:extLst>
                  <a:ext uri="{FF2B5EF4-FFF2-40B4-BE49-F238E27FC236}">
                    <a16:creationId xmlns:a16="http://schemas.microsoft.com/office/drawing/2014/main" id="{2EFA3DD2-1645-472A-B904-019D2130208A}"/>
                  </a:ext>
                </a:extLst>
              </p:cNvPr>
              <p:cNvGrpSpPr/>
              <p:nvPr/>
            </p:nvGrpSpPr>
            <p:grpSpPr>
              <a:xfrm>
                <a:off x="3309377" y="3458120"/>
                <a:ext cx="1619213" cy="450653"/>
                <a:chOff x="3309377" y="3458120"/>
                <a:chExt cx="1619213" cy="450653"/>
              </a:xfrm>
            </p:grpSpPr>
            <p:cxnSp>
              <p:nvCxnSpPr>
                <p:cNvPr id="60" name="直接连接符 59">
                  <a:extLst>
                    <a:ext uri="{FF2B5EF4-FFF2-40B4-BE49-F238E27FC236}">
                      <a16:creationId xmlns:a16="http://schemas.microsoft.com/office/drawing/2014/main" id="{F71DEA6E-6AFA-4246-851E-B9170B54D75D}"/>
                    </a:ext>
                  </a:extLst>
                </p:cNvPr>
                <p:cNvCxnSpPr/>
                <p:nvPr/>
              </p:nvCxnSpPr>
              <p:spPr>
                <a:xfrm>
                  <a:off x="3309377" y="3906593"/>
                  <a:ext cx="126262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a16="http://schemas.microsoft.com/office/drawing/2014/main" id="{125610EB-7530-478F-80D1-29E1C44D3420}"/>
                    </a:ext>
                  </a:extLst>
                </p:cNvPr>
                <p:cNvCxnSpPr/>
                <p:nvPr/>
              </p:nvCxnSpPr>
              <p:spPr>
                <a:xfrm flipH="1">
                  <a:off x="4568550" y="3548733"/>
                  <a:ext cx="360040" cy="36004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2" name="TextBox 8">
                  <a:extLst>
                    <a:ext uri="{FF2B5EF4-FFF2-40B4-BE49-F238E27FC236}">
                      <a16:creationId xmlns:a16="http://schemas.microsoft.com/office/drawing/2014/main" id="{7012D029-00A0-48F1-8091-0D01C43EC774}"/>
                    </a:ext>
                  </a:extLst>
                </p:cNvPr>
                <p:cNvSpPr txBox="1"/>
                <p:nvPr/>
              </p:nvSpPr>
              <p:spPr>
                <a:xfrm>
                  <a:off x="3331845" y="3458120"/>
                  <a:ext cx="960878" cy="442676"/>
                </a:xfrm>
                <a:prstGeom prst="rect">
                  <a:avLst/>
                </a:prstGeom>
                <a:noFill/>
              </p:spPr>
              <p:txBody>
                <a:bodyPr wrap="none" rtlCol="0">
                  <a:spAutoFit/>
                </a:bodyPr>
                <a:lstStyle/>
                <a:p>
                  <a:r>
                    <a:rPr lang="en-US" altLang="zh-CN" sz="3024" b="1" dirty="0">
                      <a:solidFill>
                        <a:schemeClr val="accent3"/>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LEVEL 6</a:t>
                  </a:r>
                  <a:endParaRPr lang="zh-CN" altLang="en-US" sz="3024" b="1" dirty="0">
                    <a:solidFill>
                      <a:schemeClr val="accent3"/>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59" name="矩形 18">
                <a:extLst>
                  <a:ext uri="{FF2B5EF4-FFF2-40B4-BE49-F238E27FC236}">
                    <a16:creationId xmlns:a16="http://schemas.microsoft.com/office/drawing/2014/main" id="{2A5E7634-DF9F-43D5-8FBD-E8FB5113FBFA}"/>
                  </a:ext>
                </a:extLst>
              </p:cNvPr>
              <p:cNvSpPr>
                <a:spLocks noChangeArrowheads="1"/>
              </p:cNvSpPr>
              <p:nvPr/>
            </p:nvSpPr>
            <p:spPr bwMode="auto">
              <a:xfrm>
                <a:off x="4962999" y="3244212"/>
                <a:ext cx="2561329" cy="59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512"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grpSp>
        <p:nvGrpSpPr>
          <p:cNvPr id="67" name="组合 66">
            <a:extLst>
              <a:ext uri="{FF2B5EF4-FFF2-40B4-BE49-F238E27FC236}">
                <a16:creationId xmlns:a16="http://schemas.microsoft.com/office/drawing/2014/main" id="{7484589C-48B5-477E-B2FC-33D205E2BB7E}"/>
              </a:ext>
            </a:extLst>
          </p:cNvPr>
          <p:cNvGrpSpPr/>
          <p:nvPr/>
        </p:nvGrpSpPr>
        <p:grpSpPr>
          <a:xfrm>
            <a:off x="1864236" y="2694764"/>
            <a:ext cx="7983463" cy="1328157"/>
            <a:chOff x="1619673" y="4077072"/>
            <a:chExt cx="6336703" cy="1054196"/>
          </a:xfrm>
        </p:grpSpPr>
        <p:grpSp>
          <p:nvGrpSpPr>
            <p:cNvPr id="68" name="组合 67">
              <a:extLst>
                <a:ext uri="{FF2B5EF4-FFF2-40B4-BE49-F238E27FC236}">
                  <a16:creationId xmlns:a16="http://schemas.microsoft.com/office/drawing/2014/main" id="{2C368D93-9CB7-4980-AE27-0F1E37F54DFB}"/>
                </a:ext>
              </a:extLst>
            </p:cNvPr>
            <p:cNvGrpSpPr/>
            <p:nvPr/>
          </p:nvGrpSpPr>
          <p:grpSpPr>
            <a:xfrm>
              <a:off x="1619673" y="4077072"/>
              <a:ext cx="1916901" cy="1054196"/>
              <a:chOff x="1619673" y="4077072"/>
              <a:chExt cx="1916901" cy="1054196"/>
            </a:xfrm>
          </p:grpSpPr>
          <p:grpSp>
            <p:nvGrpSpPr>
              <p:cNvPr id="75" name="组合 74">
                <a:extLst>
                  <a:ext uri="{FF2B5EF4-FFF2-40B4-BE49-F238E27FC236}">
                    <a16:creationId xmlns:a16="http://schemas.microsoft.com/office/drawing/2014/main" id="{069F9F63-32E2-4AB7-A695-B344F783CF20}"/>
                  </a:ext>
                </a:extLst>
              </p:cNvPr>
              <p:cNvGrpSpPr/>
              <p:nvPr/>
            </p:nvGrpSpPr>
            <p:grpSpPr>
              <a:xfrm>
                <a:off x="1619673" y="4077072"/>
                <a:ext cx="1916901" cy="1054196"/>
                <a:chOff x="1619673" y="4077072"/>
                <a:chExt cx="1916901" cy="1054196"/>
              </a:xfrm>
            </p:grpSpPr>
            <p:grpSp>
              <p:nvGrpSpPr>
                <p:cNvPr id="78" name="组合 77">
                  <a:extLst>
                    <a:ext uri="{FF2B5EF4-FFF2-40B4-BE49-F238E27FC236}">
                      <a16:creationId xmlns:a16="http://schemas.microsoft.com/office/drawing/2014/main" id="{11F98DD0-34BD-443C-96A5-FD433D03B8BA}"/>
                    </a:ext>
                  </a:extLst>
                </p:cNvPr>
                <p:cNvGrpSpPr/>
                <p:nvPr/>
              </p:nvGrpSpPr>
              <p:grpSpPr>
                <a:xfrm rot="16200000">
                  <a:off x="1546970" y="4149775"/>
                  <a:ext cx="1054196" cy="908790"/>
                  <a:chOff x="899594" y="3550965"/>
                  <a:chExt cx="1440159" cy="1241516"/>
                </a:xfrm>
              </p:grpSpPr>
              <p:sp>
                <p:nvSpPr>
                  <p:cNvPr id="82" name="六边形 7">
                    <a:extLst>
                      <a:ext uri="{FF2B5EF4-FFF2-40B4-BE49-F238E27FC236}">
                        <a16:creationId xmlns:a16="http://schemas.microsoft.com/office/drawing/2014/main" id="{4C3D6814-C66F-4A9C-8360-0D5AF506B0CB}"/>
                      </a:ext>
                    </a:extLst>
                  </p:cNvPr>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2"/>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3" name="六边形 7">
                    <a:extLst>
                      <a:ext uri="{FF2B5EF4-FFF2-40B4-BE49-F238E27FC236}">
                        <a16:creationId xmlns:a16="http://schemas.microsoft.com/office/drawing/2014/main" id="{6ED84251-2AEF-45D7-B88A-0E9575DF08F5}"/>
                      </a:ext>
                    </a:extLst>
                  </p:cNvPr>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79" name="组合 78">
                  <a:extLst>
                    <a:ext uri="{FF2B5EF4-FFF2-40B4-BE49-F238E27FC236}">
                      <a16:creationId xmlns:a16="http://schemas.microsoft.com/office/drawing/2014/main" id="{71FA9EA7-347A-4B8B-839E-0BB9D5D5B412}"/>
                    </a:ext>
                  </a:extLst>
                </p:cNvPr>
                <p:cNvGrpSpPr/>
                <p:nvPr/>
              </p:nvGrpSpPr>
              <p:grpSpPr>
                <a:xfrm rot="16200000">
                  <a:off x="2555081" y="4149775"/>
                  <a:ext cx="1054196" cy="908790"/>
                  <a:chOff x="899594" y="3550965"/>
                  <a:chExt cx="1440159" cy="1241516"/>
                </a:xfrm>
              </p:grpSpPr>
              <p:sp>
                <p:nvSpPr>
                  <p:cNvPr id="80" name="六边形 7">
                    <a:extLst>
                      <a:ext uri="{FF2B5EF4-FFF2-40B4-BE49-F238E27FC236}">
                        <a16:creationId xmlns:a16="http://schemas.microsoft.com/office/drawing/2014/main" id="{CD775FA1-A805-467C-8085-C942E01F1810}"/>
                      </a:ext>
                    </a:extLst>
                  </p:cNvPr>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2"/>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1" name="六边形 7">
                    <a:extLst>
                      <a:ext uri="{FF2B5EF4-FFF2-40B4-BE49-F238E27FC236}">
                        <a16:creationId xmlns:a16="http://schemas.microsoft.com/office/drawing/2014/main" id="{4B5105FE-EF7E-4D9C-A2BC-61417509BE7D}"/>
                      </a:ext>
                    </a:extLst>
                  </p:cNvPr>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76" name="TextBox 22">
                <a:extLst>
                  <a:ext uri="{FF2B5EF4-FFF2-40B4-BE49-F238E27FC236}">
                    <a16:creationId xmlns:a16="http://schemas.microsoft.com/office/drawing/2014/main" id="{D8AE6F22-2C5D-48ED-B3E2-C2750C2A6B58}"/>
                  </a:ext>
                </a:extLst>
              </p:cNvPr>
              <p:cNvSpPr txBox="1"/>
              <p:nvPr/>
            </p:nvSpPr>
            <p:spPr>
              <a:xfrm>
                <a:off x="1921174" y="4365643"/>
                <a:ext cx="304346" cy="488837"/>
              </a:xfrm>
              <a:prstGeom prst="rect">
                <a:avLst/>
              </a:prstGeom>
              <a:noFill/>
            </p:spPr>
            <p:txBody>
              <a:bodyPr wrap="none" rtlCol="0">
                <a:spAutoFit/>
              </a:bodyPr>
              <a:lstStyle/>
              <a:p>
                <a:r>
                  <a:rPr lang="en-US" altLang="zh-CN" sz="3402"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4</a:t>
                </a:r>
                <a:endParaRPr lang="zh-CN" altLang="en-US" sz="3402"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7" name="TextBox 23">
                <a:extLst>
                  <a:ext uri="{FF2B5EF4-FFF2-40B4-BE49-F238E27FC236}">
                    <a16:creationId xmlns:a16="http://schemas.microsoft.com/office/drawing/2014/main" id="{7F55EA25-E03B-4EB6-838B-66D5353933AB}"/>
                  </a:ext>
                </a:extLst>
              </p:cNvPr>
              <p:cNvSpPr txBox="1"/>
              <p:nvPr/>
            </p:nvSpPr>
            <p:spPr>
              <a:xfrm>
                <a:off x="2920108" y="4365643"/>
                <a:ext cx="304346" cy="488837"/>
              </a:xfrm>
              <a:prstGeom prst="rect">
                <a:avLst/>
              </a:prstGeom>
              <a:noFill/>
            </p:spPr>
            <p:txBody>
              <a:bodyPr wrap="none" rtlCol="0">
                <a:spAutoFit/>
              </a:bodyPr>
              <a:lstStyle/>
              <a:p>
                <a:r>
                  <a:rPr lang="en-US" altLang="zh-CN" sz="3402"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5</a:t>
                </a:r>
                <a:endParaRPr lang="zh-CN" altLang="en-US" sz="3402"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69" name="组合 68">
              <a:extLst>
                <a:ext uri="{FF2B5EF4-FFF2-40B4-BE49-F238E27FC236}">
                  <a16:creationId xmlns:a16="http://schemas.microsoft.com/office/drawing/2014/main" id="{1CDA82FF-E7BA-488F-BB91-72EC623A873D}"/>
                </a:ext>
              </a:extLst>
            </p:cNvPr>
            <p:cNvGrpSpPr/>
            <p:nvPr/>
          </p:nvGrpSpPr>
          <p:grpSpPr>
            <a:xfrm>
              <a:off x="3609546" y="4221088"/>
              <a:ext cx="4346830" cy="623789"/>
              <a:chOff x="3609546" y="4221088"/>
              <a:chExt cx="4346830" cy="623789"/>
            </a:xfrm>
          </p:grpSpPr>
          <p:grpSp>
            <p:nvGrpSpPr>
              <p:cNvPr id="70" name="组合 69">
                <a:extLst>
                  <a:ext uri="{FF2B5EF4-FFF2-40B4-BE49-F238E27FC236}">
                    <a16:creationId xmlns:a16="http://schemas.microsoft.com/office/drawing/2014/main" id="{EE0F12A2-BB54-45B4-9E88-23EE30A12D97}"/>
                  </a:ext>
                </a:extLst>
              </p:cNvPr>
              <p:cNvGrpSpPr/>
              <p:nvPr/>
            </p:nvGrpSpPr>
            <p:grpSpPr>
              <a:xfrm>
                <a:off x="3609546" y="4268210"/>
                <a:ext cx="1754542" cy="576667"/>
                <a:chOff x="3174048" y="3332106"/>
                <a:chExt cx="1754542" cy="576667"/>
              </a:xfrm>
            </p:grpSpPr>
            <p:cxnSp>
              <p:nvCxnSpPr>
                <p:cNvPr id="72" name="直接连接符 71">
                  <a:extLst>
                    <a:ext uri="{FF2B5EF4-FFF2-40B4-BE49-F238E27FC236}">
                      <a16:creationId xmlns:a16="http://schemas.microsoft.com/office/drawing/2014/main" id="{4CEF1976-5397-4326-9948-DECFA007BFEB}"/>
                    </a:ext>
                  </a:extLst>
                </p:cNvPr>
                <p:cNvCxnSpPr/>
                <p:nvPr/>
              </p:nvCxnSpPr>
              <p:spPr>
                <a:xfrm>
                  <a:off x="3309377" y="3906593"/>
                  <a:ext cx="126262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46067D44-F3A3-4037-A695-B70DE9CDE2DD}"/>
                    </a:ext>
                  </a:extLst>
                </p:cNvPr>
                <p:cNvCxnSpPr/>
                <p:nvPr/>
              </p:nvCxnSpPr>
              <p:spPr>
                <a:xfrm flipH="1">
                  <a:off x="4568550" y="3548733"/>
                  <a:ext cx="360040" cy="36004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4" name="TextBox 20">
                  <a:extLst>
                    <a:ext uri="{FF2B5EF4-FFF2-40B4-BE49-F238E27FC236}">
                      <a16:creationId xmlns:a16="http://schemas.microsoft.com/office/drawing/2014/main" id="{DDC60F44-05E2-4330-BE22-69A0C87E071F}"/>
                    </a:ext>
                  </a:extLst>
                </p:cNvPr>
                <p:cNvSpPr txBox="1"/>
                <p:nvPr/>
              </p:nvSpPr>
              <p:spPr>
                <a:xfrm>
                  <a:off x="3174048" y="3332106"/>
                  <a:ext cx="1193719" cy="442676"/>
                </a:xfrm>
                <a:prstGeom prst="rect">
                  <a:avLst/>
                </a:prstGeom>
                <a:noFill/>
              </p:spPr>
              <p:txBody>
                <a:bodyPr wrap="none" rtlCol="0">
                  <a:spAutoFit/>
                </a:bodyPr>
                <a:lstStyle/>
                <a:p>
                  <a:r>
                    <a:rPr lang="en-US" altLang="zh-CN" sz="3024"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LEVEL 4-5</a:t>
                  </a:r>
                  <a:endParaRPr lang="zh-CN" altLang="en-US" sz="3024" b="1" dirty="0">
                    <a:solidFill>
                      <a:schemeClr val="accent2"/>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71" name="矩形 18">
                <a:extLst>
                  <a:ext uri="{FF2B5EF4-FFF2-40B4-BE49-F238E27FC236}">
                    <a16:creationId xmlns:a16="http://schemas.microsoft.com/office/drawing/2014/main" id="{E8F17EE7-57A5-462F-BB02-E9A345D63944}"/>
                  </a:ext>
                </a:extLst>
              </p:cNvPr>
              <p:cNvSpPr>
                <a:spLocks noChangeArrowheads="1"/>
              </p:cNvSpPr>
              <p:nvPr/>
            </p:nvSpPr>
            <p:spPr bwMode="auto">
              <a:xfrm>
                <a:off x="5395047" y="4221088"/>
                <a:ext cx="2561329" cy="59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512"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grpSp>
        <p:nvGrpSpPr>
          <p:cNvPr id="84" name="组合 83">
            <a:extLst>
              <a:ext uri="{FF2B5EF4-FFF2-40B4-BE49-F238E27FC236}">
                <a16:creationId xmlns:a16="http://schemas.microsoft.com/office/drawing/2014/main" id="{C1DD2B5A-A3A4-4ECE-86CF-5F1EE899F356}"/>
              </a:ext>
            </a:extLst>
          </p:cNvPr>
          <p:cNvGrpSpPr/>
          <p:nvPr/>
        </p:nvGrpSpPr>
        <p:grpSpPr>
          <a:xfrm>
            <a:off x="1195246" y="3862956"/>
            <a:ext cx="9378221" cy="1339341"/>
            <a:chOff x="1088678" y="5004299"/>
            <a:chExt cx="7443762" cy="1063073"/>
          </a:xfrm>
        </p:grpSpPr>
        <p:grpSp>
          <p:nvGrpSpPr>
            <p:cNvPr id="85" name="组合 84">
              <a:extLst>
                <a:ext uri="{FF2B5EF4-FFF2-40B4-BE49-F238E27FC236}">
                  <a16:creationId xmlns:a16="http://schemas.microsoft.com/office/drawing/2014/main" id="{48CDFA82-6868-4F3C-8007-A2C07709E3C1}"/>
                </a:ext>
              </a:extLst>
            </p:cNvPr>
            <p:cNvGrpSpPr/>
            <p:nvPr/>
          </p:nvGrpSpPr>
          <p:grpSpPr>
            <a:xfrm>
              <a:off x="1088678" y="5004299"/>
              <a:ext cx="2988144" cy="1063073"/>
              <a:chOff x="1088678" y="5004299"/>
              <a:chExt cx="2988144" cy="1063073"/>
            </a:xfrm>
          </p:grpSpPr>
          <p:grpSp>
            <p:nvGrpSpPr>
              <p:cNvPr id="92" name="组合 91">
                <a:extLst>
                  <a:ext uri="{FF2B5EF4-FFF2-40B4-BE49-F238E27FC236}">
                    <a16:creationId xmlns:a16="http://schemas.microsoft.com/office/drawing/2014/main" id="{28D17118-D6A4-4E88-BA44-3AB027B1A4E0}"/>
                  </a:ext>
                </a:extLst>
              </p:cNvPr>
              <p:cNvGrpSpPr/>
              <p:nvPr/>
            </p:nvGrpSpPr>
            <p:grpSpPr>
              <a:xfrm>
                <a:off x="1088678" y="5004299"/>
                <a:ext cx="2988144" cy="1063073"/>
                <a:chOff x="1088678" y="5004299"/>
                <a:chExt cx="2988144" cy="1063073"/>
              </a:xfrm>
            </p:grpSpPr>
            <p:grpSp>
              <p:nvGrpSpPr>
                <p:cNvPr id="96" name="组合 95">
                  <a:extLst>
                    <a:ext uri="{FF2B5EF4-FFF2-40B4-BE49-F238E27FC236}">
                      <a16:creationId xmlns:a16="http://schemas.microsoft.com/office/drawing/2014/main" id="{85F45C91-D5D5-4CC7-BFA3-93100BBAC4AA}"/>
                    </a:ext>
                  </a:extLst>
                </p:cNvPr>
                <p:cNvGrpSpPr/>
                <p:nvPr/>
              </p:nvGrpSpPr>
              <p:grpSpPr>
                <a:xfrm rot="16200000">
                  <a:off x="1015975" y="5085879"/>
                  <a:ext cx="1054196" cy="908790"/>
                  <a:chOff x="899594" y="3550965"/>
                  <a:chExt cx="1440159" cy="1241516"/>
                </a:xfrm>
              </p:grpSpPr>
              <p:sp>
                <p:nvSpPr>
                  <p:cNvPr id="103" name="六边形 7">
                    <a:extLst>
                      <a:ext uri="{FF2B5EF4-FFF2-40B4-BE49-F238E27FC236}">
                        <a16:creationId xmlns:a16="http://schemas.microsoft.com/office/drawing/2014/main" id="{544B6A38-E617-4C4B-A950-541C31C30E41}"/>
                      </a:ext>
                    </a:extLst>
                  </p:cNvPr>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4" name="六边形 7">
                    <a:extLst>
                      <a:ext uri="{FF2B5EF4-FFF2-40B4-BE49-F238E27FC236}">
                        <a16:creationId xmlns:a16="http://schemas.microsoft.com/office/drawing/2014/main" id="{185ED086-6E0B-4336-9447-D569E96F6761}"/>
                      </a:ext>
                    </a:extLst>
                  </p:cNvPr>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1"/>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97" name="组合 96">
                  <a:extLst>
                    <a:ext uri="{FF2B5EF4-FFF2-40B4-BE49-F238E27FC236}">
                      <a16:creationId xmlns:a16="http://schemas.microsoft.com/office/drawing/2014/main" id="{E87A452C-1222-46A7-B8BB-D36E72FB3190}"/>
                    </a:ext>
                  </a:extLst>
                </p:cNvPr>
                <p:cNvGrpSpPr/>
                <p:nvPr/>
              </p:nvGrpSpPr>
              <p:grpSpPr>
                <a:xfrm rot="16200000">
                  <a:off x="2051025" y="5085879"/>
                  <a:ext cx="1054196" cy="908790"/>
                  <a:chOff x="899594" y="3550965"/>
                  <a:chExt cx="1440159" cy="1241516"/>
                </a:xfrm>
              </p:grpSpPr>
              <p:sp>
                <p:nvSpPr>
                  <p:cNvPr id="101" name="六边形 7">
                    <a:extLst>
                      <a:ext uri="{FF2B5EF4-FFF2-40B4-BE49-F238E27FC236}">
                        <a16:creationId xmlns:a16="http://schemas.microsoft.com/office/drawing/2014/main" id="{916FAB42-8758-4429-B831-04EEF9CB2404}"/>
                      </a:ext>
                    </a:extLst>
                  </p:cNvPr>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2" name="六边形 7">
                    <a:extLst>
                      <a:ext uri="{FF2B5EF4-FFF2-40B4-BE49-F238E27FC236}">
                        <a16:creationId xmlns:a16="http://schemas.microsoft.com/office/drawing/2014/main" id="{EC6F97E7-61EC-4B25-B1E7-0D2C688528BE}"/>
                      </a:ext>
                    </a:extLst>
                  </p:cNvPr>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1"/>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98" name="组合 97">
                  <a:extLst>
                    <a:ext uri="{FF2B5EF4-FFF2-40B4-BE49-F238E27FC236}">
                      <a16:creationId xmlns:a16="http://schemas.microsoft.com/office/drawing/2014/main" id="{B66BA3B1-63A8-4D10-96AE-116CA8102761}"/>
                    </a:ext>
                  </a:extLst>
                </p:cNvPr>
                <p:cNvGrpSpPr/>
                <p:nvPr/>
              </p:nvGrpSpPr>
              <p:grpSpPr>
                <a:xfrm rot="16200000">
                  <a:off x="3095329" y="5077002"/>
                  <a:ext cx="1054196" cy="908790"/>
                  <a:chOff x="899594" y="3550965"/>
                  <a:chExt cx="1440159" cy="1241516"/>
                </a:xfrm>
              </p:grpSpPr>
              <p:sp>
                <p:nvSpPr>
                  <p:cNvPr id="99" name="六边形 7">
                    <a:extLst>
                      <a:ext uri="{FF2B5EF4-FFF2-40B4-BE49-F238E27FC236}">
                        <a16:creationId xmlns:a16="http://schemas.microsoft.com/office/drawing/2014/main" id="{8D763248-B930-4791-8E5B-2CA59F9B8FCC}"/>
                      </a:ext>
                    </a:extLst>
                  </p:cNvPr>
                  <p:cNvSpPr/>
                  <p:nvPr/>
                </p:nvSpPr>
                <p:spPr>
                  <a:xfrm>
                    <a:off x="899594" y="3550965"/>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noFill/>
                  <a:ln w="19050">
                    <a:solidFill>
                      <a:schemeClr val="accent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0" name="六边形 7">
                    <a:extLst>
                      <a:ext uri="{FF2B5EF4-FFF2-40B4-BE49-F238E27FC236}">
                        <a16:creationId xmlns:a16="http://schemas.microsoft.com/office/drawing/2014/main" id="{8A5F0B4A-1517-473C-A972-082635A12B01}"/>
                      </a:ext>
                    </a:extLst>
                  </p:cNvPr>
                  <p:cNvSpPr/>
                  <p:nvPr/>
                </p:nvSpPr>
                <p:spPr>
                  <a:xfrm flipV="1">
                    <a:off x="899594" y="4171723"/>
                    <a:ext cx="1440159" cy="620758"/>
                  </a:xfrm>
                  <a:custGeom>
                    <a:avLst/>
                    <a:gdLst/>
                    <a:ahLst/>
                    <a:cxnLst/>
                    <a:rect l="l" t="t" r="r" b="b"/>
                    <a:pathLst>
                      <a:path w="1440159" h="620758">
                        <a:moveTo>
                          <a:pt x="310378" y="0"/>
                        </a:moveTo>
                        <a:lnTo>
                          <a:pt x="1129780" y="0"/>
                        </a:lnTo>
                        <a:lnTo>
                          <a:pt x="1440159" y="620758"/>
                        </a:lnTo>
                        <a:lnTo>
                          <a:pt x="1265570" y="620758"/>
                        </a:lnTo>
                        <a:lnTo>
                          <a:pt x="1044337" y="178292"/>
                        </a:lnTo>
                        <a:lnTo>
                          <a:pt x="395821" y="178292"/>
                        </a:lnTo>
                        <a:lnTo>
                          <a:pt x="174588" y="620758"/>
                        </a:lnTo>
                        <a:lnTo>
                          <a:pt x="0" y="620758"/>
                        </a:lnTo>
                        <a:close/>
                      </a:path>
                    </a:pathLst>
                  </a:custGeom>
                  <a:solidFill>
                    <a:schemeClr val="accent1"/>
                  </a:solidFill>
                  <a:ln w="38100">
                    <a:gradFill>
                      <a:gsLst>
                        <a:gs pos="0">
                          <a:schemeClr val="bg1"/>
                        </a:gs>
                        <a:gs pos="100000">
                          <a:schemeClr val="accent1">
                            <a:tint val="44500"/>
                            <a:satMod val="160000"/>
                          </a:schemeClr>
                        </a:gs>
                        <a:gs pos="100000">
                          <a:schemeClr val="accent1">
                            <a:tint val="23500"/>
                            <a:satMod val="160000"/>
                          </a:schemeClr>
                        </a:gs>
                      </a:gsLst>
                      <a:lin ang="5400000" scaled="0"/>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93" name="TextBox 39">
                <a:extLst>
                  <a:ext uri="{FF2B5EF4-FFF2-40B4-BE49-F238E27FC236}">
                    <a16:creationId xmlns:a16="http://schemas.microsoft.com/office/drawing/2014/main" id="{BDBA0611-F1B5-48FB-81AC-DB282BE54F81}"/>
                  </a:ext>
                </a:extLst>
              </p:cNvPr>
              <p:cNvSpPr txBox="1"/>
              <p:nvPr/>
            </p:nvSpPr>
            <p:spPr>
              <a:xfrm>
                <a:off x="1367788" y="5309470"/>
                <a:ext cx="236912" cy="534998"/>
              </a:xfrm>
              <a:prstGeom prst="rect">
                <a:avLst/>
              </a:prstGeom>
              <a:noFill/>
            </p:spPr>
            <p:txBody>
              <a:bodyPr wrap="none" rtlCol="0">
                <a:spAutoFit/>
              </a:bodyPr>
              <a:lstStyle/>
              <a:p>
                <a:r>
                  <a:rPr lang="en-US" altLang="zh-CN" sz="378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1</a:t>
                </a:r>
                <a:endParaRPr lang="zh-CN" altLang="en-US" sz="378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4" name="TextBox 40">
                <a:extLst>
                  <a:ext uri="{FF2B5EF4-FFF2-40B4-BE49-F238E27FC236}">
                    <a16:creationId xmlns:a16="http://schemas.microsoft.com/office/drawing/2014/main" id="{B68A2E1F-9E5A-43ED-8BF6-388D094A2D4A}"/>
                  </a:ext>
                </a:extLst>
              </p:cNvPr>
              <p:cNvSpPr txBox="1"/>
              <p:nvPr/>
            </p:nvSpPr>
            <p:spPr>
              <a:xfrm>
                <a:off x="2398596" y="5301208"/>
                <a:ext cx="315798" cy="534998"/>
              </a:xfrm>
              <a:prstGeom prst="rect">
                <a:avLst/>
              </a:prstGeom>
              <a:noFill/>
            </p:spPr>
            <p:txBody>
              <a:bodyPr wrap="none" rtlCol="0">
                <a:spAutoFit/>
              </a:bodyPr>
              <a:lstStyle/>
              <a:p>
                <a:r>
                  <a:rPr lang="en-US" altLang="zh-CN" sz="378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2</a:t>
                </a:r>
                <a:endParaRPr lang="zh-CN" altLang="en-US" sz="378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5" name="TextBox 41">
                <a:extLst>
                  <a:ext uri="{FF2B5EF4-FFF2-40B4-BE49-F238E27FC236}">
                    <a16:creationId xmlns:a16="http://schemas.microsoft.com/office/drawing/2014/main" id="{9BC6213C-66AC-44D8-A837-F4C37C5356BC}"/>
                  </a:ext>
                </a:extLst>
              </p:cNvPr>
              <p:cNvSpPr txBox="1"/>
              <p:nvPr/>
            </p:nvSpPr>
            <p:spPr>
              <a:xfrm>
                <a:off x="3449142" y="5292870"/>
                <a:ext cx="323432" cy="534998"/>
              </a:xfrm>
              <a:prstGeom prst="rect">
                <a:avLst/>
              </a:prstGeom>
              <a:noFill/>
            </p:spPr>
            <p:txBody>
              <a:bodyPr wrap="none" rtlCol="0">
                <a:spAutoFit/>
              </a:bodyPr>
              <a:lstStyle/>
              <a:p>
                <a:r>
                  <a:rPr lang="en-US" altLang="zh-CN" sz="378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3</a:t>
                </a:r>
                <a:endParaRPr lang="zh-CN" altLang="en-US" sz="3780"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86" name="组合 85">
              <a:extLst>
                <a:ext uri="{FF2B5EF4-FFF2-40B4-BE49-F238E27FC236}">
                  <a16:creationId xmlns:a16="http://schemas.microsoft.com/office/drawing/2014/main" id="{A29D27AA-0361-4F33-AC16-5C84FA2D6A26}"/>
                </a:ext>
              </a:extLst>
            </p:cNvPr>
            <p:cNvGrpSpPr/>
            <p:nvPr/>
          </p:nvGrpSpPr>
          <p:grpSpPr>
            <a:xfrm>
              <a:off x="4203613" y="5188428"/>
              <a:ext cx="4328827" cy="614619"/>
              <a:chOff x="4203613" y="5188428"/>
              <a:chExt cx="4328827" cy="614619"/>
            </a:xfrm>
          </p:grpSpPr>
          <p:grpSp>
            <p:nvGrpSpPr>
              <p:cNvPr id="87" name="组合 86">
                <a:extLst>
                  <a:ext uri="{FF2B5EF4-FFF2-40B4-BE49-F238E27FC236}">
                    <a16:creationId xmlns:a16="http://schemas.microsoft.com/office/drawing/2014/main" id="{71F87F7F-8BD5-4C12-A0FB-EC98752BD12C}"/>
                  </a:ext>
                </a:extLst>
              </p:cNvPr>
              <p:cNvGrpSpPr/>
              <p:nvPr/>
            </p:nvGrpSpPr>
            <p:grpSpPr>
              <a:xfrm>
                <a:off x="4203613" y="5294325"/>
                <a:ext cx="1736539" cy="508722"/>
                <a:chOff x="3192051" y="3400051"/>
                <a:chExt cx="1736539" cy="508722"/>
              </a:xfrm>
            </p:grpSpPr>
            <p:cxnSp>
              <p:nvCxnSpPr>
                <p:cNvPr id="89" name="直接连接符 88">
                  <a:extLst>
                    <a:ext uri="{FF2B5EF4-FFF2-40B4-BE49-F238E27FC236}">
                      <a16:creationId xmlns:a16="http://schemas.microsoft.com/office/drawing/2014/main" id="{589F4E5F-E0A1-4D4B-A802-489BD8649C9F}"/>
                    </a:ext>
                  </a:extLst>
                </p:cNvPr>
                <p:cNvCxnSpPr/>
                <p:nvPr/>
              </p:nvCxnSpPr>
              <p:spPr>
                <a:xfrm>
                  <a:off x="3309377" y="3906593"/>
                  <a:ext cx="1262623"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0" name="直接连接符 89">
                  <a:extLst>
                    <a:ext uri="{FF2B5EF4-FFF2-40B4-BE49-F238E27FC236}">
                      <a16:creationId xmlns:a16="http://schemas.microsoft.com/office/drawing/2014/main" id="{91194F42-755C-4866-874B-94B40F7BB7AB}"/>
                    </a:ext>
                  </a:extLst>
                </p:cNvPr>
                <p:cNvCxnSpPr/>
                <p:nvPr/>
              </p:nvCxnSpPr>
              <p:spPr>
                <a:xfrm flipH="1">
                  <a:off x="4568550" y="3548733"/>
                  <a:ext cx="360040" cy="36004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1" name="TextBox 37">
                  <a:extLst>
                    <a:ext uri="{FF2B5EF4-FFF2-40B4-BE49-F238E27FC236}">
                      <a16:creationId xmlns:a16="http://schemas.microsoft.com/office/drawing/2014/main" id="{6AB5C5F7-5884-44C4-9E93-F8363F220EE7}"/>
                    </a:ext>
                  </a:extLst>
                </p:cNvPr>
                <p:cNvSpPr txBox="1"/>
                <p:nvPr/>
              </p:nvSpPr>
              <p:spPr>
                <a:xfrm>
                  <a:off x="3192051" y="3400051"/>
                  <a:ext cx="1127556" cy="442676"/>
                </a:xfrm>
                <a:prstGeom prst="rect">
                  <a:avLst/>
                </a:prstGeom>
                <a:noFill/>
              </p:spPr>
              <p:txBody>
                <a:bodyPr wrap="none" rtlCol="0">
                  <a:spAutoFit/>
                </a:bodyPr>
                <a:lstStyle/>
                <a:p>
                  <a:r>
                    <a:rPr lang="en-US" altLang="zh-CN" sz="3024"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LEVEL 1-3</a:t>
                  </a:r>
                  <a:endParaRPr lang="zh-CN" altLang="en-US" sz="3024" b="1" dirty="0">
                    <a:solidFill>
                      <a:schemeClr val="accent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88" name="矩形 18">
                <a:extLst>
                  <a:ext uri="{FF2B5EF4-FFF2-40B4-BE49-F238E27FC236}">
                    <a16:creationId xmlns:a16="http://schemas.microsoft.com/office/drawing/2014/main" id="{C5CA1A0B-DFF0-4BA3-92FB-376799074B6B}"/>
                  </a:ext>
                </a:extLst>
              </p:cNvPr>
              <p:cNvSpPr>
                <a:spLocks noChangeArrowheads="1"/>
              </p:cNvSpPr>
              <p:nvPr/>
            </p:nvSpPr>
            <p:spPr bwMode="auto">
              <a:xfrm>
                <a:off x="5971111" y="5188428"/>
                <a:ext cx="2561329" cy="594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512"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spTree>
    <p:extLst>
      <p:ext uri="{BB962C8B-B14F-4D97-AF65-F5344CB8AC3E}">
        <p14:creationId xmlns:p14="http://schemas.microsoft.com/office/powerpoint/2010/main" val="651858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椭圆 6">
            <a:extLst>
              <a:ext uri="{FF2B5EF4-FFF2-40B4-BE49-F238E27FC236}">
                <a16:creationId xmlns:a16="http://schemas.microsoft.com/office/drawing/2014/main" id="{DBAE491E-3342-4A49-A7B3-1D12C78F12D6}"/>
              </a:ext>
            </a:extLst>
          </p:cNvPr>
          <p:cNvSpPr/>
          <p:nvPr/>
        </p:nvSpPr>
        <p:spPr>
          <a:xfrm>
            <a:off x="3605390" y="1074512"/>
            <a:ext cx="2018168" cy="2117762"/>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21" name="椭圆 6">
            <a:extLst>
              <a:ext uri="{FF2B5EF4-FFF2-40B4-BE49-F238E27FC236}">
                <a16:creationId xmlns:a16="http://schemas.microsoft.com/office/drawing/2014/main" id="{EFEB0EDB-2ADB-4972-BD40-BD8DBF872E56}"/>
              </a:ext>
            </a:extLst>
          </p:cNvPr>
          <p:cNvSpPr/>
          <p:nvPr/>
        </p:nvSpPr>
        <p:spPr>
          <a:xfrm rot="8800689">
            <a:off x="6586919" y="2937551"/>
            <a:ext cx="2018168" cy="2117762"/>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22" name="椭圆 6">
            <a:extLst>
              <a:ext uri="{FF2B5EF4-FFF2-40B4-BE49-F238E27FC236}">
                <a16:creationId xmlns:a16="http://schemas.microsoft.com/office/drawing/2014/main" id="{49D3E998-26CB-4AEE-927E-A3412EA390F1}"/>
              </a:ext>
            </a:extLst>
          </p:cNvPr>
          <p:cNvSpPr/>
          <p:nvPr/>
        </p:nvSpPr>
        <p:spPr>
          <a:xfrm rot="13335510">
            <a:off x="4823821" y="4325090"/>
            <a:ext cx="2018168" cy="2117762"/>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23" name="椭圆 6">
            <a:extLst>
              <a:ext uri="{FF2B5EF4-FFF2-40B4-BE49-F238E27FC236}">
                <a16:creationId xmlns:a16="http://schemas.microsoft.com/office/drawing/2014/main" id="{919E66D4-C2B6-4FBF-B6E0-971C23C0AFFE}"/>
              </a:ext>
            </a:extLst>
          </p:cNvPr>
          <p:cNvSpPr/>
          <p:nvPr/>
        </p:nvSpPr>
        <p:spPr>
          <a:xfrm rot="17499558">
            <a:off x="3084459" y="3114426"/>
            <a:ext cx="2019278" cy="2116600"/>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6"/>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24" name="椭圆 6">
            <a:extLst>
              <a:ext uri="{FF2B5EF4-FFF2-40B4-BE49-F238E27FC236}">
                <a16:creationId xmlns:a16="http://schemas.microsoft.com/office/drawing/2014/main" id="{EDBEDE83-6DAF-44A2-84E8-FC4565B8EC7B}"/>
              </a:ext>
            </a:extLst>
          </p:cNvPr>
          <p:cNvSpPr/>
          <p:nvPr/>
        </p:nvSpPr>
        <p:spPr>
          <a:xfrm rot="4455270">
            <a:off x="5792623" y="906158"/>
            <a:ext cx="2019278" cy="2116600"/>
          </a:xfrm>
          <a:custGeom>
            <a:avLst/>
            <a:gdLst/>
            <a:ahLst/>
            <a:cxnLst/>
            <a:rect l="l" t="t" r="r" b="b"/>
            <a:pathLst>
              <a:path w="2664833" h="2794803">
                <a:moveTo>
                  <a:pt x="1660630" y="1083739"/>
                </a:moveTo>
                <a:cubicBezTo>
                  <a:pt x="1955219" y="1083739"/>
                  <a:pt x="2194030" y="1322550"/>
                  <a:pt x="2194030" y="1617139"/>
                </a:cubicBezTo>
                <a:cubicBezTo>
                  <a:pt x="2194030" y="1911728"/>
                  <a:pt x="1955219" y="2150539"/>
                  <a:pt x="1660630" y="2150539"/>
                </a:cubicBezTo>
                <a:cubicBezTo>
                  <a:pt x="1366041" y="2150539"/>
                  <a:pt x="1127230" y="1911728"/>
                  <a:pt x="1127230" y="1617139"/>
                </a:cubicBezTo>
                <a:cubicBezTo>
                  <a:pt x="1127230" y="1322550"/>
                  <a:pt x="1366041" y="1083739"/>
                  <a:pt x="1660630" y="1083739"/>
                </a:cubicBezTo>
                <a:close/>
                <a:moveTo>
                  <a:pt x="2127587" y="4"/>
                </a:moveTo>
                <a:cubicBezTo>
                  <a:pt x="2134983" y="130"/>
                  <a:pt x="2143006" y="2647"/>
                  <a:pt x="2151029" y="6673"/>
                </a:cubicBezTo>
                <a:cubicBezTo>
                  <a:pt x="2191146" y="14726"/>
                  <a:pt x="2223239" y="135513"/>
                  <a:pt x="2223238" y="224090"/>
                </a:cubicBezTo>
                <a:cubicBezTo>
                  <a:pt x="2231259" y="320687"/>
                  <a:pt x="2255316" y="369002"/>
                  <a:pt x="2255331" y="369035"/>
                </a:cubicBezTo>
                <a:cubicBezTo>
                  <a:pt x="2255331" y="465637"/>
                  <a:pt x="2295425" y="538097"/>
                  <a:pt x="2295448" y="538136"/>
                </a:cubicBezTo>
                <a:cubicBezTo>
                  <a:pt x="2359619" y="594491"/>
                  <a:pt x="2343594" y="481820"/>
                  <a:pt x="2343587" y="481769"/>
                </a:cubicBezTo>
                <a:cubicBezTo>
                  <a:pt x="2335566" y="433469"/>
                  <a:pt x="2311509" y="352978"/>
                  <a:pt x="2311494" y="352929"/>
                </a:cubicBezTo>
                <a:cubicBezTo>
                  <a:pt x="2319516" y="312674"/>
                  <a:pt x="2255353" y="119474"/>
                  <a:pt x="2255332" y="119408"/>
                </a:cubicBezTo>
                <a:cubicBezTo>
                  <a:pt x="2279394" y="-25495"/>
                  <a:pt x="2351569" y="79085"/>
                  <a:pt x="2351610" y="79146"/>
                </a:cubicBezTo>
                <a:cubicBezTo>
                  <a:pt x="2343588" y="127455"/>
                  <a:pt x="2391715" y="288473"/>
                  <a:pt x="2391726" y="288510"/>
                </a:cubicBezTo>
                <a:cubicBezTo>
                  <a:pt x="2407765" y="320704"/>
                  <a:pt x="2415789" y="360944"/>
                  <a:pt x="2415795" y="360982"/>
                </a:cubicBezTo>
                <a:cubicBezTo>
                  <a:pt x="2423816" y="441486"/>
                  <a:pt x="2479953" y="546137"/>
                  <a:pt x="2479981" y="546189"/>
                </a:cubicBezTo>
                <a:cubicBezTo>
                  <a:pt x="2488001" y="554239"/>
                  <a:pt x="2512059" y="538146"/>
                  <a:pt x="2512074" y="538136"/>
                </a:cubicBezTo>
                <a:lnTo>
                  <a:pt x="2517590" y="540039"/>
                </a:lnTo>
                <a:cubicBezTo>
                  <a:pt x="2522855" y="522534"/>
                  <a:pt x="2478978" y="364001"/>
                  <a:pt x="2471959" y="328773"/>
                </a:cubicBezTo>
                <a:cubicBezTo>
                  <a:pt x="2463935" y="296562"/>
                  <a:pt x="2415796" y="191880"/>
                  <a:pt x="2447889" y="175775"/>
                </a:cubicBezTo>
                <a:cubicBezTo>
                  <a:pt x="2471958" y="151617"/>
                  <a:pt x="2544167" y="216037"/>
                  <a:pt x="2560213" y="312667"/>
                </a:cubicBezTo>
                <a:cubicBezTo>
                  <a:pt x="2576258" y="417336"/>
                  <a:pt x="2624387" y="586409"/>
                  <a:pt x="2624399" y="586450"/>
                </a:cubicBezTo>
                <a:cubicBezTo>
                  <a:pt x="2712654" y="723342"/>
                  <a:pt x="2640446" y="972969"/>
                  <a:pt x="2560213" y="1021283"/>
                </a:cubicBezTo>
                <a:cubicBezTo>
                  <a:pt x="2471985" y="1061534"/>
                  <a:pt x="2544123" y="1125926"/>
                  <a:pt x="2544168" y="1125966"/>
                </a:cubicBezTo>
                <a:cubicBezTo>
                  <a:pt x="2544168" y="1125984"/>
                  <a:pt x="2544432" y="1131262"/>
                  <a:pt x="2624274" y="2725919"/>
                </a:cubicBezTo>
                <a:lnTo>
                  <a:pt x="2634196" y="2794803"/>
                </a:lnTo>
                <a:lnTo>
                  <a:pt x="2571391" y="2774996"/>
                </a:lnTo>
                <a:lnTo>
                  <a:pt x="2571242" y="2775720"/>
                </a:lnTo>
                <a:cubicBezTo>
                  <a:pt x="1018517" y="2371613"/>
                  <a:pt x="1018517" y="2371613"/>
                  <a:pt x="1018517" y="2371613"/>
                </a:cubicBezTo>
                <a:cubicBezTo>
                  <a:pt x="1018476" y="2371542"/>
                  <a:pt x="970086" y="2287856"/>
                  <a:pt x="912758" y="2366058"/>
                </a:cubicBezTo>
                <a:cubicBezTo>
                  <a:pt x="849151" y="2434802"/>
                  <a:pt x="590061" y="2454791"/>
                  <a:pt x="473953" y="2340566"/>
                </a:cubicBezTo>
                <a:cubicBezTo>
                  <a:pt x="473876" y="2340525"/>
                  <a:pt x="318133" y="2259067"/>
                  <a:pt x="218918" y="2222097"/>
                </a:cubicBezTo>
                <a:cubicBezTo>
                  <a:pt x="127565" y="2186755"/>
                  <a:pt x="79158" y="2102964"/>
                  <a:pt x="107701" y="2084303"/>
                </a:cubicBezTo>
                <a:cubicBezTo>
                  <a:pt x="129990" y="2056153"/>
                  <a:pt x="222711" y="2124556"/>
                  <a:pt x="252618" y="2138954"/>
                </a:cubicBezTo>
                <a:cubicBezTo>
                  <a:pt x="290411" y="2154990"/>
                  <a:pt x="476114" y="2250879"/>
                  <a:pt x="449466" y="2220767"/>
                </a:cubicBezTo>
                <a:cubicBezTo>
                  <a:pt x="449493" y="2220742"/>
                  <a:pt x="470121" y="2200465"/>
                  <a:pt x="463871" y="2190980"/>
                </a:cubicBezTo>
                <a:cubicBezTo>
                  <a:pt x="463825" y="2190942"/>
                  <a:pt x="372762" y="2114716"/>
                  <a:pt x="295565" y="2090507"/>
                </a:cubicBezTo>
                <a:cubicBezTo>
                  <a:pt x="295518" y="2090486"/>
                  <a:pt x="257755" y="2074457"/>
                  <a:pt x="229495" y="2052216"/>
                </a:cubicBezTo>
                <a:cubicBezTo>
                  <a:pt x="229432" y="2052181"/>
                  <a:pt x="81573" y="1972362"/>
                  <a:pt x="32647" y="1970403"/>
                </a:cubicBezTo>
                <a:cubicBezTo>
                  <a:pt x="32584" y="1970337"/>
                  <a:pt x="-55130" y="1878435"/>
                  <a:pt x="91629" y="1884311"/>
                </a:cubicBezTo>
                <a:cubicBezTo>
                  <a:pt x="91675" y="1884337"/>
                  <a:pt x="267824" y="1986421"/>
                  <a:pt x="308872" y="1986745"/>
                </a:cubicBezTo>
                <a:cubicBezTo>
                  <a:pt x="308952" y="1986788"/>
                  <a:pt x="382852" y="2026681"/>
                  <a:pt x="428504" y="2044343"/>
                </a:cubicBezTo>
                <a:cubicBezTo>
                  <a:pt x="428561" y="2044363"/>
                  <a:pt x="535615" y="2082937"/>
                  <a:pt x="493475" y="2008659"/>
                </a:cubicBezTo>
                <a:cubicBezTo>
                  <a:pt x="493411" y="2008603"/>
                  <a:pt x="430615" y="1954646"/>
                  <a:pt x="336051" y="1935025"/>
                </a:cubicBezTo>
                <a:cubicBezTo>
                  <a:pt x="336010" y="1934994"/>
                  <a:pt x="293588" y="1901629"/>
                  <a:pt x="200648" y="1874156"/>
                </a:cubicBezTo>
                <a:cubicBezTo>
                  <a:pt x="113918" y="1856160"/>
                  <a:pt x="2170" y="1800198"/>
                  <a:pt x="2435" y="1759282"/>
                </a:cubicBezTo>
                <a:cubicBezTo>
                  <a:pt x="-6813" y="1724586"/>
                  <a:pt x="7591" y="1694799"/>
                  <a:pt x="92691" y="1720650"/>
                </a:cubicBezTo>
                <a:cubicBezTo>
                  <a:pt x="176161" y="1754357"/>
                  <a:pt x="196555" y="1774976"/>
                  <a:pt x="212323" y="1778248"/>
                </a:cubicBezTo>
                <a:cubicBezTo>
                  <a:pt x="235977" y="1783156"/>
                  <a:pt x="317816" y="1824719"/>
                  <a:pt x="363494" y="1842390"/>
                </a:cubicBezTo>
                <a:cubicBezTo>
                  <a:pt x="415426" y="1869553"/>
                  <a:pt x="571221" y="1951044"/>
                  <a:pt x="560342" y="1924204"/>
                </a:cubicBezTo>
                <a:cubicBezTo>
                  <a:pt x="560391" y="1924186"/>
                  <a:pt x="604614" y="1908798"/>
                  <a:pt x="529069" y="1876744"/>
                </a:cubicBezTo>
                <a:cubicBezTo>
                  <a:pt x="455114" y="1836817"/>
                  <a:pt x="411066" y="1811291"/>
                  <a:pt x="371644" y="1803111"/>
                </a:cubicBezTo>
                <a:cubicBezTo>
                  <a:pt x="332222" y="1794931"/>
                  <a:pt x="280290" y="1767769"/>
                  <a:pt x="258266" y="1755005"/>
                </a:cubicBezTo>
                <a:cubicBezTo>
                  <a:pt x="236242" y="1742241"/>
                  <a:pt x="200080" y="1718350"/>
                  <a:pt x="187570" y="1699365"/>
                </a:cubicBezTo>
                <a:cubicBezTo>
                  <a:pt x="167177" y="1678746"/>
                  <a:pt x="157927" y="1644050"/>
                  <a:pt x="157927" y="1644050"/>
                </a:cubicBezTo>
                <a:cubicBezTo>
                  <a:pt x="157948" y="1644029"/>
                  <a:pt x="189737" y="1609683"/>
                  <a:pt x="211755" y="1622443"/>
                </a:cubicBezTo>
                <a:cubicBezTo>
                  <a:pt x="233778" y="1635207"/>
                  <a:pt x="392834" y="1700984"/>
                  <a:pt x="476304" y="1734691"/>
                </a:cubicBezTo>
                <a:cubicBezTo>
                  <a:pt x="476382" y="1734743"/>
                  <a:pt x="620962" y="1830256"/>
                  <a:pt x="646239" y="1827308"/>
                </a:cubicBezTo>
                <a:cubicBezTo>
                  <a:pt x="646305" y="1827322"/>
                  <a:pt x="693533" y="1837099"/>
                  <a:pt x="676411" y="1800792"/>
                </a:cubicBezTo>
                <a:cubicBezTo>
                  <a:pt x="659279" y="1764461"/>
                  <a:pt x="626375" y="1724859"/>
                  <a:pt x="602722" y="1719950"/>
                </a:cubicBezTo>
                <a:cubicBezTo>
                  <a:pt x="586952" y="1716679"/>
                  <a:pt x="522512" y="1670532"/>
                  <a:pt x="525772" y="1654820"/>
                </a:cubicBezTo>
                <a:cubicBezTo>
                  <a:pt x="521147" y="1637472"/>
                  <a:pt x="511898" y="1602776"/>
                  <a:pt x="515158" y="1587065"/>
                </a:cubicBezTo>
                <a:cubicBezTo>
                  <a:pt x="518418" y="1571354"/>
                  <a:pt x="569250" y="1524542"/>
                  <a:pt x="611667" y="1557925"/>
                </a:cubicBezTo>
                <a:cubicBezTo>
                  <a:pt x="647830" y="1581816"/>
                  <a:pt x="682098" y="1654479"/>
                  <a:pt x="726145" y="1680006"/>
                </a:cubicBezTo>
                <a:cubicBezTo>
                  <a:pt x="760677" y="1711754"/>
                  <a:pt x="815339" y="1805036"/>
                  <a:pt x="868900" y="1824343"/>
                </a:cubicBezTo>
                <a:cubicBezTo>
                  <a:pt x="922463" y="1843651"/>
                  <a:pt x="1044559" y="2008283"/>
                  <a:pt x="1020375" y="2085206"/>
                </a:cubicBezTo>
                <a:cubicBezTo>
                  <a:pt x="1005705" y="2155908"/>
                  <a:pt x="1027728" y="2168673"/>
                  <a:pt x="1027728" y="2168673"/>
                </a:cubicBezTo>
                <a:cubicBezTo>
                  <a:pt x="1027856" y="2168700"/>
                  <a:pt x="1335231" y="2232474"/>
                  <a:pt x="1358880" y="2237381"/>
                </a:cubicBezTo>
                <a:cubicBezTo>
                  <a:pt x="1381876" y="2234700"/>
                  <a:pt x="1922646" y="2359785"/>
                  <a:pt x="2076166" y="2165092"/>
                </a:cubicBezTo>
                <a:lnTo>
                  <a:pt x="2054751" y="2140576"/>
                </a:lnTo>
                <a:cubicBezTo>
                  <a:pt x="2069786" y="2139760"/>
                  <a:pt x="2084016" y="2137273"/>
                  <a:pt x="2097155" y="2132152"/>
                </a:cubicBezTo>
                <a:cubicBezTo>
                  <a:pt x="2103881" y="2122197"/>
                  <a:pt x="2108160" y="2110761"/>
                  <a:pt x="2111397" y="2098530"/>
                </a:cubicBezTo>
                <a:lnTo>
                  <a:pt x="2127280" y="2119499"/>
                </a:lnTo>
                <a:cubicBezTo>
                  <a:pt x="2348896" y="2008502"/>
                  <a:pt x="2336292" y="1453924"/>
                  <a:pt x="2343587" y="1431960"/>
                </a:cubicBezTo>
                <a:cubicBezTo>
                  <a:pt x="2343586" y="1407803"/>
                  <a:pt x="2343587" y="1093766"/>
                  <a:pt x="2343587" y="1093756"/>
                </a:cubicBezTo>
                <a:cubicBezTo>
                  <a:pt x="2343575" y="1093722"/>
                  <a:pt x="2335513" y="1069599"/>
                  <a:pt x="2263354" y="1069599"/>
                </a:cubicBezTo>
                <a:cubicBezTo>
                  <a:pt x="2183122" y="1077652"/>
                  <a:pt x="2046727" y="924654"/>
                  <a:pt x="2038704" y="868287"/>
                </a:cubicBezTo>
                <a:cubicBezTo>
                  <a:pt x="2030681" y="811919"/>
                  <a:pt x="1950450" y="739447"/>
                  <a:pt x="1926379" y="699185"/>
                </a:cubicBezTo>
                <a:cubicBezTo>
                  <a:pt x="1910334" y="650870"/>
                  <a:pt x="1846147" y="602555"/>
                  <a:pt x="1830102" y="562293"/>
                </a:cubicBezTo>
                <a:cubicBezTo>
                  <a:pt x="1806032" y="513979"/>
                  <a:pt x="1862195" y="473716"/>
                  <a:pt x="1878240" y="473715"/>
                </a:cubicBezTo>
                <a:cubicBezTo>
                  <a:pt x="1894287" y="473716"/>
                  <a:pt x="1926380" y="489822"/>
                  <a:pt x="1942426" y="497873"/>
                </a:cubicBezTo>
                <a:cubicBezTo>
                  <a:pt x="1958473" y="497874"/>
                  <a:pt x="1990566" y="570346"/>
                  <a:pt x="1990566" y="586450"/>
                </a:cubicBezTo>
                <a:cubicBezTo>
                  <a:pt x="1990565" y="610608"/>
                  <a:pt x="2022659" y="650871"/>
                  <a:pt x="2054752" y="675027"/>
                </a:cubicBezTo>
                <a:cubicBezTo>
                  <a:pt x="2086830" y="699176"/>
                  <a:pt x="2086844" y="650912"/>
                  <a:pt x="2086844" y="650871"/>
                </a:cubicBezTo>
                <a:cubicBezTo>
                  <a:pt x="2094865" y="626717"/>
                  <a:pt x="2030704" y="465719"/>
                  <a:pt x="2030681" y="465664"/>
                </a:cubicBezTo>
                <a:cubicBezTo>
                  <a:pt x="2014634" y="377086"/>
                  <a:pt x="1982543" y="207985"/>
                  <a:pt x="1974520" y="183827"/>
                </a:cubicBezTo>
                <a:cubicBezTo>
                  <a:pt x="1966500" y="159683"/>
                  <a:pt x="2006572" y="135536"/>
                  <a:pt x="2006612" y="135513"/>
                </a:cubicBezTo>
                <a:cubicBezTo>
                  <a:pt x="2006643" y="135528"/>
                  <a:pt x="2038712" y="151629"/>
                  <a:pt x="2054751" y="175775"/>
                </a:cubicBezTo>
                <a:cubicBezTo>
                  <a:pt x="2070798" y="191880"/>
                  <a:pt x="2086844" y="232142"/>
                  <a:pt x="2094866" y="256300"/>
                </a:cubicBezTo>
                <a:cubicBezTo>
                  <a:pt x="2102890" y="280457"/>
                  <a:pt x="2118936" y="336824"/>
                  <a:pt x="2118937" y="377087"/>
                </a:cubicBezTo>
                <a:cubicBezTo>
                  <a:pt x="2118938" y="417348"/>
                  <a:pt x="2134984" y="465664"/>
                  <a:pt x="2159053" y="546189"/>
                </a:cubicBezTo>
                <a:cubicBezTo>
                  <a:pt x="2175093" y="626678"/>
                  <a:pt x="2199148" y="586485"/>
                  <a:pt x="2199169" y="586451"/>
                </a:cubicBezTo>
                <a:cubicBezTo>
                  <a:pt x="2223238" y="602555"/>
                  <a:pt x="2175099" y="433454"/>
                  <a:pt x="2159052" y="377086"/>
                </a:cubicBezTo>
                <a:cubicBezTo>
                  <a:pt x="2151029" y="328773"/>
                  <a:pt x="2126960" y="240195"/>
                  <a:pt x="2126961" y="216037"/>
                </a:cubicBezTo>
                <a:cubicBezTo>
                  <a:pt x="2126960" y="199933"/>
                  <a:pt x="2110913" y="175775"/>
                  <a:pt x="2094867" y="87197"/>
                </a:cubicBezTo>
                <a:cubicBezTo>
                  <a:pt x="2088850" y="20764"/>
                  <a:pt x="2105398" y="-373"/>
                  <a:pt x="2127587" y="4"/>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25" name="TextBox 7">
            <a:extLst>
              <a:ext uri="{FF2B5EF4-FFF2-40B4-BE49-F238E27FC236}">
                <a16:creationId xmlns:a16="http://schemas.microsoft.com/office/drawing/2014/main" id="{A9D46A87-D868-4BA8-8199-5FA68E459319}"/>
              </a:ext>
            </a:extLst>
          </p:cNvPr>
          <p:cNvSpPr txBox="1"/>
          <p:nvPr/>
        </p:nvSpPr>
        <p:spPr>
          <a:xfrm>
            <a:off x="4701674" y="1924228"/>
            <a:ext cx="299421" cy="727050"/>
          </a:xfrm>
          <a:prstGeom prst="rect">
            <a:avLst/>
          </a:prstGeom>
          <a:noFill/>
        </p:spPr>
        <p:txBody>
          <a:bodyPr wrap="none" lIns="86350" tIns="43176" rIns="86350" bIns="43176" rtlCol="0">
            <a:spAutoFit/>
          </a:bodyPr>
          <a:lstStyle/>
          <a:p>
            <a:r>
              <a:rPr lang="en-US" altLang="zh-CN" sz="4158"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1</a:t>
            </a:r>
            <a:endParaRPr lang="zh-CN" altLang="en-US" sz="4158"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TextBox 8">
            <a:extLst>
              <a:ext uri="{FF2B5EF4-FFF2-40B4-BE49-F238E27FC236}">
                <a16:creationId xmlns:a16="http://schemas.microsoft.com/office/drawing/2014/main" id="{6E8E5C0A-EF2D-431E-9C51-95FEE81DB44D}"/>
              </a:ext>
            </a:extLst>
          </p:cNvPr>
          <p:cNvSpPr txBox="1"/>
          <p:nvPr/>
        </p:nvSpPr>
        <p:spPr>
          <a:xfrm>
            <a:off x="6517337" y="1870984"/>
            <a:ext cx="410028" cy="727050"/>
          </a:xfrm>
          <a:prstGeom prst="rect">
            <a:avLst/>
          </a:prstGeom>
          <a:noFill/>
        </p:spPr>
        <p:txBody>
          <a:bodyPr wrap="none" lIns="86350" tIns="43176" rIns="86350" bIns="43176" rtlCol="0">
            <a:spAutoFit/>
          </a:bodyPr>
          <a:lstStyle/>
          <a:p>
            <a:r>
              <a:rPr lang="en-US" altLang="zh-CN" sz="4158"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2</a:t>
            </a:r>
            <a:endParaRPr lang="zh-CN" altLang="en-US" sz="4158"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TextBox 9">
            <a:extLst>
              <a:ext uri="{FF2B5EF4-FFF2-40B4-BE49-F238E27FC236}">
                <a16:creationId xmlns:a16="http://schemas.microsoft.com/office/drawing/2014/main" id="{862A7AE8-FB29-4E21-8E9B-08423263B696}"/>
              </a:ext>
            </a:extLst>
          </p:cNvPr>
          <p:cNvSpPr txBox="1"/>
          <p:nvPr/>
        </p:nvSpPr>
        <p:spPr>
          <a:xfrm>
            <a:off x="7081936" y="3598238"/>
            <a:ext cx="419646" cy="727050"/>
          </a:xfrm>
          <a:prstGeom prst="rect">
            <a:avLst/>
          </a:prstGeom>
          <a:noFill/>
        </p:spPr>
        <p:txBody>
          <a:bodyPr wrap="none" lIns="86350" tIns="43176" rIns="86350" bIns="43176" rtlCol="0">
            <a:spAutoFit/>
          </a:bodyPr>
          <a:lstStyle/>
          <a:p>
            <a:r>
              <a:rPr lang="en-US" altLang="zh-CN" sz="4158"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3</a:t>
            </a:r>
            <a:endParaRPr lang="zh-CN" altLang="en-US" sz="4158"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TextBox 10">
            <a:extLst>
              <a:ext uri="{FF2B5EF4-FFF2-40B4-BE49-F238E27FC236}">
                <a16:creationId xmlns:a16="http://schemas.microsoft.com/office/drawing/2014/main" id="{BC15CD2A-68C9-46A5-A7DD-211DD285D1C3}"/>
              </a:ext>
            </a:extLst>
          </p:cNvPr>
          <p:cNvSpPr txBox="1"/>
          <p:nvPr/>
        </p:nvSpPr>
        <p:spPr>
          <a:xfrm>
            <a:off x="5586300" y="4705804"/>
            <a:ext cx="416440" cy="727050"/>
          </a:xfrm>
          <a:prstGeom prst="rect">
            <a:avLst/>
          </a:prstGeom>
          <a:noFill/>
        </p:spPr>
        <p:txBody>
          <a:bodyPr wrap="none" lIns="86350" tIns="43176" rIns="86350" bIns="43176" rtlCol="0">
            <a:spAutoFit/>
          </a:bodyPr>
          <a:lstStyle/>
          <a:p>
            <a:r>
              <a:rPr lang="en-US" altLang="zh-CN" sz="4158"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4</a:t>
            </a:r>
            <a:endParaRPr lang="zh-CN" altLang="en-US" sz="4158"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9" name="TextBox 11">
            <a:extLst>
              <a:ext uri="{FF2B5EF4-FFF2-40B4-BE49-F238E27FC236}">
                <a16:creationId xmlns:a16="http://schemas.microsoft.com/office/drawing/2014/main" id="{D0E911FA-6DC0-4A03-8886-8E7DDF9B2661}"/>
              </a:ext>
            </a:extLst>
          </p:cNvPr>
          <p:cNvSpPr txBox="1"/>
          <p:nvPr/>
        </p:nvSpPr>
        <p:spPr>
          <a:xfrm>
            <a:off x="4160162" y="3619978"/>
            <a:ext cx="416440" cy="727050"/>
          </a:xfrm>
          <a:prstGeom prst="rect">
            <a:avLst/>
          </a:prstGeom>
          <a:noFill/>
        </p:spPr>
        <p:txBody>
          <a:bodyPr wrap="none" lIns="86350" tIns="43176" rIns="86350" bIns="43176" rtlCol="0">
            <a:spAutoFit/>
          </a:bodyPr>
          <a:lstStyle/>
          <a:p>
            <a:r>
              <a:rPr lang="en-US" altLang="zh-CN" sz="4158"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5</a:t>
            </a:r>
            <a:endParaRPr lang="zh-CN" altLang="en-US" sz="4158" b="1"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矩形 29">
            <a:extLst>
              <a:ext uri="{FF2B5EF4-FFF2-40B4-BE49-F238E27FC236}">
                <a16:creationId xmlns:a16="http://schemas.microsoft.com/office/drawing/2014/main" id="{C0E13845-166D-42BD-84B4-D3C47395DAE3}"/>
              </a:ext>
            </a:extLst>
          </p:cNvPr>
          <p:cNvSpPr/>
          <p:nvPr/>
        </p:nvSpPr>
        <p:spPr>
          <a:xfrm>
            <a:off x="5102576" y="3333386"/>
            <a:ext cx="1478485" cy="348933"/>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zh-CN" altLang="en-US" b="1" dirty="0">
                <a:solidFill>
                  <a:schemeClr val="tx1"/>
                </a:solidFill>
                <a:latin typeface="Agency FB" panose="020B0503020202020204" pitchFamily="34" charset="0"/>
                <a:ea typeface="微软雅黑" panose="020B0503020204020204" pitchFamily="34" charset="-122"/>
                <a:cs typeface="+mn-ea"/>
                <a:sym typeface="Agency FB" panose="020B0503020202020204" pitchFamily="34" charset="0"/>
              </a:rPr>
              <a:t>添加文字</a:t>
            </a:r>
            <a:endParaRPr lang="en-US" altLang="zh-CN" b="1" dirty="0">
              <a:solidFill>
                <a:schemeClr val="tx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矩形 30">
            <a:extLst>
              <a:ext uri="{FF2B5EF4-FFF2-40B4-BE49-F238E27FC236}">
                <a16:creationId xmlns:a16="http://schemas.microsoft.com/office/drawing/2014/main" id="{17B0A40A-DAAB-45DE-BE6F-7D73C1970663}"/>
              </a:ext>
            </a:extLst>
          </p:cNvPr>
          <p:cNvSpPr/>
          <p:nvPr/>
        </p:nvSpPr>
        <p:spPr>
          <a:xfrm>
            <a:off x="2421298" y="1659566"/>
            <a:ext cx="2095022" cy="405167"/>
          </a:xfrm>
          <a:prstGeom prst="rect">
            <a:avLst/>
          </a:prstGeom>
        </p:spPr>
        <p:txBody>
          <a:bodyPr wrap="square" lIns="86350" tIns="43176" rIns="86350" bIns="43176">
            <a:spAutoFit/>
          </a:bodyPr>
          <a:lstStyle/>
          <a:p>
            <a:pPr>
              <a:lnSpc>
                <a:spcPct val="120000"/>
              </a:lnSpc>
            </a:pPr>
            <a:r>
              <a:rPr lang="zh-CN" altLang="en-US" sz="189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189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矩形 31">
            <a:extLst>
              <a:ext uri="{FF2B5EF4-FFF2-40B4-BE49-F238E27FC236}">
                <a16:creationId xmlns:a16="http://schemas.microsoft.com/office/drawing/2014/main" id="{4F5D523B-470F-4B53-9610-65B81DEEB37B}"/>
              </a:ext>
            </a:extLst>
          </p:cNvPr>
          <p:cNvSpPr/>
          <p:nvPr/>
        </p:nvSpPr>
        <p:spPr>
          <a:xfrm>
            <a:off x="7601391" y="1611576"/>
            <a:ext cx="2095022" cy="405167"/>
          </a:xfrm>
          <a:prstGeom prst="rect">
            <a:avLst/>
          </a:prstGeom>
        </p:spPr>
        <p:txBody>
          <a:bodyPr wrap="square" lIns="86350" tIns="43176" rIns="86350" bIns="43176">
            <a:spAutoFit/>
          </a:bodyPr>
          <a:lstStyle/>
          <a:p>
            <a:pPr>
              <a:lnSpc>
                <a:spcPct val="120000"/>
              </a:lnSpc>
            </a:pPr>
            <a:r>
              <a:rPr lang="zh-CN" altLang="en-US" sz="189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189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矩形 32">
            <a:extLst>
              <a:ext uri="{FF2B5EF4-FFF2-40B4-BE49-F238E27FC236}">
                <a16:creationId xmlns:a16="http://schemas.microsoft.com/office/drawing/2014/main" id="{3138C96E-0CC6-470C-9D26-A322E0B1BF07}"/>
              </a:ext>
            </a:extLst>
          </p:cNvPr>
          <p:cNvSpPr/>
          <p:nvPr/>
        </p:nvSpPr>
        <p:spPr>
          <a:xfrm>
            <a:off x="2091890" y="3915104"/>
            <a:ext cx="2095022" cy="405167"/>
          </a:xfrm>
          <a:prstGeom prst="rect">
            <a:avLst/>
          </a:prstGeom>
        </p:spPr>
        <p:txBody>
          <a:bodyPr wrap="square" lIns="86350" tIns="43176" rIns="86350" bIns="43176">
            <a:spAutoFit/>
          </a:bodyPr>
          <a:lstStyle/>
          <a:p>
            <a:pPr>
              <a:lnSpc>
                <a:spcPct val="120000"/>
              </a:lnSpc>
            </a:pPr>
            <a:r>
              <a:rPr lang="zh-CN" altLang="en-US" sz="189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189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4" name="矩形 33">
            <a:extLst>
              <a:ext uri="{FF2B5EF4-FFF2-40B4-BE49-F238E27FC236}">
                <a16:creationId xmlns:a16="http://schemas.microsoft.com/office/drawing/2014/main" id="{22CE355C-DE5B-4386-BAD8-6D313CA58764}"/>
              </a:ext>
            </a:extLst>
          </p:cNvPr>
          <p:cNvSpPr/>
          <p:nvPr/>
        </p:nvSpPr>
        <p:spPr>
          <a:xfrm>
            <a:off x="7805237" y="3963095"/>
            <a:ext cx="2095022" cy="405167"/>
          </a:xfrm>
          <a:prstGeom prst="rect">
            <a:avLst/>
          </a:prstGeom>
        </p:spPr>
        <p:txBody>
          <a:bodyPr wrap="square" lIns="86350" tIns="43176" rIns="86350" bIns="43176">
            <a:spAutoFit/>
          </a:bodyPr>
          <a:lstStyle/>
          <a:p>
            <a:pPr>
              <a:lnSpc>
                <a:spcPct val="120000"/>
              </a:lnSpc>
            </a:pPr>
            <a:r>
              <a:rPr lang="zh-CN" altLang="en-US" sz="189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189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5" name="矩形 34">
            <a:extLst>
              <a:ext uri="{FF2B5EF4-FFF2-40B4-BE49-F238E27FC236}">
                <a16:creationId xmlns:a16="http://schemas.microsoft.com/office/drawing/2014/main" id="{DC9FE6E1-4E47-4A47-9E55-7E3176E9AFB5}"/>
              </a:ext>
            </a:extLst>
          </p:cNvPr>
          <p:cNvSpPr/>
          <p:nvPr/>
        </p:nvSpPr>
        <p:spPr>
          <a:xfrm>
            <a:off x="4831480" y="5798719"/>
            <a:ext cx="2095022" cy="405167"/>
          </a:xfrm>
          <a:prstGeom prst="rect">
            <a:avLst/>
          </a:prstGeom>
        </p:spPr>
        <p:txBody>
          <a:bodyPr wrap="square" lIns="86350" tIns="43176" rIns="86350" bIns="43176">
            <a:spAutoFit/>
          </a:bodyPr>
          <a:lstStyle/>
          <a:p>
            <a:pPr>
              <a:lnSpc>
                <a:spcPct val="120000"/>
              </a:lnSpc>
            </a:pPr>
            <a:r>
              <a:rPr lang="zh-CN" altLang="en-US" sz="189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文字添加文字</a:t>
            </a:r>
            <a:endParaRPr lang="en-US" altLang="zh-CN" sz="1890" b="1"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41401187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组合 4">
            <a:extLst>
              <a:ext uri="{FF2B5EF4-FFF2-40B4-BE49-F238E27FC236}">
                <a16:creationId xmlns:a16="http://schemas.microsoft.com/office/drawing/2014/main" id="{5E11BD8E-2450-4AC8-AA82-E623D7D43ADE}"/>
              </a:ext>
            </a:extLst>
          </p:cNvPr>
          <p:cNvGrpSpPr/>
          <p:nvPr/>
        </p:nvGrpSpPr>
        <p:grpSpPr>
          <a:xfrm>
            <a:off x="7556306" y="2544897"/>
            <a:ext cx="1597535" cy="1606536"/>
            <a:chOff x="1555429" y="2408215"/>
            <a:chExt cx="1416041" cy="1555067"/>
          </a:xfrm>
        </p:grpSpPr>
        <p:sp>
          <p:nvSpPr>
            <p:cNvPr id="6" name="泪滴形 5">
              <a:extLst>
                <a:ext uri="{FF2B5EF4-FFF2-40B4-BE49-F238E27FC236}">
                  <a16:creationId xmlns:a16="http://schemas.microsoft.com/office/drawing/2014/main" id="{4CC45B7A-5D20-4ED1-AF92-A7154FFE8DD0}"/>
                </a:ext>
              </a:extLst>
            </p:cNvPr>
            <p:cNvSpPr/>
            <p:nvPr/>
          </p:nvSpPr>
          <p:spPr>
            <a:xfrm rot="18900000">
              <a:off x="1555429" y="2408215"/>
              <a:ext cx="1416041" cy="1555067"/>
            </a:xfrm>
            <a:prstGeom prst="teardrop">
              <a:avLst>
                <a:gd name="adj" fmla="val 119367"/>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 name="椭圆 6">
              <a:extLst>
                <a:ext uri="{FF2B5EF4-FFF2-40B4-BE49-F238E27FC236}">
                  <a16:creationId xmlns:a16="http://schemas.microsoft.com/office/drawing/2014/main" id="{77269BEC-3429-45DD-B0D9-B7B7C2B2818D}"/>
                </a:ext>
              </a:extLst>
            </p:cNvPr>
            <p:cNvSpPr/>
            <p:nvPr/>
          </p:nvSpPr>
          <p:spPr>
            <a:xfrm>
              <a:off x="1730677" y="2589635"/>
              <a:ext cx="1054499" cy="1152128"/>
            </a:xfrm>
            <a:prstGeom prst="ellipse">
              <a:avLst/>
            </a:prstGeom>
            <a:solidFill>
              <a:schemeClr val="bg1"/>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en-US" altLang="zh-CN" sz="1607" b="1" dirty="0">
                  <a:latin typeface="Agency FB" panose="020B0503020202020204" pitchFamily="34" charset="0"/>
                  <a:ea typeface="微软雅黑" panose="020B0503020204020204" pitchFamily="34" charset="-122"/>
                  <a:cs typeface="+mn-ea"/>
                  <a:sym typeface="Agency FB" panose="020B0503020202020204" pitchFamily="34" charset="0"/>
                </a:rPr>
                <a:t>0</a:t>
              </a: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8" name="组合 7">
            <a:extLst>
              <a:ext uri="{FF2B5EF4-FFF2-40B4-BE49-F238E27FC236}">
                <a16:creationId xmlns:a16="http://schemas.microsoft.com/office/drawing/2014/main" id="{33643C0A-A964-4303-96F9-D19FC425AB82}"/>
              </a:ext>
            </a:extLst>
          </p:cNvPr>
          <p:cNvGrpSpPr/>
          <p:nvPr/>
        </p:nvGrpSpPr>
        <p:grpSpPr>
          <a:xfrm>
            <a:off x="4994169" y="2562972"/>
            <a:ext cx="1597535" cy="1606536"/>
            <a:chOff x="1538476" y="2408215"/>
            <a:chExt cx="1416041" cy="1555067"/>
          </a:xfrm>
        </p:grpSpPr>
        <p:sp>
          <p:nvSpPr>
            <p:cNvPr id="9" name="泪滴形 8">
              <a:extLst>
                <a:ext uri="{FF2B5EF4-FFF2-40B4-BE49-F238E27FC236}">
                  <a16:creationId xmlns:a16="http://schemas.microsoft.com/office/drawing/2014/main" id="{07DFE9E4-CE1F-47E7-A8CF-5C0E5F67DAE5}"/>
                </a:ext>
              </a:extLst>
            </p:cNvPr>
            <p:cNvSpPr/>
            <p:nvPr/>
          </p:nvSpPr>
          <p:spPr>
            <a:xfrm rot="18900000">
              <a:off x="1538476" y="2408215"/>
              <a:ext cx="1416041" cy="1555067"/>
            </a:xfrm>
            <a:prstGeom prst="teardrop">
              <a:avLst>
                <a:gd name="adj" fmla="val 119367"/>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椭圆 9">
              <a:extLst>
                <a:ext uri="{FF2B5EF4-FFF2-40B4-BE49-F238E27FC236}">
                  <a16:creationId xmlns:a16="http://schemas.microsoft.com/office/drawing/2014/main" id="{97DFE815-68CA-4D0C-BD6C-4CA60A0D99B6}"/>
                </a:ext>
              </a:extLst>
            </p:cNvPr>
            <p:cNvSpPr/>
            <p:nvPr/>
          </p:nvSpPr>
          <p:spPr>
            <a:xfrm>
              <a:off x="1694756" y="2589635"/>
              <a:ext cx="1054499" cy="1152128"/>
            </a:xfrm>
            <a:prstGeom prst="ellipse">
              <a:avLst/>
            </a:prstGeom>
            <a:solidFill>
              <a:schemeClr val="bg1"/>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1" name="组合 10">
            <a:extLst>
              <a:ext uri="{FF2B5EF4-FFF2-40B4-BE49-F238E27FC236}">
                <a16:creationId xmlns:a16="http://schemas.microsoft.com/office/drawing/2014/main" id="{0082081E-99F2-4908-89B1-0760D041D95A}"/>
              </a:ext>
            </a:extLst>
          </p:cNvPr>
          <p:cNvGrpSpPr/>
          <p:nvPr/>
        </p:nvGrpSpPr>
        <p:grpSpPr>
          <a:xfrm>
            <a:off x="2478623" y="2510129"/>
            <a:ext cx="1597535" cy="1606536"/>
            <a:chOff x="1545408" y="2408215"/>
            <a:chExt cx="1416041" cy="1555067"/>
          </a:xfrm>
        </p:grpSpPr>
        <p:sp>
          <p:nvSpPr>
            <p:cNvPr id="12" name="泪滴形 11">
              <a:extLst>
                <a:ext uri="{FF2B5EF4-FFF2-40B4-BE49-F238E27FC236}">
                  <a16:creationId xmlns:a16="http://schemas.microsoft.com/office/drawing/2014/main" id="{4B629084-9618-4274-9B0B-18206CD9FDAE}"/>
                </a:ext>
              </a:extLst>
            </p:cNvPr>
            <p:cNvSpPr/>
            <p:nvPr/>
          </p:nvSpPr>
          <p:spPr>
            <a:xfrm rot="18900000">
              <a:off x="1545408" y="2408215"/>
              <a:ext cx="1416041" cy="1555067"/>
            </a:xfrm>
            <a:prstGeom prst="teardrop">
              <a:avLst>
                <a:gd name="adj" fmla="val 119367"/>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椭圆 12">
              <a:extLst>
                <a:ext uri="{FF2B5EF4-FFF2-40B4-BE49-F238E27FC236}">
                  <a16:creationId xmlns:a16="http://schemas.microsoft.com/office/drawing/2014/main" id="{6DA1DD31-C48B-4908-BCD1-77DEB7B7B92A}"/>
                </a:ext>
              </a:extLst>
            </p:cNvPr>
            <p:cNvSpPr/>
            <p:nvPr/>
          </p:nvSpPr>
          <p:spPr>
            <a:xfrm>
              <a:off x="1731702" y="2589635"/>
              <a:ext cx="1054499" cy="1152128"/>
            </a:xfrm>
            <a:prstGeom prst="ellipse">
              <a:avLst/>
            </a:prstGeom>
            <a:solidFill>
              <a:schemeClr val="bg1"/>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4" name="Oval 65">
            <a:extLst>
              <a:ext uri="{FF2B5EF4-FFF2-40B4-BE49-F238E27FC236}">
                <a16:creationId xmlns:a16="http://schemas.microsoft.com/office/drawing/2014/main" id="{86C40D72-EE3A-4991-9C50-A4BB29A2466A}"/>
              </a:ext>
            </a:extLst>
          </p:cNvPr>
          <p:cNvSpPr>
            <a:spLocks noChangeArrowheads="1"/>
          </p:cNvSpPr>
          <p:nvPr/>
        </p:nvSpPr>
        <p:spPr bwMode="auto">
          <a:xfrm>
            <a:off x="4590688" y="4085439"/>
            <a:ext cx="2168191" cy="26559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lIns="86350" tIns="43176" rIns="86350" bIns="43176" anchor="ctr"/>
          <a:lstStyle/>
          <a:p>
            <a:pPr defTabSz="863498">
              <a:defRPr/>
            </a:pPr>
            <a:endParaRPr lang="zh-CN" altLang="en-US" sz="1607">
              <a:sym typeface="Agency FB" panose="020B0503020202020204" pitchFamily="34" charset="0"/>
            </a:endParaRPr>
          </a:p>
        </p:txBody>
      </p:sp>
      <p:sp>
        <p:nvSpPr>
          <p:cNvPr id="15" name="Oval 65">
            <a:extLst>
              <a:ext uri="{FF2B5EF4-FFF2-40B4-BE49-F238E27FC236}">
                <a16:creationId xmlns:a16="http://schemas.microsoft.com/office/drawing/2014/main" id="{18086768-AE4C-42B4-9297-CB4FC700B498}"/>
              </a:ext>
            </a:extLst>
          </p:cNvPr>
          <p:cNvSpPr>
            <a:spLocks noChangeArrowheads="1"/>
          </p:cNvSpPr>
          <p:nvPr/>
        </p:nvSpPr>
        <p:spPr bwMode="auto">
          <a:xfrm>
            <a:off x="7190015" y="4085439"/>
            <a:ext cx="2168191" cy="26559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lIns="86350" tIns="43176" rIns="86350" bIns="43176" anchor="ctr"/>
          <a:lstStyle/>
          <a:p>
            <a:pPr defTabSz="863498">
              <a:defRPr/>
            </a:pPr>
            <a:endParaRPr lang="zh-CN" altLang="en-US" sz="1607">
              <a:sym typeface="Agency FB" panose="020B0503020202020204" pitchFamily="34" charset="0"/>
            </a:endParaRPr>
          </a:p>
        </p:txBody>
      </p:sp>
      <p:sp>
        <p:nvSpPr>
          <p:cNvPr id="16" name="Oval 65">
            <a:extLst>
              <a:ext uri="{FF2B5EF4-FFF2-40B4-BE49-F238E27FC236}">
                <a16:creationId xmlns:a16="http://schemas.microsoft.com/office/drawing/2014/main" id="{0A0F4ABC-2C0D-48F2-AB27-6BC98E126A65}"/>
              </a:ext>
            </a:extLst>
          </p:cNvPr>
          <p:cNvSpPr>
            <a:spLocks noChangeArrowheads="1"/>
          </p:cNvSpPr>
          <p:nvPr/>
        </p:nvSpPr>
        <p:spPr bwMode="auto">
          <a:xfrm>
            <a:off x="2185174" y="4091673"/>
            <a:ext cx="2168191" cy="26559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lIns="86350" tIns="43176" rIns="86350" bIns="43176" anchor="ctr"/>
          <a:lstStyle/>
          <a:p>
            <a:pPr defTabSz="863498">
              <a:defRPr/>
            </a:pPr>
            <a:endParaRPr lang="zh-CN" altLang="en-US" sz="1607">
              <a:sym typeface="Agency FB" panose="020B0503020202020204" pitchFamily="34" charset="0"/>
            </a:endParaRPr>
          </a:p>
        </p:txBody>
      </p:sp>
      <p:sp>
        <p:nvSpPr>
          <p:cNvPr id="17" name="椭圆 16">
            <a:extLst>
              <a:ext uri="{FF2B5EF4-FFF2-40B4-BE49-F238E27FC236}">
                <a16:creationId xmlns:a16="http://schemas.microsoft.com/office/drawing/2014/main" id="{3AAD355F-719E-4751-8A94-47C5306B9564}"/>
              </a:ext>
            </a:extLst>
          </p:cNvPr>
          <p:cNvSpPr/>
          <p:nvPr/>
        </p:nvSpPr>
        <p:spPr>
          <a:xfrm>
            <a:off x="3144872" y="1881541"/>
            <a:ext cx="238321" cy="218238"/>
          </a:xfrm>
          <a:prstGeom prst="ellipse">
            <a:avLst/>
          </a:prstGeom>
          <a:solidFill>
            <a:sysClr val="window" lastClr="FFFFFF"/>
          </a:solidFill>
          <a:ln w="25400" cap="flat" cmpd="sng" algn="ctr">
            <a:solidFill>
              <a:schemeClr val="accent1"/>
            </a:solidFill>
            <a:prstDash val="solid"/>
          </a:ln>
          <a:effectLst>
            <a:innerShdw blurRad="63500" dist="38100" dir="5400000">
              <a:prstClr val="black">
                <a:alpha val="50000"/>
              </a:prstClr>
            </a:innerShdw>
          </a:effectLst>
        </p:spPr>
        <p:txBody>
          <a:bodyPr lIns="86350" tIns="43176" rIns="86350" bIns="43176" rtlCol="0" anchor="ctr"/>
          <a:lstStyle/>
          <a:p>
            <a:pPr algn="ctr" defTabSz="863498">
              <a:defRPr/>
            </a:pPr>
            <a:endParaRPr lang="zh-CN" altLang="en-US" sz="1607">
              <a:sym typeface="Agency FB" panose="020B0503020202020204" pitchFamily="34" charset="0"/>
            </a:endParaRPr>
          </a:p>
        </p:txBody>
      </p:sp>
      <p:sp>
        <p:nvSpPr>
          <p:cNvPr id="18" name="椭圆 17">
            <a:extLst>
              <a:ext uri="{FF2B5EF4-FFF2-40B4-BE49-F238E27FC236}">
                <a16:creationId xmlns:a16="http://schemas.microsoft.com/office/drawing/2014/main" id="{E3274C56-CBD1-49A8-82A9-CBB76F730760}"/>
              </a:ext>
            </a:extLst>
          </p:cNvPr>
          <p:cNvSpPr/>
          <p:nvPr/>
        </p:nvSpPr>
        <p:spPr>
          <a:xfrm>
            <a:off x="8217795" y="1881541"/>
            <a:ext cx="238321" cy="218238"/>
          </a:xfrm>
          <a:prstGeom prst="ellipse">
            <a:avLst/>
          </a:prstGeom>
          <a:solidFill>
            <a:sysClr val="window" lastClr="FFFFFF"/>
          </a:solidFill>
          <a:ln w="25400" cap="flat" cmpd="sng" algn="ctr">
            <a:solidFill>
              <a:schemeClr val="accent3"/>
            </a:solidFill>
            <a:prstDash val="solid"/>
          </a:ln>
          <a:effectLst>
            <a:innerShdw blurRad="63500" dist="38100" dir="5400000">
              <a:prstClr val="black">
                <a:alpha val="50000"/>
              </a:prstClr>
            </a:innerShdw>
          </a:effectLst>
        </p:spPr>
        <p:txBody>
          <a:bodyPr lIns="86350" tIns="43176" rIns="86350" bIns="43176" rtlCol="0" anchor="ctr"/>
          <a:lstStyle/>
          <a:p>
            <a:pPr algn="ctr" defTabSz="863498">
              <a:defRPr/>
            </a:pPr>
            <a:endParaRPr lang="zh-CN" altLang="en-US" sz="1607">
              <a:sym typeface="Agency FB" panose="020B0503020202020204" pitchFamily="34" charset="0"/>
            </a:endParaRPr>
          </a:p>
        </p:txBody>
      </p:sp>
      <p:sp>
        <p:nvSpPr>
          <p:cNvPr id="19" name="矩形 18">
            <a:extLst>
              <a:ext uri="{FF2B5EF4-FFF2-40B4-BE49-F238E27FC236}">
                <a16:creationId xmlns:a16="http://schemas.microsoft.com/office/drawing/2014/main" id="{7A541DE7-ACCC-4EC8-912C-406B5CD8702C}"/>
              </a:ext>
            </a:extLst>
          </p:cNvPr>
          <p:cNvSpPr/>
          <p:nvPr/>
        </p:nvSpPr>
        <p:spPr>
          <a:xfrm>
            <a:off x="3211000" y="961004"/>
            <a:ext cx="119160" cy="920539"/>
          </a:xfrm>
          <a:prstGeom prst="rect">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20" name="矩形 19">
            <a:extLst>
              <a:ext uri="{FF2B5EF4-FFF2-40B4-BE49-F238E27FC236}">
                <a16:creationId xmlns:a16="http://schemas.microsoft.com/office/drawing/2014/main" id="{C5DC8C28-A4DB-4B83-8734-1A4CB3EED2E6}"/>
              </a:ext>
            </a:extLst>
          </p:cNvPr>
          <p:cNvSpPr/>
          <p:nvPr/>
        </p:nvSpPr>
        <p:spPr>
          <a:xfrm>
            <a:off x="5740913" y="961004"/>
            <a:ext cx="119160" cy="920539"/>
          </a:xfrm>
          <a:prstGeom prst="rect">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21" name="矩形 20">
            <a:extLst>
              <a:ext uri="{FF2B5EF4-FFF2-40B4-BE49-F238E27FC236}">
                <a16:creationId xmlns:a16="http://schemas.microsoft.com/office/drawing/2014/main" id="{122FB8EA-2807-4159-854F-A1FBBDE2AECF}"/>
              </a:ext>
            </a:extLst>
          </p:cNvPr>
          <p:cNvSpPr/>
          <p:nvPr/>
        </p:nvSpPr>
        <p:spPr>
          <a:xfrm>
            <a:off x="8283924" y="961004"/>
            <a:ext cx="119160" cy="920539"/>
          </a:xfrm>
          <a:prstGeom prst="rect">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22" name="椭圆 21">
            <a:extLst>
              <a:ext uri="{FF2B5EF4-FFF2-40B4-BE49-F238E27FC236}">
                <a16:creationId xmlns:a16="http://schemas.microsoft.com/office/drawing/2014/main" id="{91752BE0-C970-4216-86D2-4F120A135DE6}"/>
              </a:ext>
            </a:extLst>
          </p:cNvPr>
          <p:cNvSpPr/>
          <p:nvPr/>
        </p:nvSpPr>
        <p:spPr>
          <a:xfrm>
            <a:off x="5674786" y="1881541"/>
            <a:ext cx="238321" cy="218238"/>
          </a:xfrm>
          <a:prstGeom prst="ellipse">
            <a:avLst/>
          </a:prstGeom>
          <a:solidFill>
            <a:sysClr val="window" lastClr="FFFFFF"/>
          </a:solidFill>
          <a:ln w="25400" cap="flat" cmpd="sng" algn="ctr">
            <a:solidFill>
              <a:schemeClr val="accent2"/>
            </a:solidFill>
            <a:prstDash val="solid"/>
          </a:ln>
          <a:effectLst>
            <a:innerShdw blurRad="63500" dist="38100" dir="5400000">
              <a:prstClr val="black">
                <a:alpha val="50000"/>
              </a:prstClr>
            </a:innerShdw>
          </a:effectLst>
        </p:spPr>
        <p:txBody>
          <a:bodyPr lIns="86350" tIns="43176" rIns="86350" bIns="43176" rtlCol="0" anchor="ctr"/>
          <a:lstStyle/>
          <a:p>
            <a:pPr algn="ctr" defTabSz="863498">
              <a:defRPr/>
            </a:pPr>
            <a:endParaRPr lang="zh-CN" altLang="en-US" sz="1607">
              <a:sym typeface="Agency FB" panose="020B0503020202020204" pitchFamily="34" charset="0"/>
            </a:endParaRPr>
          </a:p>
        </p:txBody>
      </p:sp>
      <p:sp>
        <p:nvSpPr>
          <p:cNvPr id="23" name="TextBox 20">
            <a:extLst>
              <a:ext uri="{FF2B5EF4-FFF2-40B4-BE49-F238E27FC236}">
                <a16:creationId xmlns:a16="http://schemas.microsoft.com/office/drawing/2014/main" id="{8AB86E2A-7738-46FB-862A-0A13BC5D7A03}"/>
              </a:ext>
            </a:extLst>
          </p:cNvPr>
          <p:cNvSpPr txBox="1"/>
          <p:nvPr/>
        </p:nvSpPr>
        <p:spPr>
          <a:xfrm>
            <a:off x="2528566" y="3035388"/>
            <a:ext cx="1444481" cy="376121"/>
          </a:xfrm>
          <a:prstGeom prst="rect">
            <a:avLst/>
          </a:prstGeom>
          <a:noFill/>
        </p:spPr>
        <p:txBody>
          <a:bodyPr wrap="square" lIns="86350" tIns="43176" rIns="86350" bIns="43176" rtlCol="0">
            <a:spAutoFit/>
          </a:bodyPr>
          <a:lstStyle/>
          <a:p>
            <a:pPr algn="ctr" defTabSz="863498">
              <a:lnSpc>
                <a:spcPct val="130000"/>
              </a:lnSpc>
              <a:defRPr/>
            </a:pPr>
            <a:r>
              <a:rPr lang="zh-CN" altLang="en-US" sz="1607" b="1" kern="0" dirty="0">
                <a:latin typeface="Agency FB" panose="020B0503020202020204" pitchFamily="34" charset="0"/>
                <a:ea typeface="微软雅黑" panose="020B0503020204020204" pitchFamily="34" charset="-122"/>
                <a:cs typeface="+mn-ea"/>
                <a:sym typeface="Agency FB" panose="020B0503020202020204" pitchFamily="34" charset="0"/>
              </a:rPr>
              <a:t>您的内容</a:t>
            </a:r>
          </a:p>
        </p:txBody>
      </p:sp>
      <p:sp>
        <p:nvSpPr>
          <p:cNvPr id="24" name="TextBox 21">
            <a:extLst>
              <a:ext uri="{FF2B5EF4-FFF2-40B4-BE49-F238E27FC236}">
                <a16:creationId xmlns:a16="http://schemas.microsoft.com/office/drawing/2014/main" id="{12C3C265-E2F0-401C-B003-A7CE80CBF540}"/>
              </a:ext>
            </a:extLst>
          </p:cNvPr>
          <p:cNvSpPr txBox="1"/>
          <p:nvPr/>
        </p:nvSpPr>
        <p:spPr>
          <a:xfrm>
            <a:off x="5058479" y="3035386"/>
            <a:ext cx="1444481" cy="376121"/>
          </a:xfrm>
          <a:prstGeom prst="rect">
            <a:avLst/>
          </a:prstGeom>
          <a:noFill/>
        </p:spPr>
        <p:txBody>
          <a:bodyPr wrap="square" lIns="86350" tIns="43176" rIns="86350" bIns="43176" rtlCol="0">
            <a:spAutoFit/>
          </a:bodyPr>
          <a:lstStyle/>
          <a:p>
            <a:pPr algn="ctr" defTabSz="863498">
              <a:lnSpc>
                <a:spcPct val="130000"/>
              </a:lnSpc>
              <a:defRPr/>
            </a:pPr>
            <a:r>
              <a:rPr lang="zh-CN" altLang="en-US" sz="1607" b="1" kern="0" dirty="0">
                <a:latin typeface="Agency FB" panose="020B0503020202020204" pitchFamily="34" charset="0"/>
                <a:ea typeface="微软雅黑" panose="020B0503020204020204" pitchFamily="34" charset="-122"/>
                <a:cs typeface="+mn-ea"/>
                <a:sym typeface="Agency FB" panose="020B0503020202020204" pitchFamily="34" charset="0"/>
              </a:rPr>
              <a:t>您的内容</a:t>
            </a:r>
          </a:p>
        </p:txBody>
      </p:sp>
      <p:sp>
        <p:nvSpPr>
          <p:cNvPr id="25" name="TextBox 22">
            <a:extLst>
              <a:ext uri="{FF2B5EF4-FFF2-40B4-BE49-F238E27FC236}">
                <a16:creationId xmlns:a16="http://schemas.microsoft.com/office/drawing/2014/main" id="{4BE785DE-8262-428E-97AA-480080A5B0F3}"/>
              </a:ext>
            </a:extLst>
          </p:cNvPr>
          <p:cNvSpPr txBox="1"/>
          <p:nvPr/>
        </p:nvSpPr>
        <p:spPr>
          <a:xfrm>
            <a:off x="7601490" y="3035388"/>
            <a:ext cx="1444481" cy="376121"/>
          </a:xfrm>
          <a:prstGeom prst="rect">
            <a:avLst/>
          </a:prstGeom>
          <a:noFill/>
        </p:spPr>
        <p:txBody>
          <a:bodyPr wrap="square" lIns="86350" tIns="43176" rIns="86350" bIns="43176" rtlCol="0">
            <a:spAutoFit/>
          </a:bodyPr>
          <a:lstStyle/>
          <a:p>
            <a:pPr algn="ctr" defTabSz="863498">
              <a:lnSpc>
                <a:spcPct val="130000"/>
              </a:lnSpc>
              <a:defRPr/>
            </a:pPr>
            <a:r>
              <a:rPr lang="zh-CN" altLang="en-US" sz="1607" b="1" kern="0" dirty="0">
                <a:latin typeface="Agency FB" panose="020B0503020202020204" pitchFamily="34" charset="0"/>
                <a:ea typeface="微软雅黑" panose="020B0503020204020204" pitchFamily="34" charset="-122"/>
                <a:cs typeface="+mn-ea"/>
                <a:sym typeface="Agency FB" panose="020B0503020202020204" pitchFamily="34" charset="0"/>
              </a:rPr>
              <a:t>您的内容</a:t>
            </a:r>
          </a:p>
        </p:txBody>
      </p:sp>
      <p:sp>
        <p:nvSpPr>
          <p:cNvPr id="26" name="TextBox 23">
            <a:extLst>
              <a:ext uri="{FF2B5EF4-FFF2-40B4-BE49-F238E27FC236}">
                <a16:creationId xmlns:a16="http://schemas.microsoft.com/office/drawing/2014/main" id="{0CAE5DC5-21DE-4069-8949-D25BA93F4E38}"/>
              </a:ext>
            </a:extLst>
          </p:cNvPr>
          <p:cNvSpPr txBox="1"/>
          <p:nvPr/>
        </p:nvSpPr>
        <p:spPr>
          <a:xfrm>
            <a:off x="2156221" y="4510546"/>
            <a:ext cx="1985452" cy="392985"/>
          </a:xfrm>
          <a:prstGeom prst="rect">
            <a:avLst/>
          </a:prstGeom>
          <a:noFill/>
        </p:spPr>
        <p:txBody>
          <a:bodyPr wrap="square" lIns="86350" tIns="43176" rIns="86350" bIns="43176" rtlCol="0">
            <a:spAutoFit/>
          </a:bodyPr>
          <a:lstStyle>
            <a:defPPr>
              <a:defRPr lang="zh-CN"/>
            </a:defPPr>
            <a:lvl1pPr marR="0" lvl="0" indent="0" algn="ctr" fontAlgn="auto">
              <a:lnSpc>
                <a:spcPct val="130000"/>
              </a:lnSpc>
              <a:spcBef>
                <a:spcPts val="0"/>
              </a:spcBef>
              <a:spcAft>
                <a:spcPts val="0"/>
              </a:spcAft>
              <a:buClrTx/>
              <a:buSzTx/>
              <a:buFontTx/>
              <a:buNone/>
              <a:tabLst/>
              <a:defRPr kumimoji="0" sz="2000" b="1" i="0" u="none" strike="noStrike" kern="0" cap="none" spc="0" normalizeH="0" baseline="0">
                <a:ln>
                  <a:noFill/>
                </a:ln>
                <a:solidFill>
                  <a:srgbClr val="8F7F0B"/>
                </a:solidFill>
                <a:effectLst/>
                <a:uLnTx/>
                <a:uFillTx/>
                <a:latin typeface="微软雅黑" pitchFamily="34" charset="-122"/>
                <a:ea typeface="微软雅黑" pitchFamily="34" charset="-122"/>
              </a:defRPr>
            </a:lvl1pPr>
          </a:lstStyle>
          <a:p>
            <a:pPr defTabSz="863498">
              <a:defRPr/>
            </a:pPr>
            <a:r>
              <a:rPr lang="zh-CN" altLang="en-US" sz="1701" dirty="0">
                <a:solidFill>
                  <a:schemeClr val="tx1"/>
                </a:solidFill>
                <a:latin typeface="Agency FB" panose="020B0503020202020204" pitchFamily="34" charset="0"/>
                <a:cs typeface="+mn-ea"/>
                <a:sym typeface="Agency FB" panose="020B0503020202020204" pitchFamily="34" charset="0"/>
              </a:rPr>
              <a:t>您的小标题</a:t>
            </a:r>
          </a:p>
        </p:txBody>
      </p:sp>
      <p:sp>
        <p:nvSpPr>
          <p:cNvPr id="27" name="TextBox 24">
            <a:extLst>
              <a:ext uri="{FF2B5EF4-FFF2-40B4-BE49-F238E27FC236}">
                <a16:creationId xmlns:a16="http://schemas.microsoft.com/office/drawing/2014/main" id="{FD791618-BB16-4599-81BE-490F436CDBD1}"/>
              </a:ext>
            </a:extLst>
          </p:cNvPr>
          <p:cNvSpPr txBox="1"/>
          <p:nvPr/>
        </p:nvSpPr>
        <p:spPr>
          <a:xfrm>
            <a:off x="7400887" y="4510546"/>
            <a:ext cx="1985452" cy="392985"/>
          </a:xfrm>
          <a:prstGeom prst="rect">
            <a:avLst/>
          </a:prstGeom>
          <a:noFill/>
        </p:spPr>
        <p:txBody>
          <a:bodyPr wrap="square" lIns="86350" tIns="43176" rIns="86350" bIns="43176" rtlCol="0">
            <a:spAutoFit/>
          </a:bodyPr>
          <a:lstStyle>
            <a:defPPr>
              <a:defRPr lang="zh-CN"/>
            </a:defPPr>
            <a:lvl1pPr marR="0" lvl="0" indent="0" algn="ctr" fontAlgn="auto">
              <a:lnSpc>
                <a:spcPct val="130000"/>
              </a:lnSpc>
              <a:spcBef>
                <a:spcPts val="0"/>
              </a:spcBef>
              <a:spcAft>
                <a:spcPts val="0"/>
              </a:spcAft>
              <a:buClrTx/>
              <a:buSzTx/>
              <a:buFontTx/>
              <a:buNone/>
              <a:tabLst/>
              <a:defRPr kumimoji="0" sz="2000" b="1" i="0" u="none" strike="noStrike" kern="0" cap="none" spc="0" normalizeH="0" baseline="0">
                <a:ln>
                  <a:noFill/>
                </a:ln>
                <a:solidFill>
                  <a:srgbClr val="0070C0"/>
                </a:solidFill>
                <a:effectLst/>
                <a:uLnTx/>
                <a:uFillTx/>
                <a:latin typeface="微软雅黑" pitchFamily="34" charset="-122"/>
                <a:ea typeface="微软雅黑" pitchFamily="34" charset="-122"/>
              </a:defRPr>
            </a:lvl1pPr>
          </a:lstStyle>
          <a:p>
            <a:pPr defTabSz="863498">
              <a:defRPr/>
            </a:pPr>
            <a:r>
              <a:rPr lang="zh-CN" altLang="en-US" sz="1701" dirty="0">
                <a:solidFill>
                  <a:schemeClr val="tx1"/>
                </a:solidFill>
                <a:latin typeface="Agency FB" panose="020B0503020202020204" pitchFamily="34" charset="0"/>
                <a:cs typeface="+mn-ea"/>
                <a:sym typeface="Agency FB" panose="020B0503020202020204" pitchFamily="34" charset="0"/>
              </a:rPr>
              <a:t>您的小标题</a:t>
            </a:r>
          </a:p>
        </p:txBody>
      </p:sp>
      <p:sp>
        <p:nvSpPr>
          <p:cNvPr id="28" name="TextBox 25">
            <a:extLst>
              <a:ext uri="{FF2B5EF4-FFF2-40B4-BE49-F238E27FC236}">
                <a16:creationId xmlns:a16="http://schemas.microsoft.com/office/drawing/2014/main" id="{3096C1CE-C145-49CC-BE17-D1A97A8BB415}"/>
              </a:ext>
            </a:extLst>
          </p:cNvPr>
          <p:cNvSpPr txBox="1"/>
          <p:nvPr/>
        </p:nvSpPr>
        <p:spPr>
          <a:xfrm>
            <a:off x="4792245" y="4510546"/>
            <a:ext cx="1985452" cy="392985"/>
          </a:xfrm>
          <a:prstGeom prst="rect">
            <a:avLst/>
          </a:prstGeom>
          <a:noFill/>
        </p:spPr>
        <p:txBody>
          <a:bodyPr wrap="square" lIns="86350" tIns="43176" rIns="86350" bIns="43176" rtlCol="0">
            <a:spAutoFit/>
          </a:bodyPr>
          <a:lstStyle>
            <a:defPPr>
              <a:defRPr lang="zh-CN"/>
            </a:defPPr>
            <a:lvl1pPr marR="0" lvl="0" indent="0" algn="ctr" fontAlgn="auto">
              <a:lnSpc>
                <a:spcPct val="130000"/>
              </a:lnSpc>
              <a:spcBef>
                <a:spcPts val="0"/>
              </a:spcBef>
              <a:spcAft>
                <a:spcPts val="0"/>
              </a:spcAft>
              <a:buClrTx/>
              <a:buSzTx/>
              <a:buFontTx/>
              <a:buNone/>
              <a:tabLst/>
              <a:defRPr kumimoji="0" sz="2000" b="1" i="0" u="none" strike="noStrike" kern="0" cap="none" spc="0" normalizeH="0" baseline="0">
                <a:ln>
                  <a:noFill/>
                </a:ln>
                <a:solidFill>
                  <a:srgbClr val="669105"/>
                </a:solidFill>
                <a:effectLst/>
                <a:uLnTx/>
                <a:uFillTx/>
                <a:latin typeface="微软雅黑" pitchFamily="34" charset="-122"/>
                <a:ea typeface="微软雅黑" pitchFamily="34" charset="-122"/>
              </a:defRPr>
            </a:lvl1pPr>
          </a:lstStyle>
          <a:p>
            <a:pPr defTabSz="863498">
              <a:defRPr/>
            </a:pPr>
            <a:r>
              <a:rPr lang="zh-CN" altLang="en-US" sz="1701" dirty="0">
                <a:solidFill>
                  <a:schemeClr val="tx1"/>
                </a:solidFill>
                <a:latin typeface="Agency FB" panose="020B0503020202020204" pitchFamily="34" charset="0"/>
                <a:cs typeface="+mn-ea"/>
                <a:sym typeface="Agency FB" panose="020B0503020202020204" pitchFamily="34" charset="0"/>
              </a:rPr>
              <a:t>您的小标题</a:t>
            </a:r>
          </a:p>
        </p:txBody>
      </p:sp>
      <p:sp>
        <p:nvSpPr>
          <p:cNvPr id="29" name="TextBox 26">
            <a:extLst>
              <a:ext uri="{FF2B5EF4-FFF2-40B4-BE49-F238E27FC236}">
                <a16:creationId xmlns:a16="http://schemas.microsoft.com/office/drawing/2014/main" id="{95E84142-735D-4433-AC52-6132BCB1950C}"/>
              </a:ext>
            </a:extLst>
          </p:cNvPr>
          <p:cNvSpPr txBox="1"/>
          <p:nvPr/>
        </p:nvSpPr>
        <p:spPr>
          <a:xfrm>
            <a:off x="1990602" y="5031287"/>
            <a:ext cx="2322813" cy="964358"/>
          </a:xfrm>
          <a:prstGeom prst="rect">
            <a:avLst/>
          </a:prstGeom>
          <a:noFill/>
        </p:spPr>
        <p:txBody>
          <a:bodyPr wrap="square" lIns="86350" tIns="43176" rIns="86350" bIns="43176" rtlCol="0">
            <a:spAutoFit/>
          </a:bodyPr>
          <a:lstStyle/>
          <a:p>
            <a:pPr algn="just" defTabSz="863498">
              <a:lnSpc>
                <a:spcPct val="130000"/>
              </a:lnSpc>
              <a:defRPr/>
            </a:pPr>
            <a:r>
              <a:rPr lang="zh-CN" altLang="en-US" sz="1512" kern="0" dirty="0">
                <a:solidFill>
                  <a:sysClr val="windowText" lastClr="000000">
                    <a:lumMod val="65000"/>
                    <a:lumOff val="35000"/>
                  </a:sys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a:t>
            </a:r>
            <a:endParaRPr lang="en-US" altLang="zh-CN" sz="1512" kern="0" dirty="0">
              <a:solidFill>
                <a:sysClr val="windowText" lastClr="000000">
                  <a:lumMod val="65000"/>
                  <a:lumOff val="3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TextBox 27">
            <a:extLst>
              <a:ext uri="{FF2B5EF4-FFF2-40B4-BE49-F238E27FC236}">
                <a16:creationId xmlns:a16="http://schemas.microsoft.com/office/drawing/2014/main" id="{3EDFD282-5FB2-4A40-B0D1-8951131B2F40}"/>
              </a:ext>
            </a:extLst>
          </p:cNvPr>
          <p:cNvSpPr txBox="1"/>
          <p:nvPr/>
        </p:nvSpPr>
        <p:spPr>
          <a:xfrm>
            <a:off x="4623564" y="5031287"/>
            <a:ext cx="2322813" cy="964358"/>
          </a:xfrm>
          <a:prstGeom prst="rect">
            <a:avLst/>
          </a:prstGeom>
          <a:noFill/>
        </p:spPr>
        <p:txBody>
          <a:bodyPr wrap="square" lIns="86350" tIns="43176" rIns="86350" bIns="43176" rtlCol="0">
            <a:spAutoFit/>
          </a:bodyPr>
          <a:lstStyle/>
          <a:p>
            <a:pPr algn="just" defTabSz="863498">
              <a:lnSpc>
                <a:spcPct val="130000"/>
              </a:lnSpc>
              <a:defRPr/>
            </a:pPr>
            <a:r>
              <a:rPr lang="zh-CN" altLang="en-US" sz="1512" kern="0" dirty="0">
                <a:solidFill>
                  <a:sysClr val="windowText" lastClr="000000">
                    <a:lumMod val="65000"/>
                    <a:lumOff val="35000"/>
                  </a:sys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a:t>
            </a:r>
            <a:endParaRPr lang="en-US" altLang="zh-CN" sz="1512" kern="0" dirty="0">
              <a:solidFill>
                <a:sysClr val="windowText" lastClr="000000">
                  <a:lumMod val="65000"/>
                  <a:lumOff val="3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TextBox 28">
            <a:extLst>
              <a:ext uri="{FF2B5EF4-FFF2-40B4-BE49-F238E27FC236}">
                <a16:creationId xmlns:a16="http://schemas.microsoft.com/office/drawing/2014/main" id="{B88FD36C-7FBB-4586-AD05-813EC354F64B}"/>
              </a:ext>
            </a:extLst>
          </p:cNvPr>
          <p:cNvSpPr txBox="1"/>
          <p:nvPr/>
        </p:nvSpPr>
        <p:spPr>
          <a:xfrm>
            <a:off x="7300717" y="5031287"/>
            <a:ext cx="2322813" cy="964358"/>
          </a:xfrm>
          <a:prstGeom prst="rect">
            <a:avLst/>
          </a:prstGeom>
          <a:noFill/>
        </p:spPr>
        <p:txBody>
          <a:bodyPr wrap="square" lIns="86350" tIns="43176" rIns="86350" bIns="43176" rtlCol="0">
            <a:spAutoFit/>
          </a:bodyPr>
          <a:lstStyle/>
          <a:p>
            <a:pPr algn="just" defTabSz="863498">
              <a:lnSpc>
                <a:spcPct val="130000"/>
              </a:lnSpc>
              <a:defRPr/>
            </a:pPr>
            <a:r>
              <a:rPr lang="zh-CN" altLang="en-US" sz="1512" kern="0" dirty="0">
                <a:solidFill>
                  <a:sysClr val="windowText" lastClr="000000">
                    <a:lumMod val="65000"/>
                    <a:lumOff val="35000"/>
                  </a:sys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a:t>
            </a:r>
            <a:endParaRPr lang="en-US" altLang="zh-CN" sz="1512" kern="0" dirty="0">
              <a:solidFill>
                <a:sysClr val="windowText" lastClr="000000">
                  <a:lumMod val="65000"/>
                  <a:lumOff val="3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椭圆 31">
            <a:extLst>
              <a:ext uri="{FF2B5EF4-FFF2-40B4-BE49-F238E27FC236}">
                <a16:creationId xmlns:a16="http://schemas.microsoft.com/office/drawing/2014/main" id="{C03F7E82-E4FB-4764-8E65-4436F66CB6C5}"/>
              </a:ext>
            </a:extLst>
          </p:cNvPr>
          <p:cNvSpPr/>
          <p:nvPr/>
        </p:nvSpPr>
        <p:spPr>
          <a:xfrm>
            <a:off x="3144872" y="858934"/>
            <a:ext cx="238321" cy="218238"/>
          </a:xfrm>
          <a:prstGeom prst="ellipse">
            <a:avLst/>
          </a:prstGeom>
          <a:solidFill>
            <a:sysClr val="window" lastClr="FFFFFF"/>
          </a:solidFill>
          <a:ln w="25400" cap="flat" cmpd="sng" algn="ctr">
            <a:solidFill>
              <a:schemeClr val="accent1"/>
            </a:solidFill>
            <a:prstDash val="solid"/>
          </a:ln>
          <a:effectLst>
            <a:innerShdw blurRad="63500" dist="38100" dir="5400000">
              <a:prstClr val="black">
                <a:alpha val="50000"/>
              </a:prstClr>
            </a:innerShdw>
          </a:effectLst>
        </p:spPr>
        <p:txBody>
          <a:bodyPr lIns="86350" tIns="43176" rIns="86350" bIns="43176" rtlCol="0" anchor="ctr"/>
          <a:lstStyle/>
          <a:p>
            <a:pPr algn="ctr" defTabSz="863498">
              <a:defRPr/>
            </a:pPr>
            <a:endParaRPr lang="zh-CN" altLang="en-US" sz="1607">
              <a:sym typeface="Agency FB" panose="020B0503020202020204" pitchFamily="34" charset="0"/>
            </a:endParaRPr>
          </a:p>
        </p:txBody>
      </p:sp>
      <p:sp>
        <p:nvSpPr>
          <p:cNvPr id="33" name="椭圆 32">
            <a:extLst>
              <a:ext uri="{FF2B5EF4-FFF2-40B4-BE49-F238E27FC236}">
                <a16:creationId xmlns:a16="http://schemas.microsoft.com/office/drawing/2014/main" id="{DF4E2B78-4B6E-45DB-A8DE-FE683A862514}"/>
              </a:ext>
            </a:extLst>
          </p:cNvPr>
          <p:cNvSpPr/>
          <p:nvPr/>
        </p:nvSpPr>
        <p:spPr>
          <a:xfrm>
            <a:off x="5681333" y="872176"/>
            <a:ext cx="238321" cy="218238"/>
          </a:xfrm>
          <a:prstGeom prst="ellipse">
            <a:avLst/>
          </a:prstGeom>
          <a:solidFill>
            <a:sysClr val="window" lastClr="FFFFFF"/>
          </a:solidFill>
          <a:ln w="25400" cap="flat" cmpd="sng" algn="ctr">
            <a:solidFill>
              <a:schemeClr val="accent2"/>
            </a:solidFill>
            <a:prstDash val="solid"/>
          </a:ln>
          <a:effectLst>
            <a:innerShdw blurRad="63500" dist="38100" dir="5400000">
              <a:prstClr val="black">
                <a:alpha val="50000"/>
              </a:prstClr>
            </a:innerShdw>
          </a:effectLst>
        </p:spPr>
        <p:txBody>
          <a:bodyPr lIns="86350" tIns="43176" rIns="86350" bIns="43176" rtlCol="0" anchor="ctr"/>
          <a:lstStyle/>
          <a:p>
            <a:pPr algn="ctr" defTabSz="863498">
              <a:defRPr/>
            </a:pPr>
            <a:endParaRPr lang="zh-CN" altLang="en-US" sz="1607">
              <a:sym typeface="Agency FB" panose="020B0503020202020204" pitchFamily="34" charset="0"/>
            </a:endParaRPr>
          </a:p>
        </p:txBody>
      </p:sp>
      <p:sp>
        <p:nvSpPr>
          <p:cNvPr id="34" name="椭圆 33">
            <a:extLst>
              <a:ext uri="{FF2B5EF4-FFF2-40B4-BE49-F238E27FC236}">
                <a16:creationId xmlns:a16="http://schemas.microsoft.com/office/drawing/2014/main" id="{7FB3F342-2B87-48D3-9037-B2F425F2A5B7}"/>
              </a:ext>
            </a:extLst>
          </p:cNvPr>
          <p:cNvSpPr/>
          <p:nvPr/>
        </p:nvSpPr>
        <p:spPr>
          <a:xfrm>
            <a:off x="8224342" y="858933"/>
            <a:ext cx="238321" cy="218238"/>
          </a:xfrm>
          <a:prstGeom prst="ellipse">
            <a:avLst/>
          </a:prstGeom>
          <a:solidFill>
            <a:sysClr val="window" lastClr="FFFFFF"/>
          </a:solidFill>
          <a:ln w="25400" cap="flat" cmpd="sng" algn="ctr">
            <a:solidFill>
              <a:schemeClr val="accent3"/>
            </a:solidFill>
            <a:prstDash val="solid"/>
          </a:ln>
          <a:effectLst>
            <a:innerShdw blurRad="63500" dist="38100" dir="5400000">
              <a:prstClr val="black">
                <a:alpha val="50000"/>
              </a:prstClr>
            </a:innerShdw>
          </a:effectLst>
        </p:spPr>
        <p:txBody>
          <a:bodyPr lIns="86350" tIns="43176" rIns="86350" bIns="43176" rtlCol="0" anchor="ctr"/>
          <a:lstStyle/>
          <a:p>
            <a:pPr algn="ctr" defTabSz="863498">
              <a:defRPr/>
            </a:pPr>
            <a:endParaRPr lang="zh-CN" altLang="en-US" sz="1607">
              <a:sym typeface="Agency FB" panose="020B0503020202020204" pitchFamily="34" charset="0"/>
            </a:endParaRPr>
          </a:p>
        </p:txBody>
      </p:sp>
    </p:spTree>
    <p:extLst>
      <p:ext uri="{BB962C8B-B14F-4D97-AF65-F5344CB8AC3E}">
        <p14:creationId xmlns:p14="http://schemas.microsoft.com/office/powerpoint/2010/main" val="15342799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PA_直接连接符 65">
            <a:extLst>
              <a:ext uri="{FF2B5EF4-FFF2-40B4-BE49-F238E27FC236}">
                <a16:creationId xmlns:a16="http://schemas.microsoft.com/office/drawing/2014/main" id="{C2D5DACC-813A-4223-81F7-A2DC9DC831C5}"/>
              </a:ext>
            </a:extLst>
          </p:cNvPr>
          <p:cNvCxnSpPr/>
          <p:nvPr>
            <p:custDataLst>
              <p:tags r:id="rId1"/>
            </p:custDataLst>
          </p:nvPr>
        </p:nvCxnSpPr>
        <p:spPr>
          <a:xfrm>
            <a:off x="4317418" y="5439580"/>
            <a:ext cx="1992827" cy="0"/>
          </a:xfrm>
          <a:prstGeom prst="line">
            <a:avLst/>
          </a:prstGeom>
          <a:ln w="38100">
            <a:solidFill>
              <a:schemeClr val="accent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PA_直接连接符 64">
            <a:extLst>
              <a:ext uri="{FF2B5EF4-FFF2-40B4-BE49-F238E27FC236}">
                <a16:creationId xmlns:a16="http://schemas.microsoft.com/office/drawing/2014/main" id="{AD05A704-3979-4CD5-ACEE-B2B74520D876}"/>
              </a:ext>
            </a:extLst>
          </p:cNvPr>
          <p:cNvCxnSpPr/>
          <p:nvPr>
            <p:custDataLst>
              <p:tags r:id="rId2"/>
            </p:custDataLst>
          </p:nvPr>
        </p:nvCxnSpPr>
        <p:spPr>
          <a:xfrm>
            <a:off x="5015265" y="4204602"/>
            <a:ext cx="2391392" cy="0"/>
          </a:xfrm>
          <a:prstGeom prst="line">
            <a:avLst/>
          </a:prstGeom>
          <a:ln w="38100">
            <a:solidFill>
              <a:schemeClr val="accent2"/>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PA_直接连接符 63">
            <a:extLst>
              <a:ext uri="{FF2B5EF4-FFF2-40B4-BE49-F238E27FC236}">
                <a16:creationId xmlns:a16="http://schemas.microsoft.com/office/drawing/2014/main" id="{E2674EE4-0F2B-469D-A322-E0831987320D}"/>
              </a:ext>
            </a:extLst>
          </p:cNvPr>
          <p:cNvCxnSpPr/>
          <p:nvPr>
            <p:custDataLst>
              <p:tags r:id="rId3"/>
            </p:custDataLst>
          </p:nvPr>
        </p:nvCxnSpPr>
        <p:spPr>
          <a:xfrm>
            <a:off x="4427643" y="2991309"/>
            <a:ext cx="1992827" cy="0"/>
          </a:xfrm>
          <a:prstGeom prst="line">
            <a:avLst/>
          </a:prstGeom>
          <a:ln w="3810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PA_直接连接符 62">
            <a:extLst>
              <a:ext uri="{FF2B5EF4-FFF2-40B4-BE49-F238E27FC236}">
                <a16:creationId xmlns:a16="http://schemas.microsoft.com/office/drawing/2014/main" id="{327B9D06-AD78-48B1-9A91-CD707DE6EF8B}"/>
              </a:ext>
            </a:extLst>
          </p:cNvPr>
          <p:cNvCxnSpPr/>
          <p:nvPr>
            <p:custDataLst>
              <p:tags r:id="rId4"/>
            </p:custDataLst>
          </p:nvPr>
        </p:nvCxnSpPr>
        <p:spPr>
          <a:xfrm>
            <a:off x="3739026" y="1667558"/>
            <a:ext cx="1992827" cy="0"/>
          </a:xfrm>
          <a:prstGeom prst="line">
            <a:avLst/>
          </a:prstGeom>
          <a:ln w="38100">
            <a:solidFill>
              <a:schemeClr val="accent4"/>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9" name="PA_组合 4">
            <a:extLst>
              <a:ext uri="{FF2B5EF4-FFF2-40B4-BE49-F238E27FC236}">
                <a16:creationId xmlns:a16="http://schemas.microsoft.com/office/drawing/2014/main" id="{B4AB6D01-851C-40F8-A094-795407A6ADF6}"/>
              </a:ext>
            </a:extLst>
          </p:cNvPr>
          <p:cNvGrpSpPr/>
          <p:nvPr>
            <p:custDataLst>
              <p:tags r:id="rId5"/>
            </p:custDataLst>
          </p:nvPr>
        </p:nvGrpSpPr>
        <p:grpSpPr>
          <a:xfrm>
            <a:off x="3540156" y="4932724"/>
            <a:ext cx="1076127" cy="1023356"/>
            <a:chOff x="6139503" y="4871969"/>
            <a:chExt cx="1192668" cy="1143345"/>
          </a:xfrm>
        </p:grpSpPr>
        <p:sp>
          <p:nvSpPr>
            <p:cNvPr id="10" name="Rounded Rectangle 5">
              <a:extLst>
                <a:ext uri="{FF2B5EF4-FFF2-40B4-BE49-F238E27FC236}">
                  <a16:creationId xmlns:a16="http://schemas.microsoft.com/office/drawing/2014/main" id="{FFDA2259-FD6E-4273-AF3E-FE74C34F67B5}"/>
                </a:ext>
              </a:extLst>
            </p:cNvPr>
            <p:cNvSpPr>
              <a:spLocks noChangeArrowheads="1"/>
            </p:cNvSpPr>
            <p:nvPr/>
          </p:nvSpPr>
          <p:spPr bwMode="auto">
            <a:xfrm>
              <a:off x="6139503" y="4871969"/>
              <a:ext cx="1192668" cy="1122553"/>
            </a:xfrm>
            <a:prstGeom prst="roundRect">
              <a:avLst>
                <a:gd name="adj" fmla="val 9375"/>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id-ID" altLang="id-ID"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TextBox 21">
              <a:extLst>
                <a:ext uri="{FF2B5EF4-FFF2-40B4-BE49-F238E27FC236}">
                  <a16:creationId xmlns:a16="http://schemas.microsoft.com/office/drawing/2014/main" id="{9CACCD60-3841-4871-87CF-CD477AC2D805}"/>
                </a:ext>
              </a:extLst>
            </p:cNvPr>
            <p:cNvSpPr txBox="1">
              <a:spLocks noChangeArrowheads="1"/>
            </p:cNvSpPr>
            <p:nvPr/>
          </p:nvSpPr>
          <p:spPr bwMode="auto">
            <a:xfrm>
              <a:off x="6382072" y="4907206"/>
              <a:ext cx="771727" cy="1108108"/>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altLang="id-ID" sz="5102"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1</a:t>
              </a:r>
            </a:p>
          </p:txBody>
        </p:sp>
      </p:grpSp>
      <p:grpSp>
        <p:nvGrpSpPr>
          <p:cNvPr id="12" name="PA_组合 7">
            <a:extLst>
              <a:ext uri="{FF2B5EF4-FFF2-40B4-BE49-F238E27FC236}">
                <a16:creationId xmlns:a16="http://schemas.microsoft.com/office/drawing/2014/main" id="{303BCE3B-CB59-4AD2-A4F9-BFF3B6AD40C6}"/>
              </a:ext>
            </a:extLst>
          </p:cNvPr>
          <p:cNvGrpSpPr/>
          <p:nvPr>
            <p:custDataLst>
              <p:tags r:id="rId6"/>
            </p:custDataLst>
          </p:nvPr>
        </p:nvGrpSpPr>
        <p:grpSpPr>
          <a:xfrm>
            <a:off x="3850847" y="3685023"/>
            <a:ext cx="1076127" cy="1015435"/>
            <a:chOff x="6420131" y="3749417"/>
            <a:chExt cx="1192668" cy="1155042"/>
          </a:xfrm>
        </p:grpSpPr>
        <p:sp>
          <p:nvSpPr>
            <p:cNvPr id="13" name="Rounded Rectangle 8">
              <a:extLst>
                <a:ext uri="{FF2B5EF4-FFF2-40B4-BE49-F238E27FC236}">
                  <a16:creationId xmlns:a16="http://schemas.microsoft.com/office/drawing/2014/main" id="{819737FF-85F6-45F2-BBE2-8447A0341AF2}"/>
                </a:ext>
              </a:extLst>
            </p:cNvPr>
            <p:cNvSpPr>
              <a:spLocks noChangeArrowheads="1"/>
            </p:cNvSpPr>
            <p:nvPr/>
          </p:nvSpPr>
          <p:spPr bwMode="auto">
            <a:xfrm>
              <a:off x="6420131" y="3749417"/>
              <a:ext cx="1192668" cy="1122553"/>
            </a:xfrm>
            <a:prstGeom prst="roundRect">
              <a:avLst>
                <a:gd name="adj" fmla="val 9375"/>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id-ID" altLang="id-ID"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TextBox 22">
              <a:extLst>
                <a:ext uri="{FF2B5EF4-FFF2-40B4-BE49-F238E27FC236}">
                  <a16:creationId xmlns:a16="http://schemas.microsoft.com/office/drawing/2014/main" id="{217081CC-7187-488D-B231-B8D69B4F51FA}"/>
                </a:ext>
              </a:extLst>
            </p:cNvPr>
            <p:cNvSpPr txBox="1">
              <a:spLocks noChangeArrowheads="1"/>
            </p:cNvSpPr>
            <p:nvPr/>
          </p:nvSpPr>
          <p:spPr bwMode="auto">
            <a:xfrm>
              <a:off x="6649696" y="3796351"/>
              <a:ext cx="771727" cy="1108108"/>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altLang="id-ID" sz="5102"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2</a:t>
              </a:r>
            </a:p>
          </p:txBody>
        </p:sp>
      </p:grpSp>
      <p:grpSp>
        <p:nvGrpSpPr>
          <p:cNvPr id="15" name="PA_组合 10">
            <a:extLst>
              <a:ext uri="{FF2B5EF4-FFF2-40B4-BE49-F238E27FC236}">
                <a16:creationId xmlns:a16="http://schemas.microsoft.com/office/drawing/2014/main" id="{98432036-9395-43EA-96AF-A2CE287DE331}"/>
              </a:ext>
            </a:extLst>
          </p:cNvPr>
          <p:cNvGrpSpPr/>
          <p:nvPr>
            <p:custDataLst>
              <p:tags r:id="rId7"/>
            </p:custDataLst>
          </p:nvPr>
        </p:nvGrpSpPr>
        <p:grpSpPr>
          <a:xfrm>
            <a:off x="3384812" y="2449859"/>
            <a:ext cx="1076127" cy="1016341"/>
            <a:chOff x="5999190" y="2626865"/>
            <a:chExt cx="1192668" cy="1122553"/>
          </a:xfrm>
        </p:grpSpPr>
        <p:sp>
          <p:nvSpPr>
            <p:cNvPr id="16" name="Rounded Rectangle 11">
              <a:extLst>
                <a:ext uri="{FF2B5EF4-FFF2-40B4-BE49-F238E27FC236}">
                  <a16:creationId xmlns:a16="http://schemas.microsoft.com/office/drawing/2014/main" id="{F6642F29-ADDE-48A4-AE7A-662135ABE991}"/>
                </a:ext>
              </a:extLst>
            </p:cNvPr>
            <p:cNvSpPr>
              <a:spLocks noChangeArrowheads="1"/>
            </p:cNvSpPr>
            <p:nvPr/>
          </p:nvSpPr>
          <p:spPr bwMode="auto">
            <a:xfrm>
              <a:off x="5999190" y="2626865"/>
              <a:ext cx="1192668" cy="1122553"/>
            </a:xfrm>
            <a:prstGeom prst="roundRect">
              <a:avLst>
                <a:gd name="adj" fmla="val 9375"/>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id-ID" altLang="id-ID"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TextBox 23">
              <a:extLst>
                <a:ext uri="{FF2B5EF4-FFF2-40B4-BE49-F238E27FC236}">
                  <a16:creationId xmlns:a16="http://schemas.microsoft.com/office/drawing/2014/main" id="{5027BFD1-8B93-4382-89A6-D127688A0C8E}"/>
                </a:ext>
              </a:extLst>
            </p:cNvPr>
            <p:cNvSpPr txBox="1">
              <a:spLocks noChangeArrowheads="1"/>
            </p:cNvSpPr>
            <p:nvPr/>
          </p:nvSpPr>
          <p:spPr bwMode="auto">
            <a:xfrm>
              <a:off x="6215125" y="2641309"/>
              <a:ext cx="771727" cy="110810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altLang="id-ID" sz="5102"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3</a:t>
              </a:r>
            </a:p>
          </p:txBody>
        </p:sp>
      </p:grpSp>
      <p:grpSp>
        <p:nvGrpSpPr>
          <p:cNvPr id="18" name="PA_组合 13">
            <a:extLst>
              <a:ext uri="{FF2B5EF4-FFF2-40B4-BE49-F238E27FC236}">
                <a16:creationId xmlns:a16="http://schemas.microsoft.com/office/drawing/2014/main" id="{B18359E4-F154-41D6-82C9-32F83B5A9A47}"/>
              </a:ext>
            </a:extLst>
          </p:cNvPr>
          <p:cNvGrpSpPr/>
          <p:nvPr>
            <p:custDataLst>
              <p:tags r:id="rId8"/>
            </p:custDataLst>
          </p:nvPr>
        </p:nvGrpSpPr>
        <p:grpSpPr>
          <a:xfrm>
            <a:off x="2724598" y="1351981"/>
            <a:ext cx="1076127" cy="972885"/>
            <a:chOff x="5402860" y="1566869"/>
            <a:chExt cx="1192668" cy="1125829"/>
          </a:xfrm>
        </p:grpSpPr>
        <p:sp>
          <p:nvSpPr>
            <p:cNvPr id="19" name="Rounded Rectangle 14">
              <a:extLst>
                <a:ext uri="{FF2B5EF4-FFF2-40B4-BE49-F238E27FC236}">
                  <a16:creationId xmlns:a16="http://schemas.microsoft.com/office/drawing/2014/main" id="{B6548FD5-2F39-4314-B6D0-FAFB7162DA9D}"/>
                </a:ext>
              </a:extLst>
            </p:cNvPr>
            <p:cNvSpPr>
              <a:spLocks noChangeArrowheads="1"/>
            </p:cNvSpPr>
            <p:nvPr/>
          </p:nvSpPr>
          <p:spPr bwMode="auto">
            <a:xfrm rot="20684149">
              <a:off x="5402860" y="1566869"/>
              <a:ext cx="1192668" cy="1122553"/>
            </a:xfrm>
            <a:prstGeom prst="roundRect">
              <a:avLst>
                <a:gd name="adj" fmla="val 9375"/>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id-ID" altLang="id-ID"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TextBox 24">
              <a:extLst>
                <a:ext uri="{FF2B5EF4-FFF2-40B4-BE49-F238E27FC236}">
                  <a16:creationId xmlns:a16="http://schemas.microsoft.com/office/drawing/2014/main" id="{8C41F830-D02D-4108-B5C5-DAAFB4975C24}"/>
                </a:ext>
              </a:extLst>
            </p:cNvPr>
            <p:cNvSpPr txBox="1">
              <a:spLocks noChangeArrowheads="1"/>
            </p:cNvSpPr>
            <p:nvPr/>
          </p:nvSpPr>
          <p:spPr bwMode="auto">
            <a:xfrm rot="20681241">
              <a:off x="5651146" y="1584590"/>
              <a:ext cx="771727" cy="1108108"/>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nb-NO" altLang="id-ID" sz="4536"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4</a:t>
              </a:r>
            </a:p>
          </p:txBody>
        </p:sp>
      </p:grpSp>
      <p:grpSp>
        <p:nvGrpSpPr>
          <p:cNvPr id="21" name="PA_组合 26">
            <a:extLst>
              <a:ext uri="{FF2B5EF4-FFF2-40B4-BE49-F238E27FC236}">
                <a16:creationId xmlns:a16="http://schemas.microsoft.com/office/drawing/2014/main" id="{AA44965D-DDDD-4020-B836-9D70D0F97BEB}"/>
              </a:ext>
            </a:extLst>
          </p:cNvPr>
          <p:cNvGrpSpPr>
            <a:grpSpLocks noChangeAspect="1"/>
          </p:cNvGrpSpPr>
          <p:nvPr>
            <p:custDataLst>
              <p:tags r:id="rId9"/>
            </p:custDataLst>
          </p:nvPr>
        </p:nvGrpSpPr>
        <p:grpSpPr>
          <a:xfrm>
            <a:off x="5090710" y="1232555"/>
            <a:ext cx="996413" cy="996413"/>
            <a:chOff x="5385173" y="1917525"/>
            <a:chExt cx="1440000" cy="1440000"/>
          </a:xfrm>
          <a:effectLst>
            <a:outerShdw blurRad="88900" dist="101600" dir="2700000" sx="102000" sy="102000" algn="tl" rotWithShape="0">
              <a:prstClr val="black">
                <a:alpha val="30000"/>
              </a:prstClr>
            </a:outerShdw>
          </a:effectLst>
        </p:grpSpPr>
        <p:sp>
          <p:nvSpPr>
            <p:cNvPr id="22" name="Oval 27">
              <a:extLst>
                <a:ext uri="{FF2B5EF4-FFF2-40B4-BE49-F238E27FC236}">
                  <a16:creationId xmlns:a16="http://schemas.microsoft.com/office/drawing/2014/main" id="{235B078B-93FC-4D62-A9C4-1B9CD9B5C6AF}"/>
                </a:ext>
              </a:extLst>
            </p:cNvPr>
            <p:cNvSpPr>
              <a:spLocks noChangeAspect="1"/>
            </p:cNvSpPr>
            <p:nvPr/>
          </p:nvSpPr>
          <p:spPr>
            <a:xfrm>
              <a:off x="5385173" y="1917525"/>
              <a:ext cx="1440000" cy="144000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607">
                <a:solidFill>
                  <a:srgbClr val="C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3" name="Oval 28">
              <a:extLst>
                <a:ext uri="{FF2B5EF4-FFF2-40B4-BE49-F238E27FC236}">
                  <a16:creationId xmlns:a16="http://schemas.microsoft.com/office/drawing/2014/main" id="{8B90CC0B-C75C-410F-B8FC-F67E0C052211}"/>
                </a:ext>
              </a:extLst>
            </p:cNvPr>
            <p:cNvSpPr/>
            <p:nvPr/>
          </p:nvSpPr>
          <p:spPr>
            <a:xfrm>
              <a:off x="5475173" y="2007525"/>
              <a:ext cx="1260000" cy="1260000"/>
            </a:xfrm>
            <a:prstGeom prst="ellipse">
              <a:avLst/>
            </a:prstGeom>
            <a:solidFill>
              <a:schemeClr val="accent4"/>
            </a:solidFill>
            <a:ln>
              <a:no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607" dirty="0">
                <a:solidFill>
                  <a:srgbClr val="C00000"/>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4" name="PA_组合 29">
            <a:extLst>
              <a:ext uri="{FF2B5EF4-FFF2-40B4-BE49-F238E27FC236}">
                <a16:creationId xmlns:a16="http://schemas.microsoft.com/office/drawing/2014/main" id="{F64AFB42-477F-4E2C-B3D7-A8A774A69F0E}"/>
              </a:ext>
            </a:extLst>
          </p:cNvPr>
          <p:cNvGrpSpPr>
            <a:grpSpLocks noChangeAspect="1"/>
          </p:cNvGrpSpPr>
          <p:nvPr>
            <p:custDataLst>
              <p:tags r:id="rId10"/>
            </p:custDataLst>
          </p:nvPr>
        </p:nvGrpSpPr>
        <p:grpSpPr>
          <a:xfrm>
            <a:off x="6174772" y="4921127"/>
            <a:ext cx="996412" cy="996413"/>
            <a:chOff x="5385173" y="1917525"/>
            <a:chExt cx="1440000" cy="1440000"/>
          </a:xfrm>
          <a:effectLst>
            <a:outerShdw blurRad="88900" dist="101600" dir="2700000" sx="102000" sy="102000" algn="tl" rotWithShape="0">
              <a:prstClr val="black">
                <a:alpha val="30000"/>
              </a:prstClr>
            </a:outerShdw>
          </a:effectLst>
        </p:grpSpPr>
        <p:sp>
          <p:nvSpPr>
            <p:cNvPr id="25" name="Oval 30">
              <a:extLst>
                <a:ext uri="{FF2B5EF4-FFF2-40B4-BE49-F238E27FC236}">
                  <a16:creationId xmlns:a16="http://schemas.microsoft.com/office/drawing/2014/main" id="{B0AEB5DE-CA83-4AC9-B0FB-6D365DBF796B}"/>
                </a:ext>
              </a:extLst>
            </p:cNvPr>
            <p:cNvSpPr>
              <a:spLocks noChangeAspect="1"/>
            </p:cNvSpPr>
            <p:nvPr/>
          </p:nvSpPr>
          <p:spPr>
            <a:xfrm>
              <a:off x="5385173" y="1917525"/>
              <a:ext cx="1440000" cy="1440000"/>
            </a:xfrm>
            <a:prstGeom prst="ellipse">
              <a:avLst/>
            </a:prstGeom>
            <a:gradFill>
              <a:gsLst>
                <a:gs pos="0">
                  <a:srgbClr val="D7D7D7"/>
                </a:gs>
                <a:gs pos="80000">
                  <a:srgbClr val="F2F2F2"/>
                </a:gs>
                <a:gs pos="100000">
                  <a:srgbClr val="F0F0F0"/>
                </a:gs>
              </a:gsLst>
            </a:gradFill>
            <a:ln>
              <a:solidFill>
                <a:srgbClr val="F2F2F2"/>
              </a:solidFill>
            </a:ln>
            <a:effectLst>
              <a:outerShdw blurRad="50800" dist="38100" dir="5400000" algn="t"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73933"/>
              <a:endParaRPr lang="id-ID" sz="1039">
                <a:latin typeface="Agency FB" panose="020B0503020202020204" pitchFamily="34" charset="0"/>
                <a:ea typeface="微软雅黑" panose="020B0503020204020204" pitchFamily="34" charset="-122"/>
                <a:sym typeface="Agency FB" panose="020B0503020202020204" pitchFamily="34" charset="0"/>
              </a:endParaRPr>
            </a:p>
          </p:txBody>
        </p:sp>
        <p:sp>
          <p:nvSpPr>
            <p:cNvPr id="26" name="Oval 31">
              <a:extLst>
                <a:ext uri="{FF2B5EF4-FFF2-40B4-BE49-F238E27FC236}">
                  <a16:creationId xmlns:a16="http://schemas.microsoft.com/office/drawing/2014/main" id="{05787519-A7FD-4703-B931-8F30E1B19070}"/>
                </a:ext>
              </a:extLst>
            </p:cNvPr>
            <p:cNvSpPr/>
            <p:nvPr/>
          </p:nvSpPr>
          <p:spPr>
            <a:xfrm>
              <a:off x="5475175" y="2007525"/>
              <a:ext cx="1260001" cy="1260000"/>
            </a:xfrm>
            <a:prstGeom prst="ellipse">
              <a:avLst/>
            </a:prstGeom>
            <a:solidFill>
              <a:schemeClr val="accent1"/>
            </a:solidFill>
            <a:ln>
              <a:solidFill>
                <a:srgbClr val="F2F2F2"/>
              </a:solidFill>
            </a:ln>
            <a:effectLst>
              <a:innerShdw blurRad="114300" dist="127000" dir="16200000">
                <a:prstClr val="black">
                  <a:alpha val="30000"/>
                </a:prstClr>
              </a:innerShdw>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673933"/>
              <a:endParaRPr lang="id-ID" sz="1039"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7" name="PA_组合 32">
            <a:extLst>
              <a:ext uri="{FF2B5EF4-FFF2-40B4-BE49-F238E27FC236}">
                <a16:creationId xmlns:a16="http://schemas.microsoft.com/office/drawing/2014/main" id="{4F6E88D8-85AB-4C24-BD03-5C59B01B7D18}"/>
              </a:ext>
            </a:extLst>
          </p:cNvPr>
          <p:cNvGrpSpPr>
            <a:grpSpLocks noChangeAspect="1"/>
          </p:cNvGrpSpPr>
          <p:nvPr>
            <p:custDataLst>
              <p:tags r:id="rId11"/>
            </p:custDataLst>
          </p:nvPr>
        </p:nvGrpSpPr>
        <p:grpSpPr>
          <a:xfrm>
            <a:off x="7170429" y="3704331"/>
            <a:ext cx="996413" cy="996413"/>
            <a:chOff x="5385173" y="1917525"/>
            <a:chExt cx="1440000" cy="1440000"/>
          </a:xfrm>
          <a:effectLst>
            <a:outerShdw blurRad="88900" dist="101600" dir="2700000" sx="102000" sy="102000" algn="tl" rotWithShape="0">
              <a:prstClr val="black">
                <a:alpha val="30000"/>
              </a:prstClr>
            </a:outerShdw>
          </a:effectLst>
        </p:grpSpPr>
        <p:sp>
          <p:nvSpPr>
            <p:cNvPr id="28" name="Oval 33">
              <a:extLst>
                <a:ext uri="{FF2B5EF4-FFF2-40B4-BE49-F238E27FC236}">
                  <a16:creationId xmlns:a16="http://schemas.microsoft.com/office/drawing/2014/main" id="{7FF23C57-EEE0-40C8-BC51-07E593D82BD3}"/>
                </a:ext>
              </a:extLst>
            </p:cNvPr>
            <p:cNvSpPr>
              <a:spLocks noChangeAspect="1"/>
            </p:cNvSpPr>
            <p:nvPr/>
          </p:nvSpPr>
          <p:spPr>
            <a:xfrm>
              <a:off x="5385173" y="1917525"/>
              <a:ext cx="1440000" cy="144000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323">
                <a:solidFill>
                  <a:srgbClr val="C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9" name="Oval 34">
              <a:extLst>
                <a:ext uri="{FF2B5EF4-FFF2-40B4-BE49-F238E27FC236}">
                  <a16:creationId xmlns:a16="http://schemas.microsoft.com/office/drawing/2014/main" id="{230E1057-498C-47C9-BB5D-C808509DB51E}"/>
                </a:ext>
              </a:extLst>
            </p:cNvPr>
            <p:cNvSpPr/>
            <p:nvPr/>
          </p:nvSpPr>
          <p:spPr>
            <a:xfrm>
              <a:off x="5475173" y="2007525"/>
              <a:ext cx="1260000" cy="1260000"/>
            </a:xfrm>
            <a:prstGeom prst="ellipse">
              <a:avLst/>
            </a:prstGeom>
            <a:solidFill>
              <a:schemeClr val="accent2"/>
            </a:solidFill>
            <a:ln>
              <a:noFill/>
            </a:ln>
            <a:effectLst>
              <a:innerShdw blurRad="114300" dist="1270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323" dirty="0">
                <a:solidFill>
                  <a:srgbClr val="C00000"/>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0" name="PA_组合 35">
            <a:extLst>
              <a:ext uri="{FF2B5EF4-FFF2-40B4-BE49-F238E27FC236}">
                <a16:creationId xmlns:a16="http://schemas.microsoft.com/office/drawing/2014/main" id="{E26B62D9-D090-419C-9212-4AC3EE76F84D}"/>
              </a:ext>
            </a:extLst>
          </p:cNvPr>
          <p:cNvGrpSpPr>
            <a:grpSpLocks noChangeAspect="1"/>
          </p:cNvGrpSpPr>
          <p:nvPr>
            <p:custDataLst>
              <p:tags r:id="rId12"/>
            </p:custDataLst>
          </p:nvPr>
        </p:nvGrpSpPr>
        <p:grpSpPr>
          <a:xfrm>
            <a:off x="5970614" y="2416194"/>
            <a:ext cx="996413" cy="996413"/>
            <a:chOff x="5385173" y="1917525"/>
            <a:chExt cx="1440000" cy="1440000"/>
          </a:xfrm>
          <a:effectLst>
            <a:outerShdw blurRad="88900" dist="101600" dir="2700000" sx="102000" sy="102000" algn="tl" rotWithShape="0">
              <a:prstClr val="black">
                <a:alpha val="30000"/>
              </a:prstClr>
            </a:outerShdw>
          </a:effectLst>
        </p:grpSpPr>
        <p:sp>
          <p:nvSpPr>
            <p:cNvPr id="31" name="Oval 36">
              <a:extLst>
                <a:ext uri="{FF2B5EF4-FFF2-40B4-BE49-F238E27FC236}">
                  <a16:creationId xmlns:a16="http://schemas.microsoft.com/office/drawing/2014/main" id="{B88B8BD7-C447-4595-80F4-22BA5DA27E40}"/>
                </a:ext>
              </a:extLst>
            </p:cNvPr>
            <p:cNvSpPr>
              <a:spLocks noChangeAspect="1"/>
            </p:cNvSpPr>
            <p:nvPr/>
          </p:nvSpPr>
          <p:spPr>
            <a:xfrm>
              <a:off x="5385173" y="1917525"/>
              <a:ext cx="1440000" cy="144000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607">
                <a:solidFill>
                  <a:srgbClr val="C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2" name="Oval 37">
              <a:extLst>
                <a:ext uri="{FF2B5EF4-FFF2-40B4-BE49-F238E27FC236}">
                  <a16:creationId xmlns:a16="http://schemas.microsoft.com/office/drawing/2014/main" id="{0B43B9D8-092B-4E70-8578-374597E1E29B}"/>
                </a:ext>
              </a:extLst>
            </p:cNvPr>
            <p:cNvSpPr/>
            <p:nvPr/>
          </p:nvSpPr>
          <p:spPr>
            <a:xfrm>
              <a:off x="5475173" y="2007525"/>
              <a:ext cx="1260000" cy="1260000"/>
            </a:xfrm>
            <a:prstGeom prst="ellipse">
              <a:avLst/>
            </a:prstGeom>
            <a:solidFill>
              <a:schemeClr val="accent3"/>
            </a:solidFill>
            <a:ln>
              <a:no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id-ID" sz="1607" dirty="0">
                <a:solidFill>
                  <a:srgbClr val="C00000"/>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3" name="PA_组合 38">
            <a:extLst>
              <a:ext uri="{FF2B5EF4-FFF2-40B4-BE49-F238E27FC236}">
                <a16:creationId xmlns:a16="http://schemas.microsoft.com/office/drawing/2014/main" id="{C2CE7688-7492-4BBC-AEF6-FCAABB98A8B7}"/>
              </a:ext>
            </a:extLst>
          </p:cNvPr>
          <p:cNvGrpSpPr>
            <a:grpSpLocks noChangeAspect="1"/>
          </p:cNvGrpSpPr>
          <p:nvPr>
            <p:custDataLst>
              <p:tags r:id="rId13"/>
            </p:custDataLst>
          </p:nvPr>
        </p:nvGrpSpPr>
        <p:grpSpPr>
          <a:xfrm>
            <a:off x="5314227" y="1450517"/>
            <a:ext cx="539727" cy="539727"/>
            <a:chOff x="-2771775" y="66675"/>
            <a:chExt cx="827087" cy="827088"/>
          </a:xfrm>
          <a:solidFill>
            <a:schemeClr val="bg1"/>
          </a:solidFill>
        </p:grpSpPr>
        <p:sp>
          <p:nvSpPr>
            <p:cNvPr id="34" name="Freeform 19">
              <a:extLst>
                <a:ext uri="{FF2B5EF4-FFF2-40B4-BE49-F238E27FC236}">
                  <a16:creationId xmlns:a16="http://schemas.microsoft.com/office/drawing/2014/main" id="{07BC7704-2BA8-47C1-8514-ED5F2D131DCA}"/>
                </a:ext>
              </a:extLst>
            </p:cNvPr>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id-ID" sz="1984">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5" name="Freeform 20">
              <a:extLst>
                <a:ext uri="{FF2B5EF4-FFF2-40B4-BE49-F238E27FC236}">
                  <a16:creationId xmlns:a16="http://schemas.microsoft.com/office/drawing/2014/main" id="{94886035-90D0-4C91-AB83-01C3D6ED3DEA}"/>
                </a:ext>
              </a:extLst>
            </p:cNvPr>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id-ID" sz="1984">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6" name="Freeform 21">
              <a:extLst>
                <a:ext uri="{FF2B5EF4-FFF2-40B4-BE49-F238E27FC236}">
                  <a16:creationId xmlns:a16="http://schemas.microsoft.com/office/drawing/2014/main" id="{6BFF7400-89F3-41BE-ADF9-7EBB80468326}"/>
                </a:ext>
              </a:extLst>
            </p:cNvPr>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id-ID" sz="1984">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37" name="PA_组合 42">
            <a:extLst>
              <a:ext uri="{FF2B5EF4-FFF2-40B4-BE49-F238E27FC236}">
                <a16:creationId xmlns:a16="http://schemas.microsoft.com/office/drawing/2014/main" id="{CF27F22F-5E8D-4535-A5E3-AEF797AD3969}"/>
              </a:ext>
            </a:extLst>
          </p:cNvPr>
          <p:cNvGrpSpPr/>
          <p:nvPr>
            <p:custDataLst>
              <p:tags r:id="rId14"/>
            </p:custDataLst>
          </p:nvPr>
        </p:nvGrpSpPr>
        <p:grpSpPr>
          <a:xfrm>
            <a:off x="6429813" y="5233424"/>
            <a:ext cx="478682" cy="365860"/>
            <a:chOff x="5516563" y="84138"/>
            <a:chExt cx="1414463" cy="1081087"/>
          </a:xfrm>
          <a:solidFill>
            <a:schemeClr val="bg1"/>
          </a:solidFill>
        </p:grpSpPr>
        <p:sp>
          <p:nvSpPr>
            <p:cNvPr id="38" name="Freeform 13">
              <a:extLst>
                <a:ext uri="{FF2B5EF4-FFF2-40B4-BE49-F238E27FC236}">
                  <a16:creationId xmlns:a16="http://schemas.microsoft.com/office/drawing/2014/main" id="{BE25AE75-3F52-4B4F-AFDA-2AE85D232291}"/>
                </a:ext>
              </a:extLst>
            </p:cNvPr>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id-ID"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9" name="Freeform 14">
              <a:extLst>
                <a:ext uri="{FF2B5EF4-FFF2-40B4-BE49-F238E27FC236}">
                  <a16:creationId xmlns:a16="http://schemas.microsoft.com/office/drawing/2014/main" id="{6D92C856-2C84-41CD-87BB-E9F8099BF56D}"/>
                </a:ext>
              </a:extLst>
            </p:cNvPr>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id-ID"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0" name="Freeform 15">
              <a:extLst>
                <a:ext uri="{FF2B5EF4-FFF2-40B4-BE49-F238E27FC236}">
                  <a16:creationId xmlns:a16="http://schemas.microsoft.com/office/drawing/2014/main" id="{47AA7C79-016F-45B7-9C79-F192D53C63B2}"/>
                </a:ext>
              </a:extLst>
            </p:cNvPr>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id-ID"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Freeform 16">
              <a:extLst>
                <a:ext uri="{FF2B5EF4-FFF2-40B4-BE49-F238E27FC236}">
                  <a16:creationId xmlns:a16="http://schemas.microsoft.com/office/drawing/2014/main" id="{7524AB3D-8CB9-4CB8-9ADD-CFC560834CE8}"/>
                </a:ext>
              </a:extLst>
            </p:cNvPr>
            <p:cNvSpPr>
              <a:spLocks/>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id-ID"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2" name="Freeform 17">
              <a:extLst>
                <a:ext uri="{FF2B5EF4-FFF2-40B4-BE49-F238E27FC236}">
                  <a16:creationId xmlns:a16="http://schemas.microsoft.com/office/drawing/2014/main" id="{A6FF9077-AC72-442C-8B08-0AD9F068896F}"/>
                </a:ext>
              </a:extLst>
            </p:cNvPr>
            <p:cNvSpPr>
              <a:spLocks/>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id-ID"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3" name="Freeform 18">
              <a:extLst>
                <a:ext uri="{FF2B5EF4-FFF2-40B4-BE49-F238E27FC236}">
                  <a16:creationId xmlns:a16="http://schemas.microsoft.com/office/drawing/2014/main" id="{25D18F2C-48A1-48EE-B983-E9D3F2A74702}"/>
                </a:ext>
              </a:extLst>
            </p:cNvPr>
            <p:cNvSpPr>
              <a:spLocks/>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id-ID"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4" name="Freeform 19">
              <a:extLst>
                <a:ext uri="{FF2B5EF4-FFF2-40B4-BE49-F238E27FC236}">
                  <a16:creationId xmlns:a16="http://schemas.microsoft.com/office/drawing/2014/main" id="{178821C2-A0B7-4C46-9807-DAC81C781E88}"/>
                </a:ext>
              </a:extLst>
            </p:cNvPr>
            <p:cNvSpPr>
              <a:spLocks/>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id-ID" sz="1607">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45" name="PA_组合 50">
            <a:extLst>
              <a:ext uri="{FF2B5EF4-FFF2-40B4-BE49-F238E27FC236}">
                <a16:creationId xmlns:a16="http://schemas.microsoft.com/office/drawing/2014/main" id="{6B8B9FD7-909D-41EE-B739-CFFCAB49CBAA}"/>
              </a:ext>
            </a:extLst>
          </p:cNvPr>
          <p:cNvGrpSpPr/>
          <p:nvPr>
            <p:custDataLst>
              <p:tags r:id="rId15"/>
            </p:custDataLst>
          </p:nvPr>
        </p:nvGrpSpPr>
        <p:grpSpPr>
          <a:xfrm>
            <a:off x="7410825" y="3985516"/>
            <a:ext cx="495337" cy="426568"/>
            <a:chOff x="2727325" y="-39687"/>
            <a:chExt cx="1463675" cy="1260475"/>
          </a:xfrm>
          <a:solidFill>
            <a:schemeClr val="bg1"/>
          </a:solidFill>
        </p:grpSpPr>
        <p:sp>
          <p:nvSpPr>
            <p:cNvPr id="46" name="Freeform 20">
              <a:extLst>
                <a:ext uri="{FF2B5EF4-FFF2-40B4-BE49-F238E27FC236}">
                  <a16:creationId xmlns:a16="http://schemas.microsoft.com/office/drawing/2014/main" id="{3E327117-467D-45E1-918F-F81FC77F65EA}"/>
                </a:ext>
              </a:extLst>
            </p:cNvPr>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id-ID"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Freeform 21">
              <a:extLst>
                <a:ext uri="{FF2B5EF4-FFF2-40B4-BE49-F238E27FC236}">
                  <a16:creationId xmlns:a16="http://schemas.microsoft.com/office/drawing/2014/main" id="{89E20A50-832B-446A-8EF3-7D024A6F7F1C}"/>
                </a:ext>
              </a:extLst>
            </p:cNvPr>
            <p:cNvSpPr>
              <a:spLocks/>
            </p:cNvSpPr>
            <p:nvPr/>
          </p:nvSpPr>
          <p:spPr bwMode="auto">
            <a:xfrm>
              <a:off x="2982913" y="215900"/>
              <a:ext cx="206375" cy="2018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id-ID" sz="1607">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48" name="PA_任意多边形 13">
            <a:extLst>
              <a:ext uri="{FF2B5EF4-FFF2-40B4-BE49-F238E27FC236}">
                <a16:creationId xmlns:a16="http://schemas.microsoft.com/office/drawing/2014/main" id="{88EE2ACA-2D86-435A-9DB1-939CBBF49516}"/>
              </a:ext>
            </a:extLst>
          </p:cNvPr>
          <p:cNvSpPr>
            <a:spLocks noChangeAspect="1" noEditPoints="1"/>
          </p:cNvSpPr>
          <p:nvPr>
            <p:custDataLst>
              <p:tags r:id="rId16"/>
            </p:custDataLst>
          </p:nvPr>
        </p:nvSpPr>
        <p:spPr bwMode="auto">
          <a:xfrm>
            <a:off x="6250516" y="2665458"/>
            <a:ext cx="468733" cy="456467"/>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115200" tIns="57600" rIns="115200" bIns="57600" numCol="1" anchor="t" anchorCtr="0" compatLnSpc="1">
            <a:prstTxWarp prst="textNoShape">
              <a:avLst/>
            </a:prstTxWarp>
          </a:bodyPr>
          <a:lstStyle/>
          <a:p>
            <a:endParaRPr lang="id-ID" sz="1323">
              <a:sym typeface="Agency FB" panose="020B0503020202020204" pitchFamily="34" charset="0"/>
            </a:endParaRPr>
          </a:p>
        </p:txBody>
      </p:sp>
      <p:sp>
        <p:nvSpPr>
          <p:cNvPr id="49" name="PA_文本框 45">
            <a:extLst>
              <a:ext uri="{FF2B5EF4-FFF2-40B4-BE49-F238E27FC236}">
                <a16:creationId xmlns:a16="http://schemas.microsoft.com/office/drawing/2014/main" id="{B9829394-5596-41B2-A844-7EEE8834CA3D}"/>
              </a:ext>
            </a:extLst>
          </p:cNvPr>
          <p:cNvSpPr txBox="1"/>
          <p:nvPr>
            <p:custDataLst>
              <p:tags r:id="rId17"/>
            </p:custDataLst>
          </p:nvPr>
        </p:nvSpPr>
        <p:spPr>
          <a:xfrm>
            <a:off x="7300221" y="4948291"/>
            <a:ext cx="1954515" cy="363637"/>
          </a:xfrm>
          <a:prstGeom prst="rect">
            <a:avLst/>
          </a:prstGeom>
          <a:noFill/>
        </p:spPr>
        <p:txBody>
          <a:bodyPr wrap="square" lIns="115200" tIns="57600" rIns="115200" bIns="57600" rtlCol="0">
            <a:spAutoFit/>
          </a:bodyPr>
          <a:lstStyle/>
          <a:p>
            <a:r>
              <a:rPr lang="zh-CN" altLang="en-US" sz="1607" dirty="0">
                <a:latin typeface="Agency FB" panose="020B0503020202020204" pitchFamily="34" charset="0"/>
                <a:ea typeface="微软雅黑" panose="020B0503020204020204" pitchFamily="34" charset="-122"/>
                <a:cs typeface="+mn-ea"/>
                <a:sym typeface="Agency FB" panose="020B0503020202020204" pitchFamily="34" charset="0"/>
              </a:rPr>
              <a:t>点击更改标题</a:t>
            </a:r>
          </a:p>
        </p:txBody>
      </p:sp>
      <p:sp>
        <p:nvSpPr>
          <p:cNvPr id="50" name="PA_文本框 46">
            <a:extLst>
              <a:ext uri="{FF2B5EF4-FFF2-40B4-BE49-F238E27FC236}">
                <a16:creationId xmlns:a16="http://schemas.microsoft.com/office/drawing/2014/main" id="{F5A3C438-A439-4EB4-96A5-B572217336BF}"/>
              </a:ext>
            </a:extLst>
          </p:cNvPr>
          <p:cNvSpPr txBox="1"/>
          <p:nvPr>
            <p:custDataLst>
              <p:tags r:id="rId18"/>
            </p:custDataLst>
          </p:nvPr>
        </p:nvSpPr>
        <p:spPr>
          <a:xfrm>
            <a:off x="8280866" y="3832185"/>
            <a:ext cx="1954515" cy="363637"/>
          </a:xfrm>
          <a:prstGeom prst="rect">
            <a:avLst/>
          </a:prstGeom>
          <a:noFill/>
        </p:spPr>
        <p:txBody>
          <a:bodyPr wrap="square" lIns="115200" tIns="57600" rIns="115200" bIns="57600" rtlCol="0">
            <a:spAutoFit/>
          </a:bodyPr>
          <a:lstStyle/>
          <a:p>
            <a:r>
              <a:rPr lang="zh-CN" altLang="en-US" sz="1607" dirty="0">
                <a:latin typeface="Agency FB" panose="020B0503020202020204" pitchFamily="34" charset="0"/>
                <a:ea typeface="微软雅黑" panose="020B0503020204020204" pitchFamily="34" charset="-122"/>
                <a:cs typeface="+mn-ea"/>
                <a:sym typeface="Agency FB" panose="020B0503020202020204" pitchFamily="34" charset="0"/>
              </a:rPr>
              <a:t>点击更改标题</a:t>
            </a:r>
          </a:p>
        </p:txBody>
      </p:sp>
      <p:sp>
        <p:nvSpPr>
          <p:cNvPr id="51" name="PA_文本框 47">
            <a:extLst>
              <a:ext uri="{FF2B5EF4-FFF2-40B4-BE49-F238E27FC236}">
                <a16:creationId xmlns:a16="http://schemas.microsoft.com/office/drawing/2014/main" id="{C2993D48-7E8A-4591-80A2-7239D5179563}"/>
              </a:ext>
            </a:extLst>
          </p:cNvPr>
          <p:cNvSpPr txBox="1"/>
          <p:nvPr>
            <p:custDataLst>
              <p:tags r:id="rId19"/>
            </p:custDataLst>
          </p:nvPr>
        </p:nvSpPr>
        <p:spPr>
          <a:xfrm>
            <a:off x="7097290" y="2565607"/>
            <a:ext cx="1954515" cy="363637"/>
          </a:xfrm>
          <a:prstGeom prst="rect">
            <a:avLst/>
          </a:prstGeom>
          <a:noFill/>
        </p:spPr>
        <p:txBody>
          <a:bodyPr wrap="square" lIns="115200" tIns="57600" rIns="115200" bIns="57600" rtlCol="0">
            <a:spAutoFit/>
          </a:bodyPr>
          <a:lstStyle/>
          <a:p>
            <a:r>
              <a:rPr lang="zh-CN" altLang="en-US" sz="1607" dirty="0">
                <a:latin typeface="Agency FB" panose="020B0503020202020204" pitchFamily="34" charset="0"/>
                <a:ea typeface="微软雅黑" panose="020B0503020204020204" pitchFamily="34" charset="-122"/>
                <a:cs typeface="+mn-ea"/>
                <a:sym typeface="Agency FB" panose="020B0503020202020204" pitchFamily="34" charset="0"/>
              </a:rPr>
              <a:t>点击更改标题</a:t>
            </a:r>
          </a:p>
        </p:txBody>
      </p:sp>
      <p:sp>
        <p:nvSpPr>
          <p:cNvPr id="52" name="PA_文本框 48">
            <a:extLst>
              <a:ext uri="{FF2B5EF4-FFF2-40B4-BE49-F238E27FC236}">
                <a16:creationId xmlns:a16="http://schemas.microsoft.com/office/drawing/2014/main" id="{AD27D351-E3EE-43C4-BE7E-B99E4FC01266}"/>
              </a:ext>
            </a:extLst>
          </p:cNvPr>
          <p:cNvSpPr txBox="1"/>
          <p:nvPr>
            <p:custDataLst>
              <p:tags r:id="rId20"/>
            </p:custDataLst>
          </p:nvPr>
        </p:nvSpPr>
        <p:spPr>
          <a:xfrm>
            <a:off x="6255676" y="1330916"/>
            <a:ext cx="1954515" cy="363637"/>
          </a:xfrm>
          <a:prstGeom prst="rect">
            <a:avLst/>
          </a:prstGeom>
          <a:noFill/>
        </p:spPr>
        <p:txBody>
          <a:bodyPr wrap="square" lIns="115200" tIns="57600" rIns="115200" bIns="57600" rtlCol="0">
            <a:spAutoFit/>
          </a:bodyPr>
          <a:lstStyle/>
          <a:p>
            <a:r>
              <a:rPr lang="zh-CN" altLang="en-US" sz="1607" dirty="0">
                <a:latin typeface="Agency FB" panose="020B0503020202020204" pitchFamily="34" charset="0"/>
                <a:ea typeface="微软雅黑" panose="020B0503020204020204" pitchFamily="34" charset="-122"/>
                <a:cs typeface="+mn-ea"/>
                <a:sym typeface="Agency FB" panose="020B0503020202020204" pitchFamily="34" charset="0"/>
              </a:rPr>
              <a:t>点击更改标题</a:t>
            </a:r>
            <a:endParaRPr lang="id-ID" sz="1607"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3" name="PA_文本框 49">
            <a:extLst>
              <a:ext uri="{FF2B5EF4-FFF2-40B4-BE49-F238E27FC236}">
                <a16:creationId xmlns:a16="http://schemas.microsoft.com/office/drawing/2014/main" id="{3FAA6328-681C-4AFD-A54F-F9B1EEB5721E}"/>
              </a:ext>
            </a:extLst>
          </p:cNvPr>
          <p:cNvSpPr txBox="1"/>
          <p:nvPr>
            <p:custDataLst>
              <p:tags r:id="rId21"/>
            </p:custDataLst>
          </p:nvPr>
        </p:nvSpPr>
        <p:spPr>
          <a:xfrm>
            <a:off x="6262040" y="1743600"/>
            <a:ext cx="3915459" cy="453030"/>
          </a:xfrm>
          <a:prstGeom prst="rect">
            <a:avLst/>
          </a:prstGeom>
          <a:noFill/>
        </p:spPr>
        <p:txBody>
          <a:bodyPr wrap="square" lIns="115200" tIns="57600" rIns="181417" bIns="45355" numCol="1" spcCol="479988">
            <a:spAutoFit/>
          </a:bodyPr>
          <a:lstStyle/>
          <a:p>
            <a:pPr>
              <a:defRPr/>
            </a:pPr>
            <a:r>
              <a:rPr lang="zh-CN" altLang="en-US" sz="1134"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点击添加内容点击添加内容点击添加内容点击添加内容点击添加内容点击添加内容点击添加内容</a:t>
            </a:r>
          </a:p>
        </p:txBody>
      </p:sp>
      <p:sp>
        <p:nvSpPr>
          <p:cNvPr id="54" name="PA_文本框 50">
            <a:extLst>
              <a:ext uri="{FF2B5EF4-FFF2-40B4-BE49-F238E27FC236}">
                <a16:creationId xmlns:a16="http://schemas.microsoft.com/office/drawing/2014/main" id="{C5B6FACC-002E-4E9E-9037-F45770479EC6}"/>
              </a:ext>
            </a:extLst>
          </p:cNvPr>
          <p:cNvSpPr txBox="1"/>
          <p:nvPr>
            <p:custDataLst>
              <p:tags r:id="rId22"/>
            </p:custDataLst>
          </p:nvPr>
        </p:nvSpPr>
        <p:spPr>
          <a:xfrm>
            <a:off x="7122979" y="2807793"/>
            <a:ext cx="3915459" cy="453030"/>
          </a:xfrm>
          <a:prstGeom prst="rect">
            <a:avLst/>
          </a:prstGeom>
          <a:noFill/>
        </p:spPr>
        <p:txBody>
          <a:bodyPr wrap="square" lIns="115200" tIns="57600" rIns="181417" bIns="45355" numCol="1" spcCol="479988">
            <a:spAutoFit/>
          </a:bodyPr>
          <a:lstStyle/>
          <a:p>
            <a:pPr>
              <a:defRPr/>
            </a:pPr>
            <a:r>
              <a:rPr lang="zh-CN" altLang="en-US" sz="1134"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点击添加内容点击添加内容点击添加内容点击添加内容点击添加内容点击添加内容点击添加内容</a:t>
            </a:r>
          </a:p>
        </p:txBody>
      </p:sp>
      <p:sp>
        <p:nvSpPr>
          <p:cNvPr id="55" name="PA_文本框 51">
            <a:extLst>
              <a:ext uri="{FF2B5EF4-FFF2-40B4-BE49-F238E27FC236}">
                <a16:creationId xmlns:a16="http://schemas.microsoft.com/office/drawing/2014/main" id="{275DB916-3F5C-4FAB-BC25-E04C825543D8}"/>
              </a:ext>
            </a:extLst>
          </p:cNvPr>
          <p:cNvSpPr txBox="1"/>
          <p:nvPr>
            <p:custDataLst>
              <p:tags r:id="rId23"/>
            </p:custDataLst>
          </p:nvPr>
        </p:nvSpPr>
        <p:spPr>
          <a:xfrm>
            <a:off x="8280865" y="4154704"/>
            <a:ext cx="2589558" cy="627565"/>
          </a:xfrm>
          <a:prstGeom prst="rect">
            <a:avLst/>
          </a:prstGeom>
          <a:noFill/>
        </p:spPr>
        <p:txBody>
          <a:bodyPr wrap="square" lIns="115200" tIns="57600" rIns="181417" bIns="45355" numCol="1" spcCol="479988">
            <a:spAutoFit/>
          </a:bodyPr>
          <a:lstStyle/>
          <a:p>
            <a:pPr>
              <a:defRPr/>
            </a:pPr>
            <a:r>
              <a:rPr lang="zh-CN" altLang="en-US" sz="1134"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点击添加内容点击添加内容点击添加内容点击添加内容点击添加内容点击添加</a:t>
            </a:r>
          </a:p>
        </p:txBody>
      </p:sp>
      <p:sp>
        <p:nvSpPr>
          <p:cNvPr id="56" name="PA_文本框 52">
            <a:extLst>
              <a:ext uri="{FF2B5EF4-FFF2-40B4-BE49-F238E27FC236}">
                <a16:creationId xmlns:a16="http://schemas.microsoft.com/office/drawing/2014/main" id="{9A453CE7-4AC5-400B-A95B-BCAC2A060CC8}"/>
              </a:ext>
            </a:extLst>
          </p:cNvPr>
          <p:cNvSpPr txBox="1"/>
          <p:nvPr>
            <p:custDataLst>
              <p:tags r:id="rId24"/>
            </p:custDataLst>
          </p:nvPr>
        </p:nvSpPr>
        <p:spPr>
          <a:xfrm>
            <a:off x="7297006" y="5332637"/>
            <a:ext cx="3334438" cy="453030"/>
          </a:xfrm>
          <a:prstGeom prst="rect">
            <a:avLst/>
          </a:prstGeom>
          <a:noFill/>
        </p:spPr>
        <p:txBody>
          <a:bodyPr wrap="square" lIns="115200" tIns="57600" rIns="181417" bIns="45355" numCol="1" spcCol="479988">
            <a:spAutoFit/>
          </a:bodyPr>
          <a:lstStyle/>
          <a:p>
            <a:pPr>
              <a:defRPr/>
            </a:pPr>
            <a:r>
              <a:rPr lang="zh-CN" altLang="en-US" sz="1134" dirty="0">
                <a:solidFill>
                  <a:schemeClr val="tx1">
                    <a:lumMod val="85000"/>
                    <a:lumOff val="15000"/>
                  </a:schemeClr>
                </a:solidFill>
                <a:latin typeface="Agency FB" panose="020B0503020202020204" pitchFamily="34" charset="0"/>
                <a:ea typeface="微软雅黑" panose="020B0503020204020204" pitchFamily="34" charset="-122"/>
                <a:cs typeface="+mn-ea"/>
                <a:sym typeface="Agency FB" panose="020B0503020202020204" pitchFamily="34" charset="0"/>
              </a:rPr>
              <a:t>点击添加内容点击添加内容点击添加内容点击添加内容点击添加内容点击添加内容点击添加内容</a:t>
            </a:r>
          </a:p>
        </p:txBody>
      </p:sp>
      <p:grpSp>
        <p:nvGrpSpPr>
          <p:cNvPr id="57" name="PA_组合 18">
            <a:extLst>
              <a:ext uri="{FF2B5EF4-FFF2-40B4-BE49-F238E27FC236}">
                <a16:creationId xmlns:a16="http://schemas.microsoft.com/office/drawing/2014/main" id="{C5AA9A83-637B-4315-A73C-52B57B541450}"/>
              </a:ext>
            </a:extLst>
          </p:cNvPr>
          <p:cNvGrpSpPr/>
          <p:nvPr>
            <p:custDataLst>
              <p:tags r:id="rId25"/>
            </p:custDataLst>
          </p:nvPr>
        </p:nvGrpSpPr>
        <p:grpSpPr>
          <a:xfrm>
            <a:off x="1023266" y="1617790"/>
            <a:ext cx="2138954" cy="4407873"/>
            <a:chOff x="1879600" y="2427657"/>
            <a:chExt cx="1931988" cy="3981365"/>
          </a:xfrm>
          <a:solidFill>
            <a:srgbClr val="C0C0C0"/>
          </a:solidFill>
        </p:grpSpPr>
        <p:sp>
          <p:nvSpPr>
            <p:cNvPr id="58" name="Rounded Rectangle 19">
              <a:extLst>
                <a:ext uri="{FF2B5EF4-FFF2-40B4-BE49-F238E27FC236}">
                  <a16:creationId xmlns:a16="http://schemas.microsoft.com/office/drawing/2014/main" id="{7DE33A0C-F2C9-4F46-9A37-1A928FE04F0E}"/>
                </a:ext>
              </a:extLst>
            </p:cNvPr>
            <p:cNvSpPr/>
            <p:nvPr/>
          </p:nvSpPr>
          <p:spPr bwMode="auto">
            <a:xfrm rot="3296091" flipH="1">
              <a:off x="2526506" y="2275966"/>
              <a:ext cx="333375" cy="1627188"/>
            </a:xfrm>
            <a:prstGeom prst="roundRect">
              <a:avLst>
                <a:gd name="adj" fmla="val 50000"/>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id-ID" altLang="id-ID"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9" name="Oval 20">
              <a:extLst>
                <a:ext uri="{FF2B5EF4-FFF2-40B4-BE49-F238E27FC236}">
                  <a16:creationId xmlns:a16="http://schemas.microsoft.com/office/drawing/2014/main" id="{A7B1F5CB-0958-4359-85BF-4B5881995569}"/>
                </a:ext>
              </a:extLst>
            </p:cNvPr>
            <p:cNvSpPr>
              <a:spLocks noChangeArrowheads="1"/>
            </p:cNvSpPr>
            <p:nvPr/>
          </p:nvSpPr>
          <p:spPr bwMode="auto">
            <a:xfrm>
              <a:off x="1879938" y="2427657"/>
              <a:ext cx="823038" cy="823069"/>
            </a:xfrm>
            <a:prstGeom prst="ellipse">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id-ID" altLang="id-ID"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0" name="Rounded Rectangle 21">
              <a:extLst>
                <a:ext uri="{FF2B5EF4-FFF2-40B4-BE49-F238E27FC236}">
                  <a16:creationId xmlns:a16="http://schemas.microsoft.com/office/drawing/2014/main" id="{9D6D2FE2-BEEA-4DDD-877C-CE917D534D32}"/>
                </a:ext>
              </a:extLst>
            </p:cNvPr>
            <p:cNvSpPr/>
            <p:nvPr/>
          </p:nvSpPr>
          <p:spPr bwMode="auto">
            <a:xfrm>
              <a:off x="1954213" y="3305460"/>
              <a:ext cx="674687" cy="1408112"/>
            </a:xfrm>
            <a:prstGeom prst="roundRect">
              <a:avLst>
                <a:gd name="adj" fmla="val 29870"/>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id-ID" altLang="id-ID"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1" name="Rounded Rectangle 22">
              <a:extLst>
                <a:ext uri="{FF2B5EF4-FFF2-40B4-BE49-F238E27FC236}">
                  <a16:creationId xmlns:a16="http://schemas.microsoft.com/office/drawing/2014/main" id="{936154B6-BFAD-43B7-80FC-A290733290A5}"/>
                </a:ext>
              </a:extLst>
            </p:cNvPr>
            <p:cNvSpPr/>
            <p:nvPr/>
          </p:nvSpPr>
          <p:spPr bwMode="auto">
            <a:xfrm>
              <a:off x="1954213" y="4408772"/>
              <a:ext cx="373062" cy="2000250"/>
            </a:xfrm>
            <a:prstGeom prst="roundRect">
              <a:avLst>
                <a:gd name="adj" fmla="val 50000"/>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id-ID" altLang="id-ID"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2" name="Rounded Rectangle 23">
              <a:extLst>
                <a:ext uri="{FF2B5EF4-FFF2-40B4-BE49-F238E27FC236}">
                  <a16:creationId xmlns:a16="http://schemas.microsoft.com/office/drawing/2014/main" id="{FC4D40DB-2F27-4308-A899-FCAEE24F15DC}"/>
                </a:ext>
              </a:extLst>
            </p:cNvPr>
            <p:cNvSpPr/>
            <p:nvPr/>
          </p:nvSpPr>
          <p:spPr bwMode="auto">
            <a:xfrm rot="20452300">
              <a:off x="2325688" y="4429410"/>
              <a:ext cx="371475" cy="774700"/>
            </a:xfrm>
            <a:prstGeom prst="roundRect">
              <a:avLst>
                <a:gd name="adj" fmla="val 40463"/>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id-ID" altLang="id-ID"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3" name="Rounded Rectangle 24">
              <a:extLst>
                <a:ext uri="{FF2B5EF4-FFF2-40B4-BE49-F238E27FC236}">
                  <a16:creationId xmlns:a16="http://schemas.microsoft.com/office/drawing/2014/main" id="{CED26BBB-3293-4484-B2BE-823419EC565A}"/>
                </a:ext>
              </a:extLst>
            </p:cNvPr>
            <p:cNvSpPr/>
            <p:nvPr/>
          </p:nvSpPr>
          <p:spPr bwMode="auto">
            <a:xfrm rot="14513746">
              <a:off x="2885282" y="2583941"/>
              <a:ext cx="350837" cy="1501775"/>
            </a:xfrm>
            <a:prstGeom prst="roundRect">
              <a:avLst>
                <a:gd name="adj" fmla="val 50000"/>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id-ID" altLang="id-ID"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4" name="Rounded Rectangle 25">
              <a:extLst>
                <a:ext uri="{FF2B5EF4-FFF2-40B4-BE49-F238E27FC236}">
                  <a16:creationId xmlns:a16="http://schemas.microsoft.com/office/drawing/2014/main" id="{130A822C-04A7-42C7-A185-92DAEBB612C3}"/>
                </a:ext>
              </a:extLst>
            </p:cNvPr>
            <p:cNvSpPr/>
            <p:nvPr/>
          </p:nvSpPr>
          <p:spPr bwMode="auto">
            <a:xfrm>
              <a:off x="2413000" y="4916772"/>
              <a:ext cx="373063" cy="1423988"/>
            </a:xfrm>
            <a:prstGeom prst="roundRect">
              <a:avLst>
                <a:gd name="adj" fmla="val 42456"/>
              </a:avLst>
            </a:pr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id-ID" altLang="id-ID"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Tree>
    <p:extLst>
      <p:ext uri="{BB962C8B-B14F-4D97-AF65-F5344CB8AC3E}">
        <p14:creationId xmlns:p14="http://schemas.microsoft.com/office/powerpoint/2010/main" val="7794103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组合 4">
            <a:extLst>
              <a:ext uri="{FF2B5EF4-FFF2-40B4-BE49-F238E27FC236}">
                <a16:creationId xmlns:a16="http://schemas.microsoft.com/office/drawing/2014/main" id="{BAA98E05-AE05-4AAC-9CAB-632B503FB495}"/>
              </a:ext>
            </a:extLst>
          </p:cNvPr>
          <p:cNvGrpSpPr/>
          <p:nvPr/>
        </p:nvGrpSpPr>
        <p:grpSpPr>
          <a:xfrm>
            <a:off x="6419639" y="1212632"/>
            <a:ext cx="3215908" cy="839237"/>
            <a:chOff x="5303122" y="2042108"/>
            <a:chExt cx="2725262" cy="710806"/>
          </a:xfrm>
        </p:grpSpPr>
        <p:grpSp>
          <p:nvGrpSpPr>
            <p:cNvPr id="6" name="组合 5">
              <a:extLst>
                <a:ext uri="{FF2B5EF4-FFF2-40B4-BE49-F238E27FC236}">
                  <a16:creationId xmlns:a16="http://schemas.microsoft.com/office/drawing/2014/main" id="{CCD68C33-E3CB-488C-A1B7-2A046E2FAC23}"/>
                </a:ext>
              </a:extLst>
            </p:cNvPr>
            <p:cNvGrpSpPr/>
            <p:nvPr/>
          </p:nvGrpSpPr>
          <p:grpSpPr>
            <a:xfrm>
              <a:off x="5303122" y="2104842"/>
              <a:ext cx="1080120" cy="648072"/>
              <a:chOff x="741980" y="4365225"/>
              <a:chExt cx="1080120" cy="648072"/>
            </a:xfrm>
          </p:grpSpPr>
          <p:sp>
            <p:nvSpPr>
              <p:cNvPr id="9" name="Text Box 104">
                <a:extLst>
                  <a:ext uri="{FF2B5EF4-FFF2-40B4-BE49-F238E27FC236}">
                    <a16:creationId xmlns:a16="http://schemas.microsoft.com/office/drawing/2014/main" id="{685FA64E-131E-43F7-BFAB-9C7F59F0AFBF}"/>
                  </a:ext>
                </a:extLst>
              </p:cNvPr>
              <p:cNvSpPr txBox="1">
                <a:spLocks noChangeArrowheads="1"/>
              </p:cNvSpPr>
              <p:nvPr/>
            </p:nvSpPr>
            <p:spPr bwMode="auto">
              <a:xfrm>
                <a:off x="768943" y="4365225"/>
                <a:ext cx="1053157" cy="570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en-US" altLang="zh-CN" sz="3780" b="1" i="1" dirty="0">
                    <a:latin typeface="Agency FB" panose="020B0503020202020204" pitchFamily="34" charset="0"/>
                    <a:ea typeface="微软雅黑" panose="020B0503020204020204" pitchFamily="34" charset="-122"/>
                    <a:cs typeface="+mn-ea"/>
                    <a:sym typeface="Agency FB" panose="020B0503020202020204" pitchFamily="34" charset="0"/>
                  </a:rPr>
                  <a:t>01</a:t>
                </a:r>
                <a:endParaRPr lang="zh-CN" altLang="en-US" sz="3780" b="1"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Line 103">
                <a:extLst>
                  <a:ext uri="{FF2B5EF4-FFF2-40B4-BE49-F238E27FC236}">
                    <a16:creationId xmlns:a16="http://schemas.microsoft.com/office/drawing/2014/main" id="{B0CF5140-4E28-45E2-8D2A-25C77E25B39D}"/>
                  </a:ext>
                </a:extLst>
              </p:cNvPr>
              <p:cNvSpPr>
                <a:spLocks noChangeShapeType="1"/>
              </p:cNvSpPr>
              <p:nvPr/>
            </p:nvSpPr>
            <p:spPr bwMode="auto">
              <a:xfrm rot="16200000">
                <a:off x="1173980" y="3933225"/>
                <a:ext cx="0" cy="864000"/>
              </a:xfrm>
              <a:prstGeom prst="line">
                <a:avLst/>
              </a:prstGeom>
              <a:noFill/>
              <a:ln w="9525">
                <a:solidFill>
                  <a:schemeClr val="accent1"/>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7">
                  <a:ln>
                    <a:solidFill>
                      <a:srgbClr val="EA6254"/>
                    </a:solidFill>
                  </a:ln>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Line 103">
                <a:extLst>
                  <a:ext uri="{FF2B5EF4-FFF2-40B4-BE49-F238E27FC236}">
                    <a16:creationId xmlns:a16="http://schemas.microsoft.com/office/drawing/2014/main" id="{25211C03-1545-4767-B86D-6508D4D3410C}"/>
                  </a:ext>
                </a:extLst>
              </p:cNvPr>
              <p:cNvSpPr>
                <a:spLocks noChangeShapeType="1"/>
              </p:cNvSpPr>
              <p:nvPr/>
            </p:nvSpPr>
            <p:spPr bwMode="auto">
              <a:xfrm rot="16200000">
                <a:off x="1176533" y="4581297"/>
                <a:ext cx="0" cy="864000"/>
              </a:xfrm>
              <a:prstGeom prst="line">
                <a:avLst/>
              </a:prstGeom>
              <a:noFill/>
              <a:ln w="9525">
                <a:solidFill>
                  <a:schemeClr val="accent1"/>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7">
                  <a:ln>
                    <a:solidFill>
                      <a:srgbClr val="EA6254"/>
                    </a:solidFill>
                  </a:ln>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7" name="Text Box 104">
              <a:extLst>
                <a:ext uri="{FF2B5EF4-FFF2-40B4-BE49-F238E27FC236}">
                  <a16:creationId xmlns:a16="http://schemas.microsoft.com/office/drawing/2014/main" id="{0005B353-31BB-4F02-B4B2-6F6440A2D6B4}"/>
                </a:ext>
              </a:extLst>
            </p:cNvPr>
            <p:cNvSpPr txBox="1">
              <a:spLocks noChangeArrowheads="1"/>
            </p:cNvSpPr>
            <p:nvPr/>
          </p:nvSpPr>
          <p:spPr bwMode="auto">
            <a:xfrm>
              <a:off x="6266189" y="2042108"/>
              <a:ext cx="1053157" cy="262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417" b="1" dirty="0">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8" name="矩形 18">
              <a:extLst>
                <a:ext uri="{FF2B5EF4-FFF2-40B4-BE49-F238E27FC236}">
                  <a16:creationId xmlns:a16="http://schemas.microsoft.com/office/drawing/2014/main" id="{D985C1E3-D688-4A4B-96AB-02A323AF7D04}"/>
                </a:ext>
              </a:extLst>
            </p:cNvPr>
            <p:cNvSpPr>
              <a:spLocks noChangeArrowheads="1"/>
            </p:cNvSpPr>
            <p:nvPr/>
          </p:nvSpPr>
          <p:spPr bwMode="auto">
            <a:xfrm>
              <a:off x="6273229" y="2330140"/>
              <a:ext cx="1755155" cy="41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134" dirty="0">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2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134"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2" name="组合 11">
            <a:extLst>
              <a:ext uri="{FF2B5EF4-FFF2-40B4-BE49-F238E27FC236}">
                <a16:creationId xmlns:a16="http://schemas.microsoft.com/office/drawing/2014/main" id="{09CAF75F-361B-4EE0-A66D-F0A8F40F4242}"/>
              </a:ext>
            </a:extLst>
          </p:cNvPr>
          <p:cNvGrpSpPr/>
          <p:nvPr/>
        </p:nvGrpSpPr>
        <p:grpSpPr>
          <a:xfrm>
            <a:off x="6419639" y="3809461"/>
            <a:ext cx="3215908" cy="842446"/>
            <a:chOff x="5375130" y="4293096"/>
            <a:chExt cx="2725262" cy="713523"/>
          </a:xfrm>
        </p:grpSpPr>
        <p:grpSp>
          <p:nvGrpSpPr>
            <p:cNvPr id="13" name="组合 12">
              <a:extLst>
                <a:ext uri="{FF2B5EF4-FFF2-40B4-BE49-F238E27FC236}">
                  <a16:creationId xmlns:a16="http://schemas.microsoft.com/office/drawing/2014/main" id="{F151122B-EFCD-4457-B13F-59B48C5F3C8C}"/>
                </a:ext>
              </a:extLst>
            </p:cNvPr>
            <p:cNvGrpSpPr/>
            <p:nvPr/>
          </p:nvGrpSpPr>
          <p:grpSpPr>
            <a:xfrm>
              <a:off x="5375130" y="4358547"/>
              <a:ext cx="1080120" cy="648072"/>
              <a:chOff x="741980" y="4365225"/>
              <a:chExt cx="1080120" cy="648072"/>
            </a:xfrm>
          </p:grpSpPr>
          <p:sp>
            <p:nvSpPr>
              <p:cNvPr id="17" name="Text Box 104">
                <a:extLst>
                  <a:ext uri="{FF2B5EF4-FFF2-40B4-BE49-F238E27FC236}">
                    <a16:creationId xmlns:a16="http://schemas.microsoft.com/office/drawing/2014/main" id="{B84088EC-A2BF-4F93-8F45-6BC4EB7AAB7B}"/>
                  </a:ext>
                </a:extLst>
              </p:cNvPr>
              <p:cNvSpPr txBox="1">
                <a:spLocks noChangeArrowheads="1"/>
              </p:cNvSpPr>
              <p:nvPr/>
            </p:nvSpPr>
            <p:spPr bwMode="auto">
              <a:xfrm>
                <a:off x="768943" y="4365225"/>
                <a:ext cx="1053157" cy="570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en-US" altLang="zh-CN" sz="3780" b="1" i="1" dirty="0">
                    <a:latin typeface="Agency FB" panose="020B0503020202020204" pitchFamily="34" charset="0"/>
                    <a:ea typeface="微软雅黑" panose="020B0503020204020204" pitchFamily="34" charset="-122"/>
                    <a:cs typeface="+mn-ea"/>
                    <a:sym typeface="Agency FB" panose="020B0503020202020204" pitchFamily="34" charset="0"/>
                  </a:rPr>
                  <a:t>03</a:t>
                </a:r>
                <a:endParaRPr lang="zh-CN" altLang="en-US" sz="3780" b="1"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Line 103">
                <a:extLst>
                  <a:ext uri="{FF2B5EF4-FFF2-40B4-BE49-F238E27FC236}">
                    <a16:creationId xmlns:a16="http://schemas.microsoft.com/office/drawing/2014/main" id="{428E4305-F802-4545-BE35-B9DEC9C287E4}"/>
                  </a:ext>
                </a:extLst>
              </p:cNvPr>
              <p:cNvSpPr>
                <a:spLocks noChangeShapeType="1"/>
              </p:cNvSpPr>
              <p:nvPr/>
            </p:nvSpPr>
            <p:spPr bwMode="auto">
              <a:xfrm rot="16200000">
                <a:off x="1173980" y="3933225"/>
                <a:ext cx="0" cy="864000"/>
              </a:xfrm>
              <a:prstGeom prst="line">
                <a:avLst/>
              </a:prstGeom>
              <a:noFill/>
              <a:ln w="9525">
                <a:solidFill>
                  <a:schemeClr val="accent3"/>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7"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Line 103">
                <a:extLst>
                  <a:ext uri="{FF2B5EF4-FFF2-40B4-BE49-F238E27FC236}">
                    <a16:creationId xmlns:a16="http://schemas.microsoft.com/office/drawing/2014/main" id="{142678AD-EDDC-4B6E-9417-946816572FF3}"/>
                  </a:ext>
                </a:extLst>
              </p:cNvPr>
              <p:cNvSpPr>
                <a:spLocks noChangeShapeType="1"/>
              </p:cNvSpPr>
              <p:nvPr/>
            </p:nvSpPr>
            <p:spPr bwMode="auto">
              <a:xfrm rot="16200000">
                <a:off x="1176533" y="4581297"/>
                <a:ext cx="0" cy="864000"/>
              </a:xfrm>
              <a:prstGeom prst="line">
                <a:avLst/>
              </a:prstGeom>
              <a:noFill/>
              <a:ln w="9525">
                <a:solidFill>
                  <a:schemeClr val="accent3"/>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7"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4" name="组合 13">
              <a:extLst>
                <a:ext uri="{FF2B5EF4-FFF2-40B4-BE49-F238E27FC236}">
                  <a16:creationId xmlns:a16="http://schemas.microsoft.com/office/drawing/2014/main" id="{713B7272-E278-4AF1-95C4-20851D49B3D2}"/>
                </a:ext>
              </a:extLst>
            </p:cNvPr>
            <p:cNvGrpSpPr/>
            <p:nvPr/>
          </p:nvGrpSpPr>
          <p:grpSpPr>
            <a:xfrm>
              <a:off x="6338197" y="4293096"/>
              <a:ext cx="1762195" cy="705386"/>
              <a:chOff x="6338197" y="4293096"/>
              <a:chExt cx="1762195" cy="705386"/>
            </a:xfrm>
          </p:grpSpPr>
          <p:sp>
            <p:nvSpPr>
              <p:cNvPr id="15" name="Text Box 104">
                <a:extLst>
                  <a:ext uri="{FF2B5EF4-FFF2-40B4-BE49-F238E27FC236}">
                    <a16:creationId xmlns:a16="http://schemas.microsoft.com/office/drawing/2014/main" id="{FE820184-C902-4EF3-A3E6-5363F3998EAB}"/>
                  </a:ext>
                </a:extLst>
              </p:cNvPr>
              <p:cNvSpPr txBox="1">
                <a:spLocks noChangeArrowheads="1"/>
              </p:cNvSpPr>
              <p:nvPr/>
            </p:nvSpPr>
            <p:spPr bwMode="auto">
              <a:xfrm>
                <a:off x="6338197" y="4293096"/>
                <a:ext cx="1053157" cy="262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417" b="1" dirty="0">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16" name="矩形 18">
                <a:extLst>
                  <a:ext uri="{FF2B5EF4-FFF2-40B4-BE49-F238E27FC236}">
                    <a16:creationId xmlns:a16="http://schemas.microsoft.com/office/drawing/2014/main" id="{3CE82C13-DA8C-494D-81DC-6F251AD16B58}"/>
                  </a:ext>
                </a:extLst>
              </p:cNvPr>
              <p:cNvSpPr>
                <a:spLocks noChangeArrowheads="1"/>
              </p:cNvSpPr>
              <p:nvPr/>
            </p:nvSpPr>
            <p:spPr bwMode="auto">
              <a:xfrm>
                <a:off x="6345237" y="4581128"/>
                <a:ext cx="1755155" cy="41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134" dirty="0">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2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134"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nvGrpSpPr>
          <p:cNvPr id="20" name="组合 19">
            <a:extLst>
              <a:ext uri="{FF2B5EF4-FFF2-40B4-BE49-F238E27FC236}">
                <a16:creationId xmlns:a16="http://schemas.microsoft.com/office/drawing/2014/main" id="{E18AD47D-1B0F-43FE-ABC9-155C67252F6E}"/>
              </a:ext>
            </a:extLst>
          </p:cNvPr>
          <p:cNvGrpSpPr/>
          <p:nvPr/>
        </p:nvGrpSpPr>
        <p:grpSpPr>
          <a:xfrm>
            <a:off x="713482" y="5177969"/>
            <a:ext cx="3316664" cy="881566"/>
            <a:chOff x="539552" y="5301208"/>
            <a:chExt cx="2810645" cy="746656"/>
          </a:xfrm>
        </p:grpSpPr>
        <p:grpSp>
          <p:nvGrpSpPr>
            <p:cNvPr id="21" name="组合 20">
              <a:extLst>
                <a:ext uri="{FF2B5EF4-FFF2-40B4-BE49-F238E27FC236}">
                  <a16:creationId xmlns:a16="http://schemas.microsoft.com/office/drawing/2014/main" id="{3AE16C98-82BD-4647-B691-3D22B2A68133}"/>
                </a:ext>
              </a:extLst>
            </p:cNvPr>
            <p:cNvGrpSpPr/>
            <p:nvPr/>
          </p:nvGrpSpPr>
          <p:grpSpPr>
            <a:xfrm>
              <a:off x="2270077" y="5399792"/>
              <a:ext cx="1080120" cy="648072"/>
              <a:chOff x="741980" y="4365225"/>
              <a:chExt cx="1080120" cy="648072"/>
            </a:xfrm>
          </p:grpSpPr>
          <p:sp>
            <p:nvSpPr>
              <p:cNvPr id="25" name="Text Box 104">
                <a:extLst>
                  <a:ext uri="{FF2B5EF4-FFF2-40B4-BE49-F238E27FC236}">
                    <a16:creationId xmlns:a16="http://schemas.microsoft.com/office/drawing/2014/main" id="{4BCE445F-1C10-424C-B6B0-1BE009B6C8B0}"/>
                  </a:ext>
                </a:extLst>
              </p:cNvPr>
              <p:cNvSpPr txBox="1">
                <a:spLocks noChangeArrowheads="1"/>
              </p:cNvSpPr>
              <p:nvPr/>
            </p:nvSpPr>
            <p:spPr bwMode="auto">
              <a:xfrm>
                <a:off x="768943" y="4365225"/>
                <a:ext cx="1053157" cy="570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en-US" altLang="zh-CN" sz="3780" b="1" i="1" dirty="0">
                    <a:latin typeface="Agency FB" panose="020B0503020202020204" pitchFamily="34" charset="0"/>
                    <a:ea typeface="微软雅黑" panose="020B0503020204020204" pitchFamily="34" charset="-122"/>
                    <a:cs typeface="+mn-ea"/>
                    <a:sym typeface="Agency FB" panose="020B0503020202020204" pitchFamily="34" charset="0"/>
                  </a:rPr>
                  <a:t>04</a:t>
                </a:r>
                <a:endParaRPr lang="zh-CN" altLang="en-US" sz="3780" b="1"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Line 103">
                <a:extLst>
                  <a:ext uri="{FF2B5EF4-FFF2-40B4-BE49-F238E27FC236}">
                    <a16:creationId xmlns:a16="http://schemas.microsoft.com/office/drawing/2014/main" id="{10A4D06D-48D5-452F-AF41-6A57CBEAD5C0}"/>
                  </a:ext>
                </a:extLst>
              </p:cNvPr>
              <p:cNvSpPr>
                <a:spLocks noChangeShapeType="1"/>
              </p:cNvSpPr>
              <p:nvPr/>
            </p:nvSpPr>
            <p:spPr bwMode="auto">
              <a:xfrm rot="16200000">
                <a:off x="1173980" y="3933225"/>
                <a:ext cx="0" cy="864000"/>
              </a:xfrm>
              <a:prstGeom prst="line">
                <a:avLst/>
              </a:prstGeom>
              <a:noFill/>
              <a:ln w="9525">
                <a:solidFill>
                  <a:schemeClr val="accent4"/>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7"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Line 103">
                <a:extLst>
                  <a:ext uri="{FF2B5EF4-FFF2-40B4-BE49-F238E27FC236}">
                    <a16:creationId xmlns:a16="http://schemas.microsoft.com/office/drawing/2014/main" id="{E8730C0F-2ECA-4BFB-9742-348C63AE5E97}"/>
                  </a:ext>
                </a:extLst>
              </p:cNvPr>
              <p:cNvSpPr>
                <a:spLocks noChangeShapeType="1"/>
              </p:cNvSpPr>
              <p:nvPr/>
            </p:nvSpPr>
            <p:spPr bwMode="auto">
              <a:xfrm rot="16200000">
                <a:off x="1176533" y="4581297"/>
                <a:ext cx="0" cy="864000"/>
              </a:xfrm>
              <a:prstGeom prst="line">
                <a:avLst/>
              </a:prstGeom>
              <a:noFill/>
              <a:ln w="9525">
                <a:solidFill>
                  <a:schemeClr val="accent4"/>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7"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2" name="组合 21">
              <a:extLst>
                <a:ext uri="{FF2B5EF4-FFF2-40B4-BE49-F238E27FC236}">
                  <a16:creationId xmlns:a16="http://schemas.microsoft.com/office/drawing/2014/main" id="{CD838B32-8DDC-4087-A5C5-84D453B8BD11}"/>
                </a:ext>
              </a:extLst>
            </p:cNvPr>
            <p:cNvGrpSpPr/>
            <p:nvPr/>
          </p:nvGrpSpPr>
          <p:grpSpPr>
            <a:xfrm>
              <a:off x="539552" y="5301208"/>
              <a:ext cx="1845245" cy="705386"/>
              <a:chOff x="539552" y="5301208"/>
              <a:chExt cx="1845245" cy="705386"/>
            </a:xfrm>
          </p:grpSpPr>
          <p:sp>
            <p:nvSpPr>
              <p:cNvPr id="23" name="Text Box 104">
                <a:extLst>
                  <a:ext uri="{FF2B5EF4-FFF2-40B4-BE49-F238E27FC236}">
                    <a16:creationId xmlns:a16="http://schemas.microsoft.com/office/drawing/2014/main" id="{23BA1F55-A5FD-4B94-A4C1-DEFFD1FEF358}"/>
                  </a:ext>
                </a:extLst>
              </p:cNvPr>
              <p:cNvSpPr txBox="1">
                <a:spLocks noChangeArrowheads="1"/>
              </p:cNvSpPr>
              <p:nvPr/>
            </p:nvSpPr>
            <p:spPr bwMode="auto">
              <a:xfrm>
                <a:off x="1331640" y="5301208"/>
                <a:ext cx="1053157" cy="262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417" b="1" dirty="0">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24" name="矩形 18">
                <a:extLst>
                  <a:ext uri="{FF2B5EF4-FFF2-40B4-BE49-F238E27FC236}">
                    <a16:creationId xmlns:a16="http://schemas.microsoft.com/office/drawing/2014/main" id="{ADEA5A8B-ECED-46E4-A372-485F79F08C8C}"/>
                  </a:ext>
                </a:extLst>
              </p:cNvPr>
              <p:cNvSpPr>
                <a:spLocks noChangeArrowheads="1"/>
              </p:cNvSpPr>
              <p:nvPr/>
            </p:nvSpPr>
            <p:spPr bwMode="auto">
              <a:xfrm>
                <a:off x="539552" y="5589240"/>
                <a:ext cx="1755155" cy="41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134" dirty="0">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2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134"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nvGrpSpPr>
          <p:cNvPr id="28" name="组合 27">
            <a:extLst>
              <a:ext uri="{FF2B5EF4-FFF2-40B4-BE49-F238E27FC236}">
                <a16:creationId xmlns:a16="http://schemas.microsoft.com/office/drawing/2014/main" id="{383F48AA-C0AD-49F6-8EB4-23B224182CEA}"/>
              </a:ext>
            </a:extLst>
          </p:cNvPr>
          <p:cNvGrpSpPr/>
          <p:nvPr/>
        </p:nvGrpSpPr>
        <p:grpSpPr>
          <a:xfrm>
            <a:off x="713481" y="2485101"/>
            <a:ext cx="3326940" cy="842050"/>
            <a:chOff x="539552" y="3119847"/>
            <a:chExt cx="2819354" cy="713187"/>
          </a:xfrm>
        </p:grpSpPr>
        <p:grpSp>
          <p:nvGrpSpPr>
            <p:cNvPr id="29" name="组合 28">
              <a:extLst>
                <a:ext uri="{FF2B5EF4-FFF2-40B4-BE49-F238E27FC236}">
                  <a16:creationId xmlns:a16="http://schemas.microsoft.com/office/drawing/2014/main" id="{6C774E0F-268B-4FA1-9A6C-AFBA1954F6F5}"/>
                </a:ext>
              </a:extLst>
            </p:cNvPr>
            <p:cNvGrpSpPr/>
            <p:nvPr/>
          </p:nvGrpSpPr>
          <p:grpSpPr>
            <a:xfrm>
              <a:off x="539552" y="3119847"/>
              <a:ext cx="1755155" cy="680626"/>
              <a:chOff x="539552" y="3119847"/>
              <a:chExt cx="1755155" cy="680626"/>
            </a:xfrm>
          </p:grpSpPr>
          <p:sp>
            <p:nvSpPr>
              <p:cNvPr id="34" name="Text Box 104">
                <a:extLst>
                  <a:ext uri="{FF2B5EF4-FFF2-40B4-BE49-F238E27FC236}">
                    <a16:creationId xmlns:a16="http://schemas.microsoft.com/office/drawing/2014/main" id="{DA40C1C7-CCCB-44DA-8056-A48154BDE650}"/>
                  </a:ext>
                </a:extLst>
              </p:cNvPr>
              <p:cNvSpPr txBox="1">
                <a:spLocks noChangeArrowheads="1"/>
              </p:cNvSpPr>
              <p:nvPr/>
            </p:nvSpPr>
            <p:spPr bwMode="auto">
              <a:xfrm>
                <a:off x="1286266" y="3119847"/>
                <a:ext cx="983811" cy="262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417" b="1" dirty="0">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35" name="矩形 18">
                <a:extLst>
                  <a:ext uri="{FF2B5EF4-FFF2-40B4-BE49-F238E27FC236}">
                    <a16:creationId xmlns:a16="http://schemas.microsoft.com/office/drawing/2014/main" id="{7B045C18-CA28-462B-A9EB-6CDAEE1F221C}"/>
                  </a:ext>
                </a:extLst>
              </p:cNvPr>
              <p:cNvSpPr>
                <a:spLocks noChangeArrowheads="1"/>
              </p:cNvSpPr>
              <p:nvPr/>
            </p:nvSpPr>
            <p:spPr bwMode="auto">
              <a:xfrm>
                <a:off x="539552" y="3383119"/>
                <a:ext cx="1755155" cy="417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134" dirty="0">
                  <a:latin typeface="Agency FB" panose="020B0503020202020204" pitchFamily="34" charset="0"/>
                  <a:ea typeface="微软雅黑" panose="020B0503020204020204" pitchFamily="34" charset="-122"/>
                  <a:cs typeface="+mn-ea"/>
                  <a:sym typeface="Agency FB" panose="020B0503020202020204" pitchFamily="34" charset="0"/>
                </a:endParaRPr>
              </a:p>
              <a:p>
                <a:pPr>
                  <a:lnSpc>
                    <a:spcPct val="120000"/>
                  </a:lnSpc>
                </a:pPr>
                <a:r>
                  <a:rPr lang="zh-CN" altLang="en-US" sz="1134"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插入相应文字文字文字</a:t>
                </a:r>
                <a:endParaRPr lang="en-US" altLang="zh-CN" sz="1134"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30" name="组合 29">
              <a:extLst>
                <a:ext uri="{FF2B5EF4-FFF2-40B4-BE49-F238E27FC236}">
                  <a16:creationId xmlns:a16="http://schemas.microsoft.com/office/drawing/2014/main" id="{056878C2-0A39-4B78-9AFF-4CE98C318150}"/>
                </a:ext>
              </a:extLst>
            </p:cNvPr>
            <p:cNvGrpSpPr/>
            <p:nvPr/>
          </p:nvGrpSpPr>
          <p:grpSpPr>
            <a:xfrm>
              <a:off x="2278786" y="3168272"/>
              <a:ext cx="1080120" cy="664762"/>
              <a:chOff x="741980" y="4348535"/>
              <a:chExt cx="1080120" cy="664762"/>
            </a:xfrm>
          </p:grpSpPr>
          <p:sp>
            <p:nvSpPr>
              <p:cNvPr id="31" name="Text Box 104">
                <a:extLst>
                  <a:ext uri="{FF2B5EF4-FFF2-40B4-BE49-F238E27FC236}">
                    <a16:creationId xmlns:a16="http://schemas.microsoft.com/office/drawing/2014/main" id="{7FA7509F-750E-45D2-A41A-12ED7576D82E}"/>
                  </a:ext>
                </a:extLst>
              </p:cNvPr>
              <p:cNvSpPr txBox="1">
                <a:spLocks noChangeArrowheads="1"/>
              </p:cNvSpPr>
              <p:nvPr/>
            </p:nvSpPr>
            <p:spPr bwMode="auto">
              <a:xfrm>
                <a:off x="768943" y="4348535"/>
                <a:ext cx="1053157" cy="570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en-US" altLang="zh-CN" sz="3780" b="1" i="1" dirty="0">
                    <a:latin typeface="Agency FB" panose="020B0503020202020204" pitchFamily="34" charset="0"/>
                    <a:ea typeface="微软雅黑" panose="020B0503020204020204" pitchFamily="34" charset="-122"/>
                    <a:cs typeface="+mn-ea"/>
                    <a:sym typeface="Agency FB" panose="020B0503020202020204" pitchFamily="34" charset="0"/>
                  </a:rPr>
                  <a:t>02</a:t>
                </a:r>
                <a:endParaRPr lang="zh-CN" altLang="en-US" sz="3780" b="1" i="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Line 103">
                <a:extLst>
                  <a:ext uri="{FF2B5EF4-FFF2-40B4-BE49-F238E27FC236}">
                    <a16:creationId xmlns:a16="http://schemas.microsoft.com/office/drawing/2014/main" id="{0188DAEE-51B5-4EEB-9633-A027E5DD7CFF}"/>
                  </a:ext>
                </a:extLst>
              </p:cNvPr>
              <p:cNvSpPr>
                <a:spLocks noChangeShapeType="1"/>
              </p:cNvSpPr>
              <p:nvPr/>
            </p:nvSpPr>
            <p:spPr bwMode="auto">
              <a:xfrm rot="16200000">
                <a:off x="1173980" y="3933225"/>
                <a:ext cx="0" cy="864000"/>
              </a:xfrm>
              <a:prstGeom prst="line">
                <a:avLst/>
              </a:prstGeom>
              <a:noFill/>
              <a:ln w="9525">
                <a:solidFill>
                  <a:schemeClr val="accent2"/>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7"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Line 103">
                <a:extLst>
                  <a:ext uri="{FF2B5EF4-FFF2-40B4-BE49-F238E27FC236}">
                    <a16:creationId xmlns:a16="http://schemas.microsoft.com/office/drawing/2014/main" id="{4343D122-177C-44BB-89BD-793CB9734719}"/>
                  </a:ext>
                </a:extLst>
              </p:cNvPr>
              <p:cNvSpPr>
                <a:spLocks noChangeShapeType="1"/>
              </p:cNvSpPr>
              <p:nvPr/>
            </p:nvSpPr>
            <p:spPr bwMode="auto">
              <a:xfrm rot="16200000">
                <a:off x="1176533" y="4581297"/>
                <a:ext cx="0" cy="864000"/>
              </a:xfrm>
              <a:prstGeom prst="line">
                <a:avLst/>
              </a:prstGeom>
              <a:noFill/>
              <a:ln w="9525">
                <a:solidFill>
                  <a:schemeClr val="accent2"/>
                </a:solidFill>
                <a:prstDash val="dash"/>
                <a:round/>
                <a:headEnd type="oval" w="med" len="me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7"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36" name="Freeform 6">
            <a:extLst>
              <a:ext uri="{FF2B5EF4-FFF2-40B4-BE49-F238E27FC236}">
                <a16:creationId xmlns:a16="http://schemas.microsoft.com/office/drawing/2014/main" id="{1E34B57A-C388-43F1-862D-39C3397AAC62}"/>
              </a:ext>
            </a:extLst>
          </p:cNvPr>
          <p:cNvSpPr>
            <a:spLocks/>
          </p:cNvSpPr>
          <p:nvPr/>
        </p:nvSpPr>
        <p:spPr bwMode="auto">
          <a:xfrm>
            <a:off x="4363880" y="4177338"/>
            <a:ext cx="1630900" cy="1564256"/>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bg1"/>
          </a:solidFill>
          <a:ln>
            <a:solidFill>
              <a:srgbClr val="B6B6B6"/>
            </a:solidFill>
          </a:ln>
          <a:effectLst>
            <a:outerShdw blurRad="50800" dist="38100" dir="2700000" algn="tl" rotWithShape="0">
              <a:prstClr val="black">
                <a:alpha val="40000"/>
              </a:prstClr>
            </a:outerShdw>
          </a:effectLst>
        </p:spPr>
        <p:txBody>
          <a:bodyPr vert="horz" wrap="square" lIns="86350" tIns="43176" rIns="86350" bIns="43176" numCol="1" anchor="t" anchorCtr="0" compatLnSpc="1">
            <a:prstTxWarp prst="textNoShape">
              <a:avLst/>
            </a:prstTxWarp>
          </a:bodyPr>
          <a:lstStyle/>
          <a:p>
            <a:endParaRPr lang="zh-CN" altLang="en-US" sz="1607">
              <a:sym typeface="Agency FB" panose="020B0503020202020204" pitchFamily="34" charset="0"/>
            </a:endParaRPr>
          </a:p>
        </p:txBody>
      </p:sp>
      <p:sp>
        <p:nvSpPr>
          <p:cNvPr id="37" name="Freeform 6">
            <a:extLst>
              <a:ext uri="{FF2B5EF4-FFF2-40B4-BE49-F238E27FC236}">
                <a16:creationId xmlns:a16="http://schemas.microsoft.com/office/drawing/2014/main" id="{F4A0D45D-BDBA-45BD-9414-40554F4E68F6}"/>
              </a:ext>
            </a:extLst>
          </p:cNvPr>
          <p:cNvSpPr>
            <a:spLocks/>
          </p:cNvSpPr>
          <p:nvPr/>
        </p:nvSpPr>
        <p:spPr bwMode="auto">
          <a:xfrm flipV="1">
            <a:off x="4295338" y="2747731"/>
            <a:ext cx="1749272" cy="1769682"/>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bg1"/>
          </a:solidFill>
          <a:ln>
            <a:solidFill>
              <a:srgbClr val="B6B6B6"/>
            </a:solidFill>
          </a:ln>
          <a:effectLst>
            <a:outerShdw blurRad="50800" dist="38100" dir="2700000" algn="tl" rotWithShape="0">
              <a:prstClr val="black">
                <a:alpha val="40000"/>
              </a:prstClr>
            </a:outerShdw>
          </a:effectLst>
        </p:spPr>
        <p:txBody>
          <a:bodyPr vert="horz" wrap="square" lIns="86350" tIns="43176" rIns="86350" bIns="43176" numCol="1" anchor="t" anchorCtr="0" compatLnSpc="1">
            <a:prstTxWarp prst="textNoShape">
              <a:avLst/>
            </a:prstTxWarp>
          </a:bodyPr>
          <a:lstStyle/>
          <a:p>
            <a:endParaRPr lang="zh-CN" altLang="en-US" sz="1607">
              <a:sym typeface="Agency FB" panose="020B0503020202020204" pitchFamily="34" charset="0"/>
            </a:endParaRPr>
          </a:p>
        </p:txBody>
      </p:sp>
      <p:grpSp>
        <p:nvGrpSpPr>
          <p:cNvPr id="38" name="组合 37">
            <a:extLst>
              <a:ext uri="{FF2B5EF4-FFF2-40B4-BE49-F238E27FC236}">
                <a16:creationId xmlns:a16="http://schemas.microsoft.com/office/drawing/2014/main" id="{CF345CB2-46FC-4A0E-9817-BB67839732C8}"/>
              </a:ext>
            </a:extLst>
          </p:cNvPr>
          <p:cNvGrpSpPr/>
          <p:nvPr/>
        </p:nvGrpSpPr>
        <p:grpSpPr>
          <a:xfrm>
            <a:off x="5196973" y="3738763"/>
            <a:ext cx="1137694" cy="1138319"/>
            <a:chOff x="4555028" y="3794217"/>
            <a:chExt cx="964118" cy="964117"/>
          </a:xfrm>
        </p:grpSpPr>
        <p:sp>
          <p:nvSpPr>
            <p:cNvPr id="39" name="椭圆 38">
              <a:extLst>
                <a:ext uri="{FF2B5EF4-FFF2-40B4-BE49-F238E27FC236}">
                  <a16:creationId xmlns:a16="http://schemas.microsoft.com/office/drawing/2014/main" id="{E45B0007-E34B-4D55-8181-F45665BD3AB1}"/>
                </a:ext>
              </a:extLst>
            </p:cNvPr>
            <p:cNvSpPr/>
            <p:nvPr/>
          </p:nvSpPr>
          <p:spPr>
            <a:xfrm flipV="1">
              <a:off x="4555028" y="3794217"/>
              <a:ext cx="964118" cy="964117"/>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0" name="椭圆 39">
              <a:extLst>
                <a:ext uri="{FF2B5EF4-FFF2-40B4-BE49-F238E27FC236}">
                  <a16:creationId xmlns:a16="http://schemas.microsoft.com/office/drawing/2014/main" id="{C9456178-0816-47C6-A7C5-0CFA79191ECC}"/>
                </a:ext>
              </a:extLst>
            </p:cNvPr>
            <p:cNvSpPr/>
            <p:nvPr/>
          </p:nvSpPr>
          <p:spPr>
            <a:xfrm flipV="1">
              <a:off x="4628319" y="3863322"/>
              <a:ext cx="826835" cy="826835"/>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KSO_Shape">
              <a:extLst>
                <a:ext uri="{FF2B5EF4-FFF2-40B4-BE49-F238E27FC236}">
                  <a16:creationId xmlns:a16="http://schemas.microsoft.com/office/drawing/2014/main" id="{44DD0BF0-345D-408B-852D-56A1DF8AFD7A}"/>
                </a:ext>
              </a:extLst>
            </p:cNvPr>
            <p:cNvSpPr>
              <a:spLocks/>
            </p:cNvSpPr>
            <p:nvPr/>
          </p:nvSpPr>
          <p:spPr bwMode="auto">
            <a:xfrm>
              <a:off x="4775431" y="4060032"/>
              <a:ext cx="521369" cy="472708"/>
            </a:xfrm>
            <a:custGeom>
              <a:avLst/>
              <a:gdLst>
                <a:gd name="T0" fmla="*/ 489274 w 2228850"/>
                <a:gd name="T1" fmla="*/ 1171178 h 2019300"/>
                <a:gd name="T2" fmla="*/ 683136 w 2228850"/>
                <a:gd name="T3" fmla="*/ 1519238 h 2019300"/>
                <a:gd name="T4" fmla="*/ 1056587 w 2228850"/>
                <a:gd name="T5" fmla="*/ 1377950 h 2019300"/>
                <a:gd name="T6" fmla="*/ 970559 w 2228850"/>
                <a:gd name="T7" fmla="*/ 988219 h 2019300"/>
                <a:gd name="T8" fmla="*/ 1033990 w 2228850"/>
                <a:gd name="T9" fmla="*/ 962025 h 2019300"/>
                <a:gd name="T10" fmla="*/ 1091871 w 2228850"/>
                <a:gd name="T11" fmla="*/ 1437085 h 2019300"/>
                <a:gd name="T12" fmla="*/ 629616 w 2228850"/>
                <a:gd name="T13" fmla="*/ 1562498 h 2019300"/>
                <a:gd name="T14" fmla="*/ 438529 w 2228850"/>
                <a:gd name="T15" fmla="*/ 1123950 h 2019300"/>
                <a:gd name="T16" fmla="*/ 761603 w 2228850"/>
                <a:gd name="T17" fmla="*/ 832840 h 2019300"/>
                <a:gd name="T18" fmla="*/ 421481 w 2228850"/>
                <a:gd name="T19" fmla="*/ 1071482 h 2019300"/>
                <a:gd name="T20" fmla="*/ 410369 w 2228850"/>
                <a:gd name="T21" fmla="*/ 1364523 h 2019300"/>
                <a:gd name="T22" fmla="*/ 723503 w 2228850"/>
                <a:gd name="T23" fmla="*/ 1626196 h 2019300"/>
                <a:gd name="T24" fmla="*/ 1080294 w 2228850"/>
                <a:gd name="T25" fmla="*/ 1505088 h 2019300"/>
                <a:gd name="T26" fmla="*/ 1187053 w 2228850"/>
                <a:gd name="T27" fmla="*/ 1194972 h 2019300"/>
                <a:gd name="T28" fmla="*/ 939403 w 2228850"/>
                <a:gd name="T29" fmla="*/ 861826 h 2019300"/>
                <a:gd name="T30" fmla="*/ 989013 w 2228850"/>
                <a:gd name="T31" fmla="*/ 477060 h 2019300"/>
                <a:gd name="T32" fmla="*/ 1144985 w 2228850"/>
                <a:gd name="T33" fmla="*/ 702599 h 2019300"/>
                <a:gd name="T34" fmla="*/ 1411685 w 2228850"/>
                <a:gd name="T35" fmla="*/ 749454 h 2019300"/>
                <a:gd name="T36" fmla="*/ 1373188 w 2228850"/>
                <a:gd name="T37" fmla="*/ 975390 h 2019300"/>
                <a:gd name="T38" fmla="*/ 1560116 w 2228850"/>
                <a:gd name="T39" fmla="*/ 1219194 h 2019300"/>
                <a:gd name="T40" fmla="*/ 1448991 w 2228850"/>
                <a:gd name="T41" fmla="*/ 1425673 h 2019300"/>
                <a:gd name="T42" fmla="*/ 1267222 w 2228850"/>
                <a:gd name="T43" fmla="*/ 1667095 h 2019300"/>
                <a:gd name="T44" fmla="*/ 1175544 w 2228850"/>
                <a:gd name="T45" fmla="*/ 1906134 h 2019300"/>
                <a:gd name="T46" fmla="*/ 894953 w 2228850"/>
                <a:gd name="T47" fmla="*/ 1860470 h 2019300"/>
                <a:gd name="T48" fmla="*/ 731044 w 2228850"/>
                <a:gd name="T49" fmla="*/ 2018315 h 2019300"/>
                <a:gd name="T50" fmla="*/ 570309 w 2228850"/>
                <a:gd name="T51" fmla="*/ 1831881 h 2019300"/>
                <a:gd name="T52" fmla="*/ 246459 w 2228850"/>
                <a:gd name="T53" fmla="*/ 1787805 h 2019300"/>
                <a:gd name="T54" fmla="*/ 203994 w 2228850"/>
                <a:gd name="T55" fmla="*/ 1546781 h 2019300"/>
                <a:gd name="T56" fmla="*/ 137715 w 2228850"/>
                <a:gd name="T57" fmla="*/ 1259695 h 2019300"/>
                <a:gd name="T58" fmla="*/ 29369 w 2228850"/>
                <a:gd name="T59" fmla="*/ 1034157 h 2019300"/>
                <a:gd name="T60" fmla="*/ 249634 w 2228850"/>
                <a:gd name="T61" fmla="*/ 888430 h 2019300"/>
                <a:gd name="T62" fmla="*/ 288925 w 2228850"/>
                <a:gd name="T63" fmla="*/ 622390 h 2019300"/>
                <a:gd name="T64" fmla="*/ 517128 w 2228850"/>
                <a:gd name="T65" fmla="*/ 653759 h 2019300"/>
                <a:gd name="T66" fmla="*/ 775097 w 2228850"/>
                <a:gd name="T67" fmla="*/ 462766 h 2019300"/>
                <a:gd name="T68" fmla="*/ 1636253 w 2228850"/>
                <a:gd name="T69" fmla="*/ 339029 h 2019300"/>
                <a:gd name="T70" fmla="*/ 1653303 w 2228850"/>
                <a:gd name="T71" fmla="*/ 573804 h 2019300"/>
                <a:gd name="T72" fmla="*/ 1888031 w 2228850"/>
                <a:gd name="T73" fmla="*/ 591283 h 2019300"/>
                <a:gd name="T74" fmla="*/ 1938387 w 2228850"/>
                <a:gd name="T75" fmla="*/ 361275 h 2019300"/>
                <a:gd name="T76" fmla="*/ 1832918 w 2228850"/>
                <a:gd name="T77" fmla="*/ 242894 h 2019300"/>
                <a:gd name="T78" fmla="*/ 1989536 w 2228850"/>
                <a:gd name="T79" fmla="*/ 468135 h 2019300"/>
                <a:gd name="T80" fmla="*/ 1791285 w 2228850"/>
                <a:gd name="T81" fmla="*/ 656829 h 2019300"/>
                <a:gd name="T82" fmla="*/ 1574399 w 2228850"/>
                <a:gd name="T83" fmla="*/ 489587 h 2019300"/>
                <a:gd name="T84" fmla="*/ 1708020 w 2228850"/>
                <a:gd name="T85" fmla="*/ 248853 h 2019300"/>
                <a:gd name="T86" fmla="*/ 1575304 w 2228850"/>
                <a:gd name="T87" fmla="*/ 344885 h 2019300"/>
                <a:gd name="T88" fmla="*/ 1650744 w 2228850"/>
                <a:gd name="T89" fmla="*/ 635794 h 2019300"/>
                <a:gd name="T90" fmla="*/ 1949723 w 2228850"/>
                <a:gd name="T91" fmla="*/ 603250 h 2019300"/>
                <a:gd name="T92" fmla="*/ 1960841 w 2228850"/>
                <a:gd name="T93" fmla="*/ 303213 h 2019300"/>
                <a:gd name="T94" fmla="*/ 1737698 w 2228850"/>
                <a:gd name="T95" fmla="*/ 39687 h 2019300"/>
                <a:gd name="T96" fmla="*/ 1949326 w 2228850"/>
                <a:gd name="T97" fmla="*/ 34131 h 2019300"/>
                <a:gd name="T98" fmla="*/ 2021193 w 2228850"/>
                <a:gd name="T99" fmla="*/ 167481 h 2019300"/>
                <a:gd name="T100" fmla="*/ 2207807 w 2228850"/>
                <a:gd name="T101" fmla="*/ 295275 h 2019300"/>
                <a:gd name="T102" fmla="*/ 2145072 w 2228850"/>
                <a:gd name="T103" fmla="*/ 494904 h 2019300"/>
                <a:gd name="T104" fmla="*/ 2146661 w 2228850"/>
                <a:gd name="T105" fmla="*/ 713979 h 2019300"/>
                <a:gd name="T106" fmla="*/ 1938606 w 2228850"/>
                <a:gd name="T107" fmla="*/ 781447 h 2019300"/>
                <a:gd name="T108" fmla="*/ 1834182 w 2228850"/>
                <a:gd name="T109" fmla="*/ 887413 h 2019300"/>
                <a:gd name="T110" fmla="*/ 1618186 w 2228850"/>
                <a:gd name="T111" fmla="*/ 854076 h 2019300"/>
                <a:gd name="T112" fmla="*/ 1542349 w 2228850"/>
                <a:gd name="T113" fmla="*/ 733822 h 2019300"/>
                <a:gd name="T114" fmla="*/ 1362882 w 2228850"/>
                <a:gd name="T115" fmla="*/ 615157 h 2019300"/>
                <a:gd name="T116" fmla="*/ 1414895 w 2228850"/>
                <a:gd name="T117" fmla="*/ 452835 h 2019300"/>
                <a:gd name="T118" fmla="*/ 1395837 w 2228850"/>
                <a:gd name="T119" fmla="*/ 209947 h 2019300"/>
                <a:gd name="T120" fmla="*/ 1619377 w 2228850"/>
                <a:gd name="T121" fmla="*/ 118269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28850" h="2019300">
                  <a:moveTo>
                    <a:pt x="788194" y="927497"/>
                  </a:moveTo>
                  <a:lnTo>
                    <a:pt x="772732" y="927894"/>
                  </a:lnTo>
                  <a:lnTo>
                    <a:pt x="756875" y="929085"/>
                  </a:lnTo>
                  <a:lnTo>
                    <a:pt x="741810" y="931069"/>
                  </a:lnTo>
                  <a:lnTo>
                    <a:pt x="726745" y="933847"/>
                  </a:lnTo>
                  <a:lnTo>
                    <a:pt x="711680" y="937022"/>
                  </a:lnTo>
                  <a:lnTo>
                    <a:pt x="697408" y="940991"/>
                  </a:lnTo>
                  <a:lnTo>
                    <a:pt x="683136" y="945753"/>
                  </a:lnTo>
                  <a:lnTo>
                    <a:pt x="669260" y="951706"/>
                  </a:lnTo>
                  <a:lnTo>
                    <a:pt x="655781" y="957660"/>
                  </a:lnTo>
                  <a:lnTo>
                    <a:pt x="642698" y="964406"/>
                  </a:lnTo>
                  <a:lnTo>
                    <a:pt x="630012" y="971947"/>
                  </a:lnTo>
                  <a:lnTo>
                    <a:pt x="617326" y="979488"/>
                  </a:lnTo>
                  <a:lnTo>
                    <a:pt x="605432" y="988219"/>
                  </a:lnTo>
                  <a:lnTo>
                    <a:pt x="593936" y="997347"/>
                  </a:lnTo>
                  <a:lnTo>
                    <a:pt x="583232" y="1006872"/>
                  </a:lnTo>
                  <a:lnTo>
                    <a:pt x="572131" y="1016794"/>
                  </a:lnTo>
                  <a:lnTo>
                    <a:pt x="562220" y="1027510"/>
                  </a:lnTo>
                  <a:lnTo>
                    <a:pt x="552705" y="1038622"/>
                  </a:lnTo>
                  <a:lnTo>
                    <a:pt x="543587" y="1050132"/>
                  </a:lnTo>
                  <a:lnTo>
                    <a:pt x="535262" y="1062038"/>
                  </a:lnTo>
                  <a:lnTo>
                    <a:pt x="526936" y="1074341"/>
                  </a:lnTo>
                  <a:lnTo>
                    <a:pt x="519800" y="1087438"/>
                  </a:lnTo>
                  <a:lnTo>
                    <a:pt x="513061" y="1100535"/>
                  </a:lnTo>
                  <a:lnTo>
                    <a:pt x="507114" y="1114028"/>
                  </a:lnTo>
                  <a:lnTo>
                    <a:pt x="501564" y="1127522"/>
                  </a:lnTo>
                  <a:lnTo>
                    <a:pt x="496806" y="1142207"/>
                  </a:lnTo>
                  <a:lnTo>
                    <a:pt x="492842" y="1156494"/>
                  </a:lnTo>
                  <a:lnTo>
                    <a:pt x="489274" y="1171178"/>
                  </a:lnTo>
                  <a:lnTo>
                    <a:pt x="486499" y="1186260"/>
                  </a:lnTo>
                  <a:lnTo>
                    <a:pt x="484517" y="1201341"/>
                  </a:lnTo>
                  <a:lnTo>
                    <a:pt x="483327" y="1216819"/>
                  </a:lnTo>
                  <a:lnTo>
                    <a:pt x="482931" y="1232694"/>
                  </a:lnTo>
                  <a:lnTo>
                    <a:pt x="483327" y="1248172"/>
                  </a:lnTo>
                  <a:lnTo>
                    <a:pt x="484517" y="1263650"/>
                  </a:lnTo>
                  <a:lnTo>
                    <a:pt x="486499" y="1279129"/>
                  </a:lnTo>
                  <a:lnTo>
                    <a:pt x="489274" y="1294210"/>
                  </a:lnTo>
                  <a:lnTo>
                    <a:pt x="492842" y="1308894"/>
                  </a:lnTo>
                  <a:lnTo>
                    <a:pt x="496806" y="1323579"/>
                  </a:lnTo>
                  <a:lnTo>
                    <a:pt x="501564" y="1337469"/>
                  </a:lnTo>
                  <a:lnTo>
                    <a:pt x="507114" y="1351360"/>
                  </a:lnTo>
                  <a:lnTo>
                    <a:pt x="513061" y="1365250"/>
                  </a:lnTo>
                  <a:lnTo>
                    <a:pt x="519800" y="1377950"/>
                  </a:lnTo>
                  <a:lnTo>
                    <a:pt x="526936" y="1390650"/>
                  </a:lnTo>
                  <a:lnTo>
                    <a:pt x="535262" y="1402954"/>
                  </a:lnTo>
                  <a:lnTo>
                    <a:pt x="543587" y="1415257"/>
                  </a:lnTo>
                  <a:lnTo>
                    <a:pt x="552705" y="1426766"/>
                  </a:lnTo>
                  <a:lnTo>
                    <a:pt x="562220" y="1437879"/>
                  </a:lnTo>
                  <a:lnTo>
                    <a:pt x="572131" y="1448197"/>
                  </a:lnTo>
                  <a:lnTo>
                    <a:pt x="583232" y="1458516"/>
                  </a:lnTo>
                  <a:lnTo>
                    <a:pt x="593936" y="1468041"/>
                  </a:lnTo>
                  <a:lnTo>
                    <a:pt x="605432" y="1477169"/>
                  </a:lnTo>
                  <a:lnTo>
                    <a:pt x="617326" y="1485504"/>
                  </a:lnTo>
                  <a:lnTo>
                    <a:pt x="630012" y="1493441"/>
                  </a:lnTo>
                  <a:lnTo>
                    <a:pt x="642698" y="1500585"/>
                  </a:lnTo>
                  <a:lnTo>
                    <a:pt x="655781" y="1507729"/>
                  </a:lnTo>
                  <a:lnTo>
                    <a:pt x="669260" y="1513682"/>
                  </a:lnTo>
                  <a:lnTo>
                    <a:pt x="683136" y="1519238"/>
                  </a:lnTo>
                  <a:lnTo>
                    <a:pt x="697408" y="1524001"/>
                  </a:lnTo>
                  <a:lnTo>
                    <a:pt x="711680" y="1527969"/>
                  </a:lnTo>
                  <a:lnTo>
                    <a:pt x="726745" y="1531541"/>
                  </a:lnTo>
                  <a:lnTo>
                    <a:pt x="741810" y="1534319"/>
                  </a:lnTo>
                  <a:lnTo>
                    <a:pt x="756875" y="1536304"/>
                  </a:lnTo>
                  <a:lnTo>
                    <a:pt x="772732" y="1537494"/>
                  </a:lnTo>
                  <a:lnTo>
                    <a:pt x="788194" y="1537891"/>
                  </a:lnTo>
                  <a:lnTo>
                    <a:pt x="803655" y="1537494"/>
                  </a:lnTo>
                  <a:lnTo>
                    <a:pt x="819513" y="1536304"/>
                  </a:lnTo>
                  <a:lnTo>
                    <a:pt x="834578" y="1534319"/>
                  </a:lnTo>
                  <a:lnTo>
                    <a:pt x="849643" y="1531541"/>
                  </a:lnTo>
                  <a:lnTo>
                    <a:pt x="864708" y="1527969"/>
                  </a:lnTo>
                  <a:lnTo>
                    <a:pt x="878980" y="1524001"/>
                  </a:lnTo>
                  <a:lnTo>
                    <a:pt x="892855" y="1519238"/>
                  </a:lnTo>
                  <a:lnTo>
                    <a:pt x="907127" y="1513682"/>
                  </a:lnTo>
                  <a:lnTo>
                    <a:pt x="920606" y="1507729"/>
                  </a:lnTo>
                  <a:lnTo>
                    <a:pt x="933689" y="1500585"/>
                  </a:lnTo>
                  <a:lnTo>
                    <a:pt x="946772" y="1493441"/>
                  </a:lnTo>
                  <a:lnTo>
                    <a:pt x="958665" y="1485504"/>
                  </a:lnTo>
                  <a:lnTo>
                    <a:pt x="970559" y="1477169"/>
                  </a:lnTo>
                  <a:lnTo>
                    <a:pt x="982056" y="1468041"/>
                  </a:lnTo>
                  <a:lnTo>
                    <a:pt x="993552" y="1458516"/>
                  </a:lnTo>
                  <a:lnTo>
                    <a:pt x="1003860" y="1448197"/>
                  </a:lnTo>
                  <a:lnTo>
                    <a:pt x="1014168" y="1437879"/>
                  </a:lnTo>
                  <a:lnTo>
                    <a:pt x="1023682" y="1426766"/>
                  </a:lnTo>
                  <a:lnTo>
                    <a:pt x="1032404" y="1415257"/>
                  </a:lnTo>
                  <a:lnTo>
                    <a:pt x="1041522" y="1402954"/>
                  </a:lnTo>
                  <a:lnTo>
                    <a:pt x="1049055" y="1390650"/>
                  </a:lnTo>
                  <a:lnTo>
                    <a:pt x="1056587" y="1377950"/>
                  </a:lnTo>
                  <a:lnTo>
                    <a:pt x="1063327" y="1365250"/>
                  </a:lnTo>
                  <a:lnTo>
                    <a:pt x="1069273" y="1351360"/>
                  </a:lnTo>
                  <a:lnTo>
                    <a:pt x="1074824" y="1337469"/>
                  </a:lnTo>
                  <a:lnTo>
                    <a:pt x="1079581" y="1323579"/>
                  </a:lnTo>
                  <a:lnTo>
                    <a:pt x="1083942" y="1308894"/>
                  </a:lnTo>
                  <a:lnTo>
                    <a:pt x="1087510" y="1294210"/>
                  </a:lnTo>
                  <a:lnTo>
                    <a:pt x="1089889" y="1279129"/>
                  </a:lnTo>
                  <a:lnTo>
                    <a:pt x="1091871" y="1263650"/>
                  </a:lnTo>
                  <a:lnTo>
                    <a:pt x="1093060" y="1248172"/>
                  </a:lnTo>
                  <a:lnTo>
                    <a:pt x="1093457" y="1232694"/>
                  </a:lnTo>
                  <a:lnTo>
                    <a:pt x="1093060" y="1216819"/>
                  </a:lnTo>
                  <a:lnTo>
                    <a:pt x="1091871" y="1201341"/>
                  </a:lnTo>
                  <a:lnTo>
                    <a:pt x="1089889" y="1186260"/>
                  </a:lnTo>
                  <a:lnTo>
                    <a:pt x="1087510" y="1171178"/>
                  </a:lnTo>
                  <a:lnTo>
                    <a:pt x="1083942" y="1156494"/>
                  </a:lnTo>
                  <a:lnTo>
                    <a:pt x="1079581" y="1142207"/>
                  </a:lnTo>
                  <a:lnTo>
                    <a:pt x="1074824" y="1127522"/>
                  </a:lnTo>
                  <a:lnTo>
                    <a:pt x="1069273" y="1114028"/>
                  </a:lnTo>
                  <a:lnTo>
                    <a:pt x="1063327" y="1100535"/>
                  </a:lnTo>
                  <a:lnTo>
                    <a:pt x="1056587" y="1087438"/>
                  </a:lnTo>
                  <a:lnTo>
                    <a:pt x="1049055" y="1074341"/>
                  </a:lnTo>
                  <a:lnTo>
                    <a:pt x="1041522" y="1062038"/>
                  </a:lnTo>
                  <a:lnTo>
                    <a:pt x="1032404" y="1050132"/>
                  </a:lnTo>
                  <a:lnTo>
                    <a:pt x="1023682" y="1038622"/>
                  </a:lnTo>
                  <a:lnTo>
                    <a:pt x="1014168" y="1027510"/>
                  </a:lnTo>
                  <a:lnTo>
                    <a:pt x="1003860" y="1016794"/>
                  </a:lnTo>
                  <a:lnTo>
                    <a:pt x="993552" y="1006872"/>
                  </a:lnTo>
                  <a:lnTo>
                    <a:pt x="982056" y="997347"/>
                  </a:lnTo>
                  <a:lnTo>
                    <a:pt x="970559" y="988219"/>
                  </a:lnTo>
                  <a:lnTo>
                    <a:pt x="958665" y="979488"/>
                  </a:lnTo>
                  <a:lnTo>
                    <a:pt x="946772" y="971947"/>
                  </a:lnTo>
                  <a:lnTo>
                    <a:pt x="933689" y="964406"/>
                  </a:lnTo>
                  <a:lnTo>
                    <a:pt x="920606" y="957660"/>
                  </a:lnTo>
                  <a:lnTo>
                    <a:pt x="907127" y="951706"/>
                  </a:lnTo>
                  <a:lnTo>
                    <a:pt x="892855" y="945753"/>
                  </a:lnTo>
                  <a:lnTo>
                    <a:pt x="878980" y="940991"/>
                  </a:lnTo>
                  <a:lnTo>
                    <a:pt x="864708" y="937022"/>
                  </a:lnTo>
                  <a:lnTo>
                    <a:pt x="849643" y="933847"/>
                  </a:lnTo>
                  <a:lnTo>
                    <a:pt x="834578" y="931069"/>
                  </a:lnTo>
                  <a:lnTo>
                    <a:pt x="819513" y="929085"/>
                  </a:lnTo>
                  <a:lnTo>
                    <a:pt x="803655" y="927894"/>
                  </a:lnTo>
                  <a:lnTo>
                    <a:pt x="788194" y="927497"/>
                  </a:lnTo>
                  <a:close/>
                  <a:moveTo>
                    <a:pt x="788194" y="866775"/>
                  </a:moveTo>
                  <a:lnTo>
                    <a:pt x="806827" y="867569"/>
                  </a:lnTo>
                  <a:lnTo>
                    <a:pt x="825460" y="868760"/>
                  </a:lnTo>
                  <a:lnTo>
                    <a:pt x="843696" y="871141"/>
                  </a:lnTo>
                  <a:lnTo>
                    <a:pt x="861933" y="874316"/>
                  </a:lnTo>
                  <a:lnTo>
                    <a:pt x="879773" y="878285"/>
                  </a:lnTo>
                  <a:lnTo>
                    <a:pt x="896820" y="883444"/>
                  </a:lnTo>
                  <a:lnTo>
                    <a:pt x="913867" y="889000"/>
                  </a:lnTo>
                  <a:lnTo>
                    <a:pt x="930518" y="895350"/>
                  </a:lnTo>
                  <a:lnTo>
                    <a:pt x="947168" y="903288"/>
                  </a:lnTo>
                  <a:lnTo>
                    <a:pt x="962630" y="911225"/>
                  </a:lnTo>
                  <a:lnTo>
                    <a:pt x="977695" y="919956"/>
                  </a:lnTo>
                  <a:lnTo>
                    <a:pt x="992760" y="929481"/>
                  </a:lnTo>
                  <a:lnTo>
                    <a:pt x="1007032" y="939403"/>
                  </a:lnTo>
                  <a:lnTo>
                    <a:pt x="1020907" y="950516"/>
                  </a:lnTo>
                  <a:lnTo>
                    <a:pt x="1033990" y="962025"/>
                  </a:lnTo>
                  <a:lnTo>
                    <a:pt x="1047073" y="973931"/>
                  </a:lnTo>
                  <a:lnTo>
                    <a:pt x="1058966" y="986631"/>
                  </a:lnTo>
                  <a:lnTo>
                    <a:pt x="1070463" y="1000125"/>
                  </a:lnTo>
                  <a:lnTo>
                    <a:pt x="1081167" y="1014016"/>
                  </a:lnTo>
                  <a:lnTo>
                    <a:pt x="1091871" y="1027906"/>
                  </a:lnTo>
                  <a:lnTo>
                    <a:pt x="1100989" y="1042988"/>
                  </a:lnTo>
                  <a:lnTo>
                    <a:pt x="1109711" y="1058466"/>
                  </a:lnTo>
                  <a:lnTo>
                    <a:pt x="1118036" y="1073944"/>
                  </a:lnTo>
                  <a:lnTo>
                    <a:pt x="1125172" y="1090613"/>
                  </a:lnTo>
                  <a:lnTo>
                    <a:pt x="1131912" y="1106885"/>
                  </a:lnTo>
                  <a:lnTo>
                    <a:pt x="1137859" y="1123950"/>
                  </a:lnTo>
                  <a:lnTo>
                    <a:pt x="1142616" y="1141413"/>
                  </a:lnTo>
                  <a:lnTo>
                    <a:pt x="1146580" y="1158875"/>
                  </a:lnTo>
                  <a:lnTo>
                    <a:pt x="1149752" y="1176735"/>
                  </a:lnTo>
                  <a:lnTo>
                    <a:pt x="1152131" y="1195388"/>
                  </a:lnTo>
                  <a:lnTo>
                    <a:pt x="1153716" y="1213644"/>
                  </a:lnTo>
                  <a:lnTo>
                    <a:pt x="1154113" y="1232694"/>
                  </a:lnTo>
                  <a:lnTo>
                    <a:pt x="1153716" y="1251347"/>
                  </a:lnTo>
                  <a:lnTo>
                    <a:pt x="1152131" y="1270000"/>
                  </a:lnTo>
                  <a:lnTo>
                    <a:pt x="1149752" y="1288257"/>
                  </a:lnTo>
                  <a:lnTo>
                    <a:pt x="1146580" y="1306116"/>
                  </a:lnTo>
                  <a:lnTo>
                    <a:pt x="1142616" y="1324372"/>
                  </a:lnTo>
                  <a:lnTo>
                    <a:pt x="1137859" y="1341438"/>
                  </a:lnTo>
                  <a:lnTo>
                    <a:pt x="1131912" y="1358107"/>
                  </a:lnTo>
                  <a:lnTo>
                    <a:pt x="1125172" y="1375172"/>
                  </a:lnTo>
                  <a:lnTo>
                    <a:pt x="1118036" y="1391047"/>
                  </a:lnTo>
                  <a:lnTo>
                    <a:pt x="1109711" y="1406922"/>
                  </a:lnTo>
                  <a:lnTo>
                    <a:pt x="1100989" y="1422401"/>
                  </a:lnTo>
                  <a:lnTo>
                    <a:pt x="1091871" y="1437085"/>
                  </a:lnTo>
                  <a:lnTo>
                    <a:pt x="1081167" y="1451372"/>
                  </a:lnTo>
                  <a:lnTo>
                    <a:pt x="1070463" y="1465660"/>
                  </a:lnTo>
                  <a:lnTo>
                    <a:pt x="1058966" y="1478757"/>
                  </a:lnTo>
                  <a:lnTo>
                    <a:pt x="1047073" y="1491060"/>
                  </a:lnTo>
                  <a:lnTo>
                    <a:pt x="1033990" y="1503760"/>
                  </a:lnTo>
                  <a:lnTo>
                    <a:pt x="1020907" y="1514872"/>
                  </a:lnTo>
                  <a:lnTo>
                    <a:pt x="1007032" y="1525588"/>
                  </a:lnTo>
                  <a:lnTo>
                    <a:pt x="992760" y="1535907"/>
                  </a:lnTo>
                  <a:lnTo>
                    <a:pt x="977695" y="1545432"/>
                  </a:lnTo>
                  <a:lnTo>
                    <a:pt x="962630" y="1554560"/>
                  </a:lnTo>
                  <a:lnTo>
                    <a:pt x="947168" y="1562498"/>
                  </a:lnTo>
                  <a:lnTo>
                    <a:pt x="930518" y="1569641"/>
                  </a:lnTo>
                  <a:lnTo>
                    <a:pt x="913867" y="1576388"/>
                  </a:lnTo>
                  <a:lnTo>
                    <a:pt x="896820" y="1581944"/>
                  </a:lnTo>
                  <a:lnTo>
                    <a:pt x="879773" y="1586707"/>
                  </a:lnTo>
                  <a:lnTo>
                    <a:pt x="861933" y="1590676"/>
                  </a:lnTo>
                  <a:lnTo>
                    <a:pt x="843696" y="1594248"/>
                  </a:lnTo>
                  <a:lnTo>
                    <a:pt x="825460" y="1596629"/>
                  </a:lnTo>
                  <a:lnTo>
                    <a:pt x="806827" y="1598216"/>
                  </a:lnTo>
                  <a:lnTo>
                    <a:pt x="788194" y="1598613"/>
                  </a:lnTo>
                  <a:lnTo>
                    <a:pt x="769561" y="1598216"/>
                  </a:lnTo>
                  <a:lnTo>
                    <a:pt x="750531" y="1596629"/>
                  </a:lnTo>
                  <a:lnTo>
                    <a:pt x="732295" y="1594248"/>
                  </a:lnTo>
                  <a:lnTo>
                    <a:pt x="714058" y="1590676"/>
                  </a:lnTo>
                  <a:lnTo>
                    <a:pt x="696615" y="1586707"/>
                  </a:lnTo>
                  <a:lnTo>
                    <a:pt x="679568" y="1581944"/>
                  </a:lnTo>
                  <a:lnTo>
                    <a:pt x="662124" y="1576388"/>
                  </a:lnTo>
                  <a:lnTo>
                    <a:pt x="645870" y="1569641"/>
                  </a:lnTo>
                  <a:lnTo>
                    <a:pt x="629616" y="1562498"/>
                  </a:lnTo>
                  <a:lnTo>
                    <a:pt x="613758" y="1554560"/>
                  </a:lnTo>
                  <a:lnTo>
                    <a:pt x="598296" y="1545432"/>
                  </a:lnTo>
                  <a:lnTo>
                    <a:pt x="583628" y="1535907"/>
                  </a:lnTo>
                  <a:lnTo>
                    <a:pt x="568960" y="1525588"/>
                  </a:lnTo>
                  <a:lnTo>
                    <a:pt x="555480" y="1514872"/>
                  </a:lnTo>
                  <a:lnTo>
                    <a:pt x="542398" y="1503760"/>
                  </a:lnTo>
                  <a:lnTo>
                    <a:pt x="529315" y="1491060"/>
                  </a:lnTo>
                  <a:lnTo>
                    <a:pt x="517025" y="1478757"/>
                  </a:lnTo>
                  <a:lnTo>
                    <a:pt x="505925" y="1465660"/>
                  </a:lnTo>
                  <a:lnTo>
                    <a:pt x="494824" y="1451372"/>
                  </a:lnTo>
                  <a:lnTo>
                    <a:pt x="484517" y="1437085"/>
                  </a:lnTo>
                  <a:lnTo>
                    <a:pt x="475002" y="1422401"/>
                  </a:lnTo>
                  <a:lnTo>
                    <a:pt x="466280" y="1406922"/>
                  </a:lnTo>
                  <a:lnTo>
                    <a:pt x="458351" y="1391047"/>
                  </a:lnTo>
                  <a:lnTo>
                    <a:pt x="451215" y="1375172"/>
                  </a:lnTo>
                  <a:lnTo>
                    <a:pt x="444476" y="1358107"/>
                  </a:lnTo>
                  <a:lnTo>
                    <a:pt x="438529" y="1341438"/>
                  </a:lnTo>
                  <a:lnTo>
                    <a:pt x="433375" y="1324372"/>
                  </a:lnTo>
                  <a:lnTo>
                    <a:pt x="429411" y="1306116"/>
                  </a:lnTo>
                  <a:lnTo>
                    <a:pt x="426239" y="1288257"/>
                  </a:lnTo>
                  <a:lnTo>
                    <a:pt x="423861" y="1270000"/>
                  </a:lnTo>
                  <a:lnTo>
                    <a:pt x="422671" y="1251347"/>
                  </a:lnTo>
                  <a:lnTo>
                    <a:pt x="422275" y="1232694"/>
                  </a:lnTo>
                  <a:lnTo>
                    <a:pt x="422671" y="1213644"/>
                  </a:lnTo>
                  <a:lnTo>
                    <a:pt x="423861" y="1195388"/>
                  </a:lnTo>
                  <a:lnTo>
                    <a:pt x="426239" y="1176735"/>
                  </a:lnTo>
                  <a:lnTo>
                    <a:pt x="429411" y="1158875"/>
                  </a:lnTo>
                  <a:lnTo>
                    <a:pt x="433375" y="1141413"/>
                  </a:lnTo>
                  <a:lnTo>
                    <a:pt x="438529" y="1123950"/>
                  </a:lnTo>
                  <a:lnTo>
                    <a:pt x="444476" y="1106885"/>
                  </a:lnTo>
                  <a:lnTo>
                    <a:pt x="451215" y="1090613"/>
                  </a:lnTo>
                  <a:lnTo>
                    <a:pt x="458351" y="1073944"/>
                  </a:lnTo>
                  <a:lnTo>
                    <a:pt x="466280" y="1058466"/>
                  </a:lnTo>
                  <a:lnTo>
                    <a:pt x="475002" y="1042988"/>
                  </a:lnTo>
                  <a:lnTo>
                    <a:pt x="484517" y="1027906"/>
                  </a:lnTo>
                  <a:lnTo>
                    <a:pt x="494824" y="1014016"/>
                  </a:lnTo>
                  <a:lnTo>
                    <a:pt x="505925" y="1000125"/>
                  </a:lnTo>
                  <a:lnTo>
                    <a:pt x="517025" y="986631"/>
                  </a:lnTo>
                  <a:lnTo>
                    <a:pt x="529315" y="973931"/>
                  </a:lnTo>
                  <a:lnTo>
                    <a:pt x="542398" y="962025"/>
                  </a:lnTo>
                  <a:lnTo>
                    <a:pt x="555480" y="950516"/>
                  </a:lnTo>
                  <a:lnTo>
                    <a:pt x="568960" y="939403"/>
                  </a:lnTo>
                  <a:lnTo>
                    <a:pt x="583628" y="929481"/>
                  </a:lnTo>
                  <a:lnTo>
                    <a:pt x="598296" y="919956"/>
                  </a:lnTo>
                  <a:lnTo>
                    <a:pt x="613758" y="911225"/>
                  </a:lnTo>
                  <a:lnTo>
                    <a:pt x="629616" y="903288"/>
                  </a:lnTo>
                  <a:lnTo>
                    <a:pt x="645870" y="895350"/>
                  </a:lnTo>
                  <a:lnTo>
                    <a:pt x="662124" y="889000"/>
                  </a:lnTo>
                  <a:lnTo>
                    <a:pt x="679568" y="883444"/>
                  </a:lnTo>
                  <a:lnTo>
                    <a:pt x="696615" y="878285"/>
                  </a:lnTo>
                  <a:lnTo>
                    <a:pt x="714058" y="874316"/>
                  </a:lnTo>
                  <a:lnTo>
                    <a:pt x="732295" y="871141"/>
                  </a:lnTo>
                  <a:lnTo>
                    <a:pt x="750531" y="868760"/>
                  </a:lnTo>
                  <a:lnTo>
                    <a:pt x="769561" y="867569"/>
                  </a:lnTo>
                  <a:lnTo>
                    <a:pt x="788194" y="866775"/>
                  </a:lnTo>
                  <a:close/>
                  <a:moveTo>
                    <a:pt x="781447" y="832045"/>
                  </a:moveTo>
                  <a:lnTo>
                    <a:pt x="771525" y="832443"/>
                  </a:lnTo>
                  <a:lnTo>
                    <a:pt x="761603" y="832840"/>
                  </a:lnTo>
                  <a:lnTo>
                    <a:pt x="751284" y="833634"/>
                  </a:lnTo>
                  <a:lnTo>
                    <a:pt x="741363" y="834428"/>
                  </a:lnTo>
                  <a:lnTo>
                    <a:pt x="731838" y="836016"/>
                  </a:lnTo>
                  <a:lnTo>
                    <a:pt x="721916" y="837207"/>
                  </a:lnTo>
                  <a:lnTo>
                    <a:pt x="711994" y="839193"/>
                  </a:lnTo>
                  <a:lnTo>
                    <a:pt x="702469" y="841178"/>
                  </a:lnTo>
                  <a:lnTo>
                    <a:pt x="692944" y="843164"/>
                  </a:lnTo>
                  <a:lnTo>
                    <a:pt x="683419" y="845546"/>
                  </a:lnTo>
                  <a:lnTo>
                    <a:pt x="674291" y="848326"/>
                  </a:lnTo>
                  <a:lnTo>
                    <a:pt x="655637" y="854282"/>
                  </a:lnTo>
                  <a:lnTo>
                    <a:pt x="637381" y="861429"/>
                  </a:lnTo>
                  <a:lnTo>
                    <a:pt x="619522" y="868973"/>
                  </a:lnTo>
                  <a:lnTo>
                    <a:pt x="602456" y="877709"/>
                  </a:lnTo>
                  <a:lnTo>
                    <a:pt x="585787" y="886842"/>
                  </a:lnTo>
                  <a:lnTo>
                    <a:pt x="569119" y="896769"/>
                  </a:lnTo>
                  <a:lnTo>
                    <a:pt x="553641" y="908284"/>
                  </a:lnTo>
                  <a:lnTo>
                    <a:pt x="538162" y="919799"/>
                  </a:lnTo>
                  <a:lnTo>
                    <a:pt x="523478" y="931711"/>
                  </a:lnTo>
                  <a:lnTo>
                    <a:pt x="509587" y="944815"/>
                  </a:lnTo>
                  <a:lnTo>
                    <a:pt x="496094" y="958712"/>
                  </a:lnTo>
                  <a:lnTo>
                    <a:pt x="482997" y="973007"/>
                  </a:lnTo>
                  <a:lnTo>
                    <a:pt x="470694" y="987699"/>
                  </a:lnTo>
                  <a:lnTo>
                    <a:pt x="459581" y="1003582"/>
                  </a:lnTo>
                  <a:lnTo>
                    <a:pt x="448866" y="1019465"/>
                  </a:lnTo>
                  <a:lnTo>
                    <a:pt x="438547" y="1036142"/>
                  </a:lnTo>
                  <a:lnTo>
                    <a:pt x="434181" y="1045275"/>
                  </a:lnTo>
                  <a:lnTo>
                    <a:pt x="429816" y="1053613"/>
                  </a:lnTo>
                  <a:lnTo>
                    <a:pt x="425450" y="1062349"/>
                  </a:lnTo>
                  <a:lnTo>
                    <a:pt x="421481" y="1071482"/>
                  </a:lnTo>
                  <a:lnTo>
                    <a:pt x="417512" y="1080217"/>
                  </a:lnTo>
                  <a:lnTo>
                    <a:pt x="413941" y="1089747"/>
                  </a:lnTo>
                  <a:lnTo>
                    <a:pt x="410766" y="1098880"/>
                  </a:lnTo>
                  <a:lnTo>
                    <a:pt x="407591" y="1108410"/>
                  </a:lnTo>
                  <a:lnTo>
                    <a:pt x="404416" y="1117940"/>
                  </a:lnTo>
                  <a:lnTo>
                    <a:pt x="402034" y="1127469"/>
                  </a:lnTo>
                  <a:lnTo>
                    <a:pt x="399256" y="1137396"/>
                  </a:lnTo>
                  <a:lnTo>
                    <a:pt x="397272" y="1147323"/>
                  </a:lnTo>
                  <a:lnTo>
                    <a:pt x="395287" y="1157250"/>
                  </a:lnTo>
                  <a:lnTo>
                    <a:pt x="392906" y="1167177"/>
                  </a:lnTo>
                  <a:lnTo>
                    <a:pt x="391319" y="1177104"/>
                  </a:lnTo>
                  <a:lnTo>
                    <a:pt x="390128" y="1187825"/>
                  </a:lnTo>
                  <a:lnTo>
                    <a:pt x="389334" y="1197752"/>
                  </a:lnTo>
                  <a:lnTo>
                    <a:pt x="388541" y="1208076"/>
                  </a:lnTo>
                  <a:lnTo>
                    <a:pt x="388144" y="1218003"/>
                  </a:lnTo>
                  <a:lnTo>
                    <a:pt x="387747" y="1228724"/>
                  </a:lnTo>
                  <a:lnTo>
                    <a:pt x="387747" y="1238650"/>
                  </a:lnTo>
                  <a:lnTo>
                    <a:pt x="388144" y="1248577"/>
                  </a:lnTo>
                  <a:lnTo>
                    <a:pt x="388541" y="1258504"/>
                  </a:lnTo>
                  <a:lnTo>
                    <a:pt x="389334" y="1268431"/>
                  </a:lnTo>
                  <a:lnTo>
                    <a:pt x="390525" y="1278755"/>
                  </a:lnTo>
                  <a:lnTo>
                    <a:pt x="391716" y="1288285"/>
                  </a:lnTo>
                  <a:lnTo>
                    <a:pt x="393303" y="1297815"/>
                  </a:lnTo>
                  <a:lnTo>
                    <a:pt x="395287" y="1307742"/>
                  </a:lnTo>
                  <a:lnTo>
                    <a:pt x="397272" y="1317668"/>
                  </a:lnTo>
                  <a:lnTo>
                    <a:pt x="399653" y="1326801"/>
                  </a:lnTo>
                  <a:lnTo>
                    <a:pt x="402034" y="1336331"/>
                  </a:lnTo>
                  <a:lnTo>
                    <a:pt x="404416" y="1345464"/>
                  </a:lnTo>
                  <a:lnTo>
                    <a:pt x="410369" y="1364523"/>
                  </a:lnTo>
                  <a:lnTo>
                    <a:pt x="417512" y="1382392"/>
                  </a:lnTo>
                  <a:lnTo>
                    <a:pt x="425053" y="1399863"/>
                  </a:lnTo>
                  <a:lnTo>
                    <a:pt x="433387" y="1417334"/>
                  </a:lnTo>
                  <a:lnTo>
                    <a:pt x="443309" y="1434011"/>
                  </a:lnTo>
                  <a:lnTo>
                    <a:pt x="453231" y="1450291"/>
                  </a:lnTo>
                  <a:lnTo>
                    <a:pt x="463947" y="1466174"/>
                  </a:lnTo>
                  <a:lnTo>
                    <a:pt x="475456" y="1481660"/>
                  </a:lnTo>
                  <a:lnTo>
                    <a:pt x="488156" y="1495955"/>
                  </a:lnTo>
                  <a:lnTo>
                    <a:pt x="501253" y="1510250"/>
                  </a:lnTo>
                  <a:lnTo>
                    <a:pt x="514747" y="1523750"/>
                  </a:lnTo>
                  <a:lnTo>
                    <a:pt x="529034" y="1536457"/>
                  </a:lnTo>
                  <a:lnTo>
                    <a:pt x="544116" y="1548766"/>
                  </a:lnTo>
                  <a:lnTo>
                    <a:pt x="559594" y="1560281"/>
                  </a:lnTo>
                  <a:lnTo>
                    <a:pt x="575469" y="1571002"/>
                  </a:lnTo>
                  <a:lnTo>
                    <a:pt x="592534" y="1580532"/>
                  </a:lnTo>
                  <a:lnTo>
                    <a:pt x="601266" y="1585297"/>
                  </a:lnTo>
                  <a:lnTo>
                    <a:pt x="609600" y="1589665"/>
                  </a:lnTo>
                  <a:lnTo>
                    <a:pt x="618331" y="1594430"/>
                  </a:lnTo>
                  <a:lnTo>
                    <a:pt x="627856" y="1598401"/>
                  </a:lnTo>
                  <a:lnTo>
                    <a:pt x="636587" y="1601974"/>
                  </a:lnTo>
                  <a:lnTo>
                    <a:pt x="645716" y="1605548"/>
                  </a:lnTo>
                  <a:lnTo>
                    <a:pt x="655241" y="1609122"/>
                  </a:lnTo>
                  <a:lnTo>
                    <a:pt x="664369" y="1612298"/>
                  </a:lnTo>
                  <a:lnTo>
                    <a:pt x="674291" y="1615078"/>
                  </a:lnTo>
                  <a:lnTo>
                    <a:pt x="683816" y="1617857"/>
                  </a:lnTo>
                  <a:lnTo>
                    <a:pt x="693738" y="1620240"/>
                  </a:lnTo>
                  <a:lnTo>
                    <a:pt x="703263" y="1622622"/>
                  </a:lnTo>
                  <a:lnTo>
                    <a:pt x="713184" y="1624607"/>
                  </a:lnTo>
                  <a:lnTo>
                    <a:pt x="723503" y="1626196"/>
                  </a:lnTo>
                  <a:lnTo>
                    <a:pt x="733822" y="1627784"/>
                  </a:lnTo>
                  <a:lnTo>
                    <a:pt x="743744" y="1628975"/>
                  </a:lnTo>
                  <a:lnTo>
                    <a:pt x="754063" y="1630167"/>
                  </a:lnTo>
                  <a:lnTo>
                    <a:pt x="764778" y="1630961"/>
                  </a:lnTo>
                  <a:lnTo>
                    <a:pt x="774700" y="1631358"/>
                  </a:lnTo>
                  <a:lnTo>
                    <a:pt x="784622" y="1631755"/>
                  </a:lnTo>
                  <a:lnTo>
                    <a:pt x="794941" y="1631755"/>
                  </a:lnTo>
                  <a:lnTo>
                    <a:pt x="804863" y="1631358"/>
                  </a:lnTo>
                  <a:lnTo>
                    <a:pt x="815181" y="1630564"/>
                  </a:lnTo>
                  <a:lnTo>
                    <a:pt x="825103" y="1630167"/>
                  </a:lnTo>
                  <a:lnTo>
                    <a:pt x="834628" y="1628975"/>
                  </a:lnTo>
                  <a:lnTo>
                    <a:pt x="844550" y="1627784"/>
                  </a:lnTo>
                  <a:lnTo>
                    <a:pt x="854472" y="1626196"/>
                  </a:lnTo>
                  <a:lnTo>
                    <a:pt x="864394" y="1624607"/>
                  </a:lnTo>
                  <a:lnTo>
                    <a:pt x="873919" y="1622622"/>
                  </a:lnTo>
                  <a:lnTo>
                    <a:pt x="883444" y="1620240"/>
                  </a:lnTo>
                  <a:lnTo>
                    <a:pt x="892572" y="1617857"/>
                  </a:lnTo>
                  <a:lnTo>
                    <a:pt x="902494" y="1615078"/>
                  </a:lnTo>
                  <a:lnTo>
                    <a:pt x="920750" y="1609122"/>
                  </a:lnTo>
                  <a:lnTo>
                    <a:pt x="938609" y="1602371"/>
                  </a:lnTo>
                  <a:lnTo>
                    <a:pt x="956469" y="1594827"/>
                  </a:lnTo>
                  <a:lnTo>
                    <a:pt x="973931" y="1586091"/>
                  </a:lnTo>
                  <a:lnTo>
                    <a:pt x="990600" y="1576561"/>
                  </a:lnTo>
                  <a:lnTo>
                    <a:pt x="1006872" y="1566635"/>
                  </a:lnTo>
                  <a:lnTo>
                    <a:pt x="1022747" y="1555914"/>
                  </a:lnTo>
                  <a:lnTo>
                    <a:pt x="1038225" y="1544001"/>
                  </a:lnTo>
                  <a:lnTo>
                    <a:pt x="1052910" y="1531692"/>
                  </a:lnTo>
                  <a:lnTo>
                    <a:pt x="1066800" y="1518588"/>
                  </a:lnTo>
                  <a:lnTo>
                    <a:pt x="1080294" y="1505088"/>
                  </a:lnTo>
                  <a:lnTo>
                    <a:pt x="1093391" y="1490396"/>
                  </a:lnTo>
                  <a:lnTo>
                    <a:pt x="1105297" y="1475704"/>
                  </a:lnTo>
                  <a:lnTo>
                    <a:pt x="1116806" y="1460218"/>
                  </a:lnTo>
                  <a:lnTo>
                    <a:pt x="1127125" y="1443938"/>
                  </a:lnTo>
                  <a:lnTo>
                    <a:pt x="1137444" y="1427261"/>
                  </a:lnTo>
                  <a:lnTo>
                    <a:pt x="1142206" y="1418923"/>
                  </a:lnTo>
                  <a:lnTo>
                    <a:pt x="1146572" y="1410187"/>
                  </a:lnTo>
                  <a:lnTo>
                    <a:pt x="1150938" y="1401054"/>
                  </a:lnTo>
                  <a:lnTo>
                    <a:pt x="1154906" y="1392319"/>
                  </a:lnTo>
                  <a:lnTo>
                    <a:pt x="1158478" y="1383186"/>
                  </a:lnTo>
                  <a:lnTo>
                    <a:pt x="1162050" y="1374053"/>
                  </a:lnTo>
                  <a:lnTo>
                    <a:pt x="1165622" y="1364920"/>
                  </a:lnTo>
                  <a:lnTo>
                    <a:pt x="1168797" y="1354993"/>
                  </a:lnTo>
                  <a:lnTo>
                    <a:pt x="1171575" y="1345861"/>
                  </a:lnTo>
                  <a:lnTo>
                    <a:pt x="1174353" y="1335934"/>
                  </a:lnTo>
                  <a:lnTo>
                    <a:pt x="1177131" y="1326404"/>
                  </a:lnTo>
                  <a:lnTo>
                    <a:pt x="1179513" y="1316874"/>
                  </a:lnTo>
                  <a:lnTo>
                    <a:pt x="1181497" y="1306550"/>
                  </a:lnTo>
                  <a:lnTo>
                    <a:pt x="1183085" y="1296623"/>
                  </a:lnTo>
                  <a:lnTo>
                    <a:pt x="1184672" y="1286299"/>
                  </a:lnTo>
                  <a:lnTo>
                    <a:pt x="1185863" y="1276373"/>
                  </a:lnTo>
                  <a:lnTo>
                    <a:pt x="1187053" y="1265652"/>
                  </a:lnTo>
                  <a:lnTo>
                    <a:pt x="1187847" y="1255328"/>
                  </a:lnTo>
                  <a:lnTo>
                    <a:pt x="1188244" y="1245401"/>
                  </a:lnTo>
                  <a:lnTo>
                    <a:pt x="1188641" y="1235474"/>
                  </a:lnTo>
                  <a:lnTo>
                    <a:pt x="1188641" y="1225150"/>
                  </a:lnTo>
                  <a:lnTo>
                    <a:pt x="1188244" y="1214826"/>
                  </a:lnTo>
                  <a:lnTo>
                    <a:pt x="1187847" y="1204899"/>
                  </a:lnTo>
                  <a:lnTo>
                    <a:pt x="1187053" y="1194972"/>
                  </a:lnTo>
                  <a:lnTo>
                    <a:pt x="1185863" y="1185442"/>
                  </a:lnTo>
                  <a:lnTo>
                    <a:pt x="1184672" y="1175118"/>
                  </a:lnTo>
                  <a:lnTo>
                    <a:pt x="1183085" y="1165589"/>
                  </a:lnTo>
                  <a:lnTo>
                    <a:pt x="1181497" y="1156059"/>
                  </a:lnTo>
                  <a:lnTo>
                    <a:pt x="1179513" y="1146529"/>
                  </a:lnTo>
                  <a:lnTo>
                    <a:pt x="1177131" y="1136999"/>
                  </a:lnTo>
                  <a:lnTo>
                    <a:pt x="1174353" y="1127072"/>
                  </a:lnTo>
                  <a:lnTo>
                    <a:pt x="1171575" y="1117940"/>
                  </a:lnTo>
                  <a:lnTo>
                    <a:pt x="1165622" y="1099674"/>
                  </a:lnTo>
                  <a:lnTo>
                    <a:pt x="1158875" y="1081012"/>
                  </a:lnTo>
                  <a:lnTo>
                    <a:pt x="1151335" y="1063540"/>
                  </a:lnTo>
                  <a:lnTo>
                    <a:pt x="1143000" y="1046466"/>
                  </a:lnTo>
                  <a:lnTo>
                    <a:pt x="1133475" y="1029392"/>
                  </a:lnTo>
                  <a:lnTo>
                    <a:pt x="1123156" y="1013112"/>
                  </a:lnTo>
                  <a:lnTo>
                    <a:pt x="1112441" y="997626"/>
                  </a:lnTo>
                  <a:lnTo>
                    <a:pt x="1100931" y="982140"/>
                  </a:lnTo>
                  <a:lnTo>
                    <a:pt x="1088628" y="967448"/>
                  </a:lnTo>
                  <a:lnTo>
                    <a:pt x="1075135" y="953550"/>
                  </a:lnTo>
                  <a:lnTo>
                    <a:pt x="1061641" y="939653"/>
                  </a:lnTo>
                  <a:lnTo>
                    <a:pt x="1047353" y="926946"/>
                  </a:lnTo>
                  <a:lnTo>
                    <a:pt x="1032272" y="915034"/>
                  </a:lnTo>
                  <a:lnTo>
                    <a:pt x="1016794" y="903519"/>
                  </a:lnTo>
                  <a:lnTo>
                    <a:pt x="1000522" y="892798"/>
                  </a:lnTo>
                  <a:lnTo>
                    <a:pt x="983456" y="882871"/>
                  </a:lnTo>
                  <a:lnTo>
                    <a:pt x="975122" y="878106"/>
                  </a:lnTo>
                  <a:lnTo>
                    <a:pt x="966391" y="873738"/>
                  </a:lnTo>
                  <a:lnTo>
                    <a:pt x="957659" y="869371"/>
                  </a:lnTo>
                  <a:lnTo>
                    <a:pt x="948928" y="865400"/>
                  </a:lnTo>
                  <a:lnTo>
                    <a:pt x="939403" y="861826"/>
                  </a:lnTo>
                  <a:lnTo>
                    <a:pt x="930275" y="858252"/>
                  </a:lnTo>
                  <a:lnTo>
                    <a:pt x="921147" y="854282"/>
                  </a:lnTo>
                  <a:lnTo>
                    <a:pt x="911622" y="851105"/>
                  </a:lnTo>
                  <a:lnTo>
                    <a:pt x="902494" y="848326"/>
                  </a:lnTo>
                  <a:lnTo>
                    <a:pt x="892175" y="845546"/>
                  </a:lnTo>
                  <a:lnTo>
                    <a:pt x="882650" y="843164"/>
                  </a:lnTo>
                  <a:lnTo>
                    <a:pt x="872728" y="840781"/>
                  </a:lnTo>
                  <a:lnTo>
                    <a:pt x="863203" y="838796"/>
                  </a:lnTo>
                  <a:lnTo>
                    <a:pt x="852488" y="837207"/>
                  </a:lnTo>
                  <a:lnTo>
                    <a:pt x="842566" y="835619"/>
                  </a:lnTo>
                  <a:lnTo>
                    <a:pt x="832247" y="834428"/>
                  </a:lnTo>
                  <a:lnTo>
                    <a:pt x="822325" y="833237"/>
                  </a:lnTo>
                  <a:lnTo>
                    <a:pt x="812006" y="832840"/>
                  </a:lnTo>
                  <a:lnTo>
                    <a:pt x="801688" y="832045"/>
                  </a:lnTo>
                  <a:lnTo>
                    <a:pt x="791369" y="832045"/>
                  </a:lnTo>
                  <a:lnTo>
                    <a:pt x="781447" y="832045"/>
                  </a:lnTo>
                  <a:close/>
                  <a:moveTo>
                    <a:pt x="802481" y="444500"/>
                  </a:moveTo>
                  <a:lnTo>
                    <a:pt x="823913" y="445294"/>
                  </a:lnTo>
                  <a:lnTo>
                    <a:pt x="844947" y="446486"/>
                  </a:lnTo>
                  <a:lnTo>
                    <a:pt x="866775" y="448471"/>
                  </a:lnTo>
                  <a:lnTo>
                    <a:pt x="887413" y="450853"/>
                  </a:lnTo>
                  <a:lnTo>
                    <a:pt x="908844" y="453633"/>
                  </a:lnTo>
                  <a:lnTo>
                    <a:pt x="929878" y="457207"/>
                  </a:lnTo>
                  <a:lnTo>
                    <a:pt x="950913" y="461177"/>
                  </a:lnTo>
                  <a:lnTo>
                    <a:pt x="971550" y="465545"/>
                  </a:lnTo>
                  <a:lnTo>
                    <a:pt x="977106" y="467530"/>
                  </a:lnTo>
                  <a:lnTo>
                    <a:pt x="981869" y="470310"/>
                  </a:lnTo>
                  <a:lnTo>
                    <a:pt x="985838" y="473487"/>
                  </a:lnTo>
                  <a:lnTo>
                    <a:pt x="989013" y="477060"/>
                  </a:lnTo>
                  <a:lnTo>
                    <a:pt x="991791" y="481428"/>
                  </a:lnTo>
                  <a:lnTo>
                    <a:pt x="992981" y="483413"/>
                  </a:lnTo>
                  <a:lnTo>
                    <a:pt x="993378" y="485796"/>
                  </a:lnTo>
                  <a:lnTo>
                    <a:pt x="993775" y="488575"/>
                  </a:lnTo>
                  <a:lnTo>
                    <a:pt x="993775" y="490561"/>
                  </a:lnTo>
                  <a:lnTo>
                    <a:pt x="993775" y="492943"/>
                  </a:lnTo>
                  <a:lnTo>
                    <a:pt x="993378" y="495326"/>
                  </a:lnTo>
                  <a:lnTo>
                    <a:pt x="989409" y="520341"/>
                  </a:lnTo>
                  <a:lnTo>
                    <a:pt x="985838" y="546151"/>
                  </a:lnTo>
                  <a:lnTo>
                    <a:pt x="978297" y="596580"/>
                  </a:lnTo>
                  <a:lnTo>
                    <a:pt x="977503" y="600948"/>
                  </a:lnTo>
                  <a:lnTo>
                    <a:pt x="977106" y="605316"/>
                  </a:lnTo>
                  <a:lnTo>
                    <a:pt x="977900" y="609683"/>
                  </a:lnTo>
                  <a:lnTo>
                    <a:pt x="979488" y="613654"/>
                  </a:lnTo>
                  <a:lnTo>
                    <a:pt x="981472" y="617625"/>
                  </a:lnTo>
                  <a:lnTo>
                    <a:pt x="983853" y="620801"/>
                  </a:lnTo>
                  <a:lnTo>
                    <a:pt x="987028" y="623581"/>
                  </a:lnTo>
                  <a:lnTo>
                    <a:pt x="990600" y="626361"/>
                  </a:lnTo>
                  <a:lnTo>
                    <a:pt x="1005681" y="631920"/>
                  </a:lnTo>
                  <a:lnTo>
                    <a:pt x="1020366" y="637479"/>
                  </a:lnTo>
                  <a:lnTo>
                    <a:pt x="1034653" y="643435"/>
                  </a:lnTo>
                  <a:lnTo>
                    <a:pt x="1049338" y="649391"/>
                  </a:lnTo>
                  <a:lnTo>
                    <a:pt x="1063625" y="656141"/>
                  </a:lnTo>
                  <a:lnTo>
                    <a:pt x="1077516" y="662891"/>
                  </a:lnTo>
                  <a:lnTo>
                    <a:pt x="1091803" y="670039"/>
                  </a:lnTo>
                  <a:lnTo>
                    <a:pt x="1105297" y="677583"/>
                  </a:lnTo>
                  <a:lnTo>
                    <a:pt x="1118791" y="685525"/>
                  </a:lnTo>
                  <a:lnTo>
                    <a:pt x="1132285" y="693863"/>
                  </a:lnTo>
                  <a:lnTo>
                    <a:pt x="1144985" y="702599"/>
                  </a:lnTo>
                  <a:lnTo>
                    <a:pt x="1157685" y="711335"/>
                  </a:lnTo>
                  <a:lnTo>
                    <a:pt x="1170385" y="720864"/>
                  </a:lnTo>
                  <a:lnTo>
                    <a:pt x="1183085" y="730394"/>
                  </a:lnTo>
                  <a:lnTo>
                    <a:pt x="1195388" y="739924"/>
                  </a:lnTo>
                  <a:lnTo>
                    <a:pt x="1207294" y="749851"/>
                  </a:lnTo>
                  <a:lnTo>
                    <a:pt x="1211263" y="751836"/>
                  </a:lnTo>
                  <a:lnTo>
                    <a:pt x="1215231" y="753028"/>
                  </a:lnTo>
                  <a:lnTo>
                    <a:pt x="1219597" y="753425"/>
                  </a:lnTo>
                  <a:lnTo>
                    <a:pt x="1224360" y="753425"/>
                  </a:lnTo>
                  <a:lnTo>
                    <a:pt x="1228328" y="752630"/>
                  </a:lnTo>
                  <a:lnTo>
                    <a:pt x="1232297" y="751042"/>
                  </a:lnTo>
                  <a:lnTo>
                    <a:pt x="1236266" y="748660"/>
                  </a:lnTo>
                  <a:lnTo>
                    <a:pt x="1239441" y="745880"/>
                  </a:lnTo>
                  <a:lnTo>
                    <a:pt x="1320006" y="681554"/>
                  </a:lnTo>
                  <a:lnTo>
                    <a:pt x="1321594" y="679966"/>
                  </a:lnTo>
                  <a:lnTo>
                    <a:pt x="1323181" y="678774"/>
                  </a:lnTo>
                  <a:lnTo>
                    <a:pt x="1325166" y="677583"/>
                  </a:lnTo>
                  <a:lnTo>
                    <a:pt x="1327547" y="676789"/>
                  </a:lnTo>
                  <a:lnTo>
                    <a:pt x="1329531" y="676392"/>
                  </a:lnTo>
                  <a:lnTo>
                    <a:pt x="1331913" y="675995"/>
                  </a:lnTo>
                  <a:lnTo>
                    <a:pt x="1336675" y="675995"/>
                  </a:lnTo>
                  <a:lnTo>
                    <a:pt x="1341835" y="676789"/>
                  </a:lnTo>
                  <a:lnTo>
                    <a:pt x="1346597" y="678774"/>
                  </a:lnTo>
                  <a:lnTo>
                    <a:pt x="1351360" y="681554"/>
                  </a:lnTo>
                  <a:lnTo>
                    <a:pt x="1355725" y="685128"/>
                  </a:lnTo>
                  <a:lnTo>
                    <a:pt x="1370410" y="700614"/>
                  </a:lnTo>
                  <a:lnTo>
                    <a:pt x="1384300" y="716497"/>
                  </a:lnTo>
                  <a:lnTo>
                    <a:pt x="1397794" y="733174"/>
                  </a:lnTo>
                  <a:lnTo>
                    <a:pt x="1411685" y="749454"/>
                  </a:lnTo>
                  <a:lnTo>
                    <a:pt x="1424385" y="766925"/>
                  </a:lnTo>
                  <a:lnTo>
                    <a:pt x="1436688" y="783999"/>
                  </a:lnTo>
                  <a:lnTo>
                    <a:pt x="1448594" y="801471"/>
                  </a:lnTo>
                  <a:lnTo>
                    <a:pt x="1460103" y="819736"/>
                  </a:lnTo>
                  <a:lnTo>
                    <a:pt x="1462485" y="824898"/>
                  </a:lnTo>
                  <a:lnTo>
                    <a:pt x="1464072" y="830060"/>
                  </a:lnTo>
                  <a:lnTo>
                    <a:pt x="1464866" y="835619"/>
                  </a:lnTo>
                  <a:lnTo>
                    <a:pt x="1464469" y="840384"/>
                  </a:lnTo>
                  <a:lnTo>
                    <a:pt x="1463278" y="845149"/>
                  </a:lnTo>
                  <a:lnTo>
                    <a:pt x="1462485" y="847134"/>
                  </a:lnTo>
                  <a:lnTo>
                    <a:pt x="1461294" y="849120"/>
                  </a:lnTo>
                  <a:lnTo>
                    <a:pt x="1460103" y="851105"/>
                  </a:lnTo>
                  <a:lnTo>
                    <a:pt x="1458516" y="852693"/>
                  </a:lnTo>
                  <a:lnTo>
                    <a:pt x="1456532" y="853885"/>
                  </a:lnTo>
                  <a:lnTo>
                    <a:pt x="1454944" y="855076"/>
                  </a:lnTo>
                  <a:lnTo>
                    <a:pt x="1434307" y="871356"/>
                  </a:lnTo>
                  <a:lnTo>
                    <a:pt x="1413669" y="886445"/>
                  </a:lnTo>
                  <a:lnTo>
                    <a:pt x="1393032" y="901931"/>
                  </a:lnTo>
                  <a:lnTo>
                    <a:pt x="1372394" y="917020"/>
                  </a:lnTo>
                  <a:lnTo>
                    <a:pt x="1368822" y="919402"/>
                  </a:lnTo>
                  <a:lnTo>
                    <a:pt x="1365647" y="922579"/>
                  </a:lnTo>
                  <a:lnTo>
                    <a:pt x="1362869" y="925755"/>
                  </a:lnTo>
                  <a:lnTo>
                    <a:pt x="1361281" y="929726"/>
                  </a:lnTo>
                  <a:lnTo>
                    <a:pt x="1360091" y="933697"/>
                  </a:lnTo>
                  <a:lnTo>
                    <a:pt x="1359297" y="938065"/>
                  </a:lnTo>
                  <a:lnTo>
                    <a:pt x="1359694" y="942432"/>
                  </a:lnTo>
                  <a:lnTo>
                    <a:pt x="1360488" y="946800"/>
                  </a:lnTo>
                  <a:lnTo>
                    <a:pt x="1366838" y="961492"/>
                  </a:lnTo>
                  <a:lnTo>
                    <a:pt x="1373188" y="975390"/>
                  </a:lnTo>
                  <a:lnTo>
                    <a:pt x="1379141" y="989684"/>
                  </a:lnTo>
                  <a:lnTo>
                    <a:pt x="1384697" y="1004773"/>
                  </a:lnTo>
                  <a:lnTo>
                    <a:pt x="1390253" y="1019068"/>
                  </a:lnTo>
                  <a:lnTo>
                    <a:pt x="1395413" y="1033760"/>
                  </a:lnTo>
                  <a:lnTo>
                    <a:pt x="1400175" y="1048849"/>
                  </a:lnTo>
                  <a:lnTo>
                    <a:pt x="1404938" y="1063937"/>
                  </a:lnTo>
                  <a:lnTo>
                    <a:pt x="1408510" y="1079026"/>
                  </a:lnTo>
                  <a:lnTo>
                    <a:pt x="1412082" y="1094512"/>
                  </a:lnTo>
                  <a:lnTo>
                    <a:pt x="1415257" y="1109601"/>
                  </a:lnTo>
                  <a:lnTo>
                    <a:pt x="1418035" y="1125087"/>
                  </a:lnTo>
                  <a:lnTo>
                    <a:pt x="1420416" y="1140573"/>
                  </a:lnTo>
                  <a:lnTo>
                    <a:pt x="1422400" y="1156059"/>
                  </a:lnTo>
                  <a:lnTo>
                    <a:pt x="1424385" y="1171545"/>
                  </a:lnTo>
                  <a:lnTo>
                    <a:pt x="1425575" y="1187428"/>
                  </a:lnTo>
                  <a:lnTo>
                    <a:pt x="1427163" y="1191398"/>
                  </a:lnTo>
                  <a:lnTo>
                    <a:pt x="1429147" y="1195369"/>
                  </a:lnTo>
                  <a:lnTo>
                    <a:pt x="1431925" y="1198546"/>
                  </a:lnTo>
                  <a:lnTo>
                    <a:pt x="1435100" y="1201822"/>
                  </a:lnTo>
                  <a:lnTo>
                    <a:pt x="1438672" y="1204105"/>
                  </a:lnTo>
                  <a:lnTo>
                    <a:pt x="1442641" y="1205693"/>
                  </a:lnTo>
                  <a:lnTo>
                    <a:pt x="1446610" y="1206884"/>
                  </a:lnTo>
                  <a:lnTo>
                    <a:pt x="1451769" y="1206884"/>
                  </a:lnTo>
                  <a:lnTo>
                    <a:pt x="1476772" y="1209267"/>
                  </a:lnTo>
                  <a:lnTo>
                    <a:pt x="1502569" y="1212046"/>
                  </a:lnTo>
                  <a:lnTo>
                    <a:pt x="1527969" y="1214826"/>
                  </a:lnTo>
                  <a:lnTo>
                    <a:pt x="1553766" y="1218003"/>
                  </a:lnTo>
                  <a:lnTo>
                    <a:pt x="1555750" y="1218003"/>
                  </a:lnTo>
                  <a:lnTo>
                    <a:pt x="1558132" y="1218400"/>
                  </a:lnTo>
                  <a:lnTo>
                    <a:pt x="1560116" y="1219194"/>
                  </a:lnTo>
                  <a:lnTo>
                    <a:pt x="1562497" y="1219988"/>
                  </a:lnTo>
                  <a:lnTo>
                    <a:pt x="1564482" y="1221179"/>
                  </a:lnTo>
                  <a:lnTo>
                    <a:pt x="1566069" y="1222767"/>
                  </a:lnTo>
                  <a:lnTo>
                    <a:pt x="1569641" y="1226341"/>
                  </a:lnTo>
                  <a:lnTo>
                    <a:pt x="1572419" y="1230709"/>
                  </a:lnTo>
                  <a:lnTo>
                    <a:pt x="1574404" y="1235474"/>
                  </a:lnTo>
                  <a:lnTo>
                    <a:pt x="1575991" y="1240636"/>
                  </a:lnTo>
                  <a:lnTo>
                    <a:pt x="1576388" y="1246195"/>
                  </a:lnTo>
                  <a:lnTo>
                    <a:pt x="1575594" y="1267240"/>
                  </a:lnTo>
                  <a:lnTo>
                    <a:pt x="1574404" y="1289079"/>
                  </a:lnTo>
                  <a:lnTo>
                    <a:pt x="1572419" y="1310124"/>
                  </a:lnTo>
                  <a:lnTo>
                    <a:pt x="1570038" y="1331169"/>
                  </a:lnTo>
                  <a:lnTo>
                    <a:pt x="1567260" y="1352214"/>
                  </a:lnTo>
                  <a:lnTo>
                    <a:pt x="1563688" y="1373656"/>
                  </a:lnTo>
                  <a:lnTo>
                    <a:pt x="1559719" y="1394304"/>
                  </a:lnTo>
                  <a:lnTo>
                    <a:pt x="1555353" y="1415349"/>
                  </a:lnTo>
                  <a:lnTo>
                    <a:pt x="1553369" y="1420511"/>
                  </a:lnTo>
                  <a:lnTo>
                    <a:pt x="1550591" y="1425276"/>
                  </a:lnTo>
                  <a:lnTo>
                    <a:pt x="1547416" y="1429644"/>
                  </a:lnTo>
                  <a:lnTo>
                    <a:pt x="1543447" y="1432820"/>
                  </a:lnTo>
                  <a:lnTo>
                    <a:pt x="1539082" y="1435203"/>
                  </a:lnTo>
                  <a:lnTo>
                    <a:pt x="1536700" y="1435997"/>
                  </a:lnTo>
                  <a:lnTo>
                    <a:pt x="1534716" y="1436791"/>
                  </a:lnTo>
                  <a:lnTo>
                    <a:pt x="1532335" y="1437188"/>
                  </a:lnTo>
                  <a:lnTo>
                    <a:pt x="1530350" y="1437188"/>
                  </a:lnTo>
                  <a:lnTo>
                    <a:pt x="1527969" y="1436791"/>
                  </a:lnTo>
                  <a:lnTo>
                    <a:pt x="1525588" y="1436394"/>
                  </a:lnTo>
                  <a:lnTo>
                    <a:pt x="1474788" y="1429644"/>
                  </a:lnTo>
                  <a:lnTo>
                    <a:pt x="1448991" y="1425673"/>
                  </a:lnTo>
                  <a:lnTo>
                    <a:pt x="1423988" y="1421702"/>
                  </a:lnTo>
                  <a:lnTo>
                    <a:pt x="1419622" y="1420908"/>
                  </a:lnTo>
                  <a:lnTo>
                    <a:pt x="1415257" y="1420908"/>
                  </a:lnTo>
                  <a:lnTo>
                    <a:pt x="1410891" y="1421702"/>
                  </a:lnTo>
                  <a:lnTo>
                    <a:pt x="1406922" y="1422893"/>
                  </a:lnTo>
                  <a:lnTo>
                    <a:pt x="1402953" y="1424879"/>
                  </a:lnTo>
                  <a:lnTo>
                    <a:pt x="1399382" y="1427658"/>
                  </a:lnTo>
                  <a:lnTo>
                    <a:pt x="1396603" y="1430835"/>
                  </a:lnTo>
                  <a:lnTo>
                    <a:pt x="1394222" y="1434408"/>
                  </a:lnTo>
                  <a:lnTo>
                    <a:pt x="1388666" y="1449100"/>
                  </a:lnTo>
                  <a:lnTo>
                    <a:pt x="1383110" y="1464189"/>
                  </a:lnTo>
                  <a:lnTo>
                    <a:pt x="1377156" y="1478484"/>
                  </a:lnTo>
                  <a:lnTo>
                    <a:pt x="1371203" y="1492381"/>
                  </a:lnTo>
                  <a:lnTo>
                    <a:pt x="1364456" y="1507073"/>
                  </a:lnTo>
                  <a:lnTo>
                    <a:pt x="1357313" y="1520971"/>
                  </a:lnTo>
                  <a:lnTo>
                    <a:pt x="1350169" y="1534869"/>
                  </a:lnTo>
                  <a:lnTo>
                    <a:pt x="1343025" y="1548766"/>
                  </a:lnTo>
                  <a:lnTo>
                    <a:pt x="1335088" y="1561870"/>
                  </a:lnTo>
                  <a:lnTo>
                    <a:pt x="1326753" y="1574973"/>
                  </a:lnTo>
                  <a:lnTo>
                    <a:pt x="1318022" y="1588077"/>
                  </a:lnTo>
                  <a:lnTo>
                    <a:pt x="1308894" y="1601180"/>
                  </a:lnTo>
                  <a:lnTo>
                    <a:pt x="1299766" y="1613886"/>
                  </a:lnTo>
                  <a:lnTo>
                    <a:pt x="1290241" y="1626196"/>
                  </a:lnTo>
                  <a:lnTo>
                    <a:pt x="1280716" y="1638902"/>
                  </a:lnTo>
                  <a:lnTo>
                    <a:pt x="1270794" y="1650814"/>
                  </a:lnTo>
                  <a:lnTo>
                    <a:pt x="1268810" y="1654785"/>
                  </a:lnTo>
                  <a:lnTo>
                    <a:pt x="1267619" y="1658756"/>
                  </a:lnTo>
                  <a:lnTo>
                    <a:pt x="1266825" y="1663124"/>
                  </a:lnTo>
                  <a:lnTo>
                    <a:pt x="1267222" y="1667095"/>
                  </a:lnTo>
                  <a:lnTo>
                    <a:pt x="1268016" y="1671462"/>
                  </a:lnTo>
                  <a:lnTo>
                    <a:pt x="1269603" y="1675433"/>
                  </a:lnTo>
                  <a:lnTo>
                    <a:pt x="1271588" y="1679007"/>
                  </a:lnTo>
                  <a:lnTo>
                    <a:pt x="1274763" y="1682580"/>
                  </a:lnTo>
                  <a:lnTo>
                    <a:pt x="1339056" y="1762790"/>
                  </a:lnTo>
                  <a:lnTo>
                    <a:pt x="1340644" y="1764378"/>
                  </a:lnTo>
                  <a:lnTo>
                    <a:pt x="1341835" y="1766363"/>
                  </a:lnTo>
                  <a:lnTo>
                    <a:pt x="1343025" y="1768349"/>
                  </a:lnTo>
                  <a:lnTo>
                    <a:pt x="1343819" y="1770334"/>
                  </a:lnTo>
                  <a:lnTo>
                    <a:pt x="1344216" y="1772717"/>
                  </a:lnTo>
                  <a:lnTo>
                    <a:pt x="1344613" y="1774702"/>
                  </a:lnTo>
                  <a:lnTo>
                    <a:pt x="1344613" y="1779864"/>
                  </a:lnTo>
                  <a:lnTo>
                    <a:pt x="1343819" y="1785026"/>
                  </a:lnTo>
                  <a:lnTo>
                    <a:pt x="1341835" y="1789791"/>
                  </a:lnTo>
                  <a:lnTo>
                    <a:pt x="1339056" y="1794556"/>
                  </a:lnTo>
                  <a:lnTo>
                    <a:pt x="1335485" y="1798923"/>
                  </a:lnTo>
                  <a:lnTo>
                    <a:pt x="1320006" y="1813218"/>
                  </a:lnTo>
                  <a:lnTo>
                    <a:pt x="1303735" y="1827513"/>
                  </a:lnTo>
                  <a:lnTo>
                    <a:pt x="1287463" y="1841013"/>
                  </a:lnTo>
                  <a:lnTo>
                    <a:pt x="1271191" y="1854514"/>
                  </a:lnTo>
                  <a:lnTo>
                    <a:pt x="1253728" y="1867220"/>
                  </a:lnTo>
                  <a:lnTo>
                    <a:pt x="1236663" y="1879927"/>
                  </a:lnTo>
                  <a:lnTo>
                    <a:pt x="1218406" y="1891442"/>
                  </a:lnTo>
                  <a:lnTo>
                    <a:pt x="1200547" y="1902957"/>
                  </a:lnTo>
                  <a:lnTo>
                    <a:pt x="1195388" y="1905340"/>
                  </a:lnTo>
                  <a:lnTo>
                    <a:pt x="1190228" y="1906928"/>
                  </a:lnTo>
                  <a:lnTo>
                    <a:pt x="1185069" y="1907325"/>
                  </a:lnTo>
                  <a:lnTo>
                    <a:pt x="1179910" y="1906928"/>
                  </a:lnTo>
                  <a:lnTo>
                    <a:pt x="1175544" y="1906134"/>
                  </a:lnTo>
                  <a:lnTo>
                    <a:pt x="1172766" y="1904943"/>
                  </a:lnTo>
                  <a:lnTo>
                    <a:pt x="1170781" y="1903751"/>
                  </a:lnTo>
                  <a:lnTo>
                    <a:pt x="1169194" y="1902560"/>
                  </a:lnTo>
                  <a:lnTo>
                    <a:pt x="1167606" y="1900972"/>
                  </a:lnTo>
                  <a:lnTo>
                    <a:pt x="1166019" y="1899383"/>
                  </a:lnTo>
                  <a:lnTo>
                    <a:pt x="1164828" y="1897398"/>
                  </a:lnTo>
                  <a:lnTo>
                    <a:pt x="1149350" y="1877147"/>
                  </a:lnTo>
                  <a:lnTo>
                    <a:pt x="1133872" y="1856499"/>
                  </a:lnTo>
                  <a:lnTo>
                    <a:pt x="1103313" y="1815204"/>
                  </a:lnTo>
                  <a:lnTo>
                    <a:pt x="1100931" y="1811630"/>
                  </a:lnTo>
                  <a:lnTo>
                    <a:pt x="1097756" y="1808453"/>
                  </a:lnTo>
                  <a:lnTo>
                    <a:pt x="1094581" y="1806071"/>
                  </a:lnTo>
                  <a:lnTo>
                    <a:pt x="1090613" y="1804085"/>
                  </a:lnTo>
                  <a:lnTo>
                    <a:pt x="1086644" y="1802894"/>
                  </a:lnTo>
                  <a:lnTo>
                    <a:pt x="1081881" y="1802497"/>
                  </a:lnTo>
                  <a:lnTo>
                    <a:pt x="1077516" y="1802497"/>
                  </a:lnTo>
                  <a:lnTo>
                    <a:pt x="1073150" y="1803291"/>
                  </a:lnTo>
                  <a:lnTo>
                    <a:pt x="1058863" y="1810042"/>
                  </a:lnTo>
                  <a:lnTo>
                    <a:pt x="1044972" y="1815998"/>
                  </a:lnTo>
                  <a:lnTo>
                    <a:pt x="1029891" y="1821954"/>
                  </a:lnTo>
                  <a:lnTo>
                    <a:pt x="1015603" y="1828307"/>
                  </a:lnTo>
                  <a:lnTo>
                    <a:pt x="1000919" y="1833469"/>
                  </a:lnTo>
                  <a:lnTo>
                    <a:pt x="985838" y="1838631"/>
                  </a:lnTo>
                  <a:lnTo>
                    <a:pt x="971153" y="1843396"/>
                  </a:lnTo>
                  <a:lnTo>
                    <a:pt x="956469" y="1847764"/>
                  </a:lnTo>
                  <a:lnTo>
                    <a:pt x="940991" y="1851337"/>
                  </a:lnTo>
                  <a:lnTo>
                    <a:pt x="925909" y="1854911"/>
                  </a:lnTo>
                  <a:lnTo>
                    <a:pt x="910431" y="1857691"/>
                  </a:lnTo>
                  <a:lnTo>
                    <a:pt x="894953" y="1860470"/>
                  </a:lnTo>
                  <a:lnTo>
                    <a:pt x="879475" y="1863250"/>
                  </a:lnTo>
                  <a:lnTo>
                    <a:pt x="863997" y="1865235"/>
                  </a:lnTo>
                  <a:lnTo>
                    <a:pt x="848122" y="1867220"/>
                  </a:lnTo>
                  <a:lnTo>
                    <a:pt x="832644" y="1868412"/>
                  </a:lnTo>
                  <a:lnTo>
                    <a:pt x="828675" y="1870397"/>
                  </a:lnTo>
                  <a:lnTo>
                    <a:pt x="824706" y="1872382"/>
                  </a:lnTo>
                  <a:lnTo>
                    <a:pt x="821531" y="1875162"/>
                  </a:lnTo>
                  <a:lnTo>
                    <a:pt x="818753" y="1878339"/>
                  </a:lnTo>
                  <a:lnTo>
                    <a:pt x="816372" y="1881912"/>
                  </a:lnTo>
                  <a:lnTo>
                    <a:pt x="814388" y="1885883"/>
                  </a:lnTo>
                  <a:lnTo>
                    <a:pt x="813594" y="1889854"/>
                  </a:lnTo>
                  <a:lnTo>
                    <a:pt x="813197" y="1894222"/>
                  </a:lnTo>
                  <a:lnTo>
                    <a:pt x="810816" y="1920031"/>
                  </a:lnTo>
                  <a:lnTo>
                    <a:pt x="808038" y="1945444"/>
                  </a:lnTo>
                  <a:lnTo>
                    <a:pt x="804863" y="1970857"/>
                  </a:lnTo>
                  <a:lnTo>
                    <a:pt x="801688" y="1996270"/>
                  </a:lnTo>
                  <a:lnTo>
                    <a:pt x="801688" y="1998652"/>
                  </a:lnTo>
                  <a:lnTo>
                    <a:pt x="801291" y="2001035"/>
                  </a:lnTo>
                  <a:lnTo>
                    <a:pt x="800497" y="2003020"/>
                  </a:lnTo>
                  <a:lnTo>
                    <a:pt x="799703" y="2005005"/>
                  </a:lnTo>
                  <a:lnTo>
                    <a:pt x="798513" y="2007388"/>
                  </a:lnTo>
                  <a:lnTo>
                    <a:pt x="797322" y="2009373"/>
                  </a:lnTo>
                  <a:lnTo>
                    <a:pt x="793750" y="2012550"/>
                  </a:lnTo>
                  <a:lnTo>
                    <a:pt x="789384" y="2018329"/>
                  </a:lnTo>
                  <a:lnTo>
                    <a:pt x="784622" y="2018315"/>
                  </a:lnTo>
                  <a:lnTo>
                    <a:pt x="779463" y="2018903"/>
                  </a:lnTo>
                  <a:lnTo>
                    <a:pt x="773906" y="2019300"/>
                  </a:lnTo>
                  <a:lnTo>
                    <a:pt x="752078" y="2018506"/>
                  </a:lnTo>
                  <a:lnTo>
                    <a:pt x="731044" y="2018315"/>
                  </a:lnTo>
                  <a:lnTo>
                    <a:pt x="709613" y="2018727"/>
                  </a:lnTo>
                  <a:lnTo>
                    <a:pt x="688578" y="2013344"/>
                  </a:lnTo>
                  <a:lnTo>
                    <a:pt x="667147" y="2010167"/>
                  </a:lnTo>
                  <a:lnTo>
                    <a:pt x="646509" y="2006197"/>
                  </a:lnTo>
                  <a:lnTo>
                    <a:pt x="625475" y="2002226"/>
                  </a:lnTo>
                  <a:lnTo>
                    <a:pt x="604441" y="1997858"/>
                  </a:lnTo>
                  <a:lnTo>
                    <a:pt x="599281" y="1995873"/>
                  </a:lnTo>
                  <a:lnTo>
                    <a:pt x="594519" y="1993093"/>
                  </a:lnTo>
                  <a:lnTo>
                    <a:pt x="590550" y="1989917"/>
                  </a:lnTo>
                  <a:lnTo>
                    <a:pt x="586978" y="1986343"/>
                  </a:lnTo>
                  <a:lnTo>
                    <a:pt x="584597" y="1981975"/>
                  </a:lnTo>
                  <a:lnTo>
                    <a:pt x="583803" y="1979990"/>
                  </a:lnTo>
                  <a:lnTo>
                    <a:pt x="583009" y="1977607"/>
                  </a:lnTo>
                  <a:lnTo>
                    <a:pt x="583009" y="1975622"/>
                  </a:lnTo>
                  <a:lnTo>
                    <a:pt x="582612" y="1973239"/>
                  </a:lnTo>
                  <a:lnTo>
                    <a:pt x="583009" y="1970857"/>
                  </a:lnTo>
                  <a:lnTo>
                    <a:pt x="583406" y="1968872"/>
                  </a:lnTo>
                  <a:lnTo>
                    <a:pt x="586581" y="1943062"/>
                  </a:lnTo>
                  <a:lnTo>
                    <a:pt x="590153" y="1918046"/>
                  </a:lnTo>
                  <a:lnTo>
                    <a:pt x="598091" y="1866823"/>
                  </a:lnTo>
                  <a:lnTo>
                    <a:pt x="598884" y="1862456"/>
                  </a:lnTo>
                  <a:lnTo>
                    <a:pt x="598884" y="1858088"/>
                  </a:lnTo>
                  <a:lnTo>
                    <a:pt x="598487" y="1853720"/>
                  </a:lnTo>
                  <a:lnTo>
                    <a:pt x="596900" y="1849749"/>
                  </a:lnTo>
                  <a:lnTo>
                    <a:pt x="594916" y="1846175"/>
                  </a:lnTo>
                  <a:lnTo>
                    <a:pt x="592137" y="1842602"/>
                  </a:lnTo>
                  <a:lnTo>
                    <a:pt x="588962" y="1839822"/>
                  </a:lnTo>
                  <a:lnTo>
                    <a:pt x="585391" y="1837440"/>
                  </a:lnTo>
                  <a:lnTo>
                    <a:pt x="570309" y="1831881"/>
                  </a:lnTo>
                  <a:lnTo>
                    <a:pt x="556022" y="1826322"/>
                  </a:lnTo>
                  <a:lnTo>
                    <a:pt x="541734" y="1820366"/>
                  </a:lnTo>
                  <a:lnTo>
                    <a:pt x="527050" y="1814012"/>
                  </a:lnTo>
                  <a:lnTo>
                    <a:pt x="512762" y="1807659"/>
                  </a:lnTo>
                  <a:lnTo>
                    <a:pt x="498872" y="1800909"/>
                  </a:lnTo>
                  <a:lnTo>
                    <a:pt x="484584" y="1793762"/>
                  </a:lnTo>
                  <a:lnTo>
                    <a:pt x="471091" y="1786217"/>
                  </a:lnTo>
                  <a:lnTo>
                    <a:pt x="457597" y="1778276"/>
                  </a:lnTo>
                  <a:lnTo>
                    <a:pt x="444500" y="1769540"/>
                  </a:lnTo>
                  <a:lnTo>
                    <a:pt x="431006" y="1760804"/>
                  </a:lnTo>
                  <a:lnTo>
                    <a:pt x="418306" y="1752069"/>
                  </a:lnTo>
                  <a:lnTo>
                    <a:pt x="406003" y="1742936"/>
                  </a:lnTo>
                  <a:lnTo>
                    <a:pt x="392906" y="1733803"/>
                  </a:lnTo>
                  <a:lnTo>
                    <a:pt x="381000" y="1723479"/>
                  </a:lnTo>
                  <a:lnTo>
                    <a:pt x="369094" y="1713552"/>
                  </a:lnTo>
                  <a:lnTo>
                    <a:pt x="365125" y="1711567"/>
                  </a:lnTo>
                  <a:lnTo>
                    <a:pt x="360759" y="1710376"/>
                  </a:lnTo>
                  <a:lnTo>
                    <a:pt x="356791" y="1709979"/>
                  </a:lnTo>
                  <a:lnTo>
                    <a:pt x="352425" y="1709979"/>
                  </a:lnTo>
                  <a:lnTo>
                    <a:pt x="347662" y="1710773"/>
                  </a:lnTo>
                  <a:lnTo>
                    <a:pt x="343694" y="1712361"/>
                  </a:lnTo>
                  <a:lnTo>
                    <a:pt x="340122" y="1714744"/>
                  </a:lnTo>
                  <a:lnTo>
                    <a:pt x="336947" y="1717523"/>
                  </a:lnTo>
                  <a:lnTo>
                    <a:pt x="256778" y="1782246"/>
                  </a:lnTo>
                  <a:lnTo>
                    <a:pt x="254794" y="1783835"/>
                  </a:lnTo>
                  <a:lnTo>
                    <a:pt x="252809" y="1785026"/>
                  </a:lnTo>
                  <a:lnTo>
                    <a:pt x="250825" y="1786217"/>
                  </a:lnTo>
                  <a:lnTo>
                    <a:pt x="248840" y="1787011"/>
                  </a:lnTo>
                  <a:lnTo>
                    <a:pt x="246459" y="1787805"/>
                  </a:lnTo>
                  <a:lnTo>
                    <a:pt x="244475" y="1787805"/>
                  </a:lnTo>
                  <a:lnTo>
                    <a:pt x="239712" y="1788202"/>
                  </a:lnTo>
                  <a:lnTo>
                    <a:pt x="234553" y="1787011"/>
                  </a:lnTo>
                  <a:lnTo>
                    <a:pt x="229790" y="1785423"/>
                  </a:lnTo>
                  <a:lnTo>
                    <a:pt x="225028" y="1782643"/>
                  </a:lnTo>
                  <a:lnTo>
                    <a:pt x="222647" y="1780658"/>
                  </a:lnTo>
                  <a:lnTo>
                    <a:pt x="220662" y="1779070"/>
                  </a:lnTo>
                  <a:lnTo>
                    <a:pt x="205978" y="1762790"/>
                  </a:lnTo>
                  <a:lnTo>
                    <a:pt x="192087" y="1746907"/>
                  </a:lnTo>
                  <a:lnTo>
                    <a:pt x="178197" y="1731024"/>
                  </a:lnTo>
                  <a:lnTo>
                    <a:pt x="165100" y="1713949"/>
                  </a:lnTo>
                  <a:lnTo>
                    <a:pt x="152003" y="1696875"/>
                  </a:lnTo>
                  <a:lnTo>
                    <a:pt x="139700" y="1679404"/>
                  </a:lnTo>
                  <a:lnTo>
                    <a:pt x="127794" y="1661933"/>
                  </a:lnTo>
                  <a:lnTo>
                    <a:pt x="116284" y="1644064"/>
                  </a:lnTo>
                  <a:lnTo>
                    <a:pt x="113506" y="1638902"/>
                  </a:lnTo>
                  <a:lnTo>
                    <a:pt x="112315" y="1633343"/>
                  </a:lnTo>
                  <a:lnTo>
                    <a:pt x="111522" y="1628181"/>
                  </a:lnTo>
                  <a:lnTo>
                    <a:pt x="111919" y="1623019"/>
                  </a:lnTo>
                  <a:lnTo>
                    <a:pt x="113109" y="1618651"/>
                  </a:lnTo>
                  <a:lnTo>
                    <a:pt x="113903" y="1616269"/>
                  </a:lnTo>
                  <a:lnTo>
                    <a:pt x="115094" y="1614284"/>
                  </a:lnTo>
                  <a:lnTo>
                    <a:pt x="116284" y="1612695"/>
                  </a:lnTo>
                  <a:lnTo>
                    <a:pt x="117872" y="1610710"/>
                  </a:lnTo>
                  <a:lnTo>
                    <a:pt x="119856" y="1609519"/>
                  </a:lnTo>
                  <a:lnTo>
                    <a:pt x="121840" y="1608327"/>
                  </a:lnTo>
                  <a:lnTo>
                    <a:pt x="162322" y="1576958"/>
                  </a:lnTo>
                  <a:lnTo>
                    <a:pt x="183356" y="1561870"/>
                  </a:lnTo>
                  <a:lnTo>
                    <a:pt x="203994" y="1546781"/>
                  </a:lnTo>
                  <a:lnTo>
                    <a:pt x="207565" y="1544001"/>
                  </a:lnTo>
                  <a:lnTo>
                    <a:pt x="211137" y="1540825"/>
                  </a:lnTo>
                  <a:lnTo>
                    <a:pt x="213519" y="1537648"/>
                  </a:lnTo>
                  <a:lnTo>
                    <a:pt x="215503" y="1533677"/>
                  </a:lnTo>
                  <a:lnTo>
                    <a:pt x="216694" y="1529707"/>
                  </a:lnTo>
                  <a:lnTo>
                    <a:pt x="217090" y="1525339"/>
                  </a:lnTo>
                  <a:lnTo>
                    <a:pt x="217090" y="1520971"/>
                  </a:lnTo>
                  <a:lnTo>
                    <a:pt x="216297" y="1516603"/>
                  </a:lnTo>
                  <a:lnTo>
                    <a:pt x="209153" y="1502705"/>
                  </a:lnTo>
                  <a:lnTo>
                    <a:pt x="202803" y="1488014"/>
                  </a:lnTo>
                  <a:lnTo>
                    <a:pt x="196850" y="1473719"/>
                  </a:lnTo>
                  <a:lnTo>
                    <a:pt x="191294" y="1459027"/>
                  </a:lnTo>
                  <a:lnTo>
                    <a:pt x="186134" y="1444335"/>
                  </a:lnTo>
                  <a:lnTo>
                    <a:pt x="180975" y="1429644"/>
                  </a:lnTo>
                  <a:lnTo>
                    <a:pt x="176212" y="1414952"/>
                  </a:lnTo>
                  <a:lnTo>
                    <a:pt x="171847" y="1399466"/>
                  </a:lnTo>
                  <a:lnTo>
                    <a:pt x="167878" y="1384377"/>
                  </a:lnTo>
                  <a:lnTo>
                    <a:pt x="164703" y="1369288"/>
                  </a:lnTo>
                  <a:lnTo>
                    <a:pt x="161131" y="1353802"/>
                  </a:lnTo>
                  <a:lnTo>
                    <a:pt x="158353" y="1338713"/>
                  </a:lnTo>
                  <a:lnTo>
                    <a:pt x="155972" y="1323227"/>
                  </a:lnTo>
                  <a:lnTo>
                    <a:pt x="153987" y="1307344"/>
                  </a:lnTo>
                  <a:lnTo>
                    <a:pt x="152003" y="1291859"/>
                  </a:lnTo>
                  <a:lnTo>
                    <a:pt x="150812" y="1276373"/>
                  </a:lnTo>
                  <a:lnTo>
                    <a:pt x="149225" y="1272402"/>
                  </a:lnTo>
                  <a:lnTo>
                    <a:pt x="146844" y="1268034"/>
                  </a:lnTo>
                  <a:lnTo>
                    <a:pt x="144462" y="1264857"/>
                  </a:lnTo>
                  <a:lnTo>
                    <a:pt x="141287" y="1262078"/>
                  </a:lnTo>
                  <a:lnTo>
                    <a:pt x="137715" y="1259695"/>
                  </a:lnTo>
                  <a:lnTo>
                    <a:pt x="133747" y="1257710"/>
                  </a:lnTo>
                  <a:lnTo>
                    <a:pt x="129778" y="1256916"/>
                  </a:lnTo>
                  <a:lnTo>
                    <a:pt x="125015" y="1256519"/>
                  </a:lnTo>
                  <a:lnTo>
                    <a:pt x="99219" y="1254136"/>
                  </a:lnTo>
                  <a:lnTo>
                    <a:pt x="74215" y="1251357"/>
                  </a:lnTo>
                  <a:lnTo>
                    <a:pt x="22622" y="1245401"/>
                  </a:lnTo>
                  <a:lnTo>
                    <a:pt x="20240" y="1245401"/>
                  </a:lnTo>
                  <a:lnTo>
                    <a:pt x="18256" y="1245004"/>
                  </a:lnTo>
                  <a:lnTo>
                    <a:pt x="15875" y="1244209"/>
                  </a:lnTo>
                  <a:lnTo>
                    <a:pt x="13890" y="1243415"/>
                  </a:lnTo>
                  <a:lnTo>
                    <a:pt x="11906" y="1242224"/>
                  </a:lnTo>
                  <a:lnTo>
                    <a:pt x="9922" y="1241033"/>
                  </a:lnTo>
                  <a:lnTo>
                    <a:pt x="6747" y="1237459"/>
                  </a:lnTo>
                  <a:lnTo>
                    <a:pt x="3969" y="1233488"/>
                  </a:lnTo>
                  <a:lnTo>
                    <a:pt x="1984" y="1228724"/>
                  </a:lnTo>
                  <a:lnTo>
                    <a:pt x="397" y="1222767"/>
                  </a:lnTo>
                  <a:lnTo>
                    <a:pt x="0" y="1219988"/>
                  </a:lnTo>
                  <a:lnTo>
                    <a:pt x="0" y="1217208"/>
                  </a:lnTo>
                  <a:lnTo>
                    <a:pt x="794" y="1196163"/>
                  </a:lnTo>
                  <a:lnTo>
                    <a:pt x="1984" y="1174721"/>
                  </a:lnTo>
                  <a:lnTo>
                    <a:pt x="3572" y="1153676"/>
                  </a:lnTo>
                  <a:lnTo>
                    <a:pt x="6350" y="1132631"/>
                  </a:lnTo>
                  <a:lnTo>
                    <a:pt x="9128" y="1111189"/>
                  </a:lnTo>
                  <a:lnTo>
                    <a:pt x="12700" y="1090541"/>
                  </a:lnTo>
                  <a:lnTo>
                    <a:pt x="16669" y="1069099"/>
                  </a:lnTo>
                  <a:lnTo>
                    <a:pt x="21034" y="1048451"/>
                  </a:lnTo>
                  <a:lnTo>
                    <a:pt x="23019" y="1043289"/>
                  </a:lnTo>
                  <a:lnTo>
                    <a:pt x="25797" y="1038127"/>
                  </a:lnTo>
                  <a:lnTo>
                    <a:pt x="29369" y="1034157"/>
                  </a:lnTo>
                  <a:lnTo>
                    <a:pt x="32940" y="1030583"/>
                  </a:lnTo>
                  <a:lnTo>
                    <a:pt x="37306" y="1028201"/>
                  </a:lnTo>
                  <a:lnTo>
                    <a:pt x="39290" y="1027406"/>
                  </a:lnTo>
                  <a:lnTo>
                    <a:pt x="41672" y="1026612"/>
                  </a:lnTo>
                  <a:lnTo>
                    <a:pt x="44053" y="1026612"/>
                  </a:lnTo>
                  <a:lnTo>
                    <a:pt x="46037" y="1026215"/>
                  </a:lnTo>
                  <a:lnTo>
                    <a:pt x="48419" y="1026612"/>
                  </a:lnTo>
                  <a:lnTo>
                    <a:pt x="50800" y="1027009"/>
                  </a:lnTo>
                  <a:lnTo>
                    <a:pt x="101600" y="1033760"/>
                  </a:lnTo>
                  <a:lnTo>
                    <a:pt x="127000" y="1037730"/>
                  </a:lnTo>
                  <a:lnTo>
                    <a:pt x="152400" y="1042098"/>
                  </a:lnTo>
                  <a:lnTo>
                    <a:pt x="156765" y="1042892"/>
                  </a:lnTo>
                  <a:lnTo>
                    <a:pt x="161131" y="1042892"/>
                  </a:lnTo>
                  <a:lnTo>
                    <a:pt x="165497" y="1042495"/>
                  </a:lnTo>
                  <a:lnTo>
                    <a:pt x="169862" y="1040907"/>
                  </a:lnTo>
                  <a:lnTo>
                    <a:pt x="173434" y="1038525"/>
                  </a:lnTo>
                  <a:lnTo>
                    <a:pt x="177006" y="1035745"/>
                  </a:lnTo>
                  <a:lnTo>
                    <a:pt x="179784" y="1032568"/>
                  </a:lnTo>
                  <a:lnTo>
                    <a:pt x="182165" y="1028995"/>
                  </a:lnTo>
                  <a:lnTo>
                    <a:pt x="187325" y="1014303"/>
                  </a:lnTo>
                  <a:lnTo>
                    <a:pt x="192881" y="1000008"/>
                  </a:lnTo>
                  <a:lnTo>
                    <a:pt x="198834" y="985316"/>
                  </a:lnTo>
                  <a:lnTo>
                    <a:pt x="205184" y="971022"/>
                  </a:lnTo>
                  <a:lnTo>
                    <a:pt x="211931" y="957124"/>
                  </a:lnTo>
                  <a:lnTo>
                    <a:pt x="218678" y="942432"/>
                  </a:lnTo>
                  <a:lnTo>
                    <a:pt x="225822" y="928932"/>
                  </a:lnTo>
                  <a:lnTo>
                    <a:pt x="233362" y="915034"/>
                  </a:lnTo>
                  <a:lnTo>
                    <a:pt x="241300" y="901931"/>
                  </a:lnTo>
                  <a:lnTo>
                    <a:pt x="249634" y="888430"/>
                  </a:lnTo>
                  <a:lnTo>
                    <a:pt x="258762" y="875327"/>
                  </a:lnTo>
                  <a:lnTo>
                    <a:pt x="267494" y="862620"/>
                  </a:lnTo>
                  <a:lnTo>
                    <a:pt x="276622" y="849517"/>
                  </a:lnTo>
                  <a:lnTo>
                    <a:pt x="286147" y="837207"/>
                  </a:lnTo>
                  <a:lnTo>
                    <a:pt x="295672" y="825295"/>
                  </a:lnTo>
                  <a:lnTo>
                    <a:pt x="305990" y="812986"/>
                  </a:lnTo>
                  <a:lnTo>
                    <a:pt x="307975" y="809015"/>
                  </a:lnTo>
                  <a:lnTo>
                    <a:pt x="309165" y="804647"/>
                  </a:lnTo>
                  <a:lnTo>
                    <a:pt x="309562" y="800279"/>
                  </a:lnTo>
                  <a:lnTo>
                    <a:pt x="309562" y="796309"/>
                  </a:lnTo>
                  <a:lnTo>
                    <a:pt x="308769" y="791941"/>
                  </a:lnTo>
                  <a:lnTo>
                    <a:pt x="307181" y="787970"/>
                  </a:lnTo>
                  <a:lnTo>
                    <a:pt x="304800" y="784396"/>
                  </a:lnTo>
                  <a:lnTo>
                    <a:pt x="301625" y="780823"/>
                  </a:lnTo>
                  <a:lnTo>
                    <a:pt x="237331" y="700614"/>
                  </a:lnTo>
                  <a:lnTo>
                    <a:pt x="235744" y="699025"/>
                  </a:lnTo>
                  <a:lnTo>
                    <a:pt x="234553" y="697437"/>
                  </a:lnTo>
                  <a:lnTo>
                    <a:pt x="233362" y="695452"/>
                  </a:lnTo>
                  <a:lnTo>
                    <a:pt x="232569" y="693069"/>
                  </a:lnTo>
                  <a:lnTo>
                    <a:pt x="231775" y="691084"/>
                  </a:lnTo>
                  <a:lnTo>
                    <a:pt x="231775" y="688701"/>
                  </a:lnTo>
                  <a:lnTo>
                    <a:pt x="231775" y="683936"/>
                  </a:lnTo>
                  <a:lnTo>
                    <a:pt x="232569" y="678774"/>
                  </a:lnTo>
                  <a:lnTo>
                    <a:pt x="234156" y="674010"/>
                  </a:lnTo>
                  <a:lnTo>
                    <a:pt x="236934" y="668848"/>
                  </a:lnTo>
                  <a:lnTo>
                    <a:pt x="240506" y="664480"/>
                  </a:lnTo>
                  <a:lnTo>
                    <a:pt x="256778" y="650185"/>
                  </a:lnTo>
                  <a:lnTo>
                    <a:pt x="272653" y="636287"/>
                  </a:lnTo>
                  <a:lnTo>
                    <a:pt x="288925" y="622390"/>
                  </a:lnTo>
                  <a:lnTo>
                    <a:pt x="305594" y="609286"/>
                  </a:lnTo>
                  <a:lnTo>
                    <a:pt x="322659" y="596183"/>
                  </a:lnTo>
                  <a:lnTo>
                    <a:pt x="339725" y="583874"/>
                  </a:lnTo>
                  <a:lnTo>
                    <a:pt x="357584" y="571961"/>
                  </a:lnTo>
                  <a:lnTo>
                    <a:pt x="375841" y="560446"/>
                  </a:lnTo>
                  <a:lnTo>
                    <a:pt x="381000" y="558064"/>
                  </a:lnTo>
                  <a:lnTo>
                    <a:pt x="386159" y="556475"/>
                  </a:lnTo>
                  <a:lnTo>
                    <a:pt x="391319" y="556078"/>
                  </a:lnTo>
                  <a:lnTo>
                    <a:pt x="396478" y="556475"/>
                  </a:lnTo>
                  <a:lnTo>
                    <a:pt x="401241" y="557667"/>
                  </a:lnTo>
                  <a:lnTo>
                    <a:pt x="403225" y="558461"/>
                  </a:lnTo>
                  <a:lnTo>
                    <a:pt x="405606" y="559652"/>
                  </a:lnTo>
                  <a:lnTo>
                    <a:pt x="407194" y="560843"/>
                  </a:lnTo>
                  <a:lnTo>
                    <a:pt x="408781" y="562431"/>
                  </a:lnTo>
                  <a:lnTo>
                    <a:pt x="410369" y="564020"/>
                  </a:lnTo>
                  <a:lnTo>
                    <a:pt x="411559" y="566005"/>
                  </a:lnTo>
                  <a:lnTo>
                    <a:pt x="427037" y="586653"/>
                  </a:lnTo>
                  <a:lnTo>
                    <a:pt x="442912" y="606904"/>
                  </a:lnTo>
                  <a:lnTo>
                    <a:pt x="457994" y="627552"/>
                  </a:lnTo>
                  <a:lnTo>
                    <a:pt x="472678" y="648200"/>
                  </a:lnTo>
                  <a:lnTo>
                    <a:pt x="475456" y="652170"/>
                  </a:lnTo>
                  <a:lnTo>
                    <a:pt x="478234" y="654950"/>
                  </a:lnTo>
                  <a:lnTo>
                    <a:pt x="481806" y="657729"/>
                  </a:lnTo>
                  <a:lnTo>
                    <a:pt x="486172" y="659318"/>
                  </a:lnTo>
                  <a:lnTo>
                    <a:pt x="490141" y="660509"/>
                  </a:lnTo>
                  <a:lnTo>
                    <a:pt x="494506" y="661303"/>
                  </a:lnTo>
                  <a:lnTo>
                    <a:pt x="498872" y="660906"/>
                  </a:lnTo>
                  <a:lnTo>
                    <a:pt x="503237" y="660112"/>
                  </a:lnTo>
                  <a:lnTo>
                    <a:pt x="517128" y="653759"/>
                  </a:lnTo>
                  <a:lnTo>
                    <a:pt x="531416" y="647406"/>
                  </a:lnTo>
                  <a:lnTo>
                    <a:pt x="546100" y="641449"/>
                  </a:lnTo>
                  <a:lnTo>
                    <a:pt x="560387" y="635890"/>
                  </a:lnTo>
                  <a:lnTo>
                    <a:pt x="575072" y="630331"/>
                  </a:lnTo>
                  <a:lnTo>
                    <a:pt x="590153" y="625566"/>
                  </a:lnTo>
                  <a:lnTo>
                    <a:pt x="604837" y="620404"/>
                  </a:lnTo>
                  <a:lnTo>
                    <a:pt x="619919" y="615640"/>
                  </a:lnTo>
                  <a:lnTo>
                    <a:pt x="635397" y="612066"/>
                  </a:lnTo>
                  <a:lnTo>
                    <a:pt x="650478" y="608492"/>
                  </a:lnTo>
                  <a:lnTo>
                    <a:pt x="665956" y="605713"/>
                  </a:lnTo>
                  <a:lnTo>
                    <a:pt x="681434" y="602933"/>
                  </a:lnTo>
                  <a:lnTo>
                    <a:pt x="696913" y="600154"/>
                  </a:lnTo>
                  <a:lnTo>
                    <a:pt x="711994" y="598168"/>
                  </a:lnTo>
                  <a:lnTo>
                    <a:pt x="727869" y="596580"/>
                  </a:lnTo>
                  <a:lnTo>
                    <a:pt x="743347" y="594992"/>
                  </a:lnTo>
                  <a:lnTo>
                    <a:pt x="747713" y="593403"/>
                  </a:lnTo>
                  <a:lnTo>
                    <a:pt x="751284" y="591418"/>
                  </a:lnTo>
                  <a:lnTo>
                    <a:pt x="754856" y="588638"/>
                  </a:lnTo>
                  <a:lnTo>
                    <a:pt x="757634" y="585462"/>
                  </a:lnTo>
                  <a:lnTo>
                    <a:pt x="760016" y="582285"/>
                  </a:lnTo>
                  <a:lnTo>
                    <a:pt x="762397" y="577917"/>
                  </a:lnTo>
                  <a:lnTo>
                    <a:pt x="763191" y="573550"/>
                  </a:lnTo>
                  <a:lnTo>
                    <a:pt x="763588" y="569182"/>
                  </a:lnTo>
                  <a:lnTo>
                    <a:pt x="765969" y="543769"/>
                  </a:lnTo>
                  <a:lnTo>
                    <a:pt x="768747" y="517959"/>
                  </a:lnTo>
                  <a:lnTo>
                    <a:pt x="771525" y="492943"/>
                  </a:lnTo>
                  <a:lnTo>
                    <a:pt x="774700" y="467133"/>
                  </a:lnTo>
                  <a:lnTo>
                    <a:pt x="774700" y="464751"/>
                  </a:lnTo>
                  <a:lnTo>
                    <a:pt x="775097" y="462766"/>
                  </a:lnTo>
                  <a:lnTo>
                    <a:pt x="775891" y="460383"/>
                  </a:lnTo>
                  <a:lnTo>
                    <a:pt x="776684" y="458398"/>
                  </a:lnTo>
                  <a:lnTo>
                    <a:pt x="777875" y="456412"/>
                  </a:lnTo>
                  <a:lnTo>
                    <a:pt x="779066" y="454824"/>
                  </a:lnTo>
                  <a:lnTo>
                    <a:pt x="782638" y="451250"/>
                  </a:lnTo>
                  <a:lnTo>
                    <a:pt x="786606" y="448471"/>
                  </a:lnTo>
                  <a:lnTo>
                    <a:pt x="791369" y="446486"/>
                  </a:lnTo>
                  <a:lnTo>
                    <a:pt x="796925" y="444897"/>
                  </a:lnTo>
                  <a:lnTo>
                    <a:pt x="802481" y="444500"/>
                  </a:lnTo>
                  <a:close/>
                  <a:moveTo>
                    <a:pt x="1780579" y="266729"/>
                  </a:moveTo>
                  <a:lnTo>
                    <a:pt x="1770667" y="267126"/>
                  </a:lnTo>
                  <a:lnTo>
                    <a:pt x="1761944" y="267921"/>
                  </a:lnTo>
                  <a:lnTo>
                    <a:pt x="1752824" y="269113"/>
                  </a:lnTo>
                  <a:lnTo>
                    <a:pt x="1744101" y="270304"/>
                  </a:lnTo>
                  <a:lnTo>
                    <a:pt x="1735378" y="272688"/>
                  </a:lnTo>
                  <a:lnTo>
                    <a:pt x="1727052" y="275071"/>
                  </a:lnTo>
                  <a:lnTo>
                    <a:pt x="1718329" y="277852"/>
                  </a:lnTo>
                  <a:lnTo>
                    <a:pt x="1710399" y="281030"/>
                  </a:lnTo>
                  <a:lnTo>
                    <a:pt x="1702469" y="284605"/>
                  </a:lnTo>
                  <a:lnTo>
                    <a:pt x="1694539" y="288578"/>
                  </a:lnTo>
                  <a:lnTo>
                    <a:pt x="1687005" y="292550"/>
                  </a:lnTo>
                  <a:lnTo>
                    <a:pt x="1679472" y="297317"/>
                  </a:lnTo>
                  <a:lnTo>
                    <a:pt x="1672731" y="302482"/>
                  </a:lnTo>
                  <a:lnTo>
                    <a:pt x="1665991" y="308043"/>
                  </a:lnTo>
                  <a:lnTo>
                    <a:pt x="1659250" y="313605"/>
                  </a:lnTo>
                  <a:lnTo>
                    <a:pt x="1653303" y="319563"/>
                  </a:lnTo>
                  <a:lnTo>
                    <a:pt x="1647355" y="325919"/>
                  </a:lnTo>
                  <a:lnTo>
                    <a:pt x="1641804" y="332275"/>
                  </a:lnTo>
                  <a:lnTo>
                    <a:pt x="1636253" y="339029"/>
                  </a:lnTo>
                  <a:lnTo>
                    <a:pt x="1631098" y="346179"/>
                  </a:lnTo>
                  <a:lnTo>
                    <a:pt x="1626340" y="353727"/>
                  </a:lnTo>
                  <a:lnTo>
                    <a:pt x="1621979" y="361275"/>
                  </a:lnTo>
                  <a:lnTo>
                    <a:pt x="1618014" y="368822"/>
                  </a:lnTo>
                  <a:lnTo>
                    <a:pt x="1614445" y="376767"/>
                  </a:lnTo>
                  <a:lnTo>
                    <a:pt x="1611273" y="384712"/>
                  </a:lnTo>
                  <a:lnTo>
                    <a:pt x="1608498" y="393055"/>
                  </a:lnTo>
                  <a:lnTo>
                    <a:pt x="1606119" y="401794"/>
                  </a:lnTo>
                  <a:lnTo>
                    <a:pt x="1604136" y="410534"/>
                  </a:lnTo>
                  <a:lnTo>
                    <a:pt x="1602550" y="419273"/>
                  </a:lnTo>
                  <a:lnTo>
                    <a:pt x="1601361" y="428410"/>
                  </a:lnTo>
                  <a:lnTo>
                    <a:pt x="1600568" y="437547"/>
                  </a:lnTo>
                  <a:lnTo>
                    <a:pt x="1600171" y="447081"/>
                  </a:lnTo>
                  <a:lnTo>
                    <a:pt x="1600568" y="456218"/>
                  </a:lnTo>
                  <a:lnTo>
                    <a:pt x="1601361" y="465354"/>
                  </a:lnTo>
                  <a:lnTo>
                    <a:pt x="1602550" y="474094"/>
                  </a:lnTo>
                  <a:lnTo>
                    <a:pt x="1604136" y="482833"/>
                  </a:lnTo>
                  <a:lnTo>
                    <a:pt x="1606119" y="491970"/>
                  </a:lnTo>
                  <a:lnTo>
                    <a:pt x="1608498" y="500312"/>
                  </a:lnTo>
                  <a:lnTo>
                    <a:pt x="1611273" y="508655"/>
                  </a:lnTo>
                  <a:lnTo>
                    <a:pt x="1614445" y="516997"/>
                  </a:lnTo>
                  <a:lnTo>
                    <a:pt x="1618014" y="524545"/>
                  </a:lnTo>
                  <a:lnTo>
                    <a:pt x="1621979" y="532490"/>
                  </a:lnTo>
                  <a:lnTo>
                    <a:pt x="1626340" y="540435"/>
                  </a:lnTo>
                  <a:lnTo>
                    <a:pt x="1631098" y="547585"/>
                  </a:lnTo>
                  <a:lnTo>
                    <a:pt x="1636253" y="554338"/>
                  </a:lnTo>
                  <a:lnTo>
                    <a:pt x="1641804" y="561092"/>
                  </a:lnTo>
                  <a:lnTo>
                    <a:pt x="1647355" y="567845"/>
                  </a:lnTo>
                  <a:lnTo>
                    <a:pt x="1653303" y="573804"/>
                  </a:lnTo>
                  <a:lnTo>
                    <a:pt x="1659250" y="580160"/>
                  </a:lnTo>
                  <a:lnTo>
                    <a:pt x="1665991" y="585721"/>
                  </a:lnTo>
                  <a:lnTo>
                    <a:pt x="1672731" y="591283"/>
                  </a:lnTo>
                  <a:lnTo>
                    <a:pt x="1679472" y="596050"/>
                  </a:lnTo>
                  <a:lnTo>
                    <a:pt x="1687005" y="600817"/>
                  </a:lnTo>
                  <a:lnTo>
                    <a:pt x="1694539" y="605186"/>
                  </a:lnTo>
                  <a:lnTo>
                    <a:pt x="1702469" y="609159"/>
                  </a:lnTo>
                  <a:lnTo>
                    <a:pt x="1710399" y="612734"/>
                  </a:lnTo>
                  <a:lnTo>
                    <a:pt x="1718329" y="615912"/>
                  </a:lnTo>
                  <a:lnTo>
                    <a:pt x="1727052" y="618693"/>
                  </a:lnTo>
                  <a:lnTo>
                    <a:pt x="1735378" y="621076"/>
                  </a:lnTo>
                  <a:lnTo>
                    <a:pt x="1744101" y="623063"/>
                  </a:lnTo>
                  <a:lnTo>
                    <a:pt x="1752824" y="624652"/>
                  </a:lnTo>
                  <a:lnTo>
                    <a:pt x="1761944" y="626241"/>
                  </a:lnTo>
                  <a:lnTo>
                    <a:pt x="1770667" y="626638"/>
                  </a:lnTo>
                  <a:lnTo>
                    <a:pt x="1780579" y="627035"/>
                  </a:lnTo>
                  <a:lnTo>
                    <a:pt x="1789699" y="626638"/>
                  </a:lnTo>
                  <a:lnTo>
                    <a:pt x="1798819" y="626241"/>
                  </a:lnTo>
                  <a:lnTo>
                    <a:pt x="1807542" y="624652"/>
                  </a:lnTo>
                  <a:lnTo>
                    <a:pt x="1816265" y="623063"/>
                  </a:lnTo>
                  <a:lnTo>
                    <a:pt x="1825384" y="621076"/>
                  </a:lnTo>
                  <a:lnTo>
                    <a:pt x="1833711" y="618693"/>
                  </a:lnTo>
                  <a:lnTo>
                    <a:pt x="1842037" y="615912"/>
                  </a:lnTo>
                  <a:lnTo>
                    <a:pt x="1850364" y="612734"/>
                  </a:lnTo>
                  <a:lnTo>
                    <a:pt x="1858294" y="609159"/>
                  </a:lnTo>
                  <a:lnTo>
                    <a:pt x="1866224" y="605186"/>
                  </a:lnTo>
                  <a:lnTo>
                    <a:pt x="1873757" y="600817"/>
                  </a:lnTo>
                  <a:lnTo>
                    <a:pt x="1880894" y="596050"/>
                  </a:lnTo>
                  <a:lnTo>
                    <a:pt x="1888031" y="591283"/>
                  </a:lnTo>
                  <a:lnTo>
                    <a:pt x="1894772" y="585721"/>
                  </a:lnTo>
                  <a:lnTo>
                    <a:pt x="1901116" y="580160"/>
                  </a:lnTo>
                  <a:lnTo>
                    <a:pt x="1907460" y="573804"/>
                  </a:lnTo>
                  <a:lnTo>
                    <a:pt x="1913804" y="567845"/>
                  </a:lnTo>
                  <a:lnTo>
                    <a:pt x="1919355" y="561092"/>
                  </a:lnTo>
                  <a:lnTo>
                    <a:pt x="1924509" y="554338"/>
                  </a:lnTo>
                  <a:lnTo>
                    <a:pt x="1929664" y="547585"/>
                  </a:lnTo>
                  <a:lnTo>
                    <a:pt x="1934026" y="540435"/>
                  </a:lnTo>
                  <a:lnTo>
                    <a:pt x="1938387" y="532490"/>
                  </a:lnTo>
                  <a:lnTo>
                    <a:pt x="1942352" y="524545"/>
                  </a:lnTo>
                  <a:lnTo>
                    <a:pt x="1945921" y="516997"/>
                  </a:lnTo>
                  <a:lnTo>
                    <a:pt x="1949093" y="508655"/>
                  </a:lnTo>
                  <a:lnTo>
                    <a:pt x="1951868" y="500312"/>
                  </a:lnTo>
                  <a:lnTo>
                    <a:pt x="1954247" y="491970"/>
                  </a:lnTo>
                  <a:lnTo>
                    <a:pt x="1957023" y="482833"/>
                  </a:lnTo>
                  <a:lnTo>
                    <a:pt x="1958212" y="474094"/>
                  </a:lnTo>
                  <a:lnTo>
                    <a:pt x="1959402" y="465354"/>
                  </a:lnTo>
                  <a:lnTo>
                    <a:pt x="1960195" y="456218"/>
                  </a:lnTo>
                  <a:lnTo>
                    <a:pt x="1960591" y="447081"/>
                  </a:lnTo>
                  <a:lnTo>
                    <a:pt x="1960195" y="437547"/>
                  </a:lnTo>
                  <a:lnTo>
                    <a:pt x="1959402" y="428410"/>
                  </a:lnTo>
                  <a:lnTo>
                    <a:pt x="1958212" y="419273"/>
                  </a:lnTo>
                  <a:lnTo>
                    <a:pt x="1957023" y="410534"/>
                  </a:lnTo>
                  <a:lnTo>
                    <a:pt x="1954247" y="401794"/>
                  </a:lnTo>
                  <a:lnTo>
                    <a:pt x="1951868" y="393055"/>
                  </a:lnTo>
                  <a:lnTo>
                    <a:pt x="1949093" y="384712"/>
                  </a:lnTo>
                  <a:lnTo>
                    <a:pt x="1945921" y="376767"/>
                  </a:lnTo>
                  <a:lnTo>
                    <a:pt x="1942352" y="368822"/>
                  </a:lnTo>
                  <a:lnTo>
                    <a:pt x="1938387" y="361275"/>
                  </a:lnTo>
                  <a:lnTo>
                    <a:pt x="1934026" y="353727"/>
                  </a:lnTo>
                  <a:lnTo>
                    <a:pt x="1929664" y="346179"/>
                  </a:lnTo>
                  <a:lnTo>
                    <a:pt x="1924509" y="339029"/>
                  </a:lnTo>
                  <a:lnTo>
                    <a:pt x="1919355" y="332275"/>
                  </a:lnTo>
                  <a:lnTo>
                    <a:pt x="1913804" y="325919"/>
                  </a:lnTo>
                  <a:lnTo>
                    <a:pt x="1907460" y="319563"/>
                  </a:lnTo>
                  <a:lnTo>
                    <a:pt x="1901116" y="313605"/>
                  </a:lnTo>
                  <a:lnTo>
                    <a:pt x="1894772" y="308043"/>
                  </a:lnTo>
                  <a:lnTo>
                    <a:pt x="1888031" y="302482"/>
                  </a:lnTo>
                  <a:lnTo>
                    <a:pt x="1880894" y="297317"/>
                  </a:lnTo>
                  <a:lnTo>
                    <a:pt x="1873757" y="292550"/>
                  </a:lnTo>
                  <a:lnTo>
                    <a:pt x="1866224" y="288578"/>
                  </a:lnTo>
                  <a:lnTo>
                    <a:pt x="1858294" y="284605"/>
                  </a:lnTo>
                  <a:lnTo>
                    <a:pt x="1850364" y="281030"/>
                  </a:lnTo>
                  <a:lnTo>
                    <a:pt x="1842037" y="277852"/>
                  </a:lnTo>
                  <a:lnTo>
                    <a:pt x="1833711" y="275071"/>
                  </a:lnTo>
                  <a:lnTo>
                    <a:pt x="1825384" y="272688"/>
                  </a:lnTo>
                  <a:lnTo>
                    <a:pt x="1816265" y="270304"/>
                  </a:lnTo>
                  <a:lnTo>
                    <a:pt x="1807542" y="269113"/>
                  </a:lnTo>
                  <a:lnTo>
                    <a:pt x="1798819" y="267921"/>
                  </a:lnTo>
                  <a:lnTo>
                    <a:pt x="1789699" y="267126"/>
                  </a:lnTo>
                  <a:lnTo>
                    <a:pt x="1780579" y="266729"/>
                  </a:lnTo>
                  <a:close/>
                  <a:moveTo>
                    <a:pt x="1769477" y="236538"/>
                  </a:moveTo>
                  <a:lnTo>
                    <a:pt x="1780579" y="236538"/>
                  </a:lnTo>
                  <a:lnTo>
                    <a:pt x="1791285" y="236538"/>
                  </a:lnTo>
                  <a:lnTo>
                    <a:pt x="1801594" y="237333"/>
                  </a:lnTo>
                  <a:lnTo>
                    <a:pt x="1812300" y="238922"/>
                  </a:lnTo>
                  <a:lnTo>
                    <a:pt x="1823005" y="240511"/>
                  </a:lnTo>
                  <a:lnTo>
                    <a:pt x="1832918" y="242894"/>
                  </a:lnTo>
                  <a:lnTo>
                    <a:pt x="1842830" y="245675"/>
                  </a:lnTo>
                  <a:lnTo>
                    <a:pt x="1852346" y="248853"/>
                  </a:lnTo>
                  <a:lnTo>
                    <a:pt x="1861862" y="252825"/>
                  </a:lnTo>
                  <a:lnTo>
                    <a:pt x="1871775" y="256798"/>
                  </a:lnTo>
                  <a:lnTo>
                    <a:pt x="1880498" y="261962"/>
                  </a:lnTo>
                  <a:lnTo>
                    <a:pt x="1889221" y="267126"/>
                  </a:lnTo>
                  <a:lnTo>
                    <a:pt x="1897944" y="272291"/>
                  </a:lnTo>
                  <a:lnTo>
                    <a:pt x="1905874" y="278249"/>
                  </a:lnTo>
                  <a:lnTo>
                    <a:pt x="1914200" y="284208"/>
                  </a:lnTo>
                  <a:lnTo>
                    <a:pt x="1921734" y="290961"/>
                  </a:lnTo>
                  <a:lnTo>
                    <a:pt x="1929268" y="297715"/>
                  </a:lnTo>
                  <a:lnTo>
                    <a:pt x="1936008" y="305660"/>
                  </a:lnTo>
                  <a:lnTo>
                    <a:pt x="1942352" y="313207"/>
                  </a:lnTo>
                  <a:lnTo>
                    <a:pt x="1948696" y="320755"/>
                  </a:lnTo>
                  <a:lnTo>
                    <a:pt x="1954644" y="329097"/>
                  </a:lnTo>
                  <a:lnTo>
                    <a:pt x="1960195" y="337440"/>
                  </a:lnTo>
                  <a:lnTo>
                    <a:pt x="1965349" y="346179"/>
                  </a:lnTo>
                  <a:lnTo>
                    <a:pt x="1970107" y="355713"/>
                  </a:lnTo>
                  <a:lnTo>
                    <a:pt x="1974072" y="364850"/>
                  </a:lnTo>
                  <a:lnTo>
                    <a:pt x="1978037" y="374384"/>
                  </a:lnTo>
                  <a:lnTo>
                    <a:pt x="1981209" y="384315"/>
                  </a:lnTo>
                  <a:lnTo>
                    <a:pt x="1983985" y="393849"/>
                  </a:lnTo>
                  <a:lnTo>
                    <a:pt x="1986364" y="404575"/>
                  </a:lnTo>
                  <a:lnTo>
                    <a:pt x="1988346" y="414903"/>
                  </a:lnTo>
                  <a:lnTo>
                    <a:pt x="1989536" y="425232"/>
                  </a:lnTo>
                  <a:lnTo>
                    <a:pt x="1990329" y="435958"/>
                  </a:lnTo>
                  <a:lnTo>
                    <a:pt x="1990725" y="447081"/>
                  </a:lnTo>
                  <a:lnTo>
                    <a:pt x="1990329" y="457807"/>
                  </a:lnTo>
                  <a:lnTo>
                    <a:pt x="1989536" y="468135"/>
                  </a:lnTo>
                  <a:lnTo>
                    <a:pt x="1988346" y="478861"/>
                  </a:lnTo>
                  <a:lnTo>
                    <a:pt x="1986364" y="489587"/>
                  </a:lnTo>
                  <a:lnTo>
                    <a:pt x="1983985" y="499518"/>
                  </a:lnTo>
                  <a:lnTo>
                    <a:pt x="1981209" y="509449"/>
                  </a:lnTo>
                  <a:lnTo>
                    <a:pt x="1978037" y="518983"/>
                  </a:lnTo>
                  <a:lnTo>
                    <a:pt x="1974072" y="528517"/>
                  </a:lnTo>
                  <a:lnTo>
                    <a:pt x="1970107" y="538051"/>
                  </a:lnTo>
                  <a:lnTo>
                    <a:pt x="1965349" y="547188"/>
                  </a:lnTo>
                  <a:lnTo>
                    <a:pt x="1960195" y="555927"/>
                  </a:lnTo>
                  <a:lnTo>
                    <a:pt x="1954644" y="564270"/>
                  </a:lnTo>
                  <a:lnTo>
                    <a:pt x="1948696" y="572612"/>
                  </a:lnTo>
                  <a:lnTo>
                    <a:pt x="1942352" y="580954"/>
                  </a:lnTo>
                  <a:lnTo>
                    <a:pt x="1936008" y="588502"/>
                  </a:lnTo>
                  <a:lnTo>
                    <a:pt x="1929268" y="595652"/>
                  </a:lnTo>
                  <a:lnTo>
                    <a:pt x="1921734" y="602406"/>
                  </a:lnTo>
                  <a:lnTo>
                    <a:pt x="1914200" y="609159"/>
                  </a:lnTo>
                  <a:lnTo>
                    <a:pt x="1905874" y="615118"/>
                  </a:lnTo>
                  <a:lnTo>
                    <a:pt x="1897944" y="621076"/>
                  </a:lnTo>
                  <a:lnTo>
                    <a:pt x="1889221" y="627035"/>
                  </a:lnTo>
                  <a:lnTo>
                    <a:pt x="1880498" y="631802"/>
                  </a:lnTo>
                  <a:lnTo>
                    <a:pt x="1871775" y="636569"/>
                  </a:lnTo>
                  <a:lnTo>
                    <a:pt x="1861862" y="640542"/>
                  </a:lnTo>
                  <a:lnTo>
                    <a:pt x="1852346" y="644514"/>
                  </a:lnTo>
                  <a:lnTo>
                    <a:pt x="1842830" y="647692"/>
                  </a:lnTo>
                  <a:lnTo>
                    <a:pt x="1832918" y="650473"/>
                  </a:lnTo>
                  <a:lnTo>
                    <a:pt x="1823005" y="652856"/>
                  </a:lnTo>
                  <a:lnTo>
                    <a:pt x="1812300" y="654843"/>
                  </a:lnTo>
                  <a:lnTo>
                    <a:pt x="1801594" y="656034"/>
                  </a:lnTo>
                  <a:lnTo>
                    <a:pt x="1791285" y="656829"/>
                  </a:lnTo>
                  <a:lnTo>
                    <a:pt x="1780579" y="657226"/>
                  </a:lnTo>
                  <a:lnTo>
                    <a:pt x="1769477" y="656829"/>
                  </a:lnTo>
                  <a:lnTo>
                    <a:pt x="1758772" y="656034"/>
                  </a:lnTo>
                  <a:lnTo>
                    <a:pt x="1748463" y="654843"/>
                  </a:lnTo>
                  <a:lnTo>
                    <a:pt x="1738154" y="652856"/>
                  </a:lnTo>
                  <a:lnTo>
                    <a:pt x="1727845" y="650473"/>
                  </a:lnTo>
                  <a:lnTo>
                    <a:pt x="1717536" y="647692"/>
                  </a:lnTo>
                  <a:lnTo>
                    <a:pt x="1708020" y="644514"/>
                  </a:lnTo>
                  <a:lnTo>
                    <a:pt x="1698504" y="640542"/>
                  </a:lnTo>
                  <a:lnTo>
                    <a:pt x="1689384" y="636569"/>
                  </a:lnTo>
                  <a:lnTo>
                    <a:pt x="1680265" y="631802"/>
                  </a:lnTo>
                  <a:lnTo>
                    <a:pt x="1671145" y="627035"/>
                  </a:lnTo>
                  <a:lnTo>
                    <a:pt x="1662819" y="621076"/>
                  </a:lnTo>
                  <a:lnTo>
                    <a:pt x="1654492" y="615118"/>
                  </a:lnTo>
                  <a:lnTo>
                    <a:pt x="1646562" y="609159"/>
                  </a:lnTo>
                  <a:lnTo>
                    <a:pt x="1639028" y="602406"/>
                  </a:lnTo>
                  <a:lnTo>
                    <a:pt x="1631495" y="595652"/>
                  </a:lnTo>
                  <a:lnTo>
                    <a:pt x="1624358" y="588502"/>
                  </a:lnTo>
                  <a:lnTo>
                    <a:pt x="1618014" y="580954"/>
                  </a:lnTo>
                  <a:lnTo>
                    <a:pt x="1611670" y="572612"/>
                  </a:lnTo>
                  <a:lnTo>
                    <a:pt x="1606119" y="564270"/>
                  </a:lnTo>
                  <a:lnTo>
                    <a:pt x="1600568" y="555927"/>
                  </a:lnTo>
                  <a:lnTo>
                    <a:pt x="1595413" y="547188"/>
                  </a:lnTo>
                  <a:lnTo>
                    <a:pt x="1591052" y="538051"/>
                  </a:lnTo>
                  <a:lnTo>
                    <a:pt x="1586294" y="528517"/>
                  </a:lnTo>
                  <a:lnTo>
                    <a:pt x="1582725" y="518983"/>
                  </a:lnTo>
                  <a:lnTo>
                    <a:pt x="1579553" y="509449"/>
                  </a:lnTo>
                  <a:lnTo>
                    <a:pt x="1576381" y="499518"/>
                  </a:lnTo>
                  <a:lnTo>
                    <a:pt x="1574399" y="489587"/>
                  </a:lnTo>
                  <a:lnTo>
                    <a:pt x="1572416" y="478861"/>
                  </a:lnTo>
                  <a:lnTo>
                    <a:pt x="1571227" y="468135"/>
                  </a:lnTo>
                  <a:lnTo>
                    <a:pt x="1570434" y="457807"/>
                  </a:lnTo>
                  <a:lnTo>
                    <a:pt x="1570037" y="447081"/>
                  </a:lnTo>
                  <a:lnTo>
                    <a:pt x="1570434" y="435958"/>
                  </a:lnTo>
                  <a:lnTo>
                    <a:pt x="1571227" y="425232"/>
                  </a:lnTo>
                  <a:lnTo>
                    <a:pt x="1572416" y="414903"/>
                  </a:lnTo>
                  <a:lnTo>
                    <a:pt x="1574399" y="404575"/>
                  </a:lnTo>
                  <a:lnTo>
                    <a:pt x="1576381" y="393849"/>
                  </a:lnTo>
                  <a:lnTo>
                    <a:pt x="1579553" y="384315"/>
                  </a:lnTo>
                  <a:lnTo>
                    <a:pt x="1582725" y="374384"/>
                  </a:lnTo>
                  <a:lnTo>
                    <a:pt x="1586294" y="364850"/>
                  </a:lnTo>
                  <a:lnTo>
                    <a:pt x="1591052" y="355713"/>
                  </a:lnTo>
                  <a:lnTo>
                    <a:pt x="1595413" y="346179"/>
                  </a:lnTo>
                  <a:lnTo>
                    <a:pt x="1600568" y="337440"/>
                  </a:lnTo>
                  <a:lnTo>
                    <a:pt x="1606119" y="329097"/>
                  </a:lnTo>
                  <a:lnTo>
                    <a:pt x="1611670" y="320755"/>
                  </a:lnTo>
                  <a:lnTo>
                    <a:pt x="1618014" y="313207"/>
                  </a:lnTo>
                  <a:lnTo>
                    <a:pt x="1624358" y="305660"/>
                  </a:lnTo>
                  <a:lnTo>
                    <a:pt x="1631495" y="297715"/>
                  </a:lnTo>
                  <a:lnTo>
                    <a:pt x="1639028" y="290961"/>
                  </a:lnTo>
                  <a:lnTo>
                    <a:pt x="1646562" y="284208"/>
                  </a:lnTo>
                  <a:lnTo>
                    <a:pt x="1654492" y="278249"/>
                  </a:lnTo>
                  <a:lnTo>
                    <a:pt x="1662819" y="272291"/>
                  </a:lnTo>
                  <a:lnTo>
                    <a:pt x="1671145" y="267126"/>
                  </a:lnTo>
                  <a:lnTo>
                    <a:pt x="1680265" y="261962"/>
                  </a:lnTo>
                  <a:lnTo>
                    <a:pt x="1689384" y="256798"/>
                  </a:lnTo>
                  <a:lnTo>
                    <a:pt x="1698504" y="252825"/>
                  </a:lnTo>
                  <a:lnTo>
                    <a:pt x="1708020" y="248853"/>
                  </a:lnTo>
                  <a:lnTo>
                    <a:pt x="1717536" y="245675"/>
                  </a:lnTo>
                  <a:lnTo>
                    <a:pt x="1727845" y="242894"/>
                  </a:lnTo>
                  <a:lnTo>
                    <a:pt x="1738154" y="240511"/>
                  </a:lnTo>
                  <a:lnTo>
                    <a:pt x="1748463" y="238922"/>
                  </a:lnTo>
                  <a:lnTo>
                    <a:pt x="1758772" y="237333"/>
                  </a:lnTo>
                  <a:lnTo>
                    <a:pt x="1769477" y="236538"/>
                  </a:lnTo>
                  <a:close/>
                  <a:moveTo>
                    <a:pt x="1775815" y="217488"/>
                  </a:moveTo>
                  <a:lnTo>
                    <a:pt x="1764301" y="218281"/>
                  </a:lnTo>
                  <a:lnTo>
                    <a:pt x="1752786" y="219472"/>
                  </a:lnTo>
                  <a:lnTo>
                    <a:pt x="1741669" y="221059"/>
                  </a:lnTo>
                  <a:lnTo>
                    <a:pt x="1730154" y="223441"/>
                  </a:lnTo>
                  <a:lnTo>
                    <a:pt x="1718243" y="226219"/>
                  </a:lnTo>
                  <a:lnTo>
                    <a:pt x="1707125" y="229791"/>
                  </a:lnTo>
                  <a:lnTo>
                    <a:pt x="1696405" y="233759"/>
                  </a:lnTo>
                  <a:lnTo>
                    <a:pt x="1685684" y="238125"/>
                  </a:lnTo>
                  <a:lnTo>
                    <a:pt x="1674964" y="243285"/>
                  </a:lnTo>
                  <a:lnTo>
                    <a:pt x="1665038" y="248841"/>
                  </a:lnTo>
                  <a:lnTo>
                    <a:pt x="1655509" y="254794"/>
                  </a:lnTo>
                  <a:lnTo>
                    <a:pt x="1646376" y="261541"/>
                  </a:lnTo>
                  <a:lnTo>
                    <a:pt x="1637641" y="268288"/>
                  </a:lnTo>
                  <a:lnTo>
                    <a:pt x="1628906" y="275035"/>
                  </a:lnTo>
                  <a:lnTo>
                    <a:pt x="1620568" y="282575"/>
                  </a:lnTo>
                  <a:lnTo>
                    <a:pt x="1613024" y="290513"/>
                  </a:lnTo>
                  <a:lnTo>
                    <a:pt x="1605877" y="298847"/>
                  </a:lnTo>
                  <a:lnTo>
                    <a:pt x="1598730" y="307578"/>
                  </a:lnTo>
                  <a:lnTo>
                    <a:pt x="1592377" y="316707"/>
                  </a:lnTo>
                  <a:lnTo>
                    <a:pt x="1586025" y="325835"/>
                  </a:lnTo>
                  <a:lnTo>
                    <a:pt x="1580466" y="334963"/>
                  </a:lnTo>
                  <a:lnTo>
                    <a:pt x="1575304" y="344885"/>
                  </a:lnTo>
                  <a:lnTo>
                    <a:pt x="1570937" y="355203"/>
                  </a:lnTo>
                  <a:lnTo>
                    <a:pt x="1566569" y="365125"/>
                  </a:lnTo>
                  <a:lnTo>
                    <a:pt x="1562995" y="375444"/>
                  </a:lnTo>
                  <a:lnTo>
                    <a:pt x="1559819" y="385763"/>
                  </a:lnTo>
                  <a:lnTo>
                    <a:pt x="1557039" y="396875"/>
                  </a:lnTo>
                  <a:lnTo>
                    <a:pt x="1555054" y="407988"/>
                  </a:lnTo>
                  <a:lnTo>
                    <a:pt x="1553466" y="418703"/>
                  </a:lnTo>
                  <a:lnTo>
                    <a:pt x="1552275" y="429816"/>
                  </a:lnTo>
                  <a:lnTo>
                    <a:pt x="1551481" y="440929"/>
                  </a:lnTo>
                  <a:lnTo>
                    <a:pt x="1551481" y="452438"/>
                  </a:lnTo>
                  <a:lnTo>
                    <a:pt x="1552275" y="463947"/>
                  </a:lnTo>
                  <a:lnTo>
                    <a:pt x="1553466" y="475060"/>
                  </a:lnTo>
                  <a:lnTo>
                    <a:pt x="1555054" y="486569"/>
                  </a:lnTo>
                  <a:lnTo>
                    <a:pt x="1557437" y="498079"/>
                  </a:lnTo>
                  <a:lnTo>
                    <a:pt x="1560216" y="509588"/>
                  </a:lnTo>
                  <a:lnTo>
                    <a:pt x="1563789" y="520700"/>
                  </a:lnTo>
                  <a:lnTo>
                    <a:pt x="1567760" y="531416"/>
                  </a:lnTo>
                  <a:lnTo>
                    <a:pt x="1572525" y="542529"/>
                  </a:lnTo>
                  <a:lnTo>
                    <a:pt x="1577290" y="552847"/>
                  </a:lnTo>
                  <a:lnTo>
                    <a:pt x="1582848" y="562769"/>
                  </a:lnTo>
                  <a:lnTo>
                    <a:pt x="1589201" y="572294"/>
                  </a:lnTo>
                  <a:lnTo>
                    <a:pt x="1595554" y="581819"/>
                  </a:lnTo>
                  <a:lnTo>
                    <a:pt x="1602304" y="590550"/>
                  </a:lnTo>
                  <a:lnTo>
                    <a:pt x="1609451" y="598885"/>
                  </a:lnTo>
                  <a:lnTo>
                    <a:pt x="1616995" y="607219"/>
                  </a:lnTo>
                  <a:lnTo>
                    <a:pt x="1624936" y="614760"/>
                  </a:lnTo>
                  <a:lnTo>
                    <a:pt x="1632877" y="621904"/>
                  </a:lnTo>
                  <a:lnTo>
                    <a:pt x="1642009" y="629047"/>
                  </a:lnTo>
                  <a:lnTo>
                    <a:pt x="1650744" y="635794"/>
                  </a:lnTo>
                  <a:lnTo>
                    <a:pt x="1659876" y="641747"/>
                  </a:lnTo>
                  <a:lnTo>
                    <a:pt x="1669405" y="647304"/>
                  </a:lnTo>
                  <a:lnTo>
                    <a:pt x="1678935" y="652066"/>
                  </a:lnTo>
                  <a:lnTo>
                    <a:pt x="1689258" y="656829"/>
                  </a:lnTo>
                  <a:lnTo>
                    <a:pt x="1699581" y="661194"/>
                  </a:lnTo>
                  <a:lnTo>
                    <a:pt x="1709905" y="664766"/>
                  </a:lnTo>
                  <a:lnTo>
                    <a:pt x="1720228" y="667941"/>
                  </a:lnTo>
                  <a:lnTo>
                    <a:pt x="1731345" y="670719"/>
                  </a:lnTo>
                  <a:lnTo>
                    <a:pt x="1742066" y="673101"/>
                  </a:lnTo>
                  <a:lnTo>
                    <a:pt x="1753183" y="674688"/>
                  </a:lnTo>
                  <a:lnTo>
                    <a:pt x="1764301" y="675879"/>
                  </a:lnTo>
                  <a:lnTo>
                    <a:pt x="1775815" y="676276"/>
                  </a:lnTo>
                  <a:lnTo>
                    <a:pt x="1786932" y="676276"/>
                  </a:lnTo>
                  <a:lnTo>
                    <a:pt x="1798447" y="675879"/>
                  </a:lnTo>
                  <a:lnTo>
                    <a:pt x="1809564" y="674688"/>
                  </a:lnTo>
                  <a:lnTo>
                    <a:pt x="1821476" y="673101"/>
                  </a:lnTo>
                  <a:lnTo>
                    <a:pt x="1832593" y="670322"/>
                  </a:lnTo>
                  <a:lnTo>
                    <a:pt x="1844108" y="667544"/>
                  </a:lnTo>
                  <a:lnTo>
                    <a:pt x="1855225" y="663972"/>
                  </a:lnTo>
                  <a:lnTo>
                    <a:pt x="1866740" y="660004"/>
                  </a:lnTo>
                  <a:lnTo>
                    <a:pt x="1877063" y="655241"/>
                  </a:lnTo>
                  <a:lnTo>
                    <a:pt x="1887386" y="650479"/>
                  </a:lnTo>
                  <a:lnTo>
                    <a:pt x="1897313" y="644922"/>
                  </a:lnTo>
                  <a:lnTo>
                    <a:pt x="1906842" y="638969"/>
                  </a:lnTo>
                  <a:lnTo>
                    <a:pt x="1916371" y="632619"/>
                  </a:lnTo>
                  <a:lnTo>
                    <a:pt x="1925503" y="625872"/>
                  </a:lnTo>
                  <a:lnTo>
                    <a:pt x="1933841" y="618332"/>
                  </a:lnTo>
                  <a:lnTo>
                    <a:pt x="1941782" y="610791"/>
                  </a:lnTo>
                  <a:lnTo>
                    <a:pt x="1949723" y="603250"/>
                  </a:lnTo>
                  <a:lnTo>
                    <a:pt x="1957267" y="594916"/>
                  </a:lnTo>
                  <a:lnTo>
                    <a:pt x="1964017" y="586185"/>
                  </a:lnTo>
                  <a:lnTo>
                    <a:pt x="1970370" y="577057"/>
                  </a:lnTo>
                  <a:lnTo>
                    <a:pt x="1976326" y="567929"/>
                  </a:lnTo>
                  <a:lnTo>
                    <a:pt x="1981884" y="558404"/>
                  </a:lnTo>
                  <a:lnTo>
                    <a:pt x="1987046" y="548879"/>
                  </a:lnTo>
                  <a:lnTo>
                    <a:pt x="1991811" y="538957"/>
                  </a:lnTo>
                  <a:lnTo>
                    <a:pt x="1995781" y="528638"/>
                  </a:lnTo>
                  <a:lnTo>
                    <a:pt x="1999752" y="518319"/>
                  </a:lnTo>
                  <a:lnTo>
                    <a:pt x="2003325" y="507604"/>
                  </a:lnTo>
                  <a:lnTo>
                    <a:pt x="2005708" y="496888"/>
                  </a:lnTo>
                  <a:lnTo>
                    <a:pt x="2008090" y="485775"/>
                  </a:lnTo>
                  <a:lnTo>
                    <a:pt x="2009678" y="475060"/>
                  </a:lnTo>
                  <a:lnTo>
                    <a:pt x="2010869" y="463947"/>
                  </a:lnTo>
                  <a:lnTo>
                    <a:pt x="2011266" y="452835"/>
                  </a:lnTo>
                  <a:lnTo>
                    <a:pt x="2011266" y="441325"/>
                  </a:lnTo>
                  <a:lnTo>
                    <a:pt x="2010869" y="429816"/>
                  </a:lnTo>
                  <a:lnTo>
                    <a:pt x="2009678" y="418703"/>
                  </a:lnTo>
                  <a:lnTo>
                    <a:pt x="2007693" y="407194"/>
                  </a:lnTo>
                  <a:lnTo>
                    <a:pt x="2005311" y="395288"/>
                  </a:lnTo>
                  <a:lnTo>
                    <a:pt x="2002531" y="384175"/>
                  </a:lnTo>
                  <a:lnTo>
                    <a:pt x="1998561" y="373063"/>
                  </a:lnTo>
                  <a:lnTo>
                    <a:pt x="1994590" y="361950"/>
                  </a:lnTo>
                  <a:lnTo>
                    <a:pt x="1990223" y="351632"/>
                  </a:lnTo>
                  <a:lnTo>
                    <a:pt x="1985061" y="340916"/>
                  </a:lnTo>
                  <a:lnTo>
                    <a:pt x="1979899" y="330994"/>
                  </a:lnTo>
                  <a:lnTo>
                    <a:pt x="1973943" y="321469"/>
                  </a:lnTo>
                  <a:lnTo>
                    <a:pt x="1967591" y="312341"/>
                  </a:lnTo>
                  <a:lnTo>
                    <a:pt x="1960841" y="303213"/>
                  </a:lnTo>
                  <a:lnTo>
                    <a:pt x="1953297" y="294482"/>
                  </a:lnTo>
                  <a:lnTo>
                    <a:pt x="1945753" y="286544"/>
                  </a:lnTo>
                  <a:lnTo>
                    <a:pt x="1937812" y="279003"/>
                  </a:lnTo>
                  <a:lnTo>
                    <a:pt x="1929474" y="271860"/>
                  </a:lnTo>
                  <a:lnTo>
                    <a:pt x="1921136" y="264716"/>
                  </a:lnTo>
                  <a:lnTo>
                    <a:pt x="1912004" y="258366"/>
                  </a:lnTo>
                  <a:lnTo>
                    <a:pt x="1902474" y="252018"/>
                  </a:lnTo>
                  <a:lnTo>
                    <a:pt x="1893342" y="246460"/>
                  </a:lnTo>
                  <a:lnTo>
                    <a:pt x="1883416" y="241300"/>
                  </a:lnTo>
                  <a:lnTo>
                    <a:pt x="1873490" y="236935"/>
                  </a:lnTo>
                  <a:lnTo>
                    <a:pt x="1863166" y="232569"/>
                  </a:lnTo>
                  <a:lnTo>
                    <a:pt x="1852843" y="228997"/>
                  </a:lnTo>
                  <a:lnTo>
                    <a:pt x="1842123" y="225822"/>
                  </a:lnTo>
                  <a:lnTo>
                    <a:pt x="1831402" y="223044"/>
                  </a:lnTo>
                  <a:lnTo>
                    <a:pt x="1820682" y="221059"/>
                  </a:lnTo>
                  <a:lnTo>
                    <a:pt x="1809564" y="219472"/>
                  </a:lnTo>
                  <a:lnTo>
                    <a:pt x="1798447" y="218281"/>
                  </a:lnTo>
                  <a:lnTo>
                    <a:pt x="1787330" y="217488"/>
                  </a:lnTo>
                  <a:lnTo>
                    <a:pt x="1775815" y="217488"/>
                  </a:lnTo>
                  <a:close/>
                  <a:moveTo>
                    <a:pt x="1712287" y="0"/>
                  </a:moveTo>
                  <a:lnTo>
                    <a:pt x="1715860" y="0"/>
                  </a:lnTo>
                  <a:lnTo>
                    <a:pt x="1718640" y="397"/>
                  </a:lnTo>
                  <a:lnTo>
                    <a:pt x="1721816" y="1191"/>
                  </a:lnTo>
                  <a:lnTo>
                    <a:pt x="1724198" y="2778"/>
                  </a:lnTo>
                  <a:lnTo>
                    <a:pt x="1726978" y="4366"/>
                  </a:lnTo>
                  <a:lnTo>
                    <a:pt x="1728566" y="6350"/>
                  </a:lnTo>
                  <a:lnTo>
                    <a:pt x="1729757" y="8731"/>
                  </a:lnTo>
                  <a:lnTo>
                    <a:pt x="1730551" y="11112"/>
                  </a:lnTo>
                  <a:lnTo>
                    <a:pt x="1737698" y="39687"/>
                  </a:lnTo>
                  <a:lnTo>
                    <a:pt x="1744448" y="68262"/>
                  </a:lnTo>
                  <a:lnTo>
                    <a:pt x="1744845" y="70644"/>
                  </a:lnTo>
                  <a:lnTo>
                    <a:pt x="1746036" y="73025"/>
                  </a:lnTo>
                  <a:lnTo>
                    <a:pt x="1747227" y="75406"/>
                  </a:lnTo>
                  <a:lnTo>
                    <a:pt x="1748816" y="77391"/>
                  </a:lnTo>
                  <a:lnTo>
                    <a:pt x="1750801" y="78978"/>
                  </a:lnTo>
                  <a:lnTo>
                    <a:pt x="1752786" y="80169"/>
                  </a:lnTo>
                  <a:lnTo>
                    <a:pt x="1755168" y="80962"/>
                  </a:lnTo>
                  <a:lnTo>
                    <a:pt x="1757551" y="81756"/>
                  </a:lnTo>
                  <a:lnTo>
                    <a:pt x="1775815" y="80962"/>
                  </a:lnTo>
                  <a:lnTo>
                    <a:pt x="1793682" y="81359"/>
                  </a:lnTo>
                  <a:lnTo>
                    <a:pt x="1811550" y="82153"/>
                  </a:lnTo>
                  <a:lnTo>
                    <a:pt x="1829814" y="84137"/>
                  </a:lnTo>
                  <a:lnTo>
                    <a:pt x="1847284" y="86916"/>
                  </a:lnTo>
                  <a:lnTo>
                    <a:pt x="1865152" y="90487"/>
                  </a:lnTo>
                  <a:lnTo>
                    <a:pt x="1882225" y="94853"/>
                  </a:lnTo>
                  <a:lnTo>
                    <a:pt x="1899298" y="100012"/>
                  </a:lnTo>
                  <a:lnTo>
                    <a:pt x="1902077" y="100409"/>
                  </a:lnTo>
                  <a:lnTo>
                    <a:pt x="1904460" y="100012"/>
                  </a:lnTo>
                  <a:lnTo>
                    <a:pt x="1906842" y="99616"/>
                  </a:lnTo>
                  <a:lnTo>
                    <a:pt x="1908827" y="98425"/>
                  </a:lnTo>
                  <a:lnTo>
                    <a:pt x="1911606" y="97234"/>
                  </a:lnTo>
                  <a:lnTo>
                    <a:pt x="1913195" y="95250"/>
                  </a:lnTo>
                  <a:lnTo>
                    <a:pt x="1914783" y="93266"/>
                  </a:lnTo>
                  <a:lnTo>
                    <a:pt x="1915974" y="91281"/>
                  </a:lnTo>
                  <a:lnTo>
                    <a:pt x="1944165" y="39687"/>
                  </a:lnTo>
                  <a:lnTo>
                    <a:pt x="1945356" y="37306"/>
                  </a:lnTo>
                  <a:lnTo>
                    <a:pt x="1947341" y="35322"/>
                  </a:lnTo>
                  <a:lnTo>
                    <a:pt x="1949326" y="34131"/>
                  </a:lnTo>
                  <a:lnTo>
                    <a:pt x="1952106" y="32941"/>
                  </a:lnTo>
                  <a:lnTo>
                    <a:pt x="1954885" y="32147"/>
                  </a:lnTo>
                  <a:lnTo>
                    <a:pt x="1958061" y="32147"/>
                  </a:lnTo>
                  <a:lnTo>
                    <a:pt x="1961238" y="32544"/>
                  </a:lnTo>
                  <a:lnTo>
                    <a:pt x="1964414" y="33734"/>
                  </a:lnTo>
                  <a:lnTo>
                    <a:pt x="1975532" y="38894"/>
                  </a:lnTo>
                  <a:lnTo>
                    <a:pt x="1986252" y="44053"/>
                  </a:lnTo>
                  <a:lnTo>
                    <a:pt x="1996972" y="50006"/>
                  </a:lnTo>
                  <a:lnTo>
                    <a:pt x="2008090" y="55959"/>
                  </a:lnTo>
                  <a:lnTo>
                    <a:pt x="2018413" y="61912"/>
                  </a:lnTo>
                  <a:lnTo>
                    <a:pt x="2028737" y="68659"/>
                  </a:lnTo>
                  <a:lnTo>
                    <a:pt x="2039060" y="75803"/>
                  </a:lnTo>
                  <a:lnTo>
                    <a:pt x="2049383" y="82550"/>
                  </a:lnTo>
                  <a:lnTo>
                    <a:pt x="2051765" y="84931"/>
                  </a:lnTo>
                  <a:lnTo>
                    <a:pt x="2053751" y="87312"/>
                  </a:lnTo>
                  <a:lnTo>
                    <a:pt x="2054942" y="90091"/>
                  </a:lnTo>
                  <a:lnTo>
                    <a:pt x="2055736" y="92472"/>
                  </a:lnTo>
                  <a:lnTo>
                    <a:pt x="2056133" y="95250"/>
                  </a:lnTo>
                  <a:lnTo>
                    <a:pt x="2056133" y="98028"/>
                  </a:lnTo>
                  <a:lnTo>
                    <a:pt x="2055339" y="100409"/>
                  </a:lnTo>
                  <a:lnTo>
                    <a:pt x="2054148" y="102791"/>
                  </a:lnTo>
                  <a:lnTo>
                    <a:pt x="2038663" y="128191"/>
                  </a:lnTo>
                  <a:lnTo>
                    <a:pt x="2023575" y="153194"/>
                  </a:lnTo>
                  <a:lnTo>
                    <a:pt x="2021987" y="155178"/>
                  </a:lnTo>
                  <a:lnTo>
                    <a:pt x="2021193" y="157559"/>
                  </a:lnTo>
                  <a:lnTo>
                    <a:pt x="2020398" y="159941"/>
                  </a:lnTo>
                  <a:lnTo>
                    <a:pt x="2020398" y="162322"/>
                  </a:lnTo>
                  <a:lnTo>
                    <a:pt x="2020398" y="164703"/>
                  </a:lnTo>
                  <a:lnTo>
                    <a:pt x="2021193" y="167481"/>
                  </a:lnTo>
                  <a:lnTo>
                    <a:pt x="2022384" y="169863"/>
                  </a:lnTo>
                  <a:lnTo>
                    <a:pt x="2023575" y="171847"/>
                  </a:lnTo>
                  <a:lnTo>
                    <a:pt x="2036678" y="184150"/>
                  </a:lnTo>
                  <a:lnTo>
                    <a:pt x="2049383" y="196850"/>
                  </a:lnTo>
                  <a:lnTo>
                    <a:pt x="2061295" y="210344"/>
                  </a:lnTo>
                  <a:lnTo>
                    <a:pt x="2072809" y="224234"/>
                  </a:lnTo>
                  <a:lnTo>
                    <a:pt x="2083133" y="238919"/>
                  </a:lnTo>
                  <a:lnTo>
                    <a:pt x="2092662" y="253603"/>
                  </a:lnTo>
                  <a:lnTo>
                    <a:pt x="2102191" y="269478"/>
                  </a:lnTo>
                  <a:lnTo>
                    <a:pt x="2110529" y="284956"/>
                  </a:lnTo>
                  <a:lnTo>
                    <a:pt x="2112514" y="286941"/>
                  </a:lnTo>
                  <a:lnTo>
                    <a:pt x="2114102" y="288528"/>
                  </a:lnTo>
                  <a:lnTo>
                    <a:pt x="2116485" y="289719"/>
                  </a:lnTo>
                  <a:lnTo>
                    <a:pt x="2118867" y="290513"/>
                  </a:lnTo>
                  <a:lnTo>
                    <a:pt x="2121249" y="290910"/>
                  </a:lnTo>
                  <a:lnTo>
                    <a:pt x="2123632" y="291307"/>
                  </a:lnTo>
                  <a:lnTo>
                    <a:pt x="2126014" y="290910"/>
                  </a:lnTo>
                  <a:lnTo>
                    <a:pt x="2128396" y="290116"/>
                  </a:lnTo>
                  <a:lnTo>
                    <a:pt x="2156984" y="281781"/>
                  </a:lnTo>
                  <a:lnTo>
                    <a:pt x="2185572" y="273844"/>
                  </a:lnTo>
                  <a:lnTo>
                    <a:pt x="2187954" y="273447"/>
                  </a:lnTo>
                  <a:lnTo>
                    <a:pt x="2190733" y="273050"/>
                  </a:lnTo>
                  <a:lnTo>
                    <a:pt x="2193116" y="273844"/>
                  </a:lnTo>
                  <a:lnTo>
                    <a:pt x="2195498" y="274638"/>
                  </a:lnTo>
                  <a:lnTo>
                    <a:pt x="2197880" y="276225"/>
                  </a:lnTo>
                  <a:lnTo>
                    <a:pt x="2200263" y="278210"/>
                  </a:lnTo>
                  <a:lnTo>
                    <a:pt x="2202248" y="280988"/>
                  </a:lnTo>
                  <a:lnTo>
                    <a:pt x="2203439" y="283766"/>
                  </a:lnTo>
                  <a:lnTo>
                    <a:pt x="2207807" y="295275"/>
                  </a:lnTo>
                  <a:lnTo>
                    <a:pt x="2211777" y="307182"/>
                  </a:lnTo>
                  <a:lnTo>
                    <a:pt x="2215350" y="318691"/>
                  </a:lnTo>
                  <a:lnTo>
                    <a:pt x="2218527" y="330200"/>
                  </a:lnTo>
                  <a:lnTo>
                    <a:pt x="2221703" y="342107"/>
                  </a:lnTo>
                  <a:lnTo>
                    <a:pt x="2224086" y="354410"/>
                  </a:lnTo>
                  <a:lnTo>
                    <a:pt x="2226468" y="366316"/>
                  </a:lnTo>
                  <a:lnTo>
                    <a:pt x="2228850" y="378222"/>
                  </a:lnTo>
                  <a:lnTo>
                    <a:pt x="2228850" y="381397"/>
                  </a:lnTo>
                  <a:lnTo>
                    <a:pt x="2228453" y="384572"/>
                  </a:lnTo>
                  <a:lnTo>
                    <a:pt x="2227659" y="387350"/>
                  </a:lnTo>
                  <a:lnTo>
                    <a:pt x="2226468" y="390128"/>
                  </a:lnTo>
                  <a:lnTo>
                    <a:pt x="2224880" y="392113"/>
                  </a:lnTo>
                  <a:lnTo>
                    <a:pt x="2222894" y="393700"/>
                  </a:lnTo>
                  <a:lnTo>
                    <a:pt x="2220512" y="394891"/>
                  </a:lnTo>
                  <a:lnTo>
                    <a:pt x="2217733" y="396082"/>
                  </a:lnTo>
                  <a:lnTo>
                    <a:pt x="2189542" y="403225"/>
                  </a:lnTo>
                  <a:lnTo>
                    <a:pt x="2160557" y="409972"/>
                  </a:lnTo>
                  <a:lnTo>
                    <a:pt x="2158175" y="410766"/>
                  </a:lnTo>
                  <a:lnTo>
                    <a:pt x="2155793" y="411560"/>
                  </a:lnTo>
                  <a:lnTo>
                    <a:pt x="2153808" y="412750"/>
                  </a:lnTo>
                  <a:lnTo>
                    <a:pt x="2151822" y="414338"/>
                  </a:lnTo>
                  <a:lnTo>
                    <a:pt x="2150234" y="416322"/>
                  </a:lnTo>
                  <a:lnTo>
                    <a:pt x="2149043" y="418307"/>
                  </a:lnTo>
                  <a:lnTo>
                    <a:pt x="2148249" y="420688"/>
                  </a:lnTo>
                  <a:lnTo>
                    <a:pt x="2147852" y="423069"/>
                  </a:lnTo>
                  <a:lnTo>
                    <a:pt x="2148249" y="440929"/>
                  </a:lnTo>
                  <a:lnTo>
                    <a:pt x="2147852" y="459185"/>
                  </a:lnTo>
                  <a:lnTo>
                    <a:pt x="2147058" y="477044"/>
                  </a:lnTo>
                  <a:lnTo>
                    <a:pt x="2145072" y="494904"/>
                  </a:lnTo>
                  <a:lnTo>
                    <a:pt x="2142293" y="512763"/>
                  </a:lnTo>
                  <a:lnTo>
                    <a:pt x="2138323" y="530225"/>
                  </a:lnTo>
                  <a:lnTo>
                    <a:pt x="2133955" y="547688"/>
                  </a:lnTo>
                  <a:lnTo>
                    <a:pt x="2128793" y="564754"/>
                  </a:lnTo>
                  <a:lnTo>
                    <a:pt x="2128396" y="567135"/>
                  </a:lnTo>
                  <a:lnTo>
                    <a:pt x="2128793" y="569913"/>
                  </a:lnTo>
                  <a:lnTo>
                    <a:pt x="2129190" y="572294"/>
                  </a:lnTo>
                  <a:lnTo>
                    <a:pt x="2130382" y="574279"/>
                  </a:lnTo>
                  <a:lnTo>
                    <a:pt x="2131573" y="576263"/>
                  </a:lnTo>
                  <a:lnTo>
                    <a:pt x="2133558" y="578247"/>
                  </a:lnTo>
                  <a:lnTo>
                    <a:pt x="2135543" y="580232"/>
                  </a:lnTo>
                  <a:lnTo>
                    <a:pt x="2137926" y="581025"/>
                  </a:lnTo>
                  <a:lnTo>
                    <a:pt x="2189542" y="609600"/>
                  </a:lnTo>
                  <a:lnTo>
                    <a:pt x="2191924" y="610791"/>
                  </a:lnTo>
                  <a:lnTo>
                    <a:pt x="2193910" y="612379"/>
                  </a:lnTo>
                  <a:lnTo>
                    <a:pt x="2195498" y="614760"/>
                  </a:lnTo>
                  <a:lnTo>
                    <a:pt x="2196292" y="617141"/>
                  </a:lnTo>
                  <a:lnTo>
                    <a:pt x="2197086" y="619919"/>
                  </a:lnTo>
                  <a:lnTo>
                    <a:pt x="2197086" y="623094"/>
                  </a:lnTo>
                  <a:lnTo>
                    <a:pt x="2196689" y="626666"/>
                  </a:lnTo>
                  <a:lnTo>
                    <a:pt x="2195498" y="629841"/>
                  </a:lnTo>
                  <a:lnTo>
                    <a:pt x="2190336" y="640557"/>
                  </a:lnTo>
                  <a:lnTo>
                    <a:pt x="2184778" y="651669"/>
                  </a:lnTo>
                  <a:lnTo>
                    <a:pt x="2178822" y="662385"/>
                  </a:lnTo>
                  <a:lnTo>
                    <a:pt x="2173263" y="673101"/>
                  </a:lnTo>
                  <a:lnTo>
                    <a:pt x="2166910" y="683816"/>
                  </a:lnTo>
                  <a:lnTo>
                    <a:pt x="2160557" y="693738"/>
                  </a:lnTo>
                  <a:lnTo>
                    <a:pt x="2153808" y="704057"/>
                  </a:lnTo>
                  <a:lnTo>
                    <a:pt x="2146661" y="713979"/>
                  </a:lnTo>
                  <a:lnTo>
                    <a:pt x="2144278" y="716360"/>
                  </a:lnTo>
                  <a:lnTo>
                    <a:pt x="2141896" y="718741"/>
                  </a:lnTo>
                  <a:lnTo>
                    <a:pt x="2138720" y="719932"/>
                  </a:lnTo>
                  <a:lnTo>
                    <a:pt x="2136337" y="721122"/>
                  </a:lnTo>
                  <a:lnTo>
                    <a:pt x="2133558" y="721519"/>
                  </a:lnTo>
                  <a:lnTo>
                    <a:pt x="2130779" y="721122"/>
                  </a:lnTo>
                  <a:lnTo>
                    <a:pt x="2128396" y="720329"/>
                  </a:lnTo>
                  <a:lnTo>
                    <a:pt x="2126014" y="719138"/>
                  </a:lnTo>
                  <a:lnTo>
                    <a:pt x="2101000" y="703660"/>
                  </a:lnTo>
                  <a:lnTo>
                    <a:pt x="2075589" y="688579"/>
                  </a:lnTo>
                  <a:lnTo>
                    <a:pt x="2073603" y="686991"/>
                  </a:lnTo>
                  <a:lnTo>
                    <a:pt x="2071221" y="686197"/>
                  </a:lnTo>
                  <a:lnTo>
                    <a:pt x="2068839" y="685801"/>
                  </a:lnTo>
                  <a:lnTo>
                    <a:pt x="2066456" y="685404"/>
                  </a:lnTo>
                  <a:lnTo>
                    <a:pt x="2064074" y="685801"/>
                  </a:lnTo>
                  <a:lnTo>
                    <a:pt x="2061692" y="686197"/>
                  </a:lnTo>
                  <a:lnTo>
                    <a:pt x="2059309" y="687388"/>
                  </a:lnTo>
                  <a:lnTo>
                    <a:pt x="2057324" y="688579"/>
                  </a:lnTo>
                  <a:lnTo>
                    <a:pt x="2044619" y="701676"/>
                  </a:lnTo>
                  <a:lnTo>
                    <a:pt x="2031913" y="713979"/>
                  </a:lnTo>
                  <a:lnTo>
                    <a:pt x="2018413" y="726282"/>
                  </a:lnTo>
                  <a:lnTo>
                    <a:pt x="2004913" y="737791"/>
                  </a:lnTo>
                  <a:lnTo>
                    <a:pt x="1989826" y="748110"/>
                  </a:lnTo>
                  <a:lnTo>
                    <a:pt x="1974738" y="757635"/>
                  </a:lnTo>
                  <a:lnTo>
                    <a:pt x="1959650" y="767160"/>
                  </a:lnTo>
                  <a:lnTo>
                    <a:pt x="1943371" y="775494"/>
                  </a:lnTo>
                  <a:lnTo>
                    <a:pt x="1941385" y="777082"/>
                  </a:lnTo>
                  <a:lnTo>
                    <a:pt x="1939797" y="779066"/>
                  </a:lnTo>
                  <a:lnTo>
                    <a:pt x="1938606" y="781447"/>
                  </a:lnTo>
                  <a:lnTo>
                    <a:pt x="1937812" y="783432"/>
                  </a:lnTo>
                  <a:lnTo>
                    <a:pt x="1937415" y="785813"/>
                  </a:lnTo>
                  <a:lnTo>
                    <a:pt x="1937018" y="788591"/>
                  </a:lnTo>
                  <a:lnTo>
                    <a:pt x="1937415" y="790972"/>
                  </a:lnTo>
                  <a:lnTo>
                    <a:pt x="1938209" y="793354"/>
                  </a:lnTo>
                  <a:lnTo>
                    <a:pt x="1946547" y="821532"/>
                  </a:lnTo>
                  <a:lnTo>
                    <a:pt x="1954488" y="849710"/>
                  </a:lnTo>
                  <a:lnTo>
                    <a:pt x="1955282" y="852488"/>
                  </a:lnTo>
                  <a:lnTo>
                    <a:pt x="1955282" y="854869"/>
                  </a:lnTo>
                  <a:lnTo>
                    <a:pt x="1954885" y="858044"/>
                  </a:lnTo>
                  <a:lnTo>
                    <a:pt x="1953694" y="860426"/>
                  </a:lnTo>
                  <a:lnTo>
                    <a:pt x="1952106" y="862807"/>
                  </a:lnTo>
                  <a:lnTo>
                    <a:pt x="1950120" y="864791"/>
                  </a:lnTo>
                  <a:lnTo>
                    <a:pt x="1947341" y="866776"/>
                  </a:lnTo>
                  <a:lnTo>
                    <a:pt x="1944562" y="868363"/>
                  </a:lnTo>
                  <a:lnTo>
                    <a:pt x="1933047" y="872332"/>
                  </a:lnTo>
                  <a:lnTo>
                    <a:pt x="1921533" y="876301"/>
                  </a:lnTo>
                  <a:lnTo>
                    <a:pt x="1910018" y="879873"/>
                  </a:lnTo>
                  <a:lnTo>
                    <a:pt x="1898107" y="883444"/>
                  </a:lnTo>
                  <a:lnTo>
                    <a:pt x="1886195" y="886223"/>
                  </a:lnTo>
                  <a:lnTo>
                    <a:pt x="1874284" y="889001"/>
                  </a:lnTo>
                  <a:lnTo>
                    <a:pt x="1861975" y="891382"/>
                  </a:lnTo>
                  <a:lnTo>
                    <a:pt x="1850064" y="893366"/>
                  </a:lnTo>
                  <a:lnTo>
                    <a:pt x="1846887" y="893763"/>
                  </a:lnTo>
                  <a:lnTo>
                    <a:pt x="1843711" y="893366"/>
                  </a:lnTo>
                  <a:lnTo>
                    <a:pt x="1840931" y="892176"/>
                  </a:lnTo>
                  <a:lnTo>
                    <a:pt x="1838152" y="890985"/>
                  </a:lnTo>
                  <a:lnTo>
                    <a:pt x="1836167" y="889398"/>
                  </a:lnTo>
                  <a:lnTo>
                    <a:pt x="1834182" y="887413"/>
                  </a:lnTo>
                  <a:lnTo>
                    <a:pt x="1832990" y="885032"/>
                  </a:lnTo>
                  <a:lnTo>
                    <a:pt x="1832593" y="882651"/>
                  </a:lnTo>
                  <a:lnTo>
                    <a:pt x="1825049" y="853679"/>
                  </a:lnTo>
                  <a:lnTo>
                    <a:pt x="1818300" y="825501"/>
                  </a:lnTo>
                  <a:lnTo>
                    <a:pt x="1817902" y="823119"/>
                  </a:lnTo>
                  <a:lnTo>
                    <a:pt x="1816711" y="820738"/>
                  </a:lnTo>
                  <a:lnTo>
                    <a:pt x="1815520" y="818357"/>
                  </a:lnTo>
                  <a:lnTo>
                    <a:pt x="1813535" y="816769"/>
                  </a:lnTo>
                  <a:lnTo>
                    <a:pt x="1811947" y="815182"/>
                  </a:lnTo>
                  <a:lnTo>
                    <a:pt x="1809564" y="813991"/>
                  </a:lnTo>
                  <a:lnTo>
                    <a:pt x="1807182" y="812801"/>
                  </a:lnTo>
                  <a:lnTo>
                    <a:pt x="1804800" y="812404"/>
                  </a:lnTo>
                  <a:lnTo>
                    <a:pt x="1786932" y="813197"/>
                  </a:lnTo>
                  <a:lnTo>
                    <a:pt x="1769065" y="812801"/>
                  </a:lnTo>
                  <a:lnTo>
                    <a:pt x="1751198" y="812007"/>
                  </a:lnTo>
                  <a:lnTo>
                    <a:pt x="1733331" y="810022"/>
                  </a:lnTo>
                  <a:lnTo>
                    <a:pt x="1715463" y="806847"/>
                  </a:lnTo>
                  <a:lnTo>
                    <a:pt x="1697993" y="803276"/>
                  </a:lnTo>
                  <a:lnTo>
                    <a:pt x="1680523" y="798513"/>
                  </a:lnTo>
                  <a:lnTo>
                    <a:pt x="1663053" y="793354"/>
                  </a:lnTo>
                  <a:lnTo>
                    <a:pt x="1660670" y="793354"/>
                  </a:lnTo>
                  <a:lnTo>
                    <a:pt x="1658288" y="793751"/>
                  </a:lnTo>
                  <a:lnTo>
                    <a:pt x="1655906" y="794147"/>
                  </a:lnTo>
                  <a:lnTo>
                    <a:pt x="1653523" y="795338"/>
                  </a:lnTo>
                  <a:lnTo>
                    <a:pt x="1651538" y="796529"/>
                  </a:lnTo>
                  <a:lnTo>
                    <a:pt x="1649553" y="798116"/>
                  </a:lnTo>
                  <a:lnTo>
                    <a:pt x="1648362" y="800101"/>
                  </a:lnTo>
                  <a:lnTo>
                    <a:pt x="1647171" y="802482"/>
                  </a:lnTo>
                  <a:lnTo>
                    <a:pt x="1618186" y="854076"/>
                  </a:lnTo>
                  <a:lnTo>
                    <a:pt x="1616995" y="856854"/>
                  </a:lnTo>
                  <a:lnTo>
                    <a:pt x="1615406" y="858838"/>
                  </a:lnTo>
                  <a:lnTo>
                    <a:pt x="1613024" y="860029"/>
                  </a:lnTo>
                  <a:lnTo>
                    <a:pt x="1610642" y="861219"/>
                  </a:lnTo>
                  <a:lnTo>
                    <a:pt x="1607862" y="861616"/>
                  </a:lnTo>
                  <a:lnTo>
                    <a:pt x="1604686" y="861616"/>
                  </a:lnTo>
                  <a:lnTo>
                    <a:pt x="1601510" y="861219"/>
                  </a:lnTo>
                  <a:lnTo>
                    <a:pt x="1598333" y="860426"/>
                  </a:lnTo>
                  <a:lnTo>
                    <a:pt x="1587216" y="854869"/>
                  </a:lnTo>
                  <a:lnTo>
                    <a:pt x="1576098" y="849313"/>
                  </a:lnTo>
                  <a:lnTo>
                    <a:pt x="1565378" y="843757"/>
                  </a:lnTo>
                  <a:lnTo>
                    <a:pt x="1555054" y="837804"/>
                  </a:lnTo>
                  <a:lnTo>
                    <a:pt x="1544334" y="831454"/>
                  </a:lnTo>
                  <a:lnTo>
                    <a:pt x="1533613" y="825104"/>
                  </a:lnTo>
                  <a:lnTo>
                    <a:pt x="1523687" y="818357"/>
                  </a:lnTo>
                  <a:lnTo>
                    <a:pt x="1513761" y="811213"/>
                  </a:lnTo>
                  <a:lnTo>
                    <a:pt x="1511379" y="808832"/>
                  </a:lnTo>
                  <a:lnTo>
                    <a:pt x="1509393" y="806451"/>
                  </a:lnTo>
                  <a:lnTo>
                    <a:pt x="1507805" y="803672"/>
                  </a:lnTo>
                  <a:lnTo>
                    <a:pt x="1507011" y="800894"/>
                  </a:lnTo>
                  <a:lnTo>
                    <a:pt x="1506614" y="798116"/>
                  </a:lnTo>
                  <a:lnTo>
                    <a:pt x="1507011" y="795735"/>
                  </a:lnTo>
                  <a:lnTo>
                    <a:pt x="1507408" y="793354"/>
                  </a:lnTo>
                  <a:lnTo>
                    <a:pt x="1508996" y="790972"/>
                  </a:lnTo>
                  <a:lnTo>
                    <a:pt x="1523687" y="765969"/>
                  </a:lnTo>
                  <a:lnTo>
                    <a:pt x="1539172" y="740569"/>
                  </a:lnTo>
                  <a:lnTo>
                    <a:pt x="1540363" y="738585"/>
                  </a:lnTo>
                  <a:lnTo>
                    <a:pt x="1541554" y="736204"/>
                  </a:lnTo>
                  <a:lnTo>
                    <a:pt x="1542349" y="733822"/>
                  </a:lnTo>
                  <a:lnTo>
                    <a:pt x="1542746" y="731441"/>
                  </a:lnTo>
                  <a:lnTo>
                    <a:pt x="1542349" y="729060"/>
                  </a:lnTo>
                  <a:lnTo>
                    <a:pt x="1541554" y="726679"/>
                  </a:lnTo>
                  <a:lnTo>
                    <a:pt x="1540363" y="724297"/>
                  </a:lnTo>
                  <a:lnTo>
                    <a:pt x="1539172" y="722313"/>
                  </a:lnTo>
                  <a:lnTo>
                    <a:pt x="1526069" y="709613"/>
                  </a:lnTo>
                  <a:lnTo>
                    <a:pt x="1513364" y="696913"/>
                  </a:lnTo>
                  <a:lnTo>
                    <a:pt x="1501849" y="683419"/>
                  </a:lnTo>
                  <a:lnTo>
                    <a:pt x="1489938" y="669529"/>
                  </a:lnTo>
                  <a:lnTo>
                    <a:pt x="1479615" y="654844"/>
                  </a:lnTo>
                  <a:lnTo>
                    <a:pt x="1470085" y="640160"/>
                  </a:lnTo>
                  <a:lnTo>
                    <a:pt x="1460953" y="624285"/>
                  </a:lnTo>
                  <a:lnTo>
                    <a:pt x="1452218" y="608410"/>
                  </a:lnTo>
                  <a:lnTo>
                    <a:pt x="1450630" y="606822"/>
                  </a:lnTo>
                  <a:lnTo>
                    <a:pt x="1448247" y="605235"/>
                  </a:lnTo>
                  <a:lnTo>
                    <a:pt x="1446262" y="604044"/>
                  </a:lnTo>
                  <a:lnTo>
                    <a:pt x="1443880" y="602854"/>
                  </a:lnTo>
                  <a:lnTo>
                    <a:pt x="1441498" y="602457"/>
                  </a:lnTo>
                  <a:lnTo>
                    <a:pt x="1439115" y="602457"/>
                  </a:lnTo>
                  <a:lnTo>
                    <a:pt x="1436733" y="602854"/>
                  </a:lnTo>
                  <a:lnTo>
                    <a:pt x="1433954" y="603647"/>
                  </a:lnTo>
                  <a:lnTo>
                    <a:pt x="1406160" y="611982"/>
                  </a:lnTo>
                  <a:lnTo>
                    <a:pt x="1377572" y="619522"/>
                  </a:lnTo>
                  <a:lnTo>
                    <a:pt x="1375190" y="620316"/>
                  </a:lnTo>
                  <a:lnTo>
                    <a:pt x="1372411" y="620713"/>
                  </a:lnTo>
                  <a:lnTo>
                    <a:pt x="1369631" y="619919"/>
                  </a:lnTo>
                  <a:lnTo>
                    <a:pt x="1367249" y="619126"/>
                  </a:lnTo>
                  <a:lnTo>
                    <a:pt x="1364867" y="617538"/>
                  </a:lnTo>
                  <a:lnTo>
                    <a:pt x="1362882" y="615157"/>
                  </a:lnTo>
                  <a:lnTo>
                    <a:pt x="1360896" y="612775"/>
                  </a:lnTo>
                  <a:lnTo>
                    <a:pt x="1359308" y="609600"/>
                  </a:lnTo>
                  <a:lnTo>
                    <a:pt x="1354941" y="598488"/>
                  </a:lnTo>
                  <a:lnTo>
                    <a:pt x="1350970" y="586979"/>
                  </a:lnTo>
                  <a:lnTo>
                    <a:pt x="1347397" y="575072"/>
                  </a:lnTo>
                  <a:lnTo>
                    <a:pt x="1343823" y="563166"/>
                  </a:lnTo>
                  <a:lnTo>
                    <a:pt x="1341044" y="551657"/>
                  </a:lnTo>
                  <a:lnTo>
                    <a:pt x="1338264" y="539750"/>
                  </a:lnTo>
                  <a:lnTo>
                    <a:pt x="1335882" y="527447"/>
                  </a:lnTo>
                  <a:lnTo>
                    <a:pt x="1333897" y="515541"/>
                  </a:lnTo>
                  <a:lnTo>
                    <a:pt x="1333500" y="512366"/>
                  </a:lnTo>
                  <a:lnTo>
                    <a:pt x="1333897" y="509191"/>
                  </a:lnTo>
                  <a:lnTo>
                    <a:pt x="1335088" y="506413"/>
                  </a:lnTo>
                  <a:lnTo>
                    <a:pt x="1336279" y="503635"/>
                  </a:lnTo>
                  <a:lnTo>
                    <a:pt x="1337867" y="501650"/>
                  </a:lnTo>
                  <a:lnTo>
                    <a:pt x="1339853" y="499666"/>
                  </a:lnTo>
                  <a:lnTo>
                    <a:pt x="1342235" y="498475"/>
                  </a:lnTo>
                  <a:lnTo>
                    <a:pt x="1345014" y="498079"/>
                  </a:lnTo>
                  <a:lnTo>
                    <a:pt x="1373602" y="490538"/>
                  </a:lnTo>
                  <a:lnTo>
                    <a:pt x="1401793" y="483394"/>
                  </a:lnTo>
                  <a:lnTo>
                    <a:pt x="1404969" y="482997"/>
                  </a:lnTo>
                  <a:lnTo>
                    <a:pt x="1407351" y="482204"/>
                  </a:lnTo>
                  <a:lnTo>
                    <a:pt x="1409336" y="481013"/>
                  </a:lnTo>
                  <a:lnTo>
                    <a:pt x="1411322" y="479029"/>
                  </a:lnTo>
                  <a:lnTo>
                    <a:pt x="1412513" y="477441"/>
                  </a:lnTo>
                  <a:lnTo>
                    <a:pt x="1414101" y="475060"/>
                  </a:lnTo>
                  <a:lnTo>
                    <a:pt x="1414895" y="473075"/>
                  </a:lnTo>
                  <a:lnTo>
                    <a:pt x="1415292" y="470297"/>
                  </a:lnTo>
                  <a:lnTo>
                    <a:pt x="1414895" y="452835"/>
                  </a:lnTo>
                  <a:lnTo>
                    <a:pt x="1414895" y="434579"/>
                  </a:lnTo>
                  <a:lnTo>
                    <a:pt x="1416086" y="416719"/>
                  </a:lnTo>
                  <a:lnTo>
                    <a:pt x="1417675" y="398860"/>
                  </a:lnTo>
                  <a:lnTo>
                    <a:pt x="1420454" y="381000"/>
                  </a:lnTo>
                  <a:lnTo>
                    <a:pt x="1424424" y="363538"/>
                  </a:lnTo>
                  <a:lnTo>
                    <a:pt x="1428792" y="346075"/>
                  </a:lnTo>
                  <a:lnTo>
                    <a:pt x="1433954" y="329010"/>
                  </a:lnTo>
                  <a:lnTo>
                    <a:pt x="1434351" y="326232"/>
                  </a:lnTo>
                  <a:lnTo>
                    <a:pt x="1433954" y="323850"/>
                  </a:lnTo>
                  <a:lnTo>
                    <a:pt x="1433160" y="321469"/>
                  </a:lnTo>
                  <a:lnTo>
                    <a:pt x="1432365" y="319485"/>
                  </a:lnTo>
                  <a:lnTo>
                    <a:pt x="1430777" y="317103"/>
                  </a:lnTo>
                  <a:lnTo>
                    <a:pt x="1429189" y="315516"/>
                  </a:lnTo>
                  <a:lnTo>
                    <a:pt x="1427204" y="313928"/>
                  </a:lnTo>
                  <a:lnTo>
                    <a:pt x="1424821" y="312738"/>
                  </a:lnTo>
                  <a:lnTo>
                    <a:pt x="1373205" y="284163"/>
                  </a:lnTo>
                  <a:lnTo>
                    <a:pt x="1370823" y="282972"/>
                  </a:lnTo>
                  <a:lnTo>
                    <a:pt x="1369234" y="280988"/>
                  </a:lnTo>
                  <a:lnTo>
                    <a:pt x="1367646" y="279003"/>
                  </a:lnTo>
                  <a:lnTo>
                    <a:pt x="1366455" y="276225"/>
                  </a:lnTo>
                  <a:lnTo>
                    <a:pt x="1366058" y="273447"/>
                  </a:lnTo>
                  <a:lnTo>
                    <a:pt x="1366058" y="270669"/>
                  </a:lnTo>
                  <a:lnTo>
                    <a:pt x="1366455" y="267494"/>
                  </a:lnTo>
                  <a:lnTo>
                    <a:pt x="1367249" y="264319"/>
                  </a:lnTo>
                  <a:lnTo>
                    <a:pt x="1372411" y="252810"/>
                  </a:lnTo>
                  <a:lnTo>
                    <a:pt x="1377969" y="242094"/>
                  </a:lnTo>
                  <a:lnTo>
                    <a:pt x="1383528" y="231378"/>
                  </a:lnTo>
                  <a:lnTo>
                    <a:pt x="1389484" y="220663"/>
                  </a:lnTo>
                  <a:lnTo>
                    <a:pt x="1395837" y="209947"/>
                  </a:lnTo>
                  <a:lnTo>
                    <a:pt x="1402190" y="199628"/>
                  </a:lnTo>
                  <a:lnTo>
                    <a:pt x="1409336" y="189706"/>
                  </a:lnTo>
                  <a:lnTo>
                    <a:pt x="1416483" y="179784"/>
                  </a:lnTo>
                  <a:lnTo>
                    <a:pt x="1418469" y="177403"/>
                  </a:lnTo>
                  <a:lnTo>
                    <a:pt x="1421248" y="175419"/>
                  </a:lnTo>
                  <a:lnTo>
                    <a:pt x="1423630" y="173831"/>
                  </a:lnTo>
                  <a:lnTo>
                    <a:pt x="1426410" y="173038"/>
                  </a:lnTo>
                  <a:lnTo>
                    <a:pt x="1429189" y="172641"/>
                  </a:lnTo>
                  <a:lnTo>
                    <a:pt x="1431571" y="173038"/>
                  </a:lnTo>
                  <a:lnTo>
                    <a:pt x="1434351" y="173831"/>
                  </a:lnTo>
                  <a:lnTo>
                    <a:pt x="1436336" y="175022"/>
                  </a:lnTo>
                  <a:lnTo>
                    <a:pt x="1462144" y="189706"/>
                  </a:lnTo>
                  <a:lnTo>
                    <a:pt x="1486761" y="205184"/>
                  </a:lnTo>
                  <a:lnTo>
                    <a:pt x="1489144" y="206375"/>
                  </a:lnTo>
                  <a:lnTo>
                    <a:pt x="1491526" y="207566"/>
                  </a:lnTo>
                  <a:lnTo>
                    <a:pt x="1493908" y="207963"/>
                  </a:lnTo>
                  <a:lnTo>
                    <a:pt x="1496688" y="208359"/>
                  </a:lnTo>
                  <a:lnTo>
                    <a:pt x="1499070" y="207963"/>
                  </a:lnTo>
                  <a:lnTo>
                    <a:pt x="1501452" y="207169"/>
                  </a:lnTo>
                  <a:lnTo>
                    <a:pt x="1503835" y="206375"/>
                  </a:lnTo>
                  <a:lnTo>
                    <a:pt x="1505820" y="205184"/>
                  </a:lnTo>
                  <a:lnTo>
                    <a:pt x="1518128" y="192088"/>
                  </a:lnTo>
                  <a:lnTo>
                    <a:pt x="1530834" y="179784"/>
                  </a:lnTo>
                  <a:lnTo>
                    <a:pt x="1544731" y="167878"/>
                  </a:lnTo>
                  <a:lnTo>
                    <a:pt x="1558231" y="155972"/>
                  </a:lnTo>
                  <a:lnTo>
                    <a:pt x="1572922" y="145653"/>
                  </a:lnTo>
                  <a:lnTo>
                    <a:pt x="1587613" y="136128"/>
                  </a:lnTo>
                  <a:lnTo>
                    <a:pt x="1603495" y="127000"/>
                  </a:lnTo>
                  <a:lnTo>
                    <a:pt x="1619377" y="118269"/>
                  </a:lnTo>
                  <a:lnTo>
                    <a:pt x="1620965" y="116284"/>
                  </a:lnTo>
                  <a:lnTo>
                    <a:pt x="1622553" y="114300"/>
                  </a:lnTo>
                  <a:lnTo>
                    <a:pt x="1623745" y="112316"/>
                  </a:lnTo>
                  <a:lnTo>
                    <a:pt x="1624936" y="109934"/>
                  </a:lnTo>
                  <a:lnTo>
                    <a:pt x="1625333" y="107553"/>
                  </a:lnTo>
                  <a:lnTo>
                    <a:pt x="1625333" y="105172"/>
                  </a:lnTo>
                  <a:lnTo>
                    <a:pt x="1624936" y="102791"/>
                  </a:lnTo>
                  <a:lnTo>
                    <a:pt x="1624142" y="100409"/>
                  </a:lnTo>
                  <a:lnTo>
                    <a:pt x="1615803" y="71834"/>
                  </a:lnTo>
                  <a:lnTo>
                    <a:pt x="1608260" y="44053"/>
                  </a:lnTo>
                  <a:lnTo>
                    <a:pt x="1607465" y="41275"/>
                  </a:lnTo>
                  <a:lnTo>
                    <a:pt x="1607465" y="38894"/>
                  </a:lnTo>
                  <a:lnTo>
                    <a:pt x="1607862" y="36116"/>
                  </a:lnTo>
                  <a:lnTo>
                    <a:pt x="1609054" y="33734"/>
                  </a:lnTo>
                  <a:lnTo>
                    <a:pt x="1610245" y="31353"/>
                  </a:lnTo>
                  <a:lnTo>
                    <a:pt x="1612627" y="28972"/>
                  </a:lnTo>
                  <a:lnTo>
                    <a:pt x="1615009" y="26987"/>
                  </a:lnTo>
                  <a:lnTo>
                    <a:pt x="1617789" y="25400"/>
                  </a:lnTo>
                  <a:lnTo>
                    <a:pt x="1629303" y="21034"/>
                  </a:lnTo>
                  <a:lnTo>
                    <a:pt x="1641215" y="17066"/>
                  </a:lnTo>
                  <a:lnTo>
                    <a:pt x="1652729" y="13494"/>
                  </a:lnTo>
                  <a:lnTo>
                    <a:pt x="1664641" y="10319"/>
                  </a:lnTo>
                  <a:lnTo>
                    <a:pt x="1676155" y="7541"/>
                  </a:lnTo>
                  <a:lnTo>
                    <a:pt x="1688464" y="4762"/>
                  </a:lnTo>
                  <a:lnTo>
                    <a:pt x="1700375" y="2381"/>
                  </a:lnTo>
                  <a:lnTo>
                    <a:pt x="1712287" y="0"/>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42" name="Freeform 6">
            <a:extLst>
              <a:ext uri="{FF2B5EF4-FFF2-40B4-BE49-F238E27FC236}">
                <a16:creationId xmlns:a16="http://schemas.microsoft.com/office/drawing/2014/main" id="{47F98184-6B30-4650-B616-09806AFEF882}"/>
              </a:ext>
            </a:extLst>
          </p:cNvPr>
          <p:cNvSpPr>
            <a:spLocks/>
          </p:cNvSpPr>
          <p:nvPr/>
        </p:nvSpPr>
        <p:spPr bwMode="auto">
          <a:xfrm>
            <a:off x="4295337" y="1592858"/>
            <a:ext cx="1630900" cy="1564256"/>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bg1"/>
          </a:solidFill>
          <a:ln>
            <a:solidFill>
              <a:srgbClr val="B6B6B6"/>
            </a:solidFill>
          </a:ln>
          <a:effectLst>
            <a:outerShdw blurRad="50800" dist="38100" dir="2700000" algn="tl" rotWithShape="0">
              <a:prstClr val="black">
                <a:alpha val="40000"/>
              </a:prstClr>
            </a:outerShdw>
          </a:effectLst>
        </p:spPr>
        <p:txBody>
          <a:bodyPr vert="horz" wrap="square" lIns="86350" tIns="43176" rIns="86350" bIns="43176" numCol="1" anchor="t" anchorCtr="0" compatLnSpc="1">
            <a:prstTxWarp prst="textNoShape">
              <a:avLst/>
            </a:prstTxWarp>
          </a:bodyPr>
          <a:lstStyle/>
          <a:p>
            <a:endParaRPr lang="zh-CN" altLang="en-US" sz="1607">
              <a:sym typeface="Agency FB" panose="020B0503020202020204" pitchFamily="34" charset="0"/>
            </a:endParaRPr>
          </a:p>
        </p:txBody>
      </p:sp>
      <p:grpSp>
        <p:nvGrpSpPr>
          <p:cNvPr id="43" name="组合 42">
            <a:extLst>
              <a:ext uri="{FF2B5EF4-FFF2-40B4-BE49-F238E27FC236}">
                <a16:creationId xmlns:a16="http://schemas.microsoft.com/office/drawing/2014/main" id="{BF4AC3A7-A3E9-4DC2-B483-5A8AE479FBEC}"/>
              </a:ext>
            </a:extLst>
          </p:cNvPr>
          <p:cNvGrpSpPr/>
          <p:nvPr/>
        </p:nvGrpSpPr>
        <p:grpSpPr>
          <a:xfrm>
            <a:off x="5189100" y="1097068"/>
            <a:ext cx="1137694" cy="1138319"/>
            <a:chOff x="4548356" y="1556792"/>
            <a:chExt cx="964118" cy="964117"/>
          </a:xfrm>
        </p:grpSpPr>
        <p:sp>
          <p:nvSpPr>
            <p:cNvPr id="44" name="椭圆 43">
              <a:extLst>
                <a:ext uri="{FF2B5EF4-FFF2-40B4-BE49-F238E27FC236}">
                  <a16:creationId xmlns:a16="http://schemas.microsoft.com/office/drawing/2014/main" id="{05DE574D-E7E9-48B6-ABE2-637B9F316031}"/>
                </a:ext>
              </a:extLst>
            </p:cNvPr>
            <p:cNvSpPr/>
            <p:nvPr/>
          </p:nvSpPr>
          <p:spPr>
            <a:xfrm>
              <a:off x="4548356" y="1556792"/>
              <a:ext cx="964118" cy="964117"/>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椭圆 44">
              <a:extLst>
                <a:ext uri="{FF2B5EF4-FFF2-40B4-BE49-F238E27FC236}">
                  <a16:creationId xmlns:a16="http://schemas.microsoft.com/office/drawing/2014/main" id="{85299599-3D56-4639-A442-C2530B64A06A}"/>
                </a:ext>
              </a:extLst>
            </p:cNvPr>
            <p:cNvSpPr/>
            <p:nvPr/>
          </p:nvSpPr>
          <p:spPr>
            <a:xfrm>
              <a:off x="4612769" y="1624969"/>
              <a:ext cx="826835" cy="826834"/>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6" name="KSO_Shape">
              <a:extLst>
                <a:ext uri="{FF2B5EF4-FFF2-40B4-BE49-F238E27FC236}">
                  <a16:creationId xmlns:a16="http://schemas.microsoft.com/office/drawing/2014/main" id="{4AC1BD16-C17F-468C-B7CF-57ECB168DF28}"/>
                </a:ext>
              </a:extLst>
            </p:cNvPr>
            <p:cNvSpPr>
              <a:spLocks/>
            </p:cNvSpPr>
            <p:nvPr/>
          </p:nvSpPr>
          <p:spPr bwMode="auto">
            <a:xfrm>
              <a:off x="4802263" y="1786642"/>
              <a:ext cx="459701" cy="495189"/>
            </a:xfrm>
            <a:custGeom>
              <a:avLst/>
              <a:gdLst>
                <a:gd name="T0" fmla="*/ 807603 w 2265363"/>
                <a:gd name="T1" fmla="*/ 1870063 h 2438400"/>
                <a:gd name="T2" fmla="*/ 1092591 w 2265363"/>
                <a:gd name="T3" fmla="*/ 1655079 h 2438400"/>
                <a:gd name="T4" fmla="*/ 987378 w 2265363"/>
                <a:gd name="T5" fmla="*/ 1652113 h 2438400"/>
                <a:gd name="T6" fmla="*/ 803619 w 2265363"/>
                <a:gd name="T7" fmla="*/ 1651620 h 2438400"/>
                <a:gd name="T8" fmla="*/ 706514 w 2265363"/>
                <a:gd name="T9" fmla="*/ 1646678 h 2438400"/>
                <a:gd name="T10" fmla="*/ 1698053 w 2265363"/>
                <a:gd name="T11" fmla="*/ 1643680 h 2438400"/>
                <a:gd name="T12" fmla="*/ 1225432 w 2265363"/>
                <a:gd name="T13" fmla="*/ 1730694 h 2438400"/>
                <a:gd name="T14" fmla="*/ 1660611 w 2265363"/>
                <a:gd name="T15" fmla="*/ 1549479 h 2438400"/>
                <a:gd name="T16" fmla="*/ 519545 w 2265363"/>
                <a:gd name="T17" fmla="*/ 1390794 h 2438400"/>
                <a:gd name="T18" fmla="*/ 447643 w 2265363"/>
                <a:gd name="T19" fmla="*/ 1332057 h 2438400"/>
                <a:gd name="T20" fmla="*/ 415235 w 2265363"/>
                <a:gd name="T21" fmla="*/ 1342805 h 2438400"/>
                <a:gd name="T22" fmla="*/ 321688 w 2265363"/>
                <a:gd name="T23" fmla="*/ 1363163 h 2438400"/>
                <a:gd name="T24" fmla="*/ 162704 w 2265363"/>
                <a:gd name="T25" fmla="*/ 1593039 h 2438400"/>
                <a:gd name="T26" fmla="*/ 84577 w 2265363"/>
                <a:gd name="T27" fmla="*/ 1431036 h 2438400"/>
                <a:gd name="T28" fmla="*/ 1375559 w 2265363"/>
                <a:gd name="T29" fmla="*/ 1312415 h 2438400"/>
                <a:gd name="T30" fmla="*/ 1344869 w 2265363"/>
                <a:gd name="T31" fmla="*/ 1307927 h 2438400"/>
                <a:gd name="T32" fmla="*/ 1272476 w 2265363"/>
                <a:gd name="T33" fmla="*/ 1361280 h 2438400"/>
                <a:gd name="T34" fmla="*/ 1218542 w 2265363"/>
                <a:gd name="T35" fmla="*/ 1249731 h 2438400"/>
                <a:gd name="T36" fmla="*/ 652846 w 2265363"/>
                <a:gd name="T37" fmla="*/ 1148691 h 2438400"/>
                <a:gd name="T38" fmla="*/ 606985 w 2265363"/>
                <a:gd name="T39" fmla="*/ 1150938 h 2438400"/>
                <a:gd name="T40" fmla="*/ 1197159 w 2265363"/>
                <a:gd name="T41" fmla="*/ 1148449 h 2438400"/>
                <a:gd name="T42" fmla="*/ 1156511 w 2265363"/>
                <a:gd name="T43" fmla="*/ 1128479 h 2438400"/>
                <a:gd name="T44" fmla="*/ 307346 w 2265363"/>
                <a:gd name="T45" fmla="*/ 921742 h 2438400"/>
                <a:gd name="T46" fmla="*/ 278842 w 2265363"/>
                <a:gd name="T47" fmla="*/ 945059 h 2438400"/>
                <a:gd name="T48" fmla="*/ 1501779 w 2265363"/>
                <a:gd name="T49" fmla="*/ 889737 h 2438400"/>
                <a:gd name="T50" fmla="*/ 1486411 w 2265363"/>
                <a:gd name="T51" fmla="*/ 843173 h 2438400"/>
                <a:gd name="T52" fmla="*/ 1277714 w 2265363"/>
                <a:gd name="T53" fmla="*/ 540246 h 2438400"/>
                <a:gd name="T54" fmla="*/ 1161926 w 2265363"/>
                <a:gd name="T55" fmla="*/ 776388 h 2438400"/>
                <a:gd name="T56" fmla="*/ 840098 w 2265363"/>
                <a:gd name="T57" fmla="*/ 1600895 h 2438400"/>
                <a:gd name="T58" fmla="*/ 611249 w 2265363"/>
                <a:gd name="T59" fmla="*/ 1059905 h 2438400"/>
                <a:gd name="T60" fmla="*/ 546784 w 2265363"/>
                <a:gd name="T61" fmla="*/ 508496 h 2438400"/>
                <a:gd name="T62" fmla="*/ 1022335 w 2265363"/>
                <a:gd name="T63" fmla="*/ 422177 h 2438400"/>
                <a:gd name="T64" fmla="*/ 495405 w 2265363"/>
                <a:gd name="T65" fmla="*/ 982018 h 2438400"/>
                <a:gd name="T66" fmla="*/ 437558 w 2265363"/>
                <a:gd name="T67" fmla="*/ 1315145 h 2438400"/>
                <a:gd name="T68" fmla="*/ 304484 w 2265363"/>
                <a:gd name="T69" fmla="*/ 848569 h 2438400"/>
                <a:gd name="T70" fmla="*/ 267492 w 2265363"/>
                <a:gd name="T71" fmla="*/ 421433 h 2438400"/>
                <a:gd name="T72" fmla="*/ 591551 w 2265363"/>
                <a:gd name="T73" fmla="*/ 418578 h 2438400"/>
                <a:gd name="T74" fmla="*/ 1526543 w 2265363"/>
                <a:gd name="T75" fmla="*/ 392345 h 2438400"/>
                <a:gd name="T76" fmla="*/ 1488091 w 2265363"/>
                <a:gd name="T77" fmla="*/ 816070 h 2438400"/>
                <a:gd name="T78" fmla="*/ 1368522 w 2265363"/>
                <a:gd name="T79" fmla="*/ 1294559 h 2438400"/>
                <a:gd name="T80" fmla="*/ 1288148 w 2265363"/>
                <a:gd name="T81" fmla="*/ 1044536 h 2438400"/>
                <a:gd name="T82" fmla="*/ 1395561 w 2265363"/>
                <a:gd name="T83" fmla="*/ 346998 h 2438400"/>
                <a:gd name="T84" fmla="*/ 1204896 w 2265363"/>
                <a:gd name="T85" fmla="*/ 344070 h 2438400"/>
                <a:gd name="T86" fmla="*/ 581158 w 2265363"/>
                <a:gd name="T87" fmla="*/ 104180 h 2438400"/>
                <a:gd name="T88" fmla="*/ 635289 w 2265363"/>
                <a:gd name="T89" fmla="*/ 328911 h 2438400"/>
                <a:gd name="T90" fmla="*/ 547542 w 2265363"/>
                <a:gd name="T91" fmla="*/ 238126 h 2438400"/>
                <a:gd name="T92" fmla="*/ 404182 w 2265363"/>
                <a:gd name="T93" fmla="*/ 306587 h 2438400"/>
                <a:gd name="T94" fmla="*/ 290236 w 2265363"/>
                <a:gd name="T95" fmla="*/ 335360 h 2438400"/>
                <a:gd name="T96" fmla="*/ 328547 w 2265363"/>
                <a:gd name="T97" fmla="*/ 168920 h 2438400"/>
                <a:gd name="T98" fmla="*/ 1342152 w 2265363"/>
                <a:gd name="T99" fmla="*/ 10914 h 2438400"/>
                <a:gd name="T100" fmla="*/ 1476305 w 2265363"/>
                <a:gd name="T101" fmla="*/ 215305 h 2438400"/>
                <a:gd name="T102" fmla="*/ 1493136 w 2265363"/>
                <a:gd name="T103" fmla="*/ 326182 h 2438400"/>
                <a:gd name="T104" fmla="*/ 1371359 w 2265363"/>
                <a:gd name="T105" fmla="*/ 307083 h 2438400"/>
                <a:gd name="T106" fmla="*/ 1259234 w 2265363"/>
                <a:gd name="T107" fmla="*/ 291208 h 2438400"/>
                <a:gd name="T108" fmla="*/ 1193643 w 2265363"/>
                <a:gd name="T109" fmla="*/ 288231 h 2438400"/>
                <a:gd name="T110" fmla="*/ 1252304 w 2265363"/>
                <a:gd name="T111" fmla="*/ 34975 h 2438400"/>
                <a:gd name="T112" fmla="*/ 1059598 w 2265363"/>
                <a:gd name="T113" fmla="*/ 73089 h 2438400"/>
                <a:gd name="T114" fmla="*/ 1039026 w 2265363"/>
                <a:gd name="T115" fmla="*/ 130569 h 2438400"/>
                <a:gd name="T116" fmla="*/ 1058855 w 2265363"/>
                <a:gd name="T117" fmla="*/ 276498 h 2438400"/>
                <a:gd name="T118" fmla="*/ 921045 w 2265363"/>
                <a:gd name="T119" fmla="*/ 423666 h 2438400"/>
                <a:gd name="T120" fmla="*/ 753244 w 2265363"/>
                <a:gd name="T121" fmla="*/ 275507 h 2438400"/>
                <a:gd name="T122" fmla="*/ 752005 w 2265363"/>
                <a:gd name="T123" fmla="*/ 116446 h 2438400"/>
                <a:gd name="T124" fmla="*/ 900472 w 2265363"/>
                <a:gd name="T125" fmla="*/ 495 h 24384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65363" h="2438400">
                  <a:moveTo>
                    <a:pt x="402259" y="2146300"/>
                  </a:moveTo>
                  <a:lnTo>
                    <a:pt x="432729" y="2155498"/>
                  </a:lnTo>
                  <a:lnTo>
                    <a:pt x="448916" y="2160572"/>
                  </a:lnTo>
                  <a:lnTo>
                    <a:pt x="467643" y="2166281"/>
                  </a:lnTo>
                  <a:lnTo>
                    <a:pt x="489226" y="2172307"/>
                  </a:lnTo>
                  <a:lnTo>
                    <a:pt x="513665" y="2177698"/>
                  </a:lnTo>
                  <a:lnTo>
                    <a:pt x="526679" y="2181187"/>
                  </a:lnTo>
                  <a:lnTo>
                    <a:pt x="539692" y="2184676"/>
                  </a:lnTo>
                  <a:lnTo>
                    <a:pt x="553657" y="2187847"/>
                  </a:lnTo>
                  <a:lnTo>
                    <a:pt x="568258" y="2191019"/>
                  </a:lnTo>
                  <a:lnTo>
                    <a:pt x="630468" y="2203388"/>
                  </a:lnTo>
                  <a:lnTo>
                    <a:pt x="646972" y="2206242"/>
                  </a:lnTo>
                  <a:lnTo>
                    <a:pt x="663477" y="2209097"/>
                  </a:lnTo>
                  <a:lnTo>
                    <a:pt x="697438" y="2214171"/>
                  </a:lnTo>
                  <a:lnTo>
                    <a:pt x="714578" y="2217343"/>
                  </a:lnTo>
                  <a:lnTo>
                    <a:pt x="732035" y="2219563"/>
                  </a:lnTo>
                  <a:lnTo>
                    <a:pt x="749492" y="2221783"/>
                  </a:lnTo>
                  <a:lnTo>
                    <a:pt x="766949" y="2223686"/>
                  </a:lnTo>
                  <a:lnTo>
                    <a:pt x="802180" y="2227809"/>
                  </a:lnTo>
                  <a:lnTo>
                    <a:pt x="836776" y="2230981"/>
                  </a:lnTo>
                  <a:lnTo>
                    <a:pt x="871372" y="2234152"/>
                  </a:lnTo>
                  <a:lnTo>
                    <a:pt x="904699" y="2236689"/>
                  </a:lnTo>
                  <a:lnTo>
                    <a:pt x="921204" y="2238275"/>
                  </a:lnTo>
                  <a:lnTo>
                    <a:pt x="937073" y="2238909"/>
                  </a:lnTo>
                  <a:lnTo>
                    <a:pt x="967861" y="2240495"/>
                  </a:lnTo>
                  <a:lnTo>
                    <a:pt x="997379" y="2241764"/>
                  </a:lnTo>
                  <a:lnTo>
                    <a:pt x="1024358" y="2243032"/>
                  </a:lnTo>
                  <a:lnTo>
                    <a:pt x="1037371" y="2243667"/>
                  </a:lnTo>
                  <a:lnTo>
                    <a:pt x="1049749" y="2243667"/>
                  </a:lnTo>
                  <a:lnTo>
                    <a:pt x="1073554" y="2243667"/>
                  </a:lnTo>
                  <a:lnTo>
                    <a:pt x="1108467" y="2243984"/>
                  </a:lnTo>
                  <a:lnTo>
                    <a:pt x="1111641" y="2221783"/>
                  </a:lnTo>
                  <a:lnTo>
                    <a:pt x="1338263" y="2284580"/>
                  </a:lnTo>
                  <a:lnTo>
                    <a:pt x="1082758" y="2438400"/>
                  </a:lnTo>
                  <a:lnTo>
                    <a:pt x="1088154" y="2395584"/>
                  </a:lnTo>
                  <a:lnTo>
                    <a:pt x="1071014" y="2394950"/>
                  </a:lnTo>
                  <a:lnTo>
                    <a:pt x="1047210" y="2393998"/>
                  </a:lnTo>
                  <a:lnTo>
                    <a:pt x="1034515" y="2393681"/>
                  </a:lnTo>
                  <a:lnTo>
                    <a:pt x="1020866" y="2393047"/>
                  </a:lnTo>
                  <a:lnTo>
                    <a:pt x="991348" y="2391144"/>
                  </a:lnTo>
                  <a:lnTo>
                    <a:pt x="959926" y="2389241"/>
                  </a:lnTo>
                  <a:lnTo>
                    <a:pt x="926599" y="2386704"/>
                  </a:lnTo>
                  <a:lnTo>
                    <a:pt x="909777" y="2385118"/>
                  </a:lnTo>
                  <a:lnTo>
                    <a:pt x="892320" y="2383532"/>
                  </a:lnTo>
                  <a:lnTo>
                    <a:pt x="820588" y="2375603"/>
                  </a:lnTo>
                  <a:lnTo>
                    <a:pt x="802497" y="2373383"/>
                  </a:lnTo>
                  <a:lnTo>
                    <a:pt x="784088" y="2370846"/>
                  </a:lnTo>
                  <a:lnTo>
                    <a:pt x="746952" y="2364820"/>
                  </a:lnTo>
                  <a:lnTo>
                    <a:pt x="728543" y="2362283"/>
                  </a:lnTo>
                  <a:lnTo>
                    <a:pt x="710134" y="2359111"/>
                  </a:lnTo>
                  <a:lnTo>
                    <a:pt x="692043" y="2355940"/>
                  </a:lnTo>
                  <a:lnTo>
                    <a:pt x="673634" y="2352134"/>
                  </a:lnTo>
                  <a:lnTo>
                    <a:pt x="638085" y="2344839"/>
                  </a:lnTo>
                  <a:lnTo>
                    <a:pt x="620311" y="2341668"/>
                  </a:lnTo>
                  <a:lnTo>
                    <a:pt x="602854" y="2337545"/>
                  </a:lnTo>
                  <a:lnTo>
                    <a:pt x="536835" y="2321370"/>
                  </a:lnTo>
                  <a:lnTo>
                    <a:pt x="528900" y="2319467"/>
                  </a:lnTo>
                  <a:lnTo>
                    <a:pt x="521283" y="2317564"/>
                  </a:lnTo>
                  <a:lnTo>
                    <a:pt x="506365" y="2313124"/>
                  </a:lnTo>
                  <a:lnTo>
                    <a:pt x="478117" y="2304243"/>
                  </a:lnTo>
                  <a:lnTo>
                    <a:pt x="452090" y="2296632"/>
                  </a:lnTo>
                  <a:lnTo>
                    <a:pt x="428920" y="2288703"/>
                  </a:lnTo>
                  <a:lnTo>
                    <a:pt x="408607" y="2281091"/>
                  </a:lnTo>
                  <a:lnTo>
                    <a:pt x="391467" y="2274748"/>
                  </a:lnTo>
                  <a:lnTo>
                    <a:pt x="358775" y="2262379"/>
                  </a:lnTo>
                  <a:lnTo>
                    <a:pt x="402259" y="2146300"/>
                  </a:lnTo>
                  <a:close/>
                  <a:moveTo>
                    <a:pt x="1231900" y="2073275"/>
                  </a:moveTo>
                  <a:lnTo>
                    <a:pt x="1342313" y="2073275"/>
                  </a:lnTo>
                  <a:lnTo>
                    <a:pt x="1346426" y="2075805"/>
                  </a:lnTo>
                  <a:lnTo>
                    <a:pt x="1356866" y="2083079"/>
                  </a:lnTo>
                  <a:lnTo>
                    <a:pt x="1369205" y="2091618"/>
                  </a:lnTo>
                  <a:lnTo>
                    <a:pt x="1375532" y="2096362"/>
                  </a:lnTo>
                  <a:lnTo>
                    <a:pt x="1382492" y="2102055"/>
                  </a:lnTo>
                  <a:lnTo>
                    <a:pt x="1388820" y="2107431"/>
                  </a:lnTo>
                  <a:lnTo>
                    <a:pt x="1394514" y="2112808"/>
                  </a:lnTo>
                  <a:lnTo>
                    <a:pt x="1399576" y="2118501"/>
                  </a:lnTo>
                  <a:lnTo>
                    <a:pt x="1404005" y="2124193"/>
                  </a:lnTo>
                  <a:lnTo>
                    <a:pt x="1405903" y="2126723"/>
                  </a:lnTo>
                  <a:lnTo>
                    <a:pt x="1407485" y="2129570"/>
                  </a:lnTo>
                  <a:lnTo>
                    <a:pt x="1408751" y="2132100"/>
                  </a:lnTo>
                  <a:lnTo>
                    <a:pt x="1409384" y="2134630"/>
                  </a:lnTo>
                  <a:lnTo>
                    <a:pt x="1409700" y="2136844"/>
                  </a:lnTo>
                  <a:lnTo>
                    <a:pt x="1409700" y="2139058"/>
                  </a:lnTo>
                  <a:lnTo>
                    <a:pt x="1409384" y="2141271"/>
                  </a:lnTo>
                  <a:lnTo>
                    <a:pt x="1408751" y="2143801"/>
                  </a:lnTo>
                  <a:lnTo>
                    <a:pt x="1407169" y="2145383"/>
                  </a:lnTo>
                  <a:lnTo>
                    <a:pt x="1405271" y="2146964"/>
                  </a:lnTo>
                  <a:lnTo>
                    <a:pt x="1403056" y="2148862"/>
                  </a:lnTo>
                  <a:lnTo>
                    <a:pt x="1399892" y="2150127"/>
                  </a:lnTo>
                  <a:lnTo>
                    <a:pt x="1396412" y="2151076"/>
                  </a:lnTo>
                  <a:lnTo>
                    <a:pt x="1392300" y="2152341"/>
                  </a:lnTo>
                  <a:lnTo>
                    <a:pt x="1387238" y="2152973"/>
                  </a:lnTo>
                  <a:lnTo>
                    <a:pt x="1381543" y="2153922"/>
                  </a:lnTo>
                  <a:lnTo>
                    <a:pt x="1372685" y="2154238"/>
                  </a:lnTo>
                  <a:lnTo>
                    <a:pt x="1364459" y="2154238"/>
                  </a:lnTo>
                  <a:lnTo>
                    <a:pt x="1356233" y="2153289"/>
                  </a:lnTo>
                  <a:lnTo>
                    <a:pt x="1348641" y="2152657"/>
                  </a:lnTo>
                  <a:lnTo>
                    <a:pt x="1341048" y="2151076"/>
                  </a:lnTo>
                  <a:lnTo>
                    <a:pt x="1334087" y="2149494"/>
                  </a:lnTo>
                  <a:lnTo>
                    <a:pt x="1327444" y="2147280"/>
                  </a:lnTo>
                  <a:lnTo>
                    <a:pt x="1321116" y="2145067"/>
                  </a:lnTo>
                  <a:lnTo>
                    <a:pt x="1314473" y="2142536"/>
                  </a:lnTo>
                  <a:lnTo>
                    <a:pt x="1308461" y="2139690"/>
                  </a:lnTo>
                  <a:lnTo>
                    <a:pt x="1303083" y="2136211"/>
                  </a:lnTo>
                  <a:lnTo>
                    <a:pt x="1297389" y="2133049"/>
                  </a:lnTo>
                  <a:lnTo>
                    <a:pt x="1286632" y="2126091"/>
                  </a:lnTo>
                  <a:lnTo>
                    <a:pt x="1275559" y="2118184"/>
                  </a:lnTo>
                  <a:lnTo>
                    <a:pt x="1271130" y="2115338"/>
                  </a:lnTo>
                  <a:lnTo>
                    <a:pt x="1269232" y="2114389"/>
                  </a:lnTo>
                  <a:lnTo>
                    <a:pt x="1267650" y="2114073"/>
                  </a:lnTo>
                  <a:lnTo>
                    <a:pt x="1266701" y="2113757"/>
                  </a:lnTo>
                  <a:lnTo>
                    <a:pt x="1265752" y="2114073"/>
                  </a:lnTo>
                  <a:lnTo>
                    <a:pt x="1265119" y="2114073"/>
                  </a:lnTo>
                  <a:lnTo>
                    <a:pt x="1264802" y="2114705"/>
                  </a:lnTo>
                  <a:lnTo>
                    <a:pt x="1263537" y="2116287"/>
                  </a:lnTo>
                  <a:lnTo>
                    <a:pt x="1263221" y="2117552"/>
                  </a:lnTo>
                  <a:lnTo>
                    <a:pt x="1262588" y="2118817"/>
                  </a:lnTo>
                  <a:lnTo>
                    <a:pt x="1261639" y="2118817"/>
                  </a:lnTo>
                  <a:lnTo>
                    <a:pt x="1261006" y="2119449"/>
                  </a:lnTo>
                  <a:lnTo>
                    <a:pt x="1248351" y="2118501"/>
                  </a:lnTo>
                  <a:lnTo>
                    <a:pt x="1241391" y="2117868"/>
                  </a:lnTo>
                  <a:lnTo>
                    <a:pt x="1238860" y="2117552"/>
                  </a:lnTo>
                  <a:lnTo>
                    <a:pt x="1236962" y="2116603"/>
                  </a:lnTo>
                  <a:lnTo>
                    <a:pt x="1235064" y="2106799"/>
                  </a:lnTo>
                  <a:lnTo>
                    <a:pt x="1233798" y="2099209"/>
                  </a:lnTo>
                  <a:lnTo>
                    <a:pt x="1232849" y="2092251"/>
                  </a:lnTo>
                  <a:lnTo>
                    <a:pt x="1232533" y="2087191"/>
                  </a:lnTo>
                  <a:lnTo>
                    <a:pt x="1232849" y="2082130"/>
                  </a:lnTo>
                  <a:lnTo>
                    <a:pt x="1233165" y="2078968"/>
                  </a:lnTo>
                  <a:lnTo>
                    <a:pt x="1233798" y="2076754"/>
                  </a:lnTo>
                  <a:lnTo>
                    <a:pt x="1231900" y="2073275"/>
                  </a:lnTo>
                  <a:close/>
                  <a:moveTo>
                    <a:pt x="952348" y="2073275"/>
                  </a:moveTo>
                  <a:lnTo>
                    <a:pt x="1063626" y="2073275"/>
                  </a:lnTo>
                  <a:lnTo>
                    <a:pt x="1062027" y="2076754"/>
                  </a:lnTo>
                  <a:lnTo>
                    <a:pt x="1062347" y="2078335"/>
                  </a:lnTo>
                  <a:lnTo>
                    <a:pt x="1062986" y="2081498"/>
                  </a:lnTo>
                  <a:lnTo>
                    <a:pt x="1063306" y="2085609"/>
                  </a:lnTo>
                  <a:lnTo>
                    <a:pt x="1062986" y="2090986"/>
                  </a:lnTo>
                  <a:lnTo>
                    <a:pt x="1062027" y="2097944"/>
                  </a:lnTo>
                  <a:lnTo>
                    <a:pt x="1061068" y="2106166"/>
                  </a:lnTo>
                  <a:lnTo>
                    <a:pt x="1058829" y="2116603"/>
                  </a:lnTo>
                  <a:lnTo>
                    <a:pt x="1056911" y="2117552"/>
                  </a:lnTo>
                  <a:lnTo>
                    <a:pt x="1054033" y="2117868"/>
                  </a:lnTo>
                  <a:lnTo>
                    <a:pt x="1047318" y="2118501"/>
                  </a:lnTo>
                  <a:lnTo>
                    <a:pt x="1034527" y="2119449"/>
                  </a:lnTo>
                  <a:lnTo>
                    <a:pt x="1033568" y="2118817"/>
                  </a:lnTo>
                  <a:lnTo>
                    <a:pt x="1032929" y="2118817"/>
                  </a:lnTo>
                  <a:lnTo>
                    <a:pt x="1032289" y="2117552"/>
                  </a:lnTo>
                  <a:lnTo>
                    <a:pt x="1031330" y="2116287"/>
                  </a:lnTo>
                  <a:lnTo>
                    <a:pt x="1030690" y="2114705"/>
                  </a:lnTo>
                  <a:lnTo>
                    <a:pt x="1030371" y="2114073"/>
                  </a:lnTo>
                  <a:lnTo>
                    <a:pt x="1029411" y="2114073"/>
                  </a:lnTo>
                  <a:lnTo>
                    <a:pt x="1028772" y="2113757"/>
                  </a:lnTo>
                  <a:lnTo>
                    <a:pt x="1027493" y="2114073"/>
                  </a:lnTo>
                  <a:lnTo>
                    <a:pt x="1026214" y="2114389"/>
                  </a:lnTo>
                  <a:lnTo>
                    <a:pt x="1024295" y="2115338"/>
                  </a:lnTo>
                  <a:lnTo>
                    <a:pt x="1019818" y="2118184"/>
                  </a:lnTo>
                  <a:lnTo>
                    <a:pt x="1008627" y="2126091"/>
                  </a:lnTo>
                  <a:lnTo>
                    <a:pt x="997754" y="2133049"/>
                  </a:lnTo>
                  <a:lnTo>
                    <a:pt x="991999" y="2136211"/>
                  </a:lnTo>
                  <a:lnTo>
                    <a:pt x="986243" y="2139690"/>
                  </a:lnTo>
                  <a:lnTo>
                    <a:pt x="979848" y="2142536"/>
                  </a:lnTo>
                  <a:lnTo>
                    <a:pt x="973772" y="2145067"/>
                  </a:lnTo>
                  <a:lnTo>
                    <a:pt x="967377" y="2147280"/>
                  </a:lnTo>
                  <a:lnTo>
                    <a:pt x="960662" y="2149494"/>
                  </a:lnTo>
                  <a:lnTo>
                    <a:pt x="953307" y="2151076"/>
                  </a:lnTo>
                  <a:lnTo>
                    <a:pt x="945953" y="2152657"/>
                  </a:lnTo>
                  <a:lnTo>
                    <a:pt x="938278" y="2153289"/>
                  </a:lnTo>
                  <a:lnTo>
                    <a:pt x="929964" y="2154238"/>
                  </a:lnTo>
                  <a:lnTo>
                    <a:pt x="921651" y="2154238"/>
                  </a:lnTo>
                  <a:lnTo>
                    <a:pt x="912377" y="2153922"/>
                  </a:lnTo>
                  <a:lnTo>
                    <a:pt x="906941" y="2152973"/>
                  </a:lnTo>
                  <a:lnTo>
                    <a:pt x="901825" y="2152341"/>
                  </a:lnTo>
                  <a:lnTo>
                    <a:pt x="897668" y="2151392"/>
                  </a:lnTo>
                  <a:lnTo>
                    <a:pt x="893831" y="2150127"/>
                  </a:lnTo>
                  <a:lnTo>
                    <a:pt x="890953" y="2148862"/>
                  </a:lnTo>
                  <a:lnTo>
                    <a:pt x="888715" y="2146964"/>
                  </a:lnTo>
                  <a:lnTo>
                    <a:pt x="886796" y="2145383"/>
                  </a:lnTo>
                  <a:lnTo>
                    <a:pt x="885197" y="2143801"/>
                  </a:lnTo>
                  <a:lnTo>
                    <a:pt x="884558" y="2141271"/>
                  </a:lnTo>
                  <a:lnTo>
                    <a:pt x="884238" y="2139690"/>
                  </a:lnTo>
                  <a:lnTo>
                    <a:pt x="884238" y="2137160"/>
                  </a:lnTo>
                  <a:lnTo>
                    <a:pt x="884558" y="2134630"/>
                  </a:lnTo>
                  <a:lnTo>
                    <a:pt x="885197" y="2132416"/>
                  </a:lnTo>
                  <a:lnTo>
                    <a:pt x="886476" y="2129886"/>
                  </a:lnTo>
                  <a:lnTo>
                    <a:pt x="887755" y="2127040"/>
                  </a:lnTo>
                  <a:lnTo>
                    <a:pt x="889354" y="2124510"/>
                  </a:lnTo>
                  <a:lnTo>
                    <a:pt x="893831" y="2118817"/>
                  </a:lnTo>
                  <a:lnTo>
                    <a:pt x="899267" y="2113440"/>
                  </a:lnTo>
                  <a:lnTo>
                    <a:pt x="905023" y="2107748"/>
                  </a:lnTo>
                  <a:lnTo>
                    <a:pt x="911418" y="2102371"/>
                  </a:lnTo>
                  <a:lnTo>
                    <a:pt x="917813" y="2097311"/>
                  </a:lnTo>
                  <a:lnTo>
                    <a:pt x="924528" y="2091935"/>
                  </a:lnTo>
                  <a:lnTo>
                    <a:pt x="936679" y="2083396"/>
                  </a:lnTo>
                  <a:lnTo>
                    <a:pt x="947871" y="2075805"/>
                  </a:lnTo>
                  <a:lnTo>
                    <a:pt x="952348" y="2073275"/>
                  </a:lnTo>
                  <a:close/>
                  <a:moveTo>
                    <a:pt x="2074146" y="1830388"/>
                  </a:moveTo>
                  <a:lnTo>
                    <a:pt x="2084311" y="1836100"/>
                  </a:lnTo>
                  <a:lnTo>
                    <a:pt x="2094475" y="1842129"/>
                  </a:lnTo>
                  <a:lnTo>
                    <a:pt x="2113851" y="1854187"/>
                  </a:lnTo>
                  <a:lnTo>
                    <a:pt x="2132274" y="1866879"/>
                  </a:lnTo>
                  <a:lnTo>
                    <a:pt x="2149744" y="1879572"/>
                  </a:lnTo>
                  <a:lnTo>
                    <a:pt x="2166896" y="1892581"/>
                  </a:lnTo>
                  <a:lnTo>
                    <a:pt x="2182460" y="1904957"/>
                  </a:lnTo>
                  <a:lnTo>
                    <a:pt x="2196754" y="1917332"/>
                  </a:lnTo>
                  <a:lnTo>
                    <a:pt x="2210412" y="1928755"/>
                  </a:lnTo>
                  <a:lnTo>
                    <a:pt x="2222800" y="1940178"/>
                  </a:lnTo>
                  <a:lnTo>
                    <a:pt x="2233282" y="1950332"/>
                  </a:lnTo>
                  <a:lnTo>
                    <a:pt x="2250752" y="1967150"/>
                  </a:lnTo>
                  <a:lnTo>
                    <a:pt x="2261552" y="1978573"/>
                  </a:lnTo>
                  <a:lnTo>
                    <a:pt x="2265363" y="1982698"/>
                  </a:lnTo>
                  <a:lnTo>
                    <a:pt x="2231376" y="1980160"/>
                  </a:lnTo>
                  <a:lnTo>
                    <a:pt x="2231376" y="1983650"/>
                  </a:lnTo>
                  <a:lnTo>
                    <a:pt x="2230741" y="1990631"/>
                  </a:lnTo>
                  <a:lnTo>
                    <a:pt x="2230106" y="1994756"/>
                  </a:lnTo>
                  <a:lnTo>
                    <a:pt x="2228835" y="2000467"/>
                  </a:lnTo>
                  <a:lnTo>
                    <a:pt x="2225341" y="2013160"/>
                  </a:lnTo>
                  <a:lnTo>
                    <a:pt x="2221212" y="2026487"/>
                  </a:lnTo>
                  <a:lnTo>
                    <a:pt x="2218671" y="2033468"/>
                  </a:lnTo>
                  <a:lnTo>
                    <a:pt x="2216130" y="2040132"/>
                  </a:lnTo>
                  <a:lnTo>
                    <a:pt x="2212953" y="2046478"/>
                  </a:lnTo>
                  <a:lnTo>
                    <a:pt x="2209777" y="2052507"/>
                  </a:lnTo>
                  <a:lnTo>
                    <a:pt x="2206283" y="2059170"/>
                  </a:lnTo>
                  <a:lnTo>
                    <a:pt x="2202471" y="2065834"/>
                  </a:lnTo>
                  <a:lnTo>
                    <a:pt x="2198342" y="2072180"/>
                  </a:lnTo>
                  <a:lnTo>
                    <a:pt x="2194213" y="2078209"/>
                  </a:lnTo>
                  <a:lnTo>
                    <a:pt x="2184684" y="2090901"/>
                  </a:lnTo>
                  <a:lnTo>
                    <a:pt x="2175155" y="2103911"/>
                  </a:lnTo>
                  <a:lnTo>
                    <a:pt x="2163402" y="2115652"/>
                  </a:lnTo>
                  <a:lnTo>
                    <a:pt x="2151650" y="2128027"/>
                  </a:lnTo>
                  <a:lnTo>
                    <a:pt x="2145297" y="2134056"/>
                  </a:lnTo>
                  <a:lnTo>
                    <a:pt x="2138944" y="2139768"/>
                  </a:lnTo>
                  <a:lnTo>
                    <a:pt x="2132274" y="2145479"/>
                  </a:lnTo>
                  <a:lnTo>
                    <a:pt x="2125286" y="2150874"/>
                  </a:lnTo>
                  <a:lnTo>
                    <a:pt x="2118615" y="2156585"/>
                  </a:lnTo>
                  <a:lnTo>
                    <a:pt x="2111310" y="2162297"/>
                  </a:lnTo>
                  <a:lnTo>
                    <a:pt x="2096699" y="2172768"/>
                  </a:lnTo>
                  <a:lnTo>
                    <a:pt x="2081452" y="2182922"/>
                  </a:lnTo>
                  <a:lnTo>
                    <a:pt x="2065888" y="2193393"/>
                  </a:lnTo>
                  <a:lnTo>
                    <a:pt x="2049688" y="2202913"/>
                  </a:lnTo>
                  <a:lnTo>
                    <a:pt x="2033171" y="2212115"/>
                  </a:lnTo>
                  <a:lnTo>
                    <a:pt x="2018654" y="2221317"/>
                  </a:lnTo>
                  <a:lnTo>
                    <a:pt x="1999820" y="2229567"/>
                  </a:lnTo>
                  <a:lnTo>
                    <a:pt x="1991243" y="2234009"/>
                  </a:lnTo>
                  <a:lnTo>
                    <a:pt x="1982350" y="2238134"/>
                  </a:lnTo>
                  <a:lnTo>
                    <a:pt x="1965197" y="2246384"/>
                  </a:lnTo>
                  <a:lnTo>
                    <a:pt x="1929622" y="2261933"/>
                  </a:lnTo>
                  <a:lnTo>
                    <a:pt x="1894047" y="2275895"/>
                  </a:lnTo>
                  <a:lnTo>
                    <a:pt x="1858789" y="2288904"/>
                  </a:lnTo>
                  <a:lnTo>
                    <a:pt x="1841002" y="2294933"/>
                  </a:lnTo>
                  <a:lnTo>
                    <a:pt x="1823850" y="2300645"/>
                  </a:lnTo>
                  <a:lnTo>
                    <a:pt x="1806062" y="2306039"/>
                  </a:lnTo>
                  <a:lnTo>
                    <a:pt x="1789227" y="2311433"/>
                  </a:lnTo>
                  <a:lnTo>
                    <a:pt x="1772075" y="2316193"/>
                  </a:lnTo>
                  <a:lnTo>
                    <a:pt x="1755558" y="2321270"/>
                  </a:lnTo>
                  <a:lnTo>
                    <a:pt x="1723159" y="2329520"/>
                  </a:lnTo>
                  <a:lnTo>
                    <a:pt x="1692666" y="2337136"/>
                  </a:lnTo>
                  <a:lnTo>
                    <a:pt x="1664079" y="2343482"/>
                  </a:lnTo>
                  <a:lnTo>
                    <a:pt x="1638033" y="2349194"/>
                  </a:lnTo>
                  <a:lnTo>
                    <a:pt x="1613892" y="2353953"/>
                  </a:lnTo>
                  <a:lnTo>
                    <a:pt x="1593246" y="2358078"/>
                  </a:lnTo>
                  <a:lnTo>
                    <a:pt x="1575141" y="2360934"/>
                  </a:lnTo>
                  <a:lnTo>
                    <a:pt x="1541154" y="2366963"/>
                  </a:lnTo>
                  <a:lnTo>
                    <a:pt x="1520825" y="2221634"/>
                  </a:lnTo>
                  <a:lnTo>
                    <a:pt x="1552906" y="2217192"/>
                  </a:lnTo>
                  <a:lnTo>
                    <a:pt x="1569741" y="2215288"/>
                  </a:lnTo>
                  <a:lnTo>
                    <a:pt x="1589752" y="2212749"/>
                  </a:lnTo>
                  <a:lnTo>
                    <a:pt x="1612304" y="2208942"/>
                  </a:lnTo>
                  <a:lnTo>
                    <a:pt x="1637080" y="2204817"/>
                  </a:lnTo>
                  <a:lnTo>
                    <a:pt x="1664079" y="2200374"/>
                  </a:lnTo>
                  <a:lnTo>
                    <a:pt x="1692666" y="2194663"/>
                  </a:lnTo>
                  <a:lnTo>
                    <a:pt x="1723159" y="2188634"/>
                  </a:lnTo>
                  <a:lnTo>
                    <a:pt x="1754923" y="2181970"/>
                  </a:lnTo>
                  <a:lnTo>
                    <a:pt x="1770804" y="2178162"/>
                  </a:lnTo>
                  <a:lnTo>
                    <a:pt x="1787321" y="2174355"/>
                  </a:lnTo>
                  <a:lnTo>
                    <a:pt x="1820038" y="2165787"/>
                  </a:lnTo>
                  <a:lnTo>
                    <a:pt x="1852754" y="2155951"/>
                  </a:lnTo>
                  <a:lnTo>
                    <a:pt x="1885788" y="2145797"/>
                  </a:lnTo>
                  <a:lnTo>
                    <a:pt x="1918187" y="2134056"/>
                  </a:lnTo>
                  <a:lnTo>
                    <a:pt x="1934069" y="2128027"/>
                  </a:lnTo>
                  <a:lnTo>
                    <a:pt x="1941692" y="2124537"/>
                  </a:lnTo>
                  <a:lnTo>
                    <a:pt x="1949316" y="2121681"/>
                  </a:lnTo>
                  <a:lnTo>
                    <a:pt x="1964880" y="2115017"/>
                  </a:lnTo>
                  <a:lnTo>
                    <a:pt x="1979491" y="2108036"/>
                  </a:lnTo>
                  <a:lnTo>
                    <a:pt x="2007761" y="2093757"/>
                  </a:lnTo>
                  <a:lnTo>
                    <a:pt x="2033489" y="2078526"/>
                  </a:lnTo>
                  <a:lnTo>
                    <a:pt x="2045559" y="2070911"/>
                  </a:lnTo>
                  <a:lnTo>
                    <a:pt x="2051277" y="2066786"/>
                  </a:lnTo>
                  <a:lnTo>
                    <a:pt x="2056994" y="2062978"/>
                  </a:lnTo>
                  <a:lnTo>
                    <a:pt x="2062076" y="2058853"/>
                  </a:lnTo>
                  <a:lnTo>
                    <a:pt x="2067476" y="2055045"/>
                  </a:lnTo>
                  <a:lnTo>
                    <a:pt x="2077323" y="2046795"/>
                  </a:lnTo>
                  <a:lnTo>
                    <a:pt x="2094475" y="2031564"/>
                  </a:lnTo>
                  <a:lnTo>
                    <a:pt x="2107181" y="2018016"/>
                  </a:lnTo>
                  <a:lnTo>
                    <a:pt x="2112898" y="2009035"/>
                  </a:lnTo>
                  <a:lnTo>
                    <a:pt x="2115121" y="2005544"/>
                  </a:lnTo>
                  <a:lnTo>
                    <a:pt x="2117027" y="2002054"/>
                  </a:lnTo>
                  <a:lnTo>
                    <a:pt x="2119251" y="1998881"/>
                  </a:lnTo>
                  <a:lnTo>
                    <a:pt x="2120839" y="1995708"/>
                  </a:lnTo>
                  <a:lnTo>
                    <a:pt x="2123062" y="1990948"/>
                  </a:lnTo>
                  <a:lnTo>
                    <a:pt x="2124968" y="1987140"/>
                  </a:lnTo>
                  <a:lnTo>
                    <a:pt x="2125921" y="1985237"/>
                  </a:lnTo>
                  <a:lnTo>
                    <a:pt x="2126874" y="1983650"/>
                  </a:lnTo>
                  <a:lnTo>
                    <a:pt x="2127192" y="1983333"/>
                  </a:lnTo>
                  <a:lnTo>
                    <a:pt x="2128145" y="1982381"/>
                  </a:lnTo>
                  <a:lnTo>
                    <a:pt x="2128462" y="1979208"/>
                  </a:lnTo>
                  <a:lnTo>
                    <a:pt x="2129415" y="1972544"/>
                  </a:lnTo>
                  <a:lnTo>
                    <a:pt x="2129415" y="1971275"/>
                  </a:lnTo>
                  <a:lnTo>
                    <a:pt x="2107816" y="1970006"/>
                  </a:lnTo>
                  <a:lnTo>
                    <a:pt x="2104640" y="1943351"/>
                  </a:lnTo>
                  <a:lnTo>
                    <a:pt x="2101781" y="1921457"/>
                  </a:lnTo>
                  <a:lnTo>
                    <a:pt x="2098604" y="1903053"/>
                  </a:lnTo>
                  <a:lnTo>
                    <a:pt x="2094793" y="1887504"/>
                  </a:lnTo>
                  <a:lnTo>
                    <a:pt x="2090663" y="1873543"/>
                  </a:lnTo>
                  <a:lnTo>
                    <a:pt x="2086217" y="1860215"/>
                  </a:lnTo>
                  <a:lnTo>
                    <a:pt x="2081134" y="1846254"/>
                  </a:lnTo>
                  <a:lnTo>
                    <a:pt x="2074146" y="1830388"/>
                  </a:lnTo>
                  <a:close/>
                  <a:moveTo>
                    <a:pt x="604823" y="1655763"/>
                  </a:moveTo>
                  <a:lnTo>
                    <a:pt x="607339" y="1664401"/>
                  </a:lnTo>
                  <a:lnTo>
                    <a:pt x="610484" y="1672399"/>
                  </a:lnTo>
                  <a:lnTo>
                    <a:pt x="613314" y="1679438"/>
                  </a:lnTo>
                  <a:lnTo>
                    <a:pt x="616774" y="1685837"/>
                  </a:lnTo>
                  <a:lnTo>
                    <a:pt x="620234" y="1691595"/>
                  </a:lnTo>
                  <a:lnTo>
                    <a:pt x="623379" y="1696714"/>
                  </a:lnTo>
                  <a:lnTo>
                    <a:pt x="626838" y="1701193"/>
                  </a:lnTo>
                  <a:lnTo>
                    <a:pt x="630298" y="1705352"/>
                  </a:lnTo>
                  <a:lnTo>
                    <a:pt x="634386" y="1709512"/>
                  </a:lnTo>
                  <a:lnTo>
                    <a:pt x="638160" y="1713351"/>
                  </a:lnTo>
                  <a:lnTo>
                    <a:pt x="641620" y="1715910"/>
                  </a:lnTo>
                  <a:lnTo>
                    <a:pt x="644765" y="1718150"/>
                  </a:lnTo>
                  <a:lnTo>
                    <a:pt x="649483" y="1720709"/>
                  </a:lnTo>
                  <a:lnTo>
                    <a:pt x="651055" y="1721669"/>
                  </a:lnTo>
                  <a:lnTo>
                    <a:pt x="653257" y="1726148"/>
                  </a:lnTo>
                  <a:lnTo>
                    <a:pt x="657974" y="1738305"/>
                  </a:lnTo>
                  <a:lnTo>
                    <a:pt x="664579" y="1753662"/>
                  </a:lnTo>
                  <a:lnTo>
                    <a:pt x="667095" y="1761660"/>
                  </a:lnTo>
                  <a:lnTo>
                    <a:pt x="669296" y="1769659"/>
                  </a:lnTo>
                  <a:lnTo>
                    <a:pt x="669925" y="1773178"/>
                  </a:lnTo>
                  <a:lnTo>
                    <a:pt x="669611" y="1775737"/>
                  </a:lnTo>
                  <a:lnTo>
                    <a:pt x="668982" y="1777657"/>
                  </a:lnTo>
                  <a:lnTo>
                    <a:pt x="667409" y="1779576"/>
                  </a:lnTo>
                  <a:lnTo>
                    <a:pt x="665522" y="1780216"/>
                  </a:lnTo>
                  <a:lnTo>
                    <a:pt x="663006" y="1781176"/>
                  </a:lnTo>
                  <a:lnTo>
                    <a:pt x="660490" y="1781176"/>
                  </a:lnTo>
                  <a:lnTo>
                    <a:pt x="657345" y="1781176"/>
                  </a:lnTo>
                  <a:lnTo>
                    <a:pt x="654515" y="1780856"/>
                  </a:lnTo>
                  <a:lnTo>
                    <a:pt x="651370" y="1779896"/>
                  </a:lnTo>
                  <a:lnTo>
                    <a:pt x="645079" y="1778297"/>
                  </a:lnTo>
                  <a:lnTo>
                    <a:pt x="640362" y="1776697"/>
                  </a:lnTo>
                  <a:lnTo>
                    <a:pt x="636902" y="1774778"/>
                  </a:lnTo>
                  <a:lnTo>
                    <a:pt x="636273" y="1773818"/>
                  </a:lnTo>
                  <a:lnTo>
                    <a:pt x="635015" y="1772858"/>
                  </a:lnTo>
                  <a:lnTo>
                    <a:pt x="633443" y="1769659"/>
                  </a:lnTo>
                  <a:lnTo>
                    <a:pt x="632185" y="1765500"/>
                  </a:lnTo>
                  <a:lnTo>
                    <a:pt x="630298" y="1760701"/>
                  </a:lnTo>
                  <a:lnTo>
                    <a:pt x="627467" y="1749503"/>
                  </a:lnTo>
                  <a:lnTo>
                    <a:pt x="624951" y="1739905"/>
                  </a:lnTo>
                  <a:lnTo>
                    <a:pt x="623064" y="1730627"/>
                  </a:lnTo>
                  <a:lnTo>
                    <a:pt x="616460" y="1758461"/>
                  </a:lnTo>
                  <a:lnTo>
                    <a:pt x="617089" y="1761020"/>
                  </a:lnTo>
                  <a:lnTo>
                    <a:pt x="617089" y="1762620"/>
                  </a:lnTo>
                  <a:lnTo>
                    <a:pt x="617089" y="1763260"/>
                  </a:lnTo>
                  <a:lnTo>
                    <a:pt x="616774" y="1761660"/>
                  </a:lnTo>
                  <a:lnTo>
                    <a:pt x="615201" y="1757181"/>
                  </a:lnTo>
                  <a:lnTo>
                    <a:pt x="609855" y="1735746"/>
                  </a:lnTo>
                  <a:lnTo>
                    <a:pt x="607968" y="1727748"/>
                  </a:lnTo>
                  <a:lnTo>
                    <a:pt x="606395" y="1719749"/>
                  </a:lnTo>
                  <a:lnTo>
                    <a:pt x="605137" y="1712071"/>
                  </a:lnTo>
                  <a:lnTo>
                    <a:pt x="604508" y="1705033"/>
                  </a:lnTo>
                  <a:lnTo>
                    <a:pt x="603250" y="1691275"/>
                  </a:lnTo>
                  <a:lnTo>
                    <a:pt x="603250" y="1679438"/>
                  </a:lnTo>
                  <a:lnTo>
                    <a:pt x="603879" y="1669840"/>
                  </a:lnTo>
                  <a:lnTo>
                    <a:pt x="604194" y="1662162"/>
                  </a:lnTo>
                  <a:lnTo>
                    <a:pt x="604823" y="1655763"/>
                  </a:lnTo>
                  <a:close/>
                  <a:moveTo>
                    <a:pt x="572788" y="1655763"/>
                  </a:moveTo>
                  <a:lnTo>
                    <a:pt x="574046" y="1662162"/>
                  </a:lnTo>
                  <a:lnTo>
                    <a:pt x="574361" y="1669840"/>
                  </a:lnTo>
                  <a:lnTo>
                    <a:pt x="574675" y="1679438"/>
                  </a:lnTo>
                  <a:lnTo>
                    <a:pt x="574361" y="1691275"/>
                  </a:lnTo>
                  <a:lnTo>
                    <a:pt x="573417" y="1705033"/>
                  </a:lnTo>
                  <a:lnTo>
                    <a:pt x="572788" y="1712071"/>
                  </a:lnTo>
                  <a:lnTo>
                    <a:pt x="571530" y="1719749"/>
                  </a:lnTo>
                  <a:lnTo>
                    <a:pt x="570272" y="1727748"/>
                  </a:lnTo>
                  <a:lnTo>
                    <a:pt x="568385" y="1735746"/>
                  </a:lnTo>
                  <a:lnTo>
                    <a:pt x="562724" y="1757181"/>
                  </a:lnTo>
                  <a:lnTo>
                    <a:pt x="561152" y="1761660"/>
                  </a:lnTo>
                  <a:lnTo>
                    <a:pt x="560837" y="1763260"/>
                  </a:lnTo>
                  <a:lnTo>
                    <a:pt x="560837" y="1762620"/>
                  </a:lnTo>
                  <a:lnTo>
                    <a:pt x="560837" y="1761020"/>
                  </a:lnTo>
                  <a:lnTo>
                    <a:pt x="561152" y="1758461"/>
                  </a:lnTo>
                  <a:lnTo>
                    <a:pt x="554547" y="1730627"/>
                  </a:lnTo>
                  <a:lnTo>
                    <a:pt x="553289" y="1736706"/>
                  </a:lnTo>
                  <a:lnTo>
                    <a:pt x="550144" y="1751103"/>
                  </a:lnTo>
                  <a:lnTo>
                    <a:pt x="548257" y="1759101"/>
                  </a:lnTo>
                  <a:lnTo>
                    <a:pt x="545741" y="1765819"/>
                  </a:lnTo>
                  <a:lnTo>
                    <a:pt x="543225" y="1771578"/>
                  </a:lnTo>
                  <a:lnTo>
                    <a:pt x="542281" y="1773498"/>
                  </a:lnTo>
                  <a:lnTo>
                    <a:pt x="541023" y="1774778"/>
                  </a:lnTo>
                  <a:lnTo>
                    <a:pt x="537878" y="1776697"/>
                  </a:lnTo>
                  <a:lnTo>
                    <a:pt x="532532" y="1778297"/>
                  </a:lnTo>
                  <a:lnTo>
                    <a:pt x="526556" y="1779896"/>
                  </a:lnTo>
                  <a:lnTo>
                    <a:pt x="523726" y="1780856"/>
                  </a:lnTo>
                  <a:lnTo>
                    <a:pt x="520581" y="1781176"/>
                  </a:lnTo>
                  <a:lnTo>
                    <a:pt x="517750" y="1781176"/>
                  </a:lnTo>
                  <a:lnTo>
                    <a:pt x="514605" y="1781176"/>
                  </a:lnTo>
                  <a:lnTo>
                    <a:pt x="512403" y="1780216"/>
                  </a:lnTo>
                  <a:lnTo>
                    <a:pt x="510516" y="1779576"/>
                  </a:lnTo>
                  <a:lnTo>
                    <a:pt x="509258" y="1777657"/>
                  </a:lnTo>
                  <a:lnTo>
                    <a:pt x="508000" y="1775737"/>
                  </a:lnTo>
                  <a:lnTo>
                    <a:pt x="508000" y="1773178"/>
                  </a:lnTo>
                  <a:lnTo>
                    <a:pt x="508315" y="1769659"/>
                  </a:lnTo>
                  <a:lnTo>
                    <a:pt x="510831" y="1761660"/>
                  </a:lnTo>
                  <a:lnTo>
                    <a:pt x="513661" y="1753662"/>
                  </a:lnTo>
                  <a:lnTo>
                    <a:pt x="519637" y="1738305"/>
                  </a:lnTo>
                  <a:lnTo>
                    <a:pt x="524669" y="1726148"/>
                  </a:lnTo>
                  <a:lnTo>
                    <a:pt x="526871" y="1721669"/>
                  </a:lnTo>
                  <a:lnTo>
                    <a:pt x="528129" y="1721349"/>
                  </a:lnTo>
                  <a:lnTo>
                    <a:pt x="531903" y="1718790"/>
                  </a:lnTo>
                  <a:lnTo>
                    <a:pt x="537564" y="1715270"/>
                  </a:lnTo>
                  <a:lnTo>
                    <a:pt x="540709" y="1712391"/>
                  </a:lnTo>
                  <a:lnTo>
                    <a:pt x="544168" y="1709192"/>
                  </a:lnTo>
                  <a:lnTo>
                    <a:pt x="547942" y="1705352"/>
                  </a:lnTo>
                  <a:lnTo>
                    <a:pt x="552031" y="1700873"/>
                  </a:lnTo>
                  <a:lnTo>
                    <a:pt x="555805" y="1695435"/>
                  </a:lnTo>
                  <a:lnTo>
                    <a:pt x="559265" y="1689036"/>
                  </a:lnTo>
                  <a:lnTo>
                    <a:pt x="563039" y="1682317"/>
                  </a:lnTo>
                  <a:lnTo>
                    <a:pt x="566813" y="1674319"/>
                  </a:lnTo>
                  <a:lnTo>
                    <a:pt x="569958" y="1665681"/>
                  </a:lnTo>
                  <a:lnTo>
                    <a:pt x="572788" y="1655763"/>
                  </a:lnTo>
                  <a:close/>
                  <a:moveTo>
                    <a:pt x="1818954" y="1647825"/>
                  </a:moveTo>
                  <a:lnTo>
                    <a:pt x="1838895" y="1652921"/>
                  </a:lnTo>
                  <a:lnTo>
                    <a:pt x="1857254" y="1658335"/>
                  </a:lnTo>
                  <a:lnTo>
                    <a:pt x="1887641" y="1667252"/>
                  </a:lnTo>
                  <a:lnTo>
                    <a:pt x="1920876" y="1677444"/>
                  </a:lnTo>
                  <a:lnTo>
                    <a:pt x="1893022" y="1751013"/>
                  </a:lnTo>
                  <a:lnTo>
                    <a:pt x="1862952" y="1739548"/>
                  </a:lnTo>
                  <a:lnTo>
                    <a:pt x="1842377" y="1731904"/>
                  </a:lnTo>
                  <a:lnTo>
                    <a:pt x="1842061" y="1727764"/>
                  </a:lnTo>
                  <a:lnTo>
                    <a:pt x="1841744" y="1723624"/>
                  </a:lnTo>
                  <a:lnTo>
                    <a:pt x="1840795" y="1719802"/>
                  </a:lnTo>
                  <a:lnTo>
                    <a:pt x="1840162" y="1715662"/>
                  </a:lnTo>
                  <a:lnTo>
                    <a:pt x="1837313" y="1706744"/>
                  </a:lnTo>
                  <a:lnTo>
                    <a:pt x="1834147" y="1697190"/>
                  </a:lnTo>
                  <a:lnTo>
                    <a:pt x="1830666" y="1688272"/>
                  </a:lnTo>
                  <a:lnTo>
                    <a:pt x="1827500" y="1679355"/>
                  </a:lnTo>
                  <a:lnTo>
                    <a:pt x="1821486" y="1665979"/>
                  </a:lnTo>
                  <a:lnTo>
                    <a:pt x="1818321" y="1658972"/>
                  </a:lnTo>
                  <a:lnTo>
                    <a:pt x="1817688" y="1658016"/>
                  </a:lnTo>
                  <a:lnTo>
                    <a:pt x="1818954" y="1647825"/>
                  </a:lnTo>
                  <a:close/>
                  <a:moveTo>
                    <a:pt x="471166" y="1647825"/>
                  </a:moveTo>
                  <a:lnTo>
                    <a:pt x="477838" y="1697288"/>
                  </a:lnTo>
                  <a:lnTo>
                    <a:pt x="477203" y="1698239"/>
                  </a:lnTo>
                  <a:lnTo>
                    <a:pt x="473072" y="1707434"/>
                  </a:lnTo>
                  <a:lnTo>
                    <a:pt x="465447" y="1725190"/>
                  </a:lnTo>
                  <a:lnTo>
                    <a:pt x="429546" y="1738190"/>
                  </a:lnTo>
                  <a:lnTo>
                    <a:pt x="412072" y="1744849"/>
                  </a:lnTo>
                  <a:lnTo>
                    <a:pt x="394280" y="1751507"/>
                  </a:lnTo>
                  <a:lnTo>
                    <a:pt x="362191" y="1765775"/>
                  </a:lnTo>
                  <a:lnTo>
                    <a:pt x="346623" y="1773068"/>
                  </a:lnTo>
                  <a:lnTo>
                    <a:pt x="338680" y="1776873"/>
                  </a:lnTo>
                  <a:lnTo>
                    <a:pt x="331055" y="1780678"/>
                  </a:lnTo>
                  <a:lnTo>
                    <a:pt x="316123" y="1788287"/>
                  </a:lnTo>
                  <a:lnTo>
                    <a:pt x="301508" y="1796214"/>
                  </a:lnTo>
                  <a:lnTo>
                    <a:pt x="287211" y="1804458"/>
                  </a:lnTo>
                  <a:lnTo>
                    <a:pt x="273549" y="1812702"/>
                  </a:lnTo>
                  <a:lnTo>
                    <a:pt x="247815" y="1829824"/>
                  </a:lnTo>
                  <a:lnTo>
                    <a:pt x="236060" y="1838702"/>
                  </a:lnTo>
                  <a:lnTo>
                    <a:pt x="230341" y="1842823"/>
                  </a:lnTo>
                  <a:lnTo>
                    <a:pt x="224940" y="1847897"/>
                  </a:lnTo>
                  <a:lnTo>
                    <a:pt x="219856" y="1852018"/>
                  </a:lnTo>
                  <a:lnTo>
                    <a:pt x="214455" y="1856457"/>
                  </a:lnTo>
                  <a:lnTo>
                    <a:pt x="204924" y="1865335"/>
                  </a:lnTo>
                  <a:lnTo>
                    <a:pt x="188403" y="1882774"/>
                  </a:lnTo>
                  <a:lnTo>
                    <a:pt x="176330" y="1899262"/>
                  </a:lnTo>
                  <a:lnTo>
                    <a:pt x="171246" y="1907189"/>
                  </a:lnTo>
                  <a:lnTo>
                    <a:pt x="169340" y="1910677"/>
                  </a:lnTo>
                  <a:lnTo>
                    <a:pt x="167434" y="1914481"/>
                  </a:lnTo>
                  <a:lnTo>
                    <a:pt x="165528" y="1918286"/>
                  </a:lnTo>
                  <a:lnTo>
                    <a:pt x="163939" y="1921457"/>
                  </a:lnTo>
                  <a:lnTo>
                    <a:pt x="162033" y="1926530"/>
                  </a:lnTo>
                  <a:lnTo>
                    <a:pt x="161080" y="1930969"/>
                  </a:lnTo>
                  <a:lnTo>
                    <a:pt x="160127" y="1932554"/>
                  </a:lnTo>
                  <a:lnTo>
                    <a:pt x="159491" y="1934457"/>
                  </a:lnTo>
                  <a:lnTo>
                    <a:pt x="159173" y="1935091"/>
                  </a:lnTo>
                  <a:lnTo>
                    <a:pt x="158856" y="1936359"/>
                  </a:lnTo>
                  <a:lnTo>
                    <a:pt x="157903" y="1939213"/>
                  </a:lnTo>
                  <a:lnTo>
                    <a:pt x="157585" y="1945871"/>
                  </a:lnTo>
                  <a:lnTo>
                    <a:pt x="157267" y="1948408"/>
                  </a:lnTo>
                  <a:lnTo>
                    <a:pt x="191580" y="1949359"/>
                  </a:lnTo>
                  <a:lnTo>
                    <a:pt x="196346" y="1981700"/>
                  </a:lnTo>
                  <a:lnTo>
                    <a:pt x="200794" y="2007700"/>
                  </a:lnTo>
                  <a:lnTo>
                    <a:pt x="203653" y="2019432"/>
                  </a:lnTo>
                  <a:lnTo>
                    <a:pt x="205877" y="2029578"/>
                  </a:lnTo>
                  <a:lnTo>
                    <a:pt x="208419" y="2039090"/>
                  </a:lnTo>
                  <a:lnTo>
                    <a:pt x="210960" y="2048285"/>
                  </a:lnTo>
                  <a:lnTo>
                    <a:pt x="213820" y="2056529"/>
                  </a:lnTo>
                  <a:lnTo>
                    <a:pt x="216679" y="2064773"/>
                  </a:lnTo>
                  <a:lnTo>
                    <a:pt x="222716" y="2080943"/>
                  </a:lnTo>
                  <a:lnTo>
                    <a:pt x="230341" y="2097431"/>
                  </a:lnTo>
                  <a:lnTo>
                    <a:pt x="238919" y="2116138"/>
                  </a:lnTo>
                  <a:lnTo>
                    <a:pt x="226210" y="2109797"/>
                  </a:lnTo>
                  <a:lnTo>
                    <a:pt x="214137" y="2103138"/>
                  </a:lnTo>
                  <a:lnTo>
                    <a:pt x="202064" y="2096163"/>
                  </a:lnTo>
                  <a:lnTo>
                    <a:pt x="189991" y="2089504"/>
                  </a:lnTo>
                  <a:lnTo>
                    <a:pt x="167116" y="2075236"/>
                  </a:lnTo>
                  <a:lnTo>
                    <a:pt x="144876" y="2060651"/>
                  </a:lnTo>
                  <a:lnTo>
                    <a:pt x="123907" y="2046066"/>
                  </a:lnTo>
                  <a:lnTo>
                    <a:pt x="104209" y="2031797"/>
                  </a:lnTo>
                  <a:lnTo>
                    <a:pt x="85782" y="2018529"/>
                  </a:lnTo>
                  <a:lnTo>
                    <a:pt x="69261" y="2003895"/>
                  </a:lnTo>
                  <a:lnTo>
                    <a:pt x="53693" y="1991212"/>
                  </a:lnTo>
                  <a:lnTo>
                    <a:pt x="40349" y="1979481"/>
                  </a:lnTo>
                  <a:lnTo>
                    <a:pt x="28276" y="1969017"/>
                  </a:lnTo>
                  <a:lnTo>
                    <a:pt x="18427" y="1960139"/>
                  </a:lnTo>
                  <a:lnTo>
                    <a:pt x="4448" y="1946823"/>
                  </a:lnTo>
                  <a:lnTo>
                    <a:pt x="0" y="1942066"/>
                  </a:lnTo>
                  <a:lnTo>
                    <a:pt x="56870" y="1944286"/>
                  </a:lnTo>
                  <a:lnTo>
                    <a:pt x="57823" y="1934774"/>
                  </a:lnTo>
                  <a:lnTo>
                    <a:pt x="59094" y="1928432"/>
                  </a:lnTo>
                  <a:lnTo>
                    <a:pt x="59730" y="1924311"/>
                  </a:lnTo>
                  <a:lnTo>
                    <a:pt x="61318" y="1918603"/>
                  </a:lnTo>
                  <a:lnTo>
                    <a:pt x="65131" y="1906238"/>
                  </a:lnTo>
                  <a:lnTo>
                    <a:pt x="69579" y="1893238"/>
                  </a:lnTo>
                  <a:lnTo>
                    <a:pt x="72756" y="1886262"/>
                  </a:lnTo>
                  <a:lnTo>
                    <a:pt x="75615" y="1879921"/>
                  </a:lnTo>
                  <a:lnTo>
                    <a:pt x="78792" y="1873896"/>
                  </a:lnTo>
                  <a:lnTo>
                    <a:pt x="82287" y="1868506"/>
                  </a:lnTo>
                  <a:lnTo>
                    <a:pt x="85782" y="1862165"/>
                  </a:lnTo>
                  <a:lnTo>
                    <a:pt x="89595" y="1855506"/>
                  </a:lnTo>
                  <a:lnTo>
                    <a:pt x="94043" y="1849482"/>
                  </a:lnTo>
                  <a:lnTo>
                    <a:pt x="98491" y="1843458"/>
                  </a:lnTo>
                  <a:lnTo>
                    <a:pt x="108340" y="1831726"/>
                  </a:lnTo>
                  <a:lnTo>
                    <a:pt x="118506" y="1819677"/>
                  </a:lnTo>
                  <a:lnTo>
                    <a:pt x="130262" y="1808263"/>
                  </a:lnTo>
                  <a:lnTo>
                    <a:pt x="142652" y="1797482"/>
                  </a:lnTo>
                  <a:lnTo>
                    <a:pt x="149007" y="1791775"/>
                  </a:lnTo>
                  <a:lnTo>
                    <a:pt x="155361" y="1786068"/>
                  </a:lnTo>
                  <a:lnTo>
                    <a:pt x="162033" y="1781312"/>
                  </a:lnTo>
                  <a:lnTo>
                    <a:pt x="169340" y="1775922"/>
                  </a:lnTo>
                  <a:lnTo>
                    <a:pt x="176330" y="1770848"/>
                  </a:lnTo>
                  <a:lnTo>
                    <a:pt x="183637" y="1765775"/>
                  </a:lnTo>
                  <a:lnTo>
                    <a:pt x="190627" y="1761019"/>
                  </a:lnTo>
                  <a:lnTo>
                    <a:pt x="198252" y="1756263"/>
                  </a:lnTo>
                  <a:lnTo>
                    <a:pt x="213820" y="1747068"/>
                  </a:lnTo>
                  <a:lnTo>
                    <a:pt x="229388" y="1737873"/>
                  </a:lnTo>
                  <a:lnTo>
                    <a:pt x="245591" y="1729312"/>
                  </a:lnTo>
                  <a:lnTo>
                    <a:pt x="262112" y="1721068"/>
                  </a:lnTo>
                  <a:lnTo>
                    <a:pt x="279268" y="1713459"/>
                  </a:lnTo>
                  <a:lnTo>
                    <a:pt x="296425" y="1705849"/>
                  </a:lnTo>
                  <a:lnTo>
                    <a:pt x="305003" y="1702044"/>
                  </a:lnTo>
                  <a:lnTo>
                    <a:pt x="313899" y="1698239"/>
                  </a:lnTo>
                  <a:lnTo>
                    <a:pt x="331055" y="1691581"/>
                  </a:lnTo>
                  <a:lnTo>
                    <a:pt x="366321" y="1678264"/>
                  </a:lnTo>
                  <a:lnTo>
                    <a:pt x="392691" y="1670020"/>
                  </a:lnTo>
                  <a:lnTo>
                    <a:pt x="419061" y="1662093"/>
                  </a:lnTo>
                  <a:lnTo>
                    <a:pt x="445114" y="1654801"/>
                  </a:lnTo>
                  <a:lnTo>
                    <a:pt x="471166" y="1647825"/>
                  </a:lnTo>
                  <a:close/>
                  <a:moveTo>
                    <a:pt x="1722423" y="1617663"/>
                  </a:moveTo>
                  <a:lnTo>
                    <a:pt x="1724939" y="1626279"/>
                  </a:lnTo>
                  <a:lnTo>
                    <a:pt x="1728084" y="1634257"/>
                  </a:lnTo>
                  <a:lnTo>
                    <a:pt x="1730914" y="1641278"/>
                  </a:lnTo>
                  <a:lnTo>
                    <a:pt x="1734374" y="1647660"/>
                  </a:lnTo>
                  <a:lnTo>
                    <a:pt x="1737519" y="1653404"/>
                  </a:lnTo>
                  <a:lnTo>
                    <a:pt x="1740978" y="1658829"/>
                  </a:lnTo>
                  <a:lnTo>
                    <a:pt x="1744438" y="1663297"/>
                  </a:lnTo>
                  <a:lnTo>
                    <a:pt x="1747583" y="1667126"/>
                  </a:lnTo>
                  <a:lnTo>
                    <a:pt x="1751672" y="1671594"/>
                  </a:lnTo>
                  <a:lnTo>
                    <a:pt x="1755446" y="1675104"/>
                  </a:lnTo>
                  <a:lnTo>
                    <a:pt x="1759220" y="1677657"/>
                  </a:lnTo>
                  <a:lnTo>
                    <a:pt x="1762050" y="1679891"/>
                  </a:lnTo>
                  <a:lnTo>
                    <a:pt x="1766768" y="1682444"/>
                  </a:lnTo>
                  <a:lnTo>
                    <a:pt x="1768655" y="1683401"/>
                  </a:lnTo>
                  <a:lnTo>
                    <a:pt x="1770856" y="1688188"/>
                  </a:lnTo>
                  <a:lnTo>
                    <a:pt x="1775574" y="1699995"/>
                  </a:lnTo>
                  <a:lnTo>
                    <a:pt x="1781549" y="1715313"/>
                  </a:lnTo>
                  <a:lnTo>
                    <a:pt x="1784695" y="1723291"/>
                  </a:lnTo>
                  <a:lnTo>
                    <a:pt x="1786896" y="1731269"/>
                  </a:lnTo>
                  <a:lnTo>
                    <a:pt x="1787525" y="1734779"/>
                  </a:lnTo>
                  <a:lnTo>
                    <a:pt x="1787211" y="1737332"/>
                  </a:lnTo>
                  <a:lnTo>
                    <a:pt x="1786267" y="1739566"/>
                  </a:lnTo>
                  <a:lnTo>
                    <a:pt x="1785009" y="1741161"/>
                  </a:lnTo>
                  <a:lnTo>
                    <a:pt x="1783122" y="1742438"/>
                  </a:lnTo>
                  <a:lnTo>
                    <a:pt x="1780606" y="1742757"/>
                  </a:lnTo>
                  <a:lnTo>
                    <a:pt x="1777775" y="1743076"/>
                  </a:lnTo>
                  <a:lnTo>
                    <a:pt x="1774945" y="1742757"/>
                  </a:lnTo>
                  <a:lnTo>
                    <a:pt x="1771800" y="1742438"/>
                  </a:lnTo>
                  <a:lnTo>
                    <a:pt x="1768655" y="1741800"/>
                  </a:lnTo>
                  <a:lnTo>
                    <a:pt x="1762679" y="1739885"/>
                  </a:lnTo>
                  <a:lnTo>
                    <a:pt x="1757647" y="1738289"/>
                  </a:lnTo>
                  <a:lnTo>
                    <a:pt x="1754502" y="1736375"/>
                  </a:lnTo>
                  <a:lnTo>
                    <a:pt x="1753559" y="1735417"/>
                  </a:lnTo>
                  <a:lnTo>
                    <a:pt x="1752615" y="1734460"/>
                  </a:lnTo>
                  <a:lnTo>
                    <a:pt x="1751043" y="1731269"/>
                  </a:lnTo>
                  <a:lnTo>
                    <a:pt x="1749470" y="1727120"/>
                  </a:lnTo>
                  <a:lnTo>
                    <a:pt x="1747583" y="1722334"/>
                  </a:lnTo>
                  <a:lnTo>
                    <a:pt x="1744752" y="1711803"/>
                  </a:lnTo>
                  <a:lnTo>
                    <a:pt x="1742551" y="1701591"/>
                  </a:lnTo>
                  <a:lnTo>
                    <a:pt x="1740664" y="1692337"/>
                  </a:lnTo>
                  <a:lnTo>
                    <a:pt x="1733745" y="1720100"/>
                  </a:lnTo>
                  <a:lnTo>
                    <a:pt x="1734374" y="1722653"/>
                  </a:lnTo>
                  <a:lnTo>
                    <a:pt x="1734688" y="1724248"/>
                  </a:lnTo>
                  <a:lnTo>
                    <a:pt x="1734688" y="1724886"/>
                  </a:lnTo>
                  <a:lnTo>
                    <a:pt x="1733745" y="1723291"/>
                  </a:lnTo>
                  <a:lnTo>
                    <a:pt x="1732801" y="1719142"/>
                  </a:lnTo>
                  <a:lnTo>
                    <a:pt x="1727140" y="1697442"/>
                  </a:lnTo>
                  <a:lnTo>
                    <a:pt x="1725253" y="1689464"/>
                  </a:lnTo>
                  <a:lnTo>
                    <a:pt x="1723995" y="1681806"/>
                  </a:lnTo>
                  <a:lnTo>
                    <a:pt x="1722737" y="1674147"/>
                  </a:lnTo>
                  <a:lnTo>
                    <a:pt x="1722108" y="1666807"/>
                  </a:lnTo>
                  <a:lnTo>
                    <a:pt x="1720850" y="1653404"/>
                  </a:lnTo>
                  <a:lnTo>
                    <a:pt x="1720850" y="1641278"/>
                  </a:lnTo>
                  <a:lnTo>
                    <a:pt x="1721165" y="1631704"/>
                  </a:lnTo>
                  <a:lnTo>
                    <a:pt x="1721479" y="1624045"/>
                  </a:lnTo>
                  <a:lnTo>
                    <a:pt x="1722423" y="1617663"/>
                  </a:lnTo>
                  <a:close/>
                  <a:moveTo>
                    <a:pt x="1690388" y="1617663"/>
                  </a:moveTo>
                  <a:lnTo>
                    <a:pt x="1691017" y="1624045"/>
                  </a:lnTo>
                  <a:lnTo>
                    <a:pt x="1691646" y="1631704"/>
                  </a:lnTo>
                  <a:lnTo>
                    <a:pt x="1692275" y="1641278"/>
                  </a:lnTo>
                  <a:lnTo>
                    <a:pt x="1691646" y="1653404"/>
                  </a:lnTo>
                  <a:lnTo>
                    <a:pt x="1691017" y="1666807"/>
                  </a:lnTo>
                  <a:lnTo>
                    <a:pt x="1689759" y="1674147"/>
                  </a:lnTo>
                  <a:lnTo>
                    <a:pt x="1688816" y="1681806"/>
                  </a:lnTo>
                  <a:lnTo>
                    <a:pt x="1687243" y="1689464"/>
                  </a:lnTo>
                  <a:lnTo>
                    <a:pt x="1685356" y="1697442"/>
                  </a:lnTo>
                  <a:lnTo>
                    <a:pt x="1680009" y="1719142"/>
                  </a:lnTo>
                  <a:lnTo>
                    <a:pt x="1678751" y="1723291"/>
                  </a:lnTo>
                  <a:lnTo>
                    <a:pt x="1678122" y="1724886"/>
                  </a:lnTo>
                  <a:lnTo>
                    <a:pt x="1678122" y="1724248"/>
                  </a:lnTo>
                  <a:lnTo>
                    <a:pt x="1678437" y="1722653"/>
                  </a:lnTo>
                  <a:lnTo>
                    <a:pt x="1678751" y="1720100"/>
                  </a:lnTo>
                  <a:lnTo>
                    <a:pt x="1672147" y="1692337"/>
                  </a:lnTo>
                  <a:lnTo>
                    <a:pt x="1670889" y="1698719"/>
                  </a:lnTo>
                  <a:lnTo>
                    <a:pt x="1667429" y="1712760"/>
                  </a:lnTo>
                  <a:lnTo>
                    <a:pt x="1665228" y="1720738"/>
                  </a:lnTo>
                  <a:lnTo>
                    <a:pt x="1663026" y="1728078"/>
                  </a:lnTo>
                  <a:lnTo>
                    <a:pt x="1660825" y="1733184"/>
                  </a:lnTo>
                  <a:lnTo>
                    <a:pt x="1659881" y="1735098"/>
                  </a:lnTo>
                  <a:lnTo>
                    <a:pt x="1658623" y="1736375"/>
                  </a:lnTo>
                  <a:lnTo>
                    <a:pt x="1655164" y="1738289"/>
                  </a:lnTo>
                  <a:lnTo>
                    <a:pt x="1650131" y="1739885"/>
                  </a:lnTo>
                  <a:lnTo>
                    <a:pt x="1644156" y="1741800"/>
                  </a:lnTo>
                  <a:lnTo>
                    <a:pt x="1641011" y="1742438"/>
                  </a:lnTo>
                  <a:lnTo>
                    <a:pt x="1637866" y="1742757"/>
                  </a:lnTo>
                  <a:lnTo>
                    <a:pt x="1634721" y="1743076"/>
                  </a:lnTo>
                  <a:lnTo>
                    <a:pt x="1632205" y="1742757"/>
                  </a:lnTo>
                  <a:lnTo>
                    <a:pt x="1630003" y="1742438"/>
                  </a:lnTo>
                  <a:lnTo>
                    <a:pt x="1627802" y="1741161"/>
                  </a:lnTo>
                  <a:lnTo>
                    <a:pt x="1626544" y="1739566"/>
                  </a:lnTo>
                  <a:lnTo>
                    <a:pt x="1625600" y="1737332"/>
                  </a:lnTo>
                  <a:lnTo>
                    <a:pt x="1625600" y="1734779"/>
                  </a:lnTo>
                  <a:lnTo>
                    <a:pt x="1625915" y="1731269"/>
                  </a:lnTo>
                  <a:lnTo>
                    <a:pt x="1628431" y="1723291"/>
                  </a:lnTo>
                  <a:lnTo>
                    <a:pt x="1630947" y="1715313"/>
                  </a:lnTo>
                  <a:lnTo>
                    <a:pt x="1636922" y="1699995"/>
                  </a:lnTo>
                  <a:lnTo>
                    <a:pt x="1642269" y="1688188"/>
                  </a:lnTo>
                  <a:lnTo>
                    <a:pt x="1644156" y="1683401"/>
                  </a:lnTo>
                  <a:lnTo>
                    <a:pt x="1645728" y="1683082"/>
                  </a:lnTo>
                  <a:lnTo>
                    <a:pt x="1649188" y="1681167"/>
                  </a:lnTo>
                  <a:lnTo>
                    <a:pt x="1654849" y="1677338"/>
                  </a:lnTo>
                  <a:lnTo>
                    <a:pt x="1658309" y="1674147"/>
                  </a:lnTo>
                  <a:lnTo>
                    <a:pt x="1661454" y="1671275"/>
                  </a:lnTo>
                  <a:lnTo>
                    <a:pt x="1665228" y="1667126"/>
                  </a:lnTo>
                  <a:lnTo>
                    <a:pt x="1669002" y="1662659"/>
                  </a:lnTo>
                  <a:lnTo>
                    <a:pt x="1673090" y="1657234"/>
                  </a:lnTo>
                  <a:lnTo>
                    <a:pt x="1676864" y="1651170"/>
                  </a:lnTo>
                  <a:lnTo>
                    <a:pt x="1680638" y="1644150"/>
                  </a:lnTo>
                  <a:lnTo>
                    <a:pt x="1684098" y="1636172"/>
                  </a:lnTo>
                  <a:lnTo>
                    <a:pt x="1687243" y="1627556"/>
                  </a:lnTo>
                  <a:lnTo>
                    <a:pt x="1690388" y="1617663"/>
                  </a:lnTo>
                  <a:close/>
                  <a:moveTo>
                    <a:pt x="752205" y="1595438"/>
                  </a:moveTo>
                  <a:lnTo>
                    <a:pt x="760414" y="1653904"/>
                  </a:lnTo>
                  <a:lnTo>
                    <a:pt x="728212" y="1659909"/>
                  </a:lnTo>
                  <a:lnTo>
                    <a:pt x="704851" y="1663701"/>
                  </a:lnTo>
                  <a:lnTo>
                    <a:pt x="713374" y="1600495"/>
                  </a:lnTo>
                  <a:lnTo>
                    <a:pt x="719057" y="1599863"/>
                  </a:lnTo>
                  <a:lnTo>
                    <a:pt x="752205" y="1595438"/>
                  </a:lnTo>
                  <a:close/>
                  <a:moveTo>
                    <a:pt x="1462714" y="1589088"/>
                  </a:moveTo>
                  <a:lnTo>
                    <a:pt x="1492809" y="1592290"/>
                  </a:lnTo>
                  <a:lnTo>
                    <a:pt x="1522586" y="1595493"/>
                  </a:lnTo>
                  <a:lnTo>
                    <a:pt x="1523536" y="1591009"/>
                  </a:lnTo>
                  <a:lnTo>
                    <a:pt x="1531456" y="1596453"/>
                  </a:lnTo>
                  <a:lnTo>
                    <a:pt x="1534307" y="1596774"/>
                  </a:lnTo>
                  <a:lnTo>
                    <a:pt x="1547295" y="1598375"/>
                  </a:lnTo>
                  <a:lnTo>
                    <a:pt x="1560916" y="1599656"/>
                  </a:lnTo>
                  <a:lnTo>
                    <a:pt x="1587209" y="1603498"/>
                  </a:lnTo>
                  <a:lnTo>
                    <a:pt x="1591961" y="1638403"/>
                  </a:lnTo>
                  <a:lnTo>
                    <a:pt x="1598613" y="1643207"/>
                  </a:lnTo>
                  <a:lnTo>
                    <a:pt x="1592911" y="1644487"/>
                  </a:lnTo>
                  <a:lnTo>
                    <a:pt x="1594812" y="1658577"/>
                  </a:lnTo>
                  <a:lnTo>
                    <a:pt x="1593861" y="1659538"/>
                  </a:lnTo>
                  <a:lnTo>
                    <a:pt x="1591644" y="1663701"/>
                  </a:lnTo>
                  <a:lnTo>
                    <a:pt x="1579923" y="1661459"/>
                  </a:lnTo>
                  <a:lnTo>
                    <a:pt x="1568202" y="1659218"/>
                  </a:lnTo>
                  <a:lnTo>
                    <a:pt x="1544444" y="1655055"/>
                  </a:lnTo>
                  <a:lnTo>
                    <a:pt x="1530822" y="1658577"/>
                  </a:lnTo>
                  <a:lnTo>
                    <a:pt x="1521952" y="1661139"/>
                  </a:lnTo>
                  <a:lnTo>
                    <a:pt x="1515300" y="1663381"/>
                  </a:lnTo>
                  <a:lnTo>
                    <a:pt x="1516567" y="1650572"/>
                  </a:lnTo>
                  <a:lnTo>
                    <a:pt x="1487740" y="1645768"/>
                  </a:lnTo>
                  <a:lnTo>
                    <a:pt x="1458913" y="1641605"/>
                  </a:lnTo>
                  <a:lnTo>
                    <a:pt x="1462714" y="1589088"/>
                  </a:lnTo>
                  <a:close/>
                  <a:moveTo>
                    <a:pt x="725488" y="1373188"/>
                  </a:moveTo>
                  <a:lnTo>
                    <a:pt x="815523" y="1389804"/>
                  </a:lnTo>
                  <a:lnTo>
                    <a:pt x="816801" y="1390443"/>
                  </a:lnTo>
                  <a:lnTo>
                    <a:pt x="818397" y="1390762"/>
                  </a:lnTo>
                  <a:lnTo>
                    <a:pt x="820951" y="1392360"/>
                  </a:lnTo>
                  <a:lnTo>
                    <a:pt x="823824" y="1394596"/>
                  </a:lnTo>
                  <a:lnTo>
                    <a:pt x="826059" y="1397472"/>
                  </a:lnTo>
                  <a:lnTo>
                    <a:pt x="827975" y="1401307"/>
                  </a:lnTo>
                  <a:lnTo>
                    <a:pt x="829891" y="1405461"/>
                  </a:lnTo>
                  <a:lnTo>
                    <a:pt x="831168" y="1409934"/>
                  </a:lnTo>
                  <a:lnTo>
                    <a:pt x="832764" y="1415046"/>
                  </a:lnTo>
                  <a:lnTo>
                    <a:pt x="834999" y="1425910"/>
                  </a:lnTo>
                  <a:lnTo>
                    <a:pt x="836915" y="1437094"/>
                  </a:lnTo>
                  <a:lnTo>
                    <a:pt x="838511" y="1448597"/>
                  </a:lnTo>
                  <a:lnTo>
                    <a:pt x="839469" y="1460100"/>
                  </a:lnTo>
                  <a:lnTo>
                    <a:pt x="839788" y="1463615"/>
                  </a:lnTo>
                  <a:lnTo>
                    <a:pt x="839788" y="1466491"/>
                  </a:lnTo>
                  <a:lnTo>
                    <a:pt x="839150" y="1468728"/>
                  </a:lnTo>
                  <a:lnTo>
                    <a:pt x="838511" y="1469686"/>
                  </a:lnTo>
                  <a:lnTo>
                    <a:pt x="837553" y="1470325"/>
                  </a:lnTo>
                  <a:lnTo>
                    <a:pt x="836276" y="1470325"/>
                  </a:lnTo>
                  <a:lnTo>
                    <a:pt x="834680" y="1469367"/>
                  </a:lnTo>
                  <a:lnTo>
                    <a:pt x="833083" y="1468408"/>
                  </a:lnTo>
                  <a:lnTo>
                    <a:pt x="829891" y="1464574"/>
                  </a:lnTo>
                  <a:lnTo>
                    <a:pt x="826059" y="1459461"/>
                  </a:lnTo>
                  <a:lnTo>
                    <a:pt x="822547" y="1454349"/>
                  </a:lnTo>
                  <a:lnTo>
                    <a:pt x="819993" y="1448278"/>
                  </a:lnTo>
                  <a:lnTo>
                    <a:pt x="818397" y="1444124"/>
                  </a:lnTo>
                  <a:lnTo>
                    <a:pt x="817120" y="1440289"/>
                  </a:lnTo>
                  <a:lnTo>
                    <a:pt x="816801" y="1438053"/>
                  </a:lnTo>
                  <a:lnTo>
                    <a:pt x="816481" y="1434218"/>
                  </a:lnTo>
                  <a:lnTo>
                    <a:pt x="815843" y="1431662"/>
                  </a:lnTo>
                  <a:lnTo>
                    <a:pt x="814885" y="1430384"/>
                  </a:lnTo>
                  <a:lnTo>
                    <a:pt x="814246" y="1429745"/>
                  </a:lnTo>
                  <a:lnTo>
                    <a:pt x="812969" y="1428786"/>
                  </a:lnTo>
                  <a:lnTo>
                    <a:pt x="812331" y="1428467"/>
                  </a:lnTo>
                  <a:lnTo>
                    <a:pt x="811692" y="1428786"/>
                  </a:lnTo>
                  <a:lnTo>
                    <a:pt x="810415" y="1428786"/>
                  </a:lnTo>
                  <a:lnTo>
                    <a:pt x="809776" y="1429745"/>
                  </a:lnTo>
                  <a:lnTo>
                    <a:pt x="808499" y="1430384"/>
                  </a:lnTo>
                  <a:lnTo>
                    <a:pt x="807861" y="1431662"/>
                  </a:lnTo>
                  <a:lnTo>
                    <a:pt x="806903" y="1433579"/>
                  </a:lnTo>
                  <a:lnTo>
                    <a:pt x="805945" y="1437094"/>
                  </a:lnTo>
                  <a:lnTo>
                    <a:pt x="805307" y="1439970"/>
                  </a:lnTo>
                  <a:lnTo>
                    <a:pt x="804668" y="1443165"/>
                  </a:lnTo>
                  <a:lnTo>
                    <a:pt x="804349" y="1450514"/>
                  </a:lnTo>
                  <a:lnTo>
                    <a:pt x="804029" y="1453390"/>
                  </a:lnTo>
                  <a:lnTo>
                    <a:pt x="803391" y="1456585"/>
                  </a:lnTo>
                  <a:lnTo>
                    <a:pt x="802433" y="1459461"/>
                  </a:lnTo>
                  <a:lnTo>
                    <a:pt x="801475" y="1461698"/>
                  </a:lnTo>
                  <a:lnTo>
                    <a:pt x="799879" y="1464574"/>
                  </a:lnTo>
                  <a:lnTo>
                    <a:pt x="797963" y="1466491"/>
                  </a:lnTo>
                  <a:lnTo>
                    <a:pt x="796048" y="1468408"/>
                  </a:lnTo>
                  <a:lnTo>
                    <a:pt x="793813" y="1469686"/>
                  </a:lnTo>
                  <a:lnTo>
                    <a:pt x="791259" y="1470964"/>
                  </a:lnTo>
                  <a:lnTo>
                    <a:pt x="788066" y="1471923"/>
                  </a:lnTo>
                  <a:lnTo>
                    <a:pt x="785192" y="1472881"/>
                  </a:lnTo>
                  <a:lnTo>
                    <a:pt x="781361" y="1473201"/>
                  </a:lnTo>
                  <a:lnTo>
                    <a:pt x="777530" y="1473201"/>
                  </a:lnTo>
                  <a:lnTo>
                    <a:pt x="773060" y="1473201"/>
                  </a:lnTo>
                  <a:lnTo>
                    <a:pt x="769867" y="1472562"/>
                  </a:lnTo>
                  <a:lnTo>
                    <a:pt x="766674" y="1471603"/>
                  </a:lnTo>
                  <a:lnTo>
                    <a:pt x="763801" y="1470645"/>
                  </a:lnTo>
                  <a:lnTo>
                    <a:pt x="760927" y="1468728"/>
                  </a:lnTo>
                  <a:lnTo>
                    <a:pt x="758373" y="1466810"/>
                  </a:lnTo>
                  <a:lnTo>
                    <a:pt x="755500" y="1464574"/>
                  </a:lnTo>
                  <a:lnTo>
                    <a:pt x="753265" y="1461698"/>
                  </a:lnTo>
                  <a:lnTo>
                    <a:pt x="751030" y="1459142"/>
                  </a:lnTo>
                  <a:lnTo>
                    <a:pt x="746879" y="1452751"/>
                  </a:lnTo>
                  <a:lnTo>
                    <a:pt x="743048" y="1445721"/>
                  </a:lnTo>
                  <a:lnTo>
                    <a:pt x="739856" y="1437733"/>
                  </a:lnTo>
                  <a:lnTo>
                    <a:pt x="736663" y="1429745"/>
                  </a:lnTo>
                  <a:lnTo>
                    <a:pt x="734428" y="1422076"/>
                  </a:lnTo>
                  <a:lnTo>
                    <a:pt x="732193" y="1413129"/>
                  </a:lnTo>
                  <a:lnTo>
                    <a:pt x="730277" y="1404182"/>
                  </a:lnTo>
                  <a:lnTo>
                    <a:pt x="728362" y="1395875"/>
                  </a:lnTo>
                  <a:lnTo>
                    <a:pt x="727404" y="1388525"/>
                  </a:lnTo>
                  <a:lnTo>
                    <a:pt x="725807" y="1377342"/>
                  </a:lnTo>
                  <a:lnTo>
                    <a:pt x="725488" y="1373188"/>
                  </a:lnTo>
                  <a:close/>
                  <a:moveTo>
                    <a:pt x="1574800" y="1371600"/>
                  </a:moveTo>
                  <a:lnTo>
                    <a:pt x="1574165" y="1375754"/>
                  </a:lnTo>
                  <a:lnTo>
                    <a:pt x="1572578" y="1386937"/>
                  </a:lnTo>
                  <a:lnTo>
                    <a:pt x="1571308" y="1394287"/>
                  </a:lnTo>
                  <a:lnTo>
                    <a:pt x="1570038" y="1402914"/>
                  </a:lnTo>
                  <a:lnTo>
                    <a:pt x="1568133" y="1411541"/>
                  </a:lnTo>
                  <a:lnTo>
                    <a:pt x="1565275" y="1420488"/>
                  </a:lnTo>
                  <a:lnTo>
                    <a:pt x="1562735" y="1429115"/>
                  </a:lnTo>
                  <a:lnTo>
                    <a:pt x="1559878" y="1437104"/>
                  </a:lnTo>
                  <a:lnTo>
                    <a:pt x="1556703" y="1444772"/>
                  </a:lnTo>
                  <a:lnTo>
                    <a:pt x="1552893" y="1451483"/>
                  </a:lnTo>
                  <a:lnTo>
                    <a:pt x="1548765" y="1457873"/>
                  </a:lnTo>
                  <a:lnTo>
                    <a:pt x="1546543" y="1460749"/>
                  </a:lnTo>
                  <a:lnTo>
                    <a:pt x="1544003" y="1463305"/>
                  </a:lnTo>
                  <a:lnTo>
                    <a:pt x="1541780" y="1465542"/>
                  </a:lnTo>
                  <a:lnTo>
                    <a:pt x="1539240" y="1467459"/>
                  </a:lnTo>
                  <a:lnTo>
                    <a:pt x="1536065" y="1469057"/>
                  </a:lnTo>
                  <a:lnTo>
                    <a:pt x="1533525" y="1470015"/>
                  </a:lnTo>
                  <a:lnTo>
                    <a:pt x="1530350" y="1471293"/>
                  </a:lnTo>
                  <a:lnTo>
                    <a:pt x="1527175" y="1471613"/>
                  </a:lnTo>
                  <a:lnTo>
                    <a:pt x="1523048" y="1471613"/>
                  </a:lnTo>
                  <a:lnTo>
                    <a:pt x="1518920" y="1471613"/>
                  </a:lnTo>
                  <a:lnTo>
                    <a:pt x="1515428" y="1471293"/>
                  </a:lnTo>
                  <a:lnTo>
                    <a:pt x="1511935" y="1470654"/>
                  </a:lnTo>
                  <a:lnTo>
                    <a:pt x="1509078" y="1469696"/>
                  </a:lnTo>
                  <a:lnTo>
                    <a:pt x="1506538" y="1468098"/>
                  </a:lnTo>
                  <a:lnTo>
                    <a:pt x="1503998" y="1466820"/>
                  </a:lnTo>
                  <a:lnTo>
                    <a:pt x="1502410" y="1464903"/>
                  </a:lnTo>
                  <a:lnTo>
                    <a:pt x="1500823" y="1462986"/>
                  </a:lnTo>
                  <a:lnTo>
                    <a:pt x="1499235" y="1460429"/>
                  </a:lnTo>
                  <a:lnTo>
                    <a:pt x="1498283" y="1457873"/>
                  </a:lnTo>
                  <a:lnTo>
                    <a:pt x="1497013" y="1454997"/>
                  </a:lnTo>
                  <a:lnTo>
                    <a:pt x="1496378" y="1451802"/>
                  </a:lnTo>
                  <a:lnTo>
                    <a:pt x="1495743" y="1448926"/>
                  </a:lnTo>
                  <a:lnTo>
                    <a:pt x="1495425" y="1441897"/>
                  </a:lnTo>
                  <a:lnTo>
                    <a:pt x="1495108" y="1439340"/>
                  </a:lnTo>
                  <a:lnTo>
                    <a:pt x="1494790" y="1437423"/>
                  </a:lnTo>
                  <a:lnTo>
                    <a:pt x="1494473" y="1435186"/>
                  </a:lnTo>
                  <a:lnTo>
                    <a:pt x="1493838" y="1432950"/>
                  </a:lnTo>
                  <a:lnTo>
                    <a:pt x="1493203" y="1431033"/>
                  </a:lnTo>
                  <a:lnTo>
                    <a:pt x="1492568" y="1429754"/>
                  </a:lnTo>
                  <a:lnTo>
                    <a:pt x="1491298" y="1428476"/>
                  </a:lnTo>
                  <a:lnTo>
                    <a:pt x="1490663" y="1427837"/>
                  </a:lnTo>
                  <a:lnTo>
                    <a:pt x="1489393" y="1427518"/>
                  </a:lnTo>
                  <a:lnTo>
                    <a:pt x="1488440" y="1426879"/>
                  </a:lnTo>
                  <a:lnTo>
                    <a:pt x="1487488" y="1427518"/>
                  </a:lnTo>
                  <a:lnTo>
                    <a:pt x="1486535" y="1427837"/>
                  </a:lnTo>
                  <a:lnTo>
                    <a:pt x="1485583" y="1428476"/>
                  </a:lnTo>
                  <a:lnTo>
                    <a:pt x="1484948" y="1429754"/>
                  </a:lnTo>
                  <a:lnTo>
                    <a:pt x="1484313" y="1431033"/>
                  </a:lnTo>
                  <a:lnTo>
                    <a:pt x="1483995" y="1432630"/>
                  </a:lnTo>
                  <a:lnTo>
                    <a:pt x="1483360" y="1434547"/>
                  </a:lnTo>
                  <a:lnTo>
                    <a:pt x="1483360" y="1436784"/>
                  </a:lnTo>
                  <a:lnTo>
                    <a:pt x="1483043" y="1438701"/>
                  </a:lnTo>
                  <a:lnTo>
                    <a:pt x="1482725" y="1441258"/>
                  </a:lnTo>
                  <a:lnTo>
                    <a:pt x="1481455" y="1444453"/>
                  </a:lnTo>
                  <a:lnTo>
                    <a:pt x="1478915" y="1450524"/>
                  </a:lnTo>
                  <a:lnTo>
                    <a:pt x="1475423" y="1456595"/>
                  </a:lnTo>
                  <a:lnTo>
                    <a:pt x="1471930" y="1462027"/>
                  </a:lnTo>
                  <a:lnTo>
                    <a:pt x="1469708" y="1464903"/>
                  </a:lnTo>
                  <a:lnTo>
                    <a:pt x="1467168" y="1466820"/>
                  </a:lnTo>
                  <a:lnTo>
                    <a:pt x="1464945" y="1468098"/>
                  </a:lnTo>
                  <a:lnTo>
                    <a:pt x="1463675" y="1468737"/>
                  </a:lnTo>
                  <a:lnTo>
                    <a:pt x="1462723" y="1468737"/>
                  </a:lnTo>
                  <a:lnTo>
                    <a:pt x="1462088" y="1468098"/>
                  </a:lnTo>
                  <a:lnTo>
                    <a:pt x="1461770" y="1467459"/>
                  </a:lnTo>
                  <a:lnTo>
                    <a:pt x="1460818" y="1466181"/>
                  </a:lnTo>
                  <a:lnTo>
                    <a:pt x="1460500" y="1462986"/>
                  </a:lnTo>
                  <a:lnTo>
                    <a:pt x="1460818" y="1458512"/>
                  </a:lnTo>
                  <a:lnTo>
                    <a:pt x="1462088" y="1447329"/>
                  </a:lnTo>
                  <a:lnTo>
                    <a:pt x="1463675" y="1435826"/>
                  </a:lnTo>
                  <a:lnTo>
                    <a:pt x="1465263" y="1424322"/>
                  </a:lnTo>
                  <a:lnTo>
                    <a:pt x="1467803" y="1413458"/>
                  </a:lnTo>
                  <a:lnTo>
                    <a:pt x="1469073" y="1408346"/>
                  </a:lnTo>
                  <a:lnTo>
                    <a:pt x="1470978" y="1403873"/>
                  </a:lnTo>
                  <a:lnTo>
                    <a:pt x="1472565" y="1399719"/>
                  </a:lnTo>
                  <a:lnTo>
                    <a:pt x="1474788" y="1395884"/>
                  </a:lnTo>
                  <a:lnTo>
                    <a:pt x="1476693" y="1393328"/>
                  </a:lnTo>
                  <a:lnTo>
                    <a:pt x="1479233" y="1390772"/>
                  </a:lnTo>
                  <a:lnTo>
                    <a:pt x="1482090" y="1389174"/>
                  </a:lnTo>
                  <a:lnTo>
                    <a:pt x="1483360" y="1388855"/>
                  </a:lnTo>
                  <a:lnTo>
                    <a:pt x="1484948" y="1388535"/>
                  </a:lnTo>
                  <a:lnTo>
                    <a:pt x="1574800" y="1371600"/>
                  </a:lnTo>
                  <a:close/>
                  <a:moveTo>
                    <a:pt x="325438" y="1127125"/>
                  </a:moveTo>
                  <a:lnTo>
                    <a:pt x="380683" y="1141095"/>
                  </a:lnTo>
                  <a:lnTo>
                    <a:pt x="381953" y="1141730"/>
                  </a:lnTo>
                  <a:lnTo>
                    <a:pt x="383858" y="1143000"/>
                  </a:lnTo>
                  <a:lnTo>
                    <a:pt x="385446" y="1144905"/>
                  </a:lnTo>
                  <a:lnTo>
                    <a:pt x="386716" y="1147445"/>
                  </a:lnTo>
                  <a:lnTo>
                    <a:pt x="387986" y="1150302"/>
                  </a:lnTo>
                  <a:lnTo>
                    <a:pt x="389256" y="1153477"/>
                  </a:lnTo>
                  <a:lnTo>
                    <a:pt x="391161" y="1161415"/>
                  </a:lnTo>
                  <a:lnTo>
                    <a:pt x="392748" y="1170305"/>
                  </a:lnTo>
                  <a:lnTo>
                    <a:pt x="393701" y="1179830"/>
                  </a:lnTo>
                  <a:lnTo>
                    <a:pt x="395288" y="1198562"/>
                  </a:lnTo>
                  <a:lnTo>
                    <a:pt x="395288" y="1202372"/>
                  </a:lnTo>
                  <a:lnTo>
                    <a:pt x="395288" y="1204595"/>
                  </a:lnTo>
                  <a:lnTo>
                    <a:pt x="394336" y="1206500"/>
                  </a:lnTo>
                  <a:lnTo>
                    <a:pt x="393701" y="1206817"/>
                  </a:lnTo>
                  <a:lnTo>
                    <a:pt x="393066" y="1206817"/>
                  </a:lnTo>
                  <a:lnTo>
                    <a:pt x="391796" y="1205865"/>
                  </a:lnTo>
                  <a:lnTo>
                    <a:pt x="390208" y="1204277"/>
                  </a:lnTo>
                  <a:lnTo>
                    <a:pt x="388938" y="1202372"/>
                  </a:lnTo>
                  <a:lnTo>
                    <a:pt x="386081" y="1197292"/>
                  </a:lnTo>
                  <a:lnTo>
                    <a:pt x="383858" y="1191577"/>
                  </a:lnTo>
                  <a:lnTo>
                    <a:pt x="381953" y="1185545"/>
                  </a:lnTo>
                  <a:lnTo>
                    <a:pt x="381636" y="1183005"/>
                  </a:lnTo>
                  <a:lnTo>
                    <a:pt x="381318" y="1180465"/>
                  </a:lnTo>
                  <a:lnTo>
                    <a:pt x="381001" y="1177290"/>
                  </a:lnTo>
                  <a:lnTo>
                    <a:pt x="380048" y="1174750"/>
                  </a:lnTo>
                  <a:lnTo>
                    <a:pt x="379731" y="1173480"/>
                  </a:lnTo>
                  <a:lnTo>
                    <a:pt x="379096" y="1172845"/>
                  </a:lnTo>
                  <a:lnTo>
                    <a:pt x="378461" y="1172845"/>
                  </a:lnTo>
                  <a:lnTo>
                    <a:pt x="377508" y="1172210"/>
                  </a:lnTo>
                  <a:lnTo>
                    <a:pt x="376873" y="1172845"/>
                  </a:lnTo>
                  <a:lnTo>
                    <a:pt x="376556" y="1173480"/>
                  </a:lnTo>
                  <a:lnTo>
                    <a:pt x="375603" y="1174115"/>
                  </a:lnTo>
                  <a:lnTo>
                    <a:pt x="374968" y="1175702"/>
                  </a:lnTo>
                  <a:lnTo>
                    <a:pt x="374333" y="1179512"/>
                  </a:lnTo>
                  <a:lnTo>
                    <a:pt x="373698" y="1184592"/>
                  </a:lnTo>
                  <a:lnTo>
                    <a:pt x="373698" y="1190625"/>
                  </a:lnTo>
                  <a:lnTo>
                    <a:pt x="373063" y="1196022"/>
                  </a:lnTo>
                  <a:lnTo>
                    <a:pt x="371476" y="1200150"/>
                  </a:lnTo>
                  <a:lnTo>
                    <a:pt x="370841" y="1202055"/>
                  </a:lnTo>
                  <a:lnTo>
                    <a:pt x="369571" y="1203960"/>
                  </a:lnTo>
                  <a:lnTo>
                    <a:pt x="368618" y="1205547"/>
                  </a:lnTo>
                  <a:lnTo>
                    <a:pt x="367031" y="1206500"/>
                  </a:lnTo>
                  <a:lnTo>
                    <a:pt x="365443" y="1207770"/>
                  </a:lnTo>
                  <a:lnTo>
                    <a:pt x="363538" y="1208405"/>
                  </a:lnTo>
                  <a:lnTo>
                    <a:pt x="361633" y="1209040"/>
                  </a:lnTo>
                  <a:lnTo>
                    <a:pt x="359411" y="1209675"/>
                  </a:lnTo>
                  <a:lnTo>
                    <a:pt x="357188" y="1209675"/>
                  </a:lnTo>
                  <a:lnTo>
                    <a:pt x="354648" y="1209675"/>
                  </a:lnTo>
                  <a:lnTo>
                    <a:pt x="352426" y="1208722"/>
                  </a:lnTo>
                  <a:lnTo>
                    <a:pt x="350203" y="1208087"/>
                  </a:lnTo>
                  <a:lnTo>
                    <a:pt x="348298" y="1206817"/>
                  </a:lnTo>
                  <a:lnTo>
                    <a:pt x="346393" y="1204912"/>
                  </a:lnTo>
                  <a:lnTo>
                    <a:pt x="344488" y="1203325"/>
                  </a:lnTo>
                  <a:lnTo>
                    <a:pt x="342901" y="1200785"/>
                  </a:lnTo>
                  <a:lnTo>
                    <a:pt x="339726" y="1195705"/>
                  </a:lnTo>
                  <a:lnTo>
                    <a:pt x="336868" y="1189355"/>
                  </a:lnTo>
                  <a:lnTo>
                    <a:pt x="334646" y="1182052"/>
                  </a:lnTo>
                  <a:lnTo>
                    <a:pt x="332423" y="1175067"/>
                  </a:lnTo>
                  <a:lnTo>
                    <a:pt x="330836" y="1167447"/>
                  </a:lnTo>
                  <a:lnTo>
                    <a:pt x="329566" y="1159827"/>
                  </a:lnTo>
                  <a:lnTo>
                    <a:pt x="327978" y="1152525"/>
                  </a:lnTo>
                  <a:lnTo>
                    <a:pt x="326391" y="1139507"/>
                  </a:lnTo>
                  <a:lnTo>
                    <a:pt x="325438" y="1127125"/>
                  </a:lnTo>
                  <a:close/>
                  <a:moveTo>
                    <a:pt x="1965325" y="1058863"/>
                  </a:moveTo>
                  <a:lnTo>
                    <a:pt x="1964373" y="1071293"/>
                  </a:lnTo>
                  <a:lnTo>
                    <a:pt x="1962785" y="1084361"/>
                  </a:lnTo>
                  <a:lnTo>
                    <a:pt x="1961833" y="1091692"/>
                  </a:lnTo>
                  <a:lnTo>
                    <a:pt x="1960245" y="1099022"/>
                  </a:lnTo>
                  <a:lnTo>
                    <a:pt x="1958340" y="1106672"/>
                  </a:lnTo>
                  <a:lnTo>
                    <a:pt x="1956118" y="1114321"/>
                  </a:lnTo>
                  <a:lnTo>
                    <a:pt x="1953895" y="1121014"/>
                  </a:lnTo>
                  <a:lnTo>
                    <a:pt x="1951038" y="1127389"/>
                  </a:lnTo>
                  <a:lnTo>
                    <a:pt x="1948180" y="1132807"/>
                  </a:lnTo>
                  <a:lnTo>
                    <a:pt x="1946275" y="1135038"/>
                  </a:lnTo>
                  <a:lnTo>
                    <a:pt x="1944370" y="1136951"/>
                  </a:lnTo>
                  <a:lnTo>
                    <a:pt x="1942465" y="1138863"/>
                  </a:lnTo>
                  <a:lnTo>
                    <a:pt x="1940560" y="1139819"/>
                  </a:lnTo>
                  <a:lnTo>
                    <a:pt x="1938655" y="1141094"/>
                  </a:lnTo>
                  <a:lnTo>
                    <a:pt x="1936433" y="1141413"/>
                  </a:lnTo>
                  <a:lnTo>
                    <a:pt x="1933893" y="1141413"/>
                  </a:lnTo>
                  <a:lnTo>
                    <a:pt x="1931353" y="1141413"/>
                  </a:lnTo>
                  <a:lnTo>
                    <a:pt x="1928813" y="1141094"/>
                  </a:lnTo>
                  <a:lnTo>
                    <a:pt x="1927225" y="1140775"/>
                  </a:lnTo>
                  <a:lnTo>
                    <a:pt x="1925320" y="1139501"/>
                  </a:lnTo>
                  <a:lnTo>
                    <a:pt x="1923733" y="1138863"/>
                  </a:lnTo>
                  <a:lnTo>
                    <a:pt x="1922145" y="1137269"/>
                  </a:lnTo>
                  <a:lnTo>
                    <a:pt x="1921193" y="1135676"/>
                  </a:lnTo>
                  <a:lnTo>
                    <a:pt x="1919923" y="1134401"/>
                  </a:lnTo>
                  <a:lnTo>
                    <a:pt x="1919288" y="1132489"/>
                  </a:lnTo>
                  <a:lnTo>
                    <a:pt x="1917700" y="1127708"/>
                  </a:lnTo>
                  <a:lnTo>
                    <a:pt x="1917383" y="1122608"/>
                  </a:lnTo>
                  <a:lnTo>
                    <a:pt x="1917065" y="1116552"/>
                  </a:lnTo>
                  <a:lnTo>
                    <a:pt x="1916430" y="1111134"/>
                  </a:lnTo>
                  <a:lnTo>
                    <a:pt x="1915795" y="1107628"/>
                  </a:lnTo>
                  <a:lnTo>
                    <a:pt x="1915160" y="1106353"/>
                  </a:lnTo>
                  <a:lnTo>
                    <a:pt x="1914525" y="1105078"/>
                  </a:lnTo>
                  <a:lnTo>
                    <a:pt x="1913890" y="1104441"/>
                  </a:lnTo>
                  <a:lnTo>
                    <a:pt x="1913255" y="1104441"/>
                  </a:lnTo>
                  <a:lnTo>
                    <a:pt x="1912303" y="1104441"/>
                  </a:lnTo>
                  <a:lnTo>
                    <a:pt x="1911668" y="1104759"/>
                  </a:lnTo>
                  <a:lnTo>
                    <a:pt x="1911350" y="1105078"/>
                  </a:lnTo>
                  <a:lnTo>
                    <a:pt x="1910398" y="1106353"/>
                  </a:lnTo>
                  <a:lnTo>
                    <a:pt x="1909763" y="1108903"/>
                  </a:lnTo>
                  <a:lnTo>
                    <a:pt x="1909445" y="1112409"/>
                  </a:lnTo>
                  <a:lnTo>
                    <a:pt x="1909445" y="1114640"/>
                  </a:lnTo>
                  <a:lnTo>
                    <a:pt x="1908810" y="1117190"/>
                  </a:lnTo>
                  <a:lnTo>
                    <a:pt x="1907223" y="1123246"/>
                  </a:lnTo>
                  <a:lnTo>
                    <a:pt x="1904683" y="1129301"/>
                  </a:lnTo>
                  <a:lnTo>
                    <a:pt x="1901825" y="1134401"/>
                  </a:lnTo>
                  <a:lnTo>
                    <a:pt x="1900238" y="1136632"/>
                  </a:lnTo>
                  <a:lnTo>
                    <a:pt x="1899285" y="1137907"/>
                  </a:lnTo>
                  <a:lnTo>
                    <a:pt x="1898015" y="1138863"/>
                  </a:lnTo>
                  <a:lnTo>
                    <a:pt x="1897063" y="1139182"/>
                  </a:lnTo>
                  <a:lnTo>
                    <a:pt x="1896110" y="1138544"/>
                  </a:lnTo>
                  <a:lnTo>
                    <a:pt x="1895475" y="1136951"/>
                  </a:lnTo>
                  <a:lnTo>
                    <a:pt x="1895475" y="1134401"/>
                  </a:lnTo>
                  <a:lnTo>
                    <a:pt x="1895475" y="1130576"/>
                  </a:lnTo>
                  <a:lnTo>
                    <a:pt x="1897380" y="1111771"/>
                  </a:lnTo>
                  <a:lnTo>
                    <a:pt x="1898650" y="1102210"/>
                  </a:lnTo>
                  <a:lnTo>
                    <a:pt x="1899920" y="1093604"/>
                  </a:lnTo>
                  <a:lnTo>
                    <a:pt x="1901825" y="1085636"/>
                  </a:lnTo>
                  <a:lnTo>
                    <a:pt x="1902778" y="1082130"/>
                  </a:lnTo>
                  <a:lnTo>
                    <a:pt x="1904048" y="1079261"/>
                  </a:lnTo>
                  <a:lnTo>
                    <a:pt x="1905318" y="1076393"/>
                  </a:lnTo>
                  <a:lnTo>
                    <a:pt x="1906905" y="1074481"/>
                  </a:lnTo>
                  <a:lnTo>
                    <a:pt x="1908810" y="1073524"/>
                  </a:lnTo>
                  <a:lnTo>
                    <a:pt x="1910398" y="1072887"/>
                  </a:lnTo>
                  <a:lnTo>
                    <a:pt x="1965325" y="1058863"/>
                  </a:lnTo>
                  <a:close/>
                  <a:moveTo>
                    <a:pt x="1336576" y="538163"/>
                  </a:moveTo>
                  <a:lnTo>
                    <a:pt x="1350233" y="538481"/>
                  </a:lnTo>
                  <a:lnTo>
                    <a:pt x="1363890" y="539116"/>
                  </a:lnTo>
                  <a:lnTo>
                    <a:pt x="1377547" y="541021"/>
                  </a:lnTo>
                  <a:lnTo>
                    <a:pt x="1391522" y="543243"/>
                  </a:lnTo>
                  <a:lnTo>
                    <a:pt x="1405497" y="546101"/>
                  </a:lnTo>
                  <a:lnTo>
                    <a:pt x="1418836" y="549276"/>
                  </a:lnTo>
                  <a:lnTo>
                    <a:pt x="1432493" y="553086"/>
                  </a:lnTo>
                  <a:lnTo>
                    <a:pt x="1446150" y="557531"/>
                  </a:lnTo>
                  <a:lnTo>
                    <a:pt x="1459490" y="562611"/>
                  </a:lnTo>
                  <a:lnTo>
                    <a:pt x="1472829" y="567373"/>
                  </a:lnTo>
                  <a:lnTo>
                    <a:pt x="1485533" y="573088"/>
                  </a:lnTo>
                  <a:lnTo>
                    <a:pt x="1498237" y="578803"/>
                  </a:lnTo>
                  <a:lnTo>
                    <a:pt x="1510306" y="584836"/>
                  </a:lnTo>
                  <a:lnTo>
                    <a:pt x="1522375" y="590868"/>
                  </a:lnTo>
                  <a:lnTo>
                    <a:pt x="1534127" y="597218"/>
                  </a:lnTo>
                  <a:lnTo>
                    <a:pt x="1544925" y="603568"/>
                  </a:lnTo>
                  <a:lnTo>
                    <a:pt x="1555724" y="609918"/>
                  </a:lnTo>
                  <a:lnTo>
                    <a:pt x="1565887" y="616268"/>
                  </a:lnTo>
                  <a:lnTo>
                    <a:pt x="1575415" y="622618"/>
                  </a:lnTo>
                  <a:lnTo>
                    <a:pt x="1584944" y="629285"/>
                  </a:lnTo>
                  <a:lnTo>
                    <a:pt x="1593201" y="635000"/>
                  </a:lnTo>
                  <a:lnTo>
                    <a:pt x="1600824" y="641033"/>
                  </a:lnTo>
                  <a:lnTo>
                    <a:pt x="1608129" y="647065"/>
                  </a:lnTo>
                  <a:lnTo>
                    <a:pt x="1614481" y="652780"/>
                  </a:lnTo>
                  <a:lnTo>
                    <a:pt x="1620198" y="657860"/>
                  </a:lnTo>
                  <a:lnTo>
                    <a:pt x="1624644" y="662623"/>
                  </a:lnTo>
                  <a:lnTo>
                    <a:pt x="1628773" y="667068"/>
                  </a:lnTo>
                  <a:lnTo>
                    <a:pt x="1631949" y="671195"/>
                  </a:lnTo>
                  <a:lnTo>
                    <a:pt x="1634172" y="674688"/>
                  </a:lnTo>
                  <a:lnTo>
                    <a:pt x="1635443" y="677545"/>
                  </a:lnTo>
                  <a:lnTo>
                    <a:pt x="1636395" y="683578"/>
                  </a:lnTo>
                  <a:lnTo>
                    <a:pt x="1636713" y="691515"/>
                  </a:lnTo>
                  <a:lnTo>
                    <a:pt x="1636713" y="702310"/>
                  </a:lnTo>
                  <a:lnTo>
                    <a:pt x="1636395" y="715328"/>
                  </a:lnTo>
                  <a:lnTo>
                    <a:pt x="1635125" y="746760"/>
                  </a:lnTo>
                  <a:lnTo>
                    <a:pt x="1633219" y="785178"/>
                  </a:lnTo>
                  <a:lnTo>
                    <a:pt x="1630361" y="829628"/>
                  </a:lnTo>
                  <a:lnTo>
                    <a:pt x="1626867" y="878523"/>
                  </a:lnTo>
                  <a:lnTo>
                    <a:pt x="1622738" y="930593"/>
                  </a:lnTo>
                  <a:lnTo>
                    <a:pt x="1617974" y="984568"/>
                  </a:lnTo>
                  <a:lnTo>
                    <a:pt x="1612893" y="1039496"/>
                  </a:lnTo>
                  <a:lnTo>
                    <a:pt x="1607811" y="1093471"/>
                  </a:lnTo>
                  <a:lnTo>
                    <a:pt x="1602412" y="1146176"/>
                  </a:lnTo>
                  <a:lnTo>
                    <a:pt x="1597330" y="1195388"/>
                  </a:lnTo>
                  <a:lnTo>
                    <a:pt x="1591931" y="1240473"/>
                  </a:lnTo>
                  <a:lnTo>
                    <a:pt x="1586532" y="1280478"/>
                  </a:lnTo>
                  <a:lnTo>
                    <a:pt x="1582085" y="1313181"/>
                  </a:lnTo>
                  <a:lnTo>
                    <a:pt x="1579862" y="1326516"/>
                  </a:lnTo>
                  <a:lnTo>
                    <a:pt x="1577639" y="1337946"/>
                  </a:lnTo>
                  <a:lnTo>
                    <a:pt x="1562076" y="1343978"/>
                  </a:lnTo>
                  <a:lnTo>
                    <a:pt x="1547149" y="1348741"/>
                  </a:lnTo>
                  <a:lnTo>
                    <a:pt x="1533174" y="1352868"/>
                  </a:lnTo>
                  <a:lnTo>
                    <a:pt x="1526504" y="1354456"/>
                  </a:lnTo>
                  <a:lnTo>
                    <a:pt x="1519835" y="1356043"/>
                  </a:lnTo>
                  <a:lnTo>
                    <a:pt x="1513800" y="1356996"/>
                  </a:lnTo>
                  <a:lnTo>
                    <a:pt x="1507766" y="1357948"/>
                  </a:lnTo>
                  <a:lnTo>
                    <a:pt x="1502049" y="1358266"/>
                  </a:lnTo>
                  <a:lnTo>
                    <a:pt x="1496332" y="1358266"/>
                  </a:lnTo>
                  <a:lnTo>
                    <a:pt x="1491568" y="1357948"/>
                  </a:lnTo>
                  <a:lnTo>
                    <a:pt x="1487121" y="1356996"/>
                  </a:lnTo>
                  <a:lnTo>
                    <a:pt x="1482357" y="1356361"/>
                  </a:lnTo>
                  <a:lnTo>
                    <a:pt x="1478864" y="1354773"/>
                  </a:lnTo>
                  <a:lnTo>
                    <a:pt x="1479816" y="1336041"/>
                  </a:lnTo>
                  <a:lnTo>
                    <a:pt x="1481404" y="1308418"/>
                  </a:lnTo>
                  <a:lnTo>
                    <a:pt x="1482992" y="1274128"/>
                  </a:lnTo>
                  <a:lnTo>
                    <a:pt x="1483945" y="1233806"/>
                  </a:lnTo>
                  <a:lnTo>
                    <a:pt x="1486486" y="1141096"/>
                  </a:lnTo>
                  <a:lnTo>
                    <a:pt x="1487439" y="1091883"/>
                  </a:lnTo>
                  <a:lnTo>
                    <a:pt x="1488074" y="1042353"/>
                  </a:lnTo>
                  <a:lnTo>
                    <a:pt x="1488392" y="993776"/>
                  </a:lnTo>
                  <a:lnTo>
                    <a:pt x="1489027" y="947738"/>
                  </a:lnTo>
                  <a:lnTo>
                    <a:pt x="1488392" y="905511"/>
                  </a:lnTo>
                  <a:lnTo>
                    <a:pt x="1487756" y="868681"/>
                  </a:lnTo>
                  <a:lnTo>
                    <a:pt x="1486486" y="838201"/>
                  </a:lnTo>
                  <a:lnTo>
                    <a:pt x="1486168" y="826136"/>
                  </a:lnTo>
                  <a:lnTo>
                    <a:pt x="1485216" y="815976"/>
                  </a:lnTo>
                  <a:lnTo>
                    <a:pt x="1484263" y="808038"/>
                  </a:lnTo>
                  <a:lnTo>
                    <a:pt x="1483310" y="802958"/>
                  </a:lnTo>
                  <a:lnTo>
                    <a:pt x="1482357" y="801371"/>
                  </a:lnTo>
                  <a:lnTo>
                    <a:pt x="1482040" y="800101"/>
                  </a:lnTo>
                  <a:lnTo>
                    <a:pt x="1481404" y="800101"/>
                  </a:lnTo>
                  <a:lnTo>
                    <a:pt x="1480452" y="800736"/>
                  </a:lnTo>
                  <a:lnTo>
                    <a:pt x="1476958" y="805498"/>
                  </a:lnTo>
                  <a:lnTo>
                    <a:pt x="1472829" y="810896"/>
                  </a:lnTo>
                  <a:lnTo>
                    <a:pt x="1465206" y="821691"/>
                  </a:lnTo>
                  <a:lnTo>
                    <a:pt x="1463301" y="824231"/>
                  </a:lnTo>
                  <a:lnTo>
                    <a:pt x="1438845" y="1187768"/>
                  </a:lnTo>
                  <a:lnTo>
                    <a:pt x="1432175" y="1263968"/>
                  </a:lnTo>
                  <a:lnTo>
                    <a:pt x="1426776" y="1322706"/>
                  </a:lnTo>
                  <a:lnTo>
                    <a:pt x="1421694" y="1375728"/>
                  </a:lnTo>
                  <a:lnTo>
                    <a:pt x="1420742" y="1381126"/>
                  </a:lnTo>
                  <a:lnTo>
                    <a:pt x="1418201" y="1389381"/>
                  </a:lnTo>
                  <a:lnTo>
                    <a:pt x="1415025" y="1397636"/>
                  </a:lnTo>
                  <a:lnTo>
                    <a:pt x="1411531" y="1405573"/>
                  </a:lnTo>
                  <a:lnTo>
                    <a:pt x="1407720" y="1413828"/>
                  </a:lnTo>
                  <a:lnTo>
                    <a:pt x="1403591" y="1421766"/>
                  </a:lnTo>
                  <a:lnTo>
                    <a:pt x="1398827" y="1430021"/>
                  </a:lnTo>
                  <a:lnTo>
                    <a:pt x="1393745" y="1437958"/>
                  </a:lnTo>
                  <a:lnTo>
                    <a:pt x="1388981" y="1445578"/>
                  </a:lnTo>
                  <a:lnTo>
                    <a:pt x="1342928" y="2051051"/>
                  </a:lnTo>
                  <a:lnTo>
                    <a:pt x="1220651" y="2051051"/>
                  </a:lnTo>
                  <a:lnTo>
                    <a:pt x="1159670" y="1569403"/>
                  </a:lnTo>
                  <a:lnTo>
                    <a:pt x="1151730" y="1570356"/>
                  </a:lnTo>
                  <a:lnTo>
                    <a:pt x="1148237" y="1570673"/>
                  </a:lnTo>
                  <a:lnTo>
                    <a:pt x="1144108" y="1570991"/>
                  </a:lnTo>
                  <a:lnTo>
                    <a:pt x="1138709" y="1570673"/>
                  </a:lnTo>
                  <a:lnTo>
                    <a:pt x="1133945" y="1570038"/>
                  </a:lnTo>
                  <a:lnTo>
                    <a:pt x="1076140" y="2049146"/>
                  </a:lnTo>
                  <a:lnTo>
                    <a:pt x="949099" y="2051051"/>
                  </a:lnTo>
                  <a:lnTo>
                    <a:pt x="902728" y="1437641"/>
                  </a:lnTo>
                  <a:lnTo>
                    <a:pt x="894153" y="1423988"/>
                  </a:lnTo>
                  <a:lnTo>
                    <a:pt x="890024" y="1417321"/>
                  </a:lnTo>
                  <a:lnTo>
                    <a:pt x="885895" y="1410018"/>
                  </a:lnTo>
                  <a:lnTo>
                    <a:pt x="882084" y="1403033"/>
                  </a:lnTo>
                  <a:lnTo>
                    <a:pt x="879226" y="1396048"/>
                  </a:lnTo>
                  <a:lnTo>
                    <a:pt x="876050" y="1389063"/>
                  </a:lnTo>
                  <a:lnTo>
                    <a:pt x="873191" y="1381443"/>
                  </a:lnTo>
                  <a:lnTo>
                    <a:pt x="872874" y="1375728"/>
                  </a:lnTo>
                  <a:lnTo>
                    <a:pt x="870650" y="1353186"/>
                  </a:lnTo>
                  <a:lnTo>
                    <a:pt x="864933" y="1293496"/>
                  </a:lnTo>
                  <a:lnTo>
                    <a:pt x="856676" y="1203643"/>
                  </a:lnTo>
                  <a:lnTo>
                    <a:pt x="847465" y="1091248"/>
                  </a:lnTo>
                  <a:lnTo>
                    <a:pt x="828726" y="815023"/>
                  </a:lnTo>
                  <a:lnTo>
                    <a:pt x="824915" y="811848"/>
                  </a:lnTo>
                  <a:lnTo>
                    <a:pt x="821739" y="808038"/>
                  </a:lnTo>
                  <a:lnTo>
                    <a:pt x="813799" y="800736"/>
                  </a:lnTo>
                  <a:lnTo>
                    <a:pt x="813481" y="800101"/>
                  </a:lnTo>
                  <a:lnTo>
                    <a:pt x="812529" y="801053"/>
                  </a:lnTo>
                  <a:lnTo>
                    <a:pt x="811893" y="803911"/>
                  </a:lnTo>
                  <a:lnTo>
                    <a:pt x="811576" y="809943"/>
                  </a:lnTo>
                  <a:lnTo>
                    <a:pt x="810623" y="818198"/>
                  </a:lnTo>
                  <a:lnTo>
                    <a:pt x="810305" y="841058"/>
                  </a:lnTo>
                  <a:lnTo>
                    <a:pt x="810623" y="872491"/>
                  </a:lnTo>
                  <a:lnTo>
                    <a:pt x="811576" y="909638"/>
                  </a:lnTo>
                  <a:lnTo>
                    <a:pt x="812846" y="951866"/>
                  </a:lnTo>
                  <a:lnTo>
                    <a:pt x="816340" y="1046481"/>
                  </a:lnTo>
                  <a:lnTo>
                    <a:pt x="820786" y="1144906"/>
                  </a:lnTo>
                  <a:lnTo>
                    <a:pt x="825233" y="1236981"/>
                  </a:lnTo>
                  <a:lnTo>
                    <a:pt x="829997" y="1311593"/>
                  </a:lnTo>
                  <a:lnTo>
                    <a:pt x="831903" y="1338581"/>
                  </a:lnTo>
                  <a:lnTo>
                    <a:pt x="833173" y="1357948"/>
                  </a:lnTo>
                  <a:lnTo>
                    <a:pt x="823962" y="1357948"/>
                  </a:lnTo>
                  <a:lnTo>
                    <a:pt x="812211" y="1358266"/>
                  </a:lnTo>
                  <a:lnTo>
                    <a:pt x="798236" y="1357948"/>
                  </a:lnTo>
                  <a:lnTo>
                    <a:pt x="790932" y="1357313"/>
                  </a:lnTo>
                  <a:lnTo>
                    <a:pt x="782991" y="1356678"/>
                  </a:lnTo>
                  <a:lnTo>
                    <a:pt x="775051" y="1355726"/>
                  </a:lnTo>
                  <a:lnTo>
                    <a:pt x="766794" y="1354456"/>
                  </a:lnTo>
                  <a:lnTo>
                    <a:pt x="758536" y="1352551"/>
                  </a:lnTo>
                  <a:lnTo>
                    <a:pt x="749643" y="1350328"/>
                  </a:lnTo>
                  <a:lnTo>
                    <a:pt x="741385" y="1347153"/>
                  </a:lnTo>
                  <a:lnTo>
                    <a:pt x="732810" y="1343978"/>
                  </a:lnTo>
                  <a:lnTo>
                    <a:pt x="724552" y="1340168"/>
                  </a:lnTo>
                  <a:lnTo>
                    <a:pt x="716612" y="1335406"/>
                  </a:lnTo>
                  <a:lnTo>
                    <a:pt x="714389" y="1323976"/>
                  </a:lnTo>
                  <a:lnTo>
                    <a:pt x="712483" y="1310958"/>
                  </a:lnTo>
                  <a:lnTo>
                    <a:pt x="708037" y="1279208"/>
                  </a:lnTo>
                  <a:lnTo>
                    <a:pt x="703908" y="1241108"/>
                  </a:lnTo>
                  <a:lnTo>
                    <a:pt x="699779" y="1198246"/>
                  </a:lnTo>
                  <a:lnTo>
                    <a:pt x="695650" y="1151256"/>
                  </a:lnTo>
                  <a:lnTo>
                    <a:pt x="691521" y="1101726"/>
                  </a:lnTo>
                  <a:lnTo>
                    <a:pt x="687710" y="1050608"/>
                  </a:lnTo>
                  <a:lnTo>
                    <a:pt x="684216" y="998856"/>
                  </a:lnTo>
                  <a:lnTo>
                    <a:pt x="681358" y="948056"/>
                  </a:lnTo>
                  <a:lnTo>
                    <a:pt x="678182" y="899161"/>
                  </a:lnTo>
                  <a:lnTo>
                    <a:pt x="676594" y="852806"/>
                  </a:lnTo>
                  <a:lnTo>
                    <a:pt x="674688" y="811213"/>
                  </a:lnTo>
                  <a:lnTo>
                    <a:pt x="673418" y="774701"/>
                  </a:lnTo>
                  <a:lnTo>
                    <a:pt x="673100" y="744855"/>
                  </a:lnTo>
                  <a:lnTo>
                    <a:pt x="673418" y="732473"/>
                  </a:lnTo>
                  <a:lnTo>
                    <a:pt x="673418" y="722630"/>
                  </a:lnTo>
                  <a:lnTo>
                    <a:pt x="674053" y="715010"/>
                  </a:lnTo>
                  <a:lnTo>
                    <a:pt x="675006" y="709295"/>
                  </a:lnTo>
                  <a:lnTo>
                    <a:pt x="675323" y="704850"/>
                  </a:lnTo>
                  <a:lnTo>
                    <a:pt x="675641" y="699770"/>
                  </a:lnTo>
                  <a:lnTo>
                    <a:pt x="676594" y="695643"/>
                  </a:lnTo>
                  <a:lnTo>
                    <a:pt x="677547" y="691198"/>
                  </a:lnTo>
                  <a:lnTo>
                    <a:pt x="679135" y="686753"/>
                  </a:lnTo>
                  <a:lnTo>
                    <a:pt x="680723" y="682625"/>
                  </a:lnTo>
                  <a:lnTo>
                    <a:pt x="682311" y="678498"/>
                  </a:lnTo>
                  <a:lnTo>
                    <a:pt x="684216" y="674370"/>
                  </a:lnTo>
                  <a:lnTo>
                    <a:pt x="688980" y="666433"/>
                  </a:lnTo>
                  <a:lnTo>
                    <a:pt x="694380" y="658495"/>
                  </a:lnTo>
                  <a:lnTo>
                    <a:pt x="700414" y="650875"/>
                  </a:lnTo>
                  <a:lnTo>
                    <a:pt x="707719" y="643890"/>
                  </a:lnTo>
                  <a:lnTo>
                    <a:pt x="715024" y="636588"/>
                  </a:lnTo>
                  <a:lnTo>
                    <a:pt x="723917" y="630238"/>
                  </a:lnTo>
                  <a:lnTo>
                    <a:pt x="732810" y="623571"/>
                  </a:lnTo>
                  <a:lnTo>
                    <a:pt x="742338" y="617538"/>
                  </a:lnTo>
                  <a:lnTo>
                    <a:pt x="752501" y="611506"/>
                  </a:lnTo>
                  <a:lnTo>
                    <a:pt x="763300" y="605791"/>
                  </a:lnTo>
                  <a:lnTo>
                    <a:pt x="774098" y="600076"/>
                  </a:lnTo>
                  <a:lnTo>
                    <a:pt x="785850" y="594996"/>
                  </a:lnTo>
                  <a:lnTo>
                    <a:pt x="797919" y="589916"/>
                  </a:lnTo>
                  <a:lnTo>
                    <a:pt x="810305" y="585153"/>
                  </a:lnTo>
                  <a:lnTo>
                    <a:pt x="823010" y="580708"/>
                  </a:lnTo>
                  <a:lnTo>
                    <a:pt x="836031" y="576581"/>
                  </a:lnTo>
                  <a:lnTo>
                    <a:pt x="849053" y="572453"/>
                  </a:lnTo>
                  <a:lnTo>
                    <a:pt x="862710" y="568326"/>
                  </a:lnTo>
                  <a:lnTo>
                    <a:pt x="876050" y="564516"/>
                  </a:lnTo>
                  <a:lnTo>
                    <a:pt x="890024" y="561023"/>
                  </a:lnTo>
                  <a:lnTo>
                    <a:pt x="917973" y="554673"/>
                  </a:lnTo>
                  <a:lnTo>
                    <a:pt x="945605" y="548958"/>
                  </a:lnTo>
                  <a:lnTo>
                    <a:pt x="973554" y="544196"/>
                  </a:lnTo>
                  <a:lnTo>
                    <a:pt x="1000551" y="540386"/>
                  </a:lnTo>
                  <a:lnTo>
                    <a:pt x="1004044" y="540068"/>
                  </a:lnTo>
                  <a:lnTo>
                    <a:pt x="1006903" y="539751"/>
                  </a:lnTo>
                  <a:lnTo>
                    <a:pt x="1013573" y="540068"/>
                  </a:lnTo>
                  <a:lnTo>
                    <a:pt x="1102184" y="867411"/>
                  </a:lnTo>
                  <a:lnTo>
                    <a:pt x="1104090" y="854711"/>
                  </a:lnTo>
                  <a:lnTo>
                    <a:pt x="1134580" y="629920"/>
                  </a:lnTo>
                  <a:lnTo>
                    <a:pt x="1126004" y="607696"/>
                  </a:lnTo>
                  <a:lnTo>
                    <a:pt x="1142837" y="578486"/>
                  </a:lnTo>
                  <a:lnTo>
                    <a:pt x="1181585" y="577851"/>
                  </a:lnTo>
                  <a:lnTo>
                    <a:pt x="1197783" y="607696"/>
                  </a:lnTo>
                  <a:lnTo>
                    <a:pt x="1190161" y="634048"/>
                  </a:lnTo>
                  <a:lnTo>
                    <a:pt x="1217792" y="871221"/>
                  </a:lnTo>
                  <a:lnTo>
                    <a:pt x="1290524" y="550546"/>
                  </a:lnTo>
                  <a:lnTo>
                    <a:pt x="1298781" y="546736"/>
                  </a:lnTo>
                  <a:lnTo>
                    <a:pt x="1304816" y="543243"/>
                  </a:lnTo>
                  <a:lnTo>
                    <a:pt x="1308627" y="541021"/>
                  </a:lnTo>
                  <a:lnTo>
                    <a:pt x="1309580" y="540386"/>
                  </a:lnTo>
                  <a:lnTo>
                    <a:pt x="1322919" y="538798"/>
                  </a:lnTo>
                  <a:lnTo>
                    <a:pt x="1336576" y="538163"/>
                  </a:lnTo>
                  <a:close/>
                  <a:moveTo>
                    <a:pt x="498483" y="458789"/>
                  </a:moveTo>
                  <a:lnTo>
                    <a:pt x="502617" y="458789"/>
                  </a:lnTo>
                  <a:lnTo>
                    <a:pt x="508660" y="488634"/>
                  </a:lnTo>
                  <a:lnTo>
                    <a:pt x="557318" y="729933"/>
                  </a:lnTo>
                  <a:lnTo>
                    <a:pt x="558590" y="719138"/>
                  </a:lnTo>
                  <a:lnTo>
                    <a:pt x="577354" y="533084"/>
                  </a:lnTo>
                  <a:lnTo>
                    <a:pt x="571947" y="514669"/>
                  </a:lnTo>
                  <a:lnTo>
                    <a:pt x="577672" y="501651"/>
                  </a:lnTo>
                  <a:lnTo>
                    <a:pt x="582442" y="490539"/>
                  </a:lnTo>
                  <a:lnTo>
                    <a:pt x="606294" y="490221"/>
                  </a:lnTo>
                  <a:lnTo>
                    <a:pt x="610747" y="501969"/>
                  </a:lnTo>
                  <a:lnTo>
                    <a:pt x="616471" y="514669"/>
                  </a:lnTo>
                  <a:lnTo>
                    <a:pt x="611701" y="536576"/>
                  </a:lnTo>
                  <a:lnTo>
                    <a:pt x="622196" y="655955"/>
                  </a:lnTo>
                  <a:lnTo>
                    <a:pt x="618061" y="664845"/>
                  </a:lnTo>
                  <a:lnTo>
                    <a:pt x="614563" y="673735"/>
                  </a:lnTo>
                  <a:lnTo>
                    <a:pt x="611701" y="682308"/>
                  </a:lnTo>
                  <a:lnTo>
                    <a:pt x="609475" y="691198"/>
                  </a:lnTo>
                  <a:lnTo>
                    <a:pt x="607566" y="699770"/>
                  </a:lnTo>
                  <a:lnTo>
                    <a:pt x="605976" y="708025"/>
                  </a:lnTo>
                  <a:lnTo>
                    <a:pt x="604704" y="716598"/>
                  </a:lnTo>
                  <a:lnTo>
                    <a:pt x="604068" y="724853"/>
                  </a:lnTo>
                  <a:lnTo>
                    <a:pt x="603750" y="735330"/>
                  </a:lnTo>
                  <a:lnTo>
                    <a:pt x="603432" y="747395"/>
                  </a:lnTo>
                  <a:lnTo>
                    <a:pt x="602796" y="777240"/>
                  </a:lnTo>
                  <a:lnTo>
                    <a:pt x="603750" y="812165"/>
                  </a:lnTo>
                  <a:lnTo>
                    <a:pt x="604704" y="851535"/>
                  </a:lnTo>
                  <a:lnTo>
                    <a:pt x="606612" y="894715"/>
                  </a:lnTo>
                  <a:lnTo>
                    <a:pt x="609475" y="941070"/>
                  </a:lnTo>
                  <a:lnTo>
                    <a:pt x="612019" y="988695"/>
                  </a:lnTo>
                  <a:lnTo>
                    <a:pt x="615199" y="1037273"/>
                  </a:lnTo>
                  <a:lnTo>
                    <a:pt x="619015" y="1085533"/>
                  </a:lnTo>
                  <a:lnTo>
                    <a:pt x="622832" y="1132523"/>
                  </a:lnTo>
                  <a:lnTo>
                    <a:pt x="626648" y="1177608"/>
                  </a:lnTo>
                  <a:lnTo>
                    <a:pt x="630465" y="1219200"/>
                  </a:lnTo>
                  <a:lnTo>
                    <a:pt x="634599" y="1256983"/>
                  </a:lnTo>
                  <a:lnTo>
                    <a:pt x="638415" y="1289685"/>
                  </a:lnTo>
                  <a:lnTo>
                    <a:pt x="641595" y="1316038"/>
                  </a:lnTo>
                  <a:lnTo>
                    <a:pt x="643504" y="1326833"/>
                  </a:lnTo>
                  <a:lnTo>
                    <a:pt x="645094" y="1335405"/>
                  </a:lnTo>
                  <a:lnTo>
                    <a:pt x="646366" y="1339215"/>
                  </a:lnTo>
                  <a:lnTo>
                    <a:pt x="648910" y="1348423"/>
                  </a:lnTo>
                  <a:lnTo>
                    <a:pt x="651773" y="1356678"/>
                  </a:lnTo>
                  <a:lnTo>
                    <a:pt x="655907" y="1364615"/>
                  </a:lnTo>
                  <a:lnTo>
                    <a:pt x="660677" y="1372235"/>
                  </a:lnTo>
                  <a:lnTo>
                    <a:pt x="666084" y="1379538"/>
                  </a:lnTo>
                  <a:lnTo>
                    <a:pt x="671808" y="1386205"/>
                  </a:lnTo>
                  <a:lnTo>
                    <a:pt x="678487" y="1392238"/>
                  </a:lnTo>
                  <a:lnTo>
                    <a:pt x="685801" y="1398270"/>
                  </a:lnTo>
                  <a:lnTo>
                    <a:pt x="653681" y="1631951"/>
                  </a:lnTo>
                  <a:lnTo>
                    <a:pt x="644458" y="1700213"/>
                  </a:lnTo>
                  <a:lnTo>
                    <a:pt x="640323" y="1698626"/>
                  </a:lnTo>
                  <a:lnTo>
                    <a:pt x="636189" y="1696721"/>
                  </a:lnTo>
                  <a:lnTo>
                    <a:pt x="630783" y="1694181"/>
                  </a:lnTo>
                  <a:lnTo>
                    <a:pt x="625058" y="1690053"/>
                  </a:lnTo>
                  <a:lnTo>
                    <a:pt x="622196" y="1687831"/>
                  </a:lnTo>
                  <a:lnTo>
                    <a:pt x="619333" y="1685291"/>
                  </a:lnTo>
                  <a:lnTo>
                    <a:pt x="617743" y="1683386"/>
                  </a:lnTo>
                  <a:lnTo>
                    <a:pt x="616153" y="1681163"/>
                  </a:lnTo>
                  <a:lnTo>
                    <a:pt x="612973" y="1675766"/>
                  </a:lnTo>
                  <a:lnTo>
                    <a:pt x="610429" y="1669733"/>
                  </a:lnTo>
                  <a:lnTo>
                    <a:pt x="608203" y="1663383"/>
                  </a:lnTo>
                  <a:lnTo>
                    <a:pt x="604704" y="1652906"/>
                  </a:lnTo>
                  <a:lnTo>
                    <a:pt x="603750" y="1648778"/>
                  </a:lnTo>
                  <a:lnTo>
                    <a:pt x="599934" y="1608138"/>
                  </a:lnTo>
                  <a:lnTo>
                    <a:pt x="589121" y="1487488"/>
                  </a:lnTo>
                  <a:lnTo>
                    <a:pt x="578944" y="1601788"/>
                  </a:lnTo>
                  <a:lnTo>
                    <a:pt x="574810" y="1648778"/>
                  </a:lnTo>
                  <a:lnTo>
                    <a:pt x="573537" y="1652906"/>
                  </a:lnTo>
                  <a:lnTo>
                    <a:pt x="570039" y="1663383"/>
                  </a:lnTo>
                  <a:lnTo>
                    <a:pt x="567813" y="1669733"/>
                  </a:lnTo>
                  <a:lnTo>
                    <a:pt x="565269" y="1675766"/>
                  </a:lnTo>
                  <a:lnTo>
                    <a:pt x="562088" y="1681163"/>
                  </a:lnTo>
                  <a:lnTo>
                    <a:pt x="560498" y="1683386"/>
                  </a:lnTo>
                  <a:lnTo>
                    <a:pt x="558908" y="1685291"/>
                  </a:lnTo>
                  <a:lnTo>
                    <a:pt x="554456" y="1689418"/>
                  </a:lnTo>
                  <a:lnTo>
                    <a:pt x="550321" y="1692276"/>
                  </a:lnTo>
                  <a:lnTo>
                    <a:pt x="546187" y="1695133"/>
                  </a:lnTo>
                  <a:lnTo>
                    <a:pt x="542371" y="1697356"/>
                  </a:lnTo>
                  <a:lnTo>
                    <a:pt x="536328" y="1699578"/>
                  </a:lnTo>
                  <a:lnTo>
                    <a:pt x="534102" y="1700213"/>
                  </a:lnTo>
                  <a:lnTo>
                    <a:pt x="524561" y="1631951"/>
                  </a:lnTo>
                  <a:lnTo>
                    <a:pt x="487670" y="1361440"/>
                  </a:lnTo>
                  <a:lnTo>
                    <a:pt x="463182" y="1356360"/>
                  </a:lnTo>
                  <a:lnTo>
                    <a:pt x="452369" y="1297305"/>
                  </a:lnTo>
                  <a:lnTo>
                    <a:pt x="440920" y="1236345"/>
                  </a:lnTo>
                  <a:lnTo>
                    <a:pt x="434559" y="1201838"/>
                  </a:lnTo>
                  <a:lnTo>
                    <a:pt x="428835" y="1190308"/>
                  </a:lnTo>
                  <a:lnTo>
                    <a:pt x="424064" y="1179195"/>
                  </a:lnTo>
                  <a:lnTo>
                    <a:pt x="419930" y="1167448"/>
                  </a:lnTo>
                  <a:lnTo>
                    <a:pt x="418022" y="1161415"/>
                  </a:lnTo>
                  <a:lnTo>
                    <a:pt x="416113" y="1155383"/>
                  </a:lnTo>
                  <a:lnTo>
                    <a:pt x="415796" y="1150938"/>
                  </a:lnTo>
                  <a:lnTo>
                    <a:pt x="411979" y="1094423"/>
                  </a:lnTo>
                  <a:lnTo>
                    <a:pt x="406573" y="1016318"/>
                  </a:lnTo>
                  <a:lnTo>
                    <a:pt x="400212" y="915035"/>
                  </a:lnTo>
                  <a:lnTo>
                    <a:pt x="389081" y="686118"/>
                  </a:lnTo>
                  <a:lnTo>
                    <a:pt x="388763" y="686118"/>
                  </a:lnTo>
                  <a:lnTo>
                    <a:pt x="384629" y="681038"/>
                  </a:lnTo>
                  <a:lnTo>
                    <a:pt x="379540" y="674370"/>
                  </a:lnTo>
                  <a:lnTo>
                    <a:pt x="379222" y="674053"/>
                  </a:lnTo>
                  <a:lnTo>
                    <a:pt x="378904" y="674370"/>
                  </a:lnTo>
                  <a:lnTo>
                    <a:pt x="378586" y="676275"/>
                  </a:lnTo>
                  <a:lnTo>
                    <a:pt x="377632" y="685483"/>
                  </a:lnTo>
                  <a:lnTo>
                    <a:pt x="377632" y="700088"/>
                  </a:lnTo>
                  <a:lnTo>
                    <a:pt x="377632" y="720090"/>
                  </a:lnTo>
                  <a:lnTo>
                    <a:pt x="378586" y="772795"/>
                  </a:lnTo>
                  <a:lnTo>
                    <a:pt x="380176" y="836613"/>
                  </a:lnTo>
                  <a:lnTo>
                    <a:pt x="382721" y="906145"/>
                  </a:lnTo>
                  <a:lnTo>
                    <a:pt x="385265" y="975043"/>
                  </a:lnTo>
                  <a:lnTo>
                    <a:pt x="387491" y="1036955"/>
                  </a:lnTo>
                  <a:lnTo>
                    <a:pt x="390035" y="1086168"/>
                  </a:lnTo>
                  <a:lnTo>
                    <a:pt x="391625" y="1114108"/>
                  </a:lnTo>
                  <a:lnTo>
                    <a:pt x="385901" y="1114425"/>
                  </a:lnTo>
                  <a:lnTo>
                    <a:pt x="378586" y="1114425"/>
                  </a:lnTo>
                  <a:lnTo>
                    <a:pt x="370317" y="1114425"/>
                  </a:lnTo>
                  <a:lnTo>
                    <a:pt x="360776" y="1113155"/>
                  </a:lnTo>
                  <a:lnTo>
                    <a:pt x="356006" y="1112520"/>
                  </a:lnTo>
                  <a:lnTo>
                    <a:pt x="350600" y="1111568"/>
                  </a:lnTo>
                  <a:lnTo>
                    <a:pt x="345193" y="1109980"/>
                  </a:lnTo>
                  <a:lnTo>
                    <a:pt x="340423" y="1108075"/>
                  </a:lnTo>
                  <a:lnTo>
                    <a:pt x="335016" y="1105535"/>
                  </a:lnTo>
                  <a:lnTo>
                    <a:pt x="329928" y="1102678"/>
                  </a:lnTo>
                  <a:lnTo>
                    <a:pt x="324521" y="1099503"/>
                  </a:lnTo>
                  <a:lnTo>
                    <a:pt x="319751" y="1095693"/>
                  </a:lnTo>
                  <a:lnTo>
                    <a:pt x="318161" y="1085215"/>
                  </a:lnTo>
                  <a:lnTo>
                    <a:pt x="317207" y="1073150"/>
                  </a:lnTo>
                  <a:lnTo>
                    <a:pt x="314662" y="1050290"/>
                  </a:lnTo>
                  <a:lnTo>
                    <a:pt x="312754" y="1023303"/>
                  </a:lnTo>
                  <a:lnTo>
                    <a:pt x="311164" y="994093"/>
                  </a:lnTo>
                  <a:lnTo>
                    <a:pt x="309574" y="962660"/>
                  </a:lnTo>
                  <a:lnTo>
                    <a:pt x="307030" y="895350"/>
                  </a:lnTo>
                  <a:lnTo>
                    <a:pt x="304486" y="826453"/>
                  </a:lnTo>
                  <a:lnTo>
                    <a:pt x="303531" y="761365"/>
                  </a:lnTo>
                  <a:lnTo>
                    <a:pt x="303213" y="704533"/>
                  </a:lnTo>
                  <a:lnTo>
                    <a:pt x="303213" y="681355"/>
                  </a:lnTo>
                  <a:lnTo>
                    <a:pt x="303531" y="661670"/>
                  </a:lnTo>
                  <a:lnTo>
                    <a:pt x="304168" y="646748"/>
                  </a:lnTo>
                  <a:lnTo>
                    <a:pt x="305122" y="637223"/>
                  </a:lnTo>
                  <a:lnTo>
                    <a:pt x="305758" y="626745"/>
                  </a:lnTo>
                  <a:lnTo>
                    <a:pt x="307030" y="616586"/>
                  </a:lnTo>
                  <a:lnTo>
                    <a:pt x="308620" y="606426"/>
                  </a:lnTo>
                  <a:lnTo>
                    <a:pt x="311482" y="596901"/>
                  </a:lnTo>
                  <a:lnTo>
                    <a:pt x="314344" y="587694"/>
                  </a:lnTo>
                  <a:lnTo>
                    <a:pt x="318161" y="579121"/>
                  </a:lnTo>
                  <a:lnTo>
                    <a:pt x="321977" y="570231"/>
                  </a:lnTo>
                  <a:lnTo>
                    <a:pt x="326430" y="561976"/>
                  </a:lnTo>
                  <a:lnTo>
                    <a:pt x="331836" y="554039"/>
                  </a:lnTo>
                  <a:lnTo>
                    <a:pt x="336924" y="546736"/>
                  </a:lnTo>
                  <a:lnTo>
                    <a:pt x="342649" y="539434"/>
                  </a:lnTo>
                  <a:lnTo>
                    <a:pt x="349009" y="532449"/>
                  </a:lnTo>
                  <a:lnTo>
                    <a:pt x="355370" y="526099"/>
                  </a:lnTo>
                  <a:lnTo>
                    <a:pt x="362367" y="519749"/>
                  </a:lnTo>
                  <a:lnTo>
                    <a:pt x="369363" y="513716"/>
                  </a:lnTo>
                  <a:lnTo>
                    <a:pt x="376996" y="508001"/>
                  </a:lnTo>
                  <a:lnTo>
                    <a:pt x="383675" y="502921"/>
                  </a:lnTo>
                  <a:lnTo>
                    <a:pt x="390035" y="498794"/>
                  </a:lnTo>
                  <a:lnTo>
                    <a:pt x="397350" y="494349"/>
                  </a:lnTo>
                  <a:lnTo>
                    <a:pt x="404346" y="490539"/>
                  </a:lnTo>
                  <a:lnTo>
                    <a:pt x="411661" y="486729"/>
                  </a:lnTo>
                  <a:lnTo>
                    <a:pt x="418658" y="483236"/>
                  </a:lnTo>
                  <a:lnTo>
                    <a:pt x="426290" y="479744"/>
                  </a:lnTo>
                  <a:lnTo>
                    <a:pt x="433287" y="476886"/>
                  </a:lnTo>
                  <a:lnTo>
                    <a:pt x="448870" y="471171"/>
                  </a:lnTo>
                  <a:lnTo>
                    <a:pt x="463818" y="466091"/>
                  </a:lnTo>
                  <a:lnTo>
                    <a:pt x="479401" y="461964"/>
                  </a:lnTo>
                  <a:lnTo>
                    <a:pt x="494985" y="459106"/>
                  </a:lnTo>
                  <a:lnTo>
                    <a:pt x="498483" y="458789"/>
                  </a:lnTo>
                  <a:close/>
                  <a:moveTo>
                    <a:pt x="702090" y="457201"/>
                  </a:moveTo>
                  <a:lnTo>
                    <a:pt x="710728" y="457519"/>
                  </a:lnTo>
                  <a:lnTo>
                    <a:pt x="719367" y="458791"/>
                  </a:lnTo>
                  <a:lnTo>
                    <a:pt x="728005" y="460700"/>
                  </a:lnTo>
                  <a:lnTo>
                    <a:pt x="736323" y="462927"/>
                  </a:lnTo>
                  <a:lnTo>
                    <a:pt x="744642" y="465790"/>
                  </a:lnTo>
                  <a:lnTo>
                    <a:pt x="752960" y="469290"/>
                  </a:lnTo>
                  <a:lnTo>
                    <a:pt x="760959" y="473426"/>
                  </a:lnTo>
                  <a:lnTo>
                    <a:pt x="768317" y="477562"/>
                  </a:lnTo>
                  <a:lnTo>
                    <a:pt x="775996" y="482334"/>
                  </a:lnTo>
                  <a:lnTo>
                    <a:pt x="783674" y="487424"/>
                  </a:lnTo>
                  <a:lnTo>
                    <a:pt x="790713" y="492514"/>
                  </a:lnTo>
                  <a:lnTo>
                    <a:pt x="797752" y="498240"/>
                  </a:lnTo>
                  <a:lnTo>
                    <a:pt x="804470" y="503967"/>
                  </a:lnTo>
                  <a:lnTo>
                    <a:pt x="810869" y="510012"/>
                  </a:lnTo>
                  <a:lnTo>
                    <a:pt x="814388" y="513193"/>
                  </a:lnTo>
                  <a:lnTo>
                    <a:pt x="799031" y="518919"/>
                  </a:lnTo>
                  <a:lnTo>
                    <a:pt x="784634" y="524328"/>
                  </a:lnTo>
                  <a:lnTo>
                    <a:pt x="771197" y="530372"/>
                  </a:lnTo>
                  <a:lnTo>
                    <a:pt x="757759" y="535780"/>
                  </a:lnTo>
                  <a:lnTo>
                    <a:pt x="745282" y="541825"/>
                  </a:lnTo>
                  <a:lnTo>
                    <a:pt x="733764" y="548506"/>
                  </a:lnTo>
                  <a:lnTo>
                    <a:pt x="722246" y="554869"/>
                  </a:lnTo>
                  <a:lnTo>
                    <a:pt x="711688" y="561231"/>
                  </a:lnTo>
                  <a:lnTo>
                    <a:pt x="701770" y="567594"/>
                  </a:lnTo>
                  <a:lnTo>
                    <a:pt x="692172" y="574275"/>
                  </a:lnTo>
                  <a:lnTo>
                    <a:pt x="683534" y="580638"/>
                  </a:lnTo>
                  <a:lnTo>
                    <a:pt x="675215" y="587955"/>
                  </a:lnTo>
                  <a:lnTo>
                    <a:pt x="667537" y="594636"/>
                  </a:lnTo>
                  <a:lnTo>
                    <a:pt x="660498" y="601635"/>
                  </a:lnTo>
                  <a:lnTo>
                    <a:pt x="653779" y="608634"/>
                  </a:lnTo>
                  <a:lnTo>
                    <a:pt x="647700" y="615951"/>
                  </a:lnTo>
                  <a:lnTo>
                    <a:pt x="670096" y="482334"/>
                  </a:lnTo>
                  <a:lnTo>
                    <a:pt x="672656" y="467381"/>
                  </a:lnTo>
                  <a:lnTo>
                    <a:pt x="677775" y="464200"/>
                  </a:lnTo>
                  <a:lnTo>
                    <a:pt x="681614" y="461655"/>
                  </a:lnTo>
                  <a:lnTo>
                    <a:pt x="683854" y="459746"/>
                  </a:lnTo>
                  <a:lnTo>
                    <a:pt x="684494" y="459110"/>
                  </a:lnTo>
                  <a:lnTo>
                    <a:pt x="693452" y="457519"/>
                  </a:lnTo>
                  <a:lnTo>
                    <a:pt x="702090" y="457201"/>
                  </a:lnTo>
                  <a:close/>
                  <a:moveTo>
                    <a:pt x="1819767" y="419101"/>
                  </a:moveTo>
                  <a:lnTo>
                    <a:pt x="1828029" y="419418"/>
                  </a:lnTo>
                  <a:lnTo>
                    <a:pt x="1836609" y="420687"/>
                  </a:lnTo>
                  <a:lnTo>
                    <a:pt x="1845189" y="422272"/>
                  </a:lnTo>
                  <a:lnTo>
                    <a:pt x="1853451" y="424810"/>
                  </a:lnTo>
                  <a:lnTo>
                    <a:pt x="1862030" y="427347"/>
                  </a:lnTo>
                  <a:lnTo>
                    <a:pt x="1869657" y="431153"/>
                  </a:lnTo>
                  <a:lnTo>
                    <a:pt x="1877601" y="434959"/>
                  </a:lnTo>
                  <a:lnTo>
                    <a:pt x="1885545" y="439400"/>
                  </a:lnTo>
                  <a:lnTo>
                    <a:pt x="1893172" y="443840"/>
                  </a:lnTo>
                  <a:lnTo>
                    <a:pt x="1900480" y="449232"/>
                  </a:lnTo>
                  <a:lnTo>
                    <a:pt x="1907789" y="454307"/>
                  </a:lnTo>
                  <a:lnTo>
                    <a:pt x="1914462" y="460016"/>
                  </a:lnTo>
                  <a:lnTo>
                    <a:pt x="1921453" y="465725"/>
                  </a:lnTo>
                  <a:lnTo>
                    <a:pt x="1927809" y="471434"/>
                  </a:lnTo>
                  <a:lnTo>
                    <a:pt x="1937977" y="481901"/>
                  </a:lnTo>
                  <a:lnTo>
                    <a:pt x="1947193" y="492051"/>
                  </a:lnTo>
                  <a:lnTo>
                    <a:pt x="1955455" y="502201"/>
                  </a:lnTo>
                  <a:lnTo>
                    <a:pt x="1962763" y="511399"/>
                  </a:lnTo>
                  <a:lnTo>
                    <a:pt x="1968483" y="520279"/>
                  </a:lnTo>
                  <a:lnTo>
                    <a:pt x="1973250" y="528209"/>
                  </a:lnTo>
                  <a:lnTo>
                    <a:pt x="1976427" y="534552"/>
                  </a:lnTo>
                  <a:lnTo>
                    <a:pt x="1977381" y="537090"/>
                  </a:lnTo>
                  <a:lnTo>
                    <a:pt x="1977698" y="539310"/>
                  </a:lnTo>
                  <a:lnTo>
                    <a:pt x="1979923" y="545654"/>
                  </a:lnTo>
                  <a:lnTo>
                    <a:pt x="1981829" y="552949"/>
                  </a:lnTo>
                  <a:lnTo>
                    <a:pt x="1983418" y="561512"/>
                  </a:lnTo>
                  <a:lnTo>
                    <a:pt x="1984689" y="571345"/>
                  </a:lnTo>
                  <a:lnTo>
                    <a:pt x="1985643" y="582129"/>
                  </a:lnTo>
                  <a:lnTo>
                    <a:pt x="1986914" y="594181"/>
                  </a:lnTo>
                  <a:lnTo>
                    <a:pt x="1988185" y="620507"/>
                  </a:lnTo>
                  <a:lnTo>
                    <a:pt x="1989138" y="649687"/>
                  </a:lnTo>
                  <a:lnTo>
                    <a:pt x="1989138" y="681404"/>
                  </a:lnTo>
                  <a:lnTo>
                    <a:pt x="1988820" y="715025"/>
                  </a:lnTo>
                  <a:lnTo>
                    <a:pt x="1987549" y="749914"/>
                  </a:lnTo>
                  <a:lnTo>
                    <a:pt x="1986596" y="785438"/>
                  </a:lnTo>
                  <a:lnTo>
                    <a:pt x="1984689" y="820961"/>
                  </a:lnTo>
                  <a:lnTo>
                    <a:pt x="1982783" y="856485"/>
                  </a:lnTo>
                  <a:lnTo>
                    <a:pt x="1980558" y="890423"/>
                  </a:lnTo>
                  <a:lnTo>
                    <a:pt x="1978016" y="922775"/>
                  </a:lnTo>
                  <a:lnTo>
                    <a:pt x="1975474" y="952906"/>
                  </a:lnTo>
                  <a:lnTo>
                    <a:pt x="1973250" y="979866"/>
                  </a:lnTo>
                  <a:lnTo>
                    <a:pt x="1970707" y="1003972"/>
                  </a:lnTo>
                  <a:lnTo>
                    <a:pt x="1968801" y="1018244"/>
                  </a:lnTo>
                  <a:lnTo>
                    <a:pt x="1967212" y="1030614"/>
                  </a:lnTo>
                  <a:lnTo>
                    <a:pt x="1957997" y="1035689"/>
                  </a:lnTo>
                  <a:lnTo>
                    <a:pt x="1948464" y="1039812"/>
                  </a:lnTo>
                  <a:lnTo>
                    <a:pt x="1939884" y="1042984"/>
                  </a:lnTo>
                  <a:lnTo>
                    <a:pt x="1931622" y="1045522"/>
                  </a:lnTo>
                  <a:lnTo>
                    <a:pt x="1923995" y="1047107"/>
                  </a:lnTo>
                  <a:lnTo>
                    <a:pt x="1920500" y="1047107"/>
                  </a:lnTo>
                  <a:lnTo>
                    <a:pt x="1917322" y="1047425"/>
                  </a:lnTo>
                  <a:lnTo>
                    <a:pt x="1914145" y="1047107"/>
                  </a:lnTo>
                  <a:lnTo>
                    <a:pt x="1911285" y="1046790"/>
                  </a:lnTo>
                  <a:lnTo>
                    <a:pt x="1908425" y="1045522"/>
                  </a:lnTo>
                  <a:lnTo>
                    <a:pt x="1906200" y="1044570"/>
                  </a:lnTo>
                  <a:lnTo>
                    <a:pt x="1907789" y="1016024"/>
                  </a:lnTo>
                  <a:lnTo>
                    <a:pt x="1909378" y="968765"/>
                  </a:lnTo>
                  <a:lnTo>
                    <a:pt x="1910331" y="910088"/>
                  </a:lnTo>
                  <a:lnTo>
                    <a:pt x="1911602" y="845701"/>
                  </a:lnTo>
                  <a:lnTo>
                    <a:pt x="1912238" y="781314"/>
                  </a:lnTo>
                  <a:lnTo>
                    <a:pt x="1912238" y="722320"/>
                  </a:lnTo>
                  <a:lnTo>
                    <a:pt x="1911920" y="696629"/>
                  </a:lnTo>
                  <a:lnTo>
                    <a:pt x="1911602" y="674426"/>
                  </a:lnTo>
                  <a:lnTo>
                    <a:pt x="1910649" y="656982"/>
                  </a:lnTo>
                  <a:lnTo>
                    <a:pt x="1910014" y="644295"/>
                  </a:lnTo>
                  <a:lnTo>
                    <a:pt x="1909696" y="639537"/>
                  </a:lnTo>
                  <a:lnTo>
                    <a:pt x="1909060" y="636682"/>
                  </a:lnTo>
                  <a:lnTo>
                    <a:pt x="1908107" y="635414"/>
                  </a:lnTo>
                  <a:lnTo>
                    <a:pt x="1907789" y="635414"/>
                  </a:lnTo>
                  <a:lnTo>
                    <a:pt x="1907471" y="635731"/>
                  </a:lnTo>
                  <a:lnTo>
                    <a:pt x="1902387" y="644295"/>
                  </a:lnTo>
                  <a:lnTo>
                    <a:pt x="1897938" y="653175"/>
                  </a:lnTo>
                  <a:lnTo>
                    <a:pt x="1896985" y="655713"/>
                  </a:lnTo>
                  <a:lnTo>
                    <a:pt x="1881732" y="956395"/>
                  </a:lnTo>
                  <a:lnTo>
                    <a:pt x="1876966" y="1027760"/>
                  </a:lnTo>
                  <a:lnTo>
                    <a:pt x="1872835" y="1088340"/>
                  </a:lnTo>
                  <a:lnTo>
                    <a:pt x="1870928" y="1111811"/>
                  </a:lnTo>
                  <a:lnTo>
                    <a:pt x="1870610" y="1115935"/>
                  </a:lnTo>
                  <a:lnTo>
                    <a:pt x="1867750" y="1127670"/>
                  </a:lnTo>
                  <a:lnTo>
                    <a:pt x="1866797" y="1132428"/>
                  </a:lnTo>
                  <a:lnTo>
                    <a:pt x="1864890" y="1136868"/>
                  </a:lnTo>
                  <a:lnTo>
                    <a:pt x="1862348" y="1141309"/>
                  </a:lnTo>
                  <a:lnTo>
                    <a:pt x="1859170" y="1145432"/>
                  </a:lnTo>
                  <a:lnTo>
                    <a:pt x="1854722" y="1150507"/>
                  </a:lnTo>
                  <a:lnTo>
                    <a:pt x="1848684" y="1155581"/>
                  </a:lnTo>
                  <a:lnTo>
                    <a:pt x="1847731" y="1163194"/>
                  </a:lnTo>
                  <a:lnTo>
                    <a:pt x="1833431" y="1252320"/>
                  </a:lnTo>
                  <a:lnTo>
                    <a:pt x="1822627" y="1317024"/>
                  </a:lnTo>
                  <a:lnTo>
                    <a:pt x="1808010" y="1320513"/>
                  </a:lnTo>
                  <a:lnTo>
                    <a:pt x="1770513" y="1592332"/>
                  </a:lnTo>
                  <a:lnTo>
                    <a:pt x="1760980" y="1660525"/>
                  </a:lnTo>
                  <a:lnTo>
                    <a:pt x="1757166" y="1658939"/>
                  </a:lnTo>
                  <a:lnTo>
                    <a:pt x="1753035" y="1657036"/>
                  </a:lnTo>
                  <a:lnTo>
                    <a:pt x="1747951" y="1654499"/>
                  </a:lnTo>
                  <a:lnTo>
                    <a:pt x="1742231" y="1650693"/>
                  </a:lnTo>
                  <a:lnTo>
                    <a:pt x="1739054" y="1648472"/>
                  </a:lnTo>
                  <a:lnTo>
                    <a:pt x="1736511" y="1645618"/>
                  </a:lnTo>
                  <a:lnTo>
                    <a:pt x="1734605" y="1643715"/>
                  </a:lnTo>
                  <a:lnTo>
                    <a:pt x="1733016" y="1641495"/>
                  </a:lnTo>
                  <a:lnTo>
                    <a:pt x="1730156" y="1636103"/>
                  </a:lnTo>
                  <a:lnTo>
                    <a:pt x="1727614" y="1630076"/>
                  </a:lnTo>
                  <a:lnTo>
                    <a:pt x="1725390" y="1624050"/>
                  </a:lnTo>
                  <a:lnTo>
                    <a:pt x="1721894" y="1613583"/>
                  </a:lnTo>
                  <a:lnTo>
                    <a:pt x="1720305" y="1609143"/>
                  </a:lnTo>
                  <a:lnTo>
                    <a:pt x="1717128" y="1568861"/>
                  </a:lnTo>
                  <a:lnTo>
                    <a:pt x="1706006" y="1448334"/>
                  </a:lnTo>
                  <a:lnTo>
                    <a:pt x="1695837" y="1562201"/>
                  </a:lnTo>
                  <a:lnTo>
                    <a:pt x="1691706" y="1609143"/>
                  </a:lnTo>
                  <a:lnTo>
                    <a:pt x="1690753" y="1613583"/>
                  </a:lnTo>
                  <a:lnTo>
                    <a:pt x="1687257" y="1624050"/>
                  </a:lnTo>
                  <a:lnTo>
                    <a:pt x="1685033" y="1630076"/>
                  </a:lnTo>
                  <a:lnTo>
                    <a:pt x="1681855" y="1636103"/>
                  </a:lnTo>
                  <a:lnTo>
                    <a:pt x="1678995" y="1641495"/>
                  </a:lnTo>
                  <a:lnTo>
                    <a:pt x="1677406" y="1643715"/>
                  </a:lnTo>
                  <a:lnTo>
                    <a:pt x="1675818" y="1645618"/>
                  </a:lnTo>
                  <a:lnTo>
                    <a:pt x="1671369" y="1649741"/>
                  </a:lnTo>
                  <a:lnTo>
                    <a:pt x="1667238" y="1652913"/>
                  </a:lnTo>
                  <a:lnTo>
                    <a:pt x="1663107" y="1655767"/>
                  </a:lnTo>
                  <a:lnTo>
                    <a:pt x="1658976" y="1657670"/>
                  </a:lnTo>
                  <a:lnTo>
                    <a:pt x="1653256" y="1659891"/>
                  </a:lnTo>
                  <a:lnTo>
                    <a:pt x="1651032" y="1660525"/>
                  </a:lnTo>
                  <a:lnTo>
                    <a:pt x="1641816" y="1592332"/>
                  </a:lnTo>
                  <a:lnTo>
                    <a:pt x="1614488" y="1395366"/>
                  </a:lnTo>
                  <a:lnTo>
                    <a:pt x="1621161" y="1389657"/>
                  </a:lnTo>
                  <a:lnTo>
                    <a:pt x="1627199" y="1383313"/>
                  </a:lnTo>
                  <a:lnTo>
                    <a:pt x="1632283" y="1376653"/>
                  </a:lnTo>
                  <a:lnTo>
                    <a:pt x="1637367" y="1369358"/>
                  </a:lnTo>
                  <a:lnTo>
                    <a:pt x="1641498" y="1362063"/>
                  </a:lnTo>
                  <a:lnTo>
                    <a:pt x="1644994" y="1354133"/>
                  </a:lnTo>
                  <a:lnTo>
                    <a:pt x="1647854" y="1345887"/>
                  </a:lnTo>
                  <a:lnTo>
                    <a:pt x="1650078" y="1337006"/>
                  </a:lnTo>
                  <a:lnTo>
                    <a:pt x="1652620" y="1321464"/>
                  </a:lnTo>
                  <a:lnTo>
                    <a:pt x="1656116" y="1299896"/>
                  </a:lnTo>
                  <a:lnTo>
                    <a:pt x="1659929" y="1270399"/>
                  </a:lnTo>
                  <a:lnTo>
                    <a:pt x="1664378" y="1234875"/>
                  </a:lnTo>
                  <a:lnTo>
                    <a:pt x="1668827" y="1195546"/>
                  </a:lnTo>
                  <a:lnTo>
                    <a:pt x="1673275" y="1152410"/>
                  </a:lnTo>
                  <a:lnTo>
                    <a:pt x="1678360" y="1106419"/>
                  </a:lnTo>
                  <a:lnTo>
                    <a:pt x="1683126" y="1058843"/>
                  </a:lnTo>
                  <a:lnTo>
                    <a:pt x="1687575" y="1009998"/>
                  </a:lnTo>
                  <a:lnTo>
                    <a:pt x="1692024" y="961470"/>
                  </a:lnTo>
                  <a:lnTo>
                    <a:pt x="1695837" y="913894"/>
                  </a:lnTo>
                  <a:lnTo>
                    <a:pt x="1699332" y="867903"/>
                  </a:lnTo>
                  <a:lnTo>
                    <a:pt x="1702192" y="824767"/>
                  </a:lnTo>
                  <a:lnTo>
                    <a:pt x="1704417" y="785438"/>
                  </a:lnTo>
                  <a:lnTo>
                    <a:pt x="1705688" y="750548"/>
                  </a:lnTo>
                  <a:lnTo>
                    <a:pt x="1706006" y="721051"/>
                  </a:lnTo>
                  <a:lnTo>
                    <a:pt x="1706006" y="708364"/>
                  </a:lnTo>
                  <a:lnTo>
                    <a:pt x="1705688" y="697897"/>
                  </a:lnTo>
                  <a:lnTo>
                    <a:pt x="1705052" y="688699"/>
                  </a:lnTo>
                  <a:lnTo>
                    <a:pt x="1703781" y="681721"/>
                  </a:lnTo>
                  <a:lnTo>
                    <a:pt x="1701557" y="672840"/>
                  </a:lnTo>
                  <a:lnTo>
                    <a:pt x="1699968" y="668083"/>
                  </a:lnTo>
                  <a:lnTo>
                    <a:pt x="1698061" y="663325"/>
                  </a:lnTo>
                  <a:lnTo>
                    <a:pt x="1695837" y="658567"/>
                  </a:lnTo>
                  <a:lnTo>
                    <a:pt x="1693613" y="653493"/>
                  </a:lnTo>
                  <a:lnTo>
                    <a:pt x="1690753" y="648735"/>
                  </a:lnTo>
                  <a:lnTo>
                    <a:pt x="1687575" y="643660"/>
                  </a:lnTo>
                  <a:lnTo>
                    <a:pt x="1680266" y="633511"/>
                  </a:lnTo>
                  <a:lnTo>
                    <a:pt x="1694566" y="494588"/>
                  </a:lnTo>
                  <a:lnTo>
                    <a:pt x="1689164" y="476509"/>
                  </a:lnTo>
                  <a:lnTo>
                    <a:pt x="1694884" y="463505"/>
                  </a:lnTo>
                  <a:lnTo>
                    <a:pt x="1699650" y="452087"/>
                  </a:lnTo>
                  <a:lnTo>
                    <a:pt x="1723483" y="452087"/>
                  </a:lnTo>
                  <a:lnTo>
                    <a:pt x="1727932" y="463505"/>
                  </a:lnTo>
                  <a:lnTo>
                    <a:pt x="1733016" y="476509"/>
                  </a:lnTo>
                  <a:lnTo>
                    <a:pt x="1728567" y="498077"/>
                  </a:lnTo>
                  <a:lnTo>
                    <a:pt x="1745727" y="694408"/>
                  </a:lnTo>
                  <a:lnTo>
                    <a:pt x="1787672" y="444157"/>
                  </a:lnTo>
                  <a:lnTo>
                    <a:pt x="1790532" y="429250"/>
                  </a:lnTo>
                  <a:lnTo>
                    <a:pt x="1795617" y="425761"/>
                  </a:lnTo>
                  <a:lnTo>
                    <a:pt x="1799430" y="423224"/>
                  </a:lnTo>
                  <a:lnTo>
                    <a:pt x="1801654" y="421321"/>
                  </a:lnTo>
                  <a:lnTo>
                    <a:pt x="1801972" y="420687"/>
                  </a:lnTo>
                  <a:lnTo>
                    <a:pt x="1810552" y="419418"/>
                  </a:lnTo>
                  <a:lnTo>
                    <a:pt x="1819767" y="419101"/>
                  </a:lnTo>
                  <a:close/>
                  <a:moveTo>
                    <a:pt x="1616502" y="419101"/>
                  </a:moveTo>
                  <a:lnTo>
                    <a:pt x="1620650" y="419419"/>
                  </a:lnTo>
                  <a:lnTo>
                    <a:pt x="1626712" y="449632"/>
                  </a:lnTo>
                  <a:lnTo>
                    <a:pt x="1658938" y="608014"/>
                  </a:lnTo>
                  <a:lnTo>
                    <a:pt x="1650004" y="600063"/>
                  </a:lnTo>
                  <a:lnTo>
                    <a:pt x="1640751" y="591794"/>
                  </a:lnTo>
                  <a:lnTo>
                    <a:pt x="1630860" y="583525"/>
                  </a:lnTo>
                  <a:lnTo>
                    <a:pt x="1620331" y="575574"/>
                  </a:lnTo>
                  <a:lnTo>
                    <a:pt x="1609163" y="567623"/>
                  </a:lnTo>
                  <a:lnTo>
                    <a:pt x="1597996" y="559990"/>
                  </a:lnTo>
                  <a:lnTo>
                    <a:pt x="1585871" y="552358"/>
                  </a:lnTo>
                  <a:lnTo>
                    <a:pt x="1573747" y="544725"/>
                  </a:lnTo>
                  <a:lnTo>
                    <a:pt x="1561303" y="537728"/>
                  </a:lnTo>
                  <a:lnTo>
                    <a:pt x="1548221" y="530413"/>
                  </a:lnTo>
                  <a:lnTo>
                    <a:pt x="1534820" y="523734"/>
                  </a:lnTo>
                  <a:lnTo>
                    <a:pt x="1521419" y="517374"/>
                  </a:lnTo>
                  <a:lnTo>
                    <a:pt x="1507699" y="511013"/>
                  </a:lnTo>
                  <a:lnTo>
                    <a:pt x="1493660" y="504970"/>
                  </a:lnTo>
                  <a:lnTo>
                    <a:pt x="1479621" y="499245"/>
                  </a:lnTo>
                  <a:lnTo>
                    <a:pt x="1465263" y="494475"/>
                  </a:lnTo>
                  <a:lnTo>
                    <a:pt x="1472283" y="487160"/>
                  </a:lnTo>
                  <a:lnTo>
                    <a:pt x="1479302" y="480799"/>
                  </a:lnTo>
                  <a:lnTo>
                    <a:pt x="1486641" y="474439"/>
                  </a:lnTo>
                  <a:lnTo>
                    <a:pt x="1494298" y="468396"/>
                  </a:lnTo>
                  <a:lnTo>
                    <a:pt x="1500999" y="463944"/>
                  </a:lnTo>
                  <a:lnTo>
                    <a:pt x="1507699" y="459173"/>
                  </a:lnTo>
                  <a:lnTo>
                    <a:pt x="1514719" y="455039"/>
                  </a:lnTo>
                  <a:lnTo>
                    <a:pt x="1521738" y="450904"/>
                  </a:lnTo>
                  <a:lnTo>
                    <a:pt x="1528758" y="447406"/>
                  </a:lnTo>
                  <a:lnTo>
                    <a:pt x="1536415" y="443907"/>
                  </a:lnTo>
                  <a:lnTo>
                    <a:pt x="1543435" y="440409"/>
                  </a:lnTo>
                  <a:lnTo>
                    <a:pt x="1551093" y="437229"/>
                  </a:lnTo>
                  <a:lnTo>
                    <a:pt x="1566089" y="431504"/>
                  </a:lnTo>
                  <a:lnTo>
                    <a:pt x="1581723" y="426415"/>
                  </a:lnTo>
                  <a:lnTo>
                    <a:pt x="1597358" y="422917"/>
                  </a:lnTo>
                  <a:lnTo>
                    <a:pt x="1612673" y="419419"/>
                  </a:lnTo>
                  <a:lnTo>
                    <a:pt x="1616502" y="419101"/>
                  </a:lnTo>
                  <a:close/>
                  <a:moveTo>
                    <a:pt x="610198" y="38100"/>
                  </a:moveTo>
                  <a:lnTo>
                    <a:pt x="618114" y="38418"/>
                  </a:lnTo>
                  <a:lnTo>
                    <a:pt x="620963" y="38418"/>
                  </a:lnTo>
                  <a:lnTo>
                    <a:pt x="612731" y="41593"/>
                  </a:lnTo>
                  <a:lnTo>
                    <a:pt x="605449" y="44768"/>
                  </a:lnTo>
                  <a:lnTo>
                    <a:pt x="597850" y="48260"/>
                  </a:lnTo>
                  <a:lnTo>
                    <a:pt x="590568" y="52071"/>
                  </a:lnTo>
                  <a:lnTo>
                    <a:pt x="593418" y="53023"/>
                  </a:lnTo>
                  <a:lnTo>
                    <a:pt x="601650" y="52388"/>
                  </a:lnTo>
                  <a:lnTo>
                    <a:pt x="610832" y="52071"/>
                  </a:lnTo>
                  <a:lnTo>
                    <a:pt x="620647" y="52388"/>
                  </a:lnTo>
                  <a:lnTo>
                    <a:pt x="630462" y="53023"/>
                  </a:lnTo>
                  <a:lnTo>
                    <a:pt x="640911" y="54293"/>
                  </a:lnTo>
                  <a:lnTo>
                    <a:pt x="651359" y="56198"/>
                  </a:lnTo>
                  <a:lnTo>
                    <a:pt x="662124" y="59055"/>
                  </a:lnTo>
                  <a:lnTo>
                    <a:pt x="672573" y="62548"/>
                  </a:lnTo>
                  <a:lnTo>
                    <a:pt x="677639" y="64771"/>
                  </a:lnTo>
                  <a:lnTo>
                    <a:pt x="682705" y="67311"/>
                  </a:lnTo>
                  <a:lnTo>
                    <a:pt x="687771" y="70168"/>
                  </a:lnTo>
                  <a:lnTo>
                    <a:pt x="693153" y="73025"/>
                  </a:lnTo>
                  <a:lnTo>
                    <a:pt x="697902" y="76200"/>
                  </a:lnTo>
                  <a:lnTo>
                    <a:pt x="702968" y="79693"/>
                  </a:lnTo>
                  <a:lnTo>
                    <a:pt x="707718" y="83503"/>
                  </a:lnTo>
                  <a:lnTo>
                    <a:pt x="712150" y="87630"/>
                  </a:lnTo>
                  <a:lnTo>
                    <a:pt x="716583" y="92393"/>
                  </a:lnTo>
                  <a:lnTo>
                    <a:pt x="721332" y="96838"/>
                  </a:lnTo>
                  <a:lnTo>
                    <a:pt x="725765" y="101918"/>
                  </a:lnTo>
                  <a:lnTo>
                    <a:pt x="729881" y="107633"/>
                  </a:lnTo>
                  <a:lnTo>
                    <a:pt x="733680" y="113348"/>
                  </a:lnTo>
                  <a:lnTo>
                    <a:pt x="737480" y="119698"/>
                  </a:lnTo>
                  <a:lnTo>
                    <a:pt x="740963" y="126366"/>
                  </a:lnTo>
                  <a:lnTo>
                    <a:pt x="744446" y="133351"/>
                  </a:lnTo>
                  <a:lnTo>
                    <a:pt x="750778" y="148908"/>
                  </a:lnTo>
                  <a:lnTo>
                    <a:pt x="756794" y="163831"/>
                  </a:lnTo>
                  <a:lnTo>
                    <a:pt x="761860" y="178118"/>
                  </a:lnTo>
                  <a:lnTo>
                    <a:pt x="765976" y="191453"/>
                  </a:lnTo>
                  <a:lnTo>
                    <a:pt x="769142" y="204153"/>
                  </a:lnTo>
                  <a:lnTo>
                    <a:pt x="772308" y="216853"/>
                  </a:lnTo>
                  <a:lnTo>
                    <a:pt x="774208" y="228601"/>
                  </a:lnTo>
                  <a:lnTo>
                    <a:pt x="775474" y="240348"/>
                  </a:lnTo>
                  <a:lnTo>
                    <a:pt x="776741" y="251461"/>
                  </a:lnTo>
                  <a:lnTo>
                    <a:pt x="777058" y="262256"/>
                  </a:lnTo>
                  <a:lnTo>
                    <a:pt x="777058" y="273051"/>
                  </a:lnTo>
                  <a:lnTo>
                    <a:pt x="776424" y="283211"/>
                  </a:lnTo>
                  <a:lnTo>
                    <a:pt x="775474" y="293371"/>
                  </a:lnTo>
                  <a:lnTo>
                    <a:pt x="774525" y="303531"/>
                  </a:lnTo>
                  <a:lnTo>
                    <a:pt x="772941" y="313691"/>
                  </a:lnTo>
                  <a:lnTo>
                    <a:pt x="771042" y="323851"/>
                  </a:lnTo>
                  <a:lnTo>
                    <a:pt x="769459" y="334011"/>
                  </a:lnTo>
                  <a:lnTo>
                    <a:pt x="768509" y="343536"/>
                  </a:lnTo>
                  <a:lnTo>
                    <a:pt x="767559" y="352426"/>
                  </a:lnTo>
                  <a:lnTo>
                    <a:pt x="767559" y="360364"/>
                  </a:lnTo>
                  <a:lnTo>
                    <a:pt x="768192" y="367984"/>
                  </a:lnTo>
                  <a:lnTo>
                    <a:pt x="768509" y="374651"/>
                  </a:lnTo>
                  <a:lnTo>
                    <a:pt x="769459" y="380684"/>
                  </a:lnTo>
                  <a:lnTo>
                    <a:pt x="771042" y="386716"/>
                  </a:lnTo>
                  <a:lnTo>
                    <a:pt x="772625" y="391479"/>
                  </a:lnTo>
                  <a:lnTo>
                    <a:pt x="774841" y="395924"/>
                  </a:lnTo>
                  <a:lnTo>
                    <a:pt x="777058" y="400051"/>
                  </a:lnTo>
                  <a:lnTo>
                    <a:pt x="779274" y="403861"/>
                  </a:lnTo>
                  <a:lnTo>
                    <a:pt x="781807" y="407036"/>
                  </a:lnTo>
                  <a:lnTo>
                    <a:pt x="784656" y="409894"/>
                  </a:lnTo>
                  <a:lnTo>
                    <a:pt x="787506" y="412116"/>
                  </a:lnTo>
                  <a:lnTo>
                    <a:pt x="790672" y="414339"/>
                  </a:lnTo>
                  <a:lnTo>
                    <a:pt x="793522" y="415926"/>
                  </a:lnTo>
                  <a:lnTo>
                    <a:pt x="796688" y="417514"/>
                  </a:lnTo>
                  <a:lnTo>
                    <a:pt x="799854" y="418784"/>
                  </a:lnTo>
                  <a:lnTo>
                    <a:pt x="803020" y="419419"/>
                  </a:lnTo>
                  <a:lnTo>
                    <a:pt x="808720" y="420371"/>
                  </a:lnTo>
                  <a:lnTo>
                    <a:pt x="813786" y="421006"/>
                  </a:lnTo>
                  <a:lnTo>
                    <a:pt x="818852" y="421006"/>
                  </a:lnTo>
                  <a:lnTo>
                    <a:pt x="822018" y="420371"/>
                  </a:lnTo>
                  <a:lnTo>
                    <a:pt x="825501" y="420054"/>
                  </a:lnTo>
                  <a:lnTo>
                    <a:pt x="824551" y="422911"/>
                  </a:lnTo>
                  <a:lnTo>
                    <a:pt x="823601" y="425451"/>
                  </a:lnTo>
                  <a:lnTo>
                    <a:pt x="822018" y="429261"/>
                  </a:lnTo>
                  <a:lnTo>
                    <a:pt x="819801" y="433389"/>
                  </a:lnTo>
                  <a:lnTo>
                    <a:pt x="817268" y="437834"/>
                  </a:lnTo>
                  <a:lnTo>
                    <a:pt x="813469" y="442279"/>
                  </a:lnTo>
                  <a:lnTo>
                    <a:pt x="809353" y="446724"/>
                  </a:lnTo>
                  <a:lnTo>
                    <a:pt x="806820" y="448629"/>
                  </a:lnTo>
                  <a:lnTo>
                    <a:pt x="803970" y="450534"/>
                  </a:lnTo>
                  <a:lnTo>
                    <a:pt x="801121" y="452439"/>
                  </a:lnTo>
                  <a:lnTo>
                    <a:pt x="797954" y="454344"/>
                  </a:lnTo>
                  <a:lnTo>
                    <a:pt x="794788" y="455614"/>
                  </a:lnTo>
                  <a:lnTo>
                    <a:pt x="790989" y="456884"/>
                  </a:lnTo>
                  <a:lnTo>
                    <a:pt x="787189" y="457836"/>
                  </a:lnTo>
                  <a:lnTo>
                    <a:pt x="783073" y="458471"/>
                  </a:lnTo>
                  <a:lnTo>
                    <a:pt x="778641" y="458789"/>
                  </a:lnTo>
                  <a:lnTo>
                    <a:pt x="774208" y="458789"/>
                  </a:lnTo>
                  <a:lnTo>
                    <a:pt x="768825" y="458471"/>
                  </a:lnTo>
                  <a:lnTo>
                    <a:pt x="763443" y="458154"/>
                  </a:lnTo>
                  <a:lnTo>
                    <a:pt x="758060" y="456884"/>
                  </a:lnTo>
                  <a:lnTo>
                    <a:pt x="752361" y="454979"/>
                  </a:lnTo>
                  <a:lnTo>
                    <a:pt x="746029" y="453074"/>
                  </a:lnTo>
                  <a:lnTo>
                    <a:pt x="739696" y="450534"/>
                  </a:lnTo>
                  <a:lnTo>
                    <a:pt x="693470" y="431484"/>
                  </a:lnTo>
                  <a:lnTo>
                    <a:pt x="695686" y="420371"/>
                  </a:lnTo>
                  <a:lnTo>
                    <a:pt x="697586" y="407354"/>
                  </a:lnTo>
                  <a:lnTo>
                    <a:pt x="699802" y="390526"/>
                  </a:lnTo>
                  <a:lnTo>
                    <a:pt x="701702" y="369889"/>
                  </a:lnTo>
                  <a:lnTo>
                    <a:pt x="702968" y="358459"/>
                  </a:lnTo>
                  <a:lnTo>
                    <a:pt x="703285" y="346394"/>
                  </a:lnTo>
                  <a:lnTo>
                    <a:pt x="703602" y="333694"/>
                  </a:lnTo>
                  <a:lnTo>
                    <a:pt x="703602" y="320359"/>
                  </a:lnTo>
                  <a:lnTo>
                    <a:pt x="703602" y="307024"/>
                  </a:lnTo>
                  <a:lnTo>
                    <a:pt x="702968" y="293053"/>
                  </a:lnTo>
                  <a:lnTo>
                    <a:pt x="701385" y="304801"/>
                  </a:lnTo>
                  <a:lnTo>
                    <a:pt x="699169" y="315596"/>
                  </a:lnTo>
                  <a:lnTo>
                    <a:pt x="696952" y="326391"/>
                  </a:lnTo>
                  <a:lnTo>
                    <a:pt x="694103" y="337504"/>
                  </a:lnTo>
                  <a:lnTo>
                    <a:pt x="691253" y="347664"/>
                  </a:lnTo>
                  <a:lnTo>
                    <a:pt x="687771" y="357189"/>
                  </a:lnTo>
                  <a:lnTo>
                    <a:pt x="684604" y="367031"/>
                  </a:lnTo>
                  <a:lnTo>
                    <a:pt x="680488" y="376239"/>
                  </a:lnTo>
                  <a:lnTo>
                    <a:pt x="676372" y="384811"/>
                  </a:lnTo>
                  <a:lnTo>
                    <a:pt x="671623" y="393066"/>
                  </a:lnTo>
                  <a:lnTo>
                    <a:pt x="666874" y="401004"/>
                  </a:lnTo>
                  <a:lnTo>
                    <a:pt x="662124" y="407989"/>
                  </a:lnTo>
                  <a:lnTo>
                    <a:pt x="656742" y="414974"/>
                  </a:lnTo>
                  <a:lnTo>
                    <a:pt x="651042" y="421006"/>
                  </a:lnTo>
                  <a:lnTo>
                    <a:pt x="645027" y="426404"/>
                  </a:lnTo>
                  <a:lnTo>
                    <a:pt x="639011" y="431484"/>
                  </a:lnTo>
                  <a:lnTo>
                    <a:pt x="633312" y="435294"/>
                  </a:lnTo>
                  <a:lnTo>
                    <a:pt x="627929" y="438151"/>
                  </a:lnTo>
                  <a:lnTo>
                    <a:pt x="622230" y="441326"/>
                  </a:lnTo>
                  <a:lnTo>
                    <a:pt x="616531" y="443549"/>
                  </a:lnTo>
                  <a:lnTo>
                    <a:pt x="610515" y="444819"/>
                  </a:lnTo>
                  <a:lnTo>
                    <a:pt x="604183" y="446089"/>
                  </a:lnTo>
                  <a:lnTo>
                    <a:pt x="597850" y="446724"/>
                  </a:lnTo>
                  <a:lnTo>
                    <a:pt x="591201" y="446724"/>
                  </a:lnTo>
                  <a:lnTo>
                    <a:pt x="586135" y="446406"/>
                  </a:lnTo>
                  <a:lnTo>
                    <a:pt x="581703" y="445771"/>
                  </a:lnTo>
                  <a:lnTo>
                    <a:pt x="576953" y="444501"/>
                  </a:lnTo>
                  <a:lnTo>
                    <a:pt x="572204" y="442914"/>
                  </a:lnTo>
                  <a:lnTo>
                    <a:pt x="567771" y="441326"/>
                  </a:lnTo>
                  <a:lnTo>
                    <a:pt x="563339" y="438786"/>
                  </a:lnTo>
                  <a:lnTo>
                    <a:pt x="559222" y="436246"/>
                  </a:lnTo>
                  <a:lnTo>
                    <a:pt x="555106" y="433706"/>
                  </a:lnTo>
                  <a:lnTo>
                    <a:pt x="549091" y="429261"/>
                  </a:lnTo>
                  <a:lnTo>
                    <a:pt x="543391" y="424181"/>
                  </a:lnTo>
                  <a:lnTo>
                    <a:pt x="538009" y="419101"/>
                  </a:lnTo>
                  <a:lnTo>
                    <a:pt x="532626" y="413069"/>
                  </a:lnTo>
                  <a:lnTo>
                    <a:pt x="527244" y="406719"/>
                  </a:lnTo>
                  <a:lnTo>
                    <a:pt x="522495" y="399416"/>
                  </a:lnTo>
                  <a:lnTo>
                    <a:pt x="517745" y="392431"/>
                  </a:lnTo>
                  <a:lnTo>
                    <a:pt x="512996" y="384494"/>
                  </a:lnTo>
                  <a:lnTo>
                    <a:pt x="508563" y="376556"/>
                  </a:lnTo>
                  <a:lnTo>
                    <a:pt x="504447" y="367984"/>
                  </a:lnTo>
                  <a:lnTo>
                    <a:pt x="500648" y="359094"/>
                  </a:lnTo>
                  <a:lnTo>
                    <a:pt x="496848" y="349886"/>
                  </a:lnTo>
                  <a:lnTo>
                    <a:pt x="493366" y="340679"/>
                  </a:lnTo>
                  <a:lnTo>
                    <a:pt x="489883" y="331154"/>
                  </a:lnTo>
                  <a:lnTo>
                    <a:pt x="486717" y="321311"/>
                  </a:lnTo>
                  <a:lnTo>
                    <a:pt x="483867" y="311151"/>
                  </a:lnTo>
                  <a:lnTo>
                    <a:pt x="484500" y="323534"/>
                  </a:lnTo>
                  <a:lnTo>
                    <a:pt x="485450" y="335599"/>
                  </a:lnTo>
                  <a:lnTo>
                    <a:pt x="487666" y="358459"/>
                  </a:lnTo>
                  <a:lnTo>
                    <a:pt x="490199" y="378779"/>
                  </a:lnTo>
                  <a:lnTo>
                    <a:pt x="493366" y="396559"/>
                  </a:lnTo>
                  <a:lnTo>
                    <a:pt x="495899" y="411164"/>
                  </a:lnTo>
                  <a:lnTo>
                    <a:pt x="498115" y="421959"/>
                  </a:lnTo>
                  <a:lnTo>
                    <a:pt x="500015" y="431484"/>
                  </a:lnTo>
                  <a:lnTo>
                    <a:pt x="454105" y="450534"/>
                  </a:lnTo>
                  <a:lnTo>
                    <a:pt x="447772" y="453074"/>
                  </a:lnTo>
                  <a:lnTo>
                    <a:pt x="441440" y="454979"/>
                  </a:lnTo>
                  <a:lnTo>
                    <a:pt x="435424" y="456884"/>
                  </a:lnTo>
                  <a:lnTo>
                    <a:pt x="429725" y="458154"/>
                  </a:lnTo>
                  <a:lnTo>
                    <a:pt x="424659" y="458471"/>
                  </a:lnTo>
                  <a:lnTo>
                    <a:pt x="419593" y="458789"/>
                  </a:lnTo>
                  <a:lnTo>
                    <a:pt x="414844" y="458789"/>
                  </a:lnTo>
                  <a:lnTo>
                    <a:pt x="410728" y="458471"/>
                  </a:lnTo>
                  <a:lnTo>
                    <a:pt x="406611" y="457836"/>
                  </a:lnTo>
                  <a:lnTo>
                    <a:pt x="402495" y="456884"/>
                  </a:lnTo>
                  <a:lnTo>
                    <a:pt x="399013" y="455614"/>
                  </a:lnTo>
                  <a:lnTo>
                    <a:pt x="395846" y="454344"/>
                  </a:lnTo>
                  <a:lnTo>
                    <a:pt x="392364" y="452439"/>
                  </a:lnTo>
                  <a:lnTo>
                    <a:pt x="389831" y="450534"/>
                  </a:lnTo>
                  <a:lnTo>
                    <a:pt x="386664" y="448629"/>
                  </a:lnTo>
                  <a:lnTo>
                    <a:pt x="384448" y="446724"/>
                  </a:lnTo>
                  <a:lnTo>
                    <a:pt x="380015" y="442279"/>
                  </a:lnTo>
                  <a:lnTo>
                    <a:pt x="376533" y="437834"/>
                  </a:lnTo>
                  <a:lnTo>
                    <a:pt x="374000" y="433389"/>
                  </a:lnTo>
                  <a:lnTo>
                    <a:pt x="371783" y="429261"/>
                  </a:lnTo>
                  <a:lnTo>
                    <a:pt x="370200" y="425451"/>
                  </a:lnTo>
                  <a:lnTo>
                    <a:pt x="369250" y="422911"/>
                  </a:lnTo>
                  <a:lnTo>
                    <a:pt x="368300" y="420054"/>
                  </a:lnTo>
                  <a:lnTo>
                    <a:pt x="371467" y="420371"/>
                  </a:lnTo>
                  <a:lnTo>
                    <a:pt x="375266" y="421006"/>
                  </a:lnTo>
                  <a:lnTo>
                    <a:pt x="379699" y="421006"/>
                  </a:lnTo>
                  <a:lnTo>
                    <a:pt x="384765" y="420371"/>
                  </a:lnTo>
                  <a:lnTo>
                    <a:pt x="390780" y="419419"/>
                  </a:lnTo>
                  <a:lnTo>
                    <a:pt x="393947" y="418784"/>
                  </a:lnTo>
                  <a:lnTo>
                    <a:pt x="396796" y="417514"/>
                  </a:lnTo>
                  <a:lnTo>
                    <a:pt x="399962" y="415926"/>
                  </a:lnTo>
                  <a:lnTo>
                    <a:pt x="403129" y="414339"/>
                  </a:lnTo>
                  <a:lnTo>
                    <a:pt x="406295" y="412116"/>
                  </a:lnTo>
                  <a:lnTo>
                    <a:pt x="408828" y="409894"/>
                  </a:lnTo>
                  <a:lnTo>
                    <a:pt x="411994" y="407036"/>
                  </a:lnTo>
                  <a:lnTo>
                    <a:pt x="414527" y="403861"/>
                  </a:lnTo>
                  <a:lnTo>
                    <a:pt x="416743" y="400051"/>
                  </a:lnTo>
                  <a:lnTo>
                    <a:pt x="418960" y="395924"/>
                  </a:lnTo>
                  <a:lnTo>
                    <a:pt x="420859" y="391479"/>
                  </a:lnTo>
                  <a:lnTo>
                    <a:pt x="422759" y="386716"/>
                  </a:lnTo>
                  <a:lnTo>
                    <a:pt x="423709" y="380684"/>
                  </a:lnTo>
                  <a:lnTo>
                    <a:pt x="424976" y="374651"/>
                  </a:lnTo>
                  <a:lnTo>
                    <a:pt x="425609" y="367984"/>
                  </a:lnTo>
                  <a:lnTo>
                    <a:pt x="426242" y="360364"/>
                  </a:lnTo>
                  <a:lnTo>
                    <a:pt x="425609" y="352426"/>
                  </a:lnTo>
                  <a:lnTo>
                    <a:pt x="425292" y="343536"/>
                  </a:lnTo>
                  <a:lnTo>
                    <a:pt x="424342" y="334011"/>
                  </a:lnTo>
                  <a:lnTo>
                    <a:pt x="422443" y="323851"/>
                  </a:lnTo>
                  <a:lnTo>
                    <a:pt x="420859" y="313691"/>
                  </a:lnTo>
                  <a:lnTo>
                    <a:pt x="419276" y="303531"/>
                  </a:lnTo>
                  <a:lnTo>
                    <a:pt x="418010" y="293371"/>
                  </a:lnTo>
                  <a:lnTo>
                    <a:pt x="417060" y="283211"/>
                  </a:lnTo>
                  <a:lnTo>
                    <a:pt x="416427" y="272733"/>
                  </a:lnTo>
                  <a:lnTo>
                    <a:pt x="416427" y="262256"/>
                  </a:lnTo>
                  <a:lnTo>
                    <a:pt x="416743" y="251461"/>
                  </a:lnTo>
                  <a:lnTo>
                    <a:pt x="417377" y="240031"/>
                  </a:lnTo>
                  <a:lnTo>
                    <a:pt x="418960" y="228283"/>
                  </a:lnTo>
                  <a:lnTo>
                    <a:pt x="420859" y="216218"/>
                  </a:lnTo>
                  <a:lnTo>
                    <a:pt x="423709" y="203836"/>
                  </a:lnTo>
                  <a:lnTo>
                    <a:pt x="427192" y="191136"/>
                  </a:lnTo>
                  <a:lnTo>
                    <a:pt x="431308" y="177483"/>
                  </a:lnTo>
                  <a:lnTo>
                    <a:pt x="436690" y="163831"/>
                  </a:lnTo>
                  <a:lnTo>
                    <a:pt x="442706" y="148591"/>
                  </a:lnTo>
                  <a:lnTo>
                    <a:pt x="449355" y="133351"/>
                  </a:lnTo>
                  <a:lnTo>
                    <a:pt x="453471" y="125096"/>
                  </a:lnTo>
                  <a:lnTo>
                    <a:pt x="457904" y="117476"/>
                  </a:lnTo>
                  <a:lnTo>
                    <a:pt x="462970" y="109856"/>
                  </a:lnTo>
                  <a:lnTo>
                    <a:pt x="467719" y="103188"/>
                  </a:lnTo>
                  <a:lnTo>
                    <a:pt x="463920" y="103506"/>
                  </a:lnTo>
                  <a:lnTo>
                    <a:pt x="467719" y="100966"/>
                  </a:lnTo>
                  <a:lnTo>
                    <a:pt x="471835" y="97791"/>
                  </a:lnTo>
                  <a:lnTo>
                    <a:pt x="479118" y="89853"/>
                  </a:lnTo>
                  <a:lnTo>
                    <a:pt x="486400" y="82868"/>
                  </a:lnTo>
                  <a:lnTo>
                    <a:pt x="493999" y="76518"/>
                  </a:lnTo>
                  <a:lnTo>
                    <a:pt x="501914" y="70803"/>
                  </a:lnTo>
                  <a:lnTo>
                    <a:pt x="506980" y="67311"/>
                  </a:lnTo>
                  <a:lnTo>
                    <a:pt x="512363" y="64453"/>
                  </a:lnTo>
                  <a:lnTo>
                    <a:pt x="522811" y="58738"/>
                  </a:lnTo>
                  <a:lnTo>
                    <a:pt x="532943" y="53976"/>
                  </a:lnTo>
                  <a:lnTo>
                    <a:pt x="543391" y="49848"/>
                  </a:lnTo>
                  <a:lnTo>
                    <a:pt x="553523" y="46673"/>
                  </a:lnTo>
                  <a:lnTo>
                    <a:pt x="563339" y="44133"/>
                  </a:lnTo>
                  <a:lnTo>
                    <a:pt x="573154" y="42228"/>
                  </a:lnTo>
                  <a:lnTo>
                    <a:pt x="581703" y="40641"/>
                  </a:lnTo>
                  <a:lnTo>
                    <a:pt x="589935" y="39688"/>
                  </a:lnTo>
                  <a:lnTo>
                    <a:pt x="597850" y="38735"/>
                  </a:lnTo>
                  <a:lnTo>
                    <a:pt x="610198" y="38100"/>
                  </a:lnTo>
                  <a:close/>
                  <a:moveTo>
                    <a:pt x="1727817" y="0"/>
                  </a:moveTo>
                  <a:lnTo>
                    <a:pt x="1736060" y="0"/>
                  </a:lnTo>
                  <a:lnTo>
                    <a:pt x="1738914" y="0"/>
                  </a:lnTo>
                  <a:lnTo>
                    <a:pt x="1730670" y="3175"/>
                  </a:lnTo>
                  <a:lnTo>
                    <a:pt x="1723061" y="6350"/>
                  </a:lnTo>
                  <a:lnTo>
                    <a:pt x="1715768" y="10160"/>
                  </a:lnTo>
                  <a:lnTo>
                    <a:pt x="1708476" y="13970"/>
                  </a:lnTo>
                  <a:lnTo>
                    <a:pt x="1710695" y="14605"/>
                  </a:lnTo>
                  <a:lnTo>
                    <a:pt x="1719256" y="13970"/>
                  </a:lnTo>
                  <a:lnTo>
                    <a:pt x="1728768" y="13970"/>
                  </a:lnTo>
                  <a:lnTo>
                    <a:pt x="1738597" y="13970"/>
                  </a:lnTo>
                  <a:lnTo>
                    <a:pt x="1748425" y="14605"/>
                  </a:lnTo>
                  <a:lnTo>
                    <a:pt x="1758888" y="15875"/>
                  </a:lnTo>
                  <a:lnTo>
                    <a:pt x="1769034" y="18098"/>
                  </a:lnTo>
                  <a:lnTo>
                    <a:pt x="1779497" y="20638"/>
                  </a:lnTo>
                  <a:lnTo>
                    <a:pt x="1789960" y="24448"/>
                  </a:lnTo>
                  <a:lnTo>
                    <a:pt x="1795350" y="26670"/>
                  </a:lnTo>
                  <a:lnTo>
                    <a:pt x="1800423" y="28893"/>
                  </a:lnTo>
                  <a:lnTo>
                    <a:pt x="1805813" y="31750"/>
                  </a:lnTo>
                  <a:lnTo>
                    <a:pt x="1810569" y="34608"/>
                  </a:lnTo>
                  <a:lnTo>
                    <a:pt x="1815959" y="38100"/>
                  </a:lnTo>
                  <a:lnTo>
                    <a:pt x="1820715" y="41593"/>
                  </a:lnTo>
                  <a:lnTo>
                    <a:pt x="1825788" y="45085"/>
                  </a:lnTo>
                  <a:lnTo>
                    <a:pt x="1830227" y="49213"/>
                  </a:lnTo>
                  <a:lnTo>
                    <a:pt x="1834666" y="53975"/>
                  </a:lnTo>
                  <a:lnTo>
                    <a:pt x="1839105" y="58738"/>
                  </a:lnTo>
                  <a:lnTo>
                    <a:pt x="1843226" y="64135"/>
                  </a:lnTo>
                  <a:lnTo>
                    <a:pt x="1847348" y="69215"/>
                  </a:lnTo>
                  <a:lnTo>
                    <a:pt x="1851470" y="75248"/>
                  </a:lnTo>
                  <a:lnTo>
                    <a:pt x="1855275" y="81280"/>
                  </a:lnTo>
                  <a:lnTo>
                    <a:pt x="1858762" y="87948"/>
                  </a:lnTo>
                  <a:lnTo>
                    <a:pt x="1862250" y="95250"/>
                  </a:lnTo>
                  <a:lnTo>
                    <a:pt x="1868908" y="110490"/>
                  </a:lnTo>
                  <a:lnTo>
                    <a:pt x="1874932" y="125413"/>
                  </a:lnTo>
                  <a:lnTo>
                    <a:pt x="1879688" y="139700"/>
                  </a:lnTo>
                  <a:lnTo>
                    <a:pt x="1883810" y="153036"/>
                  </a:lnTo>
                  <a:lnTo>
                    <a:pt x="1887298" y="165736"/>
                  </a:lnTo>
                  <a:lnTo>
                    <a:pt x="1890151" y="178435"/>
                  </a:lnTo>
                  <a:lnTo>
                    <a:pt x="1892053" y="190183"/>
                  </a:lnTo>
                  <a:lnTo>
                    <a:pt x="1893639" y="201931"/>
                  </a:lnTo>
                  <a:lnTo>
                    <a:pt x="1894907" y="213361"/>
                  </a:lnTo>
                  <a:lnTo>
                    <a:pt x="1895224" y="224156"/>
                  </a:lnTo>
                  <a:lnTo>
                    <a:pt x="1894907" y="234633"/>
                  </a:lnTo>
                  <a:lnTo>
                    <a:pt x="1894273" y="245111"/>
                  </a:lnTo>
                  <a:lnTo>
                    <a:pt x="1893639" y="255271"/>
                  </a:lnTo>
                  <a:lnTo>
                    <a:pt x="1892371" y="265431"/>
                  </a:lnTo>
                  <a:lnTo>
                    <a:pt x="1891102" y="275591"/>
                  </a:lnTo>
                  <a:lnTo>
                    <a:pt x="1889200" y="285433"/>
                  </a:lnTo>
                  <a:lnTo>
                    <a:pt x="1887615" y="295593"/>
                  </a:lnTo>
                  <a:lnTo>
                    <a:pt x="1886346" y="305436"/>
                  </a:lnTo>
                  <a:lnTo>
                    <a:pt x="1885712" y="314008"/>
                  </a:lnTo>
                  <a:lnTo>
                    <a:pt x="1885712" y="321946"/>
                  </a:lnTo>
                  <a:lnTo>
                    <a:pt x="1885712" y="329566"/>
                  </a:lnTo>
                  <a:lnTo>
                    <a:pt x="1886346" y="336233"/>
                  </a:lnTo>
                  <a:lnTo>
                    <a:pt x="1887615" y="342583"/>
                  </a:lnTo>
                  <a:lnTo>
                    <a:pt x="1889200" y="348298"/>
                  </a:lnTo>
                  <a:lnTo>
                    <a:pt x="1890785" y="353061"/>
                  </a:lnTo>
                  <a:lnTo>
                    <a:pt x="1892371" y="358141"/>
                  </a:lnTo>
                  <a:lnTo>
                    <a:pt x="1894907" y="361633"/>
                  </a:lnTo>
                  <a:lnTo>
                    <a:pt x="1897443" y="365443"/>
                  </a:lnTo>
                  <a:lnTo>
                    <a:pt x="1899980" y="368936"/>
                  </a:lnTo>
                  <a:lnTo>
                    <a:pt x="1902516" y="371476"/>
                  </a:lnTo>
                  <a:lnTo>
                    <a:pt x="1905687" y="373698"/>
                  </a:lnTo>
                  <a:lnTo>
                    <a:pt x="1908541" y="375921"/>
                  </a:lnTo>
                  <a:lnTo>
                    <a:pt x="1911711" y="377508"/>
                  </a:lnTo>
                  <a:lnTo>
                    <a:pt x="1914565" y="379096"/>
                  </a:lnTo>
                  <a:lnTo>
                    <a:pt x="1917735" y="380366"/>
                  </a:lnTo>
                  <a:lnTo>
                    <a:pt x="1920589" y="381001"/>
                  </a:lnTo>
                  <a:lnTo>
                    <a:pt x="1926613" y="381953"/>
                  </a:lnTo>
                  <a:lnTo>
                    <a:pt x="1932003" y="382906"/>
                  </a:lnTo>
                  <a:lnTo>
                    <a:pt x="1936442" y="382906"/>
                  </a:lnTo>
                  <a:lnTo>
                    <a:pt x="1940247" y="382589"/>
                  </a:lnTo>
                  <a:lnTo>
                    <a:pt x="1943100" y="381636"/>
                  </a:lnTo>
                  <a:lnTo>
                    <a:pt x="1942466" y="384494"/>
                  </a:lnTo>
                  <a:lnTo>
                    <a:pt x="1941832" y="387351"/>
                  </a:lnTo>
                  <a:lnTo>
                    <a:pt x="1940247" y="390843"/>
                  </a:lnTo>
                  <a:lnTo>
                    <a:pt x="1938027" y="394971"/>
                  </a:lnTo>
                  <a:lnTo>
                    <a:pt x="1934857" y="399416"/>
                  </a:lnTo>
                  <a:lnTo>
                    <a:pt x="1931686" y="403861"/>
                  </a:lnTo>
                  <a:lnTo>
                    <a:pt x="1927564" y="408306"/>
                  </a:lnTo>
                  <a:lnTo>
                    <a:pt x="1924711" y="410211"/>
                  </a:lnTo>
                  <a:lnTo>
                    <a:pt x="1922174" y="412433"/>
                  </a:lnTo>
                  <a:lnTo>
                    <a:pt x="1919321" y="414021"/>
                  </a:lnTo>
                  <a:lnTo>
                    <a:pt x="1916150" y="415926"/>
                  </a:lnTo>
                  <a:lnTo>
                    <a:pt x="1912662" y="417513"/>
                  </a:lnTo>
                  <a:lnTo>
                    <a:pt x="1909175" y="418466"/>
                  </a:lnTo>
                  <a:lnTo>
                    <a:pt x="1905370" y="419736"/>
                  </a:lnTo>
                  <a:lnTo>
                    <a:pt x="1901248" y="420053"/>
                  </a:lnTo>
                  <a:lnTo>
                    <a:pt x="1896492" y="420371"/>
                  </a:lnTo>
                  <a:lnTo>
                    <a:pt x="1891736" y="420689"/>
                  </a:lnTo>
                  <a:lnTo>
                    <a:pt x="1886981" y="420371"/>
                  </a:lnTo>
                  <a:lnTo>
                    <a:pt x="1881591" y="419736"/>
                  </a:lnTo>
                  <a:lnTo>
                    <a:pt x="1875883" y="418466"/>
                  </a:lnTo>
                  <a:lnTo>
                    <a:pt x="1869859" y="417196"/>
                  </a:lnTo>
                  <a:lnTo>
                    <a:pt x="1863835" y="414656"/>
                  </a:lnTo>
                  <a:lnTo>
                    <a:pt x="1857177" y="412116"/>
                  </a:lnTo>
                  <a:lnTo>
                    <a:pt x="1811520" y="393066"/>
                  </a:lnTo>
                  <a:lnTo>
                    <a:pt x="1813740" y="381953"/>
                  </a:lnTo>
                  <a:lnTo>
                    <a:pt x="1815642" y="369253"/>
                  </a:lnTo>
                  <a:lnTo>
                    <a:pt x="1817862" y="352108"/>
                  </a:lnTo>
                  <a:lnTo>
                    <a:pt x="1819764" y="331788"/>
                  </a:lnTo>
                  <a:lnTo>
                    <a:pt x="1820398" y="320041"/>
                  </a:lnTo>
                  <a:lnTo>
                    <a:pt x="1821032" y="307976"/>
                  </a:lnTo>
                  <a:lnTo>
                    <a:pt x="1821666" y="295593"/>
                  </a:lnTo>
                  <a:lnTo>
                    <a:pt x="1821666" y="282576"/>
                  </a:lnTo>
                  <a:lnTo>
                    <a:pt x="1821666" y="268923"/>
                  </a:lnTo>
                  <a:lnTo>
                    <a:pt x="1820715" y="254636"/>
                  </a:lnTo>
                  <a:lnTo>
                    <a:pt x="1819447" y="266383"/>
                  </a:lnTo>
                  <a:lnTo>
                    <a:pt x="1816910" y="277496"/>
                  </a:lnTo>
                  <a:lnTo>
                    <a:pt x="1814691" y="288608"/>
                  </a:lnTo>
                  <a:lnTo>
                    <a:pt x="1812154" y="299086"/>
                  </a:lnTo>
                  <a:lnTo>
                    <a:pt x="1809301" y="309246"/>
                  </a:lnTo>
                  <a:lnTo>
                    <a:pt x="1805813" y="319406"/>
                  </a:lnTo>
                  <a:lnTo>
                    <a:pt x="1802326" y="328613"/>
                  </a:lnTo>
                  <a:lnTo>
                    <a:pt x="1798204" y="337821"/>
                  </a:lnTo>
                  <a:lnTo>
                    <a:pt x="1794082" y="346393"/>
                  </a:lnTo>
                  <a:lnTo>
                    <a:pt x="1789643" y="354648"/>
                  </a:lnTo>
                  <a:lnTo>
                    <a:pt x="1784887" y="362586"/>
                  </a:lnTo>
                  <a:lnTo>
                    <a:pt x="1779814" y="369571"/>
                  </a:lnTo>
                  <a:lnTo>
                    <a:pt x="1774107" y="376556"/>
                  </a:lnTo>
                  <a:lnTo>
                    <a:pt x="1768717" y="382589"/>
                  </a:lnTo>
                  <a:lnTo>
                    <a:pt x="1763010" y="387986"/>
                  </a:lnTo>
                  <a:lnTo>
                    <a:pt x="1756669" y="393066"/>
                  </a:lnTo>
                  <a:lnTo>
                    <a:pt x="1751279" y="396876"/>
                  </a:lnTo>
                  <a:lnTo>
                    <a:pt x="1745572" y="400051"/>
                  </a:lnTo>
                  <a:lnTo>
                    <a:pt x="1740182" y="402908"/>
                  </a:lnTo>
                  <a:lnTo>
                    <a:pt x="1734158" y="405131"/>
                  </a:lnTo>
                  <a:lnTo>
                    <a:pt x="1728134" y="407036"/>
                  </a:lnTo>
                  <a:lnTo>
                    <a:pt x="1722110" y="407988"/>
                  </a:lnTo>
                  <a:lnTo>
                    <a:pt x="1715768" y="408306"/>
                  </a:lnTo>
                  <a:lnTo>
                    <a:pt x="1708793" y="408306"/>
                  </a:lnTo>
                  <a:lnTo>
                    <a:pt x="1704037" y="407988"/>
                  </a:lnTo>
                  <a:lnTo>
                    <a:pt x="1699598" y="407353"/>
                  </a:lnTo>
                  <a:lnTo>
                    <a:pt x="1694525" y="406084"/>
                  </a:lnTo>
                  <a:lnTo>
                    <a:pt x="1690086" y="404813"/>
                  </a:lnTo>
                  <a:lnTo>
                    <a:pt x="1685648" y="402908"/>
                  </a:lnTo>
                  <a:lnTo>
                    <a:pt x="1681209" y="400368"/>
                  </a:lnTo>
                  <a:lnTo>
                    <a:pt x="1677087" y="398146"/>
                  </a:lnTo>
                  <a:lnTo>
                    <a:pt x="1672331" y="395288"/>
                  </a:lnTo>
                  <a:lnTo>
                    <a:pt x="1666941" y="391161"/>
                  </a:lnTo>
                  <a:lnTo>
                    <a:pt x="1660917" y="386081"/>
                  </a:lnTo>
                  <a:lnTo>
                    <a:pt x="1655527" y="380683"/>
                  </a:lnTo>
                  <a:lnTo>
                    <a:pt x="1650454" y="374651"/>
                  </a:lnTo>
                  <a:lnTo>
                    <a:pt x="1645064" y="368301"/>
                  </a:lnTo>
                  <a:lnTo>
                    <a:pt x="1640308" y="361316"/>
                  </a:lnTo>
                  <a:lnTo>
                    <a:pt x="1635235" y="354013"/>
                  </a:lnTo>
                  <a:lnTo>
                    <a:pt x="1630796" y="346076"/>
                  </a:lnTo>
                  <a:lnTo>
                    <a:pt x="1626357" y="338138"/>
                  </a:lnTo>
                  <a:lnTo>
                    <a:pt x="1622236" y="329566"/>
                  </a:lnTo>
                  <a:lnTo>
                    <a:pt x="1618431" y="320676"/>
                  </a:lnTo>
                  <a:lnTo>
                    <a:pt x="1614309" y="311786"/>
                  </a:lnTo>
                  <a:lnTo>
                    <a:pt x="1610822" y="302261"/>
                  </a:lnTo>
                  <a:lnTo>
                    <a:pt x="1607651" y="292736"/>
                  </a:lnTo>
                  <a:lnTo>
                    <a:pt x="1604480" y="282893"/>
                  </a:lnTo>
                  <a:lnTo>
                    <a:pt x="1601627" y="272733"/>
                  </a:lnTo>
                  <a:lnTo>
                    <a:pt x="1601944" y="285116"/>
                  </a:lnTo>
                  <a:lnTo>
                    <a:pt x="1602895" y="297181"/>
                  </a:lnTo>
                  <a:lnTo>
                    <a:pt x="1605114" y="320041"/>
                  </a:lnTo>
                  <a:lnTo>
                    <a:pt x="1607968" y="340361"/>
                  </a:lnTo>
                  <a:lnTo>
                    <a:pt x="1610505" y="358458"/>
                  </a:lnTo>
                  <a:lnTo>
                    <a:pt x="1613041" y="372746"/>
                  </a:lnTo>
                  <a:lnTo>
                    <a:pt x="1615260" y="383858"/>
                  </a:lnTo>
                  <a:lnTo>
                    <a:pt x="1617797" y="393066"/>
                  </a:lnTo>
                  <a:lnTo>
                    <a:pt x="1571823" y="412116"/>
                  </a:lnTo>
                  <a:lnTo>
                    <a:pt x="1565165" y="414656"/>
                  </a:lnTo>
                  <a:lnTo>
                    <a:pt x="1559141" y="417196"/>
                  </a:lnTo>
                  <a:lnTo>
                    <a:pt x="1553117" y="418466"/>
                  </a:lnTo>
                  <a:lnTo>
                    <a:pt x="1547410" y="419736"/>
                  </a:lnTo>
                  <a:lnTo>
                    <a:pt x="1542337" y="420371"/>
                  </a:lnTo>
                  <a:lnTo>
                    <a:pt x="1537264" y="420689"/>
                  </a:lnTo>
                  <a:lnTo>
                    <a:pt x="1532508" y="420371"/>
                  </a:lnTo>
                  <a:lnTo>
                    <a:pt x="1528069" y="420053"/>
                  </a:lnTo>
                  <a:lnTo>
                    <a:pt x="1523630" y="419736"/>
                  </a:lnTo>
                  <a:lnTo>
                    <a:pt x="1520143" y="418466"/>
                  </a:lnTo>
                  <a:lnTo>
                    <a:pt x="1516338" y="417513"/>
                  </a:lnTo>
                  <a:lnTo>
                    <a:pt x="1512850" y="415926"/>
                  </a:lnTo>
                  <a:lnTo>
                    <a:pt x="1509997" y="414021"/>
                  </a:lnTo>
                  <a:lnTo>
                    <a:pt x="1506826" y="412433"/>
                  </a:lnTo>
                  <a:lnTo>
                    <a:pt x="1504290" y="410211"/>
                  </a:lnTo>
                  <a:lnTo>
                    <a:pt x="1502070" y="408306"/>
                  </a:lnTo>
                  <a:lnTo>
                    <a:pt x="1497631" y="403861"/>
                  </a:lnTo>
                  <a:lnTo>
                    <a:pt x="1494144" y="399416"/>
                  </a:lnTo>
                  <a:lnTo>
                    <a:pt x="1490973" y="394971"/>
                  </a:lnTo>
                  <a:lnTo>
                    <a:pt x="1489388" y="390843"/>
                  </a:lnTo>
                  <a:lnTo>
                    <a:pt x="1487802" y="387351"/>
                  </a:lnTo>
                  <a:lnTo>
                    <a:pt x="1486534" y="384494"/>
                  </a:lnTo>
                  <a:lnTo>
                    <a:pt x="1485900" y="381636"/>
                  </a:lnTo>
                  <a:lnTo>
                    <a:pt x="1488754" y="382589"/>
                  </a:lnTo>
                  <a:lnTo>
                    <a:pt x="1492558" y="382906"/>
                  </a:lnTo>
                  <a:lnTo>
                    <a:pt x="1496997" y="382906"/>
                  </a:lnTo>
                  <a:lnTo>
                    <a:pt x="1502387" y="381953"/>
                  </a:lnTo>
                  <a:lnTo>
                    <a:pt x="1508411" y="381001"/>
                  </a:lnTo>
                  <a:lnTo>
                    <a:pt x="1511265" y="380366"/>
                  </a:lnTo>
                  <a:lnTo>
                    <a:pt x="1514435" y="379096"/>
                  </a:lnTo>
                  <a:lnTo>
                    <a:pt x="1517289" y="377508"/>
                  </a:lnTo>
                  <a:lnTo>
                    <a:pt x="1520460" y="375921"/>
                  </a:lnTo>
                  <a:lnTo>
                    <a:pt x="1523313" y="373698"/>
                  </a:lnTo>
                  <a:lnTo>
                    <a:pt x="1526484" y="371476"/>
                  </a:lnTo>
                  <a:lnTo>
                    <a:pt x="1529020" y="368936"/>
                  </a:lnTo>
                  <a:lnTo>
                    <a:pt x="1531557" y="365443"/>
                  </a:lnTo>
                  <a:lnTo>
                    <a:pt x="1534410" y="361633"/>
                  </a:lnTo>
                  <a:lnTo>
                    <a:pt x="1536630" y="358141"/>
                  </a:lnTo>
                  <a:lnTo>
                    <a:pt x="1538532" y="353061"/>
                  </a:lnTo>
                  <a:lnTo>
                    <a:pt x="1540434" y="348298"/>
                  </a:lnTo>
                  <a:lnTo>
                    <a:pt x="1541386" y="342583"/>
                  </a:lnTo>
                  <a:lnTo>
                    <a:pt x="1542654" y="336233"/>
                  </a:lnTo>
                  <a:lnTo>
                    <a:pt x="1543288" y="329566"/>
                  </a:lnTo>
                  <a:lnTo>
                    <a:pt x="1543605" y="321946"/>
                  </a:lnTo>
                  <a:lnTo>
                    <a:pt x="1543288" y="314008"/>
                  </a:lnTo>
                  <a:lnTo>
                    <a:pt x="1542971" y="305436"/>
                  </a:lnTo>
                  <a:lnTo>
                    <a:pt x="1541703" y="295593"/>
                  </a:lnTo>
                  <a:lnTo>
                    <a:pt x="1539800" y="285433"/>
                  </a:lnTo>
                  <a:lnTo>
                    <a:pt x="1538532" y="275591"/>
                  </a:lnTo>
                  <a:lnTo>
                    <a:pt x="1536630" y="265431"/>
                  </a:lnTo>
                  <a:lnTo>
                    <a:pt x="1535361" y="255271"/>
                  </a:lnTo>
                  <a:lnTo>
                    <a:pt x="1534727" y="244793"/>
                  </a:lnTo>
                  <a:lnTo>
                    <a:pt x="1533776" y="234633"/>
                  </a:lnTo>
                  <a:lnTo>
                    <a:pt x="1533776" y="223838"/>
                  </a:lnTo>
                  <a:lnTo>
                    <a:pt x="1534410" y="213043"/>
                  </a:lnTo>
                  <a:lnTo>
                    <a:pt x="1535044" y="201813"/>
                  </a:lnTo>
                  <a:lnTo>
                    <a:pt x="1536630" y="190183"/>
                  </a:lnTo>
                  <a:lnTo>
                    <a:pt x="1538532" y="178435"/>
                  </a:lnTo>
                  <a:lnTo>
                    <a:pt x="1541386" y="165736"/>
                  </a:lnTo>
                  <a:lnTo>
                    <a:pt x="1544873" y="152718"/>
                  </a:lnTo>
                  <a:lnTo>
                    <a:pt x="1548995" y="139066"/>
                  </a:lnTo>
                  <a:lnTo>
                    <a:pt x="1554068" y="125413"/>
                  </a:lnTo>
                  <a:lnTo>
                    <a:pt x="1559775" y="110490"/>
                  </a:lnTo>
                  <a:lnTo>
                    <a:pt x="1567067" y="95250"/>
                  </a:lnTo>
                  <a:lnTo>
                    <a:pt x="1571189" y="86995"/>
                  </a:lnTo>
                  <a:lnTo>
                    <a:pt x="1575628" y="79058"/>
                  </a:lnTo>
                  <a:lnTo>
                    <a:pt x="1580384" y="71755"/>
                  </a:lnTo>
                  <a:lnTo>
                    <a:pt x="1585457" y="64770"/>
                  </a:lnTo>
                  <a:lnTo>
                    <a:pt x="1581335" y="65088"/>
                  </a:lnTo>
                  <a:lnTo>
                    <a:pt x="1585457" y="62865"/>
                  </a:lnTo>
                  <a:lnTo>
                    <a:pt x="1589579" y="59373"/>
                  </a:lnTo>
                  <a:lnTo>
                    <a:pt x="1596554" y="52070"/>
                  </a:lnTo>
                  <a:lnTo>
                    <a:pt x="1604163" y="44768"/>
                  </a:lnTo>
                  <a:lnTo>
                    <a:pt x="1611773" y="38418"/>
                  </a:lnTo>
                  <a:lnTo>
                    <a:pt x="1619382" y="32385"/>
                  </a:lnTo>
                  <a:lnTo>
                    <a:pt x="1624772" y="28893"/>
                  </a:lnTo>
                  <a:lnTo>
                    <a:pt x="1630162" y="26035"/>
                  </a:lnTo>
                  <a:lnTo>
                    <a:pt x="1640308" y="20320"/>
                  </a:lnTo>
                  <a:lnTo>
                    <a:pt x="1650771" y="15558"/>
                  </a:lnTo>
                  <a:lnTo>
                    <a:pt x="1661234" y="11748"/>
                  </a:lnTo>
                  <a:lnTo>
                    <a:pt x="1671380" y="8255"/>
                  </a:lnTo>
                  <a:lnTo>
                    <a:pt x="1681209" y="5715"/>
                  </a:lnTo>
                  <a:lnTo>
                    <a:pt x="1690404" y="3810"/>
                  </a:lnTo>
                  <a:lnTo>
                    <a:pt x="1699598" y="2223"/>
                  </a:lnTo>
                  <a:lnTo>
                    <a:pt x="1707842" y="1270"/>
                  </a:lnTo>
                  <a:lnTo>
                    <a:pt x="1715134" y="318"/>
                  </a:lnTo>
                  <a:lnTo>
                    <a:pt x="1727817" y="0"/>
                  </a:lnTo>
                  <a:close/>
                  <a:moveTo>
                    <a:pt x="1161733" y="0"/>
                  </a:moveTo>
                  <a:lnTo>
                    <a:pt x="1177608" y="0"/>
                  </a:lnTo>
                  <a:lnTo>
                    <a:pt x="1192848" y="317"/>
                  </a:lnTo>
                  <a:lnTo>
                    <a:pt x="1207453" y="1903"/>
                  </a:lnTo>
                  <a:lnTo>
                    <a:pt x="1221423" y="4123"/>
                  </a:lnTo>
                  <a:lnTo>
                    <a:pt x="1234758" y="6660"/>
                  </a:lnTo>
                  <a:lnTo>
                    <a:pt x="1247458" y="9831"/>
                  </a:lnTo>
                  <a:lnTo>
                    <a:pt x="1259841" y="13637"/>
                  </a:lnTo>
                  <a:lnTo>
                    <a:pt x="1271588" y="17759"/>
                  </a:lnTo>
                  <a:lnTo>
                    <a:pt x="1282701" y="22199"/>
                  </a:lnTo>
                  <a:lnTo>
                    <a:pt x="1293178" y="26639"/>
                  </a:lnTo>
                  <a:lnTo>
                    <a:pt x="1303021" y="31713"/>
                  </a:lnTo>
                  <a:lnTo>
                    <a:pt x="1311911" y="36787"/>
                  </a:lnTo>
                  <a:lnTo>
                    <a:pt x="1320186" y="41861"/>
                  </a:lnTo>
                  <a:lnTo>
                    <a:pt x="1328103" y="46618"/>
                  </a:lnTo>
                  <a:lnTo>
                    <a:pt x="1335088" y="51375"/>
                  </a:lnTo>
                  <a:lnTo>
                    <a:pt x="1341121" y="56132"/>
                  </a:lnTo>
                  <a:lnTo>
                    <a:pt x="1351598" y="64695"/>
                  </a:lnTo>
                  <a:lnTo>
                    <a:pt x="1359536" y="71354"/>
                  </a:lnTo>
                  <a:lnTo>
                    <a:pt x="1364298" y="75477"/>
                  </a:lnTo>
                  <a:lnTo>
                    <a:pt x="1365568" y="77380"/>
                  </a:lnTo>
                  <a:lnTo>
                    <a:pt x="1363663" y="81820"/>
                  </a:lnTo>
                  <a:lnTo>
                    <a:pt x="1361123" y="86894"/>
                  </a:lnTo>
                  <a:lnTo>
                    <a:pt x="1357313" y="93554"/>
                  </a:lnTo>
                  <a:lnTo>
                    <a:pt x="1352233" y="100530"/>
                  </a:lnTo>
                  <a:lnTo>
                    <a:pt x="1346201" y="108459"/>
                  </a:lnTo>
                  <a:lnTo>
                    <a:pt x="1342708" y="112581"/>
                  </a:lnTo>
                  <a:lnTo>
                    <a:pt x="1338898" y="116704"/>
                  </a:lnTo>
                  <a:lnTo>
                    <a:pt x="1334771" y="120510"/>
                  </a:lnTo>
                  <a:lnTo>
                    <a:pt x="1330326" y="124632"/>
                  </a:lnTo>
                  <a:lnTo>
                    <a:pt x="1325563" y="128121"/>
                  </a:lnTo>
                  <a:lnTo>
                    <a:pt x="1320483" y="131926"/>
                  </a:lnTo>
                  <a:lnTo>
                    <a:pt x="1314768" y="134780"/>
                  </a:lnTo>
                  <a:lnTo>
                    <a:pt x="1309371" y="137952"/>
                  </a:lnTo>
                  <a:lnTo>
                    <a:pt x="1303338" y="140489"/>
                  </a:lnTo>
                  <a:lnTo>
                    <a:pt x="1296988" y="142392"/>
                  </a:lnTo>
                  <a:lnTo>
                    <a:pt x="1290003" y="144295"/>
                  </a:lnTo>
                  <a:lnTo>
                    <a:pt x="1283018" y="145246"/>
                  </a:lnTo>
                  <a:lnTo>
                    <a:pt x="1275398" y="145880"/>
                  </a:lnTo>
                  <a:lnTo>
                    <a:pt x="1267778" y="145880"/>
                  </a:lnTo>
                  <a:lnTo>
                    <a:pt x="1259523" y="144929"/>
                  </a:lnTo>
                  <a:lnTo>
                    <a:pt x="1250951" y="143343"/>
                  </a:lnTo>
                  <a:lnTo>
                    <a:pt x="1242378" y="141757"/>
                  </a:lnTo>
                  <a:lnTo>
                    <a:pt x="1232853" y="138586"/>
                  </a:lnTo>
                  <a:lnTo>
                    <a:pt x="1223011" y="134463"/>
                  </a:lnTo>
                  <a:lnTo>
                    <a:pt x="1213486" y="130024"/>
                  </a:lnTo>
                  <a:lnTo>
                    <a:pt x="1201838" y="124315"/>
                  </a:lnTo>
                  <a:lnTo>
                    <a:pt x="1189673" y="118924"/>
                  </a:lnTo>
                  <a:lnTo>
                    <a:pt x="1214121" y="130975"/>
                  </a:lnTo>
                  <a:lnTo>
                    <a:pt x="1237933" y="142392"/>
                  </a:lnTo>
                  <a:lnTo>
                    <a:pt x="1249046" y="147466"/>
                  </a:lnTo>
                  <a:lnTo>
                    <a:pt x="1260476" y="152540"/>
                  </a:lnTo>
                  <a:lnTo>
                    <a:pt x="1270953" y="156980"/>
                  </a:lnTo>
                  <a:lnTo>
                    <a:pt x="1281431" y="160785"/>
                  </a:lnTo>
                  <a:lnTo>
                    <a:pt x="1291591" y="163639"/>
                  </a:lnTo>
                  <a:lnTo>
                    <a:pt x="1301116" y="166494"/>
                  </a:lnTo>
                  <a:lnTo>
                    <a:pt x="1310323" y="167762"/>
                  </a:lnTo>
                  <a:lnTo>
                    <a:pt x="1314451" y="168396"/>
                  </a:lnTo>
                  <a:lnTo>
                    <a:pt x="1318896" y="168396"/>
                  </a:lnTo>
                  <a:lnTo>
                    <a:pt x="1323023" y="168396"/>
                  </a:lnTo>
                  <a:lnTo>
                    <a:pt x="1326833" y="167762"/>
                  </a:lnTo>
                  <a:lnTo>
                    <a:pt x="1330961" y="167128"/>
                  </a:lnTo>
                  <a:lnTo>
                    <a:pt x="1334771" y="166494"/>
                  </a:lnTo>
                  <a:lnTo>
                    <a:pt x="1338263" y="164908"/>
                  </a:lnTo>
                  <a:lnTo>
                    <a:pt x="1341438" y="163322"/>
                  </a:lnTo>
                  <a:lnTo>
                    <a:pt x="1344931" y="161419"/>
                  </a:lnTo>
                  <a:lnTo>
                    <a:pt x="1348106" y="159200"/>
                  </a:lnTo>
                  <a:lnTo>
                    <a:pt x="1349058" y="167445"/>
                  </a:lnTo>
                  <a:lnTo>
                    <a:pt x="1350011" y="175373"/>
                  </a:lnTo>
                  <a:lnTo>
                    <a:pt x="1350328" y="182984"/>
                  </a:lnTo>
                  <a:lnTo>
                    <a:pt x="1350328" y="190278"/>
                  </a:lnTo>
                  <a:lnTo>
                    <a:pt x="1350328" y="204549"/>
                  </a:lnTo>
                  <a:lnTo>
                    <a:pt x="1349376" y="218186"/>
                  </a:lnTo>
                  <a:lnTo>
                    <a:pt x="1350646" y="217234"/>
                  </a:lnTo>
                  <a:lnTo>
                    <a:pt x="1351598" y="215966"/>
                  </a:lnTo>
                  <a:lnTo>
                    <a:pt x="1353186" y="215332"/>
                  </a:lnTo>
                  <a:lnTo>
                    <a:pt x="1354456" y="214697"/>
                  </a:lnTo>
                  <a:lnTo>
                    <a:pt x="1356361" y="215332"/>
                  </a:lnTo>
                  <a:lnTo>
                    <a:pt x="1357631" y="216283"/>
                  </a:lnTo>
                  <a:lnTo>
                    <a:pt x="1359536" y="217869"/>
                  </a:lnTo>
                  <a:lnTo>
                    <a:pt x="1361123" y="220406"/>
                  </a:lnTo>
                  <a:lnTo>
                    <a:pt x="1362711" y="223260"/>
                  </a:lnTo>
                  <a:lnTo>
                    <a:pt x="1364298" y="226748"/>
                  </a:lnTo>
                  <a:lnTo>
                    <a:pt x="1365251" y="230554"/>
                  </a:lnTo>
                  <a:lnTo>
                    <a:pt x="1366521" y="234994"/>
                  </a:lnTo>
                  <a:lnTo>
                    <a:pt x="1368743" y="245776"/>
                  </a:lnTo>
                  <a:lnTo>
                    <a:pt x="1370013" y="257193"/>
                  </a:lnTo>
                  <a:lnTo>
                    <a:pt x="1371283" y="270512"/>
                  </a:lnTo>
                  <a:lnTo>
                    <a:pt x="1371601" y="284466"/>
                  </a:lnTo>
                  <a:lnTo>
                    <a:pt x="1371283" y="298737"/>
                  </a:lnTo>
                  <a:lnTo>
                    <a:pt x="1370013" y="311422"/>
                  </a:lnTo>
                  <a:lnTo>
                    <a:pt x="1368743" y="323473"/>
                  </a:lnTo>
                  <a:lnTo>
                    <a:pt x="1366521" y="333621"/>
                  </a:lnTo>
                  <a:lnTo>
                    <a:pt x="1365251" y="338061"/>
                  </a:lnTo>
                  <a:lnTo>
                    <a:pt x="1364298" y="342184"/>
                  </a:lnTo>
                  <a:lnTo>
                    <a:pt x="1362711" y="345672"/>
                  </a:lnTo>
                  <a:lnTo>
                    <a:pt x="1361123" y="348527"/>
                  </a:lnTo>
                  <a:lnTo>
                    <a:pt x="1359536" y="350746"/>
                  </a:lnTo>
                  <a:lnTo>
                    <a:pt x="1357631" y="352649"/>
                  </a:lnTo>
                  <a:lnTo>
                    <a:pt x="1356361" y="353918"/>
                  </a:lnTo>
                  <a:lnTo>
                    <a:pt x="1354456" y="354235"/>
                  </a:lnTo>
                  <a:lnTo>
                    <a:pt x="1352868" y="353918"/>
                  </a:lnTo>
                  <a:lnTo>
                    <a:pt x="1350963" y="352649"/>
                  </a:lnTo>
                  <a:lnTo>
                    <a:pt x="1349058" y="350746"/>
                  </a:lnTo>
                  <a:lnTo>
                    <a:pt x="1347471" y="348209"/>
                  </a:lnTo>
                  <a:lnTo>
                    <a:pt x="1346201" y="344721"/>
                  </a:lnTo>
                  <a:lnTo>
                    <a:pt x="1344613" y="340915"/>
                  </a:lnTo>
                  <a:lnTo>
                    <a:pt x="1343343" y="336793"/>
                  </a:lnTo>
                  <a:lnTo>
                    <a:pt x="1342073" y="332036"/>
                  </a:lnTo>
                  <a:lnTo>
                    <a:pt x="1340486" y="344087"/>
                  </a:lnTo>
                  <a:lnTo>
                    <a:pt x="1338581" y="356138"/>
                  </a:lnTo>
                  <a:lnTo>
                    <a:pt x="1336041" y="367237"/>
                  </a:lnTo>
                  <a:lnTo>
                    <a:pt x="1332866" y="378654"/>
                  </a:lnTo>
                  <a:lnTo>
                    <a:pt x="1329691" y="389436"/>
                  </a:lnTo>
                  <a:lnTo>
                    <a:pt x="1326198" y="400219"/>
                  </a:lnTo>
                  <a:lnTo>
                    <a:pt x="1322071" y="410367"/>
                  </a:lnTo>
                  <a:lnTo>
                    <a:pt x="1317626" y="420515"/>
                  </a:lnTo>
                  <a:lnTo>
                    <a:pt x="1312546" y="430029"/>
                  </a:lnTo>
                  <a:lnTo>
                    <a:pt x="1307783" y="439543"/>
                  </a:lnTo>
                  <a:lnTo>
                    <a:pt x="1302068" y="448423"/>
                  </a:lnTo>
                  <a:lnTo>
                    <a:pt x="1296353" y="456668"/>
                  </a:lnTo>
                  <a:lnTo>
                    <a:pt x="1290956" y="464913"/>
                  </a:lnTo>
                  <a:lnTo>
                    <a:pt x="1284923" y="472842"/>
                  </a:lnTo>
                  <a:lnTo>
                    <a:pt x="1278573" y="480453"/>
                  </a:lnTo>
                  <a:lnTo>
                    <a:pt x="1271906" y="487430"/>
                  </a:lnTo>
                  <a:lnTo>
                    <a:pt x="1265238" y="494406"/>
                  </a:lnTo>
                  <a:lnTo>
                    <a:pt x="1258571" y="500115"/>
                  </a:lnTo>
                  <a:lnTo>
                    <a:pt x="1251268" y="506140"/>
                  </a:lnTo>
                  <a:lnTo>
                    <a:pt x="1244601" y="511849"/>
                  </a:lnTo>
                  <a:lnTo>
                    <a:pt x="1237298" y="517240"/>
                  </a:lnTo>
                  <a:lnTo>
                    <a:pt x="1230313" y="521680"/>
                  </a:lnTo>
                  <a:lnTo>
                    <a:pt x="1222693" y="525802"/>
                  </a:lnTo>
                  <a:lnTo>
                    <a:pt x="1215708" y="529925"/>
                  </a:lnTo>
                  <a:lnTo>
                    <a:pt x="1208406" y="533413"/>
                  </a:lnTo>
                  <a:lnTo>
                    <a:pt x="1201421" y="536268"/>
                  </a:lnTo>
                  <a:lnTo>
                    <a:pt x="1193801" y="538805"/>
                  </a:lnTo>
                  <a:lnTo>
                    <a:pt x="1186816" y="540708"/>
                  </a:lnTo>
                  <a:lnTo>
                    <a:pt x="1179831" y="542293"/>
                  </a:lnTo>
                  <a:lnTo>
                    <a:pt x="1172846" y="543879"/>
                  </a:lnTo>
                  <a:lnTo>
                    <a:pt x="1165861" y="544513"/>
                  </a:lnTo>
                  <a:lnTo>
                    <a:pt x="1159193" y="544513"/>
                  </a:lnTo>
                  <a:lnTo>
                    <a:pt x="1153478" y="544196"/>
                  </a:lnTo>
                  <a:lnTo>
                    <a:pt x="1148081" y="543562"/>
                  </a:lnTo>
                  <a:lnTo>
                    <a:pt x="1142048" y="542293"/>
                  </a:lnTo>
                  <a:lnTo>
                    <a:pt x="1136016" y="540708"/>
                  </a:lnTo>
                  <a:lnTo>
                    <a:pt x="1129666" y="538488"/>
                  </a:lnTo>
                  <a:lnTo>
                    <a:pt x="1122998" y="535951"/>
                  </a:lnTo>
                  <a:lnTo>
                    <a:pt x="1116648" y="532462"/>
                  </a:lnTo>
                  <a:lnTo>
                    <a:pt x="1109981" y="529291"/>
                  </a:lnTo>
                  <a:lnTo>
                    <a:pt x="1103313" y="525168"/>
                  </a:lnTo>
                  <a:lnTo>
                    <a:pt x="1096011" y="521045"/>
                  </a:lnTo>
                  <a:lnTo>
                    <a:pt x="1089343" y="515971"/>
                  </a:lnTo>
                  <a:lnTo>
                    <a:pt x="1082041" y="510897"/>
                  </a:lnTo>
                  <a:lnTo>
                    <a:pt x="1075373" y="505189"/>
                  </a:lnTo>
                  <a:lnTo>
                    <a:pt x="1068388" y="499164"/>
                  </a:lnTo>
                  <a:lnTo>
                    <a:pt x="1061403" y="493138"/>
                  </a:lnTo>
                  <a:lnTo>
                    <a:pt x="1054736" y="486478"/>
                  </a:lnTo>
                  <a:lnTo>
                    <a:pt x="1048068" y="479184"/>
                  </a:lnTo>
                  <a:lnTo>
                    <a:pt x="1041083" y="472207"/>
                  </a:lnTo>
                  <a:lnTo>
                    <a:pt x="1034416" y="464279"/>
                  </a:lnTo>
                  <a:lnTo>
                    <a:pt x="1028066" y="456351"/>
                  </a:lnTo>
                  <a:lnTo>
                    <a:pt x="1022033" y="448106"/>
                  </a:lnTo>
                  <a:lnTo>
                    <a:pt x="1016001" y="439543"/>
                  </a:lnTo>
                  <a:lnTo>
                    <a:pt x="1009968" y="430346"/>
                  </a:lnTo>
                  <a:lnTo>
                    <a:pt x="1004253" y="421467"/>
                  </a:lnTo>
                  <a:lnTo>
                    <a:pt x="999173" y="411953"/>
                  </a:lnTo>
                  <a:lnTo>
                    <a:pt x="993776" y="402122"/>
                  </a:lnTo>
                  <a:lnTo>
                    <a:pt x="989013" y="392608"/>
                  </a:lnTo>
                  <a:lnTo>
                    <a:pt x="984251" y="382460"/>
                  </a:lnTo>
                  <a:lnTo>
                    <a:pt x="980123" y="372311"/>
                  </a:lnTo>
                  <a:lnTo>
                    <a:pt x="976631" y="361529"/>
                  </a:lnTo>
                  <a:lnTo>
                    <a:pt x="973138" y="350746"/>
                  </a:lnTo>
                  <a:lnTo>
                    <a:pt x="969646" y="339964"/>
                  </a:lnTo>
                  <a:lnTo>
                    <a:pt x="967423" y="346941"/>
                  </a:lnTo>
                  <a:lnTo>
                    <a:pt x="966471" y="350112"/>
                  </a:lnTo>
                  <a:lnTo>
                    <a:pt x="964883" y="352649"/>
                  </a:lnTo>
                  <a:lnTo>
                    <a:pt x="963296" y="354552"/>
                  </a:lnTo>
                  <a:lnTo>
                    <a:pt x="961708" y="356138"/>
                  </a:lnTo>
                  <a:lnTo>
                    <a:pt x="960438" y="357089"/>
                  </a:lnTo>
                  <a:lnTo>
                    <a:pt x="958851" y="357089"/>
                  </a:lnTo>
                  <a:lnTo>
                    <a:pt x="956946" y="356772"/>
                  </a:lnTo>
                  <a:lnTo>
                    <a:pt x="955041" y="356138"/>
                  </a:lnTo>
                  <a:lnTo>
                    <a:pt x="953453" y="354235"/>
                  </a:lnTo>
                  <a:lnTo>
                    <a:pt x="952183" y="352018"/>
                  </a:lnTo>
                  <a:lnTo>
                    <a:pt x="950596" y="348844"/>
                  </a:lnTo>
                  <a:lnTo>
                    <a:pt x="949008" y="345672"/>
                  </a:lnTo>
                  <a:lnTo>
                    <a:pt x="948056" y="341550"/>
                  </a:lnTo>
                  <a:lnTo>
                    <a:pt x="946786" y="336793"/>
                  </a:lnTo>
                  <a:lnTo>
                    <a:pt x="944563" y="326644"/>
                  </a:lnTo>
                  <a:lnTo>
                    <a:pt x="942976" y="314593"/>
                  </a:lnTo>
                  <a:lnTo>
                    <a:pt x="942023" y="301908"/>
                  </a:lnTo>
                  <a:lnTo>
                    <a:pt x="941388" y="287637"/>
                  </a:lnTo>
                  <a:lnTo>
                    <a:pt x="942023" y="273684"/>
                  </a:lnTo>
                  <a:lnTo>
                    <a:pt x="942976" y="260681"/>
                  </a:lnTo>
                  <a:lnTo>
                    <a:pt x="944563" y="248947"/>
                  </a:lnTo>
                  <a:lnTo>
                    <a:pt x="946786" y="238482"/>
                  </a:lnTo>
                  <a:lnTo>
                    <a:pt x="948056" y="234042"/>
                  </a:lnTo>
                  <a:lnTo>
                    <a:pt x="949008" y="229920"/>
                  </a:lnTo>
                  <a:lnTo>
                    <a:pt x="950596" y="226431"/>
                  </a:lnTo>
                  <a:lnTo>
                    <a:pt x="952183" y="223577"/>
                  </a:lnTo>
                  <a:lnTo>
                    <a:pt x="953453" y="221357"/>
                  </a:lnTo>
                  <a:lnTo>
                    <a:pt x="955041" y="219772"/>
                  </a:lnTo>
                  <a:lnTo>
                    <a:pt x="956946" y="218503"/>
                  </a:lnTo>
                  <a:lnTo>
                    <a:pt x="958851" y="218186"/>
                  </a:lnTo>
                  <a:lnTo>
                    <a:pt x="959486" y="218503"/>
                  </a:lnTo>
                  <a:lnTo>
                    <a:pt x="960756" y="218820"/>
                  </a:lnTo>
                  <a:lnTo>
                    <a:pt x="961073" y="209623"/>
                  </a:lnTo>
                  <a:lnTo>
                    <a:pt x="961708" y="201061"/>
                  </a:lnTo>
                  <a:lnTo>
                    <a:pt x="962661" y="192181"/>
                  </a:lnTo>
                  <a:lnTo>
                    <a:pt x="963931" y="184887"/>
                  </a:lnTo>
                  <a:lnTo>
                    <a:pt x="963296" y="175056"/>
                  </a:lnTo>
                  <a:lnTo>
                    <a:pt x="962978" y="165859"/>
                  </a:lnTo>
                  <a:lnTo>
                    <a:pt x="962978" y="156980"/>
                  </a:lnTo>
                  <a:lnTo>
                    <a:pt x="963296" y="149051"/>
                  </a:lnTo>
                  <a:lnTo>
                    <a:pt x="963931" y="141123"/>
                  </a:lnTo>
                  <a:lnTo>
                    <a:pt x="965201" y="134146"/>
                  </a:lnTo>
                  <a:lnTo>
                    <a:pt x="966788" y="127486"/>
                  </a:lnTo>
                  <a:lnTo>
                    <a:pt x="968058" y="121461"/>
                  </a:lnTo>
                  <a:lnTo>
                    <a:pt x="970598" y="115435"/>
                  </a:lnTo>
                  <a:lnTo>
                    <a:pt x="973138" y="110044"/>
                  </a:lnTo>
                  <a:lnTo>
                    <a:pt x="975678" y="105287"/>
                  </a:lnTo>
                  <a:lnTo>
                    <a:pt x="979171" y="100530"/>
                  </a:lnTo>
                  <a:lnTo>
                    <a:pt x="982663" y="96408"/>
                  </a:lnTo>
                  <a:lnTo>
                    <a:pt x="986156" y="92919"/>
                  </a:lnTo>
                  <a:lnTo>
                    <a:pt x="989966" y="89431"/>
                  </a:lnTo>
                  <a:lnTo>
                    <a:pt x="994411" y="86260"/>
                  </a:lnTo>
                  <a:lnTo>
                    <a:pt x="975361" y="86260"/>
                  </a:lnTo>
                  <a:lnTo>
                    <a:pt x="960756" y="87211"/>
                  </a:lnTo>
                  <a:lnTo>
                    <a:pt x="948373" y="87845"/>
                  </a:lnTo>
                  <a:lnTo>
                    <a:pt x="952501" y="85625"/>
                  </a:lnTo>
                  <a:lnTo>
                    <a:pt x="956946" y="83088"/>
                  </a:lnTo>
                  <a:lnTo>
                    <a:pt x="965836" y="77380"/>
                  </a:lnTo>
                  <a:lnTo>
                    <a:pt x="975043" y="71037"/>
                  </a:lnTo>
                  <a:lnTo>
                    <a:pt x="983616" y="64378"/>
                  </a:lnTo>
                  <a:lnTo>
                    <a:pt x="1001078" y="51375"/>
                  </a:lnTo>
                  <a:lnTo>
                    <a:pt x="1009333" y="45984"/>
                  </a:lnTo>
                  <a:lnTo>
                    <a:pt x="1016318" y="41227"/>
                  </a:lnTo>
                  <a:lnTo>
                    <a:pt x="1026478" y="36470"/>
                  </a:lnTo>
                  <a:lnTo>
                    <a:pt x="1036321" y="32030"/>
                  </a:lnTo>
                  <a:lnTo>
                    <a:pt x="1046163" y="27590"/>
                  </a:lnTo>
                  <a:lnTo>
                    <a:pt x="1055688" y="23785"/>
                  </a:lnTo>
                  <a:lnTo>
                    <a:pt x="1065213" y="19979"/>
                  </a:lnTo>
                  <a:lnTo>
                    <a:pt x="1074738" y="16491"/>
                  </a:lnTo>
                  <a:lnTo>
                    <a:pt x="1083946" y="13954"/>
                  </a:lnTo>
                  <a:lnTo>
                    <a:pt x="1093153" y="11417"/>
                  </a:lnTo>
                  <a:lnTo>
                    <a:pt x="1102043" y="8563"/>
                  </a:lnTo>
                  <a:lnTo>
                    <a:pt x="1111251" y="6660"/>
                  </a:lnTo>
                  <a:lnTo>
                    <a:pt x="1119823" y="4757"/>
                  </a:lnTo>
                  <a:lnTo>
                    <a:pt x="1128396" y="3488"/>
                  </a:lnTo>
                  <a:lnTo>
                    <a:pt x="1136968" y="2220"/>
                  </a:lnTo>
                  <a:lnTo>
                    <a:pt x="1145223" y="1586"/>
                  </a:lnTo>
                  <a:lnTo>
                    <a:pt x="1153478" y="634"/>
                  </a:lnTo>
                  <a:lnTo>
                    <a:pt x="1161733" y="0"/>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47" name="组合 46">
            <a:extLst>
              <a:ext uri="{FF2B5EF4-FFF2-40B4-BE49-F238E27FC236}">
                <a16:creationId xmlns:a16="http://schemas.microsoft.com/office/drawing/2014/main" id="{34A79587-FD7B-4AAB-AB72-931F292D4717}"/>
              </a:ext>
            </a:extLst>
          </p:cNvPr>
          <p:cNvGrpSpPr/>
          <p:nvPr/>
        </p:nvGrpSpPr>
        <p:grpSpPr>
          <a:xfrm>
            <a:off x="3922393" y="5027526"/>
            <a:ext cx="1137693" cy="1138320"/>
            <a:chOff x="3258885" y="5273194"/>
            <a:chExt cx="964117" cy="964118"/>
          </a:xfrm>
        </p:grpSpPr>
        <p:sp>
          <p:nvSpPr>
            <p:cNvPr id="48" name="椭圆 47">
              <a:extLst>
                <a:ext uri="{FF2B5EF4-FFF2-40B4-BE49-F238E27FC236}">
                  <a16:creationId xmlns:a16="http://schemas.microsoft.com/office/drawing/2014/main" id="{453242CC-69E7-4037-872F-F4FCC00E7375}"/>
                </a:ext>
              </a:extLst>
            </p:cNvPr>
            <p:cNvSpPr/>
            <p:nvPr/>
          </p:nvSpPr>
          <p:spPr>
            <a:xfrm>
              <a:off x="3258885" y="5273194"/>
              <a:ext cx="964117" cy="964118"/>
            </a:xfrm>
            <a:prstGeom prst="ellipse">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椭圆 48">
              <a:extLst>
                <a:ext uri="{FF2B5EF4-FFF2-40B4-BE49-F238E27FC236}">
                  <a16:creationId xmlns:a16="http://schemas.microsoft.com/office/drawing/2014/main" id="{E999F472-D0C0-4D95-8B72-CF2070644B79}"/>
                </a:ext>
              </a:extLst>
            </p:cNvPr>
            <p:cNvSpPr/>
            <p:nvPr/>
          </p:nvSpPr>
          <p:spPr>
            <a:xfrm>
              <a:off x="3323128" y="5343555"/>
              <a:ext cx="826835" cy="826835"/>
            </a:xfrm>
            <a:prstGeom prst="ellipse">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0" name="KSO_Shape">
              <a:extLst>
                <a:ext uri="{FF2B5EF4-FFF2-40B4-BE49-F238E27FC236}">
                  <a16:creationId xmlns:a16="http://schemas.microsoft.com/office/drawing/2014/main" id="{A01B8DE4-3A82-4DEE-9BE3-9B416EB40F46}"/>
                </a:ext>
              </a:extLst>
            </p:cNvPr>
            <p:cNvSpPr>
              <a:spLocks/>
            </p:cNvSpPr>
            <p:nvPr/>
          </p:nvSpPr>
          <p:spPr bwMode="auto">
            <a:xfrm>
              <a:off x="3556707" y="5563712"/>
              <a:ext cx="385890" cy="429562"/>
            </a:xfrm>
            <a:custGeom>
              <a:avLst/>
              <a:gdLst>
                <a:gd name="T0" fmla="*/ 324081616 w 7313"/>
                <a:gd name="T1" fmla="*/ 0 h 8141"/>
                <a:gd name="T2" fmla="*/ 339365365 w 7313"/>
                <a:gd name="T3" fmla="*/ 6789765 h 8141"/>
                <a:gd name="T4" fmla="*/ 339639393 w 7313"/>
                <a:gd name="T5" fmla="*/ 26009182 h 8141"/>
                <a:gd name="T6" fmla="*/ 326382416 w 7313"/>
                <a:gd name="T7" fmla="*/ 33127484 h 8141"/>
                <a:gd name="T8" fmla="*/ 340954068 w 7313"/>
                <a:gd name="T9" fmla="*/ 36139074 h 8141"/>
                <a:gd name="T10" fmla="*/ 364619402 w 7313"/>
                <a:gd name="T11" fmla="*/ 25187839 h 8141"/>
                <a:gd name="T12" fmla="*/ 386367247 w 7313"/>
                <a:gd name="T13" fmla="*/ 35591512 h 8141"/>
                <a:gd name="T14" fmla="*/ 395296418 w 7313"/>
                <a:gd name="T15" fmla="*/ 52018598 h 8141"/>
                <a:gd name="T16" fmla="*/ 400445838 w 7313"/>
                <a:gd name="T17" fmla="*/ 76604119 h 8141"/>
                <a:gd name="T18" fmla="*/ 386257496 w 7313"/>
                <a:gd name="T19" fmla="*/ 111593547 h 8141"/>
                <a:gd name="T20" fmla="*/ 345555668 w 7313"/>
                <a:gd name="T21" fmla="*/ 148663476 h 8141"/>
                <a:gd name="T22" fmla="*/ 311043908 w 7313"/>
                <a:gd name="T23" fmla="*/ 169525578 h 8141"/>
                <a:gd name="T24" fmla="*/ 317288969 w 7313"/>
                <a:gd name="T25" fmla="*/ 180531569 h 8141"/>
                <a:gd name="T26" fmla="*/ 326053864 w 7313"/>
                <a:gd name="T27" fmla="*/ 197177679 h 8141"/>
                <a:gd name="T28" fmla="*/ 312523094 w 7313"/>
                <a:gd name="T29" fmla="*/ 210154892 h 8141"/>
                <a:gd name="T30" fmla="*/ 284584946 w 7313"/>
                <a:gd name="T31" fmla="*/ 217985025 h 8141"/>
                <a:gd name="T32" fmla="*/ 253798179 w 7313"/>
                <a:gd name="T33" fmla="*/ 242515790 h 8141"/>
                <a:gd name="T34" fmla="*/ 237473548 w 7313"/>
                <a:gd name="T35" fmla="*/ 260530805 h 8141"/>
                <a:gd name="T36" fmla="*/ 245855132 w 7313"/>
                <a:gd name="T37" fmla="*/ 279093147 h 8141"/>
                <a:gd name="T38" fmla="*/ 233091217 w 7313"/>
                <a:gd name="T39" fmla="*/ 290975236 h 8141"/>
                <a:gd name="T40" fmla="*/ 229914045 w 7313"/>
                <a:gd name="T41" fmla="*/ 321529181 h 8141"/>
                <a:gd name="T42" fmla="*/ 254620027 w 7313"/>
                <a:gd name="T43" fmla="*/ 354656899 h 8141"/>
                <a:gd name="T44" fmla="*/ 266069032 w 7313"/>
                <a:gd name="T45" fmla="*/ 365827158 h 8141"/>
                <a:gd name="T46" fmla="*/ 282284147 w 7313"/>
                <a:gd name="T47" fmla="*/ 389974630 h 8141"/>
                <a:gd name="T48" fmla="*/ 284913498 w 7313"/>
                <a:gd name="T49" fmla="*/ 407441849 h 8141"/>
                <a:gd name="T50" fmla="*/ 290720256 w 7313"/>
                <a:gd name="T51" fmla="*/ 422061981 h 8141"/>
                <a:gd name="T52" fmla="*/ 274340866 w 7313"/>
                <a:gd name="T53" fmla="*/ 434984438 h 8141"/>
                <a:gd name="T54" fmla="*/ 211014586 w 7313"/>
                <a:gd name="T55" fmla="*/ 445552379 h 8141"/>
                <a:gd name="T56" fmla="*/ 137499219 w 7313"/>
                <a:gd name="T57" fmla="*/ 438324565 h 8141"/>
                <a:gd name="T58" fmla="*/ 111423568 w 7313"/>
                <a:gd name="T59" fmla="*/ 425894913 h 8141"/>
                <a:gd name="T60" fmla="*/ 115751374 w 7313"/>
                <a:gd name="T61" fmla="*/ 407551362 h 8141"/>
                <a:gd name="T62" fmla="*/ 118654753 w 7313"/>
                <a:gd name="T63" fmla="*/ 389810362 h 8141"/>
                <a:gd name="T64" fmla="*/ 134650599 w 7313"/>
                <a:gd name="T65" fmla="*/ 365443865 h 8141"/>
                <a:gd name="T66" fmla="*/ 146318873 w 7313"/>
                <a:gd name="T67" fmla="*/ 354383118 h 8141"/>
                <a:gd name="T68" fmla="*/ 170860579 w 7313"/>
                <a:gd name="T69" fmla="*/ 321310156 h 8141"/>
                <a:gd name="T70" fmla="*/ 165984952 w 7313"/>
                <a:gd name="T71" fmla="*/ 290372919 h 8141"/>
                <a:gd name="T72" fmla="*/ 154700223 w 7313"/>
                <a:gd name="T73" fmla="*/ 275479240 h 8141"/>
                <a:gd name="T74" fmla="*/ 165218097 w 7313"/>
                <a:gd name="T75" fmla="*/ 257354713 h 8141"/>
                <a:gd name="T76" fmla="*/ 145004197 w 7313"/>
                <a:gd name="T77" fmla="*/ 241475423 h 8141"/>
                <a:gd name="T78" fmla="*/ 114710492 w 7313"/>
                <a:gd name="T79" fmla="*/ 216287583 h 8141"/>
                <a:gd name="T80" fmla="*/ 88689599 w 7313"/>
                <a:gd name="T81" fmla="*/ 210319160 h 8141"/>
                <a:gd name="T82" fmla="*/ 75158829 w 7313"/>
                <a:gd name="T83" fmla="*/ 199203657 h 8141"/>
                <a:gd name="T84" fmla="*/ 81403890 w 7313"/>
                <a:gd name="T85" fmla="*/ 181900473 h 8141"/>
                <a:gd name="T86" fmla="*/ 92469585 w 7313"/>
                <a:gd name="T87" fmla="*/ 173796559 h 8141"/>
                <a:gd name="T88" fmla="*/ 63545314 w 7313"/>
                <a:gd name="T89" fmla="*/ 152934458 h 8141"/>
                <a:gd name="T90" fmla="*/ 18351404 w 7313"/>
                <a:gd name="T91" fmla="*/ 116904896 h 8141"/>
                <a:gd name="T92" fmla="*/ 602579 w 7313"/>
                <a:gd name="T93" fmla="*/ 79889490 h 8141"/>
                <a:gd name="T94" fmla="*/ 5039902 w 7313"/>
                <a:gd name="T95" fmla="*/ 52675672 h 8141"/>
                <a:gd name="T96" fmla="*/ 12654398 w 7313"/>
                <a:gd name="T97" fmla="*/ 39205653 h 8141"/>
                <a:gd name="T98" fmla="*/ 30896284 w 7313"/>
                <a:gd name="T99" fmla="*/ 25625889 h 8141"/>
                <a:gd name="T100" fmla="*/ 57026460 w 7313"/>
                <a:gd name="T101" fmla="*/ 32744191 h 8141"/>
                <a:gd name="T102" fmla="*/ 78171725 w 7313"/>
                <a:gd name="T103" fmla="*/ 41067363 h 8141"/>
                <a:gd name="T104" fmla="*/ 60751686 w 7313"/>
                <a:gd name="T105" fmla="*/ 25461620 h 8141"/>
                <a:gd name="T106" fmla="*/ 62559424 w 7313"/>
                <a:gd name="T107" fmla="*/ 5366105 h 8141"/>
                <a:gd name="T108" fmla="*/ 53246708 w 7313"/>
                <a:gd name="T109" fmla="*/ 102722814 h 8141"/>
                <a:gd name="T110" fmla="*/ 87046372 w 7313"/>
                <a:gd name="T111" fmla="*/ 132455649 h 8141"/>
                <a:gd name="T112" fmla="*/ 65079258 w 7313"/>
                <a:gd name="T113" fmla="*/ 79287172 h 8141"/>
                <a:gd name="T114" fmla="*/ 51164944 w 7313"/>
                <a:gd name="T115" fmla="*/ 85803156 h 8141"/>
                <a:gd name="T116" fmla="*/ 315042928 w 7313"/>
                <a:gd name="T117" fmla="*/ 102558545 h 8141"/>
                <a:gd name="T118" fmla="*/ 341228096 w 7313"/>
                <a:gd name="T119" fmla="*/ 111319533 h 8141"/>
                <a:gd name="T120" fmla="*/ 350759846 w 7313"/>
                <a:gd name="T121" fmla="*/ 89252795 h 8141"/>
                <a:gd name="T122" fmla="*/ 341611406 w 7313"/>
                <a:gd name="T123" fmla="*/ 79068147 h 81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313" h="8141">
                  <a:moveTo>
                    <a:pt x="1162" y="79"/>
                  </a:moveTo>
                  <a:lnTo>
                    <a:pt x="1162" y="79"/>
                  </a:lnTo>
                  <a:lnTo>
                    <a:pt x="1173" y="69"/>
                  </a:lnTo>
                  <a:lnTo>
                    <a:pt x="1185" y="60"/>
                  </a:lnTo>
                  <a:lnTo>
                    <a:pt x="1198" y="51"/>
                  </a:lnTo>
                  <a:lnTo>
                    <a:pt x="1211" y="42"/>
                  </a:lnTo>
                  <a:lnTo>
                    <a:pt x="1224" y="35"/>
                  </a:lnTo>
                  <a:lnTo>
                    <a:pt x="1238" y="28"/>
                  </a:lnTo>
                  <a:lnTo>
                    <a:pt x="1252" y="23"/>
                  </a:lnTo>
                  <a:lnTo>
                    <a:pt x="1266" y="17"/>
                  </a:lnTo>
                  <a:lnTo>
                    <a:pt x="1282" y="13"/>
                  </a:lnTo>
                  <a:lnTo>
                    <a:pt x="1296" y="10"/>
                  </a:lnTo>
                  <a:lnTo>
                    <a:pt x="1326" y="4"/>
                  </a:lnTo>
                  <a:lnTo>
                    <a:pt x="1357" y="1"/>
                  </a:lnTo>
                  <a:lnTo>
                    <a:pt x="1388" y="0"/>
                  </a:lnTo>
                  <a:lnTo>
                    <a:pt x="5916" y="0"/>
                  </a:lnTo>
                  <a:lnTo>
                    <a:pt x="5936" y="0"/>
                  </a:lnTo>
                  <a:lnTo>
                    <a:pt x="5954" y="0"/>
                  </a:lnTo>
                  <a:lnTo>
                    <a:pt x="5973" y="2"/>
                  </a:lnTo>
                  <a:lnTo>
                    <a:pt x="5992" y="4"/>
                  </a:lnTo>
                  <a:lnTo>
                    <a:pt x="6011" y="8"/>
                  </a:lnTo>
                  <a:lnTo>
                    <a:pt x="6029" y="13"/>
                  </a:lnTo>
                  <a:lnTo>
                    <a:pt x="6048" y="18"/>
                  </a:lnTo>
                  <a:lnTo>
                    <a:pt x="6065" y="25"/>
                  </a:lnTo>
                  <a:lnTo>
                    <a:pt x="6083" y="31"/>
                  </a:lnTo>
                  <a:lnTo>
                    <a:pt x="6099" y="40"/>
                  </a:lnTo>
                  <a:lnTo>
                    <a:pt x="6115" y="50"/>
                  </a:lnTo>
                  <a:lnTo>
                    <a:pt x="6132" y="61"/>
                  </a:lnTo>
                  <a:lnTo>
                    <a:pt x="6146" y="72"/>
                  </a:lnTo>
                  <a:lnTo>
                    <a:pt x="6160" y="85"/>
                  </a:lnTo>
                  <a:lnTo>
                    <a:pt x="6173" y="99"/>
                  </a:lnTo>
                  <a:lnTo>
                    <a:pt x="6186" y="113"/>
                  </a:lnTo>
                  <a:lnTo>
                    <a:pt x="6195" y="124"/>
                  </a:lnTo>
                  <a:lnTo>
                    <a:pt x="6202" y="136"/>
                  </a:lnTo>
                  <a:lnTo>
                    <a:pt x="6210" y="148"/>
                  </a:lnTo>
                  <a:lnTo>
                    <a:pt x="6216" y="160"/>
                  </a:lnTo>
                  <a:lnTo>
                    <a:pt x="6223" y="172"/>
                  </a:lnTo>
                  <a:lnTo>
                    <a:pt x="6228" y="185"/>
                  </a:lnTo>
                  <a:lnTo>
                    <a:pt x="6238" y="211"/>
                  </a:lnTo>
                  <a:lnTo>
                    <a:pt x="6245" y="237"/>
                  </a:lnTo>
                  <a:lnTo>
                    <a:pt x="6249" y="264"/>
                  </a:lnTo>
                  <a:lnTo>
                    <a:pt x="6251" y="292"/>
                  </a:lnTo>
                  <a:lnTo>
                    <a:pt x="6251" y="319"/>
                  </a:lnTo>
                  <a:lnTo>
                    <a:pt x="6249" y="348"/>
                  </a:lnTo>
                  <a:lnTo>
                    <a:pt x="6243" y="375"/>
                  </a:lnTo>
                  <a:lnTo>
                    <a:pt x="6236" y="401"/>
                  </a:lnTo>
                  <a:lnTo>
                    <a:pt x="6226" y="427"/>
                  </a:lnTo>
                  <a:lnTo>
                    <a:pt x="6221" y="439"/>
                  </a:lnTo>
                  <a:lnTo>
                    <a:pt x="6214" y="452"/>
                  </a:lnTo>
                  <a:lnTo>
                    <a:pt x="6208" y="464"/>
                  </a:lnTo>
                  <a:lnTo>
                    <a:pt x="6200" y="475"/>
                  </a:lnTo>
                  <a:lnTo>
                    <a:pt x="6191" y="487"/>
                  </a:lnTo>
                  <a:lnTo>
                    <a:pt x="6183" y="498"/>
                  </a:lnTo>
                  <a:lnTo>
                    <a:pt x="6173" y="508"/>
                  </a:lnTo>
                  <a:lnTo>
                    <a:pt x="6163" y="517"/>
                  </a:lnTo>
                  <a:lnTo>
                    <a:pt x="6151" y="530"/>
                  </a:lnTo>
                  <a:lnTo>
                    <a:pt x="6137" y="542"/>
                  </a:lnTo>
                  <a:lnTo>
                    <a:pt x="6123" y="552"/>
                  </a:lnTo>
                  <a:lnTo>
                    <a:pt x="6109" y="562"/>
                  </a:lnTo>
                  <a:lnTo>
                    <a:pt x="6093" y="571"/>
                  </a:lnTo>
                  <a:lnTo>
                    <a:pt x="6077" y="578"/>
                  </a:lnTo>
                  <a:lnTo>
                    <a:pt x="6061" y="585"/>
                  </a:lnTo>
                  <a:lnTo>
                    <a:pt x="6045" y="590"/>
                  </a:lnTo>
                  <a:lnTo>
                    <a:pt x="6027" y="594"/>
                  </a:lnTo>
                  <a:lnTo>
                    <a:pt x="6010" y="599"/>
                  </a:lnTo>
                  <a:lnTo>
                    <a:pt x="5992" y="602"/>
                  </a:lnTo>
                  <a:lnTo>
                    <a:pt x="5975" y="604"/>
                  </a:lnTo>
                  <a:lnTo>
                    <a:pt x="5958" y="605"/>
                  </a:lnTo>
                  <a:lnTo>
                    <a:pt x="5939" y="606"/>
                  </a:lnTo>
                  <a:lnTo>
                    <a:pt x="5922" y="606"/>
                  </a:lnTo>
                  <a:lnTo>
                    <a:pt x="5904" y="606"/>
                  </a:lnTo>
                  <a:lnTo>
                    <a:pt x="5870" y="894"/>
                  </a:lnTo>
                  <a:lnTo>
                    <a:pt x="5908" y="876"/>
                  </a:lnTo>
                  <a:lnTo>
                    <a:pt x="5947" y="858"/>
                  </a:lnTo>
                  <a:lnTo>
                    <a:pt x="5985" y="840"/>
                  </a:lnTo>
                  <a:lnTo>
                    <a:pt x="6024" y="824"/>
                  </a:lnTo>
                  <a:lnTo>
                    <a:pt x="6103" y="793"/>
                  </a:lnTo>
                  <a:lnTo>
                    <a:pt x="6183" y="764"/>
                  </a:lnTo>
                  <a:lnTo>
                    <a:pt x="6186" y="750"/>
                  </a:lnTo>
                  <a:lnTo>
                    <a:pt x="6189" y="737"/>
                  </a:lnTo>
                  <a:lnTo>
                    <a:pt x="6199" y="710"/>
                  </a:lnTo>
                  <a:lnTo>
                    <a:pt x="6210" y="685"/>
                  </a:lnTo>
                  <a:lnTo>
                    <a:pt x="6224" y="660"/>
                  </a:lnTo>
                  <a:lnTo>
                    <a:pt x="6239" y="637"/>
                  </a:lnTo>
                  <a:lnTo>
                    <a:pt x="6255" y="615"/>
                  </a:lnTo>
                  <a:lnTo>
                    <a:pt x="6274" y="594"/>
                  </a:lnTo>
                  <a:lnTo>
                    <a:pt x="6295" y="576"/>
                  </a:lnTo>
                  <a:lnTo>
                    <a:pt x="6316" y="558"/>
                  </a:lnTo>
                  <a:lnTo>
                    <a:pt x="6339" y="541"/>
                  </a:lnTo>
                  <a:lnTo>
                    <a:pt x="6363" y="527"/>
                  </a:lnTo>
                  <a:lnTo>
                    <a:pt x="6387" y="514"/>
                  </a:lnTo>
                  <a:lnTo>
                    <a:pt x="6413" y="502"/>
                  </a:lnTo>
                  <a:lnTo>
                    <a:pt x="6439" y="491"/>
                  </a:lnTo>
                  <a:lnTo>
                    <a:pt x="6465" y="483"/>
                  </a:lnTo>
                  <a:lnTo>
                    <a:pt x="6492" y="476"/>
                  </a:lnTo>
                  <a:lnTo>
                    <a:pt x="6524" y="469"/>
                  </a:lnTo>
                  <a:lnTo>
                    <a:pt x="6556" y="465"/>
                  </a:lnTo>
                  <a:lnTo>
                    <a:pt x="6590" y="462"/>
                  </a:lnTo>
                  <a:lnTo>
                    <a:pt x="6623" y="460"/>
                  </a:lnTo>
                  <a:lnTo>
                    <a:pt x="6656" y="460"/>
                  </a:lnTo>
                  <a:lnTo>
                    <a:pt x="6690" y="461"/>
                  </a:lnTo>
                  <a:lnTo>
                    <a:pt x="6723" y="464"/>
                  </a:lnTo>
                  <a:lnTo>
                    <a:pt x="6755" y="469"/>
                  </a:lnTo>
                  <a:lnTo>
                    <a:pt x="6788" y="476"/>
                  </a:lnTo>
                  <a:lnTo>
                    <a:pt x="6820" y="485"/>
                  </a:lnTo>
                  <a:lnTo>
                    <a:pt x="6851" y="496"/>
                  </a:lnTo>
                  <a:lnTo>
                    <a:pt x="6881" y="508"/>
                  </a:lnTo>
                  <a:lnTo>
                    <a:pt x="6911" y="523"/>
                  </a:lnTo>
                  <a:lnTo>
                    <a:pt x="6939" y="539"/>
                  </a:lnTo>
                  <a:lnTo>
                    <a:pt x="6966" y="559"/>
                  </a:lnTo>
                  <a:lnTo>
                    <a:pt x="6979" y="568"/>
                  </a:lnTo>
                  <a:lnTo>
                    <a:pt x="6992" y="579"/>
                  </a:lnTo>
                  <a:lnTo>
                    <a:pt x="7006" y="592"/>
                  </a:lnTo>
                  <a:lnTo>
                    <a:pt x="7020" y="605"/>
                  </a:lnTo>
                  <a:lnTo>
                    <a:pt x="7031" y="619"/>
                  </a:lnTo>
                  <a:lnTo>
                    <a:pt x="7043" y="635"/>
                  </a:lnTo>
                  <a:lnTo>
                    <a:pt x="7053" y="650"/>
                  </a:lnTo>
                  <a:lnTo>
                    <a:pt x="7063" y="666"/>
                  </a:lnTo>
                  <a:lnTo>
                    <a:pt x="7072" y="683"/>
                  </a:lnTo>
                  <a:lnTo>
                    <a:pt x="7079" y="700"/>
                  </a:lnTo>
                  <a:lnTo>
                    <a:pt x="7086" y="717"/>
                  </a:lnTo>
                  <a:lnTo>
                    <a:pt x="7091" y="736"/>
                  </a:lnTo>
                  <a:lnTo>
                    <a:pt x="7095" y="753"/>
                  </a:lnTo>
                  <a:lnTo>
                    <a:pt x="7098" y="772"/>
                  </a:lnTo>
                  <a:lnTo>
                    <a:pt x="7100" y="791"/>
                  </a:lnTo>
                  <a:lnTo>
                    <a:pt x="7100" y="810"/>
                  </a:lnTo>
                  <a:lnTo>
                    <a:pt x="7099" y="828"/>
                  </a:lnTo>
                  <a:lnTo>
                    <a:pt x="7097" y="848"/>
                  </a:lnTo>
                  <a:lnTo>
                    <a:pt x="7121" y="864"/>
                  </a:lnTo>
                  <a:lnTo>
                    <a:pt x="7143" y="881"/>
                  </a:lnTo>
                  <a:lnTo>
                    <a:pt x="7165" y="899"/>
                  </a:lnTo>
                  <a:lnTo>
                    <a:pt x="7187" y="918"/>
                  </a:lnTo>
                  <a:lnTo>
                    <a:pt x="7206" y="939"/>
                  </a:lnTo>
                  <a:lnTo>
                    <a:pt x="7216" y="950"/>
                  </a:lnTo>
                  <a:lnTo>
                    <a:pt x="7225" y="961"/>
                  </a:lnTo>
                  <a:lnTo>
                    <a:pt x="7233" y="973"/>
                  </a:lnTo>
                  <a:lnTo>
                    <a:pt x="7240" y="985"/>
                  </a:lnTo>
                  <a:lnTo>
                    <a:pt x="7247" y="998"/>
                  </a:lnTo>
                  <a:lnTo>
                    <a:pt x="7253" y="1011"/>
                  </a:lnTo>
                  <a:lnTo>
                    <a:pt x="7265" y="1041"/>
                  </a:lnTo>
                  <a:lnTo>
                    <a:pt x="7276" y="1073"/>
                  </a:lnTo>
                  <a:lnTo>
                    <a:pt x="7285" y="1104"/>
                  </a:lnTo>
                  <a:lnTo>
                    <a:pt x="7293" y="1137"/>
                  </a:lnTo>
                  <a:lnTo>
                    <a:pt x="7300" y="1168"/>
                  </a:lnTo>
                  <a:lnTo>
                    <a:pt x="7305" y="1201"/>
                  </a:lnTo>
                  <a:lnTo>
                    <a:pt x="7309" y="1234"/>
                  </a:lnTo>
                  <a:lnTo>
                    <a:pt x="7312" y="1267"/>
                  </a:lnTo>
                  <a:lnTo>
                    <a:pt x="7313" y="1300"/>
                  </a:lnTo>
                  <a:lnTo>
                    <a:pt x="7313" y="1333"/>
                  </a:lnTo>
                  <a:lnTo>
                    <a:pt x="7312" y="1366"/>
                  </a:lnTo>
                  <a:lnTo>
                    <a:pt x="7310" y="1399"/>
                  </a:lnTo>
                  <a:lnTo>
                    <a:pt x="7306" y="1431"/>
                  </a:lnTo>
                  <a:lnTo>
                    <a:pt x="7302" y="1465"/>
                  </a:lnTo>
                  <a:lnTo>
                    <a:pt x="7297" y="1498"/>
                  </a:lnTo>
                  <a:lnTo>
                    <a:pt x="7290" y="1529"/>
                  </a:lnTo>
                  <a:lnTo>
                    <a:pt x="7279" y="1572"/>
                  </a:lnTo>
                  <a:lnTo>
                    <a:pt x="7267" y="1614"/>
                  </a:lnTo>
                  <a:lnTo>
                    <a:pt x="7254" y="1655"/>
                  </a:lnTo>
                  <a:lnTo>
                    <a:pt x="7239" y="1696"/>
                  </a:lnTo>
                  <a:lnTo>
                    <a:pt x="7223" y="1736"/>
                  </a:lnTo>
                  <a:lnTo>
                    <a:pt x="7205" y="1776"/>
                  </a:lnTo>
                  <a:lnTo>
                    <a:pt x="7187" y="1815"/>
                  </a:lnTo>
                  <a:lnTo>
                    <a:pt x="7166" y="1853"/>
                  </a:lnTo>
                  <a:lnTo>
                    <a:pt x="7146" y="1891"/>
                  </a:lnTo>
                  <a:lnTo>
                    <a:pt x="7123" y="1929"/>
                  </a:lnTo>
                  <a:lnTo>
                    <a:pt x="7100" y="1966"/>
                  </a:lnTo>
                  <a:lnTo>
                    <a:pt x="7076" y="2002"/>
                  </a:lnTo>
                  <a:lnTo>
                    <a:pt x="7051" y="2038"/>
                  </a:lnTo>
                  <a:lnTo>
                    <a:pt x="7026" y="2073"/>
                  </a:lnTo>
                  <a:lnTo>
                    <a:pt x="7000" y="2108"/>
                  </a:lnTo>
                  <a:lnTo>
                    <a:pt x="6973" y="2142"/>
                  </a:lnTo>
                  <a:lnTo>
                    <a:pt x="6933" y="2190"/>
                  </a:lnTo>
                  <a:lnTo>
                    <a:pt x="6891" y="2237"/>
                  </a:lnTo>
                  <a:lnTo>
                    <a:pt x="6848" y="2284"/>
                  </a:lnTo>
                  <a:lnTo>
                    <a:pt x="6804" y="2329"/>
                  </a:lnTo>
                  <a:lnTo>
                    <a:pt x="6759" y="2373"/>
                  </a:lnTo>
                  <a:lnTo>
                    <a:pt x="6713" y="2416"/>
                  </a:lnTo>
                  <a:lnTo>
                    <a:pt x="6666" y="2458"/>
                  </a:lnTo>
                  <a:lnTo>
                    <a:pt x="6617" y="2499"/>
                  </a:lnTo>
                  <a:lnTo>
                    <a:pt x="6568" y="2538"/>
                  </a:lnTo>
                  <a:lnTo>
                    <a:pt x="6518" y="2576"/>
                  </a:lnTo>
                  <a:lnTo>
                    <a:pt x="6467" y="2613"/>
                  </a:lnTo>
                  <a:lnTo>
                    <a:pt x="6415" y="2649"/>
                  </a:lnTo>
                  <a:lnTo>
                    <a:pt x="6362" y="2683"/>
                  </a:lnTo>
                  <a:lnTo>
                    <a:pt x="6308" y="2715"/>
                  </a:lnTo>
                  <a:lnTo>
                    <a:pt x="6253" y="2746"/>
                  </a:lnTo>
                  <a:lnTo>
                    <a:pt x="6198" y="2775"/>
                  </a:lnTo>
                  <a:lnTo>
                    <a:pt x="6129" y="2805"/>
                  </a:lnTo>
                  <a:lnTo>
                    <a:pt x="6062" y="2837"/>
                  </a:lnTo>
                  <a:lnTo>
                    <a:pt x="5995" y="2869"/>
                  </a:lnTo>
                  <a:lnTo>
                    <a:pt x="5962" y="2887"/>
                  </a:lnTo>
                  <a:lnTo>
                    <a:pt x="5928" y="2905"/>
                  </a:lnTo>
                  <a:lnTo>
                    <a:pt x="5897" y="2924"/>
                  </a:lnTo>
                  <a:lnTo>
                    <a:pt x="5865" y="2943"/>
                  </a:lnTo>
                  <a:lnTo>
                    <a:pt x="5834" y="2964"/>
                  </a:lnTo>
                  <a:lnTo>
                    <a:pt x="5803" y="2986"/>
                  </a:lnTo>
                  <a:lnTo>
                    <a:pt x="5774" y="3008"/>
                  </a:lnTo>
                  <a:lnTo>
                    <a:pt x="5745" y="3031"/>
                  </a:lnTo>
                  <a:lnTo>
                    <a:pt x="5717" y="3056"/>
                  </a:lnTo>
                  <a:lnTo>
                    <a:pt x="5690" y="3083"/>
                  </a:lnTo>
                  <a:lnTo>
                    <a:pt x="5678" y="3096"/>
                  </a:lnTo>
                  <a:lnTo>
                    <a:pt x="5666" y="3109"/>
                  </a:lnTo>
                  <a:lnTo>
                    <a:pt x="5657" y="3123"/>
                  </a:lnTo>
                  <a:lnTo>
                    <a:pt x="5647" y="3138"/>
                  </a:lnTo>
                  <a:lnTo>
                    <a:pt x="5638" y="3153"/>
                  </a:lnTo>
                  <a:lnTo>
                    <a:pt x="5629" y="3169"/>
                  </a:lnTo>
                  <a:lnTo>
                    <a:pt x="5615" y="3201"/>
                  </a:lnTo>
                  <a:lnTo>
                    <a:pt x="5623" y="3210"/>
                  </a:lnTo>
                  <a:lnTo>
                    <a:pt x="5632" y="3217"/>
                  </a:lnTo>
                  <a:lnTo>
                    <a:pt x="5640" y="3224"/>
                  </a:lnTo>
                  <a:lnTo>
                    <a:pt x="5650" y="3229"/>
                  </a:lnTo>
                  <a:lnTo>
                    <a:pt x="5670" y="3240"/>
                  </a:lnTo>
                  <a:lnTo>
                    <a:pt x="5690" y="3250"/>
                  </a:lnTo>
                  <a:lnTo>
                    <a:pt x="5733" y="3266"/>
                  </a:lnTo>
                  <a:lnTo>
                    <a:pt x="5753" y="3275"/>
                  </a:lnTo>
                  <a:lnTo>
                    <a:pt x="5773" y="3286"/>
                  </a:lnTo>
                  <a:lnTo>
                    <a:pt x="5792" y="3297"/>
                  </a:lnTo>
                  <a:lnTo>
                    <a:pt x="5810" y="3309"/>
                  </a:lnTo>
                  <a:lnTo>
                    <a:pt x="5828" y="3321"/>
                  </a:lnTo>
                  <a:lnTo>
                    <a:pt x="5845" y="3335"/>
                  </a:lnTo>
                  <a:lnTo>
                    <a:pt x="5861" y="3350"/>
                  </a:lnTo>
                  <a:lnTo>
                    <a:pt x="5876" y="3365"/>
                  </a:lnTo>
                  <a:lnTo>
                    <a:pt x="5890" y="3381"/>
                  </a:lnTo>
                  <a:lnTo>
                    <a:pt x="5903" y="3399"/>
                  </a:lnTo>
                  <a:lnTo>
                    <a:pt x="5915" y="3417"/>
                  </a:lnTo>
                  <a:lnTo>
                    <a:pt x="5926" y="3437"/>
                  </a:lnTo>
                  <a:lnTo>
                    <a:pt x="5935" y="3456"/>
                  </a:lnTo>
                  <a:lnTo>
                    <a:pt x="5942" y="3476"/>
                  </a:lnTo>
                  <a:lnTo>
                    <a:pt x="5948" y="3497"/>
                  </a:lnTo>
                  <a:lnTo>
                    <a:pt x="5952" y="3518"/>
                  </a:lnTo>
                  <a:lnTo>
                    <a:pt x="5954" y="3540"/>
                  </a:lnTo>
                  <a:lnTo>
                    <a:pt x="5954" y="3563"/>
                  </a:lnTo>
                  <a:lnTo>
                    <a:pt x="5954" y="3581"/>
                  </a:lnTo>
                  <a:lnTo>
                    <a:pt x="5952" y="3601"/>
                  </a:lnTo>
                  <a:lnTo>
                    <a:pt x="5948" y="3619"/>
                  </a:lnTo>
                  <a:lnTo>
                    <a:pt x="5943" y="3637"/>
                  </a:lnTo>
                  <a:lnTo>
                    <a:pt x="5936" y="3654"/>
                  </a:lnTo>
                  <a:lnTo>
                    <a:pt x="5928" y="3672"/>
                  </a:lnTo>
                  <a:lnTo>
                    <a:pt x="5918" y="3687"/>
                  </a:lnTo>
                  <a:lnTo>
                    <a:pt x="5909" y="3703"/>
                  </a:lnTo>
                  <a:lnTo>
                    <a:pt x="5897" y="3717"/>
                  </a:lnTo>
                  <a:lnTo>
                    <a:pt x="5884" y="3733"/>
                  </a:lnTo>
                  <a:lnTo>
                    <a:pt x="5871" y="3746"/>
                  </a:lnTo>
                  <a:lnTo>
                    <a:pt x="5857" y="3758"/>
                  </a:lnTo>
                  <a:lnTo>
                    <a:pt x="5841" y="3769"/>
                  </a:lnTo>
                  <a:lnTo>
                    <a:pt x="5826" y="3780"/>
                  </a:lnTo>
                  <a:lnTo>
                    <a:pt x="5810" y="3791"/>
                  </a:lnTo>
                  <a:lnTo>
                    <a:pt x="5793" y="3800"/>
                  </a:lnTo>
                  <a:lnTo>
                    <a:pt x="5765" y="3814"/>
                  </a:lnTo>
                  <a:lnTo>
                    <a:pt x="5735" y="3827"/>
                  </a:lnTo>
                  <a:lnTo>
                    <a:pt x="5705" y="3838"/>
                  </a:lnTo>
                  <a:lnTo>
                    <a:pt x="5675" y="3848"/>
                  </a:lnTo>
                  <a:lnTo>
                    <a:pt x="5643" y="3856"/>
                  </a:lnTo>
                  <a:lnTo>
                    <a:pt x="5612" y="3863"/>
                  </a:lnTo>
                  <a:lnTo>
                    <a:pt x="5580" y="3868"/>
                  </a:lnTo>
                  <a:lnTo>
                    <a:pt x="5549" y="3873"/>
                  </a:lnTo>
                  <a:lnTo>
                    <a:pt x="5517" y="3875"/>
                  </a:lnTo>
                  <a:lnTo>
                    <a:pt x="5485" y="3877"/>
                  </a:lnTo>
                  <a:lnTo>
                    <a:pt x="5452" y="3876"/>
                  </a:lnTo>
                  <a:lnTo>
                    <a:pt x="5421" y="3875"/>
                  </a:lnTo>
                  <a:lnTo>
                    <a:pt x="5388" y="3872"/>
                  </a:lnTo>
                  <a:lnTo>
                    <a:pt x="5357" y="3867"/>
                  </a:lnTo>
                  <a:lnTo>
                    <a:pt x="5325" y="3862"/>
                  </a:lnTo>
                  <a:lnTo>
                    <a:pt x="5293" y="3855"/>
                  </a:lnTo>
                  <a:lnTo>
                    <a:pt x="5270" y="3888"/>
                  </a:lnTo>
                  <a:lnTo>
                    <a:pt x="5246" y="3919"/>
                  </a:lnTo>
                  <a:lnTo>
                    <a:pt x="5221" y="3951"/>
                  </a:lnTo>
                  <a:lnTo>
                    <a:pt x="5195" y="3981"/>
                  </a:lnTo>
                  <a:lnTo>
                    <a:pt x="5168" y="4012"/>
                  </a:lnTo>
                  <a:lnTo>
                    <a:pt x="5141" y="4042"/>
                  </a:lnTo>
                  <a:lnTo>
                    <a:pt x="5114" y="4071"/>
                  </a:lnTo>
                  <a:lnTo>
                    <a:pt x="5086" y="4100"/>
                  </a:lnTo>
                  <a:lnTo>
                    <a:pt x="5057" y="4127"/>
                  </a:lnTo>
                  <a:lnTo>
                    <a:pt x="5027" y="4155"/>
                  </a:lnTo>
                  <a:lnTo>
                    <a:pt x="4997" y="4181"/>
                  </a:lnTo>
                  <a:lnTo>
                    <a:pt x="4966" y="4208"/>
                  </a:lnTo>
                  <a:lnTo>
                    <a:pt x="4935" y="4233"/>
                  </a:lnTo>
                  <a:lnTo>
                    <a:pt x="4903" y="4258"/>
                  </a:lnTo>
                  <a:lnTo>
                    <a:pt x="4871" y="4281"/>
                  </a:lnTo>
                  <a:lnTo>
                    <a:pt x="4838" y="4305"/>
                  </a:lnTo>
                  <a:lnTo>
                    <a:pt x="4805" y="4327"/>
                  </a:lnTo>
                  <a:lnTo>
                    <a:pt x="4772" y="4350"/>
                  </a:lnTo>
                  <a:lnTo>
                    <a:pt x="4737" y="4371"/>
                  </a:lnTo>
                  <a:lnTo>
                    <a:pt x="4702" y="4391"/>
                  </a:lnTo>
                  <a:lnTo>
                    <a:pt x="4667" y="4411"/>
                  </a:lnTo>
                  <a:lnTo>
                    <a:pt x="4633" y="4429"/>
                  </a:lnTo>
                  <a:lnTo>
                    <a:pt x="4597" y="4448"/>
                  </a:lnTo>
                  <a:lnTo>
                    <a:pt x="4560" y="4465"/>
                  </a:lnTo>
                  <a:lnTo>
                    <a:pt x="4524" y="4483"/>
                  </a:lnTo>
                  <a:lnTo>
                    <a:pt x="4487" y="4498"/>
                  </a:lnTo>
                  <a:lnTo>
                    <a:pt x="4449" y="4513"/>
                  </a:lnTo>
                  <a:lnTo>
                    <a:pt x="4412" y="4527"/>
                  </a:lnTo>
                  <a:lnTo>
                    <a:pt x="4374" y="4540"/>
                  </a:lnTo>
                  <a:lnTo>
                    <a:pt x="4336" y="4553"/>
                  </a:lnTo>
                  <a:lnTo>
                    <a:pt x="4297" y="4565"/>
                  </a:lnTo>
                  <a:lnTo>
                    <a:pt x="4259" y="4576"/>
                  </a:lnTo>
                  <a:lnTo>
                    <a:pt x="4270" y="4665"/>
                  </a:lnTo>
                  <a:lnTo>
                    <a:pt x="4285" y="4683"/>
                  </a:lnTo>
                  <a:lnTo>
                    <a:pt x="4299" y="4700"/>
                  </a:lnTo>
                  <a:lnTo>
                    <a:pt x="4312" y="4718"/>
                  </a:lnTo>
                  <a:lnTo>
                    <a:pt x="4324" y="4737"/>
                  </a:lnTo>
                  <a:lnTo>
                    <a:pt x="4335" y="4758"/>
                  </a:lnTo>
                  <a:lnTo>
                    <a:pt x="4343" y="4778"/>
                  </a:lnTo>
                  <a:lnTo>
                    <a:pt x="4350" y="4800"/>
                  </a:lnTo>
                  <a:lnTo>
                    <a:pt x="4354" y="4823"/>
                  </a:lnTo>
                  <a:lnTo>
                    <a:pt x="4375" y="4836"/>
                  </a:lnTo>
                  <a:lnTo>
                    <a:pt x="4396" y="4851"/>
                  </a:lnTo>
                  <a:lnTo>
                    <a:pt x="4413" y="4867"/>
                  </a:lnTo>
                  <a:lnTo>
                    <a:pt x="4430" y="4887"/>
                  </a:lnTo>
                  <a:lnTo>
                    <a:pt x="4445" y="4906"/>
                  </a:lnTo>
                  <a:lnTo>
                    <a:pt x="4458" y="4928"/>
                  </a:lnTo>
                  <a:lnTo>
                    <a:pt x="4470" y="4951"/>
                  </a:lnTo>
                  <a:lnTo>
                    <a:pt x="4478" y="4974"/>
                  </a:lnTo>
                  <a:lnTo>
                    <a:pt x="4485" y="4998"/>
                  </a:lnTo>
                  <a:lnTo>
                    <a:pt x="4489" y="5023"/>
                  </a:lnTo>
                  <a:lnTo>
                    <a:pt x="4491" y="5047"/>
                  </a:lnTo>
                  <a:lnTo>
                    <a:pt x="4491" y="5072"/>
                  </a:lnTo>
                  <a:lnTo>
                    <a:pt x="4489" y="5084"/>
                  </a:lnTo>
                  <a:lnTo>
                    <a:pt x="4488" y="5097"/>
                  </a:lnTo>
                  <a:lnTo>
                    <a:pt x="4485" y="5109"/>
                  </a:lnTo>
                  <a:lnTo>
                    <a:pt x="4482" y="5121"/>
                  </a:lnTo>
                  <a:lnTo>
                    <a:pt x="4478" y="5133"/>
                  </a:lnTo>
                  <a:lnTo>
                    <a:pt x="4473" y="5144"/>
                  </a:lnTo>
                  <a:lnTo>
                    <a:pt x="4467" y="5155"/>
                  </a:lnTo>
                  <a:lnTo>
                    <a:pt x="4462" y="5167"/>
                  </a:lnTo>
                  <a:lnTo>
                    <a:pt x="4448" y="5187"/>
                  </a:lnTo>
                  <a:lnTo>
                    <a:pt x="4433" y="5204"/>
                  </a:lnTo>
                  <a:lnTo>
                    <a:pt x="4416" y="5221"/>
                  </a:lnTo>
                  <a:lnTo>
                    <a:pt x="4399" y="5237"/>
                  </a:lnTo>
                  <a:lnTo>
                    <a:pt x="4380" y="5250"/>
                  </a:lnTo>
                  <a:lnTo>
                    <a:pt x="4361" y="5263"/>
                  </a:lnTo>
                  <a:lnTo>
                    <a:pt x="4341" y="5275"/>
                  </a:lnTo>
                  <a:lnTo>
                    <a:pt x="4321" y="5286"/>
                  </a:lnTo>
                  <a:lnTo>
                    <a:pt x="4299" y="5297"/>
                  </a:lnTo>
                  <a:lnTo>
                    <a:pt x="4277" y="5305"/>
                  </a:lnTo>
                  <a:lnTo>
                    <a:pt x="4255" y="5314"/>
                  </a:lnTo>
                  <a:lnTo>
                    <a:pt x="4233" y="5323"/>
                  </a:lnTo>
                  <a:lnTo>
                    <a:pt x="4188" y="5337"/>
                  </a:lnTo>
                  <a:lnTo>
                    <a:pt x="4143" y="5351"/>
                  </a:lnTo>
                  <a:lnTo>
                    <a:pt x="4146" y="5384"/>
                  </a:lnTo>
                  <a:lnTo>
                    <a:pt x="4148" y="5416"/>
                  </a:lnTo>
                  <a:lnTo>
                    <a:pt x="4149" y="5483"/>
                  </a:lnTo>
                  <a:lnTo>
                    <a:pt x="4150" y="5549"/>
                  </a:lnTo>
                  <a:lnTo>
                    <a:pt x="4151" y="5614"/>
                  </a:lnTo>
                  <a:lnTo>
                    <a:pt x="4153" y="5648"/>
                  </a:lnTo>
                  <a:lnTo>
                    <a:pt x="4155" y="5680"/>
                  </a:lnTo>
                  <a:lnTo>
                    <a:pt x="4159" y="5713"/>
                  </a:lnTo>
                  <a:lnTo>
                    <a:pt x="4163" y="5744"/>
                  </a:lnTo>
                  <a:lnTo>
                    <a:pt x="4170" y="5777"/>
                  </a:lnTo>
                  <a:lnTo>
                    <a:pt x="4177" y="5809"/>
                  </a:lnTo>
                  <a:lnTo>
                    <a:pt x="4186" y="5840"/>
                  </a:lnTo>
                  <a:lnTo>
                    <a:pt x="4197" y="5872"/>
                  </a:lnTo>
                  <a:lnTo>
                    <a:pt x="4214" y="5915"/>
                  </a:lnTo>
                  <a:lnTo>
                    <a:pt x="4234" y="5959"/>
                  </a:lnTo>
                  <a:lnTo>
                    <a:pt x="4254" y="6000"/>
                  </a:lnTo>
                  <a:lnTo>
                    <a:pt x="4277" y="6040"/>
                  </a:lnTo>
                  <a:lnTo>
                    <a:pt x="4301" y="6080"/>
                  </a:lnTo>
                  <a:lnTo>
                    <a:pt x="4327" y="6119"/>
                  </a:lnTo>
                  <a:lnTo>
                    <a:pt x="4353" y="6158"/>
                  </a:lnTo>
                  <a:lnTo>
                    <a:pt x="4382" y="6194"/>
                  </a:lnTo>
                  <a:lnTo>
                    <a:pt x="4411" y="6231"/>
                  </a:lnTo>
                  <a:lnTo>
                    <a:pt x="4441" y="6266"/>
                  </a:lnTo>
                  <a:lnTo>
                    <a:pt x="4472" y="6302"/>
                  </a:lnTo>
                  <a:lnTo>
                    <a:pt x="4504" y="6336"/>
                  </a:lnTo>
                  <a:lnTo>
                    <a:pt x="4536" y="6369"/>
                  </a:lnTo>
                  <a:lnTo>
                    <a:pt x="4570" y="6402"/>
                  </a:lnTo>
                  <a:lnTo>
                    <a:pt x="4603" y="6435"/>
                  </a:lnTo>
                  <a:lnTo>
                    <a:pt x="4637" y="6466"/>
                  </a:lnTo>
                  <a:lnTo>
                    <a:pt x="4648" y="6477"/>
                  </a:lnTo>
                  <a:lnTo>
                    <a:pt x="4660" y="6486"/>
                  </a:lnTo>
                  <a:lnTo>
                    <a:pt x="4673" y="6494"/>
                  </a:lnTo>
                  <a:lnTo>
                    <a:pt x="4686" y="6503"/>
                  </a:lnTo>
                  <a:lnTo>
                    <a:pt x="4712" y="6517"/>
                  </a:lnTo>
                  <a:lnTo>
                    <a:pt x="4739" y="6531"/>
                  </a:lnTo>
                  <a:lnTo>
                    <a:pt x="4765" y="6547"/>
                  </a:lnTo>
                  <a:lnTo>
                    <a:pt x="4778" y="6555"/>
                  </a:lnTo>
                  <a:lnTo>
                    <a:pt x="4790" y="6564"/>
                  </a:lnTo>
                  <a:lnTo>
                    <a:pt x="4802" y="6573"/>
                  </a:lnTo>
                  <a:lnTo>
                    <a:pt x="4813" y="6584"/>
                  </a:lnTo>
                  <a:lnTo>
                    <a:pt x="4823" y="6596"/>
                  </a:lnTo>
                  <a:lnTo>
                    <a:pt x="4832" y="6608"/>
                  </a:lnTo>
                  <a:lnTo>
                    <a:pt x="4840" y="6622"/>
                  </a:lnTo>
                  <a:lnTo>
                    <a:pt x="4847" y="6637"/>
                  </a:lnTo>
                  <a:lnTo>
                    <a:pt x="4852" y="6651"/>
                  </a:lnTo>
                  <a:lnTo>
                    <a:pt x="4855" y="6666"/>
                  </a:lnTo>
                  <a:lnTo>
                    <a:pt x="4857" y="6681"/>
                  </a:lnTo>
                  <a:lnTo>
                    <a:pt x="4858" y="6698"/>
                  </a:lnTo>
                  <a:lnTo>
                    <a:pt x="4857" y="6713"/>
                  </a:lnTo>
                  <a:lnTo>
                    <a:pt x="4855" y="6728"/>
                  </a:lnTo>
                  <a:lnTo>
                    <a:pt x="4852" y="6744"/>
                  </a:lnTo>
                  <a:lnTo>
                    <a:pt x="4849" y="6760"/>
                  </a:lnTo>
                  <a:lnTo>
                    <a:pt x="4841" y="6791"/>
                  </a:lnTo>
                  <a:lnTo>
                    <a:pt x="4833" y="6823"/>
                  </a:lnTo>
                  <a:lnTo>
                    <a:pt x="4825" y="6852"/>
                  </a:lnTo>
                  <a:lnTo>
                    <a:pt x="4865" y="6886"/>
                  </a:lnTo>
                  <a:lnTo>
                    <a:pt x="4908" y="6918"/>
                  </a:lnTo>
                  <a:lnTo>
                    <a:pt x="4992" y="6983"/>
                  </a:lnTo>
                  <a:lnTo>
                    <a:pt x="5035" y="7015"/>
                  </a:lnTo>
                  <a:lnTo>
                    <a:pt x="5076" y="7049"/>
                  </a:lnTo>
                  <a:lnTo>
                    <a:pt x="5096" y="7066"/>
                  </a:lnTo>
                  <a:lnTo>
                    <a:pt x="5115" y="7084"/>
                  </a:lnTo>
                  <a:lnTo>
                    <a:pt x="5135" y="7103"/>
                  </a:lnTo>
                  <a:lnTo>
                    <a:pt x="5153" y="7122"/>
                  </a:lnTo>
                  <a:lnTo>
                    <a:pt x="5166" y="7138"/>
                  </a:lnTo>
                  <a:lnTo>
                    <a:pt x="5179" y="7155"/>
                  </a:lnTo>
                  <a:lnTo>
                    <a:pt x="5189" y="7174"/>
                  </a:lnTo>
                  <a:lnTo>
                    <a:pt x="5198" y="7193"/>
                  </a:lnTo>
                  <a:lnTo>
                    <a:pt x="5205" y="7213"/>
                  </a:lnTo>
                  <a:lnTo>
                    <a:pt x="5211" y="7233"/>
                  </a:lnTo>
                  <a:lnTo>
                    <a:pt x="5215" y="7253"/>
                  </a:lnTo>
                  <a:lnTo>
                    <a:pt x="5218" y="7274"/>
                  </a:lnTo>
                  <a:lnTo>
                    <a:pt x="5220" y="7294"/>
                  </a:lnTo>
                  <a:lnTo>
                    <a:pt x="5221" y="7316"/>
                  </a:lnTo>
                  <a:lnTo>
                    <a:pt x="5220" y="7337"/>
                  </a:lnTo>
                  <a:lnTo>
                    <a:pt x="5217" y="7359"/>
                  </a:lnTo>
                  <a:lnTo>
                    <a:pt x="5215" y="7379"/>
                  </a:lnTo>
                  <a:lnTo>
                    <a:pt x="5211" y="7401"/>
                  </a:lnTo>
                  <a:lnTo>
                    <a:pt x="5207" y="7422"/>
                  </a:lnTo>
                  <a:lnTo>
                    <a:pt x="5201" y="7441"/>
                  </a:lnTo>
                  <a:lnTo>
                    <a:pt x="5214" y="7453"/>
                  </a:lnTo>
                  <a:lnTo>
                    <a:pt x="5227" y="7465"/>
                  </a:lnTo>
                  <a:lnTo>
                    <a:pt x="5239" y="7478"/>
                  </a:lnTo>
                  <a:lnTo>
                    <a:pt x="5250" y="7492"/>
                  </a:lnTo>
                  <a:lnTo>
                    <a:pt x="5261" y="7506"/>
                  </a:lnTo>
                  <a:lnTo>
                    <a:pt x="5270" y="7522"/>
                  </a:lnTo>
                  <a:lnTo>
                    <a:pt x="5279" y="7537"/>
                  </a:lnTo>
                  <a:lnTo>
                    <a:pt x="5287" y="7552"/>
                  </a:lnTo>
                  <a:lnTo>
                    <a:pt x="5293" y="7568"/>
                  </a:lnTo>
                  <a:lnTo>
                    <a:pt x="5299" y="7585"/>
                  </a:lnTo>
                  <a:lnTo>
                    <a:pt x="5304" y="7602"/>
                  </a:lnTo>
                  <a:lnTo>
                    <a:pt x="5308" y="7619"/>
                  </a:lnTo>
                  <a:lnTo>
                    <a:pt x="5310" y="7637"/>
                  </a:lnTo>
                  <a:lnTo>
                    <a:pt x="5311" y="7654"/>
                  </a:lnTo>
                  <a:lnTo>
                    <a:pt x="5310" y="7672"/>
                  </a:lnTo>
                  <a:lnTo>
                    <a:pt x="5308" y="7689"/>
                  </a:lnTo>
                  <a:lnTo>
                    <a:pt x="5307" y="7708"/>
                  </a:lnTo>
                  <a:lnTo>
                    <a:pt x="5303" y="7725"/>
                  </a:lnTo>
                  <a:lnTo>
                    <a:pt x="5298" y="7741"/>
                  </a:lnTo>
                  <a:lnTo>
                    <a:pt x="5291" y="7756"/>
                  </a:lnTo>
                  <a:lnTo>
                    <a:pt x="5284" y="7771"/>
                  </a:lnTo>
                  <a:lnTo>
                    <a:pt x="5274" y="7785"/>
                  </a:lnTo>
                  <a:lnTo>
                    <a:pt x="5264" y="7798"/>
                  </a:lnTo>
                  <a:lnTo>
                    <a:pt x="5252" y="7811"/>
                  </a:lnTo>
                  <a:lnTo>
                    <a:pt x="5240" y="7823"/>
                  </a:lnTo>
                  <a:lnTo>
                    <a:pt x="5227" y="7834"/>
                  </a:lnTo>
                  <a:lnTo>
                    <a:pt x="5213" y="7844"/>
                  </a:lnTo>
                  <a:lnTo>
                    <a:pt x="5199" y="7854"/>
                  </a:lnTo>
                  <a:lnTo>
                    <a:pt x="5170" y="7873"/>
                  </a:lnTo>
                  <a:lnTo>
                    <a:pt x="5140" y="7888"/>
                  </a:lnTo>
                  <a:lnTo>
                    <a:pt x="5108" y="7904"/>
                  </a:lnTo>
                  <a:lnTo>
                    <a:pt x="5074" y="7918"/>
                  </a:lnTo>
                  <a:lnTo>
                    <a:pt x="5041" y="7931"/>
                  </a:lnTo>
                  <a:lnTo>
                    <a:pt x="5008" y="7944"/>
                  </a:lnTo>
                  <a:lnTo>
                    <a:pt x="4974" y="7956"/>
                  </a:lnTo>
                  <a:lnTo>
                    <a:pt x="4939" y="7968"/>
                  </a:lnTo>
                  <a:lnTo>
                    <a:pt x="4904" y="7978"/>
                  </a:lnTo>
                  <a:lnTo>
                    <a:pt x="4870" y="7988"/>
                  </a:lnTo>
                  <a:lnTo>
                    <a:pt x="4800" y="8006"/>
                  </a:lnTo>
                  <a:lnTo>
                    <a:pt x="4730" y="8023"/>
                  </a:lnTo>
                  <a:lnTo>
                    <a:pt x="4660" y="8038"/>
                  </a:lnTo>
                  <a:lnTo>
                    <a:pt x="4589" y="8052"/>
                  </a:lnTo>
                  <a:lnTo>
                    <a:pt x="4508" y="8066"/>
                  </a:lnTo>
                  <a:lnTo>
                    <a:pt x="4426" y="8079"/>
                  </a:lnTo>
                  <a:lnTo>
                    <a:pt x="4345" y="8091"/>
                  </a:lnTo>
                  <a:lnTo>
                    <a:pt x="4263" y="8102"/>
                  </a:lnTo>
                  <a:lnTo>
                    <a:pt x="4180" y="8112"/>
                  </a:lnTo>
                  <a:lnTo>
                    <a:pt x="4099" y="8119"/>
                  </a:lnTo>
                  <a:lnTo>
                    <a:pt x="4016" y="8127"/>
                  </a:lnTo>
                  <a:lnTo>
                    <a:pt x="3935" y="8133"/>
                  </a:lnTo>
                  <a:lnTo>
                    <a:pt x="3852" y="8137"/>
                  </a:lnTo>
                  <a:lnTo>
                    <a:pt x="3770" y="8140"/>
                  </a:lnTo>
                  <a:lnTo>
                    <a:pt x="3687" y="8141"/>
                  </a:lnTo>
                  <a:lnTo>
                    <a:pt x="3604" y="8141"/>
                  </a:lnTo>
                  <a:lnTo>
                    <a:pt x="3522" y="8139"/>
                  </a:lnTo>
                  <a:lnTo>
                    <a:pt x="3439" y="8136"/>
                  </a:lnTo>
                  <a:lnTo>
                    <a:pt x="3358" y="8131"/>
                  </a:lnTo>
                  <a:lnTo>
                    <a:pt x="3275" y="8125"/>
                  </a:lnTo>
                  <a:lnTo>
                    <a:pt x="3157" y="8113"/>
                  </a:lnTo>
                  <a:lnTo>
                    <a:pt x="3038" y="8100"/>
                  </a:lnTo>
                  <a:lnTo>
                    <a:pt x="2920" y="8085"/>
                  </a:lnTo>
                  <a:lnTo>
                    <a:pt x="2860" y="8076"/>
                  </a:lnTo>
                  <a:lnTo>
                    <a:pt x="2801" y="8066"/>
                  </a:lnTo>
                  <a:lnTo>
                    <a:pt x="2742" y="8055"/>
                  </a:lnTo>
                  <a:lnTo>
                    <a:pt x="2684" y="8044"/>
                  </a:lnTo>
                  <a:lnTo>
                    <a:pt x="2626" y="8033"/>
                  </a:lnTo>
                  <a:lnTo>
                    <a:pt x="2567" y="8019"/>
                  </a:lnTo>
                  <a:lnTo>
                    <a:pt x="2510" y="8005"/>
                  </a:lnTo>
                  <a:lnTo>
                    <a:pt x="2452" y="7990"/>
                  </a:lnTo>
                  <a:lnTo>
                    <a:pt x="2395" y="7974"/>
                  </a:lnTo>
                  <a:lnTo>
                    <a:pt x="2338" y="7955"/>
                  </a:lnTo>
                  <a:lnTo>
                    <a:pt x="2296" y="7940"/>
                  </a:lnTo>
                  <a:lnTo>
                    <a:pt x="2254" y="7925"/>
                  </a:lnTo>
                  <a:lnTo>
                    <a:pt x="2213" y="7908"/>
                  </a:lnTo>
                  <a:lnTo>
                    <a:pt x="2192" y="7898"/>
                  </a:lnTo>
                  <a:lnTo>
                    <a:pt x="2172" y="7888"/>
                  </a:lnTo>
                  <a:lnTo>
                    <a:pt x="2152" y="7877"/>
                  </a:lnTo>
                  <a:lnTo>
                    <a:pt x="2134" y="7866"/>
                  </a:lnTo>
                  <a:lnTo>
                    <a:pt x="2115" y="7853"/>
                  </a:lnTo>
                  <a:lnTo>
                    <a:pt x="2097" y="7840"/>
                  </a:lnTo>
                  <a:lnTo>
                    <a:pt x="2080" y="7826"/>
                  </a:lnTo>
                  <a:lnTo>
                    <a:pt x="2064" y="7811"/>
                  </a:lnTo>
                  <a:lnTo>
                    <a:pt x="2049" y="7796"/>
                  </a:lnTo>
                  <a:lnTo>
                    <a:pt x="2034" y="7778"/>
                  </a:lnTo>
                  <a:lnTo>
                    <a:pt x="2028" y="7767"/>
                  </a:lnTo>
                  <a:lnTo>
                    <a:pt x="2023" y="7756"/>
                  </a:lnTo>
                  <a:lnTo>
                    <a:pt x="2014" y="7735"/>
                  </a:lnTo>
                  <a:lnTo>
                    <a:pt x="2009" y="7712"/>
                  </a:lnTo>
                  <a:lnTo>
                    <a:pt x="2005" y="7689"/>
                  </a:lnTo>
                  <a:lnTo>
                    <a:pt x="2003" y="7666"/>
                  </a:lnTo>
                  <a:lnTo>
                    <a:pt x="2004" y="7642"/>
                  </a:lnTo>
                  <a:lnTo>
                    <a:pt x="2008" y="7619"/>
                  </a:lnTo>
                  <a:lnTo>
                    <a:pt x="2012" y="7597"/>
                  </a:lnTo>
                  <a:lnTo>
                    <a:pt x="2019" y="7575"/>
                  </a:lnTo>
                  <a:lnTo>
                    <a:pt x="2027" y="7553"/>
                  </a:lnTo>
                  <a:lnTo>
                    <a:pt x="2038" y="7533"/>
                  </a:lnTo>
                  <a:lnTo>
                    <a:pt x="2050" y="7512"/>
                  </a:lnTo>
                  <a:lnTo>
                    <a:pt x="2063" y="7492"/>
                  </a:lnTo>
                  <a:lnTo>
                    <a:pt x="2078" y="7475"/>
                  </a:lnTo>
                  <a:lnTo>
                    <a:pt x="2095" y="7459"/>
                  </a:lnTo>
                  <a:lnTo>
                    <a:pt x="2113" y="7443"/>
                  </a:lnTo>
                  <a:lnTo>
                    <a:pt x="2108" y="7424"/>
                  </a:lnTo>
                  <a:lnTo>
                    <a:pt x="2103" y="7404"/>
                  </a:lnTo>
                  <a:lnTo>
                    <a:pt x="2100" y="7385"/>
                  </a:lnTo>
                  <a:lnTo>
                    <a:pt x="2097" y="7365"/>
                  </a:lnTo>
                  <a:lnTo>
                    <a:pt x="2095" y="7346"/>
                  </a:lnTo>
                  <a:lnTo>
                    <a:pt x="2094" y="7326"/>
                  </a:lnTo>
                  <a:lnTo>
                    <a:pt x="2094" y="7306"/>
                  </a:lnTo>
                  <a:lnTo>
                    <a:pt x="2095" y="7286"/>
                  </a:lnTo>
                  <a:lnTo>
                    <a:pt x="2097" y="7266"/>
                  </a:lnTo>
                  <a:lnTo>
                    <a:pt x="2099" y="7247"/>
                  </a:lnTo>
                  <a:lnTo>
                    <a:pt x="2104" y="7228"/>
                  </a:lnTo>
                  <a:lnTo>
                    <a:pt x="2110" y="7210"/>
                  </a:lnTo>
                  <a:lnTo>
                    <a:pt x="2116" y="7191"/>
                  </a:lnTo>
                  <a:lnTo>
                    <a:pt x="2125" y="7174"/>
                  </a:lnTo>
                  <a:lnTo>
                    <a:pt x="2136" y="7156"/>
                  </a:lnTo>
                  <a:lnTo>
                    <a:pt x="2148" y="7140"/>
                  </a:lnTo>
                  <a:lnTo>
                    <a:pt x="2166" y="7119"/>
                  </a:lnTo>
                  <a:lnTo>
                    <a:pt x="2185" y="7099"/>
                  </a:lnTo>
                  <a:lnTo>
                    <a:pt x="2205" y="7079"/>
                  </a:lnTo>
                  <a:lnTo>
                    <a:pt x="2226" y="7061"/>
                  </a:lnTo>
                  <a:lnTo>
                    <a:pt x="2247" y="7042"/>
                  </a:lnTo>
                  <a:lnTo>
                    <a:pt x="2269" y="7025"/>
                  </a:lnTo>
                  <a:lnTo>
                    <a:pt x="2312" y="6990"/>
                  </a:lnTo>
                  <a:lnTo>
                    <a:pt x="2402" y="6923"/>
                  </a:lnTo>
                  <a:lnTo>
                    <a:pt x="2446" y="6889"/>
                  </a:lnTo>
                  <a:lnTo>
                    <a:pt x="2489" y="6853"/>
                  </a:lnTo>
                  <a:lnTo>
                    <a:pt x="2483" y="6824"/>
                  </a:lnTo>
                  <a:lnTo>
                    <a:pt x="2474" y="6794"/>
                  </a:lnTo>
                  <a:lnTo>
                    <a:pt x="2466" y="6764"/>
                  </a:lnTo>
                  <a:lnTo>
                    <a:pt x="2460" y="6734"/>
                  </a:lnTo>
                  <a:lnTo>
                    <a:pt x="2458" y="6718"/>
                  </a:lnTo>
                  <a:lnTo>
                    <a:pt x="2457" y="6703"/>
                  </a:lnTo>
                  <a:lnTo>
                    <a:pt x="2457" y="6688"/>
                  </a:lnTo>
                  <a:lnTo>
                    <a:pt x="2458" y="6674"/>
                  </a:lnTo>
                  <a:lnTo>
                    <a:pt x="2460" y="6659"/>
                  </a:lnTo>
                  <a:lnTo>
                    <a:pt x="2464" y="6644"/>
                  </a:lnTo>
                  <a:lnTo>
                    <a:pt x="2470" y="6630"/>
                  </a:lnTo>
                  <a:lnTo>
                    <a:pt x="2477" y="6616"/>
                  </a:lnTo>
                  <a:lnTo>
                    <a:pt x="2486" y="6602"/>
                  </a:lnTo>
                  <a:lnTo>
                    <a:pt x="2495" y="6590"/>
                  </a:lnTo>
                  <a:lnTo>
                    <a:pt x="2505" y="6579"/>
                  </a:lnTo>
                  <a:lnTo>
                    <a:pt x="2516" y="6569"/>
                  </a:lnTo>
                  <a:lnTo>
                    <a:pt x="2528" y="6561"/>
                  </a:lnTo>
                  <a:lnTo>
                    <a:pt x="2541" y="6552"/>
                  </a:lnTo>
                  <a:lnTo>
                    <a:pt x="2567" y="6537"/>
                  </a:lnTo>
                  <a:lnTo>
                    <a:pt x="2595" y="6522"/>
                  </a:lnTo>
                  <a:lnTo>
                    <a:pt x="2622" y="6508"/>
                  </a:lnTo>
                  <a:lnTo>
                    <a:pt x="2635" y="6499"/>
                  </a:lnTo>
                  <a:lnTo>
                    <a:pt x="2647" y="6491"/>
                  </a:lnTo>
                  <a:lnTo>
                    <a:pt x="2659" y="6481"/>
                  </a:lnTo>
                  <a:lnTo>
                    <a:pt x="2671" y="6472"/>
                  </a:lnTo>
                  <a:lnTo>
                    <a:pt x="2705" y="6440"/>
                  </a:lnTo>
                  <a:lnTo>
                    <a:pt x="2739" y="6406"/>
                  </a:lnTo>
                  <a:lnTo>
                    <a:pt x="2773" y="6374"/>
                  </a:lnTo>
                  <a:lnTo>
                    <a:pt x="2807" y="6339"/>
                  </a:lnTo>
                  <a:lnTo>
                    <a:pt x="2839" y="6305"/>
                  </a:lnTo>
                  <a:lnTo>
                    <a:pt x="2871" y="6269"/>
                  </a:lnTo>
                  <a:lnTo>
                    <a:pt x="2901" y="6234"/>
                  </a:lnTo>
                  <a:lnTo>
                    <a:pt x="2932" y="6197"/>
                  </a:lnTo>
                  <a:lnTo>
                    <a:pt x="2960" y="6159"/>
                  </a:lnTo>
                  <a:lnTo>
                    <a:pt x="2987" y="6119"/>
                  </a:lnTo>
                  <a:lnTo>
                    <a:pt x="3013" y="6080"/>
                  </a:lnTo>
                  <a:lnTo>
                    <a:pt x="3038" y="6040"/>
                  </a:lnTo>
                  <a:lnTo>
                    <a:pt x="3061" y="5999"/>
                  </a:lnTo>
                  <a:lnTo>
                    <a:pt x="3082" y="5956"/>
                  </a:lnTo>
                  <a:lnTo>
                    <a:pt x="3101" y="5913"/>
                  </a:lnTo>
                  <a:lnTo>
                    <a:pt x="3119" y="5868"/>
                  </a:lnTo>
                  <a:lnTo>
                    <a:pt x="3129" y="5837"/>
                  </a:lnTo>
                  <a:lnTo>
                    <a:pt x="3138" y="5805"/>
                  </a:lnTo>
                  <a:lnTo>
                    <a:pt x="3146" y="5774"/>
                  </a:lnTo>
                  <a:lnTo>
                    <a:pt x="3151" y="5742"/>
                  </a:lnTo>
                  <a:lnTo>
                    <a:pt x="3155" y="5710"/>
                  </a:lnTo>
                  <a:lnTo>
                    <a:pt x="3159" y="5678"/>
                  </a:lnTo>
                  <a:lnTo>
                    <a:pt x="3161" y="5646"/>
                  </a:lnTo>
                  <a:lnTo>
                    <a:pt x="3163" y="5613"/>
                  </a:lnTo>
                  <a:lnTo>
                    <a:pt x="3164" y="5548"/>
                  </a:lnTo>
                  <a:lnTo>
                    <a:pt x="3165" y="5481"/>
                  </a:lnTo>
                  <a:lnTo>
                    <a:pt x="3167" y="5416"/>
                  </a:lnTo>
                  <a:lnTo>
                    <a:pt x="3169" y="5384"/>
                  </a:lnTo>
                  <a:lnTo>
                    <a:pt x="3172" y="5352"/>
                  </a:lnTo>
                  <a:lnTo>
                    <a:pt x="3125" y="5337"/>
                  </a:lnTo>
                  <a:lnTo>
                    <a:pt x="3077" y="5321"/>
                  </a:lnTo>
                  <a:lnTo>
                    <a:pt x="3053" y="5312"/>
                  </a:lnTo>
                  <a:lnTo>
                    <a:pt x="3030" y="5303"/>
                  </a:lnTo>
                  <a:lnTo>
                    <a:pt x="3008" y="5292"/>
                  </a:lnTo>
                  <a:lnTo>
                    <a:pt x="2985" y="5281"/>
                  </a:lnTo>
                  <a:lnTo>
                    <a:pt x="2963" y="5269"/>
                  </a:lnTo>
                  <a:lnTo>
                    <a:pt x="2942" y="5256"/>
                  </a:lnTo>
                  <a:lnTo>
                    <a:pt x="2923" y="5242"/>
                  </a:lnTo>
                  <a:lnTo>
                    <a:pt x="2903" y="5226"/>
                  </a:lnTo>
                  <a:lnTo>
                    <a:pt x="2886" y="5210"/>
                  </a:lnTo>
                  <a:lnTo>
                    <a:pt x="2870" y="5191"/>
                  </a:lnTo>
                  <a:lnTo>
                    <a:pt x="2855" y="5171"/>
                  </a:lnTo>
                  <a:lnTo>
                    <a:pt x="2842" y="5149"/>
                  </a:lnTo>
                  <a:lnTo>
                    <a:pt x="2838" y="5137"/>
                  </a:lnTo>
                  <a:lnTo>
                    <a:pt x="2834" y="5126"/>
                  </a:lnTo>
                  <a:lnTo>
                    <a:pt x="2830" y="5114"/>
                  </a:lnTo>
                  <a:lnTo>
                    <a:pt x="2827" y="5102"/>
                  </a:lnTo>
                  <a:lnTo>
                    <a:pt x="2824" y="5079"/>
                  </a:lnTo>
                  <a:lnTo>
                    <a:pt x="2823" y="5055"/>
                  </a:lnTo>
                  <a:lnTo>
                    <a:pt x="2824" y="5031"/>
                  </a:lnTo>
                  <a:lnTo>
                    <a:pt x="2827" y="5009"/>
                  </a:lnTo>
                  <a:lnTo>
                    <a:pt x="2833" y="4986"/>
                  </a:lnTo>
                  <a:lnTo>
                    <a:pt x="2840" y="4963"/>
                  </a:lnTo>
                  <a:lnTo>
                    <a:pt x="2850" y="4942"/>
                  </a:lnTo>
                  <a:lnTo>
                    <a:pt x="2861" y="4921"/>
                  </a:lnTo>
                  <a:lnTo>
                    <a:pt x="2874" y="4901"/>
                  </a:lnTo>
                  <a:lnTo>
                    <a:pt x="2889" y="4881"/>
                  </a:lnTo>
                  <a:lnTo>
                    <a:pt x="2905" y="4864"/>
                  </a:lnTo>
                  <a:lnTo>
                    <a:pt x="2923" y="4848"/>
                  </a:lnTo>
                  <a:lnTo>
                    <a:pt x="2941" y="4833"/>
                  </a:lnTo>
                  <a:lnTo>
                    <a:pt x="2961" y="4819"/>
                  </a:lnTo>
                  <a:lnTo>
                    <a:pt x="2965" y="4798"/>
                  </a:lnTo>
                  <a:lnTo>
                    <a:pt x="2973" y="4776"/>
                  </a:lnTo>
                  <a:lnTo>
                    <a:pt x="2982" y="4755"/>
                  </a:lnTo>
                  <a:lnTo>
                    <a:pt x="2991" y="4736"/>
                  </a:lnTo>
                  <a:lnTo>
                    <a:pt x="3003" y="4717"/>
                  </a:lnTo>
                  <a:lnTo>
                    <a:pt x="3016" y="4700"/>
                  </a:lnTo>
                  <a:lnTo>
                    <a:pt x="3032" y="4683"/>
                  </a:lnTo>
                  <a:lnTo>
                    <a:pt x="3047" y="4666"/>
                  </a:lnTo>
                  <a:lnTo>
                    <a:pt x="3048" y="4643"/>
                  </a:lnTo>
                  <a:lnTo>
                    <a:pt x="3050" y="4622"/>
                  </a:lnTo>
                  <a:lnTo>
                    <a:pt x="3055" y="4576"/>
                  </a:lnTo>
                  <a:lnTo>
                    <a:pt x="3016" y="4565"/>
                  </a:lnTo>
                  <a:lnTo>
                    <a:pt x="2978" y="4553"/>
                  </a:lnTo>
                  <a:lnTo>
                    <a:pt x="2940" y="4541"/>
                  </a:lnTo>
                  <a:lnTo>
                    <a:pt x="2902" y="4527"/>
                  </a:lnTo>
                  <a:lnTo>
                    <a:pt x="2864" y="4513"/>
                  </a:lnTo>
                  <a:lnTo>
                    <a:pt x="2827" y="4498"/>
                  </a:lnTo>
                  <a:lnTo>
                    <a:pt x="2790" y="4481"/>
                  </a:lnTo>
                  <a:lnTo>
                    <a:pt x="2754" y="4465"/>
                  </a:lnTo>
                  <a:lnTo>
                    <a:pt x="2717" y="4448"/>
                  </a:lnTo>
                  <a:lnTo>
                    <a:pt x="2682" y="4429"/>
                  </a:lnTo>
                  <a:lnTo>
                    <a:pt x="2647" y="4410"/>
                  </a:lnTo>
                  <a:lnTo>
                    <a:pt x="2612" y="4390"/>
                  </a:lnTo>
                  <a:lnTo>
                    <a:pt x="2577" y="4369"/>
                  </a:lnTo>
                  <a:lnTo>
                    <a:pt x="2542" y="4349"/>
                  </a:lnTo>
                  <a:lnTo>
                    <a:pt x="2509" y="4327"/>
                  </a:lnTo>
                  <a:lnTo>
                    <a:pt x="2476" y="4304"/>
                  </a:lnTo>
                  <a:lnTo>
                    <a:pt x="2444" y="4280"/>
                  </a:lnTo>
                  <a:lnTo>
                    <a:pt x="2411" y="4256"/>
                  </a:lnTo>
                  <a:lnTo>
                    <a:pt x="2379" y="4231"/>
                  </a:lnTo>
                  <a:lnTo>
                    <a:pt x="2348" y="4206"/>
                  </a:lnTo>
                  <a:lnTo>
                    <a:pt x="2317" y="4180"/>
                  </a:lnTo>
                  <a:lnTo>
                    <a:pt x="2287" y="4153"/>
                  </a:lnTo>
                  <a:lnTo>
                    <a:pt x="2258" y="4126"/>
                  </a:lnTo>
                  <a:lnTo>
                    <a:pt x="2228" y="4099"/>
                  </a:lnTo>
                  <a:lnTo>
                    <a:pt x="2200" y="4069"/>
                  </a:lnTo>
                  <a:lnTo>
                    <a:pt x="2173" y="4041"/>
                  </a:lnTo>
                  <a:lnTo>
                    <a:pt x="2146" y="4011"/>
                  </a:lnTo>
                  <a:lnTo>
                    <a:pt x="2119" y="3980"/>
                  </a:lnTo>
                  <a:lnTo>
                    <a:pt x="2094" y="3950"/>
                  </a:lnTo>
                  <a:lnTo>
                    <a:pt x="2069" y="3918"/>
                  </a:lnTo>
                  <a:lnTo>
                    <a:pt x="2044" y="3887"/>
                  </a:lnTo>
                  <a:lnTo>
                    <a:pt x="2020" y="3854"/>
                  </a:lnTo>
                  <a:lnTo>
                    <a:pt x="1991" y="3861"/>
                  </a:lnTo>
                  <a:lnTo>
                    <a:pt x="1963" y="3866"/>
                  </a:lnTo>
                  <a:lnTo>
                    <a:pt x="1934" y="3871"/>
                  </a:lnTo>
                  <a:lnTo>
                    <a:pt x="1905" y="3874"/>
                  </a:lnTo>
                  <a:lnTo>
                    <a:pt x="1876" y="3876"/>
                  </a:lnTo>
                  <a:lnTo>
                    <a:pt x="1848" y="3877"/>
                  </a:lnTo>
                  <a:lnTo>
                    <a:pt x="1819" y="3876"/>
                  </a:lnTo>
                  <a:lnTo>
                    <a:pt x="1789" y="3875"/>
                  </a:lnTo>
                  <a:lnTo>
                    <a:pt x="1761" y="3873"/>
                  </a:lnTo>
                  <a:lnTo>
                    <a:pt x="1732" y="3868"/>
                  </a:lnTo>
                  <a:lnTo>
                    <a:pt x="1703" y="3863"/>
                  </a:lnTo>
                  <a:lnTo>
                    <a:pt x="1675" y="3858"/>
                  </a:lnTo>
                  <a:lnTo>
                    <a:pt x="1647" y="3850"/>
                  </a:lnTo>
                  <a:lnTo>
                    <a:pt x="1619" y="3841"/>
                  </a:lnTo>
                  <a:lnTo>
                    <a:pt x="1591" y="3831"/>
                  </a:lnTo>
                  <a:lnTo>
                    <a:pt x="1564" y="3822"/>
                  </a:lnTo>
                  <a:lnTo>
                    <a:pt x="1548" y="3814"/>
                  </a:lnTo>
                  <a:lnTo>
                    <a:pt x="1532" y="3805"/>
                  </a:lnTo>
                  <a:lnTo>
                    <a:pt x="1515" y="3797"/>
                  </a:lnTo>
                  <a:lnTo>
                    <a:pt x="1500" y="3787"/>
                  </a:lnTo>
                  <a:lnTo>
                    <a:pt x="1485" y="3777"/>
                  </a:lnTo>
                  <a:lnTo>
                    <a:pt x="1470" y="3766"/>
                  </a:lnTo>
                  <a:lnTo>
                    <a:pt x="1456" y="3754"/>
                  </a:lnTo>
                  <a:lnTo>
                    <a:pt x="1441" y="3742"/>
                  </a:lnTo>
                  <a:lnTo>
                    <a:pt x="1429" y="3729"/>
                  </a:lnTo>
                  <a:lnTo>
                    <a:pt x="1416" y="3716"/>
                  </a:lnTo>
                  <a:lnTo>
                    <a:pt x="1406" y="3702"/>
                  </a:lnTo>
                  <a:lnTo>
                    <a:pt x="1396" y="3687"/>
                  </a:lnTo>
                  <a:lnTo>
                    <a:pt x="1386" y="3672"/>
                  </a:lnTo>
                  <a:lnTo>
                    <a:pt x="1378" y="3655"/>
                  </a:lnTo>
                  <a:lnTo>
                    <a:pt x="1372" y="3638"/>
                  </a:lnTo>
                  <a:lnTo>
                    <a:pt x="1366" y="3619"/>
                  </a:lnTo>
                  <a:lnTo>
                    <a:pt x="1362" y="3599"/>
                  </a:lnTo>
                  <a:lnTo>
                    <a:pt x="1359" y="3577"/>
                  </a:lnTo>
                  <a:lnTo>
                    <a:pt x="1359" y="3556"/>
                  </a:lnTo>
                  <a:lnTo>
                    <a:pt x="1360" y="3536"/>
                  </a:lnTo>
                  <a:lnTo>
                    <a:pt x="1363" y="3514"/>
                  </a:lnTo>
                  <a:lnTo>
                    <a:pt x="1367" y="3493"/>
                  </a:lnTo>
                  <a:lnTo>
                    <a:pt x="1374" y="3474"/>
                  </a:lnTo>
                  <a:lnTo>
                    <a:pt x="1382" y="3454"/>
                  </a:lnTo>
                  <a:lnTo>
                    <a:pt x="1390" y="3435"/>
                  </a:lnTo>
                  <a:lnTo>
                    <a:pt x="1401" y="3416"/>
                  </a:lnTo>
                  <a:lnTo>
                    <a:pt x="1412" y="3398"/>
                  </a:lnTo>
                  <a:lnTo>
                    <a:pt x="1425" y="3380"/>
                  </a:lnTo>
                  <a:lnTo>
                    <a:pt x="1439" y="3364"/>
                  </a:lnTo>
                  <a:lnTo>
                    <a:pt x="1454" y="3349"/>
                  </a:lnTo>
                  <a:lnTo>
                    <a:pt x="1470" y="3335"/>
                  </a:lnTo>
                  <a:lnTo>
                    <a:pt x="1486" y="3322"/>
                  </a:lnTo>
                  <a:lnTo>
                    <a:pt x="1497" y="3313"/>
                  </a:lnTo>
                  <a:lnTo>
                    <a:pt x="1507" y="3305"/>
                  </a:lnTo>
                  <a:lnTo>
                    <a:pt x="1529" y="3292"/>
                  </a:lnTo>
                  <a:lnTo>
                    <a:pt x="1552" y="3279"/>
                  </a:lnTo>
                  <a:lnTo>
                    <a:pt x="1576" y="3268"/>
                  </a:lnTo>
                  <a:lnTo>
                    <a:pt x="1600" y="3259"/>
                  </a:lnTo>
                  <a:lnTo>
                    <a:pt x="1624" y="3249"/>
                  </a:lnTo>
                  <a:lnTo>
                    <a:pt x="1673" y="3230"/>
                  </a:lnTo>
                  <a:lnTo>
                    <a:pt x="1679" y="3224"/>
                  </a:lnTo>
                  <a:lnTo>
                    <a:pt x="1685" y="3218"/>
                  </a:lnTo>
                  <a:lnTo>
                    <a:pt x="1689" y="3211"/>
                  </a:lnTo>
                  <a:lnTo>
                    <a:pt x="1691" y="3204"/>
                  </a:lnTo>
                  <a:lnTo>
                    <a:pt x="1692" y="3197"/>
                  </a:lnTo>
                  <a:lnTo>
                    <a:pt x="1691" y="3189"/>
                  </a:lnTo>
                  <a:lnTo>
                    <a:pt x="1690" y="3181"/>
                  </a:lnTo>
                  <a:lnTo>
                    <a:pt x="1688" y="3174"/>
                  </a:lnTo>
                  <a:lnTo>
                    <a:pt x="1682" y="3159"/>
                  </a:lnTo>
                  <a:lnTo>
                    <a:pt x="1673" y="3143"/>
                  </a:lnTo>
                  <a:lnTo>
                    <a:pt x="1663" y="3129"/>
                  </a:lnTo>
                  <a:lnTo>
                    <a:pt x="1654" y="3117"/>
                  </a:lnTo>
                  <a:lnTo>
                    <a:pt x="1640" y="3101"/>
                  </a:lnTo>
                  <a:lnTo>
                    <a:pt x="1625" y="3085"/>
                  </a:lnTo>
                  <a:lnTo>
                    <a:pt x="1596" y="3055"/>
                  </a:lnTo>
                  <a:lnTo>
                    <a:pt x="1564" y="3026"/>
                  </a:lnTo>
                  <a:lnTo>
                    <a:pt x="1532" y="3000"/>
                  </a:lnTo>
                  <a:lnTo>
                    <a:pt x="1497" y="2975"/>
                  </a:lnTo>
                  <a:lnTo>
                    <a:pt x="1462" y="2951"/>
                  </a:lnTo>
                  <a:lnTo>
                    <a:pt x="1426" y="2928"/>
                  </a:lnTo>
                  <a:lnTo>
                    <a:pt x="1389" y="2908"/>
                  </a:lnTo>
                  <a:lnTo>
                    <a:pt x="1352" y="2887"/>
                  </a:lnTo>
                  <a:lnTo>
                    <a:pt x="1314" y="2867"/>
                  </a:lnTo>
                  <a:lnTo>
                    <a:pt x="1237" y="2829"/>
                  </a:lnTo>
                  <a:lnTo>
                    <a:pt x="1160" y="2793"/>
                  </a:lnTo>
                  <a:lnTo>
                    <a:pt x="1084" y="2756"/>
                  </a:lnTo>
                  <a:lnTo>
                    <a:pt x="1029" y="2727"/>
                  </a:lnTo>
                  <a:lnTo>
                    <a:pt x="977" y="2697"/>
                  </a:lnTo>
                  <a:lnTo>
                    <a:pt x="925" y="2664"/>
                  </a:lnTo>
                  <a:lnTo>
                    <a:pt x="874" y="2630"/>
                  </a:lnTo>
                  <a:lnTo>
                    <a:pt x="823" y="2596"/>
                  </a:lnTo>
                  <a:lnTo>
                    <a:pt x="774" y="2560"/>
                  </a:lnTo>
                  <a:lnTo>
                    <a:pt x="725" y="2522"/>
                  </a:lnTo>
                  <a:lnTo>
                    <a:pt x="678" y="2484"/>
                  </a:lnTo>
                  <a:lnTo>
                    <a:pt x="632" y="2443"/>
                  </a:lnTo>
                  <a:lnTo>
                    <a:pt x="586" y="2402"/>
                  </a:lnTo>
                  <a:lnTo>
                    <a:pt x="541" y="2360"/>
                  </a:lnTo>
                  <a:lnTo>
                    <a:pt x="498" y="2317"/>
                  </a:lnTo>
                  <a:lnTo>
                    <a:pt x="456" y="2273"/>
                  </a:lnTo>
                  <a:lnTo>
                    <a:pt x="414" y="2227"/>
                  </a:lnTo>
                  <a:lnTo>
                    <a:pt x="374" y="2181"/>
                  </a:lnTo>
                  <a:lnTo>
                    <a:pt x="335" y="2135"/>
                  </a:lnTo>
                  <a:lnTo>
                    <a:pt x="301" y="2090"/>
                  </a:lnTo>
                  <a:lnTo>
                    <a:pt x="267" y="2046"/>
                  </a:lnTo>
                  <a:lnTo>
                    <a:pt x="236" y="1999"/>
                  </a:lnTo>
                  <a:lnTo>
                    <a:pt x="206" y="1952"/>
                  </a:lnTo>
                  <a:lnTo>
                    <a:pt x="176" y="1903"/>
                  </a:lnTo>
                  <a:lnTo>
                    <a:pt x="148" y="1854"/>
                  </a:lnTo>
                  <a:lnTo>
                    <a:pt x="123" y="1804"/>
                  </a:lnTo>
                  <a:lnTo>
                    <a:pt x="99" y="1753"/>
                  </a:lnTo>
                  <a:lnTo>
                    <a:pt x="77" y="1701"/>
                  </a:lnTo>
                  <a:lnTo>
                    <a:pt x="58" y="1649"/>
                  </a:lnTo>
                  <a:lnTo>
                    <a:pt x="49" y="1623"/>
                  </a:lnTo>
                  <a:lnTo>
                    <a:pt x="41" y="1596"/>
                  </a:lnTo>
                  <a:lnTo>
                    <a:pt x="34" y="1568"/>
                  </a:lnTo>
                  <a:lnTo>
                    <a:pt x="27" y="1541"/>
                  </a:lnTo>
                  <a:lnTo>
                    <a:pt x="21" y="1514"/>
                  </a:lnTo>
                  <a:lnTo>
                    <a:pt x="16" y="1487"/>
                  </a:lnTo>
                  <a:lnTo>
                    <a:pt x="11" y="1459"/>
                  </a:lnTo>
                  <a:lnTo>
                    <a:pt x="8" y="1431"/>
                  </a:lnTo>
                  <a:lnTo>
                    <a:pt x="4" y="1403"/>
                  </a:lnTo>
                  <a:lnTo>
                    <a:pt x="2" y="1375"/>
                  </a:lnTo>
                  <a:lnTo>
                    <a:pt x="1" y="1347"/>
                  </a:lnTo>
                  <a:lnTo>
                    <a:pt x="0" y="1318"/>
                  </a:lnTo>
                  <a:lnTo>
                    <a:pt x="1" y="1286"/>
                  </a:lnTo>
                  <a:lnTo>
                    <a:pt x="4" y="1252"/>
                  </a:lnTo>
                  <a:lnTo>
                    <a:pt x="8" y="1217"/>
                  </a:lnTo>
                  <a:lnTo>
                    <a:pt x="12" y="1184"/>
                  </a:lnTo>
                  <a:lnTo>
                    <a:pt x="19" y="1150"/>
                  </a:lnTo>
                  <a:lnTo>
                    <a:pt x="26" y="1116"/>
                  </a:lnTo>
                  <a:lnTo>
                    <a:pt x="35" y="1084"/>
                  </a:lnTo>
                  <a:lnTo>
                    <a:pt x="47" y="1051"/>
                  </a:lnTo>
                  <a:lnTo>
                    <a:pt x="60" y="1021"/>
                  </a:lnTo>
                  <a:lnTo>
                    <a:pt x="75" y="990"/>
                  </a:lnTo>
                  <a:lnTo>
                    <a:pt x="83" y="976"/>
                  </a:lnTo>
                  <a:lnTo>
                    <a:pt x="92" y="962"/>
                  </a:lnTo>
                  <a:lnTo>
                    <a:pt x="101" y="948"/>
                  </a:lnTo>
                  <a:lnTo>
                    <a:pt x="112" y="935"/>
                  </a:lnTo>
                  <a:lnTo>
                    <a:pt x="123" y="923"/>
                  </a:lnTo>
                  <a:lnTo>
                    <a:pt x="134" y="910"/>
                  </a:lnTo>
                  <a:lnTo>
                    <a:pt x="146" y="899"/>
                  </a:lnTo>
                  <a:lnTo>
                    <a:pt x="159" y="887"/>
                  </a:lnTo>
                  <a:lnTo>
                    <a:pt x="172" y="877"/>
                  </a:lnTo>
                  <a:lnTo>
                    <a:pt x="186" y="867"/>
                  </a:lnTo>
                  <a:lnTo>
                    <a:pt x="201" y="858"/>
                  </a:lnTo>
                  <a:lnTo>
                    <a:pt x="217" y="849"/>
                  </a:lnTo>
                  <a:lnTo>
                    <a:pt x="215" y="829"/>
                  </a:lnTo>
                  <a:lnTo>
                    <a:pt x="214" y="811"/>
                  </a:lnTo>
                  <a:lnTo>
                    <a:pt x="215" y="791"/>
                  </a:lnTo>
                  <a:lnTo>
                    <a:pt x="217" y="772"/>
                  </a:lnTo>
                  <a:lnTo>
                    <a:pt x="221" y="753"/>
                  </a:lnTo>
                  <a:lnTo>
                    <a:pt x="225" y="735"/>
                  </a:lnTo>
                  <a:lnTo>
                    <a:pt x="231" y="716"/>
                  </a:lnTo>
                  <a:lnTo>
                    <a:pt x="237" y="698"/>
                  </a:lnTo>
                  <a:lnTo>
                    <a:pt x="245" y="680"/>
                  </a:lnTo>
                  <a:lnTo>
                    <a:pt x="253" y="663"/>
                  </a:lnTo>
                  <a:lnTo>
                    <a:pt x="263" y="647"/>
                  </a:lnTo>
                  <a:lnTo>
                    <a:pt x="274" y="631"/>
                  </a:lnTo>
                  <a:lnTo>
                    <a:pt x="286" y="616"/>
                  </a:lnTo>
                  <a:lnTo>
                    <a:pt x="299" y="601"/>
                  </a:lnTo>
                  <a:lnTo>
                    <a:pt x="312" y="588"/>
                  </a:lnTo>
                  <a:lnTo>
                    <a:pt x="327" y="575"/>
                  </a:lnTo>
                  <a:lnTo>
                    <a:pt x="353" y="554"/>
                  </a:lnTo>
                  <a:lnTo>
                    <a:pt x="381" y="536"/>
                  </a:lnTo>
                  <a:lnTo>
                    <a:pt x="409" y="519"/>
                  </a:lnTo>
                  <a:lnTo>
                    <a:pt x="438" y="505"/>
                  </a:lnTo>
                  <a:lnTo>
                    <a:pt x="469" y="493"/>
                  </a:lnTo>
                  <a:lnTo>
                    <a:pt x="500" y="484"/>
                  </a:lnTo>
                  <a:lnTo>
                    <a:pt x="532" y="475"/>
                  </a:lnTo>
                  <a:lnTo>
                    <a:pt x="564" y="468"/>
                  </a:lnTo>
                  <a:lnTo>
                    <a:pt x="597" y="464"/>
                  </a:lnTo>
                  <a:lnTo>
                    <a:pt x="629" y="461"/>
                  </a:lnTo>
                  <a:lnTo>
                    <a:pt x="663" y="460"/>
                  </a:lnTo>
                  <a:lnTo>
                    <a:pt x="696" y="460"/>
                  </a:lnTo>
                  <a:lnTo>
                    <a:pt x="729" y="462"/>
                  </a:lnTo>
                  <a:lnTo>
                    <a:pt x="762" y="466"/>
                  </a:lnTo>
                  <a:lnTo>
                    <a:pt x="795" y="471"/>
                  </a:lnTo>
                  <a:lnTo>
                    <a:pt x="826" y="477"/>
                  </a:lnTo>
                  <a:lnTo>
                    <a:pt x="853" y="485"/>
                  </a:lnTo>
                  <a:lnTo>
                    <a:pt x="879" y="493"/>
                  </a:lnTo>
                  <a:lnTo>
                    <a:pt x="904" y="504"/>
                  </a:lnTo>
                  <a:lnTo>
                    <a:pt x="931" y="516"/>
                  </a:lnTo>
                  <a:lnTo>
                    <a:pt x="954" y="529"/>
                  </a:lnTo>
                  <a:lnTo>
                    <a:pt x="978" y="544"/>
                  </a:lnTo>
                  <a:lnTo>
                    <a:pt x="1000" y="561"/>
                  </a:lnTo>
                  <a:lnTo>
                    <a:pt x="1022" y="578"/>
                  </a:lnTo>
                  <a:lnTo>
                    <a:pt x="1041" y="598"/>
                  </a:lnTo>
                  <a:lnTo>
                    <a:pt x="1060" y="617"/>
                  </a:lnTo>
                  <a:lnTo>
                    <a:pt x="1077" y="639"/>
                  </a:lnTo>
                  <a:lnTo>
                    <a:pt x="1091" y="662"/>
                  </a:lnTo>
                  <a:lnTo>
                    <a:pt x="1104" y="687"/>
                  </a:lnTo>
                  <a:lnTo>
                    <a:pt x="1116" y="712"/>
                  </a:lnTo>
                  <a:lnTo>
                    <a:pt x="1125" y="738"/>
                  </a:lnTo>
                  <a:lnTo>
                    <a:pt x="1128" y="752"/>
                  </a:lnTo>
                  <a:lnTo>
                    <a:pt x="1131" y="766"/>
                  </a:lnTo>
                  <a:lnTo>
                    <a:pt x="1172" y="779"/>
                  </a:lnTo>
                  <a:lnTo>
                    <a:pt x="1211" y="793"/>
                  </a:lnTo>
                  <a:lnTo>
                    <a:pt x="1251" y="809"/>
                  </a:lnTo>
                  <a:lnTo>
                    <a:pt x="1290" y="825"/>
                  </a:lnTo>
                  <a:lnTo>
                    <a:pt x="1369" y="858"/>
                  </a:lnTo>
                  <a:lnTo>
                    <a:pt x="1446" y="892"/>
                  </a:lnTo>
                  <a:lnTo>
                    <a:pt x="1436" y="822"/>
                  </a:lnTo>
                  <a:lnTo>
                    <a:pt x="1427" y="750"/>
                  </a:lnTo>
                  <a:lnTo>
                    <a:pt x="1410" y="606"/>
                  </a:lnTo>
                  <a:lnTo>
                    <a:pt x="1388" y="608"/>
                  </a:lnTo>
                  <a:lnTo>
                    <a:pt x="1366" y="608"/>
                  </a:lnTo>
                  <a:lnTo>
                    <a:pt x="1345" y="605"/>
                  </a:lnTo>
                  <a:lnTo>
                    <a:pt x="1323" y="603"/>
                  </a:lnTo>
                  <a:lnTo>
                    <a:pt x="1301" y="599"/>
                  </a:lnTo>
                  <a:lnTo>
                    <a:pt x="1279" y="593"/>
                  </a:lnTo>
                  <a:lnTo>
                    <a:pt x="1259" y="586"/>
                  </a:lnTo>
                  <a:lnTo>
                    <a:pt x="1239" y="578"/>
                  </a:lnTo>
                  <a:lnTo>
                    <a:pt x="1220" y="568"/>
                  </a:lnTo>
                  <a:lnTo>
                    <a:pt x="1200" y="558"/>
                  </a:lnTo>
                  <a:lnTo>
                    <a:pt x="1183" y="546"/>
                  </a:lnTo>
                  <a:lnTo>
                    <a:pt x="1165" y="531"/>
                  </a:lnTo>
                  <a:lnTo>
                    <a:pt x="1149" y="517"/>
                  </a:lnTo>
                  <a:lnTo>
                    <a:pt x="1135" y="501"/>
                  </a:lnTo>
                  <a:lnTo>
                    <a:pt x="1121" y="484"/>
                  </a:lnTo>
                  <a:lnTo>
                    <a:pt x="1109" y="465"/>
                  </a:lnTo>
                  <a:lnTo>
                    <a:pt x="1102" y="453"/>
                  </a:lnTo>
                  <a:lnTo>
                    <a:pt x="1096" y="442"/>
                  </a:lnTo>
                  <a:lnTo>
                    <a:pt x="1084" y="418"/>
                  </a:lnTo>
                  <a:lnTo>
                    <a:pt x="1075" y="393"/>
                  </a:lnTo>
                  <a:lnTo>
                    <a:pt x="1069" y="367"/>
                  </a:lnTo>
                  <a:lnTo>
                    <a:pt x="1064" y="341"/>
                  </a:lnTo>
                  <a:lnTo>
                    <a:pt x="1062" y="315"/>
                  </a:lnTo>
                  <a:lnTo>
                    <a:pt x="1063" y="289"/>
                  </a:lnTo>
                  <a:lnTo>
                    <a:pt x="1065" y="263"/>
                  </a:lnTo>
                  <a:lnTo>
                    <a:pt x="1070" y="237"/>
                  </a:lnTo>
                  <a:lnTo>
                    <a:pt x="1076" y="211"/>
                  </a:lnTo>
                  <a:lnTo>
                    <a:pt x="1086" y="186"/>
                  </a:lnTo>
                  <a:lnTo>
                    <a:pt x="1097" y="162"/>
                  </a:lnTo>
                  <a:lnTo>
                    <a:pt x="1110" y="139"/>
                  </a:lnTo>
                  <a:lnTo>
                    <a:pt x="1125" y="118"/>
                  </a:lnTo>
                  <a:lnTo>
                    <a:pt x="1134" y="108"/>
                  </a:lnTo>
                  <a:lnTo>
                    <a:pt x="1142" y="98"/>
                  </a:lnTo>
                  <a:lnTo>
                    <a:pt x="1152" y="89"/>
                  </a:lnTo>
                  <a:lnTo>
                    <a:pt x="1162" y="79"/>
                  </a:lnTo>
                  <a:close/>
                  <a:moveTo>
                    <a:pt x="925" y="1586"/>
                  </a:moveTo>
                  <a:lnTo>
                    <a:pt x="925" y="1586"/>
                  </a:lnTo>
                  <a:lnTo>
                    <a:pt x="917" y="1609"/>
                  </a:lnTo>
                  <a:lnTo>
                    <a:pt x="912" y="1631"/>
                  </a:lnTo>
                  <a:lnTo>
                    <a:pt x="910" y="1654"/>
                  </a:lnTo>
                  <a:lnTo>
                    <a:pt x="909" y="1677"/>
                  </a:lnTo>
                  <a:lnTo>
                    <a:pt x="910" y="1700"/>
                  </a:lnTo>
                  <a:lnTo>
                    <a:pt x="913" y="1723"/>
                  </a:lnTo>
                  <a:lnTo>
                    <a:pt x="917" y="1746"/>
                  </a:lnTo>
                  <a:lnTo>
                    <a:pt x="924" y="1768"/>
                  </a:lnTo>
                  <a:lnTo>
                    <a:pt x="932" y="1790"/>
                  </a:lnTo>
                  <a:lnTo>
                    <a:pt x="940" y="1813"/>
                  </a:lnTo>
                  <a:lnTo>
                    <a:pt x="950" y="1834"/>
                  </a:lnTo>
                  <a:lnTo>
                    <a:pt x="961" y="1855"/>
                  </a:lnTo>
                  <a:lnTo>
                    <a:pt x="972" y="1876"/>
                  </a:lnTo>
                  <a:lnTo>
                    <a:pt x="984" y="1897"/>
                  </a:lnTo>
                  <a:lnTo>
                    <a:pt x="1009" y="1935"/>
                  </a:lnTo>
                  <a:lnTo>
                    <a:pt x="1039" y="1976"/>
                  </a:lnTo>
                  <a:lnTo>
                    <a:pt x="1071" y="2018"/>
                  </a:lnTo>
                  <a:lnTo>
                    <a:pt x="1104" y="2053"/>
                  </a:lnTo>
                  <a:lnTo>
                    <a:pt x="1139" y="2090"/>
                  </a:lnTo>
                  <a:lnTo>
                    <a:pt x="1176" y="2125"/>
                  </a:lnTo>
                  <a:lnTo>
                    <a:pt x="1213" y="2160"/>
                  </a:lnTo>
                  <a:lnTo>
                    <a:pt x="1252" y="2192"/>
                  </a:lnTo>
                  <a:lnTo>
                    <a:pt x="1291" y="2224"/>
                  </a:lnTo>
                  <a:lnTo>
                    <a:pt x="1332" y="2254"/>
                  </a:lnTo>
                  <a:lnTo>
                    <a:pt x="1373" y="2285"/>
                  </a:lnTo>
                  <a:lnTo>
                    <a:pt x="1415" y="2313"/>
                  </a:lnTo>
                  <a:lnTo>
                    <a:pt x="1458" y="2341"/>
                  </a:lnTo>
                  <a:lnTo>
                    <a:pt x="1501" y="2367"/>
                  </a:lnTo>
                  <a:lnTo>
                    <a:pt x="1545" y="2393"/>
                  </a:lnTo>
                  <a:lnTo>
                    <a:pt x="1589" y="2419"/>
                  </a:lnTo>
                  <a:lnTo>
                    <a:pt x="1634" y="2443"/>
                  </a:lnTo>
                  <a:lnTo>
                    <a:pt x="1540" y="1683"/>
                  </a:lnTo>
                  <a:lnTo>
                    <a:pt x="1517" y="1669"/>
                  </a:lnTo>
                  <a:lnTo>
                    <a:pt x="1496" y="1656"/>
                  </a:lnTo>
                  <a:lnTo>
                    <a:pt x="1474" y="1642"/>
                  </a:lnTo>
                  <a:lnTo>
                    <a:pt x="1452" y="1628"/>
                  </a:lnTo>
                  <a:lnTo>
                    <a:pt x="1411" y="1598"/>
                  </a:lnTo>
                  <a:lnTo>
                    <a:pt x="1370" y="1566"/>
                  </a:lnTo>
                  <a:lnTo>
                    <a:pt x="1328" y="1536"/>
                  </a:lnTo>
                  <a:lnTo>
                    <a:pt x="1287" y="1505"/>
                  </a:lnTo>
                  <a:lnTo>
                    <a:pt x="1265" y="1491"/>
                  </a:lnTo>
                  <a:lnTo>
                    <a:pt x="1244" y="1477"/>
                  </a:lnTo>
                  <a:lnTo>
                    <a:pt x="1221" y="1465"/>
                  </a:lnTo>
                  <a:lnTo>
                    <a:pt x="1198" y="1453"/>
                  </a:lnTo>
                  <a:lnTo>
                    <a:pt x="1188" y="1448"/>
                  </a:lnTo>
                  <a:lnTo>
                    <a:pt x="1177" y="1444"/>
                  </a:lnTo>
                  <a:lnTo>
                    <a:pt x="1167" y="1441"/>
                  </a:lnTo>
                  <a:lnTo>
                    <a:pt x="1157" y="1439"/>
                  </a:lnTo>
                  <a:lnTo>
                    <a:pt x="1147" y="1437"/>
                  </a:lnTo>
                  <a:lnTo>
                    <a:pt x="1136" y="1436"/>
                  </a:lnTo>
                  <a:lnTo>
                    <a:pt x="1126" y="1436"/>
                  </a:lnTo>
                  <a:lnTo>
                    <a:pt x="1115" y="1436"/>
                  </a:lnTo>
                  <a:lnTo>
                    <a:pt x="1096" y="1439"/>
                  </a:lnTo>
                  <a:lnTo>
                    <a:pt x="1075" y="1444"/>
                  </a:lnTo>
                  <a:lnTo>
                    <a:pt x="1056" y="1452"/>
                  </a:lnTo>
                  <a:lnTo>
                    <a:pt x="1037" y="1462"/>
                  </a:lnTo>
                  <a:lnTo>
                    <a:pt x="1019" y="1473"/>
                  </a:lnTo>
                  <a:lnTo>
                    <a:pt x="1002" y="1486"/>
                  </a:lnTo>
                  <a:lnTo>
                    <a:pt x="986" y="1500"/>
                  </a:lnTo>
                  <a:lnTo>
                    <a:pt x="971" y="1515"/>
                  </a:lnTo>
                  <a:lnTo>
                    <a:pt x="957" y="1533"/>
                  </a:lnTo>
                  <a:lnTo>
                    <a:pt x="945" y="1550"/>
                  </a:lnTo>
                  <a:lnTo>
                    <a:pt x="934" y="1567"/>
                  </a:lnTo>
                  <a:lnTo>
                    <a:pt x="925" y="1586"/>
                  </a:lnTo>
                  <a:close/>
                  <a:moveTo>
                    <a:pt x="6110" y="1456"/>
                  </a:moveTo>
                  <a:lnTo>
                    <a:pt x="6110" y="1456"/>
                  </a:lnTo>
                  <a:lnTo>
                    <a:pt x="6088" y="1468"/>
                  </a:lnTo>
                  <a:lnTo>
                    <a:pt x="6065" y="1481"/>
                  </a:lnTo>
                  <a:lnTo>
                    <a:pt x="6045" y="1494"/>
                  </a:lnTo>
                  <a:lnTo>
                    <a:pt x="6023" y="1509"/>
                  </a:lnTo>
                  <a:lnTo>
                    <a:pt x="5983" y="1538"/>
                  </a:lnTo>
                  <a:lnTo>
                    <a:pt x="5941" y="1568"/>
                  </a:lnTo>
                  <a:lnTo>
                    <a:pt x="5901" y="1599"/>
                  </a:lnTo>
                  <a:lnTo>
                    <a:pt x="5861" y="1629"/>
                  </a:lnTo>
                  <a:lnTo>
                    <a:pt x="5840" y="1643"/>
                  </a:lnTo>
                  <a:lnTo>
                    <a:pt x="5818" y="1658"/>
                  </a:lnTo>
                  <a:lnTo>
                    <a:pt x="5797" y="1671"/>
                  </a:lnTo>
                  <a:lnTo>
                    <a:pt x="5775" y="1683"/>
                  </a:lnTo>
                  <a:lnTo>
                    <a:pt x="5751" y="1873"/>
                  </a:lnTo>
                  <a:lnTo>
                    <a:pt x="5727" y="2063"/>
                  </a:lnTo>
                  <a:lnTo>
                    <a:pt x="5683" y="2443"/>
                  </a:lnTo>
                  <a:lnTo>
                    <a:pt x="5743" y="2410"/>
                  </a:lnTo>
                  <a:lnTo>
                    <a:pt x="5804" y="2374"/>
                  </a:lnTo>
                  <a:lnTo>
                    <a:pt x="5863" y="2337"/>
                  </a:lnTo>
                  <a:lnTo>
                    <a:pt x="5922" y="2298"/>
                  </a:lnTo>
                  <a:lnTo>
                    <a:pt x="5979" y="2258"/>
                  </a:lnTo>
                  <a:lnTo>
                    <a:pt x="6008" y="2236"/>
                  </a:lnTo>
                  <a:lnTo>
                    <a:pt x="6035" y="2214"/>
                  </a:lnTo>
                  <a:lnTo>
                    <a:pt x="6063" y="2192"/>
                  </a:lnTo>
                  <a:lnTo>
                    <a:pt x="6089" y="2169"/>
                  </a:lnTo>
                  <a:lnTo>
                    <a:pt x="6116" y="2147"/>
                  </a:lnTo>
                  <a:lnTo>
                    <a:pt x="6141" y="2123"/>
                  </a:lnTo>
                  <a:lnTo>
                    <a:pt x="6186" y="2078"/>
                  </a:lnTo>
                  <a:lnTo>
                    <a:pt x="6208" y="2055"/>
                  </a:lnTo>
                  <a:lnTo>
                    <a:pt x="6229" y="2033"/>
                  </a:lnTo>
                  <a:lnTo>
                    <a:pt x="6250" y="2009"/>
                  </a:lnTo>
                  <a:lnTo>
                    <a:pt x="6271" y="1984"/>
                  </a:lnTo>
                  <a:lnTo>
                    <a:pt x="6289" y="1959"/>
                  </a:lnTo>
                  <a:lnTo>
                    <a:pt x="6308" y="1933"/>
                  </a:lnTo>
                  <a:lnTo>
                    <a:pt x="6325" y="1906"/>
                  </a:lnTo>
                  <a:lnTo>
                    <a:pt x="6341" y="1879"/>
                  </a:lnTo>
                  <a:lnTo>
                    <a:pt x="6355" y="1851"/>
                  </a:lnTo>
                  <a:lnTo>
                    <a:pt x="6368" y="1823"/>
                  </a:lnTo>
                  <a:lnTo>
                    <a:pt x="6380" y="1793"/>
                  </a:lnTo>
                  <a:lnTo>
                    <a:pt x="6390" y="1764"/>
                  </a:lnTo>
                  <a:lnTo>
                    <a:pt x="6398" y="1734"/>
                  </a:lnTo>
                  <a:lnTo>
                    <a:pt x="6404" y="1702"/>
                  </a:lnTo>
                  <a:lnTo>
                    <a:pt x="6406" y="1688"/>
                  </a:lnTo>
                  <a:lnTo>
                    <a:pt x="6406" y="1674"/>
                  </a:lnTo>
                  <a:lnTo>
                    <a:pt x="6406" y="1659"/>
                  </a:lnTo>
                  <a:lnTo>
                    <a:pt x="6405" y="1644"/>
                  </a:lnTo>
                  <a:lnTo>
                    <a:pt x="6403" y="1630"/>
                  </a:lnTo>
                  <a:lnTo>
                    <a:pt x="6400" y="1616"/>
                  </a:lnTo>
                  <a:lnTo>
                    <a:pt x="6396" y="1602"/>
                  </a:lnTo>
                  <a:lnTo>
                    <a:pt x="6390" y="1589"/>
                  </a:lnTo>
                  <a:lnTo>
                    <a:pt x="6385" y="1575"/>
                  </a:lnTo>
                  <a:lnTo>
                    <a:pt x="6378" y="1562"/>
                  </a:lnTo>
                  <a:lnTo>
                    <a:pt x="6371" y="1550"/>
                  </a:lnTo>
                  <a:lnTo>
                    <a:pt x="6362" y="1537"/>
                  </a:lnTo>
                  <a:lnTo>
                    <a:pt x="6353" y="1525"/>
                  </a:lnTo>
                  <a:lnTo>
                    <a:pt x="6343" y="1514"/>
                  </a:lnTo>
                  <a:lnTo>
                    <a:pt x="6334" y="1503"/>
                  </a:lnTo>
                  <a:lnTo>
                    <a:pt x="6323" y="1493"/>
                  </a:lnTo>
                  <a:lnTo>
                    <a:pt x="6312" y="1484"/>
                  </a:lnTo>
                  <a:lnTo>
                    <a:pt x="6300" y="1475"/>
                  </a:lnTo>
                  <a:lnTo>
                    <a:pt x="6288" y="1467"/>
                  </a:lnTo>
                  <a:lnTo>
                    <a:pt x="6276" y="1460"/>
                  </a:lnTo>
                  <a:lnTo>
                    <a:pt x="6263" y="1453"/>
                  </a:lnTo>
                  <a:lnTo>
                    <a:pt x="6250" y="1449"/>
                  </a:lnTo>
                  <a:lnTo>
                    <a:pt x="6236" y="1444"/>
                  </a:lnTo>
                  <a:lnTo>
                    <a:pt x="6223" y="1440"/>
                  </a:lnTo>
                  <a:lnTo>
                    <a:pt x="6209" y="1438"/>
                  </a:lnTo>
                  <a:lnTo>
                    <a:pt x="6195" y="1437"/>
                  </a:lnTo>
                  <a:lnTo>
                    <a:pt x="6180" y="1437"/>
                  </a:lnTo>
                  <a:lnTo>
                    <a:pt x="6166" y="1438"/>
                  </a:lnTo>
                  <a:lnTo>
                    <a:pt x="6152" y="1441"/>
                  </a:lnTo>
                  <a:lnTo>
                    <a:pt x="6138" y="1444"/>
                  </a:lnTo>
                  <a:lnTo>
                    <a:pt x="6124" y="1450"/>
                  </a:lnTo>
                  <a:lnTo>
                    <a:pt x="6110" y="1456"/>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51" name="组合 50">
            <a:extLst>
              <a:ext uri="{FF2B5EF4-FFF2-40B4-BE49-F238E27FC236}">
                <a16:creationId xmlns:a16="http://schemas.microsoft.com/office/drawing/2014/main" id="{CAFAB588-9CBE-4240-9EDA-39EA7D9BDFF0}"/>
              </a:ext>
            </a:extLst>
          </p:cNvPr>
          <p:cNvGrpSpPr/>
          <p:nvPr/>
        </p:nvGrpSpPr>
        <p:grpSpPr>
          <a:xfrm>
            <a:off x="3932670" y="2412510"/>
            <a:ext cx="1137693" cy="1138320"/>
            <a:chOff x="3267594" y="3058364"/>
            <a:chExt cx="964117" cy="964118"/>
          </a:xfrm>
        </p:grpSpPr>
        <p:sp>
          <p:nvSpPr>
            <p:cNvPr id="52" name="椭圆 51">
              <a:extLst>
                <a:ext uri="{FF2B5EF4-FFF2-40B4-BE49-F238E27FC236}">
                  <a16:creationId xmlns:a16="http://schemas.microsoft.com/office/drawing/2014/main" id="{98994C76-925F-4EA8-82EE-2ADD345578E9}"/>
                </a:ext>
              </a:extLst>
            </p:cNvPr>
            <p:cNvSpPr/>
            <p:nvPr/>
          </p:nvSpPr>
          <p:spPr>
            <a:xfrm>
              <a:off x="3267594" y="3058364"/>
              <a:ext cx="964117" cy="964118"/>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3" name="椭圆 52">
              <a:extLst>
                <a:ext uri="{FF2B5EF4-FFF2-40B4-BE49-F238E27FC236}">
                  <a16:creationId xmlns:a16="http://schemas.microsoft.com/office/drawing/2014/main" id="{5256F358-E5C2-4D2B-93C2-16D7D968F264}"/>
                </a:ext>
              </a:extLst>
            </p:cNvPr>
            <p:cNvSpPr/>
            <p:nvPr/>
          </p:nvSpPr>
          <p:spPr>
            <a:xfrm>
              <a:off x="3331837" y="3119847"/>
              <a:ext cx="826835" cy="826835"/>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4" name="KSO_Shape">
              <a:extLst>
                <a:ext uri="{FF2B5EF4-FFF2-40B4-BE49-F238E27FC236}">
                  <a16:creationId xmlns:a16="http://schemas.microsoft.com/office/drawing/2014/main" id="{395E0DF3-8000-4576-A218-3EDBC2C75A89}"/>
                </a:ext>
              </a:extLst>
            </p:cNvPr>
            <p:cNvSpPr/>
            <p:nvPr/>
          </p:nvSpPr>
          <p:spPr>
            <a:xfrm>
              <a:off x="3511462" y="3348996"/>
              <a:ext cx="440480" cy="368535"/>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Tree>
    <p:extLst>
      <p:ext uri="{BB962C8B-B14F-4D97-AF65-F5344CB8AC3E}">
        <p14:creationId xmlns:p14="http://schemas.microsoft.com/office/powerpoint/2010/main" val="2955396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a:extLst>
              <a:ext uri="{FF2B5EF4-FFF2-40B4-BE49-F238E27FC236}">
                <a16:creationId xmlns:a16="http://schemas.microsoft.com/office/drawing/2014/main" id="{5F03F958-AE97-4130-8476-A73A6DA840B9}"/>
              </a:ext>
            </a:extLst>
          </p:cNvPr>
          <p:cNvSpPr/>
          <p:nvPr/>
        </p:nvSpPr>
        <p:spPr>
          <a:xfrm>
            <a:off x="89" y="4380118"/>
            <a:ext cx="11520311" cy="2100057"/>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9" name="文本框 18">
            <a:extLst>
              <a:ext uri="{FF2B5EF4-FFF2-40B4-BE49-F238E27FC236}">
                <a16:creationId xmlns:a16="http://schemas.microsoft.com/office/drawing/2014/main" id="{4BC5B3DA-2A70-45A3-BBE5-BF0F90314800}"/>
              </a:ext>
            </a:extLst>
          </p:cNvPr>
          <p:cNvSpPr txBox="1"/>
          <p:nvPr/>
        </p:nvSpPr>
        <p:spPr>
          <a:xfrm>
            <a:off x="3898638" y="1775588"/>
            <a:ext cx="3867215" cy="731226"/>
          </a:xfrm>
          <a:prstGeom prst="rect">
            <a:avLst/>
          </a:prstGeom>
          <a:noFill/>
        </p:spPr>
        <p:txBody>
          <a:bodyPr wrap="square" rtlCol="0" anchor="ctr">
            <a:spAutoFit/>
          </a:bodyPr>
          <a:lstStyle/>
          <a:p>
            <a:pPr algn="ctr">
              <a:lnSpc>
                <a:spcPct val="120000"/>
              </a:lnSpc>
            </a:pPr>
            <a:r>
              <a:rPr lang="zh-CN" altLang="en-US" sz="3780" b="1" spc="283" dirty="0">
                <a:latin typeface="+mj-ea"/>
                <a:ea typeface="+mj-ea"/>
              </a:rPr>
              <a:t>第二部分</a:t>
            </a:r>
          </a:p>
        </p:txBody>
      </p:sp>
      <p:sp>
        <p:nvSpPr>
          <p:cNvPr id="20" name="文本框 19">
            <a:extLst>
              <a:ext uri="{FF2B5EF4-FFF2-40B4-BE49-F238E27FC236}">
                <a16:creationId xmlns:a16="http://schemas.microsoft.com/office/drawing/2014/main" id="{2CF01750-7A0D-4169-A63B-6877571FDD0D}"/>
              </a:ext>
            </a:extLst>
          </p:cNvPr>
          <p:cNvSpPr txBox="1"/>
          <p:nvPr/>
        </p:nvSpPr>
        <p:spPr>
          <a:xfrm>
            <a:off x="1938278" y="2471887"/>
            <a:ext cx="7787936" cy="795154"/>
          </a:xfrm>
          <a:prstGeom prst="rect">
            <a:avLst/>
          </a:prstGeom>
          <a:noFill/>
        </p:spPr>
        <p:txBody>
          <a:bodyPr wrap="square" rtlCol="0" anchor="ctr">
            <a:spAutoFit/>
          </a:bodyPr>
          <a:lstStyle/>
          <a:p>
            <a:pPr algn="ctr">
              <a:lnSpc>
                <a:spcPct val="120000"/>
              </a:lnSpc>
            </a:pPr>
            <a:r>
              <a:rPr lang="zh-CN" altLang="en-US" sz="4158" b="1" spc="283" dirty="0">
                <a:latin typeface="+mj-ea"/>
                <a:ea typeface="+mj-ea"/>
              </a:rPr>
              <a:t>此处添加您的标题</a:t>
            </a:r>
            <a:r>
              <a:rPr lang="en-US" altLang="zh-CN" sz="4158" b="1" spc="283" dirty="0">
                <a:latin typeface="+mj-ea"/>
                <a:ea typeface="+mj-ea"/>
              </a:rPr>
              <a:t>02</a:t>
            </a:r>
          </a:p>
        </p:txBody>
      </p:sp>
      <p:sp>
        <p:nvSpPr>
          <p:cNvPr id="21" name="矩形 20">
            <a:extLst>
              <a:ext uri="{FF2B5EF4-FFF2-40B4-BE49-F238E27FC236}">
                <a16:creationId xmlns:a16="http://schemas.microsoft.com/office/drawing/2014/main" id="{51BE9768-DA90-4E91-9EB2-FBCB00DC3F09}"/>
              </a:ext>
            </a:extLst>
          </p:cNvPr>
          <p:cNvSpPr/>
          <p:nvPr/>
        </p:nvSpPr>
        <p:spPr>
          <a:xfrm>
            <a:off x="3109886" y="3296970"/>
            <a:ext cx="5444719" cy="834267"/>
          </a:xfrm>
          <a:prstGeom prst="rect">
            <a:avLst/>
          </a:prstGeom>
        </p:spPr>
        <p:txBody>
          <a:bodyPr wrap="square">
            <a:spAutoFit/>
          </a:bodyPr>
          <a:lstStyle/>
          <a:p>
            <a:pPr algn="ctr"/>
            <a:r>
              <a:rPr lang="en-US" altLang="zh-CN" sz="1607" b="1" dirty="0">
                <a:cs typeface="Arial" panose="020B0604020202020204" pitchFamily="34" charset="0"/>
              </a:rPr>
              <a:t>Please replace text, click add relevant headline, modify the text content, also can copy your content to this directly</a:t>
            </a:r>
            <a:r>
              <a:rPr lang="zh-CN" altLang="en-US" sz="1607" b="1" dirty="0">
                <a:cs typeface="Arial" panose="020B0604020202020204" pitchFamily="34" charset="0"/>
              </a:rPr>
              <a:t>。</a:t>
            </a:r>
          </a:p>
        </p:txBody>
      </p:sp>
      <p:pic>
        <p:nvPicPr>
          <p:cNvPr id="3" name="图片 2">
            <a:extLst>
              <a:ext uri="{FF2B5EF4-FFF2-40B4-BE49-F238E27FC236}">
                <a16:creationId xmlns:a16="http://schemas.microsoft.com/office/drawing/2014/main" id="{198A3E88-BDCB-49D0-84E6-6A03785DF919}"/>
              </a:ext>
            </a:extLst>
          </p:cNvPr>
          <p:cNvPicPr>
            <a:picLocks noChangeAspect="1"/>
          </p:cNvPicPr>
          <p:nvPr/>
        </p:nvPicPr>
        <p:blipFill rotWithShape="1">
          <a:blip r:embed="rId3">
            <a:extLst>
              <a:ext uri="{28A0092B-C50C-407E-A947-70E740481C1C}">
                <a14:useLocalDpi xmlns:a14="http://schemas.microsoft.com/office/drawing/2010/main" val="0"/>
              </a:ext>
            </a:extLst>
          </a:blip>
          <a:srcRect b="35259"/>
          <a:stretch/>
        </p:blipFill>
        <p:spPr>
          <a:xfrm>
            <a:off x="-120643" y="4829584"/>
            <a:ext cx="11631517" cy="1650591"/>
          </a:xfrm>
          <a:prstGeom prst="rect">
            <a:avLst/>
          </a:prstGeom>
        </p:spPr>
      </p:pic>
    </p:spTree>
    <p:extLst>
      <p:ext uri="{BB962C8B-B14F-4D97-AF65-F5344CB8AC3E}">
        <p14:creationId xmlns:p14="http://schemas.microsoft.com/office/powerpoint/2010/main" val="1909947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组合 4">
            <a:extLst>
              <a:ext uri="{FF2B5EF4-FFF2-40B4-BE49-F238E27FC236}">
                <a16:creationId xmlns:a16="http://schemas.microsoft.com/office/drawing/2014/main" id="{609C8326-3D86-4093-8949-DEC48B0C550E}"/>
              </a:ext>
            </a:extLst>
          </p:cNvPr>
          <p:cNvGrpSpPr/>
          <p:nvPr/>
        </p:nvGrpSpPr>
        <p:grpSpPr>
          <a:xfrm>
            <a:off x="5032135" y="2222552"/>
            <a:ext cx="4739387" cy="748410"/>
            <a:chOff x="3995936" y="2745020"/>
            <a:chExt cx="3482511" cy="549632"/>
          </a:xfrm>
        </p:grpSpPr>
        <p:sp>
          <p:nvSpPr>
            <p:cNvPr id="6" name="Text Box 104">
              <a:extLst>
                <a:ext uri="{FF2B5EF4-FFF2-40B4-BE49-F238E27FC236}">
                  <a16:creationId xmlns:a16="http://schemas.microsoft.com/office/drawing/2014/main" id="{663D2902-63CA-422F-9224-75B14204073B}"/>
                </a:ext>
              </a:extLst>
            </p:cNvPr>
            <p:cNvSpPr txBox="1">
              <a:spLocks noChangeArrowheads="1"/>
            </p:cNvSpPr>
            <p:nvPr/>
          </p:nvSpPr>
          <p:spPr bwMode="auto">
            <a:xfrm>
              <a:off x="3995936" y="2786567"/>
              <a:ext cx="1053157" cy="249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607" b="1" dirty="0">
                  <a:solidFill>
                    <a:schemeClr val="accent3"/>
                  </a:solidFill>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7" name="矩形 18">
              <a:extLst>
                <a:ext uri="{FF2B5EF4-FFF2-40B4-BE49-F238E27FC236}">
                  <a16:creationId xmlns:a16="http://schemas.microsoft.com/office/drawing/2014/main" id="{4DBCFF4A-037B-4AD6-A674-2F69B1EEF211}"/>
                </a:ext>
              </a:extLst>
            </p:cNvPr>
            <p:cNvSpPr>
              <a:spLocks noChangeArrowheads="1"/>
            </p:cNvSpPr>
            <p:nvPr/>
          </p:nvSpPr>
          <p:spPr bwMode="auto">
            <a:xfrm>
              <a:off x="4917118" y="2745020"/>
              <a:ext cx="2561329" cy="54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512"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nvGrpSpPr>
          <p:cNvPr id="8" name="组合 7">
            <a:extLst>
              <a:ext uri="{FF2B5EF4-FFF2-40B4-BE49-F238E27FC236}">
                <a16:creationId xmlns:a16="http://schemas.microsoft.com/office/drawing/2014/main" id="{84FB9DF5-5091-495D-8653-B299B6A6B0BC}"/>
              </a:ext>
            </a:extLst>
          </p:cNvPr>
          <p:cNvGrpSpPr/>
          <p:nvPr/>
        </p:nvGrpSpPr>
        <p:grpSpPr>
          <a:xfrm>
            <a:off x="3884417" y="1094843"/>
            <a:ext cx="4808928" cy="748410"/>
            <a:chOff x="3152590" y="1916832"/>
            <a:chExt cx="3533609" cy="549632"/>
          </a:xfrm>
        </p:grpSpPr>
        <p:sp>
          <p:nvSpPr>
            <p:cNvPr id="9" name="Text Box 104">
              <a:extLst>
                <a:ext uri="{FF2B5EF4-FFF2-40B4-BE49-F238E27FC236}">
                  <a16:creationId xmlns:a16="http://schemas.microsoft.com/office/drawing/2014/main" id="{85D4072D-CA93-4C05-8EEB-54051D9A172F}"/>
                </a:ext>
              </a:extLst>
            </p:cNvPr>
            <p:cNvSpPr txBox="1">
              <a:spLocks noChangeArrowheads="1"/>
            </p:cNvSpPr>
            <p:nvPr/>
          </p:nvSpPr>
          <p:spPr bwMode="auto">
            <a:xfrm>
              <a:off x="3152590" y="1953270"/>
              <a:ext cx="1053157" cy="249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607" b="1" dirty="0">
                  <a:solidFill>
                    <a:schemeClr val="accent2"/>
                  </a:solidFill>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10" name="矩形 18">
              <a:extLst>
                <a:ext uri="{FF2B5EF4-FFF2-40B4-BE49-F238E27FC236}">
                  <a16:creationId xmlns:a16="http://schemas.microsoft.com/office/drawing/2014/main" id="{DF0FE493-FE57-4934-A5CF-0EEE78D5B945}"/>
                </a:ext>
              </a:extLst>
            </p:cNvPr>
            <p:cNvSpPr>
              <a:spLocks noChangeArrowheads="1"/>
            </p:cNvSpPr>
            <p:nvPr/>
          </p:nvSpPr>
          <p:spPr bwMode="auto">
            <a:xfrm>
              <a:off x="4124870" y="1916832"/>
              <a:ext cx="2561329" cy="54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512"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nvGrpSpPr>
          <p:cNvPr id="11" name="组合 10">
            <a:extLst>
              <a:ext uri="{FF2B5EF4-FFF2-40B4-BE49-F238E27FC236}">
                <a16:creationId xmlns:a16="http://schemas.microsoft.com/office/drawing/2014/main" id="{6EFA648D-DA3F-4BF1-A18D-CBC817D09852}"/>
              </a:ext>
            </a:extLst>
          </p:cNvPr>
          <p:cNvGrpSpPr/>
          <p:nvPr/>
        </p:nvGrpSpPr>
        <p:grpSpPr>
          <a:xfrm>
            <a:off x="5050564" y="3816531"/>
            <a:ext cx="4702530" cy="748410"/>
            <a:chOff x="4009478" y="3915638"/>
            <a:chExt cx="3455428" cy="549632"/>
          </a:xfrm>
        </p:grpSpPr>
        <p:sp>
          <p:nvSpPr>
            <p:cNvPr id="12" name="Text Box 104">
              <a:extLst>
                <a:ext uri="{FF2B5EF4-FFF2-40B4-BE49-F238E27FC236}">
                  <a16:creationId xmlns:a16="http://schemas.microsoft.com/office/drawing/2014/main" id="{17094DE6-8B07-4EFD-923A-3CD967FBEBEC}"/>
                </a:ext>
              </a:extLst>
            </p:cNvPr>
            <p:cNvSpPr txBox="1">
              <a:spLocks noChangeArrowheads="1"/>
            </p:cNvSpPr>
            <p:nvPr/>
          </p:nvSpPr>
          <p:spPr bwMode="auto">
            <a:xfrm>
              <a:off x="4009478" y="3969931"/>
              <a:ext cx="1053157" cy="249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607" b="1" dirty="0">
                  <a:solidFill>
                    <a:schemeClr val="accent4"/>
                  </a:solidFill>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13" name="矩形 18">
              <a:extLst>
                <a:ext uri="{FF2B5EF4-FFF2-40B4-BE49-F238E27FC236}">
                  <a16:creationId xmlns:a16="http://schemas.microsoft.com/office/drawing/2014/main" id="{DBB9DB70-DC84-4D39-A950-02EF0892A9DF}"/>
                </a:ext>
              </a:extLst>
            </p:cNvPr>
            <p:cNvSpPr>
              <a:spLocks noChangeArrowheads="1"/>
            </p:cNvSpPr>
            <p:nvPr/>
          </p:nvSpPr>
          <p:spPr bwMode="auto">
            <a:xfrm>
              <a:off x="4903577" y="3915638"/>
              <a:ext cx="2561329" cy="54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512"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grpSp>
        <p:nvGrpSpPr>
          <p:cNvPr id="14" name="组合 13">
            <a:extLst>
              <a:ext uri="{FF2B5EF4-FFF2-40B4-BE49-F238E27FC236}">
                <a16:creationId xmlns:a16="http://schemas.microsoft.com/office/drawing/2014/main" id="{21471B76-8D22-4F86-BDCA-3F850336174C}"/>
              </a:ext>
            </a:extLst>
          </p:cNvPr>
          <p:cNvGrpSpPr/>
          <p:nvPr/>
        </p:nvGrpSpPr>
        <p:grpSpPr>
          <a:xfrm>
            <a:off x="3801450" y="5153657"/>
            <a:ext cx="4734854" cy="748410"/>
            <a:chOff x="3091626" y="4897623"/>
            <a:chExt cx="3479180" cy="549632"/>
          </a:xfrm>
        </p:grpSpPr>
        <p:sp>
          <p:nvSpPr>
            <p:cNvPr id="15" name="Text Box 104">
              <a:extLst>
                <a:ext uri="{FF2B5EF4-FFF2-40B4-BE49-F238E27FC236}">
                  <a16:creationId xmlns:a16="http://schemas.microsoft.com/office/drawing/2014/main" id="{A2534D59-F8D4-4626-BE33-1703BF847789}"/>
                </a:ext>
              </a:extLst>
            </p:cNvPr>
            <p:cNvSpPr txBox="1">
              <a:spLocks noChangeArrowheads="1"/>
            </p:cNvSpPr>
            <p:nvPr/>
          </p:nvSpPr>
          <p:spPr bwMode="auto">
            <a:xfrm>
              <a:off x="3091626" y="4939598"/>
              <a:ext cx="1053157" cy="249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ea typeface="宋体" charset="-122"/>
                </a:defRPr>
              </a:lvl1pPr>
              <a:lvl2pPr indent="457200">
                <a:defRPr>
                  <a:solidFill>
                    <a:schemeClr val="tx1"/>
                  </a:solidFill>
                  <a:latin typeface="Arial" charset="0"/>
                  <a:ea typeface="宋体" charset="-122"/>
                </a:defRPr>
              </a:lvl2pPr>
              <a:lvl3pPr marL="457200" indent="457200">
                <a:defRPr>
                  <a:solidFill>
                    <a:schemeClr val="tx1"/>
                  </a:solidFill>
                  <a:latin typeface="Arial" charset="0"/>
                  <a:ea typeface="宋体" charset="-122"/>
                </a:defRPr>
              </a:lvl3pPr>
              <a:lvl4pPr marL="587375" indent="784225">
                <a:defRPr>
                  <a:solidFill>
                    <a:schemeClr val="tx1"/>
                  </a:solidFill>
                  <a:latin typeface="Arial" charset="0"/>
                  <a:ea typeface="宋体" charset="-122"/>
                </a:defRPr>
              </a:lvl4pPr>
              <a:lvl5pPr marL="587375" indent="1241425">
                <a:defRPr>
                  <a:solidFill>
                    <a:schemeClr val="tx1"/>
                  </a:solidFill>
                  <a:latin typeface="Arial" charset="0"/>
                  <a:ea typeface="宋体" charset="-122"/>
                </a:defRPr>
              </a:lvl5pPr>
              <a:lvl6pPr marL="1044575" indent="1241425" fontAlgn="base">
                <a:spcBef>
                  <a:spcPct val="0"/>
                </a:spcBef>
                <a:spcAft>
                  <a:spcPct val="0"/>
                </a:spcAft>
                <a:defRPr>
                  <a:solidFill>
                    <a:schemeClr val="tx1"/>
                  </a:solidFill>
                  <a:latin typeface="Arial" charset="0"/>
                  <a:ea typeface="宋体" charset="-122"/>
                </a:defRPr>
              </a:lvl6pPr>
              <a:lvl7pPr marL="1501775" indent="1241425" fontAlgn="base">
                <a:spcBef>
                  <a:spcPct val="0"/>
                </a:spcBef>
                <a:spcAft>
                  <a:spcPct val="0"/>
                </a:spcAft>
                <a:defRPr>
                  <a:solidFill>
                    <a:schemeClr val="tx1"/>
                  </a:solidFill>
                  <a:latin typeface="Arial" charset="0"/>
                  <a:ea typeface="宋体" charset="-122"/>
                </a:defRPr>
              </a:lvl7pPr>
              <a:lvl8pPr marL="1958975" indent="1241425" fontAlgn="base">
                <a:spcBef>
                  <a:spcPct val="0"/>
                </a:spcBef>
                <a:spcAft>
                  <a:spcPct val="0"/>
                </a:spcAft>
                <a:defRPr>
                  <a:solidFill>
                    <a:schemeClr val="tx1"/>
                  </a:solidFill>
                  <a:latin typeface="Arial" charset="0"/>
                  <a:ea typeface="宋体" charset="-122"/>
                </a:defRPr>
              </a:lvl8pPr>
              <a:lvl9pPr marL="2416175" indent="1241425" fontAlgn="base">
                <a:spcBef>
                  <a:spcPct val="0"/>
                </a:spcBef>
                <a:spcAft>
                  <a:spcPct val="0"/>
                </a:spcAft>
                <a:defRPr>
                  <a:solidFill>
                    <a:schemeClr val="tx1"/>
                  </a:solidFill>
                  <a:latin typeface="Arial" charset="0"/>
                  <a:ea typeface="宋体" charset="-122"/>
                </a:defRPr>
              </a:lvl9pPr>
            </a:lstStyle>
            <a:p>
              <a:pPr algn="just">
                <a:defRPr/>
              </a:pPr>
              <a:r>
                <a:rPr lang="zh-CN" altLang="en-US" sz="1607" b="1" dirty="0">
                  <a:solidFill>
                    <a:schemeClr val="accent5"/>
                  </a:solidFill>
                  <a:latin typeface="Agency FB" panose="020B0503020202020204" pitchFamily="34" charset="0"/>
                  <a:ea typeface="微软雅黑" panose="020B0503020204020204" pitchFamily="34" charset="-122"/>
                  <a:cs typeface="+mn-ea"/>
                  <a:sym typeface="Agency FB" panose="020B0503020202020204" pitchFamily="34" charset="0"/>
                </a:rPr>
                <a:t>要点内容</a:t>
              </a:r>
            </a:p>
          </p:txBody>
        </p:sp>
        <p:sp>
          <p:nvSpPr>
            <p:cNvPr id="16" name="矩形 18">
              <a:extLst>
                <a:ext uri="{FF2B5EF4-FFF2-40B4-BE49-F238E27FC236}">
                  <a16:creationId xmlns:a16="http://schemas.microsoft.com/office/drawing/2014/main" id="{A31BBCCF-FCBE-49A2-A35B-98C50F8131A3}"/>
                </a:ext>
              </a:extLst>
            </p:cNvPr>
            <p:cNvSpPr>
              <a:spLocks noChangeArrowheads="1"/>
            </p:cNvSpPr>
            <p:nvPr/>
          </p:nvSpPr>
          <p:spPr bwMode="auto">
            <a:xfrm>
              <a:off x="4009477" y="4897623"/>
              <a:ext cx="2561329" cy="54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512" dirty="0">
                  <a:latin typeface="Agency FB" panose="020B0503020202020204" pitchFamily="34" charset="0"/>
                  <a:ea typeface="微软雅黑" panose="020B0503020204020204" pitchFamily="34" charset="-122"/>
                  <a:cs typeface="+mn-ea"/>
                  <a:sym typeface="Agency FB" panose="020B0503020202020204" pitchFamily="34" charset="0"/>
                </a:rPr>
                <a:t>插入相应文字文字插入相应文字文字插入相应文字文字相应文字文字</a:t>
              </a:r>
            </a:p>
          </p:txBody>
        </p:sp>
      </p:grpSp>
      <p:sp>
        <p:nvSpPr>
          <p:cNvPr id="17" name="椭圆 16">
            <a:extLst>
              <a:ext uri="{FF2B5EF4-FFF2-40B4-BE49-F238E27FC236}">
                <a16:creationId xmlns:a16="http://schemas.microsoft.com/office/drawing/2014/main" id="{511003ED-3D91-4147-80E8-B914E7DBC405}"/>
              </a:ext>
            </a:extLst>
          </p:cNvPr>
          <p:cNvSpPr/>
          <p:nvPr/>
        </p:nvSpPr>
        <p:spPr>
          <a:xfrm>
            <a:off x="1454072" y="2014196"/>
            <a:ext cx="2892615" cy="2894205"/>
          </a:xfrm>
          <a:prstGeom prst="ellipse">
            <a:avLst/>
          </a:prstGeom>
          <a:solidFill>
            <a:schemeClr val="bg1"/>
          </a:solidFill>
          <a:ln>
            <a:noFill/>
          </a:ln>
          <a:effectLst>
            <a:innerShdw blurRad="114300" dist="127000" dir="16200000">
              <a:prstClr val="black">
                <a:alpha val="40000"/>
              </a:prstClr>
            </a:innerShdw>
          </a:effectLst>
        </p:spPr>
        <p:txBody>
          <a:bodyPr vert="horz" wrap="square" lIns="86350" tIns="43176" rIns="86350" bIns="43176" numCol="1" anchor="t" anchorCtr="0" compatLnSpc="1">
            <a:prstTxWarp prst="textNoShape">
              <a:avLst/>
            </a:prstTxWarp>
          </a:bodyPr>
          <a:lstStyle/>
          <a:p>
            <a:endParaRPr lang="zh-CN" altLang="en-US" sz="1607">
              <a:sym typeface="Agency FB" panose="020B0503020202020204" pitchFamily="34" charset="0"/>
            </a:endParaRPr>
          </a:p>
        </p:txBody>
      </p:sp>
      <p:sp>
        <p:nvSpPr>
          <p:cNvPr id="18" name="Freeform 6">
            <a:extLst>
              <a:ext uri="{FF2B5EF4-FFF2-40B4-BE49-F238E27FC236}">
                <a16:creationId xmlns:a16="http://schemas.microsoft.com/office/drawing/2014/main" id="{B5D7E565-388E-4EE0-9757-713743B283EE}"/>
              </a:ext>
            </a:extLst>
          </p:cNvPr>
          <p:cNvSpPr>
            <a:spLocks/>
          </p:cNvSpPr>
          <p:nvPr/>
        </p:nvSpPr>
        <p:spPr bwMode="auto">
          <a:xfrm rot="20629266">
            <a:off x="2222216" y="1333201"/>
            <a:ext cx="1825942" cy="1828967"/>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19" name="Freeform 6">
            <a:extLst>
              <a:ext uri="{FF2B5EF4-FFF2-40B4-BE49-F238E27FC236}">
                <a16:creationId xmlns:a16="http://schemas.microsoft.com/office/drawing/2014/main" id="{C0AD93FD-6B26-400D-A5BE-D82DEF66C4CA}"/>
              </a:ext>
            </a:extLst>
          </p:cNvPr>
          <p:cNvSpPr>
            <a:spLocks/>
          </p:cNvSpPr>
          <p:nvPr/>
        </p:nvSpPr>
        <p:spPr bwMode="auto">
          <a:xfrm rot="1205907">
            <a:off x="3077299" y="1938445"/>
            <a:ext cx="1825942" cy="1828967"/>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dirty="0">
              <a:sym typeface="Agency FB" panose="020B0503020202020204" pitchFamily="34" charset="0"/>
            </a:endParaRPr>
          </a:p>
        </p:txBody>
      </p:sp>
      <p:sp>
        <p:nvSpPr>
          <p:cNvPr id="20" name="TextBox 62">
            <a:extLst>
              <a:ext uri="{FF2B5EF4-FFF2-40B4-BE49-F238E27FC236}">
                <a16:creationId xmlns:a16="http://schemas.microsoft.com/office/drawing/2014/main" id="{BE5FEFDA-51F0-4EE7-B6AE-915CEB5B6D75}"/>
              </a:ext>
            </a:extLst>
          </p:cNvPr>
          <p:cNvSpPr txBox="1"/>
          <p:nvPr/>
        </p:nvSpPr>
        <p:spPr>
          <a:xfrm>
            <a:off x="3302281" y="1370729"/>
            <a:ext cx="318657" cy="334507"/>
          </a:xfrm>
          <a:prstGeom prst="rect">
            <a:avLst/>
          </a:prstGeom>
          <a:noFill/>
        </p:spPr>
        <p:txBody>
          <a:bodyPr wrap="none" lIns="86350" tIns="43176" rIns="86350" bIns="43176" rtlCol="0">
            <a:spAutoFit/>
          </a:bodyPr>
          <a:lstStyle/>
          <a:p>
            <a:r>
              <a:rPr lang="en-US" altLang="zh-CN" sz="1607"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rPr>
              <a:t>01</a:t>
            </a:r>
            <a:endParaRPr lang="zh-CN" altLang="en-US" sz="1607"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1" name="TextBox 63">
            <a:extLst>
              <a:ext uri="{FF2B5EF4-FFF2-40B4-BE49-F238E27FC236}">
                <a16:creationId xmlns:a16="http://schemas.microsoft.com/office/drawing/2014/main" id="{62719B87-E077-496C-838F-139039147434}"/>
              </a:ext>
            </a:extLst>
          </p:cNvPr>
          <p:cNvSpPr txBox="1"/>
          <p:nvPr/>
        </p:nvSpPr>
        <p:spPr>
          <a:xfrm>
            <a:off x="4554281" y="2323302"/>
            <a:ext cx="361938" cy="334507"/>
          </a:xfrm>
          <a:prstGeom prst="rect">
            <a:avLst/>
          </a:prstGeom>
          <a:noFill/>
        </p:spPr>
        <p:txBody>
          <a:bodyPr wrap="none" lIns="86350" tIns="43176" rIns="86350" bIns="43176" rtlCol="0">
            <a:spAutoFit/>
          </a:bodyPr>
          <a:lstStyle/>
          <a:p>
            <a:r>
              <a:rPr lang="en-US" altLang="zh-CN" sz="1607"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rPr>
              <a:t>02</a:t>
            </a:r>
            <a:endParaRPr lang="zh-CN" altLang="en-US" sz="1607" b="1" dirty="0">
              <a:solidFill>
                <a:schemeClr val="lt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22" name="组合 21">
            <a:extLst>
              <a:ext uri="{FF2B5EF4-FFF2-40B4-BE49-F238E27FC236}">
                <a16:creationId xmlns:a16="http://schemas.microsoft.com/office/drawing/2014/main" id="{EFA6370F-8FEC-4C52-A6D5-76C48BA4B228}"/>
              </a:ext>
            </a:extLst>
          </p:cNvPr>
          <p:cNvGrpSpPr/>
          <p:nvPr/>
        </p:nvGrpSpPr>
        <p:grpSpPr>
          <a:xfrm rot="828070">
            <a:off x="3076733" y="3030788"/>
            <a:ext cx="1906902" cy="1826945"/>
            <a:chOff x="2530052" y="3375172"/>
            <a:chExt cx="1400500" cy="1341706"/>
          </a:xfrm>
        </p:grpSpPr>
        <p:sp>
          <p:nvSpPr>
            <p:cNvPr id="23" name="Freeform 6">
              <a:extLst>
                <a:ext uri="{FF2B5EF4-FFF2-40B4-BE49-F238E27FC236}">
                  <a16:creationId xmlns:a16="http://schemas.microsoft.com/office/drawing/2014/main" id="{81EFF1B5-A5F1-48B4-9184-AD31FAB2E832}"/>
                </a:ext>
              </a:extLst>
            </p:cNvPr>
            <p:cNvSpPr>
              <a:spLocks/>
            </p:cNvSpPr>
            <p:nvPr/>
          </p:nvSpPr>
          <p:spPr bwMode="auto">
            <a:xfrm rot="2878470">
              <a:off x="2530794" y="3374430"/>
              <a:ext cx="1341706" cy="1343190"/>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4" name="TextBox 98">
              <a:extLst>
                <a:ext uri="{FF2B5EF4-FFF2-40B4-BE49-F238E27FC236}">
                  <a16:creationId xmlns:a16="http://schemas.microsoft.com/office/drawing/2014/main" id="{E9357B00-0062-40F9-A8DA-AB769B393AEE}"/>
                </a:ext>
              </a:extLst>
            </p:cNvPr>
            <p:cNvSpPr txBox="1"/>
            <p:nvPr/>
          </p:nvSpPr>
          <p:spPr>
            <a:xfrm rot="20927444">
              <a:off x="3598167" y="3943968"/>
              <a:ext cx="332385" cy="234936"/>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607" dirty="0">
                  <a:latin typeface="Agency FB" panose="020B0503020202020204" pitchFamily="34" charset="0"/>
                  <a:ea typeface="微软雅黑" panose="020B0503020204020204" pitchFamily="34" charset="-122"/>
                  <a:sym typeface="Agency FB" panose="020B0503020202020204" pitchFamily="34" charset="0"/>
                </a:rPr>
                <a:t>03</a:t>
              </a:r>
              <a:endParaRPr lang="zh-CN" altLang="en-US" sz="1607" dirty="0">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5" name="组合 24">
            <a:extLst>
              <a:ext uri="{FF2B5EF4-FFF2-40B4-BE49-F238E27FC236}">
                <a16:creationId xmlns:a16="http://schemas.microsoft.com/office/drawing/2014/main" id="{6CEA4E5D-E355-4BED-988A-F567BC5DD3EE}"/>
              </a:ext>
            </a:extLst>
          </p:cNvPr>
          <p:cNvGrpSpPr/>
          <p:nvPr/>
        </p:nvGrpSpPr>
        <p:grpSpPr>
          <a:xfrm>
            <a:off x="2123744" y="3733090"/>
            <a:ext cx="1827962" cy="1826945"/>
            <a:chOff x="2249230" y="3553655"/>
            <a:chExt cx="1936052" cy="1933913"/>
          </a:xfrm>
        </p:grpSpPr>
        <p:sp>
          <p:nvSpPr>
            <p:cNvPr id="26" name="Freeform 6">
              <a:extLst>
                <a:ext uri="{FF2B5EF4-FFF2-40B4-BE49-F238E27FC236}">
                  <a16:creationId xmlns:a16="http://schemas.microsoft.com/office/drawing/2014/main" id="{DC92F4C1-5B9D-4DBF-BA88-909E405283BF}"/>
                </a:ext>
              </a:extLst>
            </p:cNvPr>
            <p:cNvSpPr>
              <a:spLocks/>
            </p:cNvSpPr>
            <p:nvPr/>
          </p:nvSpPr>
          <p:spPr bwMode="auto">
            <a:xfrm rot="6345673">
              <a:off x="2250299" y="3552586"/>
              <a:ext cx="1933913" cy="1936052"/>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chemeClr val="accent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TextBox 66">
              <a:extLst>
                <a:ext uri="{FF2B5EF4-FFF2-40B4-BE49-F238E27FC236}">
                  <a16:creationId xmlns:a16="http://schemas.microsoft.com/office/drawing/2014/main" id="{158EC569-FA11-4B2D-80C6-71A8113615DC}"/>
                </a:ext>
              </a:extLst>
            </p:cNvPr>
            <p:cNvSpPr txBox="1"/>
            <p:nvPr/>
          </p:nvSpPr>
          <p:spPr>
            <a:xfrm>
              <a:off x="3360933" y="5024069"/>
              <a:ext cx="502789" cy="33863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607" dirty="0">
                  <a:latin typeface="Agency FB" panose="020B0503020202020204" pitchFamily="34" charset="0"/>
                  <a:ea typeface="微软雅黑" panose="020B0503020204020204" pitchFamily="34" charset="-122"/>
                  <a:sym typeface="Agency FB" panose="020B0503020202020204" pitchFamily="34" charset="0"/>
                </a:rPr>
                <a:t>04</a:t>
              </a:r>
              <a:endParaRPr lang="zh-CN" altLang="en-US" sz="1607" dirty="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8" name="椭圆 27">
            <a:extLst>
              <a:ext uri="{FF2B5EF4-FFF2-40B4-BE49-F238E27FC236}">
                <a16:creationId xmlns:a16="http://schemas.microsoft.com/office/drawing/2014/main" id="{9D148707-2B1C-4190-9913-C76ED3C5958E}"/>
              </a:ext>
            </a:extLst>
          </p:cNvPr>
          <p:cNvSpPr/>
          <p:nvPr/>
        </p:nvSpPr>
        <p:spPr>
          <a:xfrm>
            <a:off x="1491802" y="2350530"/>
            <a:ext cx="2308926" cy="2310195"/>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29" name="椭圆 28">
            <a:extLst>
              <a:ext uri="{FF2B5EF4-FFF2-40B4-BE49-F238E27FC236}">
                <a16:creationId xmlns:a16="http://schemas.microsoft.com/office/drawing/2014/main" id="{2EAB1D55-F558-42D8-BA0F-E6FCD3788F6E}"/>
              </a:ext>
            </a:extLst>
          </p:cNvPr>
          <p:cNvSpPr/>
          <p:nvPr/>
        </p:nvSpPr>
        <p:spPr>
          <a:xfrm>
            <a:off x="1283560" y="2681180"/>
            <a:ext cx="1722867" cy="1723813"/>
          </a:xfrm>
          <a:prstGeom prst="ellipse">
            <a:avLst/>
          </a:prstGeom>
          <a:solidFill>
            <a:schemeClr val="bg1"/>
          </a:solidFill>
          <a:ln>
            <a:noFill/>
          </a:ln>
          <a:effectLst>
            <a:innerShdw blurRad="114300" dist="127000" dir="16200000">
              <a:prstClr val="black">
                <a:alpha val="40000"/>
              </a:prstClr>
            </a:innerShdw>
          </a:effectLst>
        </p:spPr>
        <p:txBody>
          <a:bodyPr vert="horz" wrap="square" lIns="86350" tIns="43176" rIns="86350" bIns="43176" numCol="1" anchor="t" anchorCtr="0" compatLnSpc="1">
            <a:prstTxWarp prst="textNoShape">
              <a:avLst/>
            </a:prstTxWarp>
          </a:bodyPr>
          <a:lstStyle/>
          <a:p>
            <a:endParaRPr lang="zh-CN" altLang="en-US" sz="1607">
              <a:sym typeface="Agency FB" panose="020B0503020202020204" pitchFamily="34" charset="0"/>
            </a:endParaRPr>
          </a:p>
        </p:txBody>
      </p:sp>
      <p:grpSp>
        <p:nvGrpSpPr>
          <p:cNvPr id="30" name="组合 29">
            <a:extLst>
              <a:ext uri="{FF2B5EF4-FFF2-40B4-BE49-F238E27FC236}">
                <a16:creationId xmlns:a16="http://schemas.microsoft.com/office/drawing/2014/main" id="{7DC481AF-1493-471F-B2CD-AB873329328B}"/>
              </a:ext>
            </a:extLst>
          </p:cNvPr>
          <p:cNvGrpSpPr/>
          <p:nvPr/>
        </p:nvGrpSpPr>
        <p:grpSpPr>
          <a:xfrm>
            <a:off x="1521676" y="2920400"/>
            <a:ext cx="1261272" cy="1260849"/>
            <a:chOff x="4753929" y="2859712"/>
            <a:chExt cx="1354273" cy="1353074"/>
          </a:xfrm>
        </p:grpSpPr>
        <p:sp>
          <p:nvSpPr>
            <p:cNvPr id="31" name="Freeform 61">
              <a:extLst>
                <a:ext uri="{FF2B5EF4-FFF2-40B4-BE49-F238E27FC236}">
                  <a16:creationId xmlns:a16="http://schemas.microsoft.com/office/drawing/2014/main" id="{FD2A579D-6CCA-4542-845E-F5A2323F3124}"/>
                </a:ext>
              </a:extLst>
            </p:cNvPr>
            <p:cNvSpPr>
              <a:spLocks/>
            </p:cNvSpPr>
            <p:nvPr/>
          </p:nvSpPr>
          <p:spPr bwMode="auto">
            <a:xfrm>
              <a:off x="4753929" y="2859712"/>
              <a:ext cx="1354273" cy="1353074"/>
            </a:xfrm>
            <a:custGeom>
              <a:avLst/>
              <a:gdLst>
                <a:gd name="T0" fmla="*/ 271000 w 755"/>
                <a:gd name="T1" fmla="*/ 83114 h 754"/>
                <a:gd name="T2" fmla="*/ 226946 w 755"/>
                <a:gd name="T3" fmla="*/ 270623 h 754"/>
                <a:gd name="T4" fmla="*/ 39503 w 755"/>
                <a:gd name="T5" fmla="*/ 227413 h 754"/>
                <a:gd name="T6" fmla="*/ 83550 w 755"/>
                <a:gd name="T7" fmla="*/ 39908 h 754"/>
                <a:gd name="T8" fmla="*/ 271000 w 755"/>
                <a:gd name="T9" fmla="*/ 83114 h 7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54">
                  <a:moveTo>
                    <a:pt x="659" y="202"/>
                  </a:moveTo>
                  <a:cubicBezTo>
                    <a:pt x="755" y="356"/>
                    <a:pt x="707" y="560"/>
                    <a:pt x="552" y="657"/>
                  </a:cubicBezTo>
                  <a:cubicBezTo>
                    <a:pt x="397" y="754"/>
                    <a:pt x="193" y="707"/>
                    <a:pt x="96" y="552"/>
                  </a:cubicBezTo>
                  <a:cubicBezTo>
                    <a:pt x="0" y="397"/>
                    <a:pt x="48" y="193"/>
                    <a:pt x="203" y="97"/>
                  </a:cubicBezTo>
                  <a:cubicBezTo>
                    <a:pt x="359" y="0"/>
                    <a:pt x="563" y="47"/>
                    <a:pt x="659" y="202"/>
                  </a:cubicBezTo>
                  <a:close/>
                </a:path>
              </a:pathLst>
            </a:custGeom>
            <a:solidFill>
              <a:srgbClr val="808080"/>
            </a:solidFill>
            <a:ln>
              <a:noFill/>
            </a:ln>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Freeform 62">
              <a:extLst>
                <a:ext uri="{FF2B5EF4-FFF2-40B4-BE49-F238E27FC236}">
                  <a16:creationId xmlns:a16="http://schemas.microsoft.com/office/drawing/2014/main" id="{728ABFD0-F224-47F6-A801-D766BB98D2E4}"/>
                </a:ext>
              </a:extLst>
            </p:cNvPr>
            <p:cNvSpPr>
              <a:spLocks noEditPoints="1"/>
            </p:cNvSpPr>
            <p:nvPr/>
          </p:nvSpPr>
          <p:spPr bwMode="auto">
            <a:xfrm>
              <a:off x="4933082" y="3003220"/>
              <a:ext cx="1002800" cy="1067577"/>
            </a:xfrm>
            <a:custGeom>
              <a:avLst/>
              <a:gdLst>
                <a:gd name="T0" fmla="*/ 46875 w 559"/>
                <a:gd name="T1" fmla="*/ 43187 h 595"/>
                <a:gd name="T2" fmla="*/ 6640 w 559"/>
                <a:gd name="T3" fmla="*/ 60049 h 595"/>
                <a:gd name="T4" fmla="*/ 7522 w 559"/>
                <a:gd name="T5" fmla="*/ 65789 h 595"/>
                <a:gd name="T6" fmla="*/ 9422 w 559"/>
                <a:gd name="T7" fmla="*/ 71188 h 595"/>
                <a:gd name="T8" fmla="*/ 22991 w 559"/>
                <a:gd name="T9" fmla="*/ 66158 h 595"/>
                <a:gd name="T10" fmla="*/ 45621 w 559"/>
                <a:gd name="T11" fmla="*/ 64919 h 595"/>
                <a:gd name="T12" fmla="*/ 56760 w 559"/>
                <a:gd name="T13" fmla="*/ 73679 h 595"/>
                <a:gd name="T14" fmla="*/ 63373 w 559"/>
                <a:gd name="T15" fmla="*/ 99897 h 595"/>
                <a:gd name="T16" fmla="*/ 85700 w 559"/>
                <a:gd name="T17" fmla="*/ 115613 h 595"/>
                <a:gd name="T18" fmla="*/ 131703 w 559"/>
                <a:gd name="T19" fmla="*/ 146382 h 595"/>
                <a:gd name="T20" fmla="*/ 130453 w 559"/>
                <a:gd name="T21" fmla="*/ 129517 h 595"/>
                <a:gd name="T22" fmla="*/ 132195 w 559"/>
                <a:gd name="T23" fmla="*/ 111405 h 595"/>
                <a:gd name="T24" fmla="*/ 150629 w 559"/>
                <a:gd name="T25" fmla="*/ 95941 h 595"/>
                <a:gd name="T26" fmla="*/ 181445 w 559"/>
                <a:gd name="T27" fmla="*/ 79079 h 595"/>
                <a:gd name="T28" fmla="*/ 167495 w 559"/>
                <a:gd name="T29" fmla="*/ 54309 h 595"/>
                <a:gd name="T30" fmla="*/ 144889 w 559"/>
                <a:gd name="T31" fmla="*/ 67939 h 595"/>
                <a:gd name="T32" fmla="*/ 141276 w 559"/>
                <a:gd name="T33" fmla="*/ 37423 h 595"/>
                <a:gd name="T34" fmla="*/ 117163 w 559"/>
                <a:gd name="T35" fmla="*/ 34491 h 595"/>
                <a:gd name="T36" fmla="*/ 77809 w 559"/>
                <a:gd name="T37" fmla="*/ 37076 h 595"/>
                <a:gd name="T38" fmla="*/ 99928 w 559"/>
                <a:gd name="T39" fmla="*/ 25944 h 595"/>
                <a:gd name="T40" fmla="*/ 88448 w 559"/>
                <a:gd name="T41" fmla="*/ 25944 h 595"/>
                <a:gd name="T42" fmla="*/ 83046 w 559"/>
                <a:gd name="T43" fmla="*/ 32052 h 595"/>
                <a:gd name="T44" fmla="*/ 129555 w 559"/>
                <a:gd name="T45" fmla="*/ 21454 h 595"/>
                <a:gd name="T46" fmla="*/ 154841 w 559"/>
                <a:gd name="T47" fmla="*/ 36261 h 595"/>
                <a:gd name="T48" fmla="*/ 163010 w 559"/>
                <a:gd name="T49" fmla="*/ 46485 h 595"/>
                <a:gd name="T50" fmla="*/ 167008 w 559"/>
                <a:gd name="T51" fmla="*/ 37792 h 595"/>
                <a:gd name="T52" fmla="*/ 145275 w 559"/>
                <a:gd name="T53" fmla="*/ 21454 h 595"/>
                <a:gd name="T54" fmla="*/ 152690 w 559"/>
                <a:gd name="T55" fmla="*/ 1557 h 595"/>
                <a:gd name="T56" fmla="*/ 132509 w 559"/>
                <a:gd name="T57" fmla="*/ 872 h 595"/>
                <a:gd name="T58" fmla="*/ 135824 w 559"/>
                <a:gd name="T59" fmla="*/ 15187 h 595"/>
                <a:gd name="T60" fmla="*/ 156029 w 559"/>
                <a:gd name="T61" fmla="*/ 7800 h 595"/>
                <a:gd name="T62" fmla="*/ 173644 w 559"/>
                <a:gd name="T63" fmla="*/ 8169 h 595"/>
                <a:gd name="T64" fmla="*/ 161765 w 559"/>
                <a:gd name="T65" fmla="*/ 15187 h 595"/>
                <a:gd name="T66" fmla="*/ 178200 w 559"/>
                <a:gd name="T67" fmla="*/ 25043 h 595"/>
                <a:gd name="T68" fmla="*/ 182686 w 559"/>
                <a:gd name="T69" fmla="*/ 34106 h 595"/>
                <a:gd name="T70" fmla="*/ 186528 w 559"/>
                <a:gd name="T71" fmla="*/ 39505 h 595"/>
                <a:gd name="T72" fmla="*/ 196250 w 559"/>
                <a:gd name="T73" fmla="*/ 54309 h 595"/>
                <a:gd name="T74" fmla="*/ 207759 w 559"/>
                <a:gd name="T75" fmla="*/ 54007 h 595"/>
                <a:gd name="T76" fmla="*/ 219770 w 559"/>
                <a:gd name="T77" fmla="*/ 48043 h 595"/>
                <a:gd name="T78" fmla="*/ 225882 w 559"/>
                <a:gd name="T79" fmla="*/ 45247 h 595"/>
                <a:gd name="T80" fmla="*/ 224641 w 559"/>
                <a:gd name="T81" fmla="*/ 38702 h 595"/>
                <a:gd name="T82" fmla="*/ 225506 w 559"/>
                <a:gd name="T83" fmla="*/ 35887 h 595"/>
                <a:gd name="T84" fmla="*/ 214371 w 559"/>
                <a:gd name="T85" fmla="*/ 27473 h 595"/>
                <a:gd name="T86" fmla="*/ 192956 w 559"/>
                <a:gd name="T87" fmla="*/ 13932 h 595"/>
                <a:gd name="T88" fmla="*/ 188085 w 559"/>
                <a:gd name="T89" fmla="*/ 14802 h 595"/>
                <a:gd name="T90" fmla="*/ 163920 w 559"/>
                <a:gd name="T91" fmla="*/ 141897 h 595"/>
                <a:gd name="T92" fmla="*/ 149760 w 559"/>
                <a:gd name="T93" fmla="*/ 151848 h 595"/>
                <a:gd name="T94" fmla="*/ 146447 w 559"/>
                <a:gd name="T95" fmla="*/ 174765 h 595"/>
                <a:gd name="T96" fmla="*/ 160080 w 559"/>
                <a:gd name="T97" fmla="*/ 197464 h 595"/>
                <a:gd name="T98" fmla="*/ 153059 w 559"/>
                <a:gd name="T99" fmla="*/ 218530 h 595"/>
                <a:gd name="T100" fmla="*/ 147699 w 559"/>
                <a:gd name="T101" fmla="*/ 238219 h 595"/>
                <a:gd name="T102" fmla="*/ 160949 w 559"/>
                <a:gd name="T103" fmla="*/ 233630 h 595"/>
                <a:gd name="T104" fmla="*/ 179004 w 559"/>
                <a:gd name="T105" fmla="*/ 213081 h 595"/>
                <a:gd name="T106" fmla="*/ 197505 w 559"/>
                <a:gd name="T107" fmla="*/ 193409 h 595"/>
                <a:gd name="T108" fmla="*/ 226751 w 559"/>
                <a:gd name="T109" fmla="*/ 164540 h 595"/>
                <a:gd name="T110" fmla="*/ 202522 w 559"/>
                <a:gd name="T111" fmla="*/ 157890 h 595"/>
                <a:gd name="T112" fmla="*/ 159711 w 559"/>
                <a:gd name="T113" fmla="*/ 4211 h 595"/>
                <a:gd name="T114" fmla="*/ 126242 w 559"/>
                <a:gd name="T115" fmla="*/ 2061 h 595"/>
                <a:gd name="T116" fmla="*/ 122624 w 559"/>
                <a:gd name="T117" fmla="*/ 16863 h 595"/>
                <a:gd name="T118" fmla="*/ 138249 w 559"/>
                <a:gd name="T119" fmla="*/ 15690 h 595"/>
                <a:gd name="T120" fmla="*/ 160581 w 559"/>
                <a:gd name="T121" fmla="*/ 7510 h 595"/>
                <a:gd name="T122" fmla="*/ 94188 w 559"/>
                <a:gd name="T123" fmla="*/ 18432 h 595"/>
                <a:gd name="T124" fmla="*/ 114733 w 559"/>
                <a:gd name="T125" fmla="*/ 15993 h 5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59" h="595">
                  <a:moveTo>
                    <a:pt x="167" y="82"/>
                  </a:moveTo>
                  <a:cubicBezTo>
                    <a:pt x="167" y="82"/>
                    <a:pt x="167" y="82"/>
                    <a:pt x="167" y="82"/>
                  </a:cubicBezTo>
                  <a:moveTo>
                    <a:pt x="168" y="91"/>
                  </a:moveTo>
                  <a:cubicBezTo>
                    <a:pt x="167" y="92"/>
                    <a:pt x="166" y="92"/>
                    <a:pt x="164" y="93"/>
                  </a:cubicBezTo>
                  <a:cubicBezTo>
                    <a:pt x="164" y="92"/>
                    <a:pt x="164" y="91"/>
                    <a:pt x="164" y="90"/>
                  </a:cubicBezTo>
                  <a:cubicBezTo>
                    <a:pt x="163" y="90"/>
                    <a:pt x="163" y="90"/>
                    <a:pt x="162" y="90"/>
                  </a:cubicBezTo>
                  <a:cubicBezTo>
                    <a:pt x="162" y="90"/>
                    <a:pt x="162" y="90"/>
                    <a:pt x="162" y="90"/>
                  </a:cubicBezTo>
                  <a:cubicBezTo>
                    <a:pt x="161" y="90"/>
                    <a:pt x="161" y="90"/>
                    <a:pt x="160" y="90"/>
                  </a:cubicBezTo>
                  <a:cubicBezTo>
                    <a:pt x="160" y="89"/>
                    <a:pt x="160" y="89"/>
                    <a:pt x="161" y="88"/>
                  </a:cubicBezTo>
                  <a:cubicBezTo>
                    <a:pt x="159" y="88"/>
                    <a:pt x="159" y="88"/>
                    <a:pt x="157" y="88"/>
                  </a:cubicBezTo>
                  <a:cubicBezTo>
                    <a:pt x="157" y="87"/>
                    <a:pt x="156" y="87"/>
                    <a:pt x="156" y="86"/>
                  </a:cubicBezTo>
                  <a:cubicBezTo>
                    <a:pt x="154" y="86"/>
                    <a:pt x="154" y="87"/>
                    <a:pt x="152" y="87"/>
                  </a:cubicBezTo>
                  <a:cubicBezTo>
                    <a:pt x="151" y="88"/>
                    <a:pt x="151" y="88"/>
                    <a:pt x="151" y="88"/>
                  </a:cubicBezTo>
                  <a:cubicBezTo>
                    <a:pt x="150" y="89"/>
                    <a:pt x="150" y="90"/>
                    <a:pt x="150" y="91"/>
                  </a:cubicBezTo>
                  <a:cubicBezTo>
                    <a:pt x="149" y="91"/>
                    <a:pt x="149" y="92"/>
                    <a:pt x="149" y="92"/>
                  </a:cubicBezTo>
                  <a:cubicBezTo>
                    <a:pt x="147" y="93"/>
                    <a:pt x="146" y="93"/>
                    <a:pt x="145" y="94"/>
                  </a:cubicBezTo>
                  <a:cubicBezTo>
                    <a:pt x="145" y="93"/>
                    <a:pt x="145" y="93"/>
                    <a:pt x="145" y="92"/>
                  </a:cubicBezTo>
                  <a:cubicBezTo>
                    <a:pt x="144" y="92"/>
                    <a:pt x="144" y="92"/>
                    <a:pt x="144" y="92"/>
                  </a:cubicBezTo>
                  <a:cubicBezTo>
                    <a:pt x="143" y="92"/>
                    <a:pt x="142" y="92"/>
                    <a:pt x="141" y="93"/>
                  </a:cubicBezTo>
                  <a:cubicBezTo>
                    <a:pt x="140" y="94"/>
                    <a:pt x="139" y="95"/>
                    <a:pt x="138" y="96"/>
                  </a:cubicBezTo>
                  <a:cubicBezTo>
                    <a:pt x="136" y="96"/>
                    <a:pt x="135" y="97"/>
                    <a:pt x="133" y="97"/>
                  </a:cubicBezTo>
                  <a:cubicBezTo>
                    <a:pt x="133" y="98"/>
                    <a:pt x="132" y="98"/>
                    <a:pt x="131" y="98"/>
                  </a:cubicBezTo>
                  <a:cubicBezTo>
                    <a:pt x="130" y="99"/>
                    <a:pt x="129" y="100"/>
                    <a:pt x="128" y="101"/>
                  </a:cubicBezTo>
                  <a:cubicBezTo>
                    <a:pt x="126" y="102"/>
                    <a:pt x="125" y="102"/>
                    <a:pt x="123" y="103"/>
                  </a:cubicBezTo>
                  <a:cubicBezTo>
                    <a:pt x="122" y="104"/>
                    <a:pt x="122" y="104"/>
                    <a:pt x="121" y="105"/>
                  </a:cubicBezTo>
                  <a:cubicBezTo>
                    <a:pt x="120" y="105"/>
                    <a:pt x="119" y="105"/>
                    <a:pt x="118" y="106"/>
                  </a:cubicBezTo>
                  <a:cubicBezTo>
                    <a:pt x="118" y="105"/>
                    <a:pt x="118" y="104"/>
                    <a:pt x="118" y="104"/>
                  </a:cubicBezTo>
                  <a:cubicBezTo>
                    <a:pt x="116" y="104"/>
                    <a:pt x="116" y="104"/>
                    <a:pt x="114" y="105"/>
                  </a:cubicBezTo>
                  <a:cubicBezTo>
                    <a:pt x="113" y="105"/>
                    <a:pt x="112" y="105"/>
                    <a:pt x="110" y="105"/>
                  </a:cubicBezTo>
                  <a:cubicBezTo>
                    <a:pt x="109" y="104"/>
                    <a:pt x="109" y="104"/>
                    <a:pt x="107" y="104"/>
                  </a:cubicBezTo>
                  <a:cubicBezTo>
                    <a:pt x="105" y="105"/>
                    <a:pt x="103" y="106"/>
                    <a:pt x="101" y="106"/>
                  </a:cubicBezTo>
                  <a:cubicBezTo>
                    <a:pt x="97" y="107"/>
                    <a:pt x="96" y="107"/>
                    <a:pt x="92" y="108"/>
                  </a:cubicBezTo>
                  <a:cubicBezTo>
                    <a:pt x="90" y="108"/>
                    <a:pt x="89" y="108"/>
                    <a:pt x="88" y="109"/>
                  </a:cubicBezTo>
                  <a:cubicBezTo>
                    <a:pt x="86" y="109"/>
                    <a:pt x="86" y="110"/>
                    <a:pt x="85" y="110"/>
                  </a:cubicBezTo>
                  <a:cubicBezTo>
                    <a:pt x="84" y="111"/>
                    <a:pt x="83" y="112"/>
                    <a:pt x="82" y="113"/>
                  </a:cubicBezTo>
                  <a:cubicBezTo>
                    <a:pt x="81" y="113"/>
                    <a:pt x="80" y="113"/>
                    <a:pt x="79" y="113"/>
                  </a:cubicBezTo>
                  <a:cubicBezTo>
                    <a:pt x="79" y="113"/>
                    <a:pt x="79" y="113"/>
                    <a:pt x="78" y="112"/>
                  </a:cubicBezTo>
                  <a:cubicBezTo>
                    <a:pt x="77" y="113"/>
                    <a:pt x="76" y="113"/>
                    <a:pt x="75" y="114"/>
                  </a:cubicBezTo>
                  <a:cubicBezTo>
                    <a:pt x="74" y="114"/>
                    <a:pt x="73" y="115"/>
                    <a:pt x="72" y="116"/>
                  </a:cubicBezTo>
                  <a:cubicBezTo>
                    <a:pt x="71" y="115"/>
                    <a:pt x="71" y="115"/>
                    <a:pt x="70" y="115"/>
                  </a:cubicBezTo>
                  <a:cubicBezTo>
                    <a:pt x="68" y="116"/>
                    <a:pt x="67" y="116"/>
                    <a:pt x="65" y="117"/>
                  </a:cubicBezTo>
                  <a:cubicBezTo>
                    <a:pt x="63" y="118"/>
                    <a:pt x="63" y="118"/>
                    <a:pt x="61" y="119"/>
                  </a:cubicBezTo>
                  <a:cubicBezTo>
                    <a:pt x="60" y="118"/>
                    <a:pt x="60" y="118"/>
                    <a:pt x="60" y="118"/>
                  </a:cubicBezTo>
                  <a:cubicBezTo>
                    <a:pt x="58" y="119"/>
                    <a:pt x="57" y="119"/>
                    <a:pt x="55" y="121"/>
                  </a:cubicBezTo>
                  <a:cubicBezTo>
                    <a:pt x="54" y="120"/>
                    <a:pt x="53" y="120"/>
                    <a:pt x="52" y="120"/>
                  </a:cubicBezTo>
                  <a:cubicBezTo>
                    <a:pt x="51" y="121"/>
                    <a:pt x="51" y="121"/>
                    <a:pt x="50" y="122"/>
                  </a:cubicBezTo>
                  <a:cubicBezTo>
                    <a:pt x="47" y="123"/>
                    <a:pt x="46" y="124"/>
                    <a:pt x="44" y="125"/>
                  </a:cubicBezTo>
                  <a:cubicBezTo>
                    <a:pt x="44" y="126"/>
                    <a:pt x="43" y="126"/>
                    <a:pt x="42" y="127"/>
                  </a:cubicBezTo>
                  <a:cubicBezTo>
                    <a:pt x="40" y="128"/>
                    <a:pt x="39" y="129"/>
                    <a:pt x="37" y="130"/>
                  </a:cubicBezTo>
                  <a:cubicBezTo>
                    <a:pt x="36" y="131"/>
                    <a:pt x="35" y="131"/>
                    <a:pt x="34" y="132"/>
                  </a:cubicBezTo>
                  <a:cubicBezTo>
                    <a:pt x="33" y="133"/>
                    <a:pt x="33" y="133"/>
                    <a:pt x="32" y="134"/>
                  </a:cubicBezTo>
                  <a:cubicBezTo>
                    <a:pt x="32" y="134"/>
                    <a:pt x="31" y="135"/>
                    <a:pt x="31" y="135"/>
                  </a:cubicBezTo>
                  <a:cubicBezTo>
                    <a:pt x="29" y="137"/>
                    <a:pt x="28" y="137"/>
                    <a:pt x="27" y="139"/>
                  </a:cubicBezTo>
                  <a:cubicBezTo>
                    <a:pt x="24" y="140"/>
                    <a:pt x="23" y="141"/>
                    <a:pt x="21" y="143"/>
                  </a:cubicBezTo>
                  <a:cubicBezTo>
                    <a:pt x="19" y="144"/>
                    <a:pt x="19" y="144"/>
                    <a:pt x="17" y="145"/>
                  </a:cubicBezTo>
                  <a:cubicBezTo>
                    <a:pt x="17" y="145"/>
                    <a:pt x="16" y="146"/>
                    <a:pt x="16" y="146"/>
                  </a:cubicBezTo>
                  <a:cubicBezTo>
                    <a:pt x="17" y="147"/>
                    <a:pt x="17" y="147"/>
                    <a:pt x="18" y="147"/>
                  </a:cubicBezTo>
                  <a:cubicBezTo>
                    <a:pt x="18" y="147"/>
                    <a:pt x="18" y="147"/>
                    <a:pt x="19" y="148"/>
                  </a:cubicBezTo>
                  <a:cubicBezTo>
                    <a:pt x="18" y="148"/>
                    <a:pt x="18" y="149"/>
                    <a:pt x="17" y="149"/>
                  </a:cubicBezTo>
                  <a:cubicBezTo>
                    <a:pt x="19" y="149"/>
                    <a:pt x="20" y="148"/>
                    <a:pt x="21" y="148"/>
                  </a:cubicBezTo>
                  <a:cubicBezTo>
                    <a:pt x="23" y="147"/>
                    <a:pt x="24" y="147"/>
                    <a:pt x="26" y="146"/>
                  </a:cubicBezTo>
                  <a:cubicBezTo>
                    <a:pt x="26" y="146"/>
                    <a:pt x="27" y="147"/>
                    <a:pt x="27" y="147"/>
                  </a:cubicBezTo>
                  <a:cubicBezTo>
                    <a:pt x="26" y="148"/>
                    <a:pt x="26" y="149"/>
                    <a:pt x="25" y="149"/>
                  </a:cubicBezTo>
                  <a:cubicBezTo>
                    <a:pt x="23" y="150"/>
                    <a:pt x="22" y="150"/>
                    <a:pt x="21" y="151"/>
                  </a:cubicBezTo>
                  <a:cubicBezTo>
                    <a:pt x="20" y="150"/>
                    <a:pt x="20" y="150"/>
                    <a:pt x="20" y="150"/>
                  </a:cubicBezTo>
                  <a:cubicBezTo>
                    <a:pt x="19" y="150"/>
                    <a:pt x="18" y="150"/>
                    <a:pt x="17" y="151"/>
                  </a:cubicBezTo>
                  <a:cubicBezTo>
                    <a:pt x="15" y="152"/>
                    <a:pt x="15" y="152"/>
                    <a:pt x="13" y="153"/>
                  </a:cubicBezTo>
                  <a:cubicBezTo>
                    <a:pt x="12" y="154"/>
                    <a:pt x="11" y="155"/>
                    <a:pt x="10" y="156"/>
                  </a:cubicBezTo>
                  <a:cubicBezTo>
                    <a:pt x="9" y="157"/>
                    <a:pt x="8" y="157"/>
                    <a:pt x="8" y="157"/>
                  </a:cubicBezTo>
                  <a:cubicBezTo>
                    <a:pt x="6" y="158"/>
                    <a:pt x="6" y="158"/>
                    <a:pt x="4" y="159"/>
                  </a:cubicBezTo>
                  <a:cubicBezTo>
                    <a:pt x="4" y="160"/>
                    <a:pt x="4" y="160"/>
                    <a:pt x="4" y="160"/>
                  </a:cubicBezTo>
                  <a:cubicBezTo>
                    <a:pt x="5" y="160"/>
                    <a:pt x="5" y="160"/>
                    <a:pt x="6" y="160"/>
                  </a:cubicBezTo>
                  <a:cubicBezTo>
                    <a:pt x="6" y="160"/>
                    <a:pt x="7" y="160"/>
                    <a:pt x="7" y="160"/>
                  </a:cubicBezTo>
                  <a:cubicBezTo>
                    <a:pt x="7" y="161"/>
                    <a:pt x="6" y="161"/>
                    <a:pt x="6" y="162"/>
                  </a:cubicBezTo>
                  <a:cubicBezTo>
                    <a:pt x="7" y="161"/>
                    <a:pt x="8" y="161"/>
                    <a:pt x="10" y="160"/>
                  </a:cubicBezTo>
                  <a:cubicBezTo>
                    <a:pt x="12" y="159"/>
                    <a:pt x="13" y="159"/>
                    <a:pt x="16" y="158"/>
                  </a:cubicBezTo>
                  <a:cubicBezTo>
                    <a:pt x="16" y="158"/>
                    <a:pt x="16" y="158"/>
                    <a:pt x="17" y="158"/>
                  </a:cubicBezTo>
                  <a:cubicBezTo>
                    <a:pt x="18" y="157"/>
                    <a:pt x="18" y="157"/>
                    <a:pt x="19" y="156"/>
                  </a:cubicBezTo>
                  <a:cubicBezTo>
                    <a:pt x="21" y="155"/>
                    <a:pt x="22" y="154"/>
                    <a:pt x="24" y="153"/>
                  </a:cubicBezTo>
                  <a:cubicBezTo>
                    <a:pt x="24" y="154"/>
                    <a:pt x="24" y="154"/>
                    <a:pt x="24" y="155"/>
                  </a:cubicBezTo>
                  <a:cubicBezTo>
                    <a:pt x="22" y="156"/>
                    <a:pt x="22" y="157"/>
                    <a:pt x="21" y="158"/>
                  </a:cubicBezTo>
                  <a:cubicBezTo>
                    <a:pt x="22" y="158"/>
                    <a:pt x="22" y="158"/>
                    <a:pt x="23" y="158"/>
                  </a:cubicBezTo>
                  <a:cubicBezTo>
                    <a:pt x="22" y="158"/>
                    <a:pt x="21" y="158"/>
                    <a:pt x="21" y="159"/>
                  </a:cubicBezTo>
                  <a:cubicBezTo>
                    <a:pt x="20" y="159"/>
                    <a:pt x="19" y="159"/>
                    <a:pt x="18" y="160"/>
                  </a:cubicBezTo>
                  <a:cubicBezTo>
                    <a:pt x="18" y="160"/>
                    <a:pt x="18" y="161"/>
                    <a:pt x="17" y="161"/>
                  </a:cubicBezTo>
                  <a:cubicBezTo>
                    <a:pt x="16" y="162"/>
                    <a:pt x="15" y="162"/>
                    <a:pt x="13" y="163"/>
                  </a:cubicBezTo>
                  <a:cubicBezTo>
                    <a:pt x="13" y="163"/>
                    <a:pt x="13" y="162"/>
                    <a:pt x="13" y="162"/>
                  </a:cubicBezTo>
                  <a:cubicBezTo>
                    <a:pt x="12" y="162"/>
                    <a:pt x="12" y="162"/>
                    <a:pt x="11" y="162"/>
                  </a:cubicBezTo>
                  <a:cubicBezTo>
                    <a:pt x="11" y="163"/>
                    <a:pt x="11" y="163"/>
                    <a:pt x="10" y="164"/>
                  </a:cubicBezTo>
                  <a:cubicBezTo>
                    <a:pt x="10" y="164"/>
                    <a:pt x="9" y="165"/>
                    <a:pt x="9" y="165"/>
                  </a:cubicBezTo>
                  <a:cubicBezTo>
                    <a:pt x="8" y="165"/>
                    <a:pt x="8" y="165"/>
                    <a:pt x="8" y="166"/>
                  </a:cubicBezTo>
                  <a:cubicBezTo>
                    <a:pt x="8" y="166"/>
                    <a:pt x="8" y="166"/>
                    <a:pt x="8" y="166"/>
                  </a:cubicBezTo>
                  <a:cubicBezTo>
                    <a:pt x="8" y="167"/>
                    <a:pt x="7" y="167"/>
                    <a:pt x="7" y="168"/>
                  </a:cubicBezTo>
                  <a:cubicBezTo>
                    <a:pt x="6" y="168"/>
                    <a:pt x="6" y="168"/>
                    <a:pt x="5" y="168"/>
                  </a:cubicBezTo>
                  <a:cubicBezTo>
                    <a:pt x="5" y="169"/>
                    <a:pt x="5" y="169"/>
                    <a:pt x="4" y="170"/>
                  </a:cubicBezTo>
                  <a:cubicBezTo>
                    <a:pt x="4" y="170"/>
                    <a:pt x="4" y="170"/>
                    <a:pt x="3" y="170"/>
                  </a:cubicBezTo>
                  <a:cubicBezTo>
                    <a:pt x="2" y="171"/>
                    <a:pt x="2" y="171"/>
                    <a:pt x="0" y="172"/>
                  </a:cubicBezTo>
                  <a:cubicBezTo>
                    <a:pt x="1" y="172"/>
                    <a:pt x="1" y="172"/>
                    <a:pt x="2" y="172"/>
                  </a:cubicBezTo>
                  <a:cubicBezTo>
                    <a:pt x="2" y="173"/>
                    <a:pt x="2" y="173"/>
                    <a:pt x="2" y="173"/>
                  </a:cubicBezTo>
                  <a:cubicBezTo>
                    <a:pt x="2" y="173"/>
                    <a:pt x="2" y="173"/>
                    <a:pt x="3" y="173"/>
                  </a:cubicBezTo>
                  <a:cubicBezTo>
                    <a:pt x="3" y="173"/>
                    <a:pt x="5" y="172"/>
                    <a:pt x="5" y="172"/>
                  </a:cubicBezTo>
                  <a:cubicBezTo>
                    <a:pt x="5" y="173"/>
                    <a:pt x="4" y="174"/>
                    <a:pt x="4" y="174"/>
                  </a:cubicBezTo>
                  <a:cubicBezTo>
                    <a:pt x="4" y="174"/>
                    <a:pt x="4" y="174"/>
                    <a:pt x="4" y="174"/>
                  </a:cubicBezTo>
                  <a:cubicBezTo>
                    <a:pt x="4" y="174"/>
                    <a:pt x="5" y="174"/>
                    <a:pt x="5" y="175"/>
                  </a:cubicBezTo>
                  <a:cubicBezTo>
                    <a:pt x="5" y="175"/>
                    <a:pt x="6" y="176"/>
                    <a:pt x="6" y="176"/>
                  </a:cubicBezTo>
                  <a:cubicBezTo>
                    <a:pt x="6" y="176"/>
                    <a:pt x="7" y="176"/>
                    <a:pt x="7" y="176"/>
                  </a:cubicBezTo>
                  <a:cubicBezTo>
                    <a:pt x="8" y="175"/>
                    <a:pt x="9" y="175"/>
                    <a:pt x="10" y="174"/>
                  </a:cubicBezTo>
                  <a:cubicBezTo>
                    <a:pt x="11" y="174"/>
                    <a:pt x="11" y="173"/>
                    <a:pt x="13" y="173"/>
                  </a:cubicBezTo>
                  <a:cubicBezTo>
                    <a:pt x="13" y="173"/>
                    <a:pt x="13" y="173"/>
                    <a:pt x="13" y="173"/>
                  </a:cubicBezTo>
                  <a:cubicBezTo>
                    <a:pt x="12" y="174"/>
                    <a:pt x="17" y="175"/>
                    <a:pt x="18" y="175"/>
                  </a:cubicBezTo>
                  <a:cubicBezTo>
                    <a:pt x="19" y="175"/>
                    <a:pt x="19" y="174"/>
                    <a:pt x="20" y="174"/>
                  </a:cubicBezTo>
                  <a:cubicBezTo>
                    <a:pt x="21" y="174"/>
                    <a:pt x="22" y="173"/>
                    <a:pt x="23" y="173"/>
                  </a:cubicBezTo>
                  <a:cubicBezTo>
                    <a:pt x="23" y="174"/>
                    <a:pt x="22" y="174"/>
                    <a:pt x="22" y="174"/>
                  </a:cubicBezTo>
                  <a:cubicBezTo>
                    <a:pt x="23" y="174"/>
                    <a:pt x="24" y="174"/>
                    <a:pt x="25" y="174"/>
                  </a:cubicBezTo>
                  <a:cubicBezTo>
                    <a:pt x="25" y="175"/>
                    <a:pt x="25" y="175"/>
                    <a:pt x="25" y="175"/>
                  </a:cubicBezTo>
                  <a:cubicBezTo>
                    <a:pt x="25" y="176"/>
                    <a:pt x="24" y="176"/>
                    <a:pt x="24" y="176"/>
                  </a:cubicBezTo>
                  <a:cubicBezTo>
                    <a:pt x="23" y="177"/>
                    <a:pt x="22" y="177"/>
                    <a:pt x="21" y="178"/>
                  </a:cubicBezTo>
                  <a:cubicBezTo>
                    <a:pt x="21" y="179"/>
                    <a:pt x="21" y="179"/>
                    <a:pt x="21" y="180"/>
                  </a:cubicBezTo>
                  <a:cubicBezTo>
                    <a:pt x="20" y="180"/>
                    <a:pt x="23" y="181"/>
                    <a:pt x="24" y="181"/>
                  </a:cubicBezTo>
                  <a:cubicBezTo>
                    <a:pt x="25" y="180"/>
                    <a:pt x="26" y="180"/>
                    <a:pt x="27" y="179"/>
                  </a:cubicBezTo>
                  <a:cubicBezTo>
                    <a:pt x="27" y="178"/>
                    <a:pt x="28" y="178"/>
                    <a:pt x="29" y="178"/>
                  </a:cubicBezTo>
                  <a:cubicBezTo>
                    <a:pt x="30" y="177"/>
                    <a:pt x="30" y="177"/>
                    <a:pt x="31" y="176"/>
                  </a:cubicBezTo>
                  <a:cubicBezTo>
                    <a:pt x="31" y="176"/>
                    <a:pt x="31" y="175"/>
                    <a:pt x="31" y="175"/>
                  </a:cubicBezTo>
                  <a:cubicBezTo>
                    <a:pt x="32" y="174"/>
                    <a:pt x="32" y="174"/>
                    <a:pt x="33" y="174"/>
                  </a:cubicBezTo>
                  <a:cubicBezTo>
                    <a:pt x="34" y="173"/>
                    <a:pt x="34" y="173"/>
                    <a:pt x="35" y="172"/>
                  </a:cubicBezTo>
                  <a:cubicBezTo>
                    <a:pt x="36" y="172"/>
                    <a:pt x="36" y="171"/>
                    <a:pt x="36" y="171"/>
                  </a:cubicBezTo>
                  <a:cubicBezTo>
                    <a:pt x="37" y="171"/>
                    <a:pt x="37" y="171"/>
                    <a:pt x="38" y="171"/>
                  </a:cubicBezTo>
                  <a:cubicBezTo>
                    <a:pt x="38" y="170"/>
                    <a:pt x="39" y="170"/>
                    <a:pt x="39" y="169"/>
                  </a:cubicBezTo>
                  <a:cubicBezTo>
                    <a:pt x="40" y="168"/>
                    <a:pt x="40" y="168"/>
                    <a:pt x="40" y="167"/>
                  </a:cubicBezTo>
                  <a:cubicBezTo>
                    <a:pt x="41" y="167"/>
                    <a:pt x="42" y="167"/>
                    <a:pt x="43" y="166"/>
                  </a:cubicBezTo>
                  <a:cubicBezTo>
                    <a:pt x="43" y="165"/>
                    <a:pt x="43" y="165"/>
                    <a:pt x="43" y="164"/>
                  </a:cubicBezTo>
                  <a:cubicBezTo>
                    <a:pt x="44" y="163"/>
                    <a:pt x="44" y="163"/>
                    <a:pt x="45" y="162"/>
                  </a:cubicBezTo>
                  <a:cubicBezTo>
                    <a:pt x="46" y="162"/>
                    <a:pt x="47" y="162"/>
                    <a:pt x="48" y="161"/>
                  </a:cubicBezTo>
                  <a:cubicBezTo>
                    <a:pt x="49" y="161"/>
                    <a:pt x="49" y="160"/>
                    <a:pt x="50" y="159"/>
                  </a:cubicBezTo>
                  <a:cubicBezTo>
                    <a:pt x="50" y="159"/>
                    <a:pt x="51" y="160"/>
                    <a:pt x="51" y="160"/>
                  </a:cubicBezTo>
                  <a:cubicBezTo>
                    <a:pt x="51" y="160"/>
                    <a:pt x="49" y="162"/>
                    <a:pt x="49" y="163"/>
                  </a:cubicBezTo>
                  <a:cubicBezTo>
                    <a:pt x="49" y="163"/>
                    <a:pt x="49" y="164"/>
                    <a:pt x="49" y="164"/>
                  </a:cubicBezTo>
                  <a:cubicBezTo>
                    <a:pt x="50" y="164"/>
                    <a:pt x="50" y="164"/>
                    <a:pt x="51" y="164"/>
                  </a:cubicBezTo>
                  <a:cubicBezTo>
                    <a:pt x="52" y="163"/>
                    <a:pt x="52" y="163"/>
                    <a:pt x="53" y="162"/>
                  </a:cubicBezTo>
                  <a:cubicBezTo>
                    <a:pt x="54" y="162"/>
                    <a:pt x="55" y="161"/>
                    <a:pt x="56" y="161"/>
                  </a:cubicBezTo>
                  <a:cubicBezTo>
                    <a:pt x="57" y="160"/>
                    <a:pt x="58" y="160"/>
                    <a:pt x="59" y="159"/>
                  </a:cubicBezTo>
                  <a:cubicBezTo>
                    <a:pt x="60" y="158"/>
                    <a:pt x="60" y="158"/>
                    <a:pt x="61" y="157"/>
                  </a:cubicBezTo>
                  <a:cubicBezTo>
                    <a:pt x="62" y="156"/>
                    <a:pt x="62" y="156"/>
                    <a:pt x="63" y="155"/>
                  </a:cubicBezTo>
                  <a:cubicBezTo>
                    <a:pt x="64" y="155"/>
                    <a:pt x="64" y="155"/>
                    <a:pt x="65" y="154"/>
                  </a:cubicBezTo>
                  <a:cubicBezTo>
                    <a:pt x="66" y="154"/>
                    <a:pt x="66" y="154"/>
                    <a:pt x="67" y="154"/>
                  </a:cubicBezTo>
                  <a:cubicBezTo>
                    <a:pt x="67" y="153"/>
                    <a:pt x="67" y="153"/>
                    <a:pt x="68" y="152"/>
                  </a:cubicBezTo>
                  <a:cubicBezTo>
                    <a:pt x="68" y="153"/>
                    <a:pt x="68" y="154"/>
                    <a:pt x="69" y="155"/>
                  </a:cubicBezTo>
                  <a:cubicBezTo>
                    <a:pt x="70" y="155"/>
                    <a:pt x="71" y="155"/>
                    <a:pt x="72" y="155"/>
                  </a:cubicBezTo>
                  <a:cubicBezTo>
                    <a:pt x="73" y="155"/>
                    <a:pt x="73" y="155"/>
                    <a:pt x="74" y="154"/>
                  </a:cubicBezTo>
                  <a:cubicBezTo>
                    <a:pt x="75" y="154"/>
                    <a:pt x="76" y="154"/>
                    <a:pt x="78" y="153"/>
                  </a:cubicBezTo>
                  <a:cubicBezTo>
                    <a:pt x="79" y="154"/>
                    <a:pt x="79" y="154"/>
                    <a:pt x="80" y="154"/>
                  </a:cubicBezTo>
                  <a:cubicBezTo>
                    <a:pt x="82" y="154"/>
                    <a:pt x="83" y="154"/>
                    <a:pt x="84" y="154"/>
                  </a:cubicBezTo>
                  <a:cubicBezTo>
                    <a:pt x="85" y="154"/>
                    <a:pt x="85" y="154"/>
                    <a:pt x="86" y="153"/>
                  </a:cubicBezTo>
                  <a:cubicBezTo>
                    <a:pt x="87" y="153"/>
                    <a:pt x="87" y="153"/>
                    <a:pt x="88" y="152"/>
                  </a:cubicBezTo>
                  <a:cubicBezTo>
                    <a:pt x="89" y="152"/>
                    <a:pt x="90" y="152"/>
                    <a:pt x="92" y="152"/>
                  </a:cubicBezTo>
                  <a:cubicBezTo>
                    <a:pt x="93" y="152"/>
                    <a:pt x="93" y="152"/>
                    <a:pt x="94" y="152"/>
                  </a:cubicBezTo>
                  <a:cubicBezTo>
                    <a:pt x="94" y="152"/>
                    <a:pt x="95" y="153"/>
                    <a:pt x="95" y="153"/>
                  </a:cubicBezTo>
                  <a:cubicBezTo>
                    <a:pt x="96" y="154"/>
                    <a:pt x="96" y="154"/>
                    <a:pt x="96" y="154"/>
                  </a:cubicBezTo>
                  <a:cubicBezTo>
                    <a:pt x="97" y="154"/>
                    <a:pt x="98" y="154"/>
                    <a:pt x="99" y="154"/>
                  </a:cubicBezTo>
                  <a:cubicBezTo>
                    <a:pt x="100" y="154"/>
                    <a:pt x="100" y="154"/>
                    <a:pt x="102" y="154"/>
                  </a:cubicBezTo>
                  <a:cubicBezTo>
                    <a:pt x="102" y="154"/>
                    <a:pt x="102" y="154"/>
                    <a:pt x="102" y="154"/>
                  </a:cubicBezTo>
                  <a:cubicBezTo>
                    <a:pt x="102" y="155"/>
                    <a:pt x="102" y="155"/>
                    <a:pt x="102" y="155"/>
                  </a:cubicBezTo>
                  <a:cubicBezTo>
                    <a:pt x="102" y="156"/>
                    <a:pt x="102" y="157"/>
                    <a:pt x="102" y="157"/>
                  </a:cubicBezTo>
                  <a:cubicBezTo>
                    <a:pt x="102" y="157"/>
                    <a:pt x="102" y="157"/>
                    <a:pt x="102" y="158"/>
                  </a:cubicBezTo>
                  <a:cubicBezTo>
                    <a:pt x="102" y="158"/>
                    <a:pt x="103" y="158"/>
                    <a:pt x="104" y="158"/>
                  </a:cubicBezTo>
                  <a:cubicBezTo>
                    <a:pt x="104" y="158"/>
                    <a:pt x="106" y="159"/>
                    <a:pt x="106" y="159"/>
                  </a:cubicBezTo>
                  <a:cubicBezTo>
                    <a:pt x="107" y="159"/>
                    <a:pt x="108" y="159"/>
                    <a:pt x="109" y="159"/>
                  </a:cubicBezTo>
                  <a:cubicBezTo>
                    <a:pt x="110" y="158"/>
                    <a:pt x="110" y="158"/>
                    <a:pt x="111" y="158"/>
                  </a:cubicBezTo>
                  <a:cubicBezTo>
                    <a:pt x="111" y="158"/>
                    <a:pt x="111" y="158"/>
                    <a:pt x="111" y="159"/>
                  </a:cubicBezTo>
                  <a:cubicBezTo>
                    <a:pt x="111" y="160"/>
                    <a:pt x="111" y="161"/>
                    <a:pt x="111" y="161"/>
                  </a:cubicBezTo>
                  <a:cubicBezTo>
                    <a:pt x="111" y="161"/>
                    <a:pt x="111" y="161"/>
                    <a:pt x="111" y="162"/>
                  </a:cubicBezTo>
                  <a:cubicBezTo>
                    <a:pt x="111" y="162"/>
                    <a:pt x="111" y="162"/>
                    <a:pt x="111" y="162"/>
                  </a:cubicBezTo>
                  <a:cubicBezTo>
                    <a:pt x="112" y="162"/>
                    <a:pt x="112" y="162"/>
                    <a:pt x="113" y="162"/>
                  </a:cubicBezTo>
                  <a:cubicBezTo>
                    <a:pt x="114" y="162"/>
                    <a:pt x="114" y="162"/>
                    <a:pt x="115" y="162"/>
                  </a:cubicBezTo>
                  <a:cubicBezTo>
                    <a:pt x="115" y="162"/>
                    <a:pt x="119" y="162"/>
                    <a:pt x="118" y="163"/>
                  </a:cubicBezTo>
                  <a:cubicBezTo>
                    <a:pt x="116" y="164"/>
                    <a:pt x="117" y="164"/>
                    <a:pt x="116" y="165"/>
                  </a:cubicBezTo>
                  <a:cubicBezTo>
                    <a:pt x="115" y="165"/>
                    <a:pt x="115" y="165"/>
                    <a:pt x="115" y="165"/>
                  </a:cubicBezTo>
                  <a:cubicBezTo>
                    <a:pt x="116" y="165"/>
                    <a:pt x="117" y="165"/>
                    <a:pt x="118" y="165"/>
                  </a:cubicBezTo>
                  <a:cubicBezTo>
                    <a:pt x="119" y="165"/>
                    <a:pt x="119" y="165"/>
                    <a:pt x="120" y="165"/>
                  </a:cubicBezTo>
                  <a:cubicBezTo>
                    <a:pt x="120" y="165"/>
                    <a:pt x="121" y="165"/>
                    <a:pt x="121" y="166"/>
                  </a:cubicBezTo>
                  <a:cubicBezTo>
                    <a:pt x="120" y="167"/>
                    <a:pt x="120" y="167"/>
                    <a:pt x="120" y="167"/>
                  </a:cubicBezTo>
                  <a:cubicBezTo>
                    <a:pt x="120" y="167"/>
                    <a:pt x="120" y="167"/>
                    <a:pt x="120" y="167"/>
                  </a:cubicBezTo>
                  <a:cubicBezTo>
                    <a:pt x="120" y="167"/>
                    <a:pt x="122" y="167"/>
                    <a:pt x="123" y="167"/>
                  </a:cubicBezTo>
                  <a:cubicBezTo>
                    <a:pt x="123" y="168"/>
                    <a:pt x="124" y="168"/>
                    <a:pt x="124" y="168"/>
                  </a:cubicBezTo>
                  <a:cubicBezTo>
                    <a:pt x="124" y="168"/>
                    <a:pt x="124" y="167"/>
                    <a:pt x="125" y="168"/>
                  </a:cubicBezTo>
                  <a:cubicBezTo>
                    <a:pt x="125" y="170"/>
                    <a:pt x="125" y="171"/>
                    <a:pt x="125" y="171"/>
                  </a:cubicBezTo>
                  <a:cubicBezTo>
                    <a:pt x="126" y="170"/>
                    <a:pt x="127" y="170"/>
                    <a:pt x="128" y="170"/>
                  </a:cubicBezTo>
                  <a:cubicBezTo>
                    <a:pt x="128" y="170"/>
                    <a:pt x="130" y="169"/>
                    <a:pt x="130" y="170"/>
                  </a:cubicBezTo>
                  <a:cubicBezTo>
                    <a:pt x="130" y="170"/>
                    <a:pt x="130" y="170"/>
                    <a:pt x="130" y="172"/>
                  </a:cubicBezTo>
                  <a:cubicBezTo>
                    <a:pt x="129" y="173"/>
                    <a:pt x="129" y="173"/>
                    <a:pt x="129" y="174"/>
                  </a:cubicBezTo>
                  <a:cubicBezTo>
                    <a:pt x="129" y="175"/>
                    <a:pt x="130" y="175"/>
                    <a:pt x="130" y="175"/>
                  </a:cubicBezTo>
                  <a:cubicBezTo>
                    <a:pt x="131" y="175"/>
                    <a:pt x="131" y="175"/>
                    <a:pt x="132" y="175"/>
                  </a:cubicBezTo>
                  <a:cubicBezTo>
                    <a:pt x="133" y="175"/>
                    <a:pt x="133" y="175"/>
                    <a:pt x="134" y="175"/>
                  </a:cubicBezTo>
                  <a:cubicBezTo>
                    <a:pt x="134" y="176"/>
                    <a:pt x="134" y="176"/>
                    <a:pt x="134" y="176"/>
                  </a:cubicBezTo>
                  <a:cubicBezTo>
                    <a:pt x="134" y="176"/>
                    <a:pt x="133" y="178"/>
                    <a:pt x="134" y="178"/>
                  </a:cubicBezTo>
                  <a:cubicBezTo>
                    <a:pt x="135" y="178"/>
                    <a:pt x="138" y="179"/>
                    <a:pt x="138" y="179"/>
                  </a:cubicBezTo>
                  <a:cubicBezTo>
                    <a:pt x="138" y="179"/>
                    <a:pt x="138" y="180"/>
                    <a:pt x="138" y="181"/>
                  </a:cubicBezTo>
                  <a:cubicBezTo>
                    <a:pt x="137" y="181"/>
                    <a:pt x="135" y="182"/>
                    <a:pt x="135" y="183"/>
                  </a:cubicBezTo>
                  <a:cubicBezTo>
                    <a:pt x="135" y="184"/>
                    <a:pt x="134" y="185"/>
                    <a:pt x="134" y="185"/>
                  </a:cubicBezTo>
                  <a:cubicBezTo>
                    <a:pt x="134" y="185"/>
                    <a:pt x="130" y="185"/>
                    <a:pt x="130" y="186"/>
                  </a:cubicBezTo>
                  <a:cubicBezTo>
                    <a:pt x="131" y="186"/>
                    <a:pt x="134" y="187"/>
                    <a:pt x="135" y="187"/>
                  </a:cubicBezTo>
                  <a:cubicBezTo>
                    <a:pt x="135" y="187"/>
                    <a:pt x="137" y="187"/>
                    <a:pt x="137" y="187"/>
                  </a:cubicBezTo>
                  <a:cubicBezTo>
                    <a:pt x="137" y="187"/>
                    <a:pt x="138" y="188"/>
                    <a:pt x="138" y="188"/>
                  </a:cubicBezTo>
                  <a:cubicBezTo>
                    <a:pt x="139" y="188"/>
                    <a:pt x="139" y="188"/>
                    <a:pt x="139" y="188"/>
                  </a:cubicBezTo>
                  <a:cubicBezTo>
                    <a:pt x="141" y="188"/>
                    <a:pt x="142" y="188"/>
                    <a:pt x="143" y="188"/>
                  </a:cubicBezTo>
                  <a:cubicBezTo>
                    <a:pt x="144" y="188"/>
                    <a:pt x="144" y="187"/>
                    <a:pt x="145" y="187"/>
                  </a:cubicBezTo>
                  <a:cubicBezTo>
                    <a:pt x="145" y="187"/>
                    <a:pt x="150" y="188"/>
                    <a:pt x="149" y="188"/>
                  </a:cubicBezTo>
                  <a:cubicBezTo>
                    <a:pt x="149" y="189"/>
                    <a:pt x="147" y="191"/>
                    <a:pt x="147" y="191"/>
                  </a:cubicBezTo>
                  <a:cubicBezTo>
                    <a:pt x="147" y="191"/>
                    <a:pt x="147" y="193"/>
                    <a:pt x="147" y="193"/>
                  </a:cubicBezTo>
                  <a:cubicBezTo>
                    <a:pt x="148" y="194"/>
                    <a:pt x="152" y="195"/>
                    <a:pt x="152" y="195"/>
                  </a:cubicBezTo>
                  <a:cubicBezTo>
                    <a:pt x="152" y="195"/>
                    <a:pt x="154" y="194"/>
                    <a:pt x="154" y="195"/>
                  </a:cubicBezTo>
                  <a:cubicBezTo>
                    <a:pt x="153" y="196"/>
                    <a:pt x="153" y="197"/>
                    <a:pt x="152" y="197"/>
                  </a:cubicBezTo>
                  <a:cubicBezTo>
                    <a:pt x="152" y="198"/>
                    <a:pt x="155" y="202"/>
                    <a:pt x="155" y="202"/>
                  </a:cubicBezTo>
                  <a:cubicBezTo>
                    <a:pt x="153" y="204"/>
                    <a:pt x="152" y="204"/>
                    <a:pt x="150" y="206"/>
                  </a:cubicBezTo>
                  <a:cubicBezTo>
                    <a:pt x="150" y="206"/>
                    <a:pt x="147" y="204"/>
                    <a:pt x="147" y="209"/>
                  </a:cubicBezTo>
                  <a:cubicBezTo>
                    <a:pt x="148" y="213"/>
                    <a:pt x="146" y="212"/>
                    <a:pt x="148" y="213"/>
                  </a:cubicBezTo>
                  <a:cubicBezTo>
                    <a:pt x="150" y="215"/>
                    <a:pt x="151" y="217"/>
                    <a:pt x="151" y="217"/>
                  </a:cubicBezTo>
                  <a:cubicBezTo>
                    <a:pt x="151" y="217"/>
                    <a:pt x="152" y="219"/>
                    <a:pt x="151" y="221"/>
                  </a:cubicBezTo>
                  <a:cubicBezTo>
                    <a:pt x="150" y="222"/>
                    <a:pt x="152" y="220"/>
                    <a:pt x="150" y="222"/>
                  </a:cubicBezTo>
                  <a:cubicBezTo>
                    <a:pt x="147" y="224"/>
                    <a:pt x="145" y="224"/>
                    <a:pt x="146" y="226"/>
                  </a:cubicBezTo>
                  <a:cubicBezTo>
                    <a:pt x="148" y="229"/>
                    <a:pt x="153" y="231"/>
                    <a:pt x="153" y="231"/>
                  </a:cubicBezTo>
                  <a:cubicBezTo>
                    <a:pt x="153" y="234"/>
                    <a:pt x="153" y="235"/>
                    <a:pt x="153" y="237"/>
                  </a:cubicBezTo>
                  <a:cubicBezTo>
                    <a:pt x="153" y="239"/>
                    <a:pt x="154" y="239"/>
                    <a:pt x="153" y="240"/>
                  </a:cubicBezTo>
                  <a:cubicBezTo>
                    <a:pt x="153" y="241"/>
                    <a:pt x="154" y="241"/>
                    <a:pt x="154" y="243"/>
                  </a:cubicBezTo>
                  <a:cubicBezTo>
                    <a:pt x="155" y="244"/>
                    <a:pt x="156" y="244"/>
                    <a:pt x="158" y="246"/>
                  </a:cubicBezTo>
                  <a:cubicBezTo>
                    <a:pt x="159" y="248"/>
                    <a:pt x="159" y="248"/>
                    <a:pt x="159" y="248"/>
                  </a:cubicBezTo>
                  <a:cubicBezTo>
                    <a:pt x="159" y="248"/>
                    <a:pt x="164" y="250"/>
                    <a:pt x="164" y="251"/>
                  </a:cubicBezTo>
                  <a:cubicBezTo>
                    <a:pt x="165" y="252"/>
                    <a:pt x="165" y="252"/>
                    <a:pt x="166" y="253"/>
                  </a:cubicBezTo>
                  <a:cubicBezTo>
                    <a:pt x="167" y="255"/>
                    <a:pt x="170" y="254"/>
                    <a:pt x="170" y="257"/>
                  </a:cubicBezTo>
                  <a:cubicBezTo>
                    <a:pt x="171" y="259"/>
                    <a:pt x="171" y="258"/>
                    <a:pt x="172" y="260"/>
                  </a:cubicBezTo>
                  <a:cubicBezTo>
                    <a:pt x="173" y="263"/>
                    <a:pt x="173" y="263"/>
                    <a:pt x="173" y="263"/>
                  </a:cubicBezTo>
                  <a:cubicBezTo>
                    <a:pt x="173" y="263"/>
                    <a:pt x="173" y="261"/>
                    <a:pt x="174" y="265"/>
                  </a:cubicBezTo>
                  <a:cubicBezTo>
                    <a:pt x="175" y="268"/>
                    <a:pt x="177" y="267"/>
                    <a:pt x="178" y="269"/>
                  </a:cubicBezTo>
                  <a:cubicBezTo>
                    <a:pt x="180" y="272"/>
                    <a:pt x="178" y="268"/>
                    <a:pt x="180" y="272"/>
                  </a:cubicBezTo>
                  <a:cubicBezTo>
                    <a:pt x="182" y="275"/>
                    <a:pt x="188" y="275"/>
                    <a:pt x="188" y="275"/>
                  </a:cubicBezTo>
                  <a:cubicBezTo>
                    <a:pt x="190" y="276"/>
                    <a:pt x="190" y="273"/>
                    <a:pt x="190" y="276"/>
                  </a:cubicBezTo>
                  <a:cubicBezTo>
                    <a:pt x="189" y="280"/>
                    <a:pt x="188" y="280"/>
                    <a:pt x="189" y="280"/>
                  </a:cubicBezTo>
                  <a:cubicBezTo>
                    <a:pt x="191" y="280"/>
                    <a:pt x="191" y="279"/>
                    <a:pt x="191" y="282"/>
                  </a:cubicBezTo>
                  <a:cubicBezTo>
                    <a:pt x="192" y="285"/>
                    <a:pt x="194" y="285"/>
                    <a:pt x="194" y="287"/>
                  </a:cubicBezTo>
                  <a:cubicBezTo>
                    <a:pt x="194" y="290"/>
                    <a:pt x="203" y="295"/>
                    <a:pt x="203" y="295"/>
                  </a:cubicBezTo>
                  <a:cubicBezTo>
                    <a:pt x="204" y="296"/>
                    <a:pt x="205" y="292"/>
                    <a:pt x="205" y="292"/>
                  </a:cubicBezTo>
                  <a:cubicBezTo>
                    <a:pt x="204" y="290"/>
                    <a:pt x="204" y="290"/>
                    <a:pt x="203" y="288"/>
                  </a:cubicBezTo>
                  <a:cubicBezTo>
                    <a:pt x="202" y="287"/>
                    <a:pt x="202" y="287"/>
                    <a:pt x="201" y="286"/>
                  </a:cubicBezTo>
                  <a:cubicBezTo>
                    <a:pt x="200" y="285"/>
                    <a:pt x="200" y="284"/>
                    <a:pt x="199" y="283"/>
                  </a:cubicBezTo>
                  <a:cubicBezTo>
                    <a:pt x="199" y="283"/>
                    <a:pt x="198" y="280"/>
                    <a:pt x="198" y="279"/>
                  </a:cubicBezTo>
                  <a:cubicBezTo>
                    <a:pt x="197" y="278"/>
                    <a:pt x="196" y="276"/>
                    <a:pt x="196" y="276"/>
                  </a:cubicBezTo>
                  <a:cubicBezTo>
                    <a:pt x="196" y="274"/>
                    <a:pt x="195" y="273"/>
                    <a:pt x="195" y="271"/>
                  </a:cubicBezTo>
                  <a:cubicBezTo>
                    <a:pt x="194" y="270"/>
                    <a:pt x="194" y="269"/>
                    <a:pt x="194" y="268"/>
                  </a:cubicBezTo>
                  <a:cubicBezTo>
                    <a:pt x="194" y="268"/>
                    <a:pt x="193" y="266"/>
                    <a:pt x="196" y="268"/>
                  </a:cubicBezTo>
                  <a:cubicBezTo>
                    <a:pt x="199" y="270"/>
                    <a:pt x="204" y="269"/>
                    <a:pt x="204" y="273"/>
                  </a:cubicBezTo>
                  <a:cubicBezTo>
                    <a:pt x="204" y="277"/>
                    <a:pt x="204" y="276"/>
                    <a:pt x="205" y="278"/>
                  </a:cubicBezTo>
                  <a:cubicBezTo>
                    <a:pt x="205" y="281"/>
                    <a:pt x="208" y="280"/>
                    <a:pt x="208" y="281"/>
                  </a:cubicBezTo>
                  <a:cubicBezTo>
                    <a:pt x="209" y="282"/>
                    <a:pt x="211" y="283"/>
                    <a:pt x="212" y="284"/>
                  </a:cubicBezTo>
                  <a:cubicBezTo>
                    <a:pt x="213" y="286"/>
                    <a:pt x="216" y="287"/>
                    <a:pt x="216" y="287"/>
                  </a:cubicBezTo>
                  <a:cubicBezTo>
                    <a:pt x="217" y="288"/>
                    <a:pt x="217" y="289"/>
                    <a:pt x="218" y="290"/>
                  </a:cubicBezTo>
                  <a:cubicBezTo>
                    <a:pt x="218" y="290"/>
                    <a:pt x="221" y="292"/>
                    <a:pt x="220" y="293"/>
                  </a:cubicBezTo>
                  <a:cubicBezTo>
                    <a:pt x="220" y="294"/>
                    <a:pt x="220" y="294"/>
                    <a:pt x="220" y="295"/>
                  </a:cubicBezTo>
                  <a:cubicBezTo>
                    <a:pt x="220" y="297"/>
                    <a:pt x="222" y="297"/>
                    <a:pt x="222" y="298"/>
                  </a:cubicBezTo>
                  <a:cubicBezTo>
                    <a:pt x="223" y="299"/>
                    <a:pt x="225" y="299"/>
                    <a:pt x="227" y="302"/>
                  </a:cubicBezTo>
                  <a:cubicBezTo>
                    <a:pt x="229" y="305"/>
                    <a:pt x="235" y="307"/>
                    <a:pt x="235" y="307"/>
                  </a:cubicBezTo>
                  <a:cubicBezTo>
                    <a:pt x="232" y="309"/>
                    <a:pt x="230" y="310"/>
                    <a:pt x="227" y="312"/>
                  </a:cubicBezTo>
                  <a:cubicBezTo>
                    <a:pt x="227" y="312"/>
                    <a:pt x="223" y="315"/>
                    <a:pt x="227" y="315"/>
                  </a:cubicBezTo>
                  <a:cubicBezTo>
                    <a:pt x="231" y="316"/>
                    <a:pt x="241" y="319"/>
                    <a:pt x="241" y="319"/>
                  </a:cubicBezTo>
                  <a:cubicBezTo>
                    <a:pt x="241" y="319"/>
                    <a:pt x="241" y="320"/>
                    <a:pt x="241" y="320"/>
                  </a:cubicBezTo>
                  <a:cubicBezTo>
                    <a:pt x="241" y="320"/>
                    <a:pt x="246" y="324"/>
                    <a:pt x="250" y="325"/>
                  </a:cubicBezTo>
                  <a:cubicBezTo>
                    <a:pt x="253" y="326"/>
                    <a:pt x="259" y="327"/>
                    <a:pt x="259" y="327"/>
                  </a:cubicBezTo>
                  <a:cubicBezTo>
                    <a:pt x="259" y="327"/>
                    <a:pt x="265" y="327"/>
                    <a:pt x="266" y="329"/>
                  </a:cubicBezTo>
                  <a:cubicBezTo>
                    <a:pt x="266" y="330"/>
                    <a:pt x="267" y="332"/>
                    <a:pt x="270" y="332"/>
                  </a:cubicBezTo>
                  <a:cubicBezTo>
                    <a:pt x="273" y="332"/>
                    <a:pt x="280" y="332"/>
                    <a:pt x="280" y="332"/>
                  </a:cubicBezTo>
                  <a:cubicBezTo>
                    <a:pt x="281" y="331"/>
                    <a:pt x="282" y="331"/>
                    <a:pt x="282" y="331"/>
                  </a:cubicBezTo>
                  <a:cubicBezTo>
                    <a:pt x="282" y="331"/>
                    <a:pt x="288" y="332"/>
                    <a:pt x="288" y="333"/>
                  </a:cubicBezTo>
                  <a:cubicBezTo>
                    <a:pt x="288" y="334"/>
                    <a:pt x="286" y="336"/>
                    <a:pt x="289" y="337"/>
                  </a:cubicBezTo>
                  <a:cubicBezTo>
                    <a:pt x="292" y="338"/>
                    <a:pt x="295" y="339"/>
                    <a:pt x="295" y="339"/>
                  </a:cubicBezTo>
                  <a:cubicBezTo>
                    <a:pt x="298" y="339"/>
                    <a:pt x="300" y="340"/>
                    <a:pt x="303" y="340"/>
                  </a:cubicBezTo>
                  <a:cubicBezTo>
                    <a:pt x="303" y="340"/>
                    <a:pt x="304" y="341"/>
                    <a:pt x="304" y="343"/>
                  </a:cubicBezTo>
                  <a:cubicBezTo>
                    <a:pt x="304" y="345"/>
                    <a:pt x="313" y="343"/>
                    <a:pt x="313" y="343"/>
                  </a:cubicBezTo>
                  <a:cubicBezTo>
                    <a:pt x="313" y="343"/>
                    <a:pt x="319" y="344"/>
                    <a:pt x="317" y="347"/>
                  </a:cubicBezTo>
                  <a:cubicBezTo>
                    <a:pt x="316" y="349"/>
                    <a:pt x="317" y="348"/>
                    <a:pt x="316" y="351"/>
                  </a:cubicBezTo>
                  <a:cubicBezTo>
                    <a:pt x="316" y="353"/>
                    <a:pt x="315" y="351"/>
                    <a:pt x="316" y="353"/>
                  </a:cubicBezTo>
                  <a:cubicBezTo>
                    <a:pt x="317" y="355"/>
                    <a:pt x="318" y="355"/>
                    <a:pt x="320" y="356"/>
                  </a:cubicBezTo>
                  <a:cubicBezTo>
                    <a:pt x="323" y="357"/>
                    <a:pt x="329" y="357"/>
                    <a:pt x="329" y="357"/>
                  </a:cubicBezTo>
                  <a:cubicBezTo>
                    <a:pt x="329" y="357"/>
                    <a:pt x="327" y="358"/>
                    <a:pt x="331" y="359"/>
                  </a:cubicBezTo>
                  <a:cubicBezTo>
                    <a:pt x="335" y="360"/>
                    <a:pt x="341" y="362"/>
                    <a:pt x="341" y="362"/>
                  </a:cubicBezTo>
                  <a:cubicBezTo>
                    <a:pt x="341" y="362"/>
                    <a:pt x="340" y="362"/>
                    <a:pt x="340" y="364"/>
                  </a:cubicBezTo>
                  <a:cubicBezTo>
                    <a:pt x="341" y="365"/>
                    <a:pt x="345" y="366"/>
                    <a:pt x="345" y="366"/>
                  </a:cubicBezTo>
                  <a:cubicBezTo>
                    <a:pt x="345" y="365"/>
                    <a:pt x="345" y="364"/>
                    <a:pt x="346" y="363"/>
                  </a:cubicBezTo>
                  <a:cubicBezTo>
                    <a:pt x="347" y="362"/>
                    <a:pt x="347" y="362"/>
                    <a:pt x="348" y="361"/>
                  </a:cubicBezTo>
                  <a:cubicBezTo>
                    <a:pt x="350" y="360"/>
                    <a:pt x="350" y="360"/>
                    <a:pt x="352" y="359"/>
                  </a:cubicBezTo>
                  <a:cubicBezTo>
                    <a:pt x="354" y="359"/>
                    <a:pt x="354" y="359"/>
                    <a:pt x="356" y="358"/>
                  </a:cubicBezTo>
                  <a:cubicBezTo>
                    <a:pt x="356" y="358"/>
                    <a:pt x="358" y="355"/>
                    <a:pt x="355" y="356"/>
                  </a:cubicBezTo>
                  <a:cubicBezTo>
                    <a:pt x="351" y="357"/>
                    <a:pt x="354" y="356"/>
                    <a:pt x="351" y="357"/>
                  </a:cubicBezTo>
                  <a:cubicBezTo>
                    <a:pt x="347" y="359"/>
                    <a:pt x="342" y="359"/>
                    <a:pt x="342" y="359"/>
                  </a:cubicBezTo>
                  <a:cubicBezTo>
                    <a:pt x="339" y="359"/>
                    <a:pt x="338" y="359"/>
                    <a:pt x="336" y="359"/>
                  </a:cubicBezTo>
                  <a:cubicBezTo>
                    <a:pt x="336" y="357"/>
                    <a:pt x="336" y="356"/>
                    <a:pt x="336" y="355"/>
                  </a:cubicBezTo>
                  <a:cubicBezTo>
                    <a:pt x="336" y="352"/>
                    <a:pt x="336" y="351"/>
                    <a:pt x="337" y="349"/>
                  </a:cubicBezTo>
                  <a:cubicBezTo>
                    <a:pt x="337" y="348"/>
                    <a:pt x="337" y="347"/>
                    <a:pt x="337" y="345"/>
                  </a:cubicBezTo>
                  <a:cubicBezTo>
                    <a:pt x="337" y="343"/>
                    <a:pt x="336" y="342"/>
                    <a:pt x="336" y="340"/>
                  </a:cubicBezTo>
                  <a:cubicBezTo>
                    <a:pt x="334" y="338"/>
                    <a:pt x="334" y="337"/>
                    <a:pt x="333" y="335"/>
                  </a:cubicBezTo>
                  <a:cubicBezTo>
                    <a:pt x="333" y="335"/>
                    <a:pt x="331" y="334"/>
                    <a:pt x="329" y="334"/>
                  </a:cubicBezTo>
                  <a:cubicBezTo>
                    <a:pt x="327" y="333"/>
                    <a:pt x="322" y="332"/>
                    <a:pt x="322" y="332"/>
                  </a:cubicBezTo>
                  <a:cubicBezTo>
                    <a:pt x="322" y="332"/>
                    <a:pt x="320" y="332"/>
                    <a:pt x="318" y="332"/>
                  </a:cubicBezTo>
                  <a:cubicBezTo>
                    <a:pt x="315" y="332"/>
                    <a:pt x="315" y="332"/>
                    <a:pt x="315" y="332"/>
                  </a:cubicBezTo>
                  <a:cubicBezTo>
                    <a:pt x="314" y="332"/>
                    <a:pt x="313" y="332"/>
                    <a:pt x="312" y="331"/>
                  </a:cubicBezTo>
                  <a:cubicBezTo>
                    <a:pt x="312" y="331"/>
                    <a:pt x="310" y="330"/>
                    <a:pt x="312" y="329"/>
                  </a:cubicBezTo>
                  <a:cubicBezTo>
                    <a:pt x="314" y="329"/>
                    <a:pt x="315" y="326"/>
                    <a:pt x="315" y="326"/>
                  </a:cubicBezTo>
                  <a:cubicBezTo>
                    <a:pt x="315" y="325"/>
                    <a:pt x="315" y="325"/>
                    <a:pt x="315" y="324"/>
                  </a:cubicBezTo>
                  <a:cubicBezTo>
                    <a:pt x="315" y="324"/>
                    <a:pt x="317" y="324"/>
                    <a:pt x="317" y="322"/>
                  </a:cubicBezTo>
                  <a:cubicBezTo>
                    <a:pt x="318" y="320"/>
                    <a:pt x="317" y="315"/>
                    <a:pt x="317" y="315"/>
                  </a:cubicBezTo>
                  <a:cubicBezTo>
                    <a:pt x="317" y="314"/>
                    <a:pt x="317" y="314"/>
                    <a:pt x="316" y="313"/>
                  </a:cubicBezTo>
                  <a:cubicBezTo>
                    <a:pt x="316" y="312"/>
                    <a:pt x="317" y="311"/>
                    <a:pt x="317" y="310"/>
                  </a:cubicBezTo>
                  <a:cubicBezTo>
                    <a:pt x="317" y="310"/>
                    <a:pt x="315" y="307"/>
                    <a:pt x="312" y="307"/>
                  </a:cubicBezTo>
                  <a:cubicBezTo>
                    <a:pt x="310" y="308"/>
                    <a:pt x="310" y="307"/>
                    <a:pt x="307" y="308"/>
                  </a:cubicBezTo>
                  <a:cubicBezTo>
                    <a:pt x="305" y="309"/>
                    <a:pt x="303" y="310"/>
                    <a:pt x="303" y="310"/>
                  </a:cubicBezTo>
                  <a:cubicBezTo>
                    <a:pt x="303" y="310"/>
                    <a:pt x="299" y="314"/>
                    <a:pt x="299" y="316"/>
                  </a:cubicBezTo>
                  <a:cubicBezTo>
                    <a:pt x="299" y="317"/>
                    <a:pt x="300" y="315"/>
                    <a:pt x="299" y="317"/>
                  </a:cubicBezTo>
                  <a:cubicBezTo>
                    <a:pt x="298" y="319"/>
                    <a:pt x="301" y="319"/>
                    <a:pt x="298" y="319"/>
                  </a:cubicBezTo>
                  <a:cubicBezTo>
                    <a:pt x="295" y="319"/>
                    <a:pt x="296" y="320"/>
                    <a:pt x="292" y="320"/>
                  </a:cubicBezTo>
                  <a:cubicBezTo>
                    <a:pt x="289" y="320"/>
                    <a:pt x="288" y="321"/>
                    <a:pt x="287" y="321"/>
                  </a:cubicBezTo>
                  <a:cubicBezTo>
                    <a:pt x="284" y="321"/>
                    <a:pt x="282" y="321"/>
                    <a:pt x="282" y="321"/>
                  </a:cubicBezTo>
                  <a:cubicBezTo>
                    <a:pt x="282" y="321"/>
                    <a:pt x="282" y="318"/>
                    <a:pt x="278" y="317"/>
                  </a:cubicBezTo>
                  <a:cubicBezTo>
                    <a:pt x="275" y="316"/>
                    <a:pt x="271" y="311"/>
                    <a:pt x="271" y="311"/>
                  </a:cubicBezTo>
                  <a:cubicBezTo>
                    <a:pt x="270" y="309"/>
                    <a:pt x="270" y="308"/>
                    <a:pt x="268" y="305"/>
                  </a:cubicBezTo>
                  <a:cubicBezTo>
                    <a:pt x="269" y="303"/>
                    <a:pt x="269" y="302"/>
                    <a:pt x="269" y="300"/>
                  </a:cubicBezTo>
                  <a:cubicBezTo>
                    <a:pt x="268" y="297"/>
                    <a:pt x="268" y="296"/>
                    <a:pt x="267" y="292"/>
                  </a:cubicBezTo>
                  <a:cubicBezTo>
                    <a:pt x="268" y="290"/>
                    <a:pt x="268" y="289"/>
                    <a:pt x="269" y="286"/>
                  </a:cubicBezTo>
                  <a:cubicBezTo>
                    <a:pt x="269" y="286"/>
                    <a:pt x="270" y="285"/>
                    <a:pt x="272" y="284"/>
                  </a:cubicBezTo>
                  <a:cubicBezTo>
                    <a:pt x="273" y="283"/>
                    <a:pt x="273" y="278"/>
                    <a:pt x="273" y="278"/>
                  </a:cubicBezTo>
                  <a:cubicBezTo>
                    <a:pt x="274" y="278"/>
                    <a:pt x="275" y="277"/>
                    <a:pt x="276" y="277"/>
                  </a:cubicBezTo>
                  <a:cubicBezTo>
                    <a:pt x="276" y="277"/>
                    <a:pt x="284" y="275"/>
                    <a:pt x="286" y="275"/>
                  </a:cubicBezTo>
                  <a:cubicBezTo>
                    <a:pt x="287" y="275"/>
                    <a:pt x="287" y="275"/>
                    <a:pt x="287" y="275"/>
                  </a:cubicBezTo>
                  <a:cubicBezTo>
                    <a:pt x="291" y="275"/>
                    <a:pt x="292" y="274"/>
                    <a:pt x="296" y="274"/>
                  </a:cubicBezTo>
                  <a:cubicBezTo>
                    <a:pt x="299" y="274"/>
                    <a:pt x="308" y="274"/>
                    <a:pt x="308" y="274"/>
                  </a:cubicBezTo>
                  <a:cubicBezTo>
                    <a:pt x="309" y="273"/>
                    <a:pt x="309" y="273"/>
                    <a:pt x="310" y="272"/>
                  </a:cubicBezTo>
                  <a:cubicBezTo>
                    <a:pt x="311" y="271"/>
                    <a:pt x="312" y="271"/>
                    <a:pt x="313" y="269"/>
                  </a:cubicBezTo>
                  <a:cubicBezTo>
                    <a:pt x="313" y="269"/>
                    <a:pt x="311" y="267"/>
                    <a:pt x="315" y="269"/>
                  </a:cubicBezTo>
                  <a:cubicBezTo>
                    <a:pt x="319" y="271"/>
                    <a:pt x="319" y="270"/>
                    <a:pt x="321" y="271"/>
                  </a:cubicBezTo>
                  <a:cubicBezTo>
                    <a:pt x="324" y="272"/>
                    <a:pt x="324" y="271"/>
                    <a:pt x="327" y="273"/>
                  </a:cubicBezTo>
                  <a:cubicBezTo>
                    <a:pt x="329" y="274"/>
                    <a:pt x="328" y="273"/>
                    <a:pt x="329" y="274"/>
                  </a:cubicBezTo>
                  <a:cubicBezTo>
                    <a:pt x="331" y="276"/>
                    <a:pt x="328" y="273"/>
                    <a:pt x="331" y="276"/>
                  </a:cubicBezTo>
                  <a:cubicBezTo>
                    <a:pt x="333" y="279"/>
                    <a:pt x="331" y="278"/>
                    <a:pt x="333" y="280"/>
                  </a:cubicBezTo>
                  <a:cubicBezTo>
                    <a:pt x="336" y="281"/>
                    <a:pt x="338" y="279"/>
                    <a:pt x="339" y="282"/>
                  </a:cubicBezTo>
                  <a:cubicBezTo>
                    <a:pt x="341" y="284"/>
                    <a:pt x="339" y="280"/>
                    <a:pt x="341" y="284"/>
                  </a:cubicBezTo>
                  <a:cubicBezTo>
                    <a:pt x="342" y="289"/>
                    <a:pt x="340" y="287"/>
                    <a:pt x="342" y="289"/>
                  </a:cubicBezTo>
                  <a:cubicBezTo>
                    <a:pt x="344" y="291"/>
                    <a:pt x="344" y="291"/>
                    <a:pt x="344" y="291"/>
                  </a:cubicBezTo>
                  <a:cubicBezTo>
                    <a:pt x="345" y="292"/>
                    <a:pt x="346" y="292"/>
                    <a:pt x="347" y="292"/>
                  </a:cubicBezTo>
                  <a:cubicBezTo>
                    <a:pt x="347" y="292"/>
                    <a:pt x="350" y="292"/>
                    <a:pt x="351" y="291"/>
                  </a:cubicBezTo>
                  <a:cubicBezTo>
                    <a:pt x="352" y="290"/>
                    <a:pt x="351" y="287"/>
                    <a:pt x="352" y="285"/>
                  </a:cubicBezTo>
                  <a:cubicBezTo>
                    <a:pt x="352" y="283"/>
                    <a:pt x="350" y="279"/>
                    <a:pt x="350" y="279"/>
                  </a:cubicBezTo>
                  <a:cubicBezTo>
                    <a:pt x="350" y="279"/>
                    <a:pt x="350" y="279"/>
                    <a:pt x="349" y="277"/>
                  </a:cubicBezTo>
                  <a:cubicBezTo>
                    <a:pt x="349" y="276"/>
                    <a:pt x="345" y="275"/>
                    <a:pt x="344" y="271"/>
                  </a:cubicBezTo>
                  <a:cubicBezTo>
                    <a:pt x="344" y="268"/>
                    <a:pt x="346" y="266"/>
                    <a:pt x="346" y="266"/>
                  </a:cubicBezTo>
                  <a:cubicBezTo>
                    <a:pt x="346" y="266"/>
                    <a:pt x="347" y="265"/>
                    <a:pt x="349" y="264"/>
                  </a:cubicBezTo>
                  <a:cubicBezTo>
                    <a:pt x="351" y="264"/>
                    <a:pt x="353" y="262"/>
                    <a:pt x="353" y="262"/>
                  </a:cubicBezTo>
                  <a:cubicBezTo>
                    <a:pt x="354" y="261"/>
                    <a:pt x="355" y="261"/>
                    <a:pt x="356" y="261"/>
                  </a:cubicBezTo>
                  <a:cubicBezTo>
                    <a:pt x="357" y="260"/>
                    <a:pt x="357" y="260"/>
                    <a:pt x="358" y="259"/>
                  </a:cubicBezTo>
                  <a:cubicBezTo>
                    <a:pt x="361" y="257"/>
                    <a:pt x="362" y="256"/>
                    <a:pt x="364" y="255"/>
                  </a:cubicBezTo>
                  <a:cubicBezTo>
                    <a:pt x="366" y="253"/>
                    <a:pt x="367" y="253"/>
                    <a:pt x="369" y="252"/>
                  </a:cubicBezTo>
                  <a:cubicBezTo>
                    <a:pt x="369" y="251"/>
                    <a:pt x="369" y="250"/>
                    <a:pt x="369" y="249"/>
                  </a:cubicBezTo>
                  <a:cubicBezTo>
                    <a:pt x="369" y="249"/>
                    <a:pt x="369" y="248"/>
                    <a:pt x="369" y="247"/>
                  </a:cubicBezTo>
                  <a:cubicBezTo>
                    <a:pt x="369" y="246"/>
                    <a:pt x="369" y="244"/>
                    <a:pt x="369" y="244"/>
                  </a:cubicBezTo>
                  <a:cubicBezTo>
                    <a:pt x="369" y="244"/>
                    <a:pt x="371" y="249"/>
                    <a:pt x="369" y="246"/>
                  </a:cubicBezTo>
                  <a:cubicBezTo>
                    <a:pt x="367" y="243"/>
                    <a:pt x="367" y="241"/>
                    <a:pt x="367" y="240"/>
                  </a:cubicBezTo>
                  <a:cubicBezTo>
                    <a:pt x="367" y="239"/>
                    <a:pt x="364" y="234"/>
                    <a:pt x="364" y="234"/>
                  </a:cubicBezTo>
                  <a:cubicBezTo>
                    <a:pt x="364" y="234"/>
                    <a:pt x="365" y="233"/>
                    <a:pt x="366" y="233"/>
                  </a:cubicBezTo>
                  <a:cubicBezTo>
                    <a:pt x="366" y="233"/>
                    <a:pt x="368" y="230"/>
                    <a:pt x="370" y="233"/>
                  </a:cubicBezTo>
                  <a:cubicBezTo>
                    <a:pt x="371" y="236"/>
                    <a:pt x="371" y="236"/>
                    <a:pt x="371" y="236"/>
                  </a:cubicBezTo>
                  <a:cubicBezTo>
                    <a:pt x="376" y="234"/>
                    <a:pt x="378" y="234"/>
                    <a:pt x="383" y="232"/>
                  </a:cubicBezTo>
                  <a:cubicBezTo>
                    <a:pt x="383" y="232"/>
                    <a:pt x="385" y="226"/>
                    <a:pt x="387" y="226"/>
                  </a:cubicBezTo>
                  <a:cubicBezTo>
                    <a:pt x="388" y="226"/>
                    <a:pt x="391" y="222"/>
                    <a:pt x="391" y="222"/>
                  </a:cubicBezTo>
                  <a:cubicBezTo>
                    <a:pt x="390" y="221"/>
                    <a:pt x="390" y="220"/>
                    <a:pt x="390" y="219"/>
                  </a:cubicBezTo>
                  <a:cubicBezTo>
                    <a:pt x="390" y="218"/>
                    <a:pt x="390" y="217"/>
                    <a:pt x="391" y="216"/>
                  </a:cubicBezTo>
                  <a:cubicBezTo>
                    <a:pt x="392" y="215"/>
                    <a:pt x="393" y="215"/>
                    <a:pt x="394" y="214"/>
                  </a:cubicBezTo>
                  <a:cubicBezTo>
                    <a:pt x="395" y="214"/>
                    <a:pt x="396" y="214"/>
                    <a:pt x="397" y="214"/>
                  </a:cubicBezTo>
                  <a:cubicBezTo>
                    <a:pt x="397" y="214"/>
                    <a:pt x="396" y="212"/>
                    <a:pt x="400" y="213"/>
                  </a:cubicBezTo>
                  <a:cubicBezTo>
                    <a:pt x="405" y="213"/>
                    <a:pt x="406" y="213"/>
                    <a:pt x="408" y="213"/>
                  </a:cubicBezTo>
                  <a:cubicBezTo>
                    <a:pt x="410" y="214"/>
                    <a:pt x="407" y="213"/>
                    <a:pt x="410" y="214"/>
                  </a:cubicBezTo>
                  <a:cubicBezTo>
                    <a:pt x="412" y="214"/>
                    <a:pt x="415" y="214"/>
                    <a:pt x="415" y="214"/>
                  </a:cubicBezTo>
                  <a:cubicBezTo>
                    <a:pt x="417" y="213"/>
                    <a:pt x="418" y="213"/>
                    <a:pt x="420" y="212"/>
                  </a:cubicBezTo>
                  <a:cubicBezTo>
                    <a:pt x="420" y="212"/>
                    <a:pt x="421" y="210"/>
                    <a:pt x="422" y="209"/>
                  </a:cubicBezTo>
                  <a:cubicBezTo>
                    <a:pt x="423" y="208"/>
                    <a:pt x="422" y="204"/>
                    <a:pt x="422" y="204"/>
                  </a:cubicBezTo>
                  <a:cubicBezTo>
                    <a:pt x="422" y="204"/>
                    <a:pt x="422" y="203"/>
                    <a:pt x="420" y="200"/>
                  </a:cubicBezTo>
                  <a:cubicBezTo>
                    <a:pt x="417" y="198"/>
                    <a:pt x="416" y="196"/>
                    <a:pt x="416" y="196"/>
                  </a:cubicBezTo>
                  <a:cubicBezTo>
                    <a:pt x="416" y="196"/>
                    <a:pt x="414" y="191"/>
                    <a:pt x="415" y="190"/>
                  </a:cubicBezTo>
                  <a:cubicBezTo>
                    <a:pt x="417" y="188"/>
                    <a:pt x="417" y="186"/>
                    <a:pt x="417" y="186"/>
                  </a:cubicBezTo>
                  <a:cubicBezTo>
                    <a:pt x="420" y="186"/>
                    <a:pt x="422" y="186"/>
                    <a:pt x="425" y="185"/>
                  </a:cubicBezTo>
                  <a:cubicBezTo>
                    <a:pt x="425" y="185"/>
                    <a:pt x="426" y="182"/>
                    <a:pt x="430" y="182"/>
                  </a:cubicBezTo>
                  <a:cubicBezTo>
                    <a:pt x="434" y="182"/>
                    <a:pt x="430" y="181"/>
                    <a:pt x="434" y="182"/>
                  </a:cubicBezTo>
                  <a:cubicBezTo>
                    <a:pt x="438" y="182"/>
                    <a:pt x="438" y="182"/>
                    <a:pt x="440" y="182"/>
                  </a:cubicBezTo>
                  <a:cubicBezTo>
                    <a:pt x="441" y="182"/>
                    <a:pt x="443" y="182"/>
                    <a:pt x="443" y="182"/>
                  </a:cubicBezTo>
                  <a:cubicBezTo>
                    <a:pt x="443" y="182"/>
                    <a:pt x="448" y="179"/>
                    <a:pt x="445" y="183"/>
                  </a:cubicBezTo>
                  <a:cubicBezTo>
                    <a:pt x="442" y="188"/>
                    <a:pt x="443" y="184"/>
                    <a:pt x="442" y="188"/>
                  </a:cubicBezTo>
                  <a:cubicBezTo>
                    <a:pt x="441" y="192"/>
                    <a:pt x="440" y="191"/>
                    <a:pt x="441" y="192"/>
                  </a:cubicBezTo>
                  <a:cubicBezTo>
                    <a:pt x="442" y="194"/>
                    <a:pt x="446" y="194"/>
                    <a:pt x="446" y="194"/>
                  </a:cubicBezTo>
                  <a:cubicBezTo>
                    <a:pt x="448" y="194"/>
                    <a:pt x="448" y="194"/>
                    <a:pt x="449" y="193"/>
                  </a:cubicBezTo>
                  <a:cubicBezTo>
                    <a:pt x="451" y="193"/>
                    <a:pt x="452" y="193"/>
                    <a:pt x="454" y="193"/>
                  </a:cubicBezTo>
                  <a:cubicBezTo>
                    <a:pt x="460" y="198"/>
                    <a:pt x="463" y="199"/>
                    <a:pt x="463" y="199"/>
                  </a:cubicBezTo>
                  <a:cubicBezTo>
                    <a:pt x="464" y="199"/>
                    <a:pt x="465" y="199"/>
                    <a:pt x="467" y="198"/>
                  </a:cubicBezTo>
                  <a:cubicBezTo>
                    <a:pt x="468" y="198"/>
                    <a:pt x="468" y="198"/>
                    <a:pt x="469" y="198"/>
                  </a:cubicBezTo>
                  <a:cubicBezTo>
                    <a:pt x="470" y="198"/>
                    <a:pt x="470" y="198"/>
                    <a:pt x="471" y="197"/>
                  </a:cubicBezTo>
                  <a:cubicBezTo>
                    <a:pt x="472" y="196"/>
                    <a:pt x="472" y="194"/>
                    <a:pt x="472" y="194"/>
                  </a:cubicBezTo>
                  <a:cubicBezTo>
                    <a:pt x="472" y="194"/>
                    <a:pt x="471" y="192"/>
                    <a:pt x="467" y="192"/>
                  </a:cubicBezTo>
                  <a:cubicBezTo>
                    <a:pt x="462" y="192"/>
                    <a:pt x="462" y="192"/>
                    <a:pt x="462" y="192"/>
                  </a:cubicBezTo>
                  <a:cubicBezTo>
                    <a:pt x="461" y="191"/>
                    <a:pt x="460" y="190"/>
                    <a:pt x="459" y="189"/>
                  </a:cubicBezTo>
                  <a:cubicBezTo>
                    <a:pt x="459" y="189"/>
                    <a:pt x="459" y="187"/>
                    <a:pt x="458" y="187"/>
                  </a:cubicBezTo>
                  <a:cubicBezTo>
                    <a:pt x="456" y="186"/>
                    <a:pt x="454" y="185"/>
                    <a:pt x="454" y="185"/>
                  </a:cubicBezTo>
                  <a:cubicBezTo>
                    <a:pt x="453" y="184"/>
                    <a:pt x="453" y="184"/>
                    <a:pt x="452" y="184"/>
                  </a:cubicBezTo>
                  <a:cubicBezTo>
                    <a:pt x="452" y="182"/>
                    <a:pt x="452" y="182"/>
                    <a:pt x="453" y="180"/>
                  </a:cubicBezTo>
                  <a:cubicBezTo>
                    <a:pt x="454" y="180"/>
                    <a:pt x="454" y="180"/>
                    <a:pt x="455" y="179"/>
                  </a:cubicBezTo>
                  <a:cubicBezTo>
                    <a:pt x="453" y="178"/>
                    <a:pt x="452" y="178"/>
                    <a:pt x="451" y="176"/>
                  </a:cubicBezTo>
                  <a:cubicBezTo>
                    <a:pt x="450" y="175"/>
                    <a:pt x="450" y="175"/>
                    <a:pt x="450" y="174"/>
                  </a:cubicBezTo>
                  <a:cubicBezTo>
                    <a:pt x="451" y="174"/>
                    <a:pt x="451" y="173"/>
                    <a:pt x="452" y="173"/>
                  </a:cubicBezTo>
                  <a:cubicBezTo>
                    <a:pt x="451" y="170"/>
                    <a:pt x="450" y="168"/>
                    <a:pt x="449" y="165"/>
                  </a:cubicBezTo>
                  <a:cubicBezTo>
                    <a:pt x="446" y="163"/>
                    <a:pt x="444" y="161"/>
                    <a:pt x="441" y="159"/>
                  </a:cubicBezTo>
                  <a:cubicBezTo>
                    <a:pt x="438" y="158"/>
                    <a:pt x="436" y="157"/>
                    <a:pt x="433" y="156"/>
                  </a:cubicBezTo>
                  <a:cubicBezTo>
                    <a:pt x="429" y="153"/>
                    <a:pt x="428" y="152"/>
                    <a:pt x="424" y="149"/>
                  </a:cubicBezTo>
                  <a:cubicBezTo>
                    <a:pt x="424" y="149"/>
                    <a:pt x="424" y="143"/>
                    <a:pt x="423" y="142"/>
                  </a:cubicBezTo>
                  <a:cubicBezTo>
                    <a:pt x="420" y="141"/>
                    <a:pt x="414" y="137"/>
                    <a:pt x="414" y="137"/>
                  </a:cubicBezTo>
                  <a:cubicBezTo>
                    <a:pt x="413" y="135"/>
                    <a:pt x="412" y="134"/>
                    <a:pt x="411" y="132"/>
                  </a:cubicBezTo>
                  <a:cubicBezTo>
                    <a:pt x="411" y="130"/>
                    <a:pt x="411" y="128"/>
                    <a:pt x="412" y="126"/>
                  </a:cubicBezTo>
                  <a:cubicBezTo>
                    <a:pt x="412" y="126"/>
                    <a:pt x="408" y="130"/>
                    <a:pt x="407" y="132"/>
                  </a:cubicBezTo>
                  <a:cubicBezTo>
                    <a:pt x="406" y="134"/>
                    <a:pt x="406" y="134"/>
                    <a:pt x="405" y="136"/>
                  </a:cubicBezTo>
                  <a:cubicBezTo>
                    <a:pt x="403" y="138"/>
                    <a:pt x="402" y="140"/>
                    <a:pt x="402" y="140"/>
                  </a:cubicBezTo>
                  <a:cubicBezTo>
                    <a:pt x="400" y="139"/>
                    <a:pt x="399" y="139"/>
                    <a:pt x="397" y="138"/>
                  </a:cubicBezTo>
                  <a:cubicBezTo>
                    <a:pt x="397" y="138"/>
                    <a:pt x="393" y="136"/>
                    <a:pt x="392" y="135"/>
                  </a:cubicBezTo>
                  <a:cubicBezTo>
                    <a:pt x="391" y="134"/>
                    <a:pt x="389" y="131"/>
                    <a:pt x="389" y="131"/>
                  </a:cubicBezTo>
                  <a:cubicBezTo>
                    <a:pt x="388" y="129"/>
                    <a:pt x="388" y="127"/>
                    <a:pt x="388" y="125"/>
                  </a:cubicBezTo>
                  <a:cubicBezTo>
                    <a:pt x="388" y="125"/>
                    <a:pt x="385" y="124"/>
                    <a:pt x="382" y="123"/>
                  </a:cubicBezTo>
                  <a:cubicBezTo>
                    <a:pt x="378" y="122"/>
                    <a:pt x="378" y="122"/>
                    <a:pt x="378" y="122"/>
                  </a:cubicBezTo>
                  <a:cubicBezTo>
                    <a:pt x="377" y="120"/>
                    <a:pt x="376" y="119"/>
                    <a:pt x="375" y="118"/>
                  </a:cubicBezTo>
                  <a:cubicBezTo>
                    <a:pt x="375" y="118"/>
                    <a:pt x="374" y="116"/>
                    <a:pt x="372" y="117"/>
                  </a:cubicBezTo>
                  <a:cubicBezTo>
                    <a:pt x="370" y="117"/>
                    <a:pt x="366" y="117"/>
                    <a:pt x="366" y="117"/>
                  </a:cubicBezTo>
                  <a:cubicBezTo>
                    <a:pt x="363" y="117"/>
                    <a:pt x="361" y="117"/>
                    <a:pt x="358" y="117"/>
                  </a:cubicBezTo>
                  <a:cubicBezTo>
                    <a:pt x="356" y="118"/>
                    <a:pt x="355" y="117"/>
                    <a:pt x="355" y="120"/>
                  </a:cubicBezTo>
                  <a:cubicBezTo>
                    <a:pt x="355" y="123"/>
                    <a:pt x="355" y="123"/>
                    <a:pt x="355" y="125"/>
                  </a:cubicBezTo>
                  <a:cubicBezTo>
                    <a:pt x="355" y="127"/>
                    <a:pt x="357" y="125"/>
                    <a:pt x="355" y="127"/>
                  </a:cubicBezTo>
                  <a:cubicBezTo>
                    <a:pt x="353" y="129"/>
                    <a:pt x="353" y="126"/>
                    <a:pt x="353" y="129"/>
                  </a:cubicBezTo>
                  <a:cubicBezTo>
                    <a:pt x="353" y="133"/>
                    <a:pt x="351" y="132"/>
                    <a:pt x="353" y="135"/>
                  </a:cubicBezTo>
                  <a:cubicBezTo>
                    <a:pt x="354" y="138"/>
                    <a:pt x="356" y="140"/>
                    <a:pt x="356" y="140"/>
                  </a:cubicBezTo>
                  <a:cubicBezTo>
                    <a:pt x="356" y="140"/>
                    <a:pt x="357" y="139"/>
                    <a:pt x="359" y="142"/>
                  </a:cubicBezTo>
                  <a:cubicBezTo>
                    <a:pt x="361" y="145"/>
                    <a:pt x="361" y="142"/>
                    <a:pt x="361" y="145"/>
                  </a:cubicBezTo>
                  <a:cubicBezTo>
                    <a:pt x="362" y="147"/>
                    <a:pt x="365" y="147"/>
                    <a:pt x="362" y="148"/>
                  </a:cubicBezTo>
                  <a:cubicBezTo>
                    <a:pt x="359" y="150"/>
                    <a:pt x="360" y="150"/>
                    <a:pt x="357" y="150"/>
                  </a:cubicBezTo>
                  <a:cubicBezTo>
                    <a:pt x="354" y="151"/>
                    <a:pt x="357" y="149"/>
                    <a:pt x="354" y="151"/>
                  </a:cubicBezTo>
                  <a:cubicBezTo>
                    <a:pt x="351" y="153"/>
                    <a:pt x="349" y="152"/>
                    <a:pt x="351" y="154"/>
                  </a:cubicBezTo>
                  <a:cubicBezTo>
                    <a:pt x="353" y="157"/>
                    <a:pt x="351" y="154"/>
                    <a:pt x="353" y="157"/>
                  </a:cubicBezTo>
                  <a:cubicBezTo>
                    <a:pt x="356" y="160"/>
                    <a:pt x="358" y="156"/>
                    <a:pt x="356" y="160"/>
                  </a:cubicBezTo>
                  <a:cubicBezTo>
                    <a:pt x="353" y="163"/>
                    <a:pt x="354" y="161"/>
                    <a:pt x="353" y="163"/>
                  </a:cubicBezTo>
                  <a:cubicBezTo>
                    <a:pt x="352" y="165"/>
                    <a:pt x="354" y="163"/>
                    <a:pt x="352" y="165"/>
                  </a:cubicBezTo>
                  <a:cubicBezTo>
                    <a:pt x="351" y="167"/>
                    <a:pt x="356" y="167"/>
                    <a:pt x="351" y="168"/>
                  </a:cubicBezTo>
                  <a:cubicBezTo>
                    <a:pt x="345" y="168"/>
                    <a:pt x="344" y="169"/>
                    <a:pt x="343" y="167"/>
                  </a:cubicBezTo>
                  <a:cubicBezTo>
                    <a:pt x="342" y="166"/>
                    <a:pt x="341" y="164"/>
                    <a:pt x="341" y="164"/>
                  </a:cubicBezTo>
                  <a:cubicBezTo>
                    <a:pt x="340" y="161"/>
                    <a:pt x="339" y="160"/>
                    <a:pt x="338" y="158"/>
                  </a:cubicBezTo>
                  <a:cubicBezTo>
                    <a:pt x="338" y="157"/>
                    <a:pt x="337" y="156"/>
                    <a:pt x="337" y="155"/>
                  </a:cubicBezTo>
                  <a:cubicBezTo>
                    <a:pt x="328" y="151"/>
                    <a:pt x="329" y="151"/>
                    <a:pt x="326" y="151"/>
                  </a:cubicBezTo>
                  <a:cubicBezTo>
                    <a:pt x="323" y="150"/>
                    <a:pt x="328" y="151"/>
                    <a:pt x="323" y="150"/>
                  </a:cubicBezTo>
                  <a:cubicBezTo>
                    <a:pt x="318" y="150"/>
                    <a:pt x="316" y="148"/>
                    <a:pt x="311" y="147"/>
                  </a:cubicBezTo>
                  <a:cubicBezTo>
                    <a:pt x="307" y="146"/>
                    <a:pt x="306" y="145"/>
                    <a:pt x="304" y="144"/>
                  </a:cubicBezTo>
                  <a:cubicBezTo>
                    <a:pt x="303" y="143"/>
                    <a:pt x="302" y="143"/>
                    <a:pt x="301" y="141"/>
                  </a:cubicBezTo>
                  <a:cubicBezTo>
                    <a:pt x="301" y="140"/>
                    <a:pt x="299" y="139"/>
                    <a:pt x="295" y="138"/>
                  </a:cubicBezTo>
                  <a:cubicBezTo>
                    <a:pt x="290" y="136"/>
                    <a:pt x="295" y="138"/>
                    <a:pt x="290" y="136"/>
                  </a:cubicBezTo>
                  <a:cubicBezTo>
                    <a:pt x="286" y="135"/>
                    <a:pt x="285" y="135"/>
                    <a:pt x="285" y="133"/>
                  </a:cubicBezTo>
                  <a:cubicBezTo>
                    <a:pt x="284" y="130"/>
                    <a:pt x="284" y="127"/>
                    <a:pt x="284" y="127"/>
                  </a:cubicBezTo>
                  <a:cubicBezTo>
                    <a:pt x="284" y="127"/>
                    <a:pt x="287" y="126"/>
                    <a:pt x="289" y="123"/>
                  </a:cubicBezTo>
                  <a:cubicBezTo>
                    <a:pt x="292" y="121"/>
                    <a:pt x="291" y="121"/>
                    <a:pt x="293" y="120"/>
                  </a:cubicBezTo>
                  <a:cubicBezTo>
                    <a:pt x="295" y="119"/>
                    <a:pt x="298" y="118"/>
                    <a:pt x="299" y="117"/>
                  </a:cubicBezTo>
                  <a:cubicBezTo>
                    <a:pt x="301" y="116"/>
                    <a:pt x="301" y="114"/>
                    <a:pt x="302" y="114"/>
                  </a:cubicBezTo>
                  <a:cubicBezTo>
                    <a:pt x="304" y="113"/>
                    <a:pt x="305" y="113"/>
                    <a:pt x="307" y="112"/>
                  </a:cubicBezTo>
                  <a:cubicBezTo>
                    <a:pt x="309" y="111"/>
                    <a:pt x="310" y="109"/>
                    <a:pt x="310" y="109"/>
                  </a:cubicBezTo>
                  <a:cubicBezTo>
                    <a:pt x="312" y="108"/>
                    <a:pt x="312" y="108"/>
                    <a:pt x="314" y="107"/>
                  </a:cubicBezTo>
                  <a:cubicBezTo>
                    <a:pt x="315" y="106"/>
                    <a:pt x="315" y="106"/>
                    <a:pt x="316" y="106"/>
                  </a:cubicBezTo>
                  <a:cubicBezTo>
                    <a:pt x="316" y="106"/>
                    <a:pt x="319" y="106"/>
                    <a:pt x="320" y="105"/>
                  </a:cubicBezTo>
                  <a:cubicBezTo>
                    <a:pt x="321" y="103"/>
                    <a:pt x="324" y="99"/>
                    <a:pt x="324" y="99"/>
                  </a:cubicBezTo>
                  <a:cubicBezTo>
                    <a:pt x="325" y="99"/>
                    <a:pt x="326" y="99"/>
                    <a:pt x="327" y="98"/>
                  </a:cubicBezTo>
                  <a:cubicBezTo>
                    <a:pt x="327" y="98"/>
                    <a:pt x="330" y="98"/>
                    <a:pt x="332" y="98"/>
                  </a:cubicBezTo>
                  <a:cubicBezTo>
                    <a:pt x="333" y="97"/>
                    <a:pt x="337" y="93"/>
                    <a:pt x="339" y="93"/>
                  </a:cubicBezTo>
                  <a:cubicBezTo>
                    <a:pt x="340" y="93"/>
                    <a:pt x="343" y="91"/>
                    <a:pt x="343" y="91"/>
                  </a:cubicBezTo>
                  <a:cubicBezTo>
                    <a:pt x="343" y="90"/>
                    <a:pt x="343" y="90"/>
                    <a:pt x="344" y="89"/>
                  </a:cubicBezTo>
                  <a:cubicBezTo>
                    <a:pt x="344" y="89"/>
                    <a:pt x="342" y="88"/>
                    <a:pt x="341" y="87"/>
                  </a:cubicBezTo>
                  <a:cubicBezTo>
                    <a:pt x="340" y="85"/>
                    <a:pt x="341" y="87"/>
                    <a:pt x="339" y="83"/>
                  </a:cubicBezTo>
                  <a:cubicBezTo>
                    <a:pt x="336" y="79"/>
                    <a:pt x="336" y="76"/>
                    <a:pt x="333" y="75"/>
                  </a:cubicBezTo>
                  <a:cubicBezTo>
                    <a:pt x="331" y="75"/>
                    <a:pt x="334" y="74"/>
                    <a:pt x="330" y="75"/>
                  </a:cubicBezTo>
                  <a:cubicBezTo>
                    <a:pt x="327" y="76"/>
                    <a:pt x="330" y="74"/>
                    <a:pt x="326" y="76"/>
                  </a:cubicBezTo>
                  <a:cubicBezTo>
                    <a:pt x="323" y="78"/>
                    <a:pt x="326" y="75"/>
                    <a:pt x="323" y="78"/>
                  </a:cubicBezTo>
                  <a:cubicBezTo>
                    <a:pt x="320" y="81"/>
                    <a:pt x="321" y="78"/>
                    <a:pt x="320" y="81"/>
                  </a:cubicBezTo>
                  <a:cubicBezTo>
                    <a:pt x="320" y="84"/>
                    <a:pt x="318" y="86"/>
                    <a:pt x="318" y="86"/>
                  </a:cubicBezTo>
                  <a:cubicBezTo>
                    <a:pt x="318" y="86"/>
                    <a:pt x="317" y="88"/>
                    <a:pt x="315" y="88"/>
                  </a:cubicBezTo>
                  <a:cubicBezTo>
                    <a:pt x="314" y="88"/>
                    <a:pt x="311" y="87"/>
                    <a:pt x="311" y="87"/>
                  </a:cubicBezTo>
                  <a:cubicBezTo>
                    <a:pt x="310" y="86"/>
                    <a:pt x="310" y="85"/>
                    <a:pt x="309" y="83"/>
                  </a:cubicBezTo>
                  <a:cubicBezTo>
                    <a:pt x="309" y="82"/>
                    <a:pt x="309" y="82"/>
                    <a:pt x="310" y="80"/>
                  </a:cubicBezTo>
                  <a:cubicBezTo>
                    <a:pt x="310" y="79"/>
                    <a:pt x="309" y="79"/>
                    <a:pt x="309" y="78"/>
                  </a:cubicBezTo>
                  <a:cubicBezTo>
                    <a:pt x="305" y="81"/>
                    <a:pt x="307" y="80"/>
                    <a:pt x="305" y="81"/>
                  </a:cubicBezTo>
                  <a:cubicBezTo>
                    <a:pt x="303" y="82"/>
                    <a:pt x="306" y="84"/>
                    <a:pt x="303" y="82"/>
                  </a:cubicBezTo>
                  <a:cubicBezTo>
                    <a:pt x="299" y="80"/>
                    <a:pt x="297" y="79"/>
                    <a:pt x="297" y="79"/>
                  </a:cubicBezTo>
                  <a:cubicBezTo>
                    <a:pt x="297" y="77"/>
                    <a:pt x="297" y="77"/>
                    <a:pt x="298" y="75"/>
                  </a:cubicBezTo>
                  <a:cubicBezTo>
                    <a:pt x="298" y="75"/>
                    <a:pt x="304" y="81"/>
                    <a:pt x="299" y="73"/>
                  </a:cubicBezTo>
                  <a:cubicBezTo>
                    <a:pt x="294" y="65"/>
                    <a:pt x="291" y="66"/>
                    <a:pt x="291" y="66"/>
                  </a:cubicBezTo>
                  <a:cubicBezTo>
                    <a:pt x="291" y="66"/>
                    <a:pt x="288" y="67"/>
                    <a:pt x="286" y="66"/>
                  </a:cubicBezTo>
                  <a:cubicBezTo>
                    <a:pt x="284" y="66"/>
                    <a:pt x="284" y="66"/>
                    <a:pt x="284" y="66"/>
                  </a:cubicBezTo>
                  <a:cubicBezTo>
                    <a:pt x="284" y="66"/>
                    <a:pt x="286" y="62"/>
                    <a:pt x="282" y="66"/>
                  </a:cubicBezTo>
                  <a:cubicBezTo>
                    <a:pt x="278" y="69"/>
                    <a:pt x="278" y="67"/>
                    <a:pt x="278" y="69"/>
                  </a:cubicBezTo>
                  <a:cubicBezTo>
                    <a:pt x="278" y="71"/>
                    <a:pt x="278" y="71"/>
                    <a:pt x="280" y="74"/>
                  </a:cubicBezTo>
                  <a:cubicBezTo>
                    <a:pt x="281" y="77"/>
                    <a:pt x="276" y="74"/>
                    <a:pt x="281" y="77"/>
                  </a:cubicBezTo>
                  <a:cubicBezTo>
                    <a:pt x="286" y="80"/>
                    <a:pt x="286" y="76"/>
                    <a:pt x="286" y="80"/>
                  </a:cubicBezTo>
                  <a:cubicBezTo>
                    <a:pt x="285" y="84"/>
                    <a:pt x="287" y="81"/>
                    <a:pt x="285" y="84"/>
                  </a:cubicBezTo>
                  <a:cubicBezTo>
                    <a:pt x="283" y="86"/>
                    <a:pt x="284" y="86"/>
                    <a:pt x="284" y="86"/>
                  </a:cubicBezTo>
                  <a:cubicBezTo>
                    <a:pt x="284" y="86"/>
                    <a:pt x="283" y="88"/>
                    <a:pt x="281" y="88"/>
                  </a:cubicBezTo>
                  <a:cubicBezTo>
                    <a:pt x="280" y="88"/>
                    <a:pt x="283" y="88"/>
                    <a:pt x="280" y="88"/>
                  </a:cubicBezTo>
                  <a:cubicBezTo>
                    <a:pt x="277" y="88"/>
                    <a:pt x="278" y="85"/>
                    <a:pt x="275" y="84"/>
                  </a:cubicBezTo>
                  <a:cubicBezTo>
                    <a:pt x="272" y="83"/>
                    <a:pt x="275" y="81"/>
                    <a:pt x="270" y="84"/>
                  </a:cubicBezTo>
                  <a:cubicBezTo>
                    <a:pt x="265" y="87"/>
                    <a:pt x="265" y="87"/>
                    <a:pt x="265" y="87"/>
                  </a:cubicBezTo>
                  <a:cubicBezTo>
                    <a:pt x="265" y="87"/>
                    <a:pt x="267" y="88"/>
                    <a:pt x="264" y="88"/>
                  </a:cubicBezTo>
                  <a:cubicBezTo>
                    <a:pt x="261" y="88"/>
                    <a:pt x="262" y="88"/>
                    <a:pt x="260" y="88"/>
                  </a:cubicBezTo>
                  <a:cubicBezTo>
                    <a:pt x="257" y="87"/>
                    <a:pt x="256" y="87"/>
                    <a:pt x="254" y="87"/>
                  </a:cubicBezTo>
                  <a:cubicBezTo>
                    <a:pt x="252" y="87"/>
                    <a:pt x="256" y="87"/>
                    <a:pt x="250" y="87"/>
                  </a:cubicBezTo>
                  <a:cubicBezTo>
                    <a:pt x="244" y="87"/>
                    <a:pt x="243" y="86"/>
                    <a:pt x="243" y="86"/>
                  </a:cubicBezTo>
                  <a:cubicBezTo>
                    <a:pt x="242" y="85"/>
                    <a:pt x="242" y="84"/>
                    <a:pt x="241" y="83"/>
                  </a:cubicBezTo>
                  <a:cubicBezTo>
                    <a:pt x="236" y="84"/>
                    <a:pt x="238" y="81"/>
                    <a:pt x="236" y="84"/>
                  </a:cubicBezTo>
                  <a:cubicBezTo>
                    <a:pt x="233" y="86"/>
                    <a:pt x="235" y="85"/>
                    <a:pt x="233" y="86"/>
                  </a:cubicBezTo>
                  <a:cubicBezTo>
                    <a:pt x="232" y="88"/>
                    <a:pt x="233" y="83"/>
                    <a:pt x="232" y="88"/>
                  </a:cubicBezTo>
                  <a:cubicBezTo>
                    <a:pt x="231" y="93"/>
                    <a:pt x="232" y="91"/>
                    <a:pt x="231" y="93"/>
                  </a:cubicBezTo>
                  <a:cubicBezTo>
                    <a:pt x="229" y="95"/>
                    <a:pt x="230" y="94"/>
                    <a:pt x="228" y="96"/>
                  </a:cubicBezTo>
                  <a:cubicBezTo>
                    <a:pt x="227" y="99"/>
                    <a:pt x="227" y="99"/>
                    <a:pt x="227" y="99"/>
                  </a:cubicBezTo>
                  <a:cubicBezTo>
                    <a:pt x="226" y="97"/>
                    <a:pt x="225" y="97"/>
                    <a:pt x="225" y="95"/>
                  </a:cubicBezTo>
                  <a:cubicBezTo>
                    <a:pt x="224" y="94"/>
                    <a:pt x="224" y="94"/>
                    <a:pt x="224" y="93"/>
                  </a:cubicBezTo>
                  <a:cubicBezTo>
                    <a:pt x="223" y="92"/>
                    <a:pt x="223" y="93"/>
                    <a:pt x="221" y="92"/>
                  </a:cubicBezTo>
                  <a:cubicBezTo>
                    <a:pt x="218" y="92"/>
                    <a:pt x="223" y="91"/>
                    <a:pt x="215" y="92"/>
                  </a:cubicBezTo>
                  <a:cubicBezTo>
                    <a:pt x="207" y="93"/>
                    <a:pt x="207" y="93"/>
                    <a:pt x="207" y="93"/>
                  </a:cubicBezTo>
                  <a:cubicBezTo>
                    <a:pt x="207" y="93"/>
                    <a:pt x="214" y="94"/>
                    <a:pt x="204" y="94"/>
                  </a:cubicBezTo>
                  <a:cubicBezTo>
                    <a:pt x="194" y="93"/>
                    <a:pt x="199" y="91"/>
                    <a:pt x="199" y="91"/>
                  </a:cubicBezTo>
                  <a:cubicBezTo>
                    <a:pt x="199" y="91"/>
                    <a:pt x="197" y="90"/>
                    <a:pt x="195" y="90"/>
                  </a:cubicBezTo>
                  <a:cubicBezTo>
                    <a:pt x="194" y="90"/>
                    <a:pt x="195" y="89"/>
                    <a:pt x="192" y="89"/>
                  </a:cubicBezTo>
                  <a:cubicBezTo>
                    <a:pt x="189" y="90"/>
                    <a:pt x="192" y="88"/>
                    <a:pt x="189" y="90"/>
                  </a:cubicBezTo>
                  <a:cubicBezTo>
                    <a:pt x="186" y="91"/>
                    <a:pt x="188" y="91"/>
                    <a:pt x="186" y="91"/>
                  </a:cubicBezTo>
                  <a:cubicBezTo>
                    <a:pt x="184" y="91"/>
                    <a:pt x="189" y="92"/>
                    <a:pt x="184" y="91"/>
                  </a:cubicBezTo>
                  <a:cubicBezTo>
                    <a:pt x="179" y="91"/>
                    <a:pt x="176" y="90"/>
                    <a:pt x="175" y="89"/>
                  </a:cubicBezTo>
                  <a:cubicBezTo>
                    <a:pt x="175" y="88"/>
                    <a:pt x="177" y="87"/>
                    <a:pt x="175" y="88"/>
                  </a:cubicBezTo>
                  <a:cubicBezTo>
                    <a:pt x="173" y="89"/>
                    <a:pt x="168" y="91"/>
                    <a:pt x="168" y="91"/>
                  </a:cubicBezTo>
                  <a:close/>
                  <a:moveTo>
                    <a:pt x="235" y="82"/>
                  </a:moveTo>
                  <a:cubicBezTo>
                    <a:pt x="235" y="82"/>
                    <a:pt x="235" y="82"/>
                    <a:pt x="239" y="81"/>
                  </a:cubicBezTo>
                  <a:cubicBezTo>
                    <a:pt x="243" y="80"/>
                    <a:pt x="239" y="81"/>
                    <a:pt x="240" y="80"/>
                  </a:cubicBezTo>
                  <a:cubicBezTo>
                    <a:pt x="242" y="79"/>
                    <a:pt x="242" y="80"/>
                    <a:pt x="242" y="80"/>
                  </a:cubicBezTo>
                  <a:cubicBezTo>
                    <a:pt x="242" y="81"/>
                    <a:pt x="243" y="81"/>
                    <a:pt x="243" y="82"/>
                  </a:cubicBezTo>
                  <a:cubicBezTo>
                    <a:pt x="243" y="82"/>
                    <a:pt x="243" y="84"/>
                    <a:pt x="245" y="83"/>
                  </a:cubicBezTo>
                  <a:cubicBezTo>
                    <a:pt x="247" y="83"/>
                    <a:pt x="250" y="84"/>
                    <a:pt x="252" y="84"/>
                  </a:cubicBezTo>
                  <a:cubicBezTo>
                    <a:pt x="254" y="84"/>
                    <a:pt x="253" y="84"/>
                    <a:pt x="256" y="84"/>
                  </a:cubicBezTo>
                  <a:cubicBezTo>
                    <a:pt x="256" y="84"/>
                    <a:pt x="258" y="81"/>
                    <a:pt x="260" y="80"/>
                  </a:cubicBezTo>
                  <a:cubicBezTo>
                    <a:pt x="262" y="78"/>
                    <a:pt x="260" y="80"/>
                    <a:pt x="260" y="80"/>
                  </a:cubicBezTo>
                  <a:cubicBezTo>
                    <a:pt x="260" y="80"/>
                    <a:pt x="260" y="80"/>
                    <a:pt x="262" y="79"/>
                  </a:cubicBezTo>
                  <a:cubicBezTo>
                    <a:pt x="265" y="78"/>
                    <a:pt x="262" y="79"/>
                    <a:pt x="264" y="78"/>
                  </a:cubicBezTo>
                  <a:cubicBezTo>
                    <a:pt x="265" y="78"/>
                    <a:pt x="263" y="76"/>
                    <a:pt x="263" y="76"/>
                  </a:cubicBezTo>
                  <a:cubicBezTo>
                    <a:pt x="262" y="76"/>
                    <a:pt x="262" y="75"/>
                    <a:pt x="260" y="75"/>
                  </a:cubicBezTo>
                  <a:cubicBezTo>
                    <a:pt x="260" y="75"/>
                    <a:pt x="255" y="74"/>
                    <a:pt x="254" y="74"/>
                  </a:cubicBezTo>
                  <a:cubicBezTo>
                    <a:pt x="253" y="73"/>
                    <a:pt x="252" y="73"/>
                    <a:pt x="252" y="73"/>
                  </a:cubicBezTo>
                  <a:cubicBezTo>
                    <a:pt x="252" y="73"/>
                    <a:pt x="250" y="72"/>
                    <a:pt x="249" y="71"/>
                  </a:cubicBezTo>
                  <a:cubicBezTo>
                    <a:pt x="247" y="70"/>
                    <a:pt x="249" y="71"/>
                    <a:pt x="248" y="70"/>
                  </a:cubicBezTo>
                  <a:cubicBezTo>
                    <a:pt x="247" y="68"/>
                    <a:pt x="246" y="69"/>
                    <a:pt x="246" y="69"/>
                  </a:cubicBezTo>
                  <a:cubicBezTo>
                    <a:pt x="246" y="69"/>
                    <a:pt x="246" y="69"/>
                    <a:pt x="246" y="68"/>
                  </a:cubicBezTo>
                  <a:cubicBezTo>
                    <a:pt x="247" y="66"/>
                    <a:pt x="246" y="68"/>
                    <a:pt x="247" y="65"/>
                  </a:cubicBezTo>
                  <a:cubicBezTo>
                    <a:pt x="247" y="65"/>
                    <a:pt x="245" y="65"/>
                    <a:pt x="244" y="64"/>
                  </a:cubicBezTo>
                  <a:cubicBezTo>
                    <a:pt x="243" y="63"/>
                    <a:pt x="244" y="64"/>
                    <a:pt x="243" y="63"/>
                  </a:cubicBezTo>
                  <a:cubicBezTo>
                    <a:pt x="241" y="61"/>
                    <a:pt x="242" y="63"/>
                    <a:pt x="241" y="60"/>
                  </a:cubicBezTo>
                  <a:cubicBezTo>
                    <a:pt x="239" y="58"/>
                    <a:pt x="241" y="60"/>
                    <a:pt x="239" y="61"/>
                  </a:cubicBezTo>
                  <a:cubicBezTo>
                    <a:pt x="238" y="61"/>
                    <a:pt x="239" y="61"/>
                    <a:pt x="237" y="62"/>
                  </a:cubicBezTo>
                  <a:cubicBezTo>
                    <a:pt x="238" y="62"/>
                    <a:pt x="238" y="63"/>
                    <a:pt x="239" y="63"/>
                  </a:cubicBezTo>
                  <a:cubicBezTo>
                    <a:pt x="239" y="64"/>
                    <a:pt x="240" y="64"/>
                    <a:pt x="240" y="64"/>
                  </a:cubicBezTo>
                  <a:cubicBezTo>
                    <a:pt x="241" y="65"/>
                    <a:pt x="241" y="65"/>
                    <a:pt x="241" y="65"/>
                  </a:cubicBezTo>
                  <a:cubicBezTo>
                    <a:pt x="242" y="66"/>
                    <a:pt x="242" y="67"/>
                    <a:pt x="242" y="68"/>
                  </a:cubicBezTo>
                  <a:cubicBezTo>
                    <a:pt x="242" y="68"/>
                    <a:pt x="241" y="68"/>
                    <a:pt x="241" y="69"/>
                  </a:cubicBezTo>
                  <a:cubicBezTo>
                    <a:pt x="239" y="69"/>
                    <a:pt x="238" y="69"/>
                    <a:pt x="237" y="70"/>
                  </a:cubicBezTo>
                  <a:cubicBezTo>
                    <a:pt x="237" y="70"/>
                    <a:pt x="234" y="69"/>
                    <a:pt x="234" y="67"/>
                  </a:cubicBezTo>
                  <a:cubicBezTo>
                    <a:pt x="233" y="65"/>
                    <a:pt x="234" y="67"/>
                    <a:pt x="236" y="64"/>
                  </a:cubicBezTo>
                  <a:cubicBezTo>
                    <a:pt x="238" y="61"/>
                    <a:pt x="236" y="64"/>
                    <a:pt x="235" y="62"/>
                  </a:cubicBezTo>
                  <a:cubicBezTo>
                    <a:pt x="235" y="61"/>
                    <a:pt x="234" y="62"/>
                    <a:pt x="233" y="62"/>
                  </a:cubicBezTo>
                  <a:cubicBezTo>
                    <a:pt x="231" y="62"/>
                    <a:pt x="231" y="62"/>
                    <a:pt x="231" y="62"/>
                  </a:cubicBezTo>
                  <a:cubicBezTo>
                    <a:pt x="230" y="63"/>
                    <a:pt x="230" y="64"/>
                    <a:pt x="229" y="65"/>
                  </a:cubicBezTo>
                  <a:cubicBezTo>
                    <a:pt x="229" y="65"/>
                    <a:pt x="228" y="65"/>
                    <a:pt x="227" y="65"/>
                  </a:cubicBezTo>
                  <a:cubicBezTo>
                    <a:pt x="227" y="65"/>
                    <a:pt x="227" y="65"/>
                    <a:pt x="226" y="64"/>
                  </a:cubicBezTo>
                  <a:cubicBezTo>
                    <a:pt x="226" y="64"/>
                    <a:pt x="226" y="64"/>
                    <a:pt x="226" y="64"/>
                  </a:cubicBezTo>
                  <a:cubicBezTo>
                    <a:pt x="226" y="64"/>
                    <a:pt x="226" y="64"/>
                    <a:pt x="226" y="64"/>
                  </a:cubicBezTo>
                  <a:cubicBezTo>
                    <a:pt x="225" y="63"/>
                    <a:pt x="223" y="63"/>
                    <a:pt x="223" y="63"/>
                  </a:cubicBezTo>
                  <a:cubicBezTo>
                    <a:pt x="222" y="64"/>
                    <a:pt x="222" y="64"/>
                    <a:pt x="221" y="64"/>
                  </a:cubicBezTo>
                  <a:cubicBezTo>
                    <a:pt x="222" y="65"/>
                    <a:pt x="222" y="65"/>
                    <a:pt x="223" y="66"/>
                  </a:cubicBezTo>
                  <a:cubicBezTo>
                    <a:pt x="222" y="66"/>
                    <a:pt x="222" y="67"/>
                    <a:pt x="221" y="68"/>
                  </a:cubicBezTo>
                  <a:cubicBezTo>
                    <a:pt x="221" y="68"/>
                    <a:pt x="218" y="68"/>
                    <a:pt x="217" y="67"/>
                  </a:cubicBezTo>
                  <a:cubicBezTo>
                    <a:pt x="216" y="66"/>
                    <a:pt x="216" y="65"/>
                    <a:pt x="216" y="65"/>
                  </a:cubicBezTo>
                  <a:cubicBezTo>
                    <a:pt x="216" y="65"/>
                    <a:pt x="216" y="65"/>
                    <a:pt x="217" y="64"/>
                  </a:cubicBezTo>
                  <a:cubicBezTo>
                    <a:pt x="218" y="62"/>
                    <a:pt x="217" y="64"/>
                    <a:pt x="216" y="63"/>
                  </a:cubicBezTo>
                  <a:cubicBezTo>
                    <a:pt x="216" y="62"/>
                    <a:pt x="216" y="63"/>
                    <a:pt x="215" y="63"/>
                  </a:cubicBezTo>
                  <a:cubicBezTo>
                    <a:pt x="214" y="64"/>
                    <a:pt x="213" y="65"/>
                    <a:pt x="213" y="65"/>
                  </a:cubicBezTo>
                  <a:cubicBezTo>
                    <a:pt x="211" y="65"/>
                    <a:pt x="210" y="65"/>
                    <a:pt x="209" y="65"/>
                  </a:cubicBezTo>
                  <a:cubicBezTo>
                    <a:pt x="208" y="65"/>
                    <a:pt x="208" y="64"/>
                    <a:pt x="208" y="64"/>
                  </a:cubicBezTo>
                  <a:cubicBezTo>
                    <a:pt x="208" y="64"/>
                    <a:pt x="208" y="64"/>
                    <a:pt x="208" y="63"/>
                  </a:cubicBezTo>
                  <a:cubicBezTo>
                    <a:pt x="208" y="62"/>
                    <a:pt x="208" y="63"/>
                    <a:pt x="208" y="60"/>
                  </a:cubicBezTo>
                  <a:cubicBezTo>
                    <a:pt x="209" y="56"/>
                    <a:pt x="208" y="60"/>
                    <a:pt x="207" y="60"/>
                  </a:cubicBezTo>
                  <a:cubicBezTo>
                    <a:pt x="205" y="60"/>
                    <a:pt x="207" y="60"/>
                    <a:pt x="205" y="60"/>
                  </a:cubicBezTo>
                  <a:cubicBezTo>
                    <a:pt x="204" y="60"/>
                    <a:pt x="203" y="61"/>
                    <a:pt x="203" y="61"/>
                  </a:cubicBezTo>
                  <a:cubicBezTo>
                    <a:pt x="203" y="61"/>
                    <a:pt x="202" y="61"/>
                    <a:pt x="202" y="62"/>
                  </a:cubicBezTo>
                  <a:cubicBezTo>
                    <a:pt x="201" y="62"/>
                    <a:pt x="200" y="62"/>
                    <a:pt x="200" y="62"/>
                  </a:cubicBezTo>
                  <a:cubicBezTo>
                    <a:pt x="199" y="63"/>
                    <a:pt x="198" y="63"/>
                    <a:pt x="197" y="63"/>
                  </a:cubicBezTo>
                  <a:cubicBezTo>
                    <a:pt x="197" y="63"/>
                    <a:pt x="194" y="63"/>
                    <a:pt x="193" y="62"/>
                  </a:cubicBezTo>
                  <a:cubicBezTo>
                    <a:pt x="192" y="62"/>
                    <a:pt x="190" y="63"/>
                    <a:pt x="188" y="62"/>
                  </a:cubicBezTo>
                  <a:cubicBezTo>
                    <a:pt x="186" y="62"/>
                    <a:pt x="187" y="63"/>
                    <a:pt x="185" y="63"/>
                  </a:cubicBezTo>
                  <a:cubicBezTo>
                    <a:pt x="184" y="63"/>
                    <a:pt x="185" y="63"/>
                    <a:pt x="184" y="64"/>
                  </a:cubicBezTo>
                  <a:cubicBezTo>
                    <a:pt x="183" y="64"/>
                    <a:pt x="181" y="65"/>
                    <a:pt x="180" y="65"/>
                  </a:cubicBezTo>
                  <a:cubicBezTo>
                    <a:pt x="179" y="66"/>
                    <a:pt x="178" y="66"/>
                    <a:pt x="178" y="66"/>
                  </a:cubicBezTo>
                  <a:cubicBezTo>
                    <a:pt x="177" y="68"/>
                    <a:pt x="177" y="68"/>
                    <a:pt x="176" y="69"/>
                  </a:cubicBezTo>
                  <a:cubicBezTo>
                    <a:pt x="175" y="71"/>
                    <a:pt x="174" y="72"/>
                    <a:pt x="173" y="73"/>
                  </a:cubicBezTo>
                  <a:cubicBezTo>
                    <a:pt x="173" y="75"/>
                    <a:pt x="173" y="76"/>
                    <a:pt x="173" y="77"/>
                  </a:cubicBezTo>
                  <a:cubicBezTo>
                    <a:pt x="173" y="77"/>
                    <a:pt x="176" y="79"/>
                    <a:pt x="180" y="79"/>
                  </a:cubicBezTo>
                  <a:cubicBezTo>
                    <a:pt x="184" y="79"/>
                    <a:pt x="180" y="79"/>
                    <a:pt x="183" y="78"/>
                  </a:cubicBezTo>
                  <a:cubicBezTo>
                    <a:pt x="186" y="77"/>
                    <a:pt x="183" y="78"/>
                    <a:pt x="187" y="78"/>
                  </a:cubicBezTo>
                  <a:cubicBezTo>
                    <a:pt x="190" y="77"/>
                    <a:pt x="187" y="78"/>
                    <a:pt x="190" y="77"/>
                  </a:cubicBezTo>
                  <a:cubicBezTo>
                    <a:pt x="192" y="77"/>
                    <a:pt x="190" y="77"/>
                    <a:pt x="191" y="77"/>
                  </a:cubicBezTo>
                  <a:cubicBezTo>
                    <a:pt x="192" y="77"/>
                    <a:pt x="194" y="78"/>
                    <a:pt x="194" y="78"/>
                  </a:cubicBezTo>
                  <a:cubicBezTo>
                    <a:pt x="194" y="78"/>
                    <a:pt x="198" y="79"/>
                    <a:pt x="200" y="78"/>
                  </a:cubicBezTo>
                  <a:cubicBezTo>
                    <a:pt x="203" y="78"/>
                    <a:pt x="200" y="78"/>
                    <a:pt x="202" y="78"/>
                  </a:cubicBezTo>
                  <a:cubicBezTo>
                    <a:pt x="204" y="78"/>
                    <a:pt x="204" y="78"/>
                    <a:pt x="206" y="77"/>
                  </a:cubicBezTo>
                  <a:cubicBezTo>
                    <a:pt x="208" y="77"/>
                    <a:pt x="209" y="77"/>
                    <a:pt x="212" y="76"/>
                  </a:cubicBezTo>
                  <a:cubicBezTo>
                    <a:pt x="215" y="76"/>
                    <a:pt x="216" y="76"/>
                    <a:pt x="216" y="76"/>
                  </a:cubicBezTo>
                  <a:cubicBezTo>
                    <a:pt x="217" y="76"/>
                    <a:pt x="217" y="76"/>
                    <a:pt x="217" y="77"/>
                  </a:cubicBezTo>
                  <a:cubicBezTo>
                    <a:pt x="216" y="78"/>
                    <a:pt x="216" y="78"/>
                    <a:pt x="215" y="80"/>
                  </a:cubicBezTo>
                  <a:cubicBezTo>
                    <a:pt x="214" y="80"/>
                    <a:pt x="214" y="80"/>
                    <a:pt x="213" y="80"/>
                  </a:cubicBezTo>
                  <a:cubicBezTo>
                    <a:pt x="213" y="80"/>
                    <a:pt x="205" y="81"/>
                    <a:pt x="204" y="81"/>
                  </a:cubicBezTo>
                  <a:cubicBezTo>
                    <a:pt x="203" y="82"/>
                    <a:pt x="202" y="82"/>
                    <a:pt x="202" y="82"/>
                  </a:cubicBezTo>
                  <a:cubicBezTo>
                    <a:pt x="202" y="83"/>
                    <a:pt x="202" y="83"/>
                    <a:pt x="202" y="84"/>
                  </a:cubicBezTo>
                  <a:cubicBezTo>
                    <a:pt x="202" y="85"/>
                    <a:pt x="203" y="85"/>
                    <a:pt x="204" y="86"/>
                  </a:cubicBezTo>
                  <a:cubicBezTo>
                    <a:pt x="207" y="86"/>
                    <a:pt x="208" y="86"/>
                    <a:pt x="211" y="87"/>
                  </a:cubicBezTo>
                  <a:cubicBezTo>
                    <a:pt x="213" y="87"/>
                    <a:pt x="214" y="87"/>
                    <a:pt x="216" y="88"/>
                  </a:cubicBezTo>
                  <a:cubicBezTo>
                    <a:pt x="218" y="87"/>
                    <a:pt x="219" y="87"/>
                    <a:pt x="221" y="87"/>
                  </a:cubicBezTo>
                  <a:cubicBezTo>
                    <a:pt x="223" y="87"/>
                    <a:pt x="225" y="87"/>
                    <a:pt x="228" y="87"/>
                  </a:cubicBezTo>
                  <a:cubicBezTo>
                    <a:pt x="228" y="87"/>
                    <a:pt x="231" y="87"/>
                    <a:pt x="231" y="86"/>
                  </a:cubicBezTo>
                  <a:cubicBezTo>
                    <a:pt x="232" y="85"/>
                    <a:pt x="232" y="84"/>
                    <a:pt x="232" y="84"/>
                  </a:cubicBezTo>
                  <a:cubicBezTo>
                    <a:pt x="232" y="84"/>
                    <a:pt x="233" y="84"/>
                    <a:pt x="233" y="84"/>
                  </a:cubicBezTo>
                  <a:cubicBezTo>
                    <a:pt x="234" y="83"/>
                    <a:pt x="235" y="83"/>
                    <a:pt x="236" y="83"/>
                  </a:cubicBezTo>
                  <a:lnTo>
                    <a:pt x="235" y="82"/>
                  </a:lnTo>
                  <a:close/>
                  <a:moveTo>
                    <a:pt x="347" y="50"/>
                  </a:moveTo>
                  <a:cubicBezTo>
                    <a:pt x="346" y="50"/>
                    <a:pt x="346" y="51"/>
                    <a:pt x="345" y="51"/>
                  </a:cubicBezTo>
                  <a:cubicBezTo>
                    <a:pt x="344" y="51"/>
                    <a:pt x="344" y="52"/>
                    <a:pt x="343" y="52"/>
                  </a:cubicBezTo>
                  <a:cubicBezTo>
                    <a:pt x="341" y="52"/>
                    <a:pt x="340" y="52"/>
                    <a:pt x="338" y="51"/>
                  </a:cubicBezTo>
                  <a:cubicBezTo>
                    <a:pt x="336" y="51"/>
                    <a:pt x="335" y="51"/>
                    <a:pt x="332" y="51"/>
                  </a:cubicBezTo>
                  <a:cubicBezTo>
                    <a:pt x="332" y="51"/>
                    <a:pt x="332" y="49"/>
                    <a:pt x="330" y="50"/>
                  </a:cubicBezTo>
                  <a:cubicBezTo>
                    <a:pt x="327" y="50"/>
                    <a:pt x="324" y="50"/>
                    <a:pt x="323" y="51"/>
                  </a:cubicBezTo>
                  <a:cubicBezTo>
                    <a:pt x="322" y="51"/>
                    <a:pt x="321" y="52"/>
                    <a:pt x="319" y="52"/>
                  </a:cubicBezTo>
                  <a:cubicBezTo>
                    <a:pt x="318" y="52"/>
                    <a:pt x="316" y="52"/>
                    <a:pt x="315" y="52"/>
                  </a:cubicBezTo>
                  <a:cubicBezTo>
                    <a:pt x="314" y="53"/>
                    <a:pt x="315" y="50"/>
                    <a:pt x="314" y="53"/>
                  </a:cubicBezTo>
                  <a:cubicBezTo>
                    <a:pt x="313" y="56"/>
                    <a:pt x="315" y="54"/>
                    <a:pt x="313" y="56"/>
                  </a:cubicBezTo>
                  <a:cubicBezTo>
                    <a:pt x="312" y="58"/>
                    <a:pt x="312" y="57"/>
                    <a:pt x="310" y="58"/>
                  </a:cubicBezTo>
                  <a:cubicBezTo>
                    <a:pt x="308" y="59"/>
                    <a:pt x="309" y="56"/>
                    <a:pt x="308" y="59"/>
                  </a:cubicBezTo>
                  <a:cubicBezTo>
                    <a:pt x="307" y="61"/>
                    <a:pt x="306" y="59"/>
                    <a:pt x="307" y="61"/>
                  </a:cubicBezTo>
                  <a:cubicBezTo>
                    <a:pt x="307" y="62"/>
                    <a:pt x="309" y="61"/>
                    <a:pt x="309" y="63"/>
                  </a:cubicBezTo>
                  <a:cubicBezTo>
                    <a:pt x="310" y="65"/>
                    <a:pt x="306" y="62"/>
                    <a:pt x="310" y="65"/>
                  </a:cubicBezTo>
                  <a:cubicBezTo>
                    <a:pt x="313" y="68"/>
                    <a:pt x="314" y="67"/>
                    <a:pt x="315" y="68"/>
                  </a:cubicBezTo>
                  <a:cubicBezTo>
                    <a:pt x="316" y="69"/>
                    <a:pt x="314" y="67"/>
                    <a:pt x="316" y="69"/>
                  </a:cubicBezTo>
                  <a:cubicBezTo>
                    <a:pt x="318" y="71"/>
                    <a:pt x="315" y="70"/>
                    <a:pt x="318" y="71"/>
                  </a:cubicBezTo>
                  <a:cubicBezTo>
                    <a:pt x="320" y="72"/>
                    <a:pt x="320" y="72"/>
                    <a:pt x="322" y="73"/>
                  </a:cubicBezTo>
                  <a:cubicBezTo>
                    <a:pt x="324" y="73"/>
                    <a:pt x="330" y="73"/>
                    <a:pt x="330" y="73"/>
                  </a:cubicBezTo>
                  <a:cubicBezTo>
                    <a:pt x="333" y="72"/>
                    <a:pt x="335" y="72"/>
                    <a:pt x="338" y="72"/>
                  </a:cubicBezTo>
                  <a:cubicBezTo>
                    <a:pt x="338" y="72"/>
                    <a:pt x="339" y="72"/>
                    <a:pt x="340" y="73"/>
                  </a:cubicBezTo>
                  <a:cubicBezTo>
                    <a:pt x="341" y="74"/>
                    <a:pt x="345" y="74"/>
                    <a:pt x="345" y="74"/>
                  </a:cubicBezTo>
                  <a:cubicBezTo>
                    <a:pt x="349" y="73"/>
                    <a:pt x="351" y="73"/>
                    <a:pt x="354" y="72"/>
                  </a:cubicBezTo>
                  <a:cubicBezTo>
                    <a:pt x="354" y="72"/>
                    <a:pt x="356" y="73"/>
                    <a:pt x="356" y="74"/>
                  </a:cubicBezTo>
                  <a:cubicBezTo>
                    <a:pt x="357" y="75"/>
                    <a:pt x="359" y="76"/>
                    <a:pt x="359" y="76"/>
                  </a:cubicBezTo>
                  <a:cubicBezTo>
                    <a:pt x="360" y="76"/>
                    <a:pt x="360" y="76"/>
                    <a:pt x="361" y="76"/>
                  </a:cubicBezTo>
                  <a:cubicBezTo>
                    <a:pt x="362" y="77"/>
                    <a:pt x="363" y="77"/>
                    <a:pt x="364" y="77"/>
                  </a:cubicBezTo>
                  <a:cubicBezTo>
                    <a:pt x="365" y="77"/>
                    <a:pt x="365" y="77"/>
                    <a:pt x="366" y="78"/>
                  </a:cubicBezTo>
                  <a:cubicBezTo>
                    <a:pt x="366" y="78"/>
                    <a:pt x="367" y="77"/>
                    <a:pt x="368" y="79"/>
                  </a:cubicBezTo>
                  <a:cubicBezTo>
                    <a:pt x="368" y="80"/>
                    <a:pt x="368" y="80"/>
                    <a:pt x="368" y="80"/>
                  </a:cubicBezTo>
                  <a:cubicBezTo>
                    <a:pt x="368" y="80"/>
                    <a:pt x="367" y="80"/>
                    <a:pt x="367" y="81"/>
                  </a:cubicBezTo>
                  <a:cubicBezTo>
                    <a:pt x="367" y="82"/>
                    <a:pt x="372" y="84"/>
                    <a:pt x="372" y="84"/>
                  </a:cubicBezTo>
                  <a:cubicBezTo>
                    <a:pt x="372" y="84"/>
                    <a:pt x="375" y="84"/>
                    <a:pt x="376" y="84"/>
                  </a:cubicBezTo>
                  <a:cubicBezTo>
                    <a:pt x="376" y="85"/>
                    <a:pt x="378" y="83"/>
                    <a:pt x="377" y="85"/>
                  </a:cubicBezTo>
                  <a:cubicBezTo>
                    <a:pt x="376" y="88"/>
                    <a:pt x="376" y="88"/>
                    <a:pt x="376" y="88"/>
                  </a:cubicBezTo>
                  <a:cubicBezTo>
                    <a:pt x="375" y="88"/>
                    <a:pt x="375" y="89"/>
                    <a:pt x="375" y="89"/>
                  </a:cubicBezTo>
                  <a:cubicBezTo>
                    <a:pt x="375" y="92"/>
                    <a:pt x="373" y="90"/>
                    <a:pt x="375" y="92"/>
                  </a:cubicBezTo>
                  <a:cubicBezTo>
                    <a:pt x="376" y="94"/>
                    <a:pt x="381" y="93"/>
                    <a:pt x="376" y="94"/>
                  </a:cubicBezTo>
                  <a:cubicBezTo>
                    <a:pt x="372" y="96"/>
                    <a:pt x="372" y="96"/>
                    <a:pt x="371" y="97"/>
                  </a:cubicBezTo>
                  <a:cubicBezTo>
                    <a:pt x="370" y="98"/>
                    <a:pt x="368" y="96"/>
                    <a:pt x="370" y="98"/>
                  </a:cubicBezTo>
                  <a:cubicBezTo>
                    <a:pt x="373" y="100"/>
                    <a:pt x="375" y="100"/>
                    <a:pt x="375" y="100"/>
                  </a:cubicBezTo>
                  <a:cubicBezTo>
                    <a:pt x="374" y="102"/>
                    <a:pt x="374" y="102"/>
                    <a:pt x="372" y="102"/>
                  </a:cubicBezTo>
                  <a:cubicBezTo>
                    <a:pt x="370" y="103"/>
                    <a:pt x="374" y="103"/>
                    <a:pt x="370" y="103"/>
                  </a:cubicBezTo>
                  <a:cubicBezTo>
                    <a:pt x="367" y="103"/>
                    <a:pt x="363" y="103"/>
                    <a:pt x="362" y="103"/>
                  </a:cubicBezTo>
                  <a:cubicBezTo>
                    <a:pt x="360" y="104"/>
                    <a:pt x="360" y="104"/>
                    <a:pt x="360" y="104"/>
                  </a:cubicBezTo>
                  <a:cubicBezTo>
                    <a:pt x="360" y="104"/>
                    <a:pt x="360" y="105"/>
                    <a:pt x="360" y="105"/>
                  </a:cubicBezTo>
                  <a:cubicBezTo>
                    <a:pt x="359" y="106"/>
                    <a:pt x="359" y="106"/>
                    <a:pt x="359" y="106"/>
                  </a:cubicBezTo>
                  <a:cubicBezTo>
                    <a:pt x="359" y="106"/>
                    <a:pt x="357" y="106"/>
                    <a:pt x="359" y="108"/>
                  </a:cubicBezTo>
                  <a:cubicBezTo>
                    <a:pt x="362" y="110"/>
                    <a:pt x="365" y="111"/>
                    <a:pt x="365" y="111"/>
                  </a:cubicBezTo>
                  <a:cubicBezTo>
                    <a:pt x="366" y="111"/>
                    <a:pt x="366" y="111"/>
                    <a:pt x="368" y="110"/>
                  </a:cubicBezTo>
                  <a:cubicBezTo>
                    <a:pt x="371" y="110"/>
                    <a:pt x="372" y="110"/>
                    <a:pt x="375" y="110"/>
                  </a:cubicBezTo>
                  <a:cubicBezTo>
                    <a:pt x="376" y="110"/>
                    <a:pt x="376" y="110"/>
                    <a:pt x="378" y="110"/>
                  </a:cubicBezTo>
                  <a:cubicBezTo>
                    <a:pt x="378" y="110"/>
                    <a:pt x="382" y="108"/>
                    <a:pt x="381" y="109"/>
                  </a:cubicBezTo>
                  <a:cubicBezTo>
                    <a:pt x="381" y="111"/>
                    <a:pt x="380" y="111"/>
                    <a:pt x="380" y="112"/>
                  </a:cubicBezTo>
                  <a:cubicBezTo>
                    <a:pt x="380" y="113"/>
                    <a:pt x="380" y="114"/>
                    <a:pt x="383" y="115"/>
                  </a:cubicBezTo>
                  <a:cubicBezTo>
                    <a:pt x="386" y="116"/>
                    <a:pt x="388" y="115"/>
                    <a:pt x="388" y="116"/>
                  </a:cubicBezTo>
                  <a:cubicBezTo>
                    <a:pt x="388" y="118"/>
                    <a:pt x="387" y="116"/>
                    <a:pt x="388" y="118"/>
                  </a:cubicBezTo>
                  <a:cubicBezTo>
                    <a:pt x="389" y="119"/>
                    <a:pt x="385" y="119"/>
                    <a:pt x="389" y="119"/>
                  </a:cubicBezTo>
                  <a:cubicBezTo>
                    <a:pt x="393" y="119"/>
                    <a:pt x="397" y="120"/>
                    <a:pt x="397" y="120"/>
                  </a:cubicBezTo>
                  <a:cubicBezTo>
                    <a:pt x="399" y="119"/>
                    <a:pt x="408" y="120"/>
                    <a:pt x="408" y="120"/>
                  </a:cubicBezTo>
                  <a:cubicBezTo>
                    <a:pt x="408" y="120"/>
                    <a:pt x="402" y="116"/>
                    <a:pt x="400" y="116"/>
                  </a:cubicBezTo>
                  <a:cubicBezTo>
                    <a:pt x="398" y="116"/>
                    <a:pt x="397" y="115"/>
                    <a:pt x="395" y="114"/>
                  </a:cubicBezTo>
                  <a:cubicBezTo>
                    <a:pt x="393" y="114"/>
                    <a:pt x="396" y="113"/>
                    <a:pt x="396" y="113"/>
                  </a:cubicBezTo>
                  <a:cubicBezTo>
                    <a:pt x="397" y="113"/>
                    <a:pt x="397" y="113"/>
                    <a:pt x="398" y="112"/>
                  </a:cubicBezTo>
                  <a:cubicBezTo>
                    <a:pt x="399" y="112"/>
                    <a:pt x="399" y="112"/>
                    <a:pt x="400" y="111"/>
                  </a:cubicBezTo>
                  <a:cubicBezTo>
                    <a:pt x="400" y="111"/>
                    <a:pt x="401" y="111"/>
                    <a:pt x="403" y="111"/>
                  </a:cubicBezTo>
                  <a:cubicBezTo>
                    <a:pt x="404" y="111"/>
                    <a:pt x="408" y="111"/>
                    <a:pt x="408" y="112"/>
                  </a:cubicBezTo>
                  <a:cubicBezTo>
                    <a:pt x="408" y="113"/>
                    <a:pt x="410" y="113"/>
                    <a:pt x="410" y="113"/>
                  </a:cubicBezTo>
                  <a:cubicBezTo>
                    <a:pt x="410" y="113"/>
                    <a:pt x="418" y="111"/>
                    <a:pt x="415" y="111"/>
                  </a:cubicBezTo>
                  <a:cubicBezTo>
                    <a:pt x="411" y="111"/>
                    <a:pt x="408" y="111"/>
                    <a:pt x="408" y="111"/>
                  </a:cubicBezTo>
                  <a:cubicBezTo>
                    <a:pt x="408" y="111"/>
                    <a:pt x="408" y="107"/>
                    <a:pt x="405" y="107"/>
                  </a:cubicBezTo>
                  <a:cubicBezTo>
                    <a:pt x="403" y="106"/>
                    <a:pt x="399" y="106"/>
                    <a:pt x="399" y="106"/>
                  </a:cubicBezTo>
                  <a:cubicBezTo>
                    <a:pt x="399" y="106"/>
                    <a:pt x="398" y="106"/>
                    <a:pt x="397" y="106"/>
                  </a:cubicBezTo>
                  <a:cubicBezTo>
                    <a:pt x="396" y="106"/>
                    <a:pt x="395" y="104"/>
                    <a:pt x="395" y="104"/>
                  </a:cubicBezTo>
                  <a:cubicBezTo>
                    <a:pt x="395" y="104"/>
                    <a:pt x="398" y="104"/>
                    <a:pt x="398" y="103"/>
                  </a:cubicBezTo>
                  <a:cubicBezTo>
                    <a:pt x="398" y="102"/>
                    <a:pt x="401" y="100"/>
                    <a:pt x="401" y="100"/>
                  </a:cubicBezTo>
                  <a:cubicBezTo>
                    <a:pt x="404" y="102"/>
                    <a:pt x="400" y="100"/>
                    <a:pt x="404" y="102"/>
                  </a:cubicBezTo>
                  <a:cubicBezTo>
                    <a:pt x="407" y="104"/>
                    <a:pt x="409" y="104"/>
                    <a:pt x="411" y="105"/>
                  </a:cubicBezTo>
                  <a:cubicBezTo>
                    <a:pt x="413" y="106"/>
                    <a:pt x="411" y="105"/>
                    <a:pt x="413" y="106"/>
                  </a:cubicBezTo>
                  <a:cubicBezTo>
                    <a:pt x="414" y="107"/>
                    <a:pt x="414" y="107"/>
                    <a:pt x="414" y="107"/>
                  </a:cubicBezTo>
                  <a:cubicBezTo>
                    <a:pt x="417" y="107"/>
                    <a:pt x="418" y="107"/>
                    <a:pt x="421" y="107"/>
                  </a:cubicBezTo>
                  <a:cubicBezTo>
                    <a:pt x="421" y="106"/>
                    <a:pt x="421" y="106"/>
                    <a:pt x="421" y="105"/>
                  </a:cubicBezTo>
                  <a:cubicBezTo>
                    <a:pt x="422" y="104"/>
                    <a:pt x="423" y="104"/>
                    <a:pt x="424" y="104"/>
                  </a:cubicBezTo>
                  <a:cubicBezTo>
                    <a:pt x="425" y="103"/>
                    <a:pt x="425" y="103"/>
                    <a:pt x="426" y="102"/>
                  </a:cubicBezTo>
                  <a:cubicBezTo>
                    <a:pt x="425" y="101"/>
                    <a:pt x="425" y="101"/>
                    <a:pt x="424" y="100"/>
                  </a:cubicBezTo>
                  <a:cubicBezTo>
                    <a:pt x="424" y="100"/>
                    <a:pt x="424" y="99"/>
                    <a:pt x="423" y="98"/>
                  </a:cubicBezTo>
                  <a:cubicBezTo>
                    <a:pt x="420" y="98"/>
                    <a:pt x="419" y="97"/>
                    <a:pt x="416" y="98"/>
                  </a:cubicBezTo>
                  <a:cubicBezTo>
                    <a:pt x="414" y="98"/>
                    <a:pt x="410" y="98"/>
                    <a:pt x="410" y="98"/>
                  </a:cubicBezTo>
                  <a:cubicBezTo>
                    <a:pt x="409" y="97"/>
                    <a:pt x="409" y="97"/>
                    <a:pt x="408" y="96"/>
                  </a:cubicBezTo>
                  <a:cubicBezTo>
                    <a:pt x="409" y="95"/>
                    <a:pt x="409" y="95"/>
                    <a:pt x="409" y="94"/>
                  </a:cubicBezTo>
                  <a:cubicBezTo>
                    <a:pt x="409" y="94"/>
                    <a:pt x="409" y="91"/>
                    <a:pt x="406" y="92"/>
                  </a:cubicBezTo>
                  <a:cubicBezTo>
                    <a:pt x="404" y="93"/>
                    <a:pt x="404" y="93"/>
                    <a:pt x="404" y="93"/>
                  </a:cubicBezTo>
                  <a:cubicBezTo>
                    <a:pt x="402" y="92"/>
                    <a:pt x="402" y="92"/>
                    <a:pt x="400" y="91"/>
                  </a:cubicBezTo>
                  <a:cubicBezTo>
                    <a:pt x="399" y="90"/>
                    <a:pt x="398" y="89"/>
                    <a:pt x="397" y="88"/>
                  </a:cubicBezTo>
                  <a:cubicBezTo>
                    <a:pt x="397" y="87"/>
                    <a:pt x="397" y="87"/>
                    <a:pt x="397" y="86"/>
                  </a:cubicBezTo>
                  <a:cubicBezTo>
                    <a:pt x="398" y="85"/>
                    <a:pt x="398" y="85"/>
                    <a:pt x="399" y="84"/>
                  </a:cubicBezTo>
                  <a:cubicBezTo>
                    <a:pt x="398" y="82"/>
                    <a:pt x="398" y="81"/>
                    <a:pt x="397" y="79"/>
                  </a:cubicBezTo>
                  <a:cubicBezTo>
                    <a:pt x="397" y="79"/>
                    <a:pt x="396" y="79"/>
                    <a:pt x="396" y="78"/>
                  </a:cubicBezTo>
                  <a:cubicBezTo>
                    <a:pt x="395" y="78"/>
                    <a:pt x="394" y="77"/>
                    <a:pt x="393" y="76"/>
                  </a:cubicBezTo>
                  <a:cubicBezTo>
                    <a:pt x="393" y="76"/>
                    <a:pt x="393" y="76"/>
                    <a:pt x="392" y="75"/>
                  </a:cubicBezTo>
                  <a:cubicBezTo>
                    <a:pt x="392" y="75"/>
                    <a:pt x="392" y="74"/>
                    <a:pt x="390" y="74"/>
                  </a:cubicBezTo>
                  <a:cubicBezTo>
                    <a:pt x="388" y="73"/>
                    <a:pt x="388" y="73"/>
                    <a:pt x="388" y="73"/>
                  </a:cubicBezTo>
                  <a:cubicBezTo>
                    <a:pt x="387" y="73"/>
                    <a:pt x="386" y="73"/>
                    <a:pt x="385" y="72"/>
                  </a:cubicBezTo>
                  <a:cubicBezTo>
                    <a:pt x="385" y="72"/>
                    <a:pt x="385" y="72"/>
                    <a:pt x="383" y="72"/>
                  </a:cubicBezTo>
                  <a:cubicBezTo>
                    <a:pt x="382" y="71"/>
                    <a:pt x="379" y="70"/>
                    <a:pt x="379" y="70"/>
                  </a:cubicBezTo>
                  <a:cubicBezTo>
                    <a:pt x="379" y="69"/>
                    <a:pt x="378" y="69"/>
                    <a:pt x="378" y="68"/>
                  </a:cubicBezTo>
                  <a:cubicBezTo>
                    <a:pt x="377" y="67"/>
                    <a:pt x="373" y="66"/>
                    <a:pt x="373" y="66"/>
                  </a:cubicBezTo>
                  <a:cubicBezTo>
                    <a:pt x="373" y="66"/>
                    <a:pt x="375" y="65"/>
                    <a:pt x="372" y="64"/>
                  </a:cubicBezTo>
                  <a:cubicBezTo>
                    <a:pt x="369" y="64"/>
                    <a:pt x="369" y="64"/>
                    <a:pt x="367" y="64"/>
                  </a:cubicBezTo>
                  <a:cubicBezTo>
                    <a:pt x="365" y="64"/>
                    <a:pt x="365" y="64"/>
                    <a:pt x="365" y="64"/>
                  </a:cubicBezTo>
                  <a:cubicBezTo>
                    <a:pt x="365" y="63"/>
                    <a:pt x="365" y="63"/>
                    <a:pt x="365" y="62"/>
                  </a:cubicBezTo>
                  <a:cubicBezTo>
                    <a:pt x="366" y="61"/>
                    <a:pt x="366" y="61"/>
                    <a:pt x="366" y="60"/>
                  </a:cubicBezTo>
                  <a:cubicBezTo>
                    <a:pt x="363" y="59"/>
                    <a:pt x="367" y="59"/>
                    <a:pt x="363" y="59"/>
                  </a:cubicBezTo>
                  <a:cubicBezTo>
                    <a:pt x="358" y="59"/>
                    <a:pt x="360" y="59"/>
                    <a:pt x="357" y="59"/>
                  </a:cubicBezTo>
                  <a:cubicBezTo>
                    <a:pt x="354" y="60"/>
                    <a:pt x="354" y="60"/>
                    <a:pt x="354" y="60"/>
                  </a:cubicBezTo>
                  <a:cubicBezTo>
                    <a:pt x="353" y="58"/>
                    <a:pt x="353" y="57"/>
                    <a:pt x="352" y="56"/>
                  </a:cubicBezTo>
                  <a:cubicBezTo>
                    <a:pt x="354" y="55"/>
                    <a:pt x="354" y="55"/>
                    <a:pt x="355" y="54"/>
                  </a:cubicBezTo>
                  <a:cubicBezTo>
                    <a:pt x="355" y="53"/>
                    <a:pt x="355" y="53"/>
                    <a:pt x="354" y="52"/>
                  </a:cubicBezTo>
                  <a:cubicBezTo>
                    <a:pt x="354" y="52"/>
                    <a:pt x="353" y="52"/>
                    <a:pt x="353" y="52"/>
                  </a:cubicBezTo>
                  <a:cubicBezTo>
                    <a:pt x="351" y="51"/>
                    <a:pt x="349" y="51"/>
                    <a:pt x="347" y="50"/>
                  </a:cubicBezTo>
                  <a:close/>
                  <a:moveTo>
                    <a:pt x="401" y="13"/>
                  </a:moveTo>
                  <a:cubicBezTo>
                    <a:pt x="400" y="13"/>
                    <a:pt x="400" y="12"/>
                    <a:pt x="399" y="12"/>
                  </a:cubicBezTo>
                  <a:cubicBezTo>
                    <a:pt x="398" y="12"/>
                    <a:pt x="397" y="11"/>
                    <a:pt x="397" y="11"/>
                  </a:cubicBezTo>
                  <a:cubicBezTo>
                    <a:pt x="396" y="11"/>
                    <a:pt x="396" y="11"/>
                    <a:pt x="395" y="11"/>
                  </a:cubicBezTo>
                  <a:cubicBezTo>
                    <a:pt x="395" y="11"/>
                    <a:pt x="395" y="11"/>
                    <a:pt x="395" y="11"/>
                  </a:cubicBezTo>
                  <a:cubicBezTo>
                    <a:pt x="395" y="11"/>
                    <a:pt x="395" y="11"/>
                    <a:pt x="394" y="11"/>
                  </a:cubicBezTo>
                  <a:cubicBezTo>
                    <a:pt x="394" y="11"/>
                    <a:pt x="394" y="11"/>
                    <a:pt x="394" y="11"/>
                  </a:cubicBezTo>
                  <a:cubicBezTo>
                    <a:pt x="393" y="10"/>
                    <a:pt x="393" y="10"/>
                    <a:pt x="392" y="10"/>
                  </a:cubicBezTo>
                  <a:cubicBezTo>
                    <a:pt x="392" y="10"/>
                    <a:pt x="392" y="10"/>
                    <a:pt x="392" y="10"/>
                  </a:cubicBezTo>
                  <a:cubicBezTo>
                    <a:pt x="392" y="10"/>
                    <a:pt x="390" y="10"/>
                    <a:pt x="389" y="9"/>
                  </a:cubicBezTo>
                  <a:cubicBezTo>
                    <a:pt x="389" y="9"/>
                    <a:pt x="388" y="9"/>
                    <a:pt x="388" y="9"/>
                  </a:cubicBezTo>
                  <a:cubicBezTo>
                    <a:pt x="388" y="9"/>
                    <a:pt x="388" y="9"/>
                    <a:pt x="387" y="9"/>
                  </a:cubicBezTo>
                  <a:cubicBezTo>
                    <a:pt x="387" y="9"/>
                    <a:pt x="385" y="8"/>
                    <a:pt x="385" y="7"/>
                  </a:cubicBezTo>
                  <a:cubicBezTo>
                    <a:pt x="384" y="6"/>
                    <a:pt x="384" y="7"/>
                    <a:pt x="384" y="7"/>
                  </a:cubicBezTo>
                  <a:cubicBezTo>
                    <a:pt x="384" y="7"/>
                    <a:pt x="384" y="7"/>
                    <a:pt x="384" y="7"/>
                  </a:cubicBezTo>
                  <a:cubicBezTo>
                    <a:pt x="383" y="7"/>
                    <a:pt x="383" y="7"/>
                    <a:pt x="383" y="7"/>
                  </a:cubicBezTo>
                  <a:cubicBezTo>
                    <a:pt x="383" y="7"/>
                    <a:pt x="381" y="7"/>
                    <a:pt x="380" y="6"/>
                  </a:cubicBezTo>
                  <a:cubicBezTo>
                    <a:pt x="378" y="5"/>
                    <a:pt x="380" y="6"/>
                    <a:pt x="380" y="6"/>
                  </a:cubicBezTo>
                  <a:cubicBezTo>
                    <a:pt x="380" y="6"/>
                    <a:pt x="379" y="6"/>
                    <a:pt x="379" y="6"/>
                  </a:cubicBezTo>
                  <a:cubicBezTo>
                    <a:pt x="379" y="6"/>
                    <a:pt x="379" y="6"/>
                    <a:pt x="379" y="6"/>
                  </a:cubicBezTo>
                  <a:cubicBezTo>
                    <a:pt x="379" y="6"/>
                    <a:pt x="378" y="6"/>
                    <a:pt x="378" y="7"/>
                  </a:cubicBezTo>
                  <a:cubicBezTo>
                    <a:pt x="377" y="6"/>
                    <a:pt x="377" y="6"/>
                    <a:pt x="376" y="6"/>
                  </a:cubicBezTo>
                  <a:cubicBezTo>
                    <a:pt x="376" y="6"/>
                    <a:pt x="376" y="5"/>
                    <a:pt x="375" y="5"/>
                  </a:cubicBezTo>
                  <a:cubicBezTo>
                    <a:pt x="375" y="5"/>
                    <a:pt x="375" y="5"/>
                    <a:pt x="375" y="5"/>
                  </a:cubicBezTo>
                  <a:cubicBezTo>
                    <a:pt x="374" y="5"/>
                    <a:pt x="374" y="5"/>
                    <a:pt x="374" y="5"/>
                  </a:cubicBezTo>
                  <a:cubicBezTo>
                    <a:pt x="373" y="5"/>
                    <a:pt x="372" y="5"/>
                    <a:pt x="372" y="4"/>
                  </a:cubicBezTo>
                  <a:cubicBezTo>
                    <a:pt x="372" y="4"/>
                    <a:pt x="372" y="4"/>
                    <a:pt x="371" y="4"/>
                  </a:cubicBezTo>
                  <a:cubicBezTo>
                    <a:pt x="371" y="4"/>
                    <a:pt x="371" y="3"/>
                    <a:pt x="370" y="3"/>
                  </a:cubicBezTo>
                  <a:cubicBezTo>
                    <a:pt x="370" y="3"/>
                    <a:pt x="370" y="3"/>
                    <a:pt x="369" y="3"/>
                  </a:cubicBezTo>
                  <a:cubicBezTo>
                    <a:pt x="369" y="3"/>
                    <a:pt x="368" y="3"/>
                    <a:pt x="368" y="3"/>
                  </a:cubicBezTo>
                  <a:cubicBezTo>
                    <a:pt x="367" y="3"/>
                    <a:pt x="367" y="3"/>
                    <a:pt x="367" y="3"/>
                  </a:cubicBezTo>
                  <a:cubicBezTo>
                    <a:pt x="367" y="3"/>
                    <a:pt x="367" y="3"/>
                    <a:pt x="367" y="3"/>
                  </a:cubicBezTo>
                  <a:cubicBezTo>
                    <a:pt x="367" y="4"/>
                    <a:pt x="367" y="4"/>
                    <a:pt x="367" y="5"/>
                  </a:cubicBezTo>
                  <a:cubicBezTo>
                    <a:pt x="367" y="5"/>
                    <a:pt x="366" y="4"/>
                    <a:pt x="366" y="4"/>
                  </a:cubicBezTo>
                  <a:cubicBezTo>
                    <a:pt x="366" y="4"/>
                    <a:pt x="365" y="4"/>
                    <a:pt x="365" y="4"/>
                  </a:cubicBezTo>
                  <a:cubicBezTo>
                    <a:pt x="365" y="4"/>
                    <a:pt x="364" y="4"/>
                    <a:pt x="364" y="4"/>
                  </a:cubicBezTo>
                  <a:cubicBezTo>
                    <a:pt x="364" y="4"/>
                    <a:pt x="364" y="4"/>
                    <a:pt x="364" y="4"/>
                  </a:cubicBezTo>
                  <a:cubicBezTo>
                    <a:pt x="364" y="5"/>
                    <a:pt x="364" y="5"/>
                    <a:pt x="364" y="5"/>
                  </a:cubicBezTo>
                  <a:cubicBezTo>
                    <a:pt x="363" y="5"/>
                    <a:pt x="363" y="5"/>
                    <a:pt x="362" y="5"/>
                  </a:cubicBezTo>
                  <a:cubicBezTo>
                    <a:pt x="361" y="4"/>
                    <a:pt x="361" y="4"/>
                    <a:pt x="360" y="4"/>
                  </a:cubicBezTo>
                  <a:cubicBezTo>
                    <a:pt x="360" y="4"/>
                    <a:pt x="359" y="4"/>
                    <a:pt x="359" y="3"/>
                  </a:cubicBezTo>
                  <a:cubicBezTo>
                    <a:pt x="359" y="3"/>
                    <a:pt x="358" y="3"/>
                    <a:pt x="357" y="3"/>
                  </a:cubicBezTo>
                  <a:cubicBezTo>
                    <a:pt x="357" y="3"/>
                    <a:pt x="357" y="3"/>
                    <a:pt x="357" y="3"/>
                  </a:cubicBezTo>
                  <a:cubicBezTo>
                    <a:pt x="356" y="3"/>
                    <a:pt x="355" y="3"/>
                    <a:pt x="355" y="3"/>
                  </a:cubicBezTo>
                  <a:cubicBezTo>
                    <a:pt x="354" y="3"/>
                    <a:pt x="354" y="3"/>
                    <a:pt x="353" y="3"/>
                  </a:cubicBezTo>
                  <a:cubicBezTo>
                    <a:pt x="353" y="3"/>
                    <a:pt x="353" y="3"/>
                    <a:pt x="352" y="2"/>
                  </a:cubicBezTo>
                  <a:cubicBezTo>
                    <a:pt x="352" y="2"/>
                    <a:pt x="352" y="2"/>
                    <a:pt x="351" y="2"/>
                  </a:cubicBezTo>
                  <a:cubicBezTo>
                    <a:pt x="351" y="2"/>
                    <a:pt x="351" y="2"/>
                    <a:pt x="351" y="2"/>
                  </a:cubicBezTo>
                  <a:cubicBezTo>
                    <a:pt x="350" y="2"/>
                    <a:pt x="349" y="2"/>
                    <a:pt x="348" y="2"/>
                  </a:cubicBezTo>
                  <a:cubicBezTo>
                    <a:pt x="348" y="2"/>
                    <a:pt x="348" y="2"/>
                    <a:pt x="348" y="1"/>
                  </a:cubicBezTo>
                  <a:cubicBezTo>
                    <a:pt x="347" y="1"/>
                    <a:pt x="346" y="1"/>
                    <a:pt x="345" y="1"/>
                  </a:cubicBezTo>
                  <a:cubicBezTo>
                    <a:pt x="345" y="1"/>
                    <a:pt x="342" y="3"/>
                    <a:pt x="341" y="3"/>
                  </a:cubicBezTo>
                  <a:cubicBezTo>
                    <a:pt x="340" y="3"/>
                    <a:pt x="336" y="4"/>
                    <a:pt x="333" y="4"/>
                  </a:cubicBezTo>
                  <a:cubicBezTo>
                    <a:pt x="331" y="4"/>
                    <a:pt x="329" y="3"/>
                    <a:pt x="328" y="3"/>
                  </a:cubicBezTo>
                  <a:cubicBezTo>
                    <a:pt x="327" y="3"/>
                    <a:pt x="326" y="3"/>
                    <a:pt x="322" y="2"/>
                  </a:cubicBezTo>
                  <a:cubicBezTo>
                    <a:pt x="321" y="3"/>
                    <a:pt x="320" y="4"/>
                    <a:pt x="318" y="5"/>
                  </a:cubicBezTo>
                  <a:cubicBezTo>
                    <a:pt x="317" y="5"/>
                    <a:pt x="316" y="5"/>
                    <a:pt x="315" y="6"/>
                  </a:cubicBezTo>
                  <a:cubicBezTo>
                    <a:pt x="315" y="6"/>
                    <a:pt x="312" y="6"/>
                    <a:pt x="307" y="5"/>
                  </a:cubicBezTo>
                  <a:cubicBezTo>
                    <a:pt x="302" y="5"/>
                    <a:pt x="305" y="5"/>
                    <a:pt x="304" y="6"/>
                  </a:cubicBezTo>
                  <a:cubicBezTo>
                    <a:pt x="303" y="6"/>
                    <a:pt x="301" y="7"/>
                    <a:pt x="301" y="7"/>
                  </a:cubicBezTo>
                  <a:cubicBezTo>
                    <a:pt x="300" y="8"/>
                    <a:pt x="299" y="8"/>
                    <a:pt x="298" y="8"/>
                  </a:cubicBezTo>
                  <a:cubicBezTo>
                    <a:pt x="298" y="8"/>
                    <a:pt x="298" y="8"/>
                    <a:pt x="297" y="8"/>
                  </a:cubicBezTo>
                  <a:cubicBezTo>
                    <a:pt x="295" y="9"/>
                    <a:pt x="287" y="10"/>
                    <a:pt x="287" y="10"/>
                  </a:cubicBezTo>
                  <a:cubicBezTo>
                    <a:pt x="287" y="10"/>
                    <a:pt x="285" y="10"/>
                    <a:pt x="284" y="11"/>
                  </a:cubicBezTo>
                  <a:cubicBezTo>
                    <a:pt x="283" y="11"/>
                    <a:pt x="286" y="14"/>
                    <a:pt x="286" y="15"/>
                  </a:cubicBezTo>
                  <a:cubicBezTo>
                    <a:pt x="286" y="16"/>
                    <a:pt x="286" y="18"/>
                    <a:pt x="286" y="18"/>
                  </a:cubicBezTo>
                  <a:cubicBezTo>
                    <a:pt x="288" y="19"/>
                    <a:pt x="289" y="20"/>
                    <a:pt x="292" y="21"/>
                  </a:cubicBezTo>
                  <a:cubicBezTo>
                    <a:pt x="292" y="21"/>
                    <a:pt x="293" y="21"/>
                    <a:pt x="293" y="21"/>
                  </a:cubicBezTo>
                  <a:cubicBezTo>
                    <a:pt x="295" y="23"/>
                    <a:pt x="296" y="24"/>
                    <a:pt x="297" y="26"/>
                  </a:cubicBezTo>
                  <a:cubicBezTo>
                    <a:pt x="297" y="26"/>
                    <a:pt x="297" y="26"/>
                    <a:pt x="297" y="26"/>
                  </a:cubicBezTo>
                  <a:cubicBezTo>
                    <a:pt x="297" y="26"/>
                    <a:pt x="297" y="26"/>
                    <a:pt x="300" y="27"/>
                  </a:cubicBezTo>
                  <a:cubicBezTo>
                    <a:pt x="304" y="29"/>
                    <a:pt x="302" y="27"/>
                    <a:pt x="304" y="27"/>
                  </a:cubicBezTo>
                  <a:cubicBezTo>
                    <a:pt x="307" y="27"/>
                    <a:pt x="304" y="27"/>
                    <a:pt x="306" y="27"/>
                  </a:cubicBezTo>
                  <a:cubicBezTo>
                    <a:pt x="307" y="27"/>
                    <a:pt x="308" y="26"/>
                    <a:pt x="308" y="26"/>
                  </a:cubicBezTo>
                  <a:cubicBezTo>
                    <a:pt x="309" y="27"/>
                    <a:pt x="309" y="27"/>
                    <a:pt x="310" y="28"/>
                  </a:cubicBezTo>
                  <a:cubicBezTo>
                    <a:pt x="310" y="28"/>
                    <a:pt x="311" y="29"/>
                    <a:pt x="311" y="30"/>
                  </a:cubicBezTo>
                  <a:cubicBezTo>
                    <a:pt x="312" y="31"/>
                    <a:pt x="312" y="32"/>
                    <a:pt x="313" y="33"/>
                  </a:cubicBezTo>
                  <a:cubicBezTo>
                    <a:pt x="313" y="34"/>
                    <a:pt x="314" y="34"/>
                    <a:pt x="314" y="35"/>
                  </a:cubicBezTo>
                  <a:cubicBezTo>
                    <a:pt x="314" y="36"/>
                    <a:pt x="315" y="36"/>
                    <a:pt x="315" y="37"/>
                  </a:cubicBezTo>
                  <a:cubicBezTo>
                    <a:pt x="315" y="37"/>
                    <a:pt x="315" y="37"/>
                    <a:pt x="315" y="37"/>
                  </a:cubicBezTo>
                  <a:cubicBezTo>
                    <a:pt x="315" y="37"/>
                    <a:pt x="316" y="37"/>
                    <a:pt x="326" y="36"/>
                  </a:cubicBezTo>
                  <a:cubicBezTo>
                    <a:pt x="338" y="36"/>
                    <a:pt x="326" y="36"/>
                    <a:pt x="326" y="36"/>
                  </a:cubicBezTo>
                  <a:cubicBezTo>
                    <a:pt x="326" y="36"/>
                    <a:pt x="327" y="36"/>
                    <a:pt x="330" y="37"/>
                  </a:cubicBezTo>
                  <a:cubicBezTo>
                    <a:pt x="332" y="38"/>
                    <a:pt x="333" y="38"/>
                    <a:pt x="336" y="38"/>
                  </a:cubicBezTo>
                  <a:cubicBezTo>
                    <a:pt x="339" y="37"/>
                    <a:pt x="336" y="38"/>
                    <a:pt x="339" y="38"/>
                  </a:cubicBezTo>
                  <a:cubicBezTo>
                    <a:pt x="340" y="38"/>
                    <a:pt x="340" y="38"/>
                    <a:pt x="341" y="38"/>
                  </a:cubicBezTo>
                  <a:cubicBezTo>
                    <a:pt x="341" y="38"/>
                    <a:pt x="344" y="39"/>
                    <a:pt x="345" y="40"/>
                  </a:cubicBezTo>
                  <a:cubicBezTo>
                    <a:pt x="347" y="40"/>
                    <a:pt x="347" y="39"/>
                    <a:pt x="350" y="40"/>
                  </a:cubicBezTo>
                  <a:cubicBezTo>
                    <a:pt x="353" y="40"/>
                    <a:pt x="350" y="40"/>
                    <a:pt x="350" y="40"/>
                  </a:cubicBezTo>
                  <a:cubicBezTo>
                    <a:pt x="350" y="40"/>
                    <a:pt x="350" y="40"/>
                    <a:pt x="350" y="37"/>
                  </a:cubicBezTo>
                  <a:cubicBezTo>
                    <a:pt x="351" y="34"/>
                    <a:pt x="350" y="37"/>
                    <a:pt x="350" y="36"/>
                  </a:cubicBezTo>
                  <a:cubicBezTo>
                    <a:pt x="349" y="34"/>
                    <a:pt x="350" y="36"/>
                    <a:pt x="350" y="34"/>
                  </a:cubicBezTo>
                  <a:cubicBezTo>
                    <a:pt x="349" y="32"/>
                    <a:pt x="350" y="34"/>
                    <a:pt x="351" y="33"/>
                  </a:cubicBezTo>
                  <a:cubicBezTo>
                    <a:pt x="352" y="32"/>
                    <a:pt x="351" y="33"/>
                    <a:pt x="352" y="33"/>
                  </a:cubicBezTo>
                  <a:cubicBezTo>
                    <a:pt x="353" y="33"/>
                    <a:pt x="355" y="34"/>
                    <a:pt x="359" y="34"/>
                  </a:cubicBezTo>
                  <a:cubicBezTo>
                    <a:pt x="359" y="34"/>
                    <a:pt x="360" y="33"/>
                    <a:pt x="360" y="32"/>
                  </a:cubicBezTo>
                  <a:cubicBezTo>
                    <a:pt x="361" y="31"/>
                    <a:pt x="360" y="32"/>
                    <a:pt x="358" y="28"/>
                  </a:cubicBezTo>
                  <a:cubicBezTo>
                    <a:pt x="357" y="24"/>
                    <a:pt x="360" y="27"/>
                    <a:pt x="363" y="28"/>
                  </a:cubicBezTo>
                  <a:cubicBezTo>
                    <a:pt x="365" y="28"/>
                    <a:pt x="365" y="27"/>
                    <a:pt x="365" y="27"/>
                  </a:cubicBezTo>
                  <a:cubicBezTo>
                    <a:pt x="365" y="27"/>
                    <a:pt x="365" y="27"/>
                    <a:pt x="365" y="27"/>
                  </a:cubicBezTo>
                  <a:cubicBezTo>
                    <a:pt x="365" y="27"/>
                    <a:pt x="365" y="27"/>
                    <a:pt x="366" y="26"/>
                  </a:cubicBezTo>
                  <a:cubicBezTo>
                    <a:pt x="367" y="25"/>
                    <a:pt x="366" y="26"/>
                    <a:pt x="366" y="25"/>
                  </a:cubicBezTo>
                  <a:cubicBezTo>
                    <a:pt x="367" y="24"/>
                    <a:pt x="367" y="24"/>
                    <a:pt x="367" y="24"/>
                  </a:cubicBezTo>
                  <a:cubicBezTo>
                    <a:pt x="367" y="24"/>
                    <a:pt x="367" y="24"/>
                    <a:pt x="370" y="22"/>
                  </a:cubicBezTo>
                  <a:cubicBezTo>
                    <a:pt x="373" y="20"/>
                    <a:pt x="370" y="22"/>
                    <a:pt x="370" y="22"/>
                  </a:cubicBezTo>
                  <a:cubicBezTo>
                    <a:pt x="370" y="22"/>
                    <a:pt x="370" y="22"/>
                    <a:pt x="373" y="23"/>
                  </a:cubicBezTo>
                  <a:cubicBezTo>
                    <a:pt x="375" y="24"/>
                    <a:pt x="373" y="23"/>
                    <a:pt x="375" y="24"/>
                  </a:cubicBezTo>
                  <a:cubicBezTo>
                    <a:pt x="377" y="25"/>
                    <a:pt x="376" y="23"/>
                    <a:pt x="376" y="23"/>
                  </a:cubicBezTo>
                  <a:cubicBezTo>
                    <a:pt x="376" y="23"/>
                    <a:pt x="376" y="23"/>
                    <a:pt x="378" y="22"/>
                  </a:cubicBezTo>
                  <a:cubicBezTo>
                    <a:pt x="381" y="20"/>
                    <a:pt x="378" y="22"/>
                    <a:pt x="379" y="19"/>
                  </a:cubicBezTo>
                  <a:cubicBezTo>
                    <a:pt x="380" y="17"/>
                    <a:pt x="379" y="19"/>
                    <a:pt x="379" y="19"/>
                  </a:cubicBezTo>
                  <a:cubicBezTo>
                    <a:pt x="379" y="19"/>
                    <a:pt x="379" y="19"/>
                    <a:pt x="382" y="19"/>
                  </a:cubicBezTo>
                  <a:cubicBezTo>
                    <a:pt x="384" y="18"/>
                    <a:pt x="382" y="19"/>
                    <a:pt x="384" y="19"/>
                  </a:cubicBezTo>
                  <a:cubicBezTo>
                    <a:pt x="386" y="20"/>
                    <a:pt x="384" y="19"/>
                    <a:pt x="384" y="18"/>
                  </a:cubicBezTo>
                  <a:cubicBezTo>
                    <a:pt x="384" y="18"/>
                    <a:pt x="384" y="18"/>
                    <a:pt x="384" y="17"/>
                  </a:cubicBezTo>
                  <a:cubicBezTo>
                    <a:pt x="384" y="17"/>
                    <a:pt x="384" y="17"/>
                    <a:pt x="385" y="16"/>
                  </a:cubicBezTo>
                  <a:cubicBezTo>
                    <a:pt x="385" y="16"/>
                    <a:pt x="385" y="16"/>
                    <a:pt x="387" y="17"/>
                  </a:cubicBezTo>
                  <a:cubicBezTo>
                    <a:pt x="389" y="17"/>
                    <a:pt x="387" y="16"/>
                    <a:pt x="391" y="17"/>
                  </a:cubicBezTo>
                  <a:cubicBezTo>
                    <a:pt x="394" y="17"/>
                    <a:pt x="391" y="17"/>
                    <a:pt x="392" y="17"/>
                  </a:cubicBezTo>
                  <a:cubicBezTo>
                    <a:pt x="393" y="18"/>
                    <a:pt x="396" y="18"/>
                    <a:pt x="396" y="18"/>
                  </a:cubicBezTo>
                  <a:cubicBezTo>
                    <a:pt x="396" y="16"/>
                    <a:pt x="396" y="16"/>
                    <a:pt x="397" y="15"/>
                  </a:cubicBezTo>
                  <a:cubicBezTo>
                    <a:pt x="397" y="15"/>
                    <a:pt x="397" y="15"/>
                    <a:pt x="397" y="14"/>
                  </a:cubicBezTo>
                  <a:cubicBezTo>
                    <a:pt x="398" y="13"/>
                    <a:pt x="401" y="14"/>
                    <a:pt x="401" y="14"/>
                  </a:cubicBezTo>
                  <a:lnTo>
                    <a:pt x="401" y="13"/>
                  </a:lnTo>
                  <a:close/>
                  <a:moveTo>
                    <a:pt x="438" y="25"/>
                  </a:moveTo>
                  <a:cubicBezTo>
                    <a:pt x="438" y="26"/>
                    <a:pt x="438" y="26"/>
                    <a:pt x="439" y="28"/>
                  </a:cubicBezTo>
                  <a:cubicBezTo>
                    <a:pt x="439" y="28"/>
                    <a:pt x="439" y="29"/>
                    <a:pt x="439" y="30"/>
                  </a:cubicBezTo>
                  <a:cubicBezTo>
                    <a:pt x="439" y="30"/>
                    <a:pt x="439" y="30"/>
                    <a:pt x="438" y="30"/>
                  </a:cubicBezTo>
                  <a:cubicBezTo>
                    <a:pt x="437" y="29"/>
                    <a:pt x="437" y="28"/>
                    <a:pt x="436" y="27"/>
                  </a:cubicBezTo>
                  <a:cubicBezTo>
                    <a:pt x="434" y="26"/>
                    <a:pt x="434" y="26"/>
                    <a:pt x="432" y="25"/>
                  </a:cubicBezTo>
                  <a:cubicBezTo>
                    <a:pt x="431" y="24"/>
                    <a:pt x="430" y="24"/>
                    <a:pt x="429" y="23"/>
                  </a:cubicBezTo>
                  <a:cubicBezTo>
                    <a:pt x="429" y="24"/>
                    <a:pt x="429" y="24"/>
                    <a:pt x="430" y="25"/>
                  </a:cubicBezTo>
                  <a:cubicBezTo>
                    <a:pt x="430" y="26"/>
                    <a:pt x="430" y="26"/>
                    <a:pt x="431" y="27"/>
                  </a:cubicBezTo>
                  <a:cubicBezTo>
                    <a:pt x="430" y="27"/>
                    <a:pt x="429" y="27"/>
                    <a:pt x="429" y="26"/>
                  </a:cubicBezTo>
                  <a:cubicBezTo>
                    <a:pt x="428" y="25"/>
                    <a:pt x="427" y="25"/>
                    <a:pt x="427" y="24"/>
                  </a:cubicBezTo>
                  <a:cubicBezTo>
                    <a:pt x="426" y="24"/>
                    <a:pt x="426" y="23"/>
                    <a:pt x="426" y="23"/>
                  </a:cubicBezTo>
                  <a:cubicBezTo>
                    <a:pt x="426" y="23"/>
                    <a:pt x="425" y="22"/>
                    <a:pt x="425" y="22"/>
                  </a:cubicBezTo>
                  <a:cubicBezTo>
                    <a:pt x="425" y="22"/>
                    <a:pt x="424" y="21"/>
                    <a:pt x="424" y="21"/>
                  </a:cubicBezTo>
                  <a:cubicBezTo>
                    <a:pt x="423" y="20"/>
                    <a:pt x="423" y="20"/>
                    <a:pt x="422" y="20"/>
                  </a:cubicBezTo>
                  <a:cubicBezTo>
                    <a:pt x="422" y="20"/>
                    <a:pt x="422" y="20"/>
                    <a:pt x="422" y="21"/>
                  </a:cubicBezTo>
                  <a:cubicBezTo>
                    <a:pt x="422" y="21"/>
                    <a:pt x="421" y="21"/>
                    <a:pt x="420" y="20"/>
                  </a:cubicBezTo>
                  <a:cubicBezTo>
                    <a:pt x="419" y="20"/>
                    <a:pt x="419" y="20"/>
                    <a:pt x="416" y="19"/>
                  </a:cubicBezTo>
                  <a:cubicBezTo>
                    <a:pt x="413" y="18"/>
                    <a:pt x="413" y="18"/>
                    <a:pt x="413" y="18"/>
                  </a:cubicBezTo>
                  <a:cubicBezTo>
                    <a:pt x="411" y="18"/>
                    <a:pt x="410" y="18"/>
                    <a:pt x="408" y="18"/>
                  </a:cubicBezTo>
                  <a:cubicBezTo>
                    <a:pt x="408" y="19"/>
                    <a:pt x="408" y="19"/>
                    <a:pt x="408" y="20"/>
                  </a:cubicBezTo>
                  <a:cubicBezTo>
                    <a:pt x="406" y="19"/>
                    <a:pt x="405" y="19"/>
                    <a:pt x="403" y="18"/>
                  </a:cubicBezTo>
                  <a:cubicBezTo>
                    <a:pt x="403" y="19"/>
                    <a:pt x="402" y="19"/>
                    <a:pt x="402" y="20"/>
                  </a:cubicBezTo>
                  <a:cubicBezTo>
                    <a:pt x="401" y="20"/>
                    <a:pt x="400" y="20"/>
                    <a:pt x="399" y="19"/>
                  </a:cubicBezTo>
                  <a:cubicBezTo>
                    <a:pt x="398" y="20"/>
                    <a:pt x="397" y="20"/>
                    <a:pt x="397" y="20"/>
                  </a:cubicBezTo>
                  <a:cubicBezTo>
                    <a:pt x="396" y="21"/>
                    <a:pt x="396" y="21"/>
                    <a:pt x="395" y="21"/>
                  </a:cubicBezTo>
                  <a:cubicBezTo>
                    <a:pt x="393" y="21"/>
                    <a:pt x="392" y="21"/>
                    <a:pt x="390" y="21"/>
                  </a:cubicBezTo>
                  <a:cubicBezTo>
                    <a:pt x="389" y="21"/>
                    <a:pt x="388" y="21"/>
                    <a:pt x="386" y="21"/>
                  </a:cubicBezTo>
                  <a:cubicBezTo>
                    <a:pt x="387" y="22"/>
                    <a:pt x="387" y="22"/>
                    <a:pt x="387" y="23"/>
                  </a:cubicBezTo>
                  <a:cubicBezTo>
                    <a:pt x="391" y="24"/>
                    <a:pt x="392" y="24"/>
                    <a:pt x="395" y="25"/>
                  </a:cubicBezTo>
                  <a:cubicBezTo>
                    <a:pt x="395" y="26"/>
                    <a:pt x="396" y="27"/>
                    <a:pt x="396" y="28"/>
                  </a:cubicBezTo>
                  <a:cubicBezTo>
                    <a:pt x="396" y="29"/>
                    <a:pt x="396" y="29"/>
                    <a:pt x="396" y="29"/>
                  </a:cubicBezTo>
                  <a:cubicBezTo>
                    <a:pt x="394" y="30"/>
                    <a:pt x="394" y="30"/>
                    <a:pt x="393" y="31"/>
                  </a:cubicBezTo>
                  <a:cubicBezTo>
                    <a:pt x="390" y="30"/>
                    <a:pt x="389" y="30"/>
                    <a:pt x="387" y="30"/>
                  </a:cubicBezTo>
                  <a:cubicBezTo>
                    <a:pt x="385" y="30"/>
                    <a:pt x="384" y="30"/>
                    <a:pt x="382" y="29"/>
                  </a:cubicBezTo>
                  <a:cubicBezTo>
                    <a:pt x="380" y="29"/>
                    <a:pt x="379" y="29"/>
                    <a:pt x="377" y="29"/>
                  </a:cubicBezTo>
                  <a:cubicBezTo>
                    <a:pt x="375" y="29"/>
                    <a:pt x="373" y="29"/>
                    <a:pt x="371" y="29"/>
                  </a:cubicBezTo>
                  <a:cubicBezTo>
                    <a:pt x="371" y="30"/>
                    <a:pt x="371" y="30"/>
                    <a:pt x="370" y="31"/>
                  </a:cubicBezTo>
                  <a:cubicBezTo>
                    <a:pt x="371" y="32"/>
                    <a:pt x="372" y="32"/>
                    <a:pt x="373" y="33"/>
                  </a:cubicBezTo>
                  <a:cubicBezTo>
                    <a:pt x="374" y="34"/>
                    <a:pt x="375" y="35"/>
                    <a:pt x="376" y="36"/>
                  </a:cubicBezTo>
                  <a:cubicBezTo>
                    <a:pt x="378" y="36"/>
                    <a:pt x="379" y="36"/>
                    <a:pt x="381" y="37"/>
                  </a:cubicBezTo>
                  <a:cubicBezTo>
                    <a:pt x="383" y="36"/>
                    <a:pt x="384" y="36"/>
                    <a:pt x="386" y="36"/>
                  </a:cubicBezTo>
                  <a:cubicBezTo>
                    <a:pt x="389" y="36"/>
                    <a:pt x="390" y="36"/>
                    <a:pt x="393" y="37"/>
                  </a:cubicBezTo>
                  <a:cubicBezTo>
                    <a:pt x="394" y="37"/>
                    <a:pt x="395" y="37"/>
                    <a:pt x="396" y="38"/>
                  </a:cubicBezTo>
                  <a:cubicBezTo>
                    <a:pt x="395" y="38"/>
                    <a:pt x="394" y="39"/>
                    <a:pt x="393" y="39"/>
                  </a:cubicBezTo>
                  <a:cubicBezTo>
                    <a:pt x="390" y="39"/>
                    <a:pt x="389" y="39"/>
                    <a:pt x="386" y="39"/>
                  </a:cubicBezTo>
                  <a:cubicBezTo>
                    <a:pt x="384" y="39"/>
                    <a:pt x="383" y="39"/>
                    <a:pt x="382" y="39"/>
                  </a:cubicBezTo>
                  <a:cubicBezTo>
                    <a:pt x="380" y="39"/>
                    <a:pt x="379" y="39"/>
                    <a:pt x="377" y="38"/>
                  </a:cubicBezTo>
                  <a:cubicBezTo>
                    <a:pt x="376" y="38"/>
                    <a:pt x="376" y="38"/>
                    <a:pt x="375" y="38"/>
                  </a:cubicBezTo>
                  <a:cubicBezTo>
                    <a:pt x="375" y="39"/>
                    <a:pt x="375" y="39"/>
                    <a:pt x="375" y="39"/>
                  </a:cubicBezTo>
                  <a:cubicBezTo>
                    <a:pt x="377" y="40"/>
                    <a:pt x="379" y="40"/>
                    <a:pt x="381" y="41"/>
                  </a:cubicBezTo>
                  <a:cubicBezTo>
                    <a:pt x="382" y="41"/>
                    <a:pt x="382" y="42"/>
                    <a:pt x="382" y="43"/>
                  </a:cubicBezTo>
                  <a:cubicBezTo>
                    <a:pt x="383" y="44"/>
                    <a:pt x="383" y="44"/>
                    <a:pt x="383" y="45"/>
                  </a:cubicBezTo>
                  <a:cubicBezTo>
                    <a:pt x="385" y="45"/>
                    <a:pt x="385" y="45"/>
                    <a:pt x="387" y="46"/>
                  </a:cubicBezTo>
                  <a:cubicBezTo>
                    <a:pt x="388" y="45"/>
                    <a:pt x="389" y="45"/>
                    <a:pt x="390" y="45"/>
                  </a:cubicBezTo>
                  <a:cubicBezTo>
                    <a:pt x="392" y="44"/>
                    <a:pt x="393" y="44"/>
                    <a:pt x="395" y="44"/>
                  </a:cubicBezTo>
                  <a:cubicBezTo>
                    <a:pt x="396" y="44"/>
                    <a:pt x="396" y="44"/>
                    <a:pt x="398" y="45"/>
                  </a:cubicBezTo>
                  <a:cubicBezTo>
                    <a:pt x="399" y="45"/>
                    <a:pt x="399" y="45"/>
                    <a:pt x="400" y="45"/>
                  </a:cubicBezTo>
                  <a:cubicBezTo>
                    <a:pt x="401" y="45"/>
                    <a:pt x="402" y="45"/>
                    <a:pt x="404" y="45"/>
                  </a:cubicBezTo>
                  <a:cubicBezTo>
                    <a:pt x="404" y="45"/>
                    <a:pt x="404" y="45"/>
                    <a:pt x="406" y="45"/>
                  </a:cubicBezTo>
                  <a:cubicBezTo>
                    <a:pt x="407" y="46"/>
                    <a:pt x="409" y="46"/>
                    <a:pt x="409" y="46"/>
                  </a:cubicBezTo>
                  <a:cubicBezTo>
                    <a:pt x="409" y="47"/>
                    <a:pt x="409" y="47"/>
                    <a:pt x="408" y="48"/>
                  </a:cubicBezTo>
                  <a:cubicBezTo>
                    <a:pt x="410" y="48"/>
                    <a:pt x="410" y="48"/>
                    <a:pt x="412" y="49"/>
                  </a:cubicBezTo>
                  <a:cubicBezTo>
                    <a:pt x="413" y="49"/>
                    <a:pt x="414" y="49"/>
                    <a:pt x="416" y="49"/>
                  </a:cubicBezTo>
                  <a:cubicBezTo>
                    <a:pt x="417" y="49"/>
                    <a:pt x="417" y="50"/>
                    <a:pt x="419" y="51"/>
                  </a:cubicBezTo>
                  <a:cubicBezTo>
                    <a:pt x="419" y="51"/>
                    <a:pt x="419" y="51"/>
                    <a:pt x="419" y="52"/>
                  </a:cubicBezTo>
                  <a:cubicBezTo>
                    <a:pt x="420" y="53"/>
                    <a:pt x="421" y="53"/>
                    <a:pt x="422" y="53"/>
                  </a:cubicBezTo>
                  <a:cubicBezTo>
                    <a:pt x="422" y="53"/>
                    <a:pt x="423" y="54"/>
                    <a:pt x="423" y="54"/>
                  </a:cubicBezTo>
                  <a:cubicBezTo>
                    <a:pt x="424" y="54"/>
                    <a:pt x="425" y="55"/>
                    <a:pt x="426" y="55"/>
                  </a:cubicBezTo>
                  <a:cubicBezTo>
                    <a:pt x="426" y="56"/>
                    <a:pt x="426" y="57"/>
                    <a:pt x="426" y="58"/>
                  </a:cubicBezTo>
                  <a:cubicBezTo>
                    <a:pt x="429" y="59"/>
                    <a:pt x="430" y="60"/>
                    <a:pt x="433" y="61"/>
                  </a:cubicBezTo>
                  <a:cubicBezTo>
                    <a:pt x="433" y="62"/>
                    <a:pt x="433" y="63"/>
                    <a:pt x="434" y="64"/>
                  </a:cubicBezTo>
                  <a:cubicBezTo>
                    <a:pt x="434" y="66"/>
                    <a:pt x="435" y="67"/>
                    <a:pt x="435" y="67"/>
                  </a:cubicBezTo>
                  <a:cubicBezTo>
                    <a:pt x="436" y="67"/>
                    <a:pt x="436" y="67"/>
                    <a:pt x="437" y="67"/>
                  </a:cubicBezTo>
                  <a:cubicBezTo>
                    <a:pt x="437" y="68"/>
                    <a:pt x="438" y="68"/>
                    <a:pt x="439" y="68"/>
                  </a:cubicBezTo>
                  <a:cubicBezTo>
                    <a:pt x="439" y="69"/>
                    <a:pt x="439" y="70"/>
                    <a:pt x="440" y="70"/>
                  </a:cubicBezTo>
                  <a:cubicBezTo>
                    <a:pt x="440" y="71"/>
                    <a:pt x="440" y="71"/>
                    <a:pt x="440" y="72"/>
                  </a:cubicBezTo>
                  <a:cubicBezTo>
                    <a:pt x="439" y="71"/>
                    <a:pt x="439" y="71"/>
                    <a:pt x="438" y="71"/>
                  </a:cubicBezTo>
                  <a:cubicBezTo>
                    <a:pt x="438" y="71"/>
                    <a:pt x="437" y="71"/>
                    <a:pt x="437" y="72"/>
                  </a:cubicBezTo>
                  <a:cubicBezTo>
                    <a:pt x="437" y="73"/>
                    <a:pt x="436" y="73"/>
                    <a:pt x="437" y="74"/>
                  </a:cubicBezTo>
                  <a:cubicBezTo>
                    <a:pt x="437" y="74"/>
                    <a:pt x="437" y="73"/>
                    <a:pt x="437" y="74"/>
                  </a:cubicBezTo>
                  <a:cubicBezTo>
                    <a:pt x="437" y="76"/>
                    <a:pt x="438" y="77"/>
                    <a:pt x="438" y="77"/>
                  </a:cubicBezTo>
                  <a:cubicBezTo>
                    <a:pt x="439" y="78"/>
                    <a:pt x="440" y="78"/>
                    <a:pt x="441" y="79"/>
                  </a:cubicBezTo>
                  <a:cubicBezTo>
                    <a:pt x="443" y="78"/>
                    <a:pt x="443" y="78"/>
                    <a:pt x="445" y="78"/>
                  </a:cubicBezTo>
                  <a:cubicBezTo>
                    <a:pt x="445" y="78"/>
                    <a:pt x="445" y="77"/>
                    <a:pt x="444" y="77"/>
                  </a:cubicBezTo>
                  <a:cubicBezTo>
                    <a:pt x="444" y="77"/>
                    <a:pt x="445" y="77"/>
                    <a:pt x="446" y="77"/>
                  </a:cubicBezTo>
                  <a:cubicBezTo>
                    <a:pt x="447" y="77"/>
                    <a:pt x="445" y="75"/>
                    <a:pt x="447" y="77"/>
                  </a:cubicBezTo>
                  <a:cubicBezTo>
                    <a:pt x="449" y="78"/>
                    <a:pt x="448" y="77"/>
                    <a:pt x="449" y="78"/>
                  </a:cubicBezTo>
                  <a:cubicBezTo>
                    <a:pt x="450" y="79"/>
                    <a:pt x="451" y="80"/>
                    <a:pt x="451" y="80"/>
                  </a:cubicBezTo>
                  <a:cubicBezTo>
                    <a:pt x="452" y="80"/>
                    <a:pt x="452" y="80"/>
                    <a:pt x="454" y="81"/>
                  </a:cubicBezTo>
                  <a:cubicBezTo>
                    <a:pt x="454" y="81"/>
                    <a:pt x="455" y="81"/>
                    <a:pt x="456" y="81"/>
                  </a:cubicBezTo>
                  <a:cubicBezTo>
                    <a:pt x="456" y="81"/>
                    <a:pt x="457" y="80"/>
                    <a:pt x="457" y="82"/>
                  </a:cubicBezTo>
                  <a:cubicBezTo>
                    <a:pt x="458" y="84"/>
                    <a:pt x="459" y="83"/>
                    <a:pt x="458" y="84"/>
                  </a:cubicBezTo>
                  <a:cubicBezTo>
                    <a:pt x="458" y="84"/>
                    <a:pt x="460" y="84"/>
                    <a:pt x="458" y="84"/>
                  </a:cubicBezTo>
                  <a:cubicBezTo>
                    <a:pt x="456" y="85"/>
                    <a:pt x="452" y="84"/>
                    <a:pt x="452" y="84"/>
                  </a:cubicBezTo>
                  <a:cubicBezTo>
                    <a:pt x="451" y="83"/>
                    <a:pt x="451" y="83"/>
                    <a:pt x="450" y="83"/>
                  </a:cubicBezTo>
                  <a:cubicBezTo>
                    <a:pt x="448" y="82"/>
                    <a:pt x="447" y="82"/>
                    <a:pt x="446" y="82"/>
                  </a:cubicBezTo>
                  <a:cubicBezTo>
                    <a:pt x="446" y="82"/>
                    <a:pt x="446" y="82"/>
                    <a:pt x="445" y="82"/>
                  </a:cubicBezTo>
                  <a:cubicBezTo>
                    <a:pt x="444" y="83"/>
                    <a:pt x="444" y="82"/>
                    <a:pt x="444" y="83"/>
                  </a:cubicBezTo>
                  <a:cubicBezTo>
                    <a:pt x="443" y="84"/>
                    <a:pt x="443" y="82"/>
                    <a:pt x="443" y="84"/>
                  </a:cubicBezTo>
                  <a:cubicBezTo>
                    <a:pt x="444" y="85"/>
                    <a:pt x="444" y="85"/>
                    <a:pt x="444" y="85"/>
                  </a:cubicBezTo>
                  <a:cubicBezTo>
                    <a:pt x="443" y="85"/>
                    <a:pt x="443" y="85"/>
                    <a:pt x="443" y="86"/>
                  </a:cubicBezTo>
                  <a:cubicBezTo>
                    <a:pt x="443" y="86"/>
                    <a:pt x="441" y="86"/>
                    <a:pt x="441" y="87"/>
                  </a:cubicBezTo>
                  <a:cubicBezTo>
                    <a:pt x="441" y="87"/>
                    <a:pt x="441" y="87"/>
                    <a:pt x="441" y="87"/>
                  </a:cubicBezTo>
                  <a:cubicBezTo>
                    <a:pt x="441" y="87"/>
                    <a:pt x="441" y="88"/>
                    <a:pt x="442" y="88"/>
                  </a:cubicBezTo>
                  <a:cubicBezTo>
                    <a:pt x="443" y="88"/>
                    <a:pt x="443" y="88"/>
                    <a:pt x="444" y="89"/>
                  </a:cubicBezTo>
                  <a:cubicBezTo>
                    <a:pt x="445" y="89"/>
                    <a:pt x="446" y="89"/>
                    <a:pt x="447" y="89"/>
                  </a:cubicBezTo>
                  <a:cubicBezTo>
                    <a:pt x="447" y="89"/>
                    <a:pt x="448" y="90"/>
                    <a:pt x="447" y="91"/>
                  </a:cubicBezTo>
                  <a:cubicBezTo>
                    <a:pt x="446" y="91"/>
                    <a:pt x="446" y="91"/>
                    <a:pt x="446" y="91"/>
                  </a:cubicBezTo>
                  <a:cubicBezTo>
                    <a:pt x="447" y="92"/>
                    <a:pt x="448" y="92"/>
                    <a:pt x="449" y="93"/>
                  </a:cubicBezTo>
                  <a:cubicBezTo>
                    <a:pt x="450" y="93"/>
                    <a:pt x="451" y="92"/>
                    <a:pt x="452" y="92"/>
                  </a:cubicBezTo>
                  <a:cubicBezTo>
                    <a:pt x="452" y="92"/>
                    <a:pt x="453" y="92"/>
                    <a:pt x="453" y="91"/>
                  </a:cubicBezTo>
                  <a:cubicBezTo>
                    <a:pt x="453" y="91"/>
                    <a:pt x="453" y="90"/>
                    <a:pt x="453" y="90"/>
                  </a:cubicBezTo>
                  <a:cubicBezTo>
                    <a:pt x="452" y="89"/>
                    <a:pt x="451" y="89"/>
                    <a:pt x="450" y="88"/>
                  </a:cubicBezTo>
                  <a:cubicBezTo>
                    <a:pt x="450" y="88"/>
                    <a:pt x="450" y="87"/>
                    <a:pt x="450" y="87"/>
                  </a:cubicBezTo>
                  <a:cubicBezTo>
                    <a:pt x="451" y="87"/>
                    <a:pt x="452" y="87"/>
                    <a:pt x="453" y="87"/>
                  </a:cubicBezTo>
                  <a:cubicBezTo>
                    <a:pt x="454" y="87"/>
                    <a:pt x="455" y="87"/>
                    <a:pt x="456" y="87"/>
                  </a:cubicBezTo>
                  <a:cubicBezTo>
                    <a:pt x="456" y="87"/>
                    <a:pt x="457" y="88"/>
                    <a:pt x="458" y="88"/>
                  </a:cubicBezTo>
                  <a:cubicBezTo>
                    <a:pt x="459" y="89"/>
                    <a:pt x="459" y="90"/>
                    <a:pt x="459" y="90"/>
                  </a:cubicBezTo>
                  <a:cubicBezTo>
                    <a:pt x="458" y="91"/>
                    <a:pt x="458" y="91"/>
                    <a:pt x="458" y="92"/>
                  </a:cubicBezTo>
                  <a:cubicBezTo>
                    <a:pt x="458" y="93"/>
                    <a:pt x="458" y="93"/>
                    <a:pt x="458" y="93"/>
                  </a:cubicBezTo>
                  <a:cubicBezTo>
                    <a:pt x="458" y="93"/>
                    <a:pt x="456" y="91"/>
                    <a:pt x="458" y="93"/>
                  </a:cubicBezTo>
                  <a:cubicBezTo>
                    <a:pt x="459" y="95"/>
                    <a:pt x="461" y="96"/>
                    <a:pt x="461" y="96"/>
                  </a:cubicBezTo>
                  <a:cubicBezTo>
                    <a:pt x="461" y="96"/>
                    <a:pt x="460" y="97"/>
                    <a:pt x="459" y="97"/>
                  </a:cubicBezTo>
                  <a:cubicBezTo>
                    <a:pt x="458" y="97"/>
                    <a:pt x="458" y="97"/>
                    <a:pt x="458" y="97"/>
                  </a:cubicBezTo>
                  <a:cubicBezTo>
                    <a:pt x="456" y="97"/>
                    <a:pt x="455" y="96"/>
                    <a:pt x="454" y="96"/>
                  </a:cubicBezTo>
                  <a:cubicBezTo>
                    <a:pt x="453" y="96"/>
                    <a:pt x="453" y="96"/>
                    <a:pt x="453" y="96"/>
                  </a:cubicBezTo>
                  <a:cubicBezTo>
                    <a:pt x="453" y="98"/>
                    <a:pt x="453" y="98"/>
                    <a:pt x="453" y="98"/>
                  </a:cubicBezTo>
                  <a:cubicBezTo>
                    <a:pt x="453" y="98"/>
                    <a:pt x="456" y="99"/>
                    <a:pt x="454" y="99"/>
                  </a:cubicBezTo>
                  <a:cubicBezTo>
                    <a:pt x="452" y="99"/>
                    <a:pt x="452" y="99"/>
                    <a:pt x="452" y="99"/>
                  </a:cubicBezTo>
                  <a:cubicBezTo>
                    <a:pt x="452" y="99"/>
                    <a:pt x="451" y="99"/>
                    <a:pt x="451" y="100"/>
                  </a:cubicBezTo>
                  <a:cubicBezTo>
                    <a:pt x="451" y="101"/>
                    <a:pt x="451" y="103"/>
                    <a:pt x="451" y="103"/>
                  </a:cubicBezTo>
                  <a:cubicBezTo>
                    <a:pt x="453" y="103"/>
                    <a:pt x="453" y="103"/>
                    <a:pt x="454" y="104"/>
                  </a:cubicBezTo>
                  <a:cubicBezTo>
                    <a:pt x="454" y="104"/>
                    <a:pt x="454" y="105"/>
                    <a:pt x="454" y="105"/>
                  </a:cubicBezTo>
                  <a:cubicBezTo>
                    <a:pt x="454" y="106"/>
                    <a:pt x="454" y="106"/>
                    <a:pt x="454" y="106"/>
                  </a:cubicBezTo>
                  <a:cubicBezTo>
                    <a:pt x="455" y="107"/>
                    <a:pt x="455" y="107"/>
                    <a:pt x="456" y="108"/>
                  </a:cubicBezTo>
                  <a:cubicBezTo>
                    <a:pt x="456" y="108"/>
                    <a:pt x="453" y="109"/>
                    <a:pt x="455" y="110"/>
                  </a:cubicBezTo>
                  <a:cubicBezTo>
                    <a:pt x="457" y="110"/>
                    <a:pt x="459" y="111"/>
                    <a:pt x="459" y="111"/>
                  </a:cubicBezTo>
                  <a:cubicBezTo>
                    <a:pt x="460" y="111"/>
                    <a:pt x="459" y="112"/>
                    <a:pt x="459" y="112"/>
                  </a:cubicBezTo>
                  <a:cubicBezTo>
                    <a:pt x="459" y="112"/>
                    <a:pt x="459" y="113"/>
                    <a:pt x="459" y="113"/>
                  </a:cubicBezTo>
                  <a:cubicBezTo>
                    <a:pt x="459" y="113"/>
                    <a:pt x="460" y="114"/>
                    <a:pt x="460" y="114"/>
                  </a:cubicBezTo>
                  <a:cubicBezTo>
                    <a:pt x="461" y="115"/>
                    <a:pt x="463" y="116"/>
                    <a:pt x="463" y="116"/>
                  </a:cubicBezTo>
                  <a:cubicBezTo>
                    <a:pt x="463" y="116"/>
                    <a:pt x="463" y="117"/>
                    <a:pt x="463" y="118"/>
                  </a:cubicBezTo>
                  <a:cubicBezTo>
                    <a:pt x="463" y="118"/>
                    <a:pt x="463" y="118"/>
                    <a:pt x="463" y="118"/>
                  </a:cubicBezTo>
                  <a:cubicBezTo>
                    <a:pt x="463" y="118"/>
                    <a:pt x="463" y="118"/>
                    <a:pt x="463" y="119"/>
                  </a:cubicBezTo>
                  <a:cubicBezTo>
                    <a:pt x="463" y="120"/>
                    <a:pt x="464" y="121"/>
                    <a:pt x="464" y="121"/>
                  </a:cubicBezTo>
                  <a:cubicBezTo>
                    <a:pt x="464" y="121"/>
                    <a:pt x="464" y="121"/>
                    <a:pt x="465" y="121"/>
                  </a:cubicBezTo>
                  <a:cubicBezTo>
                    <a:pt x="466" y="122"/>
                    <a:pt x="469" y="122"/>
                    <a:pt x="469" y="123"/>
                  </a:cubicBezTo>
                  <a:cubicBezTo>
                    <a:pt x="470" y="123"/>
                    <a:pt x="469" y="125"/>
                    <a:pt x="469" y="125"/>
                  </a:cubicBezTo>
                  <a:cubicBezTo>
                    <a:pt x="469" y="125"/>
                    <a:pt x="470" y="126"/>
                    <a:pt x="471" y="126"/>
                  </a:cubicBezTo>
                  <a:cubicBezTo>
                    <a:pt x="472" y="127"/>
                    <a:pt x="472" y="126"/>
                    <a:pt x="472" y="127"/>
                  </a:cubicBezTo>
                  <a:cubicBezTo>
                    <a:pt x="473" y="128"/>
                    <a:pt x="473" y="128"/>
                    <a:pt x="474" y="128"/>
                  </a:cubicBezTo>
                  <a:cubicBezTo>
                    <a:pt x="474" y="129"/>
                    <a:pt x="474" y="128"/>
                    <a:pt x="474" y="129"/>
                  </a:cubicBezTo>
                  <a:cubicBezTo>
                    <a:pt x="474" y="130"/>
                    <a:pt x="473" y="128"/>
                    <a:pt x="475" y="130"/>
                  </a:cubicBezTo>
                  <a:cubicBezTo>
                    <a:pt x="476" y="131"/>
                    <a:pt x="477" y="132"/>
                    <a:pt x="477" y="132"/>
                  </a:cubicBezTo>
                  <a:cubicBezTo>
                    <a:pt x="477" y="132"/>
                    <a:pt x="477" y="132"/>
                    <a:pt x="478" y="132"/>
                  </a:cubicBezTo>
                  <a:cubicBezTo>
                    <a:pt x="478" y="132"/>
                    <a:pt x="477" y="130"/>
                    <a:pt x="480" y="132"/>
                  </a:cubicBezTo>
                  <a:cubicBezTo>
                    <a:pt x="482" y="134"/>
                    <a:pt x="480" y="133"/>
                    <a:pt x="481" y="136"/>
                  </a:cubicBezTo>
                  <a:cubicBezTo>
                    <a:pt x="481" y="136"/>
                    <a:pt x="482" y="136"/>
                    <a:pt x="482" y="136"/>
                  </a:cubicBezTo>
                  <a:cubicBezTo>
                    <a:pt x="483" y="136"/>
                    <a:pt x="483" y="136"/>
                    <a:pt x="484" y="136"/>
                  </a:cubicBezTo>
                  <a:cubicBezTo>
                    <a:pt x="485" y="136"/>
                    <a:pt x="485" y="136"/>
                    <a:pt x="486" y="136"/>
                  </a:cubicBezTo>
                  <a:cubicBezTo>
                    <a:pt x="487" y="136"/>
                    <a:pt x="487" y="136"/>
                    <a:pt x="487" y="136"/>
                  </a:cubicBezTo>
                  <a:cubicBezTo>
                    <a:pt x="488" y="136"/>
                    <a:pt x="488" y="136"/>
                    <a:pt x="489" y="136"/>
                  </a:cubicBezTo>
                  <a:cubicBezTo>
                    <a:pt x="489" y="135"/>
                    <a:pt x="489" y="135"/>
                    <a:pt x="489" y="134"/>
                  </a:cubicBezTo>
                  <a:cubicBezTo>
                    <a:pt x="489" y="134"/>
                    <a:pt x="490" y="134"/>
                    <a:pt x="490" y="135"/>
                  </a:cubicBezTo>
                  <a:cubicBezTo>
                    <a:pt x="491" y="136"/>
                    <a:pt x="491" y="136"/>
                    <a:pt x="491" y="137"/>
                  </a:cubicBezTo>
                  <a:cubicBezTo>
                    <a:pt x="491" y="138"/>
                    <a:pt x="491" y="138"/>
                    <a:pt x="491" y="138"/>
                  </a:cubicBezTo>
                  <a:cubicBezTo>
                    <a:pt x="491" y="138"/>
                    <a:pt x="491" y="139"/>
                    <a:pt x="492" y="139"/>
                  </a:cubicBezTo>
                  <a:cubicBezTo>
                    <a:pt x="492" y="140"/>
                    <a:pt x="494" y="140"/>
                    <a:pt x="494" y="140"/>
                  </a:cubicBezTo>
                  <a:cubicBezTo>
                    <a:pt x="495" y="141"/>
                    <a:pt x="496" y="141"/>
                    <a:pt x="497" y="142"/>
                  </a:cubicBezTo>
                  <a:cubicBezTo>
                    <a:pt x="497" y="142"/>
                    <a:pt x="499" y="143"/>
                    <a:pt x="499" y="143"/>
                  </a:cubicBezTo>
                  <a:cubicBezTo>
                    <a:pt x="499" y="143"/>
                    <a:pt x="499" y="143"/>
                    <a:pt x="500" y="143"/>
                  </a:cubicBezTo>
                  <a:cubicBezTo>
                    <a:pt x="500" y="142"/>
                    <a:pt x="500" y="142"/>
                    <a:pt x="501" y="142"/>
                  </a:cubicBezTo>
                  <a:cubicBezTo>
                    <a:pt x="501" y="142"/>
                    <a:pt x="501" y="142"/>
                    <a:pt x="502" y="142"/>
                  </a:cubicBezTo>
                  <a:cubicBezTo>
                    <a:pt x="502" y="141"/>
                    <a:pt x="503" y="141"/>
                    <a:pt x="503" y="141"/>
                  </a:cubicBezTo>
                  <a:cubicBezTo>
                    <a:pt x="503" y="140"/>
                    <a:pt x="502" y="140"/>
                    <a:pt x="502" y="139"/>
                  </a:cubicBezTo>
                  <a:cubicBezTo>
                    <a:pt x="502" y="139"/>
                    <a:pt x="502" y="138"/>
                    <a:pt x="502" y="138"/>
                  </a:cubicBezTo>
                  <a:cubicBezTo>
                    <a:pt x="502" y="138"/>
                    <a:pt x="502" y="137"/>
                    <a:pt x="503" y="137"/>
                  </a:cubicBezTo>
                  <a:cubicBezTo>
                    <a:pt x="503" y="137"/>
                    <a:pt x="503" y="137"/>
                    <a:pt x="503" y="137"/>
                  </a:cubicBezTo>
                  <a:cubicBezTo>
                    <a:pt x="504" y="136"/>
                    <a:pt x="504" y="136"/>
                    <a:pt x="505" y="135"/>
                  </a:cubicBezTo>
                  <a:cubicBezTo>
                    <a:pt x="505" y="135"/>
                    <a:pt x="505" y="135"/>
                    <a:pt x="505" y="134"/>
                  </a:cubicBezTo>
                  <a:cubicBezTo>
                    <a:pt x="505" y="134"/>
                    <a:pt x="505" y="133"/>
                    <a:pt x="504" y="133"/>
                  </a:cubicBezTo>
                  <a:cubicBezTo>
                    <a:pt x="504" y="132"/>
                    <a:pt x="504" y="132"/>
                    <a:pt x="505" y="131"/>
                  </a:cubicBezTo>
                  <a:cubicBezTo>
                    <a:pt x="505" y="131"/>
                    <a:pt x="505" y="131"/>
                    <a:pt x="506" y="131"/>
                  </a:cubicBezTo>
                  <a:cubicBezTo>
                    <a:pt x="506" y="131"/>
                    <a:pt x="506" y="131"/>
                    <a:pt x="507" y="131"/>
                  </a:cubicBezTo>
                  <a:cubicBezTo>
                    <a:pt x="507" y="130"/>
                    <a:pt x="508" y="130"/>
                    <a:pt x="508" y="129"/>
                  </a:cubicBezTo>
                  <a:cubicBezTo>
                    <a:pt x="508" y="129"/>
                    <a:pt x="507" y="128"/>
                    <a:pt x="507" y="128"/>
                  </a:cubicBezTo>
                  <a:cubicBezTo>
                    <a:pt x="507" y="127"/>
                    <a:pt x="507" y="127"/>
                    <a:pt x="506" y="126"/>
                  </a:cubicBezTo>
                  <a:cubicBezTo>
                    <a:pt x="507" y="126"/>
                    <a:pt x="507" y="125"/>
                    <a:pt x="507" y="125"/>
                  </a:cubicBezTo>
                  <a:cubicBezTo>
                    <a:pt x="507" y="125"/>
                    <a:pt x="508" y="125"/>
                    <a:pt x="508" y="125"/>
                  </a:cubicBezTo>
                  <a:cubicBezTo>
                    <a:pt x="508" y="124"/>
                    <a:pt x="508" y="124"/>
                    <a:pt x="508" y="123"/>
                  </a:cubicBezTo>
                  <a:cubicBezTo>
                    <a:pt x="508" y="122"/>
                    <a:pt x="508" y="122"/>
                    <a:pt x="508" y="121"/>
                  </a:cubicBezTo>
                  <a:cubicBezTo>
                    <a:pt x="508" y="121"/>
                    <a:pt x="508" y="121"/>
                    <a:pt x="508" y="120"/>
                  </a:cubicBezTo>
                  <a:cubicBezTo>
                    <a:pt x="509" y="120"/>
                    <a:pt x="510" y="120"/>
                    <a:pt x="511" y="120"/>
                  </a:cubicBezTo>
                  <a:cubicBezTo>
                    <a:pt x="511" y="120"/>
                    <a:pt x="513" y="120"/>
                    <a:pt x="514" y="121"/>
                  </a:cubicBezTo>
                  <a:cubicBezTo>
                    <a:pt x="515" y="122"/>
                    <a:pt x="514" y="121"/>
                    <a:pt x="515" y="122"/>
                  </a:cubicBezTo>
                  <a:cubicBezTo>
                    <a:pt x="517" y="123"/>
                    <a:pt x="520" y="123"/>
                    <a:pt x="520" y="123"/>
                  </a:cubicBezTo>
                  <a:cubicBezTo>
                    <a:pt x="521" y="123"/>
                    <a:pt x="521" y="123"/>
                    <a:pt x="521" y="123"/>
                  </a:cubicBezTo>
                  <a:cubicBezTo>
                    <a:pt x="522" y="122"/>
                    <a:pt x="522" y="121"/>
                    <a:pt x="522" y="120"/>
                  </a:cubicBezTo>
                  <a:cubicBezTo>
                    <a:pt x="522" y="120"/>
                    <a:pt x="522" y="120"/>
                    <a:pt x="522" y="119"/>
                  </a:cubicBezTo>
                  <a:cubicBezTo>
                    <a:pt x="523" y="120"/>
                    <a:pt x="523" y="120"/>
                    <a:pt x="524" y="120"/>
                  </a:cubicBezTo>
                  <a:cubicBezTo>
                    <a:pt x="525" y="120"/>
                    <a:pt x="525" y="119"/>
                    <a:pt x="526" y="119"/>
                  </a:cubicBezTo>
                  <a:cubicBezTo>
                    <a:pt x="526" y="119"/>
                    <a:pt x="526" y="119"/>
                    <a:pt x="527" y="119"/>
                  </a:cubicBezTo>
                  <a:cubicBezTo>
                    <a:pt x="527" y="119"/>
                    <a:pt x="527" y="118"/>
                    <a:pt x="528" y="118"/>
                  </a:cubicBezTo>
                  <a:cubicBezTo>
                    <a:pt x="528" y="118"/>
                    <a:pt x="528" y="117"/>
                    <a:pt x="529" y="117"/>
                  </a:cubicBezTo>
                  <a:cubicBezTo>
                    <a:pt x="529" y="117"/>
                    <a:pt x="529" y="117"/>
                    <a:pt x="529" y="117"/>
                  </a:cubicBezTo>
                  <a:cubicBezTo>
                    <a:pt x="530" y="118"/>
                    <a:pt x="530" y="118"/>
                    <a:pt x="531" y="118"/>
                  </a:cubicBezTo>
                  <a:cubicBezTo>
                    <a:pt x="532" y="118"/>
                    <a:pt x="532" y="118"/>
                    <a:pt x="533" y="118"/>
                  </a:cubicBezTo>
                  <a:cubicBezTo>
                    <a:pt x="533" y="117"/>
                    <a:pt x="532" y="117"/>
                    <a:pt x="532" y="117"/>
                  </a:cubicBezTo>
                  <a:cubicBezTo>
                    <a:pt x="533" y="117"/>
                    <a:pt x="533" y="117"/>
                    <a:pt x="533" y="117"/>
                  </a:cubicBezTo>
                  <a:cubicBezTo>
                    <a:pt x="533" y="117"/>
                    <a:pt x="534" y="117"/>
                    <a:pt x="534" y="117"/>
                  </a:cubicBezTo>
                  <a:cubicBezTo>
                    <a:pt x="534" y="117"/>
                    <a:pt x="536" y="118"/>
                    <a:pt x="536" y="118"/>
                  </a:cubicBezTo>
                  <a:cubicBezTo>
                    <a:pt x="536" y="117"/>
                    <a:pt x="536" y="117"/>
                    <a:pt x="536" y="117"/>
                  </a:cubicBezTo>
                  <a:cubicBezTo>
                    <a:pt x="537" y="117"/>
                    <a:pt x="537" y="117"/>
                    <a:pt x="538" y="117"/>
                  </a:cubicBezTo>
                  <a:cubicBezTo>
                    <a:pt x="538" y="117"/>
                    <a:pt x="540" y="117"/>
                    <a:pt x="540" y="117"/>
                  </a:cubicBezTo>
                  <a:cubicBezTo>
                    <a:pt x="541" y="118"/>
                    <a:pt x="542" y="118"/>
                    <a:pt x="542" y="118"/>
                  </a:cubicBezTo>
                  <a:cubicBezTo>
                    <a:pt x="543" y="119"/>
                    <a:pt x="544" y="119"/>
                    <a:pt x="544" y="119"/>
                  </a:cubicBezTo>
                  <a:cubicBezTo>
                    <a:pt x="545" y="119"/>
                    <a:pt x="545" y="118"/>
                    <a:pt x="545" y="118"/>
                  </a:cubicBezTo>
                  <a:cubicBezTo>
                    <a:pt x="545" y="118"/>
                    <a:pt x="545" y="118"/>
                    <a:pt x="545" y="118"/>
                  </a:cubicBezTo>
                  <a:cubicBezTo>
                    <a:pt x="545" y="118"/>
                    <a:pt x="549" y="119"/>
                    <a:pt x="550" y="119"/>
                  </a:cubicBezTo>
                  <a:cubicBezTo>
                    <a:pt x="550" y="119"/>
                    <a:pt x="550" y="118"/>
                    <a:pt x="550" y="118"/>
                  </a:cubicBezTo>
                  <a:cubicBezTo>
                    <a:pt x="550" y="118"/>
                    <a:pt x="550" y="118"/>
                    <a:pt x="550" y="117"/>
                  </a:cubicBezTo>
                  <a:cubicBezTo>
                    <a:pt x="550" y="117"/>
                    <a:pt x="550" y="117"/>
                    <a:pt x="550" y="117"/>
                  </a:cubicBezTo>
                  <a:cubicBezTo>
                    <a:pt x="551" y="117"/>
                    <a:pt x="551" y="117"/>
                    <a:pt x="552" y="117"/>
                  </a:cubicBezTo>
                  <a:cubicBezTo>
                    <a:pt x="552" y="117"/>
                    <a:pt x="552" y="117"/>
                    <a:pt x="552" y="117"/>
                  </a:cubicBezTo>
                  <a:cubicBezTo>
                    <a:pt x="553" y="117"/>
                    <a:pt x="553" y="118"/>
                    <a:pt x="553" y="118"/>
                  </a:cubicBezTo>
                  <a:cubicBezTo>
                    <a:pt x="554" y="118"/>
                    <a:pt x="554" y="118"/>
                    <a:pt x="555" y="119"/>
                  </a:cubicBezTo>
                  <a:cubicBezTo>
                    <a:pt x="555" y="119"/>
                    <a:pt x="556" y="119"/>
                    <a:pt x="556" y="119"/>
                  </a:cubicBezTo>
                  <a:cubicBezTo>
                    <a:pt x="556" y="119"/>
                    <a:pt x="556" y="118"/>
                    <a:pt x="556" y="118"/>
                  </a:cubicBezTo>
                  <a:cubicBezTo>
                    <a:pt x="556" y="118"/>
                    <a:pt x="556" y="118"/>
                    <a:pt x="556" y="118"/>
                  </a:cubicBezTo>
                  <a:cubicBezTo>
                    <a:pt x="556" y="117"/>
                    <a:pt x="556" y="117"/>
                    <a:pt x="556" y="117"/>
                  </a:cubicBezTo>
                  <a:cubicBezTo>
                    <a:pt x="556" y="117"/>
                    <a:pt x="556" y="117"/>
                    <a:pt x="556" y="117"/>
                  </a:cubicBezTo>
                  <a:cubicBezTo>
                    <a:pt x="556" y="117"/>
                    <a:pt x="552" y="114"/>
                    <a:pt x="552" y="114"/>
                  </a:cubicBezTo>
                  <a:cubicBezTo>
                    <a:pt x="551" y="113"/>
                    <a:pt x="551" y="113"/>
                    <a:pt x="551" y="113"/>
                  </a:cubicBezTo>
                  <a:cubicBezTo>
                    <a:pt x="550" y="113"/>
                    <a:pt x="550" y="112"/>
                    <a:pt x="549" y="112"/>
                  </a:cubicBezTo>
                  <a:cubicBezTo>
                    <a:pt x="548" y="111"/>
                    <a:pt x="547" y="111"/>
                    <a:pt x="546" y="110"/>
                  </a:cubicBezTo>
                  <a:cubicBezTo>
                    <a:pt x="546" y="110"/>
                    <a:pt x="546" y="109"/>
                    <a:pt x="547" y="109"/>
                  </a:cubicBezTo>
                  <a:cubicBezTo>
                    <a:pt x="547" y="109"/>
                    <a:pt x="546" y="108"/>
                    <a:pt x="547" y="109"/>
                  </a:cubicBezTo>
                  <a:cubicBezTo>
                    <a:pt x="549" y="110"/>
                    <a:pt x="547" y="108"/>
                    <a:pt x="549" y="110"/>
                  </a:cubicBezTo>
                  <a:cubicBezTo>
                    <a:pt x="551" y="112"/>
                    <a:pt x="552" y="112"/>
                    <a:pt x="552" y="112"/>
                  </a:cubicBezTo>
                  <a:cubicBezTo>
                    <a:pt x="552" y="112"/>
                    <a:pt x="552" y="113"/>
                    <a:pt x="553" y="113"/>
                  </a:cubicBezTo>
                  <a:cubicBezTo>
                    <a:pt x="553" y="114"/>
                    <a:pt x="558" y="116"/>
                    <a:pt x="558" y="116"/>
                  </a:cubicBezTo>
                  <a:cubicBezTo>
                    <a:pt x="559" y="116"/>
                    <a:pt x="559" y="116"/>
                    <a:pt x="559" y="116"/>
                  </a:cubicBezTo>
                  <a:cubicBezTo>
                    <a:pt x="559" y="115"/>
                    <a:pt x="558" y="115"/>
                    <a:pt x="558" y="115"/>
                  </a:cubicBezTo>
                  <a:cubicBezTo>
                    <a:pt x="557" y="114"/>
                    <a:pt x="557" y="114"/>
                    <a:pt x="557" y="113"/>
                  </a:cubicBezTo>
                  <a:cubicBezTo>
                    <a:pt x="556" y="113"/>
                    <a:pt x="555" y="113"/>
                    <a:pt x="555" y="112"/>
                  </a:cubicBezTo>
                  <a:cubicBezTo>
                    <a:pt x="555" y="112"/>
                    <a:pt x="554" y="111"/>
                    <a:pt x="554" y="111"/>
                  </a:cubicBezTo>
                  <a:cubicBezTo>
                    <a:pt x="553" y="111"/>
                    <a:pt x="552" y="110"/>
                    <a:pt x="552" y="110"/>
                  </a:cubicBezTo>
                  <a:cubicBezTo>
                    <a:pt x="552" y="110"/>
                    <a:pt x="552" y="109"/>
                    <a:pt x="552" y="109"/>
                  </a:cubicBezTo>
                  <a:cubicBezTo>
                    <a:pt x="552" y="109"/>
                    <a:pt x="551" y="108"/>
                    <a:pt x="552" y="108"/>
                  </a:cubicBezTo>
                  <a:cubicBezTo>
                    <a:pt x="552" y="108"/>
                    <a:pt x="552" y="108"/>
                    <a:pt x="552" y="108"/>
                  </a:cubicBezTo>
                  <a:cubicBezTo>
                    <a:pt x="553" y="108"/>
                    <a:pt x="553" y="108"/>
                    <a:pt x="553" y="108"/>
                  </a:cubicBezTo>
                  <a:cubicBezTo>
                    <a:pt x="553" y="108"/>
                    <a:pt x="551" y="106"/>
                    <a:pt x="551" y="106"/>
                  </a:cubicBezTo>
                  <a:cubicBezTo>
                    <a:pt x="552" y="106"/>
                    <a:pt x="552" y="105"/>
                    <a:pt x="552" y="105"/>
                  </a:cubicBezTo>
                  <a:cubicBezTo>
                    <a:pt x="553" y="105"/>
                    <a:pt x="551" y="103"/>
                    <a:pt x="551" y="103"/>
                  </a:cubicBezTo>
                  <a:cubicBezTo>
                    <a:pt x="551" y="103"/>
                    <a:pt x="551" y="102"/>
                    <a:pt x="551" y="102"/>
                  </a:cubicBezTo>
                  <a:cubicBezTo>
                    <a:pt x="552" y="103"/>
                    <a:pt x="552" y="103"/>
                    <a:pt x="553" y="103"/>
                  </a:cubicBezTo>
                  <a:cubicBezTo>
                    <a:pt x="553" y="103"/>
                    <a:pt x="554" y="103"/>
                    <a:pt x="554" y="103"/>
                  </a:cubicBezTo>
                  <a:cubicBezTo>
                    <a:pt x="554" y="103"/>
                    <a:pt x="554" y="103"/>
                    <a:pt x="554" y="103"/>
                  </a:cubicBezTo>
                  <a:cubicBezTo>
                    <a:pt x="554" y="102"/>
                    <a:pt x="554" y="102"/>
                    <a:pt x="553" y="101"/>
                  </a:cubicBezTo>
                  <a:cubicBezTo>
                    <a:pt x="553" y="101"/>
                    <a:pt x="552" y="101"/>
                    <a:pt x="552" y="100"/>
                  </a:cubicBezTo>
                  <a:cubicBezTo>
                    <a:pt x="551" y="99"/>
                    <a:pt x="551" y="99"/>
                    <a:pt x="550" y="99"/>
                  </a:cubicBezTo>
                  <a:cubicBezTo>
                    <a:pt x="550" y="98"/>
                    <a:pt x="550" y="98"/>
                    <a:pt x="550" y="98"/>
                  </a:cubicBezTo>
                  <a:cubicBezTo>
                    <a:pt x="550" y="98"/>
                    <a:pt x="550" y="98"/>
                    <a:pt x="551" y="98"/>
                  </a:cubicBezTo>
                  <a:cubicBezTo>
                    <a:pt x="550" y="98"/>
                    <a:pt x="550" y="97"/>
                    <a:pt x="550" y="97"/>
                  </a:cubicBezTo>
                  <a:cubicBezTo>
                    <a:pt x="549" y="97"/>
                    <a:pt x="549" y="96"/>
                    <a:pt x="549" y="96"/>
                  </a:cubicBezTo>
                  <a:cubicBezTo>
                    <a:pt x="548" y="95"/>
                    <a:pt x="547" y="95"/>
                    <a:pt x="546" y="94"/>
                  </a:cubicBezTo>
                  <a:cubicBezTo>
                    <a:pt x="547" y="94"/>
                    <a:pt x="548" y="95"/>
                    <a:pt x="549" y="95"/>
                  </a:cubicBezTo>
                  <a:cubicBezTo>
                    <a:pt x="549" y="95"/>
                    <a:pt x="550" y="95"/>
                    <a:pt x="550" y="95"/>
                  </a:cubicBezTo>
                  <a:cubicBezTo>
                    <a:pt x="550" y="95"/>
                    <a:pt x="551" y="96"/>
                    <a:pt x="551" y="95"/>
                  </a:cubicBezTo>
                  <a:cubicBezTo>
                    <a:pt x="551" y="95"/>
                    <a:pt x="549" y="93"/>
                    <a:pt x="549" y="93"/>
                  </a:cubicBezTo>
                  <a:cubicBezTo>
                    <a:pt x="548" y="92"/>
                    <a:pt x="547" y="92"/>
                    <a:pt x="547" y="92"/>
                  </a:cubicBezTo>
                  <a:cubicBezTo>
                    <a:pt x="546" y="91"/>
                    <a:pt x="545" y="91"/>
                    <a:pt x="544" y="90"/>
                  </a:cubicBezTo>
                  <a:cubicBezTo>
                    <a:pt x="544" y="90"/>
                    <a:pt x="541" y="88"/>
                    <a:pt x="541" y="88"/>
                  </a:cubicBezTo>
                  <a:cubicBezTo>
                    <a:pt x="540" y="87"/>
                    <a:pt x="539" y="86"/>
                    <a:pt x="538" y="85"/>
                  </a:cubicBezTo>
                  <a:cubicBezTo>
                    <a:pt x="537" y="85"/>
                    <a:pt x="536" y="84"/>
                    <a:pt x="537" y="84"/>
                  </a:cubicBezTo>
                  <a:cubicBezTo>
                    <a:pt x="537" y="85"/>
                    <a:pt x="539" y="85"/>
                    <a:pt x="539" y="85"/>
                  </a:cubicBezTo>
                  <a:cubicBezTo>
                    <a:pt x="540" y="85"/>
                    <a:pt x="541" y="86"/>
                    <a:pt x="542" y="86"/>
                  </a:cubicBezTo>
                  <a:cubicBezTo>
                    <a:pt x="542" y="87"/>
                    <a:pt x="542" y="86"/>
                    <a:pt x="542" y="86"/>
                  </a:cubicBezTo>
                  <a:cubicBezTo>
                    <a:pt x="541" y="86"/>
                    <a:pt x="541" y="85"/>
                    <a:pt x="540" y="84"/>
                  </a:cubicBezTo>
                  <a:cubicBezTo>
                    <a:pt x="540" y="84"/>
                    <a:pt x="540" y="84"/>
                    <a:pt x="540" y="84"/>
                  </a:cubicBezTo>
                  <a:cubicBezTo>
                    <a:pt x="540" y="84"/>
                    <a:pt x="540" y="84"/>
                    <a:pt x="540" y="84"/>
                  </a:cubicBezTo>
                  <a:cubicBezTo>
                    <a:pt x="541" y="85"/>
                    <a:pt x="542" y="85"/>
                    <a:pt x="542" y="85"/>
                  </a:cubicBezTo>
                  <a:cubicBezTo>
                    <a:pt x="543" y="85"/>
                    <a:pt x="543" y="86"/>
                    <a:pt x="543" y="86"/>
                  </a:cubicBezTo>
                  <a:cubicBezTo>
                    <a:pt x="542" y="85"/>
                    <a:pt x="542" y="85"/>
                    <a:pt x="542" y="84"/>
                  </a:cubicBezTo>
                  <a:cubicBezTo>
                    <a:pt x="542" y="84"/>
                    <a:pt x="542" y="84"/>
                    <a:pt x="542" y="84"/>
                  </a:cubicBezTo>
                  <a:cubicBezTo>
                    <a:pt x="543" y="84"/>
                    <a:pt x="543" y="85"/>
                    <a:pt x="544" y="85"/>
                  </a:cubicBezTo>
                  <a:cubicBezTo>
                    <a:pt x="544" y="85"/>
                    <a:pt x="544" y="85"/>
                    <a:pt x="545" y="85"/>
                  </a:cubicBezTo>
                  <a:cubicBezTo>
                    <a:pt x="545" y="85"/>
                    <a:pt x="544" y="84"/>
                    <a:pt x="543" y="84"/>
                  </a:cubicBezTo>
                  <a:cubicBezTo>
                    <a:pt x="542" y="83"/>
                    <a:pt x="540" y="82"/>
                    <a:pt x="540" y="81"/>
                  </a:cubicBezTo>
                  <a:cubicBezTo>
                    <a:pt x="539" y="81"/>
                    <a:pt x="538" y="80"/>
                    <a:pt x="538" y="80"/>
                  </a:cubicBezTo>
                  <a:cubicBezTo>
                    <a:pt x="538" y="80"/>
                    <a:pt x="539" y="80"/>
                    <a:pt x="540" y="81"/>
                  </a:cubicBezTo>
                  <a:cubicBezTo>
                    <a:pt x="541" y="82"/>
                    <a:pt x="543" y="83"/>
                    <a:pt x="544" y="84"/>
                  </a:cubicBezTo>
                  <a:cubicBezTo>
                    <a:pt x="544" y="84"/>
                    <a:pt x="545" y="85"/>
                    <a:pt x="545" y="85"/>
                  </a:cubicBezTo>
                  <a:cubicBezTo>
                    <a:pt x="546" y="86"/>
                    <a:pt x="547" y="86"/>
                    <a:pt x="548" y="87"/>
                  </a:cubicBezTo>
                  <a:cubicBezTo>
                    <a:pt x="548" y="87"/>
                    <a:pt x="548" y="87"/>
                    <a:pt x="548" y="87"/>
                  </a:cubicBezTo>
                  <a:cubicBezTo>
                    <a:pt x="548" y="87"/>
                    <a:pt x="548" y="87"/>
                    <a:pt x="548" y="87"/>
                  </a:cubicBezTo>
                  <a:cubicBezTo>
                    <a:pt x="548" y="87"/>
                    <a:pt x="548" y="87"/>
                    <a:pt x="548" y="87"/>
                  </a:cubicBezTo>
                  <a:cubicBezTo>
                    <a:pt x="548" y="87"/>
                    <a:pt x="548" y="87"/>
                    <a:pt x="548" y="87"/>
                  </a:cubicBezTo>
                  <a:cubicBezTo>
                    <a:pt x="548" y="86"/>
                    <a:pt x="548" y="86"/>
                    <a:pt x="547" y="86"/>
                  </a:cubicBezTo>
                  <a:cubicBezTo>
                    <a:pt x="547" y="86"/>
                    <a:pt x="547" y="85"/>
                    <a:pt x="546" y="85"/>
                  </a:cubicBezTo>
                  <a:cubicBezTo>
                    <a:pt x="546" y="85"/>
                    <a:pt x="546" y="85"/>
                    <a:pt x="544" y="84"/>
                  </a:cubicBezTo>
                  <a:cubicBezTo>
                    <a:pt x="543" y="82"/>
                    <a:pt x="543" y="83"/>
                    <a:pt x="543" y="82"/>
                  </a:cubicBezTo>
                  <a:cubicBezTo>
                    <a:pt x="542" y="82"/>
                    <a:pt x="542" y="82"/>
                    <a:pt x="539" y="80"/>
                  </a:cubicBezTo>
                  <a:cubicBezTo>
                    <a:pt x="537" y="78"/>
                    <a:pt x="537" y="78"/>
                    <a:pt x="537" y="78"/>
                  </a:cubicBezTo>
                  <a:cubicBezTo>
                    <a:pt x="537" y="78"/>
                    <a:pt x="537" y="78"/>
                    <a:pt x="536" y="78"/>
                  </a:cubicBezTo>
                  <a:cubicBezTo>
                    <a:pt x="536" y="77"/>
                    <a:pt x="536" y="78"/>
                    <a:pt x="536" y="77"/>
                  </a:cubicBezTo>
                  <a:cubicBezTo>
                    <a:pt x="535" y="77"/>
                    <a:pt x="536" y="78"/>
                    <a:pt x="535" y="77"/>
                  </a:cubicBezTo>
                  <a:cubicBezTo>
                    <a:pt x="534" y="76"/>
                    <a:pt x="535" y="77"/>
                    <a:pt x="534" y="76"/>
                  </a:cubicBezTo>
                  <a:cubicBezTo>
                    <a:pt x="533" y="76"/>
                    <a:pt x="535" y="77"/>
                    <a:pt x="533" y="76"/>
                  </a:cubicBezTo>
                  <a:cubicBezTo>
                    <a:pt x="531" y="74"/>
                    <a:pt x="531" y="74"/>
                    <a:pt x="531" y="74"/>
                  </a:cubicBezTo>
                  <a:cubicBezTo>
                    <a:pt x="531" y="74"/>
                    <a:pt x="531" y="75"/>
                    <a:pt x="530" y="74"/>
                  </a:cubicBezTo>
                  <a:cubicBezTo>
                    <a:pt x="528" y="73"/>
                    <a:pt x="528" y="72"/>
                    <a:pt x="527" y="72"/>
                  </a:cubicBezTo>
                  <a:cubicBezTo>
                    <a:pt x="527" y="72"/>
                    <a:pt x="527" y="72"/>
                    <a:pt x="526" y="72"/>
                  </a:cubicBezTo>
                  <a:cubicBezTo>
                    <a:pt x="526" y="72"/>
                    <a:pt x="527" y="72"/>
                    <a:pt x="526" y="72"/>
                  </a:cubicBezTo>
                  <a:cubicBezTo>
                    <a:pt x="526" y="71"/>
                    <a:pt x="526" y="72"/>
                    <a:pt x="525" y="71"/>
                  </a:cubicBezTo>
                  <a:cubicBezTo>
                    <a:pt x="524" y="71"/>
                    <a:pt x="525" y="71"/>
                    <a:pt x="524" y="71"/>
                  </a:cubicBezTo>
                  <a:cubicBezTo>
                    <a:pt x="523" y="70"/>
                    <a:pt x="522" y="69"/>
                    <a:pt x="522" y="69"/>
                  </a:cubicBezTo>
                  <a:cubicBezTo>
                    <a:pt x="521" y="69"/>
                    <a:pt x="521" y="68"/>
                    <a:pt x="521" y="68"/>
                  </a:cubicBezTo>
                  <a:cubicBezTo>
                    <a:pt x="521" y="68"/>
                    <a:pt x="521" y="68"/>
                    <a:pt x="521" y="68"/>
                  </a:cubicBezTo>
                  <a:cubicBezTo>
                    <a:pt x="522" y="68"/>
                    <a:pt x="523" y="69"/>
                    <a:pt x="523" y="69"/>
                  </a:cubicBezTo>
                  <a:cubicBezTo>
                    <a:pt x="522" y="68"/>
                    <a:pt x="522" y="68"/>
                    <a:pt x="522" y="67"/>
                  </a:cubicBezTo>
                  <a:cubicBezTo>
                    <a:pt x="522" y="67"/>
                    <a:pt x="521" y="67"/>
                    <a:pt x="521" y="67"/>
                  </a:cubicBezTo>
                  <a:cubicBezTo>
                    <a:pt x="521" y="67"/>
                    <a:pt x="522" y="67"/>
                    <a:pt x="522" y="67"/>
                  </a:cubicBezTo>
                  <a:cubicBezTo>
                    <a:pt x="522" y="67"/>
                    <a:pt x="522" y="67"/>
                    <a:pt x="522" y="67"/>
                  </a:cubicBezTo>
                  <a:cubicBezTo>
                    <a:pt x="523" y="67"/>
                    <a:pt x="523" y="67"/>
                    <a:pt x="523" y="67"/>
                  </a:cubicBezTo>
                  <a:cubicBezTo>
                    <a:pt x="523" y="67"/>
                    <a:pt x="523" y="67"/>
                    <a:pt x="523" y="67"/>
                  </a:cubicBezTo>
                  <a:cubicBezTo>
                    <a:pt x="520" y="65"/>
                    <a:pt x="519" y="65"/>
                    <a:pt x="517" y="63"/>
                  </a:cubicBezTo>
                  <a:cubicBezTo>
                    <a:pt x="516" y="62"/>
                    <a:pt x="516" y="62"/>
                    <a:pt x="515" y="61"/>
                  </a:cubicBezTo>
                  <a:cubicBezTo>
                    <a:pt x="514" y="60"/>
                    <a:pt x="513" y="60"/>
                    <a:pt x="511" y="59"/>
                  </a:cubicBezTo>
                  <a:cubicBezTo>
                    <a:pt x="511" y="58"/>
                    <a:pt x="511" y="58"/>
                    <a:pt x="510" y="58"/>
                  </a:cubicBezTo>
                  <a:cubicBezTo>
                    <a:pt x="509" y="57"/>
                    <a:pt x="509" y="57"/>
                    <a:pt x="508" y="56"/>
                  </a:cubicBezTo>
                  <a:cubicBezTo>
                    <a:pt x="506" y="55"/>
                    <a:pt x="506" y="54"/>
                    <a:pt x="504" y="54"/>
                  </a:cubicBezTo>
                  <a:cubicBezTo>
                    <a:pt x="503" y="53"/>
                    <a:pt x="503" y="52"/>
                    <a:pt x="502" y="52"/>
                  </a:cubicBezTo>
                  <a:cubicBezTo>
                    <a:pt x="499" y="50"/>
                    <a:pt x="498" y="49"/>
                    <a:pt x="495" y="47"/>
                  </a:cubicBezTo>
                  <a:cubicBezTo>
                    <a:pt x="493" y="46"/>
                    <a:pt x="492" y="46"/>
                    <a:pt x="490" y="44"/>
                  </a:cubicBezTo>
                  <a:cubicBezTo>
                    <a:pt x="490" y="44"/>
                    <a:pt x="486" y="42"/>
                    <a:pt x="486" y="42"/>
                  </a:cubicBezTo>
                  <a:cubicBezTo>
                    <a:pt x="486" y="42"/>
                    <a:pt x="486" y="43"/>
                    <a:pt x="486" y="43"/>
                  </a:cubicBezTo>
                  <a:cubicBezTo>
                    <a:pt x="486" y="43"/>
                    <a:pt x="484" y="42"/>
                    <a:pt x="484" y="42"/>
                  </a:cubicBezTo>
                  <a:cubicBezTo>
                    <a:pt x="483" y="42"/>
                    <a:pt x="483" y="41"/>
                    <a:pt x="482" y="41"/>
                  </a:cubicBezTo>
                  <a:cubicBezTo>
                    <a:pt x="482" y="40"/>
                    <a:pt x="481" y="40"/>
                    <a:pt x="481" y="40"/>
                  </a:cubicBezTo>
                  <a:cubicBezTo>
                    <a:pt x="481" y="40"/>
                    <a:pt x="481" y="39"/>
                    <a:pt x="480" y="39"/>
                  </a:cubicBezTo>
                  <a:cubicBezTo>
                    <a:pt x="480" y="39"/>
                    <a:pt x="479" y="38"/>
                    <a:pt x="478" y="38"/>
                  </a:cubicBezTo>
                  <a:cubicBezTo>
                    <a:pt x="477" y="37"/>
                    <a:pt x="479" y="38"/>
                    <a:pt x="477" y="37"/>
                  </a:cubicBezTo>
                  <a:cubicBezTo>
                    <a:pt x="476" y="37"/>
                    <a:pt x="476" y="37"/>
                    <a:pt x="474" y="36"/>
                  </a:cubicBezTo>
                  <a:cubicBezTo>
                    <a:pt x="473" y="35"/>
                    <a:pt x="474" y="36"/>
                    <a:pt x="473" y="35"/>
                  </a:cubicBezTo>
                  <a:cubicBezTo>
                    <a:pt x="472" y="35"/>
                    <a:pt x="472" y="35"/>
                    <a:pt x="472" y="35"/>
                  </a:cubicBezTo>
                  <a:cubicBezTo>
                    <a:pt x="472" y="35"/>
                    <a:pt x="471" y="34"/>
                    <a:pt x="470" y="34"/>
                  </a:cubicBezTo>
                  <a:cubicBezTo>
                    <a:pt x="469" y="34"/>
                    <a:pt x="469" y="34"/>
                    <a:pt x="469" y="34"/>
                  </a:cubicBezTo>
                  <a:cubicBezTo>
                    <a:pt x="468" y="34"/>
                    <a:pt x="468" y="34"/>
                    <a:pt x="468" y="34"/>
                  </a:cubicBezTo>
                  <a:cubicBezTo>
                    <a:pt x="468" y="34"/>
                    <a:pt x="468" y="34"/>
                    <a:pt x="469" y="34"/>
                  </a:cubicBezTo>
                  <a:cubicBezTo>
                    <a:pt x="469" y="35"/>
                    <a:pt x="470" y="36"/>
                    <a:pt x="469" y="35"/>
                  </a:cubicBezTo>
                  <a:cubicBezTo>
                    <a:pt x="467" y="35"/>
                    <a:pt x="467" y="35"/>
                    <a:pt x="467" y="35"/>
                  </a:cubicBezTo>
                  <a:cubicBezTo>
                    <a:pt x="467" y="35"/>
                    <a:pt x="468" y="35"/>
                    <a:pt x="467" y="34"/>
                  </a:cubicBezTo>
                  <a:cubicBezTo>
                    <a:pt x="466" y="34"/>
                    <a:pt x="467" y="35"/>
                    <a:pt x="466" y="34"/>
                  </a:cubicBezTo>
                  <a:cubicBezTo>
                    <a:pt x="464" y="33"/>
                    <a:pt x="466" y="35"/>
                    <a:pt x="464" y="33"/>
                  </a:cubicBezTo>
                  <a:cubicBezTo>
                    <a:pt x="463" y="33"/>
                    <a:pt x="463" y="33"/>
                    <a:pt x="463" y="33"/>
                  </a:cubicBezTo>
                  <a:cubicBezTo>
                    <a:pt x="463" y="33"/>
                    <a:pt x="462" y="32"/>
                    <a:pt x="462" y="31"/>
                  </a:cubicBezTo>
                  <a:cubicBezTo>
                    <a:pt x="462" y="31"/>
                    <a:pt x="462" y="31"/>
                    <a:pt x="461" y="31"/>
                  </a:cubicBezTo>
                  <a:cubicBezTo>
                    <a:pt x="461" y="30"/>
                    <a:pt x="462" y="30"/>
                    <a:pt x="460" y="30"/>
                  </a:cubicBezTo>
                  <a:cubicBezTo>
                    <a:pt x="458" y="29"/>
                    <a:pt x="460" y="30"/>
                    <a:pt x="458" y="29"/>
                  </a:cubicBezTo>
                  <a:cubicBezTo>
                    <a:pt x="456" y="28"/>
                    <a:pt x="456" y="28"/>
                    <a:pt x="456" y="28"/>
                  </a:cubicBezTo>
                  <a:cubicBezTo>
                    <a:pt x="457" y="29"/>
                    <a:pt x="457" y="29"/>
                    <a:pt x="457" y="29"/>
                  </a:cubicBezTo>
                  <a:cubicBezTo>
                    <a:pt x="457" y="29"/>
                    <a:pt x="457" y="30"/>
                    <a:pt x="457" y="30"/>
                  </a:cubicBezTo>
                  <a:cubicBezTo>
                    <a:pt x="457" y="30"/>
                    <a:pt x="457" y="30"/>
                    <a:pt x="457" y="30"/>
                  </a:cubicBezTo>
                  <a:cubicBezTo>
                    <a:pt x="456" y="30"/>
                    <a:pt x="458" y="30"/>
                    <a:pt x="456" y="30"/>
                  </a:cubicBezTo>
                  <a:cubicBezTo>
                    <a:pt x="454" y="29"/>
                    <a:pt x="454" y="29"/>
                    <a:pt x="454" y="29"/>
                  </a:cubicBezTo>
                  <a:cubicBezTo>
                    <a:pt x="454" y="29"/>
                    <a:pt x="453" y="28"/>
                    <a:pt x="454" y="29"/>
                  </a:cubicBezTo>
                  <a:cubicBezTo>
                    <a:pt x="454" y="30"/>
                    <a:pt x="454" y="31"/>
                    <a:pt x="455" y="31"/>
                  </a:cubicBezTo>
                  <a:cubicBezTo>
                    <a:pt x="455" y="32"/>
                    <a:pt x="453" y="30"/>
                    <a:pt x="452" y="30"/>
                  </a:cubicBezTo>
                  <a:cubicBezTo>
                    <a:pt x="452" y="29"/>
                    <a:pt x="451" y="29"/>
                    <a:pt x="451" y="29"/>
                  </a:cubicBezTo>
                  <a:cubicBezTo>
                    <a:pt x="450" y="29"/>
                    <a:pt x="450" y="29"/>
                    <a:pt x="449" y="29"/>
                  </a:cubicBezTo>
                  <a:cubicBezTo>
                    <a:pt x="449" y="29"/>
                    <a:pt x="449" y="29"/>
                    <a:pt x="449" y="29"/>
                  </a:cubicBezTo>
                  <a:cubicBezTo>
                    <a:pt x="449" y="29"/>
                    <a:pt x="449" y="29"/>
                    <a:pt x="449" y="30"/>
                  </a:cubicBezTo>
                  <a:cubicBezTo>
                    <a:pt x="449" y="30"/>
                    <a:pt x="449" y="30"/>
                    <a:pt x="450" y="31"/>
                  </a:cubicBezTo>
                  <a:cubicBezTo>
                    <a:pt x="451" y="32"/>
                    <a:pt x="451" y="32"/>
                    <a:pt x="452" y="33"/>
                  </a:cubicBezTo>
                  <a:cubicBezTo>
                    <a:pt x="452" y="33"/>
                    <a:pt x="451" y="33"/>
                    <a:pt x="452" y="33"/>
                  </a:cubicBezTo>
                  <a:cubicBezTo>
                    <a:pt x="453" y="34"/>
                    <a:pt x="454" y="34"/>
                    <a:pt x="455" y="35"/>
                  </a:cubicBezTo>
                  <a:cubicBezTo>
                    <a:pt x="457" y="36"/>
                    <a:pt x="456" y="35"/>
                    <a:pt x="457" y="36"/>
                  </a:cubicBezTo>
                  <a:cubicBezTo>
                    <a:pt x="457" y="36"/>
                    <a:pt x="458" y="36"/>
                    <a:pt x="457" y="36"/>
                  </a:cubicBezTo>
                  <a:cubicBezTo>
                    <a:pt x="456" y="36"/>
                    <a:pt x="457" y="37"/>
                    <a:pt x="456" y="37"/>
                  </a:cubicBezTo>
                  <a:cubicBezTo>
                    <a:pt x="455" y="36"/>
                    <a:pt x="455" y="36"/>
                    <a:pt x="454" y="36"/>
                  </a:cubicBezTo>
                  <a:cubicBezTo>
                    <a:pt x="453" y="35"/>
                    <a:pt x="454" y="36"/>
                    <a:pt x="452" y="35"/>
                  </a:cubicBezTo>
                  <a:cubicBezTo>
                    <a:pt x="451" y="34"/>
                    <a:pt x="450" y="33"/>
                    <a:pt x="449" y="33"/>
                  </a:cubicBezTo>
                  <a:cubicBezTo>
                    <a:pt x="449" y="32"/>
                    <a:pt x="448" y="31"/>
                    <a:pt x="448" y="31"/>
                  </a:cubicBezTo>
                  <a:cubicBezTo>
                    <a:pt x="448" y="31"/>
                    <a:pt x="447" y="31"/>
                    <a:pt x="447" y="30"/>
                  </a:cubicBezTo>
                  <a:cubicBezTo>
                    <a:pt x="446" y="30"/>
                    <a:pt x="446" y="30"/>
                    <a:pt x="445" y="29"/>
                  </a:cubicBezTo>
                  <a:cubicBezTo>
                    <a:pt x="444" y="28"/>
                    <a:pt x="444" y="28"/>
                    <a:pt x="443" y="27"/>
                  </a:cubicBezTo>
                  <a:cubicBezTo>
                    <a:pt x="443" y="27"/>
                    <a:pt x="443" y="27"/>
                    <a:pt x="442" y="26"/>
                  </a:cubicBezTo>
                  <a:cubicBezTo>
                    <a:pt x="441" y="26"/>
                    <a:pt x="441" y="26"/>
                    <a:pt x="440" y="25"/>
                  </a:cubicBezTo>
                  <a:cubicBezTo>
                    <a:pt x="440" y="25"/>
                    <a:pt x="439" y="25"/>
                    <a:pt x="438" y="25"/>
                  </a:cubicBezTo>
                  <a:close/>
                  <a:moveTo>
                    <a:pt x="439" y="354"/>
                  </a:moveTo>
                  <a:cubicBezTo>
                    <a:pt x="438" y="353"/>
                    <a:pt x="438" y="353"/>
                    <a:pt x="437" y="352"/>
                  </a:cubicBezTo>
                  <a:cubicBezTo>
                    <a:pt x="436" y="351"/>
                    <a:pt x="435" y="350"/>
                    <a:pt x="434" y="349"/>
                  </a:cubicBezTo>
                  <a:cubicBezTo>
                    <a:pt x="432" y="349"/>
                    <a:pt x="431" y="349"/>
                    <a:pt x="429" y="349"/>
                  </a:cubicBezTo>
                  <a:cubicBezTo>
                    <a:pt x="427" y="350"/>
                    <a:pt x="426" y="351"/>
                    <a:pt x="424" y="352"/>
                  </a:cubicBezTo>
                  <a:cubicBezTo>
                    <a:pt x="424" y="352"/>
                    <a:pt x="423" y="352"/>
                    <a:pt x="421" y="352"/>
                  </a:cubicBezTo>
                  <a:cubicBezTo>
                    <a:pt x="419" y="352"/>
                    <a:pt x="418" y="352"/>
                    <a:pt x="416" y="352"/>
                  </a:cubicBezTo>
                  <a:cubicBezTo>
                    <a:pt x="415" y="352"/>
                    <a:pt x="415" y="352"/>
                    <a:pt x="415" y="352"/>
                  </a:cubicBezTo>
                  <a:cubicBezTo>
                    <a:pt x="415" y="352"/>
                    <a:pt x="409" y="351"/>
                    <a:pt x="406" y="351"/>
                  </a:cubicBezTo>
                  <a:cubicBezTo>
                    <a:pt x="403" y="351"/>
                    <a:pt x="405" y="350"/>
                    <a:pt x="405" y="350"/>
                  </a:cubicBezTo>
                  <a:cubicBezTo>
                    <a:pt x="406" y="349"/>
                    <a:pt x="406" y="349"/>
                    <a:pt x="407" y="348"/>
                  </a:cubicBezTo>
                  <a:cubicBezTo>
                    <a:pt x="407" y="348"/>
                    <a:pt x="404" y="347"/>
                    <a:pt x="402" y="347"/>
                  </a:cubicBezTo>
                  <a:cubicBezTo>
                    <a:pt x="401" y="348"/>
                    <a:pt x="401" y="348"/>
                    <a:pt x="401" y="348"/>
                  </a:cubicBezTo>
                  <a:cubicBezTo>
                    <a:pt x="401" y="347"/>
                    <a:pt x="400" y="347"/>
                    <a:pt x="400" y="346"/>
                  </a:cubicBezTo>
                  <a:cubicBezTo>
                    <a:pt x="400" y="345"/>
                    <a:pt x="400" y="345"/>
                    <a:pt x="400" y="344"/>
                  </a:cubicBezTo>
                  <a:cubicBezTo>
                    <a:pt x="400" y="344"/>
                    <a:pt x="399" y="344"/>
                    <a:pt x="398" y="345"/>
                  </a:cubicBezTo>
                  <a:cubicBezTo>
                    <a:pt x="397" y="346"/>
                    <a:pt x="398" y="343"/>
                    <a:pt x="397" y="346"/>
                  </a:cubicBezTo>
                  <a:cubicBezTo>
                    <a:pt x="397" y="349"/>
                    <a:pt x="397" y="349"/>
                    <a:pt x="397" y="349"/>
                  </a:cubicBezTo>
                  <a:cubicBezTo>
                    <a:pt x="397" y="349"/>
                    <a:pt x="398" y="347"/>
                    <a:pt x="397" y="349"/>
                  </a:cubicBezTo>
                  <a:cubicBezTo>
                    <a:pt x="395" y="351"/>
                    <a:pt x="395" y="353"/>
                    <a:pt x="395" y="353"/>
                  </a:cubicBezTo>
                  <a:cubicBezTo>
                    <a:pt x="394" y="354"/>
                    <a:pt x="393" y="354"/>
                    <a:pt x="392" y="354"/>
                  </a:cubicBezTo>
                  <a:cubicBezTo>
                    <a:pt x="391" y="352"/>
                    <a:pt x="390" y="352"/>
                    <a:pt x="389" y="351"/>
                  </a:cubicBezTo>
                  <a:cubicBezTo>
                    <a:pt x="389" y="350"/>
                    <a:pt x="390" y="349"/>
                    <a:pt x="390" y="348"/>
                  </a:cubicBezTo>
                  <a:cubicBezTo>
                    <a:pt x="390" y="348"/>
                    <a:pt x="390" y="347"/>
                    <a:pt x="391" y="346"/>
                  </a:cubicBezTo>
                  <a:cubicBezTo>
                    <a:pt x="390" y="346"/>
                    <a:pt x="390" y="346"/>
                    <a:pt x="390" y="345"/>
                  </a:cubicBezTo>
                  <a:cubicBezTo>
                    <a:pt x="385" y="345"/>
                    <a:pt x="388" y="343"/>
                    <a:pt x="385" y="345"/>
                  </a:cubicBezTo>
                  <a:cubicBezTo>
                    <a:pt x="382" y="347"/>
                    <a:pt x="384" y="345"/>
                    <a:pt x="382" y="347"/>
                  </a:cubicBezTo>
                  <a:cubicBezTo>
                    <a:pt x="380" y="349"/>
                    <a:pt x="380" y="349"/>
                    <a:pt x="380" y="349"/>
                  </a:cubicBezTo>
                  <a:cubicBezTo>
                    <a:pt x="380" y="349"/>
                    <a:pt x="383" y="348"/>
                    <a:pt x="380" y="349"/>
                  </a:cubicBezTo>
                  <a:cubicBezTo>
                    <a:pt x="377" y="351"/>
                    <a:pt x="379" y="349"/>
                    <a:pt x="377" y="351"/>
                  </a:cubicBezTo>
                  <a:cubicBezTo>
                    <a:pt x="374" y="352"/>
                    <a:pt x="374" y="353"/>
                    <a:pt x="374" y="354"/>
                  </a:cubicBezTo>
                  <a:cubicBezTo>
                    <a:pt x="373" y="356"/>
                    <a:pt x="375" y="353"/>
                    <a:pt x="373" y="356"/>
                  </a:cubicBezTo>
                  <a:cubicBezTo>
                    <a:pt x="371" y="359"/>
                    <a:pt x="373" y="358"/>
                    <a:pt x="371" y="359"/>
                  </a:cubicBezTo>
                  <a:cubicBezTo>
                    <a:pt x="370" y="360"/>
                    <a:pt x="370" y="360"/>
                    <a:pt x="370" y="360"/>
                  </a:cubicBezTo>
                  <a:cubicBezTo>
                    <a:pt x="370" y="360"/>
                    <a:pt x="370" y="361"/>
                    <a:pt x="368" y="360"/>
                  </a:cubicBezTo>
                  <a:cubicBezTo>
                    <a:pt x="367" y="360"/>
                    <a:pt x="366" y="359"/>
                    <a:pt x="366" y="359"/>
                  </a:cubicBezTo>
                  <a:cubicBezTo>
                    <a:pt x="365" y="358"/>
                    <a:pt x="365" y="358"/>
                    <a:pt x="364" y="357"/>
                  </a:cubicBezTo>
                  <a:cubicBezTo>
                    <a:pt x="363" y="357"/>
                    <a:pt x="362" y="357"/>
                    <a:pt x="360" y="357"/>
                  </a:cubicBezTo>
                  <a:cubicBezTo>
                    <a:pt x="359" y="356"/>
                    <a:pt x="358" y="356"/>
                    <a:pt x="357" y="356"/>
                  </a:cubicBezTo>
                  <a:cubicBezTo>
                    <a:pt x="357" y="356"/>
                    <a:pt x="359" y="360"/>
                    <a:pt x="361" y="361"/>
                  </a:cubicBezTo>
                  <a:cubicBezTo>
                    <a:pt x="362" y="362"/>
                    <a:pt x="361" y="361"/>
                    <a:pt x="362" y="362"/>
                  </a:cubicBezTo>
                  <a:cubicBezTo>
                    <a:pt x="364" y="363"/>
                    <a:pt x="363" y="361"/>
                    <a:pt x="364" y="363"/>
                  </a:cubicBezTo>
                  <a:cubicBezTo>
                    <a:pt x="365" y="365"/>
                    <a:pt x="366" y="364"/>
                    <a:pt x="365" y="367"/>
                  </a:cubicBezTo>
                  <a:cubicBezTo>
                    <a:pt x="364" y="369"/>
                    <a:pt x="365" y="367"/>
                    <a:pt x="364" y="369"/>
                  </a:cubicBezTo>
                  <a:cubicBezTo>
                    <a:pt x="363" y="371"/>
                    <a:pt x="363" y="371"/>
                    <a:pt x="363" y="371"/>
                  </a:cubicBezTo>
                  <a:cubicBezTo>
                    <a:pt x="363" y="371"/>
                    <a:pt x="363" y="375"/>
                    <a:pt x="363" y="376"/>
                  </a:cubicBezTo>
                  <a:cubicBezTo>
                    <a:pt x="363" y="377"/>
                    <a:pt x="365" y="375"/>
                    <a:pt x="363" y="377"/>
                  </a:cubicBezTo>
                  <a:cubicBezTo>
                    <a:pt x="361" y="378"/>
                    <a:pt x="360" y="379"/>
                    <a:pt x="359" y="380"/>
                  </a:cubicBezTo>
                  <a:cubicBezTo>
                    <a:pt x="358" y="381"/>
                    <a:pt x="356" y="378"/>
                    <a:pt x="358" y="381"/>
                  </a:cubicBezTo>
                  <a:cubicBezTo>
                    <a:pt x="360" y="384"/>
                    <a:pt x="360" y="383"/>
                    <a:pt x="358" y="385"/>
                  </a:cubicBezTo>
                  <a:cubicBezTo>
                    <a:pt x="356" y="386"/>
                    <a:pt x="356" y="386"/>
                    <a:pt x="356" y="386"/>
                  </a:cubicBezTo>
                  <a:cubicBezTo>
                    <a:pt x="356" y="386"/>
                    <a:pt x="356" y="388"/>
                    <a:pt x="355" y="388"/>
                  </a:cubicBezTo>
                  <a:cubicBezTo>
                    <a:pt x="354" y="388"/>
                    <a:pt x="354" y="387"/>
                    <a:pt x="352" y="388"/>
                  </a:cubicBezTo>
                  <a:cubicBezTo>
                    <a:pt x="350" y="389"/>
                    <a:pt x="351" y="387"/>
                    <a:pt x="350" y="389"/>
                  </a:cubicBezTo>
                  <a:cubicBezTo>
                    <a:pt x="348" y="390"/>
                    <a:pt x="346" y="389"/>
                    <a:pt x="348" y="390"/>
                  </a:cubicBezTo>
                  <a:cubicBezTo>
                    <a:pt x="351" y="392"/>
                    <a:pt x="358" y="391"/>
                    <a:pt x="357" y="392"/>
                  </a:cubicBezTo>
                  <a:cubicBezTo>
                    <a:pt x="357" y="393"/>
                    <a:pt x="351" y="396"/>
                    <a:pt x="351" y="396"/>
                  </a:cubicBezTo>
                  <a:cubicBezTo>
                    <a:pt x="348" y="396"/>
                    <a:pt x="348" y="396"/>
                    <a:pt x="348" y="396"/>
                  </a:cubicBezTo>
                  <a:cubicBezTo>
                    <a:pt x="348" y="396"/>
                    <a:pt x="348" y="396"/>
                    <a:pt x="348" y="397"/>
                  </a:cubicBezTo>
                  <a:cubicBezTo>
                    <a:pt x="347" y="398"/>
                    <a:pt x="347" y="398"/>
                    <a:pt x="347" y="398"/>
                  </a:cubicBezTo>
                  <a:cubicBezTo>
                    <a:pt x="347" y="398"/>
                    <a:pt x="347" y="398"/>
                    <a:pt x="348" y="400"/>
                  </a:cubicBezTo>
                  <a:cubicBezTo>
                    <a:pt x="349" y="402"/>
                    <a:pt x="349" y="402"/>
                    <a:pt x="349" y="402"/>
                  </a:cubicBezTo>
                  <a:cubicBezTo>
                    <a:pt x="349" y="402"/>
                    <a:pt x="350" y="403"/>
                    <a:pt x="349" y="404"/>
                  </a:cubicBezTo>
                  <a:cubicBezTo>
                    <a:pt x="348" y="404"/>
                    <a:pt x="350" y="403"/>
                    <a:pt x="348" y="404"/>
                  </a:cubicBezTo>
                  <a:cubicBezTo>
                    <a:pt x="347" y="406"/>
                    <a:pt x="345" y="406"/>
                    <a:pt x="344" y="407"/>
                  </a:cubicBezTo>
                  <a:cubicBezTo>
                    <a:pt x="343" y="407"/>
                    <a:pt x="344" y="405"/>
                    <a:pt x="343" y="407"/>
                  </a:cubicBezTo>
                  <a:cubicBezTo>
                    <a:pt x="341" y="409"/>
                    <a:pt x="339" y="407"/>
                    <a:pt x="341" y="409"/>
                  </a:cubicBezTo>
                  <a:cubicBezTo>
                    <a:pt x="343" y="412"/>
                    <a:pt x="342" y="410"/>
                    <a:pt x="343" y="412"/>
                  </a:cubicBezTo>
                  <a:cubicBezTo>
                    <a:pt x="344" y="413"/>
                    <a:pt x="347" y="416"/>
                    <a:pt x="347" y="416"/>
                  </a:cubicBezTo>
                  <a:cubicBezTo>
                    <a:pt x="347" y="416"/>
                    <a:pt x="353" y="417"/>
                    <a:pt x="354" y="418"/>
                  </a:cubicBezTo>
                  <a:cubicBezTo>
                    <a:pt x="354" y="419"/>
                    <a:pt x="355" y="422"/>
                    <a:pt x="355" y="422"/>
                  </a:cubicBezTo>
                  <a:cubicBezTo>
                    <a:pt x="355" y="423"/>
                    <a:pt x="355" y="424"/>
                    <a:pt x="356" y="425"/>
                  </a:cubicBezTo>
                  <a:cubicBezTo>
                    <a:pt x="357" y="425"/>
                    <a:pt x="357" y="425"/>
                    <a:pt x="359" y="426"/>
                  </a:cubicBezTo>
                  <a:cubicBezTo>
                    <a:pt x="359" y="426"/>
                    <a:pt x="359" y="423"/>
                    <a:pt x="360" y="427"/>
                  </a:cubicBezTo>
                  <a:cubicBezTo>
                    <a:pt x="361" y="430"/>
                    <a:pt x="362" y="431"/>
                    <a:pt x="362" y="431"/>
                  </a:cubicBezTo>
                  <a:cubicBezTo>
                    <a:pt x="362" y="432"/>
                    <a:pt x="362" y="432"/>
                    <a:pt x="362" y="434"/>
                  </a:cubicBezTo>
                  <a:cubicBezTo>
                    <a:pt x="362" y="435"/>
                    <a:pt x="359" y="436"/>
                    <a:pt x="362" y="437"/>
                  </a:cubicBezTo>
                  <a:cubicBezTo>
                    <a:pt x="365" y="438"/>
                    <a:pt x="368" y="438"/>
                    <a:pt x="368" y="438"/>
                  </a:cubicBezTo>
                  <a:cubicBezTo>
                    <a:pt x="369" y="439"/>
                    <a:pt x="369" y="439"/>
                    <a:pt x="368" y="441"/>
                  </a:cubicBezTo>
                  <a:cubicBezTo>
                    <a:pt x="367" y="442"/>
                    <a:pt x="367" y="440"/>
                    <a:pt x="367" y="442"/>
                  </a:cubicBezTo>
                  <a:cubicBezTo>
                    <a:pt x="367" y="445"/>
                    <a:pt x="367" y="443"/>
                    <a:pt x="367" y="445"/>
                  </a:cubicBezTo>
                  <a:cubicBezTo>
                    <a:pt x="368" y="446"/>
                    <a:pt x="365" y="445"/>
                    <a:pt x="368" y="446"/>
                  </a:cubicBezTo>
                  <a:cubicBezTo>
                    <a:pt x="370" y="446"/>
                    <a:pt x="371" y="446"/>
                    <a:pt x="371" y="446"/>
                  </a:cubicBezTo>
                  <a:cubicBezTo>
                    <a:pt x="371" y="446"/>
                    <a:pt x="372" y="446"/>
                    <a:pt x="373" y="447"/>
                  </a:cubicBezTo>
                  <a:cubicBezTo>
                    <a:pt x="374" y="447"/>
                    <a:pt x="375" y="446"/>
                    <a:pt x="376" y="448"/>
                  </a:cubicBezTo>
                  <a:cubicBezTo>
                    <a:pt x="377" y="450"/>
                    <a:pt x="375" y="448"/>
                    <a:pt x="377" y="450"/>
                  </a:cubicBezTo>
                  <a:cubicBezTo>
                    <a:pt x="378" y="451"/>
                    <a:pt x="380" y="451"/>
                    <a:pt x="380" y="452"/>
                  </a:cubicBezTo>
                  <a:cubicBezTo>
                    <a:pt x="380" y="453"/>
                    <a:pt x="380" y="453"/>
                    <a:pt x="380" y="453"/>
                  </a:cubicBezTo>
                  <a:cubicBezTo>
                    <a:pt x="380" y="453"/>
                    <a:pt x="381" y="454"/>
                    <a:pt x="382" y="454"/>
                  </a:cubicBezTo>
                  <a:cubicBezTo>
                    <a:pt x="383" y="454"/>
                    <a:pt x="385" y="454"/>
                    <a:pt x="385" y="454"/>
                  </a:cubicBezTo>
                  <a:cubicBezTo>
                    <a:pt x="386" y="454"/>
                    <a:pt x="386" y="454"/>
                    <a:pt x="387" y="455"/>
                  </a:cubicBezTo>
                  <a:cubicBezTo>
                    <a:pt x="387" y="455"/>
                    <a:pt x="388" y="452"/>
                    <a:pt x="389" y="456"/>
                  </a:cubicBezTo>
                  <a:cubicBezTo>
                    <a:pt x="390" y="459"/>
                    <a:pt x="395" y="458"/>
                    <a:pt x="393" y="460"/>
                  </a:cubicBezTo>
                  <a:cubicBezTo>
                    <a:pt x="392" y="461"/>
                    <a:pt x="393" y="460"/>
                    <a:pt x="392" y="461"/>
                  </a:cubicBezTo>
                  <a:cubicBezTo>
                    <a:pt x="391" y="463"/>
                    <a:pt x="392" y="461"/>
                    <a:pt x="391" y="463"/>
                  </a:cubicBezTo>
                  <a:cubicBezTo>
                    <a:pt x="390" y="465"/>
                    <a:pt x="394" y="467"/>
                    <a:pt x="394" y="467"/>
                  </a:cubicBezTo>
                  <a:cubicBezTo>
                    <a:pt x="391" y="470"/>
                    <a:pt x="390" y="470"/>
                    <a:pt x="390" y="472"/>
                  </a:cubicBezTo>
                  <a:cubicBezTo>
                    <a:pt x="389" y="473"/>
                    <a:pt x="390" y="476"/>
                    <a:pt x="390" y="477"/>
                  </a:cubicBezTo>
                  <a:cubicBezTo>
                    <a:pt x="391" y="477"/>
                    <a:pt x="393" y="477"/>
                    <a:pt x="391" y="478"/>
                  </a:cubicBezTo>
                  <a:cubicBezTo>
                    <a:pt x="389" y="480"/>
                    <a:pt x="389" y="480"/>
                    <a:pt x="389" y="480"/>
                  </a:cubicBezTo>
                  <a:cubicBezTo>
                    <a:pt x="389" y="480"/>
                    <a:pt x="389" y="480"/>
                    <a:pt x="389" y="481"/>
                  </a:cubicBezTo>
                  <a:cubicBezTo>
                    <a:pt x="388" y="482"/>
                    <a:pt x="389" y="482"/>
                    <a:pt x="389" y="483"/>
                  </a:cubicBezTo>
                  <a:cubicBezTo>
                    <a:pt x="389" y="484"/>
                    <a:pt x="389" y="483"/>
                    <a:pt x="389" y="484"/>
                  </a:cubicBezTo>
                  <a:cubicBezTo>
                    <a:pt x="389" y="486"/>
                    <a:pt x="390" y="484"/>
                    <a:pt x="389" y="486"/>
                  </a:cubicBezTo>
                  <a:cubicBezTo>
                    <a:pt x="387" y="488"/>
                    <a:pt x="387" y="489"/>
                    <a:pt x="387" y="490"/>
                  </a:cubicBezTo>
                  <a:cubicBezTo>
                    <a:pt x="386" y="491"/>
                    <a:pt x="386" y="489"/>
                    <a:pt x="386" y="491"/>
                  </a:cubicBezTo>
                  <a:cubicBezTo>
                    <a:pt x="387" y="492"/>
                    <a:pt x="388" y="492"/>
                    <a:pt x="387" y="493"/>
                  </a:cubicBezTo>
                  <a:cubicBezTo>
                    <a:pt x="386" y="495"/>
                    <a:pt x="386" y="493"/>
                    <a:pt x="386" y="495"/>
                  </a:cubicBezTo>
                  <a:cubicBezTo>
                    <a:pt x="385" y="496"/>
                    <a:pt x="387" y="493"/>
                    <a:pt x="385" y="496"/>
                  </a:cubicBezTo>
                  <a:cubicBezTo>
                    <a:pt x="383" y="499"/>
                    <a:pt x="383" y="498"/>
                    <a:pt x="383" y="499"/>
                  </a:cubicBezTo>
                  <a:cubicBezTo>
                    <a:pt x="383" y="500"/>
                    <a:pt x="384" y="499"/>
                    <a:pt x="383" y="501"/>
                  </a:cubicBezTo>
                  <a:cubicBezTo>
                    <a:pt x="382" y="502"/>
                    <a:pt x="381" y="502"/>
                    <a:pt x="382" y="502"/>
                  </a:cubicBezTo>
                  <a:cubicBezTo>
                    <a:pt x="384" y="503"/>
                    <a:pt x="385" y="501"/>
                    <a:pt x="384" y="503"/>
                  </a:cubicBezTo>
                  <a:cubicBezTo>
                    <a:pt x="383" y="504"/>
                    <a:pt x="383" y="504"/>
                    <a:pt x="383" y="506"/>
                  </a:cubicBezTo>
                  <a:cubicBezTo>
                    <a:pt x="383" y="507"/>
                    <a:pt x="384" y="508"/>
                    <a:pt x="384" y="508"/>
                  </a:cubicBezTo>
                  <a:cubicBezTo>
                    <a:pt x="384" y="508"/>
                    <a:pt x="385" y="507"/>
                    <a:pt x="384" y="509"/>
                  </a:cubicBezTo>
                  <a:cubicBezTo>
                    <a:pt x="382" y="510"/>
                    <a:pt x="384" y="511"/>
                    <a:pt x="382" y="512"/>
                  </a:cubicBezTo>
                  <a:cubicBezTo>
                    <a:pt x="381" y="513"/>
                    <a:pt x="383" y="510"/>
                    <a:pt x="381" y="513"/>
                  </a:cubicBezTo>
                  <a:cubicBezTo>
                    <a:pt x="379" y="516"/>
                    <a:pt x="378" y="516"/>
                    <a:pt x="379" y="516"/>
                  </a:cubicBezTo>
                  <a:cubicBezTo>
                    <a:pt x="380" y="516"/>
                    <a:pt x="381" y="514"/>
                    <a:pt x="380" y="516"/>
                  </a:cubicBezTo>
                  <a:cubicBezTo>
                    <a:pt x="378" y="519"/>
                    <a:pt x="378" y="519"/>
                    <a:pt x="378" y="519"/>
                  </a:cubicBezTo>
                  <a:cubicBezTo>
                    <a:pt x="378" y="519"/>
                    <a:pt x="378" y="520"/>
                    <a:pt x="378" y="520"/>
                  </a:cubicBezTo>
                  <a:cubicBezTo>
                    <a:pt x="378" y="520"/>
                    <a:pt x="377" y="521"/>
                    <a:pt x="377" y="521"/>
                  </a:cubicBezTo>
                  <a:cubicBezTo>
                    <a:pt x="377" y="522"/>
                    <a:pt x="376" y="522"/>
                    <a:pt x="376" y="524"/>
                  </a:cubicBezTo>
                  <a:cubicBezTo>
                    <a:pt x="375" y="526"/>
                    <a:pt x="375" y="526"/>
                    <a:pt x="376" y="527"/>
                  </a:cubicBezTo>
                  <a:cubicBezTo>
                    <a:pt x="376" y="528"/>
                    <a:pt x="376" y="530"/>
                    <a:pt x="376" y="530"/>
                  </a:cubicBezTo>
                  <a:cubicBezTo>
                    <a:pt x="376" y="530"/>
                    <a:pt x="377" y="530"/>
                    <a:pt x="375" y="531"/>
                  </a:cubicBezTo>
                  <a:cubicBezTo>
                    <a:pt x="374" y="531"/>
                    <a:pt x="372" y="531"/>
                    <a:pt x="372" y="531"/>
                  </a:cubicBezTo>
                  <a:cubicBezTo>
                    <a:pt x="370" y="535"/>
                    <a:pt x="372" y="535"/>
                    <a:pt x="371" y="536"/>
                  </a:cubicBezTo>
                  <a:cubicBezTo>
                    <a:pt x="371" y="537"/>
                    <a:pt x="370" y="536"/>
                    <a:pt x="371" y="537"/>
                  </a:cubicBezTo>
                  <a:cubicBezTo>
                    <a:pt x="372" y="539"/>
                    <a:pt x="373" y="537"/>
                    <a:pt x="372" y="539"/>
                  </a:cubicBezTo>
                  <a:cubicBezTo>
                    <a:pt x="372" y="540"/>
                    <a:pt x="373" y="538"/>
                    <a:pt x="372" y="540"/>
                  </a:cubicBezTo>
                  <a:cubicBezTo>
                    <a:pt x="372" y="543"/>
                    <a:pt x="374" y="543"/>
                    <a:pt x="372" y="544"/>
                  </a:cubicBezTo>
                  <a:cubicBezTo>
                    <a:pt x="369" y="544"/>
                    <a:pt x="369" y="544"/>
                    <a:pt x="369" y="544"/>
                  </a:cubicBezTo>
                  <a:cubicBezTo>
                    <a:pt x="369" y="544"/>
                    <a:pt x="369" y="543"/>
                    <a:pt x="368" y="545"/>
                  </a:cubicBezTo>
                  <a:cubicBezTo>
                    <a:pt x="366" y="546"/>
                    <a:pt x="365" y="546"/>
                    <a:pt x="367" y="547"/>
                  </a:cubicBezTo>
                  <a:cubicBezTo>
                    <a:pt x="368" y="548"/>
                    <a:pt x="372" y="548"/>
                    <a:pt x="372" y="548"/>
                  </a:cubicBezTo>
                  <a:cubicBezTo>
                    <a:pt x="372" y="549"/>
                    <a:pt x="372" y="549"/>
                    <a:pt x="371" y="549"/>
                  </a:cubicBezTo>
                  <a:cubicBezTo>
                    <a:pt x="372" y="551"/>
                    <a:pt x="374" y="550"/>
                    <a:pt x="372" y="551"/>
                  </a:cubicBezTo>
                  <a:cubicBezTo>
                    <a:pt x="370" y="552"/>
                    <a:pt x="370" y="552"/>
                    <a:pt x="370" y="552"/>
                  </a:cubicBezTo>
                  <a:cubicBezTo>
                    <a:pt x="370" y="552"/>
                    <a:pt x="372" y="552"/>
                    <a:pt x="371" y="553"/>
                  </a:cubicBezTo>
                  <a:cubicBezTo>
                    <a:pt x="369" y="555"/>
                    <a:pt x="371" y="554"/>
                    <a:pt x="369" y="555"/>
                  </a:cubicBezTo>
                  <a:cubicBezTo>
                    <a:pt x="367" y="555"/>
                    <a:pt x="369" y="555"/>
                    <a:pt x="367" y="555"/>
                  </a:cubicBezTo>
                  <a:cubicBezTo>
                    <a:pt x="366" y="556"/>
                    <a:pt x="367" y="554"/>
                    <a:pt x="366" y="556"/>
                  </a:cubicBezTo>
                  <a:cubicBezTo>
                    <a:pt x="365" y="558"/>
                    <a:pt x="363" y="557"/>
                    <a:pt x="365" y="558"/>
                  </a:cubicBezTo>
                  <a:cubicBezTo>
                    <a:pt x="367" y="560"/>
                    <a:pt x="369" y="559"/>
                    <a:pt x="369" y="560"/>
                  </a:cubicBezTo>
                  <a:cubicBezTo>
                    <a:pt x="369" y="561"/>
                    <a:pt x="367" y="563"/>
                    <a:pt x="366" y="563"/>
                  </a:cubicBezTo>
                  <a:cubicBezTo>
                    <a:pt x="364" y="563"/>
                    <a:pt x="364" y="563"/>
                    <a:pt x="363" y="564"/>
                  </a:cubicBezTo>
                  <a:cubicBezTo>
                    <a:pt x="362" y="564"/>
                    <a:pt x="364" y="563"/>
                    <a:pt x="362" y="564"/>
                  </a:cubicBezTo>
                  <a:cubicBezTo>
                    <a:pt x="360" y="565"/>
                    <a:pt x="360" y="563"/>
                    <a:pt x="360" y="565"/>
                  </a:cubicBezTo>
                  <a:cubicBezTo>
                    <a:pt x="361" y="567"/>
                    <a:pt x="362" y="567"/>
                    <a:pt x="361" y="568"/>
                  </a:cubicBezTo>
                  <a:cubicBezTo>
                    <a:pt x="361" y="568"/>
                    <a:pt x="361" y="568"/>
                    <a:pt x="361" y="569"/>
                  </a:cubicBezTo>
                  <a:cubicBezTo>
                    <a:pt x="361" y="571"/>
                    <a:pt x="362" y="570"/>
                    <a:pt x="363" y="571"/>
                  </a:cubicBezTo>
                  <a:cubicBezTo>
                    <a:pt x="363" y="572"/>
                    <a:pt x="363" y="572"/>
                    <a:pt x="361" y="573"/>
                  </a:cubicBezTo>
                  <a:cubicBezTo>
                    <a:pt x="359" y="575"/>
                    <a:pt x="358" y="573"/>
                    <a:pt x="359" y="575"/>
                  </a:cubicBezTo>
                  <a:cubicBezTo>
                    <a:pt x="360" y="577"/>
                    <a:pt x="359" y="577"/>
                    <a:pt x="359" y="579"/>
                  </a:cubicBezTo>
                  <a:cubicBezTo>
                    <a:pt x="359" y="580"/>
                    <a:pt x="360" y="580"/>
                    <a:pt x="360" y="582"/>
                  </a:cubicBezTo>
                  <a:cubicBezTo>
                    <a:pt x="360" y="584"/>
                    <a:pt x="360" y="582"/>
                    <a:pt x="362" y="584"/>
                  </a:cubicBezTo>
                  <a:cubicBezTo>
                    <a:pt x="363" y="586"/>
                    <a:pt x="364" y="585"/>
                    <a:pt x="365" y="586"/>
                  </a:cubicBezTo>
                  <a:cubicBezTo>
                    <a:pt x="366" y="587"/>
                    <a:pt x="366" y="586"/>
                    <a:pt x="368" y="587"/>
                  </a:cubicBezTo>
                  <a:cubicBezTo>
                    <a:pt x="369" y="589"/>
                    <a:pt x="369" y="587"/>
                    <a:pt x="369" y="589"/>
                  </a:cubicBezTo>
                  <a:cubicBezTo>
                    <a:pt x="370" y="591"/>
                    <a:pt x="372" y="590"/>
                    <a:pt x="372" y="591"/>
                  </a:cubicBezTo>
                  <a:cubicBezTo>
                    <a:pt x="371" y="593"/>
                    <a:pt x="368" y="592"/>
                    <a:pt x="371" y="593"/>
                  </a:cubicBezTo>
                  <a:cubicBezTo>
                    <a:pt x="374" y="595"/>
                    <a:pt x="374" y="595"/>
                    <a:pt x="374" y="595"/>
                  </a:cubicBezTo>
                  <a:cubicBezTo>
                    <a:pt x="374" y="595"/>
                    <a:pt x="375" y="594"/>
                    <a:pt x="377" y="595"/>
                  </a:cubicBezTo>
                  <a:cubicBezTo>
                    <a:pt x="378" y="595"/>
                    <a:pt x="380" y="595"/>
                    <a:pt x="380" y="595"/>
                  </a:cubicBezTo>
                  <a:cubicBezTo>
                    <a:pt x="380" y="595"/>
                    <a:pt x="383" y="594"/>
                    <a:pt x="384" y="593"/>
                  </a:cubicBezTo>
                  <a:cubicBezTo>
                    <a:pt x="384" y="593"/>
                    <a:pt x="386" y="591"/>
                    <a:pt x="386" y="591"/>
                  </a:cubicBezTo>
                  <a:cubicBezTo>
                    <a:pt x="387" y="591"/>
                    <a:pt x="387" y="591"/>
                    <a:pt x="387" y="591"/>
                  </a:cubicBezTo>
                  <a:cubicBezTo>
                    <a:pt x="388" y="590"/>
                    <a:pt x="389" y="590"/>
                    <a:pt x="390" y="589"/>
                  </a:cubicBezTo>
                  <a:cubicBezTo>
                    <a:pt x="390" y="589"/>
                    <a:pt x="393" y="588"/>
                    <a:pt x="394" y="588"/>
                  </a:cubicBezTo>
                  <a:cubicBezTo>
                    <a:pt x="395" y="587"/>
                    <a:pt x="396" y="586"/>
                    <a:pt x="396" y="586"/>
                  </a:cubicBezTo>
                  <a:cubicBezTo>
                    <a:pt x="396" y="586"/>
                    <a:pt x="395" y="584"/>
                    <a:pt x="394" y="585"/>
                  </a:cubicBezTo>
                  <a:cubicBezTo>
                    <a:pt x="392" y="585"/>
                    <a:pt x="388" y="586"/>
                    <a:pt x="388" y="586"/>
                  </a:cubicBezTo>
                  <a:cubicBezTo>
                    <a:pt x="386" y="585"/>
                    <a:pt x="385" y="585"/>
                    <a:pt x="383" y="584"/>
                  </a:cubicBezTo>
                  <a:cubicBezTo>
                    <a:pt x="383" y="583"/>
                    <a:pt x="383" y="583"/>
                    <a:pt x="383" y="582"/>
                  </a:cubicBezTo>
                  <a:cubicBezTo>
                    <a:pt x="383" y="581"/>
                    <a:pt x="383" y="580"/>
                    <a:pt x="384" y="579"/>
                  </a:cubicBezTo>
                  <a:cubicBezTo>
                    <a:pt x="385" y="578"/>
                    <a:pt x="385" y="578"/>
                    <a:pt x="386" y="577"/>
                  </a:cubicBezTo>
                  <a:cubicBezTo>
                    <a:pt x="386" y="577"/>
                    <a:pt x="388" y="575"/>
                    <a:pt x="387" y="575"/>
                  </a:cubicBezTo>
                  <a:cubicBezTo>
                    <a:pt x="386" y="574"/>
                    <a:pt x="386" y="573"/>
                    <a:pt x="386" y="573"/>
                  </a:cubicBezTo>
                  <a:cubicBezTo>
                    <a:pt x="385" y="573"/>
                    <a:pt x="385" y="572"/>
                    <a:pt x="385" y="572"/>
                  </a:cubicBezTo>
                  <a:cubicBezTo>
                    <a:pt x="385" y="571"/>
                    <a:pt x="386" y="571"/>
                    <a:pt x="387" y="570"/>
                  </a:cubicBezTo>
                  <a:cubicBezTo>
                    <a:pt x="387" y="570"/>
                    <a:pt x="387" y="570"/>
                    <a:pt x="388" y="569"/>
                  </a:cubicBezTo>
                  <a:cubicBezTo>
                    <a:pt x="389" y="569"/>
                    <a:pt x="391" y="568"/>
                    <a:pt x="391" y="568"/>
                  </a:cubicBezTo>
                  <a:cubicBezTo>
                    <a:pt x="391" y="567"/>
                    <a:pt x="391" y="567"/>
                    <a:pt x="391" y="566"/>
                  </a:cubicBezTo>
                  <a:cubicBezTo>
                    <a:pt x="392" y="565"/>
                    <a:pt x="393" y="565"/>
                    <a:pt x="394" y="564"/>
                  </a:cubicBezTo>
                  <a:cubicBezTo>
                    <a:pt x="395" y="564"/>
                    <a:pt x="395" y="564"/>
                    <a:pt x="396" y="564"/>
                  </a:cubicBezTo>
                  <a:cubicBezTo>
                    <a:pt x="396" y="562"/>
                    <a:pt x="396" y="562"/>
                    <a:pt x="396" y="561"/>
                  </a:cubicBezTo>
                  <a:cubicBezTo>
                    <a:pt x="395" y="560"/>
                    <a:pt x="394" y="560"/>
                    <a:pt x="393" y="559"/>
                  </a:cubicBezTo>
                  <a:cubicBezTo>
                    <a:pt x="393" y="559"/>
                    <a:pt x="392" y="559"/>
                    <a:pt x="392" y="558"/>
                  </a:cubicBezTo>
                  <a:cubicBezTo>
                    <a:pt x="392" y="558"/>
                    <a:pt x="391" y="557"/>
                    <a:pt x="391" y="556"/>
                  </a:cubicBezTo>
                  <a:cubicBezTo>
                    <a:pt x="392" y="555"/>
                    <a:pt x="392" y="555"/>
                    <a:pt x="392" y="554"/>
                  </a:cubicBezTo>
                  <a:cubicBezTo>
                    <a:pt x="392" y="554"/>
                    <a:pt x="393" y="553"/>
                    <a:pt x="394" y="552"/>
                  </a:cubicBezTo>
                  <a:cubicBezTo>
                    <a:pt x="395" y="551"/>
                    <a:pt x="396" y="550"/>
                    <a:pt x="398" y="549"/>
                  </a:cubicBezTo>
                  <a:cubicBezTo>
                    <a:pt x="399" y="548"/>
                    <a:pt x="401" y="547"/>
                    <a:pt x="401" y="547"/>
                  </a:cubicBezTo>
                  <a:cubicBezTo>
                    <a:pt x="401" y="546"/>
                    <a:pt x="402" y="545"/>
                    <a:pt x="402" y="544"/>
                  </a:cubicBezTo>
                  <a:cubicBezTo>
                    <a:pt x="402" y="543"/>
                    <a:pt x="402" y="543"/>
                    <a:pt x="403" y="542"/>
                  </a:cubicBezTo>
                  <a:cubicBezTo>
                    <a:pt x="402" y="541"/>
                    <a:pt x="402" y="541"/>
                    <a:pt x="401" y="541"/>
                  </a:cubicBezTo>
                  <a:cubicBezTo>
                    <a:pt x="403" y="540"/>
                    <a:pt x="404" y="540"/>
                    <a:pt x="405" y="540"/>
                  </a:cubicBezTo>
                  <a:cubicBezTo>
                    <a:pt x="406" y="539"/>
                    <a:pt x="407" y="539"/>
                    <a:pt x="408" y="539"/>
                  </a:cubicBezTo>
                  <a:cubicBezTo>
                    <a:pt x="409" y="538"/>
                    <a:pt x="409" y="538"/>
                    <a:pt x="410" y="537"/>
                  </a:cubicBezTo>
                  <a:cubicBezTo>
                    <a:pt x="410" y="537"/>
                    <a:pt x="411" y="536"/>
                    <a:pt x="412" y="535"/>
                  </a:cubicBezTo>
                  <a:cubicBezTo>
                    <a:pt x="413" y="533"/>
                    <a:pt x="413" y="532"/>
                    <a:pt x="413" y="532"/>
                  </a:cubicBezTo>
                  <a:cubicBezTo>
                    <a:pt x="413" y="532"/>
                    <a:pt x="414" y="532"/>
                    <a:pt x="415" y="531"/>
                  </a:cubicBezTo>
                  <a:cubicBezTo>
                    <a:pt x="416" y="531"/>
                    <a:pt x="416" y="530"/>
                    <a:pt x="417" y="529"/>
                  </a:cubicBezTo>
                  <a:cubicBezTo>
                    <a:pt x="419" y="527"/>
                    <a:pt x="419" y="527"/>
                    <a:pt x="419" y="527"/>
                  </a:cubicBezTo>
                  <a:cubicBezTo>
                    <a:pt x="420" y="526"/>
                    <a:pt x="420" y="526"/>
                    <a:pt x="421" y="526"/>
                  </a:cubicBezTo>
                  <a:cubicBezTo>
                    <a:pt x="421" y="526"/>
                    <a:pt x="423" y="525"/>
                    <a:pt x="424" y="525"/>
                  </a:cubicBezTo>
                  <a:cubicBezTo>
                    <a:pt x="426" y="525"/>
                    <a:pt x="427" y="525"/>
                    <a:pt x="428" y="525"/>
                  </a:cubicBezTo>
                  <a:cubicBezTo>
                    <a:pt x="429" y="524"/>
                    <a:pt x="431" y="523"/>
                    <a:pt x="431" y="523"/>
                  </a:cubicBezTo>
                  <a:cubicBezTo>
                    <a:pt x="432" y="522"/>
                    <a:pt x="432" y="521"/>
                    <a:pt x="433" y="519"/>
                  </a:cubicBezTo>
                  <a:cubicBezTo>
                    <a:pt x="434" y="519"/>
                    <a:pt x="434" y="519"/>
                    <a:pt x="435" y="518"/>
                  </a:cubicBezTo>
                  <a:cubicBezTo>
                    <a:pt x="436" y="517"/>
                    <a:pt x="436" y="517"/>
                    <a:pt x="437" y="516"/>
                  </a:cubicBezTo>
                  <a:cubicBezTo>
                    <a:pt x="438" y="515"/>
                    <a:pt x="438" y="514"/>
                    <a:pt x="439" y="513"/>
                  </a:cubicBezTo>
                  <a:cubicBezTo>
                    <a:pt x="439" y="512"/>
                    <a:pt x="439" y="512"/>
                    <a:pt x="438" y="512"/>
                  </a:cubicBezTo>
                  <a:cubicBezTo>
                    <a:pt x="438" y="512"/>
                    <a:pt x="439" y="512"/>
                    <a:pt x="437" y="511"/>
                  </a:cubicBezTo>
                  <a:cubicBezTo>
                    <a:pt x="436" y="510"/>
                    <a:pt x="436" y="510"/>
                    <a:pt x="436" y="510"/>
                  </a:cubicBezTo>
                  <a:cubicBezTo>
                    <a:pt x="435" y="510"/>
                    <a:pt x="435" y="509"/>
                    <a:pt x="434" y="509"/>
                  </a:cubicBezTo>
                  <a:cubicBezTo>
                    <a:pt x="434" y="508"/>
                    <a:pt x="434" y="508"/>
                    <a:pt x="433" y="507"/>
                  </a:cubicBezTo>
                  <a:cubicBezTo>
                    <a:pt x="433" y="507"/>
                    <a:pt x="429" y="505"/>
                    <a:pt x="434" y="506"/>
                  </a:cubicBezTo>
                  <a:cubicBezTo>
                    <a:pt x="438" y="507"/>
                    <a:pt x="437" y="505"/>
                    <a:pt x="438" y="507"/>
                  </a:cubicBezTo>
                  <a:cubicBezTo>
                    <a:pt x="439" y="508"/>
                    <a:pt x="439" y="508"/>
                    <a:pt x="440" y="509"/>
                  </a:cubicBezTo>
                  <a:cubicBezTo>
                    <a:pt x="442" y="509"/>
                    <a:pt x="444" y="509"/>
                    <a:pt x="444" y="509"/>
                  </a:cubicBezTo>
                  <a:cubicBezTo>
                    <a:pt x="445" y="508"/>
                    <a:pt x="446" y="508"/>
                    <a:pt x="447" y="507"/>
                  </a:cubicBezTo>
                  <a:cubicBezTo>
                    <a:pt x="447" y="507"/>
                    <a:pt x="449" y="506"/>
                    <a:pt x="450" y="505"/>
                  </a:cubicBezTo>
                  <a:cubicBezTo>
                    <a:pt x="450" y="504"/>
                    <a:pt x="450" y="502"/>
                    <a:pt x="451" y="502"/>
                  </a:cubicBezTo>
                  <a:cubicBezTo>
                    <a:pt x="452" y="502"/>
                    <a:pt x="452" y="502"/>
                    <a:pt x="452" y="502"/>
                  </a:cubicBezTo>
                  <a:cubicBezTo>
                    <a:pt x="452" y="502"/>
                    <a:pt x="454" y="500"/>
                    <a:pt x="455" y="498"/>
                  </a:cubicBezTo>
                  <a:cubicBezTo>
                    <a:pt x="455" y="497"/>
                    <a:pt x="455" y="496"/>
                    <a:pt x="455" y="496"/>
                  </a:cubicBezTo>
                  <a:cubicBezTo>
                    <a:pt x="456" y="495"/>
                    <a:pt x="456" y="495"/>
                    <a:pt x="457" y="494"/>
                  </a:cubicBezTo>
                  <a:cubicBezTo>
                    <a:pt x="459" y="494"/>
                    <a:pt x="459" y="494"/>
                    <a:pt x="461" y="493"/>
                  </a:cubicBezTo>
                  <a:cubicBezTo>
                    <a:pt x="463" y="491"/>
                    <a:pt x="464" y="490"/>
                    <a:pt x="467" y="488"/>
                  </a:cubicBezTo>
                  <a:cubicBezTo>
                    <a:pt x="467" y="488"/>
                    <a:pt x="469" y="487"/>
                    <a:pt x="470" y="486"/>
                  </a:cubicBezTo>
                  <a:cubicBezTo>
                    <a:pt x="471" y="486"/>
                    <a:pt x="473" y="484"/>
                    <a:pt x="473" y="484"/>
                  </a:cubicBezTo>
                  <a:cubicBezTo>
                    <a:pt x="473" y="483"/>
                    <a:pt x="473" y="482"/>
                    <a:pt x="474" y="482"/>
                  </a:cubicBezTo>
                  <a:cubicBezTo>
                    <a:pt x="474" y="481"/>
                    <a:pt x="474" y="481"/>
                    <a:pt x="475" y="480"/>
                  </a:cubicBezTo>
                  <a:cubicBezTo>
                    <a:pt x="475" y="480"/>
                    <a:pt x="475" y="479"/>
                    <a:pt x="475" y="478"/>
                  </a:cubicBezTo>
                  <a:cubicBezTo>
                    <a:pt x="475" y="477"/>
                    <a:pt x="475" y="474"/>
                    <a:pt x="475" y="474"/>
                  </a:cubicBezTo>
                  <a:cubicBezTo>
                    <a:pt x="475" y="474"/>
                    <a:pt x="475" y="473"/>
                    <a:pt x="475" y="472"/>
                  </a:cubicBezTo>
                  <a:cubicBezTo>
                    <a:pt x="477" y="471"/>
                    <a:pt x="478" y="471"/>
                    <a:pt x="480" y="470"/>
                  </a:cubicBezTo>
                  <a:cubicBezTo>
                    <a:pt x="481" y="469"/>
                    <a:pt x="482" y="468"/>
                    <a:pt x="483" y="467"/>
                  </a:cubicBezTo>
                  <a:cubicBezTo>
                    <a:pt x="485" y="467"/>
                    <a:pt x="485" y="466"/>
                    <a:pt x="487" y="466"/>
                  </a:cubicBezTo>
                  <a:cubicBezTo>
                    <a:pt x="487" y="466"/>
                    <a:pt x="489" y="464"/>
                    <a:pt x="490" y="464"/>
                  </a:cubicBezTo>
                  <a:cubicBezTo>
                    <a:pt x="491" y="463"/>
                    <a:pt x="493" y="463"/>
                    <a:pt x="493" y="463"/>
                  </a:cubicBezTo>
                  <a:cubicBezTo>
                    <a:pt x="494" y="462"/>
                    <a:pt x="495" y="462"/>
                    <a:pt x="496" y="462"/>
                  </a:cubicBezTo>
                  <a:cubicBezTo>
                    <a:pt x="498" y="460"/>
                    <a:pt x="499" y="460"/>
                    <a:pt x="501" y="459"/>
                  </a:cubicBezTo>
                  <a:cubicBezTo>
                    <a:pt x="502" y="458"/>
                    <a:pt x="503" y="458"/>
                    <a:pt x="504" y="458"/>
                  </a:cubicBezTo>
                  <a:cubicBezTo>
                    <a:pt x="505" y="457"/>
                    <a:pt x="505" y="457"/>
                    <a:pt x="506" y="457"/>
                  </a:cubicBezTo>
                  <a:cubicBezTo>
                    <a:pt x="507" y="456"/>
                    <a:pt x="507" y="456"/>
                    <a:pt x="508" y="455"/>
                  </a:cubicBezTo>
                  <a:cubicBezTo>
                    <a:pt x="508" y="454"/>
                    <a:pt x="509" y="453"/>
                    <a:pt x="509" y="452"/>
                  </a:cubicBezTo>
                  <a:cubicBezTo>
                    <a:pt x="510" y="451"/>
                    <a:pt x="511" y="451"/>
                    <a:pt x="512" y="451"/>
                  </a:cubicBezTo>
                  <a:cubicBezTo>
                    <a:pt x="515" y="448"/>
                    <a:pt x="516" y="447"/>
                    <a:pt x="518" y="445"/>
                  </a:cubicBezTo>
                  <a:cubicBezTo>
                    <a:pt x="520" y="444"/>
                    <a:pt x="520" y="443"/>
                    <a:pt x="522" y="442"/>
                  </a:cubicBezTo>
                  <a:cubicBezTo>
                    <a:pt x="522" y="441"/>
                    <a:pt x="522" y="440"/>
                    <a:pt x="522" y="439"/>
                  </a:cubicBezTo>
                  <a:cubicBezTo>
                    <a:pt x="523" y="438"/>
                    <a:pt x="523" y="437"/>
                    <a:pt x="523" y="436"/>
                  </a:cubicBezTo>
                  <a:cubicBezTo>
                    <a:pt x="524" y="435"/>
                    <a:pt x="524" y="435"/>
                    <a:pt x="524" y="434"/>
                  </a:cubicBezTo>
                  <a:cubicBezTo>
                    <a:pt x="525" y="432"/>
                    <a:pt x="526" y="432"/>
                    <a:pt x="527" y="430"/>
                  </a:cubicBezTo>
                  <a:cubicBezTo>
                    <a:pt x="527" y="429"/>
                    <a:pt x="527" y="429"/>
                    <a:pt x="526" y="428"/>
                  </a:cubicBezTo>
                  <a:cubicBezTo>
                    <a:pt x="527" y="427"/>
                    <a:pt x="527" y="427"/>
                    <a:pt x="527" y="426"/>
                  </a:cubicBezTo>
                  <a:cubicBezTo>
                    <a:pt x="527" y="425"/>
                    <a:pt x="527" y="424"/>
                    <a:pt x="527" y="424"/>
                  </a:cubicBezTo>
                  <a:cubicBezTo>
                    <a:pt x="527" y="424"/>
                    <a:pt x="527" y="421"/>
                    <a:pt x="528" y="421"/>
                  </a:cubicBezTo>
                  <a:cubicBezTo>
                    <a:pt x="529" y="420"/>
                    <a:pt x="529" y="419"/>
                    <a:pt x="531" y="418"/>
                  </a:cubicBezTo>
                  <a:cubicBezTo>
                    <a:pt x="532" y="418"/>
                    <a:pt x="534" y="417"/>
                    <a:pt x="534" y="417"/>
                  </a:cubicBezTo>
                  <a:cubicBezTo>
                    <a:pt x="534" y="417"/>
                    <a:pt x="538" y="413"/>
                    <a:pt x="539" y="412"/>
                  </a:cubicBezTo>
                  <a:cubicBezTo>
                    <a:pt x="539" y="411"/>
                    <a:pt x="541" y="410"/>
                    <a:pt x="541" y="410"/>
                  </a:cubicBezTo>
                  <a:cubicBezTo>
                    <a:pt x="541" y="410"/>
                    <a:pt x="543" y="409"/>
                    <a:pt x="544" y="408"/>
                  </a:cubicBezTo>
                  <a:cubicBezTo>
                    <a:pt x="545" y="408"/>
                    <a:pt x="546" y="406"/>
                    <a:pt x="546" y="406"/>
                  </a:cubicBezTo>
                  <a:cubicBezTo>
                    <a:pt x="548" y="404"/>
                    <a:pt x="549" y="403"/>
                    <a:pt x="551" y="400"/>
                  </a:cubicBezTo>
                  <a:cubicBezTo>
                    <a:pt x="551" y="399"/>
                    <a:pt x="551" y="398"/>
                    <a:pt x="550" y="397"/>
                  </a:cubicBezTo>
                  <a:cubicBezTo>
                    <a:pt x="549" y="396"/>
                    <a:pt x="548" y="395"/>
                    <a:pt x="547" y="394"/>
                  </a:cubicBezTo>
                  <a:cubicBezTo>
                    <a:pt x="547" y="393"/>
                    <a:pt x="549" y="394"/>
                    <a:pt x="547" y="393"/>
                  </a:cubicBezTo>
                  <a:cubicBezTo>
                    <a:pt x="545" y="392"/>
                    <a:pt x="547" y="392"/>
                    <a:pt x="545" y="392"/>
                  </a:cubicBezTo>
                  <a:cubicBezTo>
                    <a:pt x="543" y="392"/>
                    <a:pt x="541" y="392"/>
                    <a:pt x="541" y="392"/>
                  </a:cubicBezTo>
                  <a:cubicBezTo>
                    <a:pt x="541" y="392"/>
                    <a:pt x="542" y="393"/>
                    <a:pt x="539" y="392"/>
                  </a:cubicBezTo>
                  <a:cubicBezTo>
                    <a:pt x="537" y="391"/>
                    <a:pt x="537" y="391"/>
                    <a:pt x="537" y="391"/>
                  </a:cubicBezTo>
                  <a:cubicBezTo>
                    <a:pt x="536" y="391"/>
                    <a:pt x="535" y="391"/>
                    <a:pt x="534" y="390"/>
                  </a:cubicBezTo>
                  <a:cubicBezTo>
                    <a:pt x="534" y="390"/>
                    <a:pt x="533" y="389"/>
                    <a:pt x="532" y="389"/>
                  </a:cubicBezTo>
                  <a:cubicBezTo>
                    <a:pt x="532" y="389"/>
                    <a:pt x="533" y="388"/>
                    <a:pt x="533" y="388"/>
                  </a:cubicBezTo>
                  <a:cubicBezTo>
                    <a:pt x="532" y="387"/>
                    <a:pt x="537" y="385"/>
                    <a:pt x="532" y="387"/>
                  </a:cubicBezTo>
                  <a:cubicBezTo>
                    <a:pt x="528" y="389"/>
                    <a:pt x="531" y="387"/>
                    <a:pt x="528" y="389"/>
                  </a:cubicBezTo>
                  <a:cubicBezTo>
                    <a:pt x="525" y="390"/>
                    <a:pt x="527" y="389"/>
                    <a:pt x="525" y="390"/>
                  </a:cubicBezTo>
                  <a:cubicBezTo>
                    <a:pt x="522" y="391"/>
                    <a:pt x="522" y="391"/>
                    <a:pt x="522" y="391"/>
                  </a:cubicBezTo>
                  <a:cubicBezTo>
                    <a:pt x="522" y="391"/>
                    <a:pt x="519" y="388"/>
                    <a:pt x="517" y="388"/>
                  </a:cubicBezTo>
                  <a:cubicBezTo>
                    <a:pt x="516" y="389"/>
                    <a:pt x="516" y="389"/>
                    <a:pt x="516" y="389"/>
                  </a:cubicBezTo>
                  <a:cubicBezTo>
                    <a:pt x="516" y="389"/>
                    <a:pt x="519" y="388"/>
                    <a:pt x="516" y="389"/>
                  </a:cubicBezTo>
                  <a:cubicBezTo>
                    <a:pt x="512" y="389"/>
                    <a:pt x="512" y="389"/>
                    <a:pt x="512" y="389"/>
                  </a:cubicBezTo>
                  <a:cubicBezTo>
                    <a:pt x="512" y="389"/>
                    <a:pt x="514" y="390"/>
                    <a:pt x="510" y="390"/>
                  </a:cubicBezTo>
                  <a:cubicBezTo>
                    <a:pt x="507" y="390"/>
                    <a:pt x="506" y="389"/>
                    <a:pt x="506" y="388"/>
                  </a:cubicBezTo>
                  <a:cubicBezTo>
                    <a:pt x="506" y="388"/>
                    <a:pt x="507" y="385"/>
                    <a:pt x="507" y="385"/>
                  </a:cubicBezTo>
                  <a:cubicBezTo>
                    <a:pt x="507" y="384"/>
                    <a:pt x="508" y="383"/>
                    <a:pt x="505" y="385"/>
                  </a:cubicBezTo>
                  <a:cubicBezTo>
                    <a:pt x="503" y="386"/>
                    <a:pt x="505" y="385"/>
                    <a:pt x="503" y="386"/>
                  </a:cubicBezTo>
                  <a:cubicBezTo>
                    <a:pt x="502" y="386"/>
                    <a:pt x="503" y="386"/>
                    <a:pt x="502" y="386"/>
                  </a:cubicBezTo>
                  <a:cubicBezTo>
                    <a:pt x="500" y="387"/>
                    <a:pt x="499" y="385"/>
                    <a:pt x="498" y="385"/>
                  </a:cubicBezTo>
                  <a:cubicBezTo>
                    <a:pt x="497" y="385"/>
                    <a:pt x="497" y="385"/>
                    <a:pt x="497" y="385"/>
                  </a:cubicBezTo>
                  <a:cubicBezTo>
                    <a:pt x="497" y="385"/>
                    <a:pt x="498" y="383"/>
                    <a:pt x="495" y="384"/>
                  </a:cubicBezTo>
                  <a:cubicBezTo>
                    <a:pt x="493" y="384"/>
                    <a:pt x="493" y="384"/>
                    <a:pt x="492" y="384"/>
                  </a:cubicBezTo>
                  <a:cubicBezTo>
                    <a:pt x="491" y="384"/>
                    <a:pt x="493" y="384"/>
                    <a:pt x="491" y="384"/>
                  </a:cubicBezTo>
                  <a:cubicBezTo>
                    <a:pt x="488" y="384"/>
                    <a:pt x="486" y="384"/>
                    <a:pt x="486" y="384"/>
                  </a:cubicBezTo>
                  <a:cubicBezTo>
                    <a:pt x="486" y="384"/>
                    <a:pt x="486" y="382"/>
                    <a:pt x="485" y="384"/>
                  </a:cubicBezTo>
                  <a:cubicBezTo>
                    <a:pt x="483" y="385"/>
                    <a:pt x="484" y="383"/>
                    <a:pt x="483" y="385"/>
                  </a:cubicBezTo>
                  <a:cubicBezTo>
                    <a:pt x="482" y="388"/>
                    <a:pt x="485" y="386"/>
                    <a:pt x="481" y="388"/>
                  </a:cubicBezTo>
                  <a:cubicBezTo>
                    <a:pt x="478" y="390"/>
                    <a:pt x="478" y="390"/>
                    <a:pt x="478" y="390"/>
                  </a:cubicBezTo>
                  <a:cubicBezTo>
                    <a:pt x="478" y="388"/>
                    <a:pt x="478" y="388"/>
                    <a:pt x="478" y="386"/>
                  </a:cubicBezTo>
                  <a:cubicBezTo>
                    <a:pt x="479" y="385"/>
                    <a:pt x="479" y="385"/>
                    <a:pt x="479" y="384"/>
                  </a:cubicBezTo>
                  <a:cubicBezTo>
                    <a:pt x="479" y="384"/>
                    <a:pt x="481" y="382"/>
                    <a:pt x="482" y="382"/>
                  </a:cubicBezTo>
                  <a:cubicBezTo>
                    <a:pt x="483" y="382"/>
                    <a:pt x="486" y="380"/>
                    <a:pt x="486" y="380"/>
                  </a:cubicBezTo>
                  <a:cubicBezTo>
                    <a:pt x="486" y="380"/>
                    <a:pt x="487" y="379"/>
                    <a:pt x="487" y="379"/>
                  </a:cubicBezTo>
                  <a:cubicBezTo>
                    <a:pt x="487" y="377"/>
                    <a:pt x="488" y="377"/>
                    <a:pt x="488" y="375"/>
                  </a:cubicBezTo>
                  <a:cubicBezTo>
                    <a:pt x="487" y="374"/>
                    <a:pt x="487" y="374"/>
                    <a:pt x="486" y="373"/>
                  </a:cubicBezTo>
                  <a:cubicBezTo>
                    <a:pt x="486" y="373"/>
                    <a:pt x="481" y="371"/>
                    <a:pt x="481" y="370"/>
                  </a:cubicBezTo>
                  <a:cubicBezTo>
                    <a:pt x="480" y="368"/>
                    <a:pt x="480" y="368"/>
                    <a:pt x="480" y="368"/>
                  </a:cubicBezTo>
                  <a:cubicBezTo>
                    <a:pt x="480" y="368"/>
                    <a:pt x="478" y="367"/>
                    <a:pt x="477" y="367"/>
                  </a:cubicBezTo>
                  <a:cubicBezTo>
                    <a:pt x="476" y="366"/>
                    <a:pt x="475" y="365"/>
                    <a:pt x="475" y="365"/>
                  </a:cubicBezTo>
                  <a:cubicBezTo>
                    <a:pt x="475" y="365"/>
                    <a:pt x="475" y="365"/>
                    <a:pt x="472" y="365"/>
                  </a:cubicBezTo>
                  <a:cubicBezTo>
                    <a:pt x="469" y="364"/>
                    <a:pt x="470" y="365"/>
                    <a:pt x="468" y="364"/>
                  </a:cubicBezTo>
                  <a:cubicBezTo>
                    <a:pt x="465" y="364"/>
                    <a:pt x="470" y="363"/>
                    <a:pt x="462" y="363"/>
                  </a:cubicBezTo>
                  <a:cubicBezTo>
                    <a:pt x="454" y="363"/>
                    <a:pt x="454" y="363"/>
                    <a:pt x="454" y="363"/>
                  </a:cubicBezTo>
                  <a:cubicBezTo>
                    <a:pt x="454" y="363"/>
                    <a:pt x="456" y="363"/>
                    <a:pt x="452" y="363"/>
                  </a:cubicBezTo>
                  <a:cubicBezTo>
                    <a:pt x="448" y="363"/>
                    <a:pt x="447" y="361"/>
                    <a:pt x="447" y="361"/>
                  </a:cubicBezTo>
                  <a:cubicBezTo>
                    <a:pt x="446" y="360"/>
                    <a:pt x="445" y="360"/>
                    <a:pt x="445" y="358"/>
                  </a:cubicBezTo>
                  <a:cubicBezTo>
                    <a:pt x="444" y="358"/>
                    <a:pt x="444" y="358"/>
                    <a:pt x="444" y="357"/>
                  </a:cubicBezTo>
                  <a:cubicBezTo>
                    <a:pt x="443" y="357"/>
                    <a:pt x="443" y="356"/>
                    <a:pt x="443" y="356"/>
                  </a:cubicBezTo>
                  <a:cubicBezTo>
                    <a:pt x="442" y="355"/>
                    <a:pt x="441" y="355"/>
                    <a:pt x="439" y="354"/>
                  </a:cubicBezTo>
                  <a:close/>
                  <a:moveTo>
                    <a:pt x="388" y="10"/>
                  </a:moveTo>
                  <a:cubicBezTo>
                    <a:pt x="387" y="10"/>
                    <a:pt x="387" y="9"/>
                    <a:pt x="386" y="9"/>
                  </a:cubicBezTo>
                  <a:cubicBezTo>
                    <a:pt x="386" y="9"/>
                    <a:pt x="386" y="9"/>
                    <a:pt x="384" y="7"/>
                  </a:cubicBezTo>
                  <a:cubicBezTo>
                    <a:pt x="383" y="6"/>
                    <a:pt x="382" y="7"/>
                    <a:pt x="381" y="6"/>
                  </a:cubicBezTo>
                  <a:cubicBezTo>
                    <a:pt x="379" y="5"/>
                    <a:pt x="379" y="6"/>
                    <a:pt x="379" y="6"/>
                  </a:cubicBezTo>
                  <a:cubicBezTo>
                    <a:pt x="379" y="6"/>
                    <a:pt x="378" y="6"/>
                    <a:pt x="378" y="7"/>
                  </a:cubicBezTo>
                  <a:cubicBezTo>
                    <a:pt x="377" y="7"/>
                    <a:pt x="376" y="7"/>
                    <a:pt x="375" y="8"/>
                  </a:cubicBezTo>
                  <a:cubicBezTo>
                    <a:pt x="375" y="8"/>
                    <a:pt x="374" y="8"/>
                    <a:pt x="374" y="8"/>
                  </a:cubicBezTo>
                  <a:cubicBezTo>
                    <a:pt x="374" y="8"/>
                    <a:pt x="374" y="8"/>
                    <a:pt x="374" y="7"/>
                  </a:cubicBezTo>
                  <a:cubicBezTo>
                    <a:pt x="374" y="5"/>
                    <a:pt x="372" y="4"/>
                    <a:pt x="372" y="4"/>
                  </a:cubicBezTo>
                  <a:cubicBezTo>
                    <a:pt x="370" y="5"/>
                    <a:pt x="370" y="5"/>
                    <a:pt x="369" y="5"/>
                  </a:cubicBezTo>
                  <a:cubicBezTo>
                    <a:pt x="366" y="5"/>
                    <a:pt x="365" y="5"/>
                    <a:pt x="362" y="5"/>
                  </a:cubicBezTo>
                  <a:cubicBezTo>
                    <a:pt x="362" y="5"/>
                    <a:pt x="362" y="5"/>
                    <a:pt x="360" y="4"/>
                  </a:cubicBezTo>
                  <a:cubicBezTo>
                    <a:pt x="358" y="3"/>
                    <a:pt x="359" y="3"/>
                    <a:pt x="357" y="3"/>
                  </a:cubicBezTo>
                  <a:cubicBezTo>
                    <a:pt x="356" y="3"/>
                    <a:pt x="357" y="3"/>
                    <a:pt x="357" y="3"/>
                  </a:cubicBezTo>
                  <a:cubicBezTo>
                    <a:pt x="355" y="3"/>
                    <a:pt x="355" y="3"/>
                    <a:pt x="353" y="3"/>
                  </a:cubicBezTo>
                  <a:cubicBezTo>
                    <a:pt x="353" y="3"/>
                    <a:pt x="351" y="5"/>
                    <a:pt x="350" y="5"/>
                  </a:cubicBezTo>
                  <a:cubicBezTo>
                    <a:pt x="349" y="6"/>
                    <a:pt x="347" y="7"/>
                    <a:pt x="347" y="7"/>
                  </a:cubicBezTo>
                  <a:cubicBezTo>
                    <a:pt x="347" y="7"/>
                    <a:pt x="343" y="6"/>
                    <a:pt x="337" y="3"/>
                  </a:cubicBezTo>
                  <a:cubicBezTo>
                    <a:pt x="332" y="0"/>
                    <a:pt x="337" y="3"/>
                    <a:pt x="335" y="4"/>
                  </a:cubicBezTo>
                  <a:cubicBezTo>
                    <a:pt x="333" y="5"/>
                    <a:pt x="335" y="4"/>
                    <a:pt x="333" y="4"/>
                  </a:cubicBezTo>
                  <a:cubicBezTo>
                    <a:pt x="332" y="4"/>
                    <a:pt x="331" y="5"/>
                    <a:pt x="330" y="5"/>
                  </a:cubicBezTo>
                  <a:cubicBezTo>
                    <a:pt x="329" y="5"/>
                    <a:pt x="328" y="4"/>
                    <a:pt x="326" y="4"/>
                  </a:cubicBezTo>
                  <a:cubicBezTo>
                    <a:pt x="325" y="4"/>
                    <a:pt x="324" y="4"/>
                    <a:pt x="322" y="2"/>
                  </a:cubicBezTo>
                  <a:cubicBezTo>
                    <a:pt x="320" y="1"/>
                    <a:pt x="322" y="2"/>
                    <a:pt x="320" y="3"/>
                  </a:cubicBezTo>
                  <a:cubicBezTo>
                    <a:pt x="319" y="4"/>
                    <a:pt x="320" y="4"/>
                    <a:pt x="320" y="4"/>
                  </a:cubicBezTo>
                  <a:cubicBezTo>
                    <a:pt x="319" y="5"/>
                    <a:pt x="319" y="6"/>
                    <a:pt x="318" y="7"/>
                  </a:cubicBezTo>
                  <a:cubicBezTo>
                    <a:pt x="318" y="7"/>
                    <a:pt x="313" y="7"/>
                    <a:pt x="312" y="7"/>
                  </a:cubicBezTo>
                  <a:cubicBezTo>
                    <a:pt x="310" y="8"/>
                    <a:pt x="308" y="7"/>
                    <a:pt x="307" y="5"/>
                  </a:cubicBezTo>
                  <a:cubicBezTo>
                    <a:pt x="306" y="3"/>
                    <a:pt x="304" y="6"/>
                    <a:pt x="301" y="7"/>
                  </a:cubicBezTo>
                  <a:cubicBezTo>
                    <a:pt x="298" y="9"/>
                    <a:pt x="300" y="8"/>
                    <a:pt x="300" y="8"/>
                  </a:cubicBezTo>
                  <a:cubicBezTo>
                    <a:pt x="301" y="8"/>
                    <a:pt x="302" y="9"/>
                    <a:pt x="303" y="9"/>
                  </a:cubicBezTo>
                  <a:cubicBezTo>
                    <a:pt x="304" y="10"/>
                    <a:pt x="304" y="10"/>
                    <a:pt x="305" y="11"/>
                  </a:cubicBezTo>
                  <a:cubicBezTo>
                    <a:pt x="306" y="12"/>
                    <a:pt x="306" y="12"/>
                    <a:pt x="307" y="13"/>
                  </a:cubicBezTo>
                  <a:cubicBezTo>
                    <a:pt x="307" y="14"/>
                    <a:pt x="307" y="14"/>
                    <a:pt x="306" y="15"/>
                  </a:cubicBezTo>
                  <a:cubicBezTo>
                    <a:pt x="306" y="16"/>
                    <a:pt x="305" y="16"/>
                    <a:pt x="304" y="17"/>
                  </a:cubicBezTo>
                  <a:cubicBezTo>
                    <a:pt x="304" y="17"/>
                    <a:pt x="303" y="17"/>
                    <a:pt x="301" y="15"/>
                  </a:cubicBezTo>
                  <a:cubicBezTo>
                    <a:pt x="299" y="14"/>
                    <a:pt x="297" y="13"/>
                    <a:pt x="297" y="13"/>
                  </a:cubicBezTo>
                  <a:cubicBezTo>
                    <a:pt x="297" y="13"/>
                    <a:pt x="297" y="13"/>
                    <a:pt x="296" y="11"/>
                  </a:cubicBezTo>
                  <a:cubicBezTo>
                    <a:pt x="295" y="9"/>
                    <a:pt x="297" y="8"/>
                    <a:pt x="294" y="7"/>
                  </a:cubicBezTo>
                  <a:cubicBezTo>
                    <a:pt x="291" y="6"/>
                    <a:pt x="287" y="10"/>
                    <a:pt x="287" y="10"/>
                  </a:cubicBezTo>
                  <a:cubicBezTo>
                    <a:pt x="286" y="10"/>
                    <a:pt x="285" y="10"/>
                    <a:pt x="284" y="11"/>
                  </a:cubicBezTo>
                  <a:cubicBezTo>
                    <a:pt x="285" y="11"/>
                    <a:pt x="285" y="11"/>
                    <a:pt x="286" y="12"/>
                  </a:cubicBezTo>
                  <a:cubicBezTo>
                    <a:pt x="286" y="13"/>
                    <a:pt x="287" y="13"/>
                    <a:pt x="287" y="14"/>
                  </a:cubicBezTo>
                  <a:cubicBezTo>
                    <a:pt x="288" y="15"/>
                    <a:pt x="288" y="15"/>
                    <a:pt x="289" y="16"/>
                  </a:cubicBezTo>
                  <a:cubicBezTo>
                    <a:pt x="289" y="16"/>
                    <a:pt x="289" y="16"/>
                    <a:pt x="287" y="17"/>
                  </a:cubicBezTo>
                  <a:cubicBezTo>
                    <a:pt x="286" y="17"/>
                    <a:pt x="289" y="19"/>
                    <a:pt x="289" y="19"/>
                  </a:cubicBezTo>
                  <a:cubicBezTo>
                    <a:pt x="289" y="19"/>
                    <a:pt x="289" y="19"/>
                    <a:pt x="291" y="20"/>
                  </a:cubicBezTo>
                  <a:cubicBezTo>
                    <a:pt x="293" y="21"/>
                    <a:pt x="292" y="21"/>
                    <a:pt x="292" y="21"/>
                  </a:cubicBezTo>
                  <a:cubicBezTo>
                    <a:pt x="291" y="22"/>
                    <a:pt x="291" y="22"/>
                    <a:pt x="290" y="23"/>
                  </a:cubicBezTo>
                  <a:cubicBezTo>
                    <a:pt x="290" y="23"/>
                    <a:pt x="291" y="25"/>
                    <a:pt x="293" y="27"/>
                  </a:cubicBezTo>
                  <a:cubicBezTo>
                    <a:pt x="294" y="28"/>
                    <a:pt x="295" y="28"/>
                    <a:pt x="295" y="28"/>
                  </a:cubicBezTo>
                  <a:cubicBezTo>
                    <a:pt x="295" y="28"/>
                    <a:pt x="297" y="29"/>
                    <a:pt x="300" y="30"/>
                  </a:cubicBezTo>
                  <a:cubicBezTo>
                    <a:pt x="304" y="31"/>
                    <a:pt x="302" y="34"/>
                    <a:pt x="302" y="34"/>
                  </a:cubicBezTo>
                  <a:cubicBezTo>
                    <a:pt x="301" y="35"/>
                    <a:pt x="301" y="35"/>
                    <a:pt x="300" y="36"/>
                  </a:cubicBezTo>
                  <a:cubicBezTo>
                    <a:pt x="300" y="37"/>
                    <a:pt x="300" y="38"/>
                    <a:pt x="300" y="39"/>
                  </a:cubicBezTo>
                  <a:cubicBezTo>
                    <a:pt x="299" y="40"/>
                    <a:pt x="299" y="40"/>
                    <a:pt x="298" y="41"/>
                  </a:cubicBezTo>
                  <a:cubicBezTo>
                    <a:pt x="297" y="42"/>
                    <a:pt x="297" y="42"/>
                    <a:pt x="295" y="43"/>
                  </a:cubicBezTo>
                  <a:cubicBezTo>
                    <a:pt x="293" y="44"/>
                    <a:pt x="292" y="45"/>
                    <a:pt x="290" y="47"/>
                  </a:cubicBezTo>
                  <a:cubicBezTo>
                    <a:pt x="288" y="48"/>
                    <a:pt x="287" y="48"/>
                    <a:pt x="285" y="49"/>
                  </a:cubicBezTo>
                  <a:cubicBezTo>
                    <a:pt x="284" y="50"/>
                    <a:pt x="283" y="51"/>
                    <a:pt x="282" y="52"/>
                  </a:cubicBezTo>
                  <a:cubicBezTo>
                    <a:pt x="282" y="53"/>
                    <a:pt x="282" y="53"/>
                    <a:pt x="282" y="54"/>
                  </a:cubicBezTo>
                  <a:cubicBezTo>
                    <a:pt x="282" y="54"/>
                    <a:pt x="285" y="57"/>
                    <a:pt x="287" y="57"/>
                  </a:cubicBezTo>
                  <a:cubicBezTo>
                    <a:pt x="290" y="57"/>
                    <a:pt x="289" y="58"/>
                    <a:pt x="292" y="58"/>
                  </a:cubicBezTo>
                  <a:cubicBezTo>
                    <a:pt x="295" y="57"/>
                    <a:pt x="296" y="57"/>
                    <a:pt x="299" y="56"/>
                  </a:cubicBezTo>
                  <a:cubicBezTo>
                    <a:pt x="302" y="55"/>
                    <a:pt x="301" y="56"/>
                    <a:pt x="301" y="51"/>
                  </a:cubicBezTo>
                  <a:cubicBezTo>
                    <a:pt x="301" y="47"/>
                    <a:pt x="298" y="49"/>
                    <a:pt x="301" y="47"/>
                  </a:cubicBezTo>
                  <a:cubicBezTo>
                    <a:pt x="303" y="45"/>
                    <a:pt x="301" y="47"/>
                    <a:pt x="301" y="47"/>
                  </a:cubicBezTo>
                  <a:cubicBezTo>
                    <a:pt x="301" y="47"/>
                    <a:pt x="301" y="47"/>
                    <a:pt x="302" y="47"/>
                  </a:cubicBezTo>
                  <a:cubicBezTo>
                    <a:pt x="303" y="47"/>
                    <a:pt x="311" y="48"/>
                    <a:pt x="314" y="48"/>
                  </a:cubicBezTo>
                  <a:cubicBezTo>
                    <a:pt x="317" y="48"/>
                    <a:pt x="316" y="49"/>
                    <a:pt x="320" y="48"/>
                  </a:cubicBezTo>
                  <a:cubicBezTo>
                    <a:pt x="325" y="48"/>
                    <a:pt x="326" y="48"/>
                    <a:pt x="329" y="48"/>
                  </a:cubicBezTo>
                  <a:cubicBezTo>
                    <a:pt x="331" y="48"/>
                    <a:pt x="333" y="48"/>
                    <a:pt x="335" y="47"/>
                  </a:cubicBezTo>
                  <a:cubicBezTo>
                    <a:pt x="338" y="47"/>
                    <a:pt x="339" y="47"/>
                    <a:pt x="345" y="46"/>
                  </a:cubicBezTo>
                  <a:cubicBezTo>
                    <a:pt x="351" y="44"/>
                    <a:pt x="345" y="44"/>
                    <a:pt x="345" y="44"/>
                  </a:cubicBezTo>
                  <a:cubicBezTo>
                    <a:pt x="345" y="44"/>
                    <a:pt x="339" y="43"/>
                    <a:pt x="338" y="43"/>
                  </a:cubicBezTo>
                  <a:cubicBezTo>
                    <a:pt x="336" y="42"/>
                    <a:pt x="336" y="42"/>
                    <a:pt x="336" y="42"/>
                  </a:cubicBezTo>
                  <a:cubicBezTo>
                    <a:pt x="336" y="42"/>
                    <a:pt x="331" y="42"/>
                    <a:pt x="326" y="41"/>
                  </a:cubicBezTo>
                  <a:cubicBezTo>
                    <a:pt x="320" y="41"/>
                    <a:pt x="325" y="41"/>
                    <a:pt x="311" y="38"/>
                  </a:cubicBezTo>
                  <a:cubicBezTo>
                    <a:pt x="296" y="36"/>
                    <a:pt x="312" y="38"/>
                    <a:pt x="312" y="38"/>
                  </a:cubicBezTo>
                  <a:cubicBezTo>
                    <a:pt x="312" y="38"/>
                    <a:pt x="313" y="38"/>
                    <a:pt x="321" y="38"/>
                  </a:cubicBezTo>
                  <a:cubicBezTo>
                    <a:pt x="329" y="37"/>
                    <a:pt x="324" y="38"/>
                    <a:pt x="324" y="36"/>
                  </a:cubicBezTo>
                  <a:cubicBezTo>
                    <a:pt x="324" y="35"/>
                    <a:pt x="324" y="36"/>
                    <a:pt x="324" y="35"/>
                  </a:cubicBezTo>
                  <a:cubicBezTo>
                    <a:pt x="325" y="33"/>
                    <a:pt x="324" y="35"/>
                    <a:pt x="326" y="35"/>
                  </a:cubicBezTo>
                  <a:cubicBezTo>
                    <a:pt x="328" y="35"/>
                    <a:pt x="336" y="38"/>
                    <a:pt x="336" y="38"/>
                  </a:cubicBezTo>
                  <a:cubicBezTo>
                    <a:pt x="336" y="38"/>
                    <a:pt x="336" y="38"/>
                    <a:pt x="341" y="38"/>
                  </a:cubicBezTo>
                  <a:cubicBezTo>
                    <a:pt x="345" y="39"/>
                    <a:pt x="341" y="37"/>
                    <a:pt x="343" y="38"/>
                  </a:cubicBezTo>
                  <a:cubicBezTo>
                    <a:pt x="345" y="38"/>
                    <a:pt x="345" y="38"/>
                    <a:pt x="347" y="38"/>
                  </a:cubicBezTo>
                  <a:cubicBezTo>
                    <a:pt x="348" y="38"/>
                    <a:pt x="351" y="38"/>
                    <a:pt x="351" y="38"/>
                  </a:cubicBezTo>
                  <a:cubicBezTo>
                    <a:pt x="351" y="38"/>
                    <a:pt x="351" y="38"/>
                    <a:pt x="347" y="34"/>
                  </a:cubicBezTo>
                  <a:cubicBezTo>
                    <a:pt x="343" y="30"/>
                    <a:pt x="347" y="34"/>
                    <a:pt x="350" y="34"/>
                  </a:cubicBezTo>
                  <a:cubicBezTo>
                    <a:pt x="352" y="33"/>
                    <a:pt x="351" y="33"/>
                    <a:pt x="351" y="33"/>
                  </a:cubicBezTo>
                  <a:cubicBezTo>
                    <a:pt x="351" y="31"/>
                    <a:pt x="351" y="31"/>
                    <a:pt x="351" y="30"/>
                  </a:cubicBezTo>
                  <a:cubicBezTo>
                    <a:pt x="354" y="30"/>
                    <a:pt x="355" y="30"/>
                    <a:pt x="357" y="30"/>
                  </a:cubicBezTo>
                  <a:cubicBezTo>
                    <a:pt x="357" y="30"/>
                    <a:pt x="359" y="31"/>
                    <a:pt x="360" y="32"/>
                  </a:cubicBezTo>
                  <a:cubicBezTo>
                    <a:pt x="361" y="33"/>
                    <a:pt x="362" y="30"/>
                    <a:pt x="362" y="30"/>
                  </a:cubicBezTo>
                  <a:cubicBezTo>
                    <a:pt x="362" y="30"/>
                    <a:pt x="362" y="30"/>
                    <a:pt x="365" y="28"/>
                  </a:cubicBezTo>
                  <a:cubicBezTo>
                    <a:pt x="368" y="26"/>
                    <a:pt x="365" y="28"/>
                    <a:pt x="365" y="27"/>
                  </a:cubicBezTo>
                  <a:cubicBezTo>
                    <a:pt x="365" y="26"/>
                    <a:pt x="364" y="27"/>
                    <a:pt x="361" y="25"/>
                  </a:cubicBezTo>
                  <a:cubicBezTo>
                    <a:pt x="358" y="24"/>
                    <a:pt x="361" y="25"/>
                    <a:pt x="358" y="25"/>
                  </a:cubicBezTo>
                  <a:cubicBezTo>
                    <a:pt x="356" y="25"/>
                    <a:pt x="356" y="24"/>
                    <a:pt x="355" y="22"/>
                  </a:cubicBezTo>
                  <a:cubicBezTo>
                    <a:pt x="354" y="19"/>
                    <a:pt x="355" y="21"/>
                    <a:pt x="356" y="22"/>
                  </a:cubicBezTo>
                  <a:cubicBezTo>
                    <a:pt x="357" y="22"/>
                    <a:pt x="360" y="22"/>
                    <a:pt x="363" y="22"/>
                  </a:cubicBezTo>
                  <a:cubicBezTo>
                    <a:pt x="365" y="22"/>
                    <a:pt x="367" y="24"/>
                    <a:pt x="367" y="24"/>
                  </a:cubicBezTo>
                  <a:cubicBezTo>
                    <a:pt x="369" y="24"/>
                    <a:pt x="369" y="24"/>
                    <a:pt x="370" y="24"/>
                  </a:cubicBezTo>
                  <a:cubicBezTo>
                    <a:pt x="370" y="24"/>
                    <a:pt x="370" y="22"/>
                    <a:pt x="373" y="22"/>
                  </a:cubicBezTo>
                  <a:cubicBezTo>
                    <a:pt x="375" y="21"/>
                    <a:pt x="376" y="23"/>
                    <a:pt x="376" y="23"/>
                  </a:cubicBezTo>
                  <a:cubicBezTo>
                    <a:pt x="376" y="23"/>
                    <a:pt x="376" y="22"/>
                    <a:pt x="377" y="21"/>
                  </a:cubicBezTo>
                  <a:cubicBezTo>
                    <a:pt x="378" y="20"/>
                    <a:pt x="379" y="21"/>
                    <a:pt x="379" y="19"/>
                  </a:cubicBezTo>
                  <a:cubicBezTo>
                    <a:pt x="380" y="18"/>
                    <a:pt x="382" y="20"/>
                    <a:pt x="382" y="20"/>
                  </a:cubicBezTo>
                  <a:cubicBezTo>
                    <a:pt x="383" y="20"/>
                    <a:pt x="383" y="20"/>
                    <a:pt x="384" y="19"/>
                  </a:cubicBezTo>
                  <a:cubicBezTo>
                    <a:pt x="384" y="18"/>
                    <a:pt x="384" y="18"/>
                    <a:pt x="384" y="17"/>
                  </a:cubicBezTo>
                  <a:cubicBezTo>
                    <a:pt x="384" y="17"/>
                    <a:pt x="389" y="18"/>
                    <a:pt x="390" y="18"/>
                  </a:cubicBezTo>
                  <a:cubicBezTo>
                    <a:pt x="391" y="18"/>
                    <a:pt x="392" y="17"/>
                    <a:pt x="396" y="18"/>
                  </a:cubicBezTo>
                  <a:cubicBezTo>
                    <a:pt x="399" y="18"/>
                    <a:pt x="397" y="16"/>
                    <a:pt x="397" y="16"/>
                  </a:cubicBezTo>
                  <a:cubicBezTo>
                    <a:pt x="398" y="16"/>
                    <a:pt x="398" y="16"/>
                    <a:pt x="400" y="16"/>
                  </a:cubicBezTo>
                  <a:cubicBezTo>
                    <a:pt x="399" y="14"/>
                    <a:pt x="399" y="14"/>
                    <a:pt x="399" y="12"/>
                  </a:cubicBezTo>
                  <a:cubicBezTo>
                    <a:pt x="395" y="11"/>
                    <a:pt x="393" y="11"/>
                    <a:pt x="388" y="10"/>
                  </a:cubicBezTo>
                  <a:close/>
                  <a:moveTo>
                    <a:pt x="228" y="31"/>
                  </a:moveTo>
                  <a:cubicBezTo>
                    <a:pt x="227" y="32"/>
                    <a:pt x="226" y="33"/>
                    <a:pt x="225" y="34"/>
                  </a:cubicBezTo>
                  <a:cubicBezTo>
                    <a:pt x="223" y="35"/>
                    <a:pt x="223" y="36"/>
                    <a:pt x="221" y="37"/>
                  </a:cubicBezTo>
                  <a:cubicBezTo>
                    <a:pt x="220" y="38"/>
                    <a:pt x="219" y="38"/>
                    <a:pt x="218" y="39"/>
                  </a:cubicBezTo>
                  <a:cubicBezTo>
                    <a:pt x="220" y="39"/>
                    <a:pt x="221" y="39"/>
                    <a:pt x="222" y="40"/>
                  </a:cubicBezTo>
                  <a:cubicBezTo>
                    <a:pt x="222" y="40"/>
                    <a:pt x="222" y="40"/>
                    <a:pt x="223" y="39"/>
                  </a:cubicBezTo>
                  <a:cubicBezTo>
                    <a:pt x="225" y="39"/>
                    <a:pt x="227" y="39"/>
                    <a:pt x="230" y="37"/>
                  </a:cubicBezTo>
                  <a:cubicBezTo>
                    <a:pt x="234" y="35"/>
                    <a:pt x="230" y="37"/>
                    <a:pt x="230" y="34"/>
                  </a:cubicBezTo>
                  <a:cubicBezTo>
                    <a:pt x="230" y="32"/>
                    <a:pt x="230" y="34"/>
                    <a:pt x="232" y="32"/>
                  </a:cubicBezTo>
                  <a:cubicBezTo>
                    <a:pt x="235" y="30"/>
                    <a:pt x="236" y="29"/>
                    <a:pt x="236" y="29"/>
                  </a:cubicBezTo>
                  <a:cubicBezTo>
                    <a:pt x="233" y="30"/>
                    <a:pt x="231" y="31"/>
                    <a:pt x="228" y="31"/>
                  </a:cubicBezTo>
                  <a:close/>
                  <a:moveTo>
                    <a:pt x="284" y="26"/>
                  </a:moveTo>
                  <a:cubicBezTo>
                    <a:pt x="282" y="26"/>
                    <a:pt x="282" y="26"/>
                    <a:pt x="280" y="26"/>
                  </a:cubicBezTo>
                  <a:cubicBezTo>
                    <a:pt x="278" y="27"/>
                    <a:pt x="277" y="27"/>
                    <a:pt x="275" y="27"/>
                  </a:cubicBezTo>
                  <a:cubicBezTo>
                    <a:pt x="274" y="27"/>
                    <a:pt x="274" y="27"/>
                    <a:pt x="272" y="27"/>
                  </a:cubicBezTo>
                  <a:cubicBezTo>
                    <a:pt x="273" y="28"/>
                    <a:pt x="273" y="29"/>
                    <a:pt x="274" y="30"/>
                  </a:cubicBezTo>
                  <a:cubicBezTo>
                    <a:pt x="274" y="30"/>
                    <a:pt x="274" y="30"/>
                    <a:pt x="275" y="30"/>
                  </a:cubicBezTo>
                  <a:cubicBezTo>
                    <a:pt x="276" y="31"/>
                    <a:pt x="277" y="32"/>
                    <a:pt x="281" y="32"/>
                  </a:cubicBezTo>
                  <a:cubicBezTo>
                    <a:pt x="284" y="33"/>
                    <a:pt x="281" y="32"/>
                    <a:pt x="283" y="30"/>
                  </a:cubicBezTo>
                  <a:cubicBezTo>
                    <a:pt x="285" y="28"/>
                    <a:pt x="283" y="30"/>
                    <a:pt x="286" y="30"/>
                  </a:cubicBezTo>
                  <a:cubicBezTo>
                    <a:pt x="289" y="29"/>
                    <a:pt x="290" y="29"/>
                    <a:pt x="290" y="29"/>
                  </a:cubicBezTo>
                  <a:cubicBezTo>
                    <a:pt x="288" y="28"/>
                    <a:pt x="287" y="27"/>
                    <a:pt x="284" y="26"/>
                  </a:cubicBezTo>
                  <a:close/>
                  <a:moveTo>
                    <a:pt x="229" y="45"/>
                  </a:moveTo>
                  <a:cubicBezTo>
                    <a:pt x="228" y="46"/>
                    <a:pt x="227" y="47"/>
                    <a:pt x="226" y="49"/>
                  </a:cubicBezTo>
                  <a:cubicBezTo>
                    <a:pt x="226" y="50"/>
                    <a:pt x="227" y="51"/>
                    <a:pt x="227" y="52"/>
                  </a:cubicBezTo>
                  <a:cubicBezTo>
                    <a:pt x="227" y="52"/>
                    <a:pt x="227" y="52"/>
                    <a:pt x="230" y="51"/>
                  </a:cubicBezTo>
                  <a:cubicBezTo>
                    <a:pt x="233" y="51"/>
                    <a:pt x="233" y="51"/>
                    <a:pt x="235" y="51"/>
                  </a:cubicBezTo>
                  <a:cubicBezTo>
                    <a:pt x="236" y="50"/>
                    <a:pt x="239" y="51"/>
                    <a:pt x="242" y="50"/>
                  </a:cubicBezTo>
                  <a:cubicBezTo>
                    <a:pt x="245" y="49"/>
                    <a:pt x="244" y="48"/>
                    <a:pt x="244" y="48"/>
                  </a:cubicBezTo>
                  <a:cubicBezTo>
                    <a:pt x="244" y="48"/>
                    <a:pt x="244" y="48"/>
                    <a:pt x="245" y="46"/>
                  </a:cubicBezTo>
                  <a:cubicBezTo>
                    <a:pt x="247" y="44"/>
                    <a:pt x="245" y="46"/>
                    <a:pt x="248" y="42"/>
                  </a:cubicBezTo>
                  <a:cubicBezTo>
                    <a:pt x="252" y="38"/>
                    <a:pt x="246" y="42"/>
                    <a:pt x="246" y="42"/>
                  </a:cubicBezTo>
                  <a:cubicBezTo>
                    <a:pt x="246" y="42"/>
                    <a:pt x="243" y="43"/>
                    <a:pt x="243" y="43"/>
                  </a:cubicBezTo>
                  <a:cubicBezTo>
                    <a:pt x="244" y="42"/>
                    <a:pt x="241" y="43"/>
                    <a:pt x="241" y="43"/>
                  </a:cubicBezTo>
                  <a:cubicBezTo>
                    <a:pt x="239" y="43"/>
                    <a:pt x="238" y="43"/>
                    <a:pt x="236" y="42"/>
                  </a:cubicBezTo>
                  <a:cubicBezTo>
                    <a:pt x="236" y="41"/>
                    <a:pt x="235" y="41"/>
                    <a:pt x="235" y="40"/>
                  </a:cubicBezTo>
                  <a:cubicBezTo>
                    <a:pt x="233" y="42"/>
                    <a:pt x="231" y="43"/>
                    <a:pt x="229" y="45"/>
                  </a:cubicBezTo>
                  <a:close/>
                  <a:moveTo>
                    <a:pt x="272" y="37"/>
                  </a:moveTo>
                  <a:cubicBezTo>
                    <a:pt x="269" y="37"/>
                    <a:pt x="268" y="37"/>
                    <a:pt x="266" y="37"/>
                  </a:cubicBezTo>
                  <a:cubicBezTo>
                    <a:pt x="265" y="38"/>
                    <a:pt x="264" y="38"/>
                    <a:pt x="263" y="39"/>
                  </a:cubicBezTo>
                  <a:cubicBezTo>
                    <a:pt x="263" y="39"/>
                    <a:pt x="262" y="39"/>
                    <a:pt x="263" y="41"/>
                  </a:cubicBezTo>
                  <a:cubicBezTo>
                    <a:pt x="264" y="43"/>
                    <a:pt x="264" y="43"/>
                    <a:pt x="265" y="44"/>
                  </a:cubicBezTo>
                  <a:cubicBezTo>
                    <a:pt x="265" y="45"/>
                    <a:pt x="265" y="47"/>
                    <a:pt x="266" y="49"/>
                  </a:cubicBezTo>
                  <a:cubicBezTo>
                    <a:pt x="268" y="51"/>
                    <a:pt x="270" y="49"/>
                    <a:pt x="270" y="49"/>
                  </a:cubicBezTo>
                  <a:cubicBezTo>
                    <a:pt x="270" y="49"/>
                    <a:pt x="270" y="49"/>
                    <a:pt x="272" y="49"/>
                  </a:cubicBezTo>
                  <a:cubicBezTo>
                    <a:pt x="275" y="49"/>
                    <a:pt x="272" y="49"/>
                    <a:pt x="278" y="50"/>
                  </a:cubicBezTo>
                  <a:cubicBezTo>
                    <a:pt x="284" y="51"/>
                    <a:pt x="277" y="49"/>
                    <a:pt x="277" y="49"/>
                  </a:cubicBezTo>
                  <a:cubicBezTo>
                    <a:pt x="277" y="49"/>
                    <a:pt x="275" y="46"/>
                    <a:pt x="276" y="46"/>
                  </a:cubicBezTo>
                  <a:cubicBezTo>
                    <a:pt x="277" y="46"/>
                    <a:pt x="276" y="44"/>
                    <a:pt x="276" y="44"/>
                  </a:cubicBezTo>
                  <a:cubicBezTo>
                    <a:pt x="276" y="43"/>
                    <a:pt x="276" y="42"/>
                    <a:pt x="275" y="41"/>
                  </a:cubicBezTo>
                  <a:cubicBezTo>
                    <a:pt x="277" y="40"/>
                    <a:pt x="277" y="40"/>
                    <a:pt x="279" y="39"/>
                  </a:cubicBezTo>
                  <a:cubicBezTo>
                    <a:pt x="276" y="38"/>
                    <a:pt x="274" y="37"/>
                    <a:pt x="272" y="3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Freeform 63">
              <a:extLst>
                <a:ext uri="{FF2B5EF4-FFF2-40B4-BE49-F238E27FC236}">
                  <a16:creationId xmlns:a16="http://schemas.microsoft.com/office/drawing/2014/main" id="{75EF7022-DFAD-4DBC-914C-5EAE5B396C31}"/>
                </a:ext>
              </a:extLst>
            </p:cNvPr>
            <p:cNvSpPr>
              <a:spLocks noEditPoints="1"/>
            </p:cNvSpPr>
            <p:nvPr/>
          </p:nvSpPr>
          <p:spPr bwMode="auto">
            <a:xfrm>
              <a:off x="4927768" y="2997905"/>
              <a:ext cx="1001281" cy="1067577"/>
            </a:xfrm>
            <a:custGeom>
              <a:avLst/>
              <a:gdLst>
                <a:gd name="T0" fmla="*/ 46583 w 558"/>
                <a:gd name="T1" fmla="*/ 43187 h 595"/>
                <a:gd name="T2" fmla="*/ 6113 w 558"/>
                <a:gd name="T3" fmla="*/ 60434 h 595"/>
                <a:gd name="T4" fmla="*/ 7526 w 558"/>
                <a:gd name="T5" fmla="*/ 65789 h 595"/>
                <a:gd name="T6" fmla="*/ 9086 w 558"/>
                <a:gd name="T7" fmla="*/ 71188 h 595"/>
                <a:gd name="T8" fmla="*/ 22664 w 558"/>
                <a:gd name="T9" fmla="*/ 66158 h 595"/>
                <a:gd name="T10" fmla="*/ 45394 w 558"/>
                <a:gd name="T11" fmla="*/ 64919 h 595"/>
                <a:gd name="T12" fmla="*/ 56887 w 558"/>
                <a:gd name="T13" fmla="*/ 73679 h 595"/>
                <a:gd name="T14" fmla="*/ 63475 w 558"/>
                <a:gd name="T15" fmla="*/ 99897 h 595"/>
                <a:gd name="T16" fmla="*/ 85321 w 558"/>
                <a:gd name="T17" fmla="*/ 115613 h 595"/>
                <a:gd name="T18" fmla="*/ 131883 w 558"/>
                <a:gd name="T19" fmla="*/ 146382 h 595"/>
                <a:gd name="T20" fmla="*/ 130307 w 558"/>
                <a:gd name="T21" fmla="*/ 129517 h 595"/>
                <a:gd name="T22" fmla="*/ 131883 w 558"/>
                <a:gd name="T23" fmla="*/ 111405 h 595"/>
                <a:gd name="T24" fmla="*/ 150546 w 558"/>
                <a:gd name="T25" fmla="*/ 95941 h 595"/>
                <a:gd name="T26" fmla="*/ 181393 w 558"/>
                <a:gd name="T27" fmla="*/ 79419 h 595"/>
                <a:gd name="T28" fmla="*/ 167437 w 558"/>
                <a:gd name="T29" fmla="*/ 54309 h 595"/>
                <a:gd name="T30" fmla="*/ 145182 w 558"/>
                <a:gd name="T31" fmla="*/ 68218 h 595"/>
                <a:gd name="T32" fmla="*/ 140968 w 558"/>
                <a:gd name="T33" fmla="*/ 37792 h 595"/>
                <a:gd name="T34" fmla="*/ 117578 w 558"/>
                <a:gd name="T35" fmla="*/ 34491 h 595"/>
                <a:gd name="T36" fmla="*/ 77488 w 558"/>
                <a:gd name="T37" fmla="*/ 37076 h 595"/>
                <a:gd name="T38" fmla="*/ 99788 w 558"/>
                <a:gd name="T39" fmla="*/ 25944 h 595"/>
                <a:gd name="T40" fmla="*/ 88255 w 558"/>
                <a:gd name="T41" fmla="*/ 26312 h 595"/>
                <a:gd name="T42" fmla="*/ 82891 w 558"/>
                <a:gd name="T43" fmla="*/ 32553 h 595"/>
                <a:gd name="T44" fmla="*/ 129435 w 558"/>
                <a:gd name="T45" fmla="*/ 21733 h 595"/>
                <a:gd name="T46" fmla="*/ 154545 w 558"/>
                <a:gd name="T47" fmla="*/ 36261 h 595"/>
                <a:gd name="T48" fmla="*/ 162944 w 558"/>
                <a:gd name="T49" fmla="*/ 46485 h 595"/>
                <a:gd name="T50" fmla="*/ 166934 w 558"/>
                <a:gd name="T51" fmla="*/ 37792 h 595"/>
                <a:gd name="T52" fmla="*/ 145182 w 558"/>
                <a:gd name="T53" fmla="*/ 21454 h 595"/>
                <a:gd name="T54" fmla="*/ 152987 w 558"/>
                <a:gd name="T55" fmla="*/ 1557 h 595"/>
                <a:gd name="T56" fmla="*/ 132408 w 558"/>
                <a:gd name="T57" fmla="*/ 872 h 595"/>
                <a:gd name="T58" fmla="*/ 135710 w 558"/>
                <a:gd name="T59" fmla="*/ 15187 h 595"/>
                <a:gd name="T60" fmla="*/ 155942 w 558"/>
                <a:gd name="T61" fmla="*/ 7800 h 595"/>
                <a:gd name="T62" fmla="*/ 174091 w 558"/>
                <a:gd name="T63" fmla="*/ 8169 h 595"/>
                <a:gd name="T64" fmla="*/ 161693 w 558"/>
                <a:gd name="T65" fmla="*/ 15187 h 595"/>
                <a:gd name="T66" fmla="*/ 178082 w 558"/>
                <a:gd name="T67" fmla="*/ 25575 h 595"/>
                <a:gd name="T68" fmla="*/ 182641 w 558"/>
                <a:gd name="T69" fmla="*/ 34106 h 595"/>
                <a:gd name="T70" fmla="*/ 186362 w 558"/>
                <a:gd name="T71" fmla="*/ 39505 h 595"/>
                <a:gd name="T72" fmla="*/ 196219 w 558"/>
                <a:gd name="T73" fmla="*/ 54309 h 595"/>
                <a:gd name="T74" fmla="*/ 207745 w 558"/>
                <a:gd name="T75" fmla="*/ 54309 h 595"/>
                <a:gd name="T76" fmla="*/ 219765 w 558"/>
                <a:gd name="T77" fmla="*/ 48043 h 595"/>
                <a:gd name="T78" fmla="*/ 225904 w 558"/>
                <a:gd name="T79" fmla="*/ 45247 h 595"/>
                <a:gd name="T80" fmla="*/ 224731 w 558"/>
                <a:gd name="T81" fmla="*/ 38702 h 595"/>
                <a:gd name="T82" fmla="*/ 225535 w 558"/>
                <a:gd name="T83" fmla="*/ 35887 h 595"/>
                <a:gd name="T84" fmla="*/ 214891 w 558"/>
                <a:gd name="T85" fmla="*/ 27473 h 595"/>
                <a:gd name="T86" fmla="*/ 192917 w 558"/>
                <a:gd name="T87" fmla="*/ 14433 h 595"/>
                <a:gd name="T88" fmla="*/ 188038 w 558"/>
                <a:gd name="T89" fmla="*/ 14802 h 595"/>
                <a:gd name="T90" fmla="*/ 163632 w 558"/>
                <a:gd name="T91" fmla="*/ 141897 h 595"/>
                <a:gd name="T92" fmla="*/ 149673 w 558"/>
                <a:gd name="T93" fmla="*/ 151848 h 595"/>
                <a:gd name="T94" fmla="*/ 146333 w 558"/>
                <a:gd name="T95" fmla="*/ 174765 h 595"/>
                <a:gd name="T96" fmla="*/ 159998 w 558"/>
                <a:gd name="T97" fmla="*/ 197464 h 595"/>
                <a:gd name="T98" fmla="*/ 152987 w 558"/>
                <a:gd name="T99" fmla="*/ 218821 h 595"/>
                <a:gd name="T100" fmla="*/ 148116 w 558"/>
                <a:gd name="T101" fmla="*/ 238219 h 595"/>
                <a:gd name="T102" fmla="*/ 160821 w 558"/>
                <a:gd name="T103" fmla="*/ 233630 h 595"/>
                <a:gd name="T104" fmla="*/ 178951 w 558"/>
                <a:gd name="T105" fmla="*/ 213081 h 595"/>
                <a:gd name="T106" fmla="*/ 198001 w 558"/>
                <a:gd name="T107" fmla="*/ 193409 h 595"/>
                <a:gd name="T108" fmla="*/ 226792 w 558"/>
                <a:gd name="T109" fmla="*/ 165027 h 595"/>
                <a:gd name="T110" fmla="*/ 202504 w 558"/>
                <a:gd name="T111" fmla="*/ 157890 h 595"/>
                <a:gd name="T112" fmla="*/ 159998 w 558"/>
                <a:gd name="T113" fmla="*/ 4211 h 595"/>
                <a:gd name="T114" fmla="*/ 126132 w 558"/>
                <a:gd name="T115" fmla="*/ 2061 h 595"/>
                <a:gd name="T116" fmla="*/ 122452 w 558"/>
                <a:gd name="T117" fmla="*/ 17243 h 595"/>
                <a:gd name="T118" fmla="*/ 138152 w 558"/>
                <a:gd name="T119" fmla="*/ 15690 h 595"/>
                <a:gd name="T120" fmla="*/ 160502 w 558"/>
                <a:gd name="T121" fmla="*/ 7510 h 595"/>
                <a:gd name="T122" fmla="*/ 93999 w 558"/>
                <a:gd name="T123" fmla="*/ 18432 h 595"/>
                <a:gd name="T124" fmla="*/ 114618 w 558"/>
                <a:gd name="T125" fmla="*/ 15993 h 5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58" h="595">
                  <a:moveTo>
                    <a:pt x="166" y="82"/>
                  </a:moveTo>
                  <a:cubicBezTo>
                    <a:pt x="166" y="82"/>
                    <a:pt x="166" y="82"/>
                    <a:pt x="166" y="82"/>
                  </a:cubicBezTo>
                  <a:moveTo>
                    <a:pt x="168" y="91"/>
                  </a:moveTo>
                  <a:cubicBezTo>
                    <a:pt x="166" y="92"/>
                    <a:pt x="165" y="92"/>
                    <a:pt x="163" y="93"/>
                  </a:cubicBezTo>
                  <a:cubicBezTo>
                    <a:pt x="163" y="92"/>
                    <a:pt x="163" y="91"/>
                    <a:pt x="163" y="90"/>
                  </a:cubicBezTo>
                  <a:cubicBezTo>
                    <a:pt x="162" y="90"/>
                    <a:pt x="162" y="90"/>
                    <a:pt x="161" y="90"/>
                  </a:cubicBezTo>
                  <a:cubicBezTo>
                    <a:pt x="161" y="90"/>
                    <a:pt x="161" y="90"/>
                    <a:pt x="161" y="90"/>
                  </a:cubicBezTo>
                  <a:cubicBezTo>
                    <a:pt x="160" y="90"/>
                    <a:pt x="160" y="90"/>
                    <a:pt x="159" y="90"/>
                  </a:cubicBezTo>
                  <a:cubicBezTo>
                    <a:pt x="159" y="90"/>
                    <a:pt x="159" y="89"/>
                    <a:pt x="160" y="88"/>
                  </a:cubicBezTo>
                  <a:cubicBezTo>
                    <a:pt x="159" y="88"/>
                    <a:pt x="158" y="88"/>
                    <a:pt x="156" y="89"/>
                  </a:cubicBezTo>
                  <a:cubicBezTo>
                    <a:pt x="156" y="88"/>
                    <a:pt x="155" y="87"/>
                    <a:pt x="155" y="86"/>
                  </a:cubicBezTo>
                  <a:cubicBezTo>
                    <a:pt x="153" y="87"/>
                    <a:pt x="153" y="87"/>
                    <a:pt x="151" y="87"/>
                  </a:cubicBezTo>
                  <a:cubicBezTo>
                    <a:pt x="151" y="88"/>
                    <a:pt x="150" y="88"/>
                    <a:pt x="150" y="89"/>
                  </a:cubicBezTo>
                  <a:cubicBezTo>
                    <a:pt x="149" y="90"/>
                    <a:pt x="149" y="90"/>
                    <a:pt x="149" y="91"/>
                  </a:cubicBezTo>
                  <a:cubicBezTo>
                    <a:pt x="148" y="92"/>
                    <a:pt x="148" y="92"/>
                    <a:pt x="148" y="92"/>
                  </a:cubicBezTo>
                  <a:cubicBezTo>
                    <a:pt x="146" y="93"/>
                    <a:pt x="146" y="93"/>
                    <a:pt x="144" y="94"/>
                  </a:cubicBezTo>
                  <a:cubicBezTo>
                    <a:pt x="144" y="93"/>
                    <a:pt x="144" y="93"/>
                    <a:pt x="144" y="93"/>
                  </a:cubicBezTo>
                  <a:cubicBezTo>
                    <a:pt x="144" y="92"/>
                    <a:pt x="144" y="92"/>
                    <a:pt x="143" y="92"/>
                  </a:cubicBezTo>
                  <a:cubicBezTo>
                    <a:pt x="142" y="92"/>
                    <a:pt x="141" y="93"/>
                    <a:pt x="140" y="93"/>
                  </a:cubicBezTo>
                  <a:cubicBezTo>
                    <a:pt x="139" y="94"/>
                    <a:pt x="138" y="95"/>
                    <a:pt x="137" y="96"/>
                  </a:cubicBezTo>
                  <a:cubicBezTo>
                    <a:pt x="135" y="97"/>
                    <a:pt x="134" y="97"/>
                    <a:pt x="133" y="97"/>
                  </a:cubicBezTo>
                  <a:cubicBezTo>
                    <a:pt x="132" y="98"/>
                    <a:pt x="131" y="98"/>
                    <a:pt x="131" y="99"/>
                  </a:cubicBezTo>
                  <a:cubicBezTo>
                    <a:pt x="129" y="100"/>
                    <a:pt x="128" y="100"/>
                    <a:pt x="127" y="101"/>
                  </a:cubicBezTo>
                  <a:cubicBezTo>
                    <a:pt x="125" y="102"/>
                    <a:pt x="124" y="102"/>
                    <a:pt x="122" y="103"/>
                  </a:cubicBezTo>
                  <a:cubicBezTo>
                    <a:pt x="122" y="104"/>
                    <a:pt x="121" y="104"/>
                    <a:pt x="120" y="105"/>
                  </a:cubicBezTo>
                  <a:cubicBezTo>
                    <a:pt x="119" y="105"/>
                    <a:pt x="118" y="106"/>
                    <a:pt x="117" y="106"/>
                  </a:cubicBezTo>
                  <a:cubicBezTo>
                    <a:pt x="117" y="105"/>
                    <a:pt x="117" y="105"/>
                    <a:pt x="117" y="104"/>
                  </a:cubicBezTo>
                  <a:cubicBezTo>
                    <a:pt x="116" y="104"/>
                    <a:pt x="115" y="104"/>
                    <a:pt x="113" y="105"/>
                  </a:cubicBezTo>
                  <a:cubicBezTo>
                    <a:pt x="112" y="105"/>
                    <a:pt x="111" y="105"/>
                    <a:pt x="110" y="105"/>
                  </a:cubicBezTo>
                  <a:cubicBezTo>
                    <a:pt x="108" y="105"/>
                    <a:pt x="108" y="105"/>
                    <a:pt x="107" y="104"/>
                  </a:cubicBezTo>
                  <a:cubicBezTo>
                    <a:pt x="104" y="105"/>
                    <a:pt x="102" y="106"/>
                    <a:pt x="100" y="107"/>
                  </a:cubicBezTo>
                  <a:cubicBezTo>
                    <a:pt x="96" y="107"/>
                    <a:pt x="95" y="108"/>
                    <a:pt x="91" y="108"/>
                  </a:cubicBezTo>
                  <a:cubicBezTo>
                    <a:pt x="90" y="109"/>
                    <a:pt x="89" y="109"/>
                    <a:pt x="87" y="109"/>
                  </a:cubicBezTo>
                  <a:cubicBezTo>
                    <a:pt x="86" y="110"/>
                    <a:pt x="85" y="110"/>
                    <a:pt x="84" y="110"/>
                  </a:cubicBezTo>
                  <a:cubicBezTo>
                    <a:pt x="83" y="111"/>
                    <a:pt x="82" y="112"/>
                    <a:pt x="81" y="113"/>
                  </a:cubicBezTo>
                  <a:cubicBezTo>
                    <a:pt x="80" y="113"/>
                    <a:pt x="79" y="113"/>
                    <a:pt x="78" y="113"/>
                  </a:cubicBezTo>
                  <a:cubicBezTo>
                    <a:pt x="78" y="113"/>
                    <a:pt x="78" y="113"/>
                    <a:pt x="77" y="113"/>
                  </a:cubicBezTo>
                  <a:cubicBezTo>
                    <a:pt x="76" y="113"/>
                    <a:pt x="75" y="113"/>
                    <a:pt x="74" y="114"/>
                  </a:cubicBezTo>
                  <a:cubicBezTo>
                    <a:pt x="73" y="115"/>
                    <a:pt x="72" y="115"/>
                    <a:pt x="71" y="116"/>
                  </a:cubicBezTo>
                  <a:cubicBezTo>
                    <a:pt x="70" y="116"/>
                    <a:pt x="70" y="115"/>
                    <a:pt x="69" y="115"/>
                  </a:cubicBezTo>
                  <a:cubicBezTo>
                    <a:pt x="67" y="116"/>
                    <a:pt x="66" y="116"/>
                    <a:pt x="64" y="117"/>
                  </a:cubicBezTo>
                  <a:cubicBezTo>
                    <a:pt x="63" y="118"/>
                    <a:pt x="62" y="118"/>
                    <a:pt x="60" y="119"/>
                  </a:cubicBezTo>
                  <a:cubicBezTo>
                    <a:pt x="60" y="119"/>
                    <a:pt x="60" y="118"/>
                    <a:pt x="59" y="118"/>
                  </a:cubicBezTo>
                  <a:cubicBezTo>
                    <a:pt x="57" y="119"/>
                    <a:pt x="56" y="120"/>
                    <a:pt x="54" y="121"/>
                  </a:cubicBezTo>
                  <a:cubicBezTo>
                    <a:pt x="53" y="121"/>
                    <a:pt x="52" y="121"/>
                    <a:pt x="51" y="120"/>
                  </a:cubicBezTo>
                  <a:cubicBezTo>
                    <a:pt x="50" y="121"/>
                    <a:pt x="50" y="122"/>
                    <a:pt x="49" y="122"/>
                  </a:cubicBezTo>
                  <a:cubicBezTo>
                    <a:pt x="47" y="124"/>
                    <a:pt x="46" y="124"/>
                    <a:pt x="43" y="126"/>
                  </a:cubicBezTo>
                  <a:cubicBezTo>
                    <a:pt x="43" y="126"/>
                    <a:pt x="42" y="126"/>
                    <a:pt x="41" y="127"/>
                  </a:cubicBezTo>
                  <a:cubicBezTo>
                    <a:pt x="39" y="128"/>
                    <a:pt x="38" y="129"/>
                    <a:pt x="36" y="131"/>
                  </a:cubicBezTo>
                  <a:cubicBezTo>
                    <a:pt x="35" y="131"/>
                    <a:pt x="34" y="132"/>
                    <a:pt x="33" y="132"/>
                  </a:cubicBezTo>
                  <a:cubicBezTo>
                    <a:pt x="32" y="133"/>
                    <a:pt x="32" y="133"/>
                    <a:pt x="31" y="134"/>
                  </a:cubicBezTo>
                  <a:cubicBezTo>
                    <a:pt x="31" y="135"/>
                    <a:pt x="30" y="135"/>
                    <a:pt x="30" y="135"/>
                  </a:cubicBezTo>
                  <a:cubicBezTo>
                    <a:pt x="28" y="137"/>
                    <a:pt x="28" y="137"/>
                    <a:pt x="26" y="139"/>
                  </a:cubicBezTo>
                  <a:cubicBezTo>
                    <a:pt x="23" y="141"/>
                    <a:pt x="22" y="141"/>
                    <a:pt x="20" y="143"/>
                  </a:cubicBezTo>
                  <a:cubicBezTo>
                    <a:pt x="19" y="144"/>
                    <a:pt x="18" y="144"/>
                    <a:pt x="16" y="145"/>
                  </a:cubicBezTo>
                  <a:cubicBezTo>
                    <a:pt x="16" y="146"/>
                    <a:pt x="16" y="146"/>
                    <a:pt x="15" y="147"/>
                  </a:cubicBezTo>
                  <a:cubicBezTo>
                    <a:pt x="16" y="147"/>
                    <a:pt x="17" y="147"/>
                    <a:pt x="17" y="147"/>
                  </a:cubicBezTo>
                  <a:cubicBezTo>
                    <a:pt x="18" y="147"/>
                    <a:pt x="18" y="148"/>
                    <a:pt x="18" y="148"/>
                  </a:cubicBezTo>
                  <a:cubicBezTo>
                    <a:pt x="17" y="149"/>
                    <a:pt x="17" y="149"/>
                    <a:pt x="17" y="149"/>
                  </a:cubicBezTo>
                  <a:cubicBezTo>
                    <a:pt x="18" y="149"/>
                    <a:pt x="19" y="149"/>
                    <a:pt x="20" y="148"/>
                  </a:cubicBezTo>
                  <a:cubicBezTo>
                    <a:pt x="22" y="147"/>
                    <a:pt x="23" y="147"/>
                    <a:pt x="25" y="146"/>
                  </a:cubicBezTo>
                  <a:cubicBezTo>
                    <a:pt x="26" y="147"/>
                    <a:pt x="26" y="147"/>
                    <a:pt x="26" y="147"/>
                  </a:cubicBezTo>
                  <a:cubicBezTo>
                    <a:pt x="25" y="148"/>
                    <a:pt x="25" y="149"/>
                    <a:pt x="24" y="150"/>
                  </a:cubicBezTo>
                  <a:cubicBezTo>
                    <a:pt x="22" y="150"/>
                    <a:pt x="22" y="150"/>
                    <a:pt x="20" y="151"/>
                  </a:cubicBezTo>
                  <a:cubicBezTo>
                    <a:pt x="19" y="151"/>
                    <a:pt x="19" y="151"/>
                    <a:pt x="19" y="150"/>
                  </a:cubicBezTo>
                  <a:cubicBezTo>
                    <a:pt x="18" y="151"/>
                    <a:pt x="17" y="151"/>
                    <a:pt x="16" y="151"/>
                  </a:cubicBezTo>
                  <a:cubicBezTo>
                    <a:pt x="15" y="152"/>
                    <a:pt x="14" y="152"/>
                    <a:pt x="12" y="153"/>
                  </a:cubicBezTo>
                  <a:cubicBezTo>
                    <a:pt x="11" y="155"/>
                    <a:pt x="10" y="155"/>
                    <a:pt x="9" y="156"/>
                  </a:cubicBezTo>
                  <a:cubicBezTo>
                    <a:pt x="8" y="157"/>
                    <a:pt x="8" y="157"/>
                    <a:pt x="7" y="157"/>
                  </a:cubicBezTo>
                  <a:cubicBezTo>
                    <a:pt x="5" y="158"/>
                    <a:pt x="5" y="159"/>
                    <a:pt x="3" y="159"/>
                  </a:cubicBezTo>
                  <a:cubicBezTo>
                    <a:pt x="3" y="160"/>
                    <a:pt x="3" y="160"/>
                    <a:pt x="3" y="160"/>
                  </a:cubicBezTo>
                  <a:cubicBezTo>
                    <a:pt x="4" y="160"/>
                    <a:pt x="4" y="160"/>
                    <a:pt x="5" y="160"/>
                  </a:cubicBezTo>
                  <a:cubicBezTo>
                    <a:pt x="6" y="160"/>
                    <a:pt x="6" y="160"/>
                    <a:pt x="6" y="161"/>
                  </a:cubicBezTo>
                  <a:cubicBezTo>
                    <a:pt x="6" y="161"/>
                    <a:pt x="5" y="162"/>
                    <a:pt x="5" y="162"/>
                  </a:cubicBezTo>
                  <a:cubicBezTo>
                    <a:pt x="6" y="162"/>
                    <a:pt x="7" y="161"/>
                    <a:pt x="9" y="161"/>
                  </a:cubicBezTo>
                  <a:cubicBezTo>
                    <a:pt x="11" y="160"/>
                    <a:pt x="12" y="159"/>
                    <a:pt x="15" y="158"/>
                  </a:cubicBezTo>
                  <a:cubicBezTo>
                    <a:pt x="15" y="158"/>
                    <a:pt x="15" y="158"/>
                    <a:pt x="16" y="158"/>
                  </a:cubicBezTo>
                  <a:cubicBezTo>
                    <a:pt x="17" y="158"/>
                    <a:pt x="17" y="157"/>
                    <a:pt x="18" y="156"/>
                  </a:cubicBezTo>
                  <a:cubicBezTo>
                    <a:pt x="20" y="155"/>
                    <a:pt x="21" y="155"/>
                    <a:pt x="23" y="154"/>
                  </a:cubicBezTo>
                  <a:cubicBezTo>
                    <a:pt x="23" y="154"/>
                    <a:pt x="23" y="154"/>
                    <a:pt x="23" y="155"/>
                  </a:cubicBezTo>
                  <a:cubicBezTo>
                    <a:pt x="22" y="156"/>
                    <a:pt x="21" y="157"/>
                    <a:pt x="20" y="158"/>
                  </a:cubicBezTo>
                  <a:cubicBezTo>
                    <a:pt x="21" y="158"/>
                    <a:pt x="21" y="158"/>
                    <a:pt x="22" y="158"/>
                  </a:cubicBezTo>
                  <a:cubicBezTo>
                    <a:pt x="21" y="158"/>
                    <a:pt x="21" y="159"/>
                    <a:pt x="20" y="159"/>
                  </a:cubicBezTo>
                  <a:cubicBezTo>
                    <a:pt x="19" y="159"/>
                    <a:pt x="18" y="160"/>
                    <a:pt x="18" y="160"/>
                  </a:cubicBezTo>
                  <a:cubicBezTo>
                    <a:pt x="17" y="161"/>
                    <a:pt x="17" y="161"/>
                    <a:pt x="16" y="161"/>
                  </a:cubicBezTo>
                  <a:cubicBezTo>
                    <a:pt x="15" y="162"/>
                    <a:pt x="14" y="162"/>
                    <a:pt x="13" y="163"/>
                  </a:cubicBezTo>
                  <a:cubicBezTo>
                    <a:pt x="12" y="163"/>
                    <a:pt x="12" y="163"/>
                    <a:pt x="12" y="162"/>
                  </a:cubicBezTo>
                  <a:cubicBezTo>
                    <a:pt x="11" y="162"/>
                    <a:pt x="11" y="162"/>
                    <a:pt x="11" y="163"/>
                  </a:cubicBezTo>
                  <a:cubicBezTo>
                    <a:pt x="10" y="163"/>
                    <a:pt x="10" y="163"/>
                    <a:pt x="10" y="164"/>
                  </a:cubicBezTo>
                  <a:cubicBezTo>
                    <a:pt x="9" y="165"/>
                    <a:pt x="9" y="165"/>
                    <a:pt x="8" y="165"/>
                  </a:cubicBezTo>
                  <a:cubicBezTo>
                    <a:pt x="8" y="166"/>
                    <a:pt x="7" y="166"/>
                    <a:pt x="7" y="166"/>
                  </a:cubicBezTo>
                  <a:cubicBezTo>
                    <a:pt x="7" y="166"/>
                    <a:pt x="7" y="166"/>
                    <a:pt x="8" y="167"/>
                  </a:cubicBezTo>
                  <a:cubicBezTo>
                    <a:pt x="7" y="167"/>
                    <a:pt x="7" y="168"/>
                    <a:pt x="6" y="168"/>
                  </a:cubicBezTo>
                  <a:cubicBezTo>
                    <a:pt x="5" y="168"/>
                    <a:pt x="5" y="168"/>
                    <a:pt x="5" y="169"/>
                  </a:cubicBezTo>
                  <a:cubicBezTo>
                    <a:pt x="4" y="169"/>
                    <a:pt x="4" y="169"/>
                    <a:pt x="3" y="170"/>
                  </a:cubicBezTo>
                  <a:cubicBezTo>
                    <a:pt x="3" y="170"/>
                    <a:pt x="3" y="170"/>
                    <a:pt x="2" y="171"/>
                  </a:cubicBezTo>
                  <a:cubicBezTo>
                    <a:pt x="1" y="171"/>
                    <a:pt x="1" y="172"/>
                    <a:pt x="0" y="172"/>
                  </a:cubicBezTo>
                  <a:cubicBezTo>
                    <a:pt x="0" y="172"/>
                    <a:pt x="0" y="172"/>
                    <a:pt x="1" y="173"/>
                  </a:cubicBezTo>
                  <a:cubicBezTo>
                    <a:pt x="1" y="173"/>
                    <a:pt x="1" y="173"/>
                    <a:pt x="1" y="173"/>
                  </a:cubicBezTo>
                  <a:cubicBezTo>
                    <a:pt x="1" y="173"/>
                    <a:pt x="2" y="173"/>
                    <a:pt x="2" y="173"/>
                  </a:cubicBezTo>
                  <a:cubicBezTo>
                    <a:pt x="2" y="173"/>
                    <a:pt x="4" y="172"/>
                    <a:pt x="4" y="173"/>
                  </a:cubicBezTo>
                  <a:cubicBezTo>
                    <a:pt x="4" y="173"/>
                    <a:pt x="3" y="174"/>
                    <a:pt x="3" y="174"/>
                  </a:cubicBezTo>
                  <a:cubicBezTo>
                    <a:pt x="3" y="174"/>
                    <a:pt x="3" y="174"/>
                    <a:pt x="4" y="175"/>
                  </a:cubicBezTo>
                  <a:cubicBezTo>
                    <a:pt x="4" y="175"/>
                    <a:pt x="4" y="174"/>
                    <a:pt x="4" y="175"/>
                  </a:cubicBezTo>
                  <a:cubicBezTo>
                    <a:pt x="4" y="176"/>
                    <a:pt x="5" y="176"/>
                    <a:pt x="5" y="176"/>
                  </a:cubicBezTo>
                  <a:cubicBezTo>
                    <a:pt x="5" y="176"/>
                    <a:pt x="6" y="176"/>
                    <a:pt x="6" y="176"/>
                  </a:cubicBezTo>
                  <a:cubicBezTo>
                    <a:pt x="7" y="175"/>
                    <a:pt x="8" y="175"/>
                    <a:pt x="9" y="175"/>
                  </a:cubicBezTo>
                  <a:cubicBezTo>
                    <a:pt x="10" y="174"/>
                    <a:pt x="11" y="174"/>
                    <a:pt x="12" y="173"/>
                  </a:cubicBezTo>
                  <a:cubicBezTo>
                    <a:pt x="12" y="173"/>
                    <a:pt x="12" y="173"/>
                    <a:pt x="12" y="174"/>
                  </a:cubicBezTo>
                  <a:cubicBezTo>
                    <a:pt x="11" y="174"/>
                    <a:pt x="16" y="176"/>
                    <a:pt x="17" y="175"/>
                  </a:cubicBezTo>
                  <a:cubicBezTo>
                    <a:pt x="18" y="175"/>
                    <a:pt x="18" y="175"/>
                    <a:pt x="19" y="174"/>
                  </a:cubicBezTo>
                  <a:cubicBezTo>
                    <a:pt x="20" y="174"/>
                    <a:pt x="21" y="174"/>
                    <a:pt x="22" y="173"/>
                  </a:cubicBezTo>
                  <a:cubicBezTo>
                    <a:pt x="22" y="174"/>
                    <a:pt x="22" y="174"/>
                    <a:pt x="21" y="175"/>
                  </a:cubicBezTo>
                  <a:cubicBezTo>
                    <a:pt x="22" y="175"/>
                    <a:pt x="23" y="175"/>
                    <a:pt x="24" y="175"/>
                  </a:cubicBezTo>
                  <a:cubicBezTo>
                    <a:pt x="24" y="175"/>
                    <a:pt x="24" y="175"/>
                    <a:pt x="24" y="175"/>
                  </a:cubicBezTo>
                  <a:cubicBezTo>
                    <a:pt x="24" y="176"/>
                    <a:pt x="24" y="176"/>
                    <a:pt x="23" y="177"/>
                  </a:cubicBezTo>
                  <a:cubicBezTo>
                    <a:pt x="22" y="177"/>
                    <a:pt x="22" y="178"/>
                    <a:pt x="21" y="178"/>
                  </a:cubicBezTo>
                  <a:cubicBezTo>
                    <a:pt x="20" y="179"/>
                    <a:pt x="20" y="179"/>
                    <a:pt x="20" y="180"/>
                  </a:cubicBezTo>
                  <a:cubicBezTo>
                    <a:pt x="19" y="181"/>
                    <a:pt x="22" y="182"/>
                    <a:pt x="23" y="181"/>
                  </a:cubicBezTo>
                  <a:cubicBezTo>
                    <a:pt x="24" y="180"/>
                    <a:pt x="25" y="180"/>
                    <a:pt x="26" y="179"/>
                  </a:cubicBezTo>
                  <a:cubicBezTo>
                    <a:pt x="27" y="179"/>
                    <a:pt x="27" y="178"/>
                    <a:pt x="28" y="178"/>
                  </a:cubicBezTo>
                  <a:cubicBezTo>
                    <a:pt x="29" y="177"/>
                    <a:pt x="29" y="177"/>
                    <a:pt x="30" y="177"/>
                  </a:cubicBezTo>
                  <a:cubicBezTo>
                    <a:pt x="30" y="176"/>
                    <a:pt x="30" y="175"/>
                    <a:pt x="30" y="175"/>
                  </a:cubicBezTo>
                  <a:cubicBezTo>
                    <a:pt x="31" y="175"/>
                    <a:pt x="31" y="174"/>
                    <a:pt x="32" y="174"/>
                  </a:cubicBezTo>
                  <a:cubicBezTo>
                    <a:pt x="33" y="174"/>
                    <a:pt x="33" y="173"/>
                    <a:pt x="34" y="173"/>
                  </a:cubicBezTo>
                  <a:cubicBezTo>
                    <a:pt x="35" y="172"/>
                    <a:pt x="35" y="172"/>
                    <a:pt x="36" y="171"/>
                  </a:cubicBezTo>
                  <a:cubicBezTo>
                    <a:pt x="36" y="171"/>
                    <a:pt x="36" y="171"/>
                    <a:pt x="37" y="171"/>
                  </a:cubicBezTo>
                  <a:cubicBezTo>
                    <a:pt x="37" y="170"/>
                    <a:pt x="38" y="170"/>
                    <a:pt x="38" y="170"/>
                  </a:cubicBezTo>
                  <a:cubicBezTo>
                    <a:pt x="39" y="169"/>
                    <a:pt x="39" y="168"/>
                    <a:pt x="39" y="167"/>
                  </a:cubicBezTo>
                  <a:cubicBezTo>
                    <a:pt x="41" y="167"/>
                    <a:pt x="41" y="167"/>
                    <a:pt x="42" y="167"/>
                  </a:cubicBezTo>
                  <a:cubicBezTo>
                    <a:pt x="42" y="166"/>
                    <a:pt x="42" y="165"/>
                    <a:pt x="42" y="164"/>
                  </a:cubicBezTo>
                  <a:cubicBezTo>
                    <a:pt x="43" y="164"/>
                    <a:pt x="43" y="163"/>
                    <a:pt x="44" y="163"/>
                  </a:cubicBezTo>
                  <a:cubicBezTo>
                    <a:pt x="46" y="162"/>
                    <a:pt x="46" y="162"/>
                    <a:pt x="47" y="162"/>
                  </a:cubicBezTo>
                  <a:cubicBezTo>
                    <a:pt x="48" y="161"/>
                    <a:pt x="48" y="160"/>
                    <a:pt x="49" y="160"/>
                  </a:cubicBezTo>
                  <a:cubicBezTo>
                    <a:pt x="49" y="160"/>
                    <a:pt x="50" y="160"/>
                    <a:pt x="50" y="160"/>
                  </a:cubicBezTo>
                  <a:cubicBezTo>
                    <a:pt x="50" y="161"/>
                    <a:pt x="49" y="162"/>
                    <a:pt x="48" y="163"/>
                  </a:cubicBezTo>
                  <a:cubicBezTo>
                    <a:pt x="48" y="163"/>
                    <a:pt x="48" y="164"/>
                    <a:pt x="48" y="164"/>
                  </a:cubicBezTo>
                  <a:cubicBezTo>
                    <a:pt x="49" y="164"/>
                    <a:pt x="49" y="164"/>
                    <a:pt x="50" y="164"/>
                  </a:cubicBezTo>
                  <a:cubicBezTo>
                    <a:pt x="51" y="163"/>
                    <a:pt x="51" y="163"/>
                    <a:pt x="52" y="163"/>
                  </a:cubicBezTo>
                  <a:cubicBezTo>
                    <a:pt x="53" y="162"/>
                    <a:pt x="54" y="161"/>
                    <a:pt x="55" y="161"/>
                  </a:cubicBezTo>
                  <a:cubicBezTo>
                    <a:pt x="56" y="160"/>
                    <a:pt x="57" y="160"/>
                    <a:pt x="58" y="159"/>
                  </a:cubicBezTo>
                  <a:cubicBezTo>
                    <a:pt x="59" y="158"/>
                    <a:pt x="59" y="158"/>
                    <a:pt x="60" y="157"/>
                  </a:cubicBezTo>
                  <a:cubicBezTo>
                    <a:pt x="61" y="156"/>
                    <a:pt x="61" y="156"/>
                    <a:pt x="62" y="155"/>
                  </a:cubicBezTo>
                  <a:cubicBezTo>
                    <a:pt x="63" y="155"/>
                    <a:pt x="64" y="155"/>
                    <a:pt x="64" y="155"/>
                  </a:cubicBezTo>
                  <a:cubicBezTo>
                    <a:pt x="65" y="154"/>
                    <a:pt x="65" y="154"/>
                    <a:pt x="66" y="154"/>
                  </a:cubicBezTo>
                  <a:cubicBezTo>
                    <a:pt x="66" y="153"/>
                    <a:pt x="67" y="153"/>
                    <a:pt x="67" y="153"/>
                  </a:cubicBezTo>
                  <a:cubicBezTo>
                    <a:pt x="67" y="154"/>
                    <a:pt x="68" y="154"/>
                    <a:pt x="68" y="155"/>
                  </a:cubicBezTo>
                  <a:cubicBezTo>
                    <a:pt x="69" y="155"/>
                    <a:pt x="70" y="155"/>
                    <a:pt x="71" y="156"/>
                  </a:cubicBezTo>
                  <a:cubicBezTo>
                    <a:pt x="72" y="155"/>
                    <a:pt x="72" y="155"/>
                    <a:pt x="73" y="155"/>
                  </a:cubicBezTo>
                  <a:cubicBezTo>
                    <a:pt x="75" y="154"/>
                    <a:pt x="75" y="154"/>
                    <a:pt x="77" y="154"/>
                  </a:cubicBezTo>
                  <a:cubicBezTo>
                    <a:pt x="78" y="154"/>
                    <a:pt x="78" y="154"/>
                    <a:pt x="79" y="154"/>
                  </a:cubicBezTo>
                  <a:cubicBezTo>
                    <a:pt x="81" y="154"/>
                    <a:pt x="82" y="154"/>
                    <a:pt x="83" y="154"/>
                  </a:cubicBezTo>
                  <a:cubicBezTo>
                    <a:pt x="84" y="154"/>
                    <a:pt x="84" y="154"/>
                    <a:pt x="85" y="154"/>
                  </a:cubicBezTo>
                  <a:cubicBezTo>
                    <a:pt x="86" y="153"/>
                    <a:pt x="86" y="153"/>
                    <a:pt x="87" y="153"/>
                  </a:cubicBezTo>
                  <a:cubicBezTo>
                    <a:pt x="89" y="152"/>
                    <a:pt x="89" y="152"/>
                    <a:pt x="91" y="152"/>
                  </a:cubicBezTo>
                  <a:cubicBezTo>
                    <a:pt x="92" y="152"/>
                    <a:pt x="92" y="152"/>
                    <a:pt x="93" y="152"/>
                  </a:cubicBezTo>
                  <a:cubicBezTo>
                    <a:pt x="94" y="153"/>
                    <a:pt x="94" y="153"/>
                    <a:pt x="94" y="154"/>
                  </a:cubicBezTo>
                  <a:cubicBezTo>
                    <a:pt x="95" y="154"/>
                    <a:pt x="95" y="154"/>
                    <a:pt x="95" y="154"/>
                  </a:cubicBezTo>
                  <a:cubicBezTo>
                    <a:pt x="96" y="154"/>
                    <a:pt x="97" y="154"/>
                    <a:pt x="98" y="155"/>
                  </a:cubicBezTo>
                  <a:cubicBezTo>
                    <a:pt x="99" y="154"/>
                    <a:pt x="100" y="154"/>
                    <a:pt x="101" y="154"/>
                  </a:cubicBezTo>
                  <a:cubicBezTo>
                    <a:pt x="101" y="154"/>
                    <a:pt x="101" y="154"/>
                    <a:pt x="101" y="154"/>
                  </a:cubicBezTo>
                  <a:cubicBezTo>
                    <a:pt x="101" y="155"/>
                    <a:pt x="101" y="155"/>
                    <a:pt x="101" y="156"/>
                  </a:cubicBezTo>
                  <a:cubicBezTo>
                    <a:pt x="101" y="156"/>
                    <a:pt x="101" y="157"/>
                    <a:pt x="101" y="157"/>
                  </a:cubicBezTo>
                  <a:cubicBezTo>
                    <a:pt x="101" y="157"/>
                    <a:pt x="101" y="157"/>
                    <a:pt x="101" y="158"/>
                  </a:cubicBezTo>
                  <a:cubicBezTo>
                    <a:pt x="101" y="158"/>
                    <a:pt x="103" y="158"/>
                    <a:pt x="103" y="158"/>
                  </a:cubicBezTo>
                  <a:cubicBezTo>
                    <a:pt x="103" y="159"/>
                    <a:pt x="105" y="159"/>
                    <a:pt x="105" y="159"/>
                  </a:cubicBezTo>
                  <a:cubicBezTo>
                    <a:pt x="106" y="159"/>
                    <a:pt x="107" y="159"/>
                    <a:pt x="108" y="159"/>
                  </a:cubicBezTo>
                  <a:cubicBezTo>
                    <a:pt x="109" y="159"/>
                    <a:pt x="109" y="158"/>
                    <a:pt x="110" y="158"/>
                  </a:cubicBezTo>
                  <a:cubicBezTo>
                    <a:pt x="110" y="158"/>
                    <a:pt x="110" y="159"/>
                    <a:pt x="110" y="159"/>
                  </a:cubicBezTo>
                  <a:cubicBezTo>
                    <a:pt x="110" y="160"/>
                    <a:pt x="110" y="161"/>
                    <a:pt x="110" y="161"/>
                  </a:cubicBezTo>
                  <a:cubicBezTo>
                    <a:pt x="110" y="161"/>
                    <a:pt x="110" y="162"/>
                    <a:pt x="110" y="162"/>
                  </a:cubicBezTo>
                  <a:cubicBezTo>
                    <a:pt x="110" y="162"/>
                    <a:pt x="110" y="162"/>
                    <a:pt x="111" y="163"/>
                  </a:cubicBezTo>
                  <a:cubicBezTo>
                    <a:pt x="111" y="162"/>
                    <a:pt x="111" y="162"/>
                    <a:pt x="112" y="162"/>
                  </a:cubicBezTo>
                  <a:cubicBezTo>
                    <a:pt x="113" y="162"/>
                    <a:pt x="113" y="162"/>
                    <a:pt x="115" y="162"/>
                  </a:cubicBezTo>
                  <a:cubicBezTo>
                    <a:pt x="115" y="162"/>
                    <a:pt x="118" y="162"/>
                    <a:pt x="117" y="163"/>
                  </a:cubicBezTo>
                  <a:cubicBezTo>
                    <a:pt x="116" y="164"/>
                    <a:pt x="116" y="164"/>
                    <a:pt x="115" y="165"/>
                  </a:cubicBezTo>
                  <a:cubicBezTo>
                    <a:pt x="114" y="166"/>
                    <a:pt x="114" y="166"/>
                    <a:pt x="114" y="166"/>
                  </a:cubicBezTo>
                  <a:cubicBezTo>
                    <a:pt x="116" y="166"/>
                    <a:pt x="116" y="166"/>
                    <a:pt x="117" y="165"/>
                  </a:cubicBezTo>
                  <a:cubicBezTo>
                    <a:pt x="118" y="165"/>
                    <a:pt x="119" y="165"/>
                    <a:pt x="119" y="165"/>
                  </a:cubicBezTo>
                  <a:cubicBezTo>
                    <a:pt x="119" y="165"/>
                    <a:pt x="121" y="166"/>
                    <a:pt x="120" y="166"/>
                  </a:cubicBezTo>
                  <a:cubicBezTo>
                    <a:pt x="120" y="167"/>
                    <a:pt x="120" y="167"/>
                    <a:pt x="120" y="167"/>
                  </a:cubicBezTo>
                  <a:cubicBezTo>
                    <a:pt x="120" y="167"/>
                    <a:pt x="120" y="167"/>
                    <a:pt x="120" y="167"/>
                  </a:cubicBezTo>
                  <a:cubicBezTo>
                    <a:pt x="120" y="167"/>
                    <a:pt x="122" y="167"/>
                    <a:pt x="122" y="167"/>
                  </a:cubicBezTo>
                  <a:cubicBezTo>
                    <a:pt x="122" y="168"/>
                    <a:pt x="123" y="168"/>
                    <a:pt x="123" y="168"/>
                  </a:cubicBezTo>
                  <a:cubicBezTo>
                    <a:pt x="123" y="168"/>
                    <a:pt x="123" y="167"/>
                    <a:pt x="124" y="169"/>
                  </a:cubicBezTo>
                  <a:cubicBezTo>
                    <a:pt x="124" y="170"/>
                    <a:pt x="124" y="171"/>
                    <a:pt x="124" y="171"/>
                  </a:cubicBezTo>
                  <a:cubicBezTo>
                    <a:pt x="125" y="171"/>
                    <a:pt x="126" y="171"/>
                    <a:pt x="127" y="171"/>
                  </a:cubicBezTo>
                  <a:cubicBezTo>
                    <a:pt x="127" y="171"/>
                    <a:pt x="129" y="169"/>
                    <a:pt x="129" y="170"/>
                  </a:cubicBezTo>
                  <a:cubicBezTo>
                    <a:pt x="129" y="170"/>
                    <a:pt x="129" y="171"/>
                    <a:pt x="129" y="172"/>
                  </a:cubicBezTo>
                  <a:cubicBezTo>
                    <a:pt x="128" y="173"/>
                    <a:pt x="128" y="173"/>
                    <a:pt x="128" y="174"/>
                  </a:cubicBezTo>
                  <a:cubicBezTo>
                    <a:pt x="128" y="175"/>
                    <a:pt x="130" y="175"/>
                    <a:pt x="130" y="175"/>
                  </a:cubicBezTo>
                  <a:cubicBezTo>
                    <a:pt x="130" y="175"/>
                    <a:pt x="130" y="175"/>
                    <a:pt x="131" y="175"/>
                  </a:cubicBezTo>
                  <a:cubicBezTo>
                    <a:pt x="132" y="175"/>
                    <a:pt x="133" y="175"/>
                    <a:pt x="134" y="175"/>
                  </a:cubicBezTo>
                  <a:cubicBezTo>
                    <a:pt x="134" y="176"/>
                    <a:pt x="134" y="176"/>
                    <a:pt x="134" y="176"/>
                  </a:cubicBezTo>
                  <a:cubicBezTo>
                    <a:pt x="134" y="176"/>
                    <a:pt x="132" y="178"/>
                    <a:pt x="133" y="178"/>
                  </a:cubicBezTo>
                  <a:cubicBezTo>
                    <a:pt x="134" y="178"/>
                    <a:pt x="138" y="179"/>
                    <a:pt x="138" y="179"/>
                  </a:cubicBezTo>
                  <a:cubicBezTo>
                    <a:pt x="138" y="179"/>
                    <a:pt x="137" y="181"/>
                    <a:pt x="137" y="181"/>
                  </a:cubicBezTo>
                  <a:cubicBezTo>
                    <a:pt x="136" y="182"/>
                    <a:pt x="135" y="182"/>
                    <a:pt x="134" y="183"/>
                  </a:cubicBezTo>
                  <a:cubicBezTo>
                    <a:pt x="134" y="184"/>
                    <a:pt x="133" y="185"/>
                    <a:pt x="133" y="185"/>
                  </a:cubicBezTo>
                  <a:cubicBezTo>
                    <a:pt x="133" y="185"/>
                    <a:pt x="129" y="185"/>
                    <a:pt x="130" y="186"/>
                  </a:cubicBezTo>
                  <a:cubicBezTo>
                    <a:pt x="130" y="187"/>
                    <a:pt x="133" y="188"/>
                    <a:pt x="134" y="188"/>
                  </a:cubicBezTo>
                  <a:cubicBezTo>
                    <a:pt x="134" y="187"/>
                    <a:pt x="136" y="188"/>
                    <a:pt x="136" y="188"/>
                  </a:cubicBezTo>
                  <a:cubicBezTo>
                    <a:pt x="136" y="188"/>
                    <a:pt x="137" y="188"/>
                    <a:pt x="137" y="188"/>
                  </a:cubicBezTo>
                  <a:cubicBezTo>
                    <a:pt x="138" y="188"/>
                    <a:pt x="138" y="188"/>
                    <a:pt x="139" y="189"/>
                  </a:cubicBezTo>
                  <a:cubicBezTo>
                    <a:pt x="140" y="188"/>
                    <a:pt x="141" y="188"/>
                    <a:pt x="143" y="188"/>
                  </a:cubicBezTo>
                  <a:cubicBezTo>
                    <a:pt x="143" y="188"/>
                    <a:pt x="144" y="188"/>
                    <a:pt x="144" y="187"/>
                  </a:cubicBezTo>
                  <a:cubicBezTo>
                    <a:pt x="144" y="187"/>
                    <a:pt x="149" y="188"/>
                    <a:pt x="149" y="188"/>
                  </a:cubicBezTo>
                  <a:cubicBezTo>
                    <a:pt x="148" y="189"/>
                    <a:pt x="146" y="192"/>
                    <a:pt x="146" y="192"/>
                  </a:cubicBezTo>
                  <a:cubicBezTo>
                    <a:pt x="146" y="192"/>
                    <a:pt x="146" y="193"/>
                    <a:pt x="146" y="194"/>
                  </a:cubicBezTo>
                  <a:cubicBezTo>
                    <a:pt x="147" y="194"/>
                    <a:pt x="152" y="195"/>
                    <a:pt x="152" y="195"/>
                  </a:cubicBezTo>
                  <a:cubicBezTo>
                    <a:pt x="152" y="195"/>
                    <a:pt x="153" y="195"/>
                    <a:pt x="153" y="196"/>
                  </a:cubicBezTo>
                  <a:cubicBezTo>
                    <a:pt x="152" y="196"/>
                    <a:pt x="152" y="197"/>
                    <a:pt x="151" y="197"/>
                  </a:cubicBezTo>
                  <a:cubicBezTo>
                    <a:pt x="151" y="198"/>
                    <a:pt x="154" y="203"/>
                    <a:pt x="154" y="203"/>
                  </a:cubicBezTo>
                  <a:cubicBezTo>
                    <a:pt x="152" y="204"/>
                    <a:pt x="151" y="205"/>
                    <a:pt x="149" y="206"/>
                  </a:cubicBezTo>
                  <a:cubicBezTo>
                    <a:pt x="149" y="206"/>
                    <a:pt x="146" y="205"/>
                    <a:pt x="146" y="209"/>
                  </a:cubicBezTo>
                  <a:cubicBezTo>
                    <a:pt x="147" y="213"/>
                    <a:pt x="145" y="212"/>
                    <a:pt x="147" y="213"/>
                  </a:cubicBezTo>
                  <a:cubicBezTo>
                    <a:pt x="149" y="215"/>
                    <a:pt x="150" y="217"/>
                    <a:pt x="150" y="217"/>
                  </a:cubicBezTo>
                  <a:cubicBezTo>
                    <a:pt x="150" y="217"/>
                    <a:pt x="151" y="219"/>
                    <a:pt x="150" y="221"/>
                  </a:cubicBezTo>
                  <a:cubicBezTo>
                    <a:pt x="149" y="222"/>
                    <a:pt x="151" y="220"/>
                    <a:pt x="149" y="222"/>
                  </a:cubicBezTo>
                  <a:cubicBezTo>
                    <a:pt x="147" y="225"/>
                    <a:pt x="144" y="224"/>
                    <a:pt x="146" y="227"/>
                  </a:cubicBezTo>
                  <a:cubicBezTo>
                    <a:pt x="147" y="229"/>
                    <a:pt x="152" y="232"/>
                    <a:pt x="152" y="232"/>
                  </a:cubicBezTo>
                  <a:cubicBezTo>
                    <a:pt x="152" y="234"/>
                    <a:pt x="152" y="235"/>
                    <a:pt x="152" y="237"/>
                  </a:cubicBezTo>
                  <a:cubicBezTo>
                    <a:pt x="153" y="239"/>
                    <a:pt x="153" y="239"/>
                    <a:pt x="153" y="240"/>
                  </a:cubicBezTo>
                  <a:cubicBezTo>
                    <a:pt x="153" y="241"/>
                    <a:pt x="153" y="241"/>
                    <a:pt x="154" y="243"/>
                  </a:cubicBezTo>
                  <a:cubicBezTo>
                    <a:pt x="154" y="244"/>
                    <a:pt x="155" y="244"/>
                    <a:pt x="157" y="246"/>
                  </a:cubicBezTo>
                  <a:cubicBezTo>
                    <a:pt x="158" y="248"/>
                    <a:pt x="158" y="248"/>
                    <a:pt x="158" y="248"/>
                  </a:cubicBezTo>
                  <a:cubicBezTo>
                    <a:pt x="158" y="248"/>
                    <a:pt x="163" y="250"/>
                    <a:pt x="163" y="251"/>
                  </a:cubicBezTo>
                  <a:cubicBezTo>
                    <a:pt x="164" y="252"/>
                    <a:pt x="164" y="252"/>
                    <a:pt x="165" y="254"/>
                  </a:cubicBezTo>
                  <a:cubicBezTo>
                    <a:pt x="167" y="255"/>
                    <a:pt x="169" y="254"/>
                    <a:pt x="170" y="257"/>
                  </a:cubicBezTo>
                  <a:cubicBezTo>
                    <a:pt x="170" y="259"/>
                    <a:pt x="170" y="258"/>
                    <a:pt x="171" y="261"/>
                  </a:cubicBezTo>
                  <a:cubicBezTo>
                    <a:pt x="172" y="263"/>
                    <a:pt x="172" y="263"/>
                    <a:pt x="172" y="263"/>
                  </a:cubicBezTo>
                  <a:cubicBezTo>
                    <a:pt x="172" y="263"/>
                    <a:pt x="173" y="262"/>
                    <a:pt x="173" y="265"/>
                  </a:cubicBezTo>
                  <a:cubicBezTo>
                    <a:pt x="174" y="268"/>
                    <a:pt x="176" y="267"/>
                    <a:pt x="177" y="269"/>
                  </a:cubicBezTo>
                  <a:cubicBezTo>
                    <a:pt x="179" y="272"/>
                    <a:pt x="177" y="269"/>
                    <a:pt x="179" y="272"/>
                  </a:cubicBezTo>
                  <a:cubicBezTo>
                    <a:pt x="181" y="275"/>
                    <a:pt x="187" y="275"/>
                    <a:pt x="187" y="275"/>
                  </a:cubicBezTo>
                  <a:cubicBezTo>
                    <a:pt x="189" y="277"/>
                    <a:pt x="189" y="273"/>
                    <a:pt x="189" y="277"/>
                  </a:cubicBezTo>
                  <a:cubicBezTo>
                    <a:pt x="188" y="280"/>
                    <a:pt x="187" y="280"/>
                    <a:pt x="188" y="280"/>
                  </a:cubicBezTo>
                  <a:cubicBezTo>
                    <a:pt x="190" y="280"/>
                    <a:pt x="190" y="279"/>
                    <a:pt x="190" y="282"/>
                  </a:cubicBezTo>
                  <a:cubicBezTo>
                    <a:pt x="191" y="285"/>
                    <a:pt x="193" y="285"/>
                    <a:pt x="193" y="287"/>
                  </a:cubicBezTo>
                  <a:cubicBezTo>
                    <a:pt x="193" y="290"/>
                    <a:pt x="203" y="295"/>
                    <a:pt x="203" y="295"/>
                  </a:cubicBezTo>
                  <a:cubicBezTo>
                    <a:pt x="204" y="296"/>
                    <a:pt x="204" y="292"/>
                    <a:pt x="204" y="292"/>
                  </a:cubicBezTo>
                  <a:cubicBezTo>
                    <a:pt x="203" y="291"/>
                    <a:pt x="203" y="290"/>
                    <a:pt x="202" y="288"/>
                  </a:cubicBezTo>
                  <a:cubicBezTo>
                    <a:pt x="201" y="287"/>
                    <a:pt x="201" y="287"/>
                    <a:pt x="200" y="286"/>
                  </a:cubicBezTo>
                  <a:cubicBezTo>
                    <a:pt x="199" y="285"/>
                    <a:pt x="199" y="284"/>
                    <a:pt x="199" y="283"/>
                  </a:cubicBezTo>
                  <a:cubicBezTo>
                    <a:pt x="199" y="283"/>
                    <a:pt x="198" y="280"/>
                    <a:pt x="197" y="279"/>
                  </a:cubicBezTo>
                  <a:cubicBezTo>
                    <a:pt x="197" y="278"/>
                    <a:pt x="196" y="277"/>
                    <a:pt x="196" y="277"/>
                  </a:cubicBezTo>
                  <a:cubicBezTo>
                    <a:pt x="195" y="274"/>
                    <a:pt x="194" y="273"/>
                    <a:pt x="194" y="271"/>
                  </a:cubicBezTo>
                  <a:cubicBezTo>
                    <a:pt x="193" y="270"/>
                    <a:pt x="193" y="270"/>
                    <a:pt x="193" y="269"/>
                  </a:cubicBezTo>
                  <a:cubicBezTo>
                    <a:pt x="193" y="269"/>
                    <a:pt x="193" y="267"/>
                    <a:pt x="195" y="269"/>
                  </a:cubicBezTo>
                  <a:cubicBezTo>
                    <a:pt x="198" y="271"/>
                    <a:pt x="203" y="270"/>
                    <a:pt x="203" y="273"/>
                  </a:cubicBezTo>
                  <a:cubicBezTo>
                    <a:pt x="203" y="277"/>
                    <a:pt x="203" y="276"/>
                    <a:pt x="204" y="279"/>
                  </a:cubicBezTo>
                  <a:cubicBezTo>
                    <a:pt x="204" y="281"/>
                    <a:pt x="207" y="280"/>
                    <a:pt x="207" y="281"/>
                  </a:cubicBezTo>
                  <a:cubicBezTo>
                    <a:pt x="208" y="283"/>
                    <a:pt x="210" y="283"/>
                    <a:pt x="211" y="284"/>
                  </a:cubicBezTo>
                  <a:cubicBezTo>
                    <a:pt x="212" y="286"/>
                    <a:pt x="215" y="288"/>
                    <a:pt x="215" y="288"/>
                  </a:cubicBezTo>
                  <a:cubicBezTo>
                    <a:pt x="216" y="289"/>
                    <a:pt x="217" y="289"/>
                    <a:pt x="218" y="290"/>
                  </a:cubicBezTo>
                  <a:cubicBezTo>
                    <a:pt x="218" y="290"/>
                    <a:pt x="220" y="292"/>
                    <a:pt x="220" y="293"/>
                  </a:cubicBezTo>
                  <a:cubicBezTo>
                    <a:pt x="219" y="294"/>
                    <a:pt x="220" y="294"/>
                    <a:pt x="220" y="296"/>
                  </a:cubicBezTo>
                  <a:cubicBezTo>
                    <a:pt x="220" y="297"/>
                    <a:pt x="221" y="297"/>
                    <a:pt x="222" y="298"/>
                  </a:cubicBezTo>
                  <a:cubicBezTo>
                    <a:pt x="222" y="299"/>
                    <a:pt x="224" y="299"/>
                    <a:pt x="226" y="302"/>
                  </a:cubicBezTo>
                  <a:cubicBezTo>
                    <a:pt x="228" y="305"/>
                    <a:pt x="234" y="307"/>
                    <a:pt x="234" y="307"/>
                  </a:cubicBezTo>
                  <a:cubicBezTo>
                    <a:pt x="231" y="309"/>
                    <a:pt x="229" y="310"/>
                    <a:pt x="226" y="312"/>
                  </a:cubicBezTo>
                  <a:cubicBezTo>
                    <a:pt x="226" y="312"/>
                    <a:pt x="222" y="315"/>
                    <a:pt x="226" y="316"/>
                  </a:cubicBezTo>
                  <a:cubicBezTo>
                    <a:pt x="230" y="316"/>
                    <a:pt x="240" y="319"/>
                    <a:pt x="240" y="319"/>
                  </a:cubicBezTo>
                  <a:cubicBezTo>
                    <a:pt x="240" y="320"/>
                    <a:pt x="240" y="320"/>
                    <a:pt x="240" y="321"/>
                  </a:cubicBezTo>
                  <a:cubicBezTo>
                    <a:pt x="240" y="321"/>
                    <a:pt x="245" y="324"/>
                    <a:pt x="249" y="325"/>
                  </a:cubicBezTo>
                  <a:cubicBezTo>
                    <a:pt x="253" y="327"/>
                    <a:pt x="258" y="327"/>
                    <a:pt x="258" y="327"/>
                  </a:cubicBezTo>
                  <a:cubicBezTo>
                    <a:pt x="258" y="327"/>
                    <a:pt x="265" y="327"/>
                    <a:pt x="265" y="329"/>
                  </a:cubicBezTo>
                  <a:cubicBezTo>
                    <a:pt x="265" y="331"/>
                    <a:pt x="266" y="332"/>
                    <a:pt x="269" y="332"/>
                  </a:cubicBezTo>
                  <a:cubicBezTo>
                    <a:pt x="272" y="332"/>
                    <a:pt x="279" y="332"/>
                    <a:pt x="279" y="332"/>
                  </a:cubicBezTo>
                  <a:cubicBezTo>
                    <a:pt x="280" y="331"/>
                    <a:pt x="281" y="331"/>
                    <a:pt x="282" y="331"/>
                  </a:cubicBezTo>
                  <a:cubicBezTo>
                    <a:pt x="282" y="331"/>
                    <a:pt x="287" y="332"/>
                    <a:pt x="287" y="333"/>
                  </a:cubicBezTo>
                  <a:cubicBezTo>
                    <a:pt x="287" y="334"/>
                    <a:pt x="285" y="336"/>
                    <a:pt x="288" y="337"/>
                  </a:cubicBezTo>
                  <a:cubicBezTo>
                    <a:pt x="291" y="338"/>
                    <a:pt x="294" y="339"/>
                    <a:pt x="294" y="339"/>
                  </a:cubicBezTo>
                  <a:cubicBezTo>
                    <a:pt x="297" y="340"/>
                    <a:pt x="299" y="340"/>
                    <a:pt x="302" y="341"/>
                  </a:cubicBezTo>
                  <a:cubicBezTo>
                    <a:pt x="302" y="341"/>
                    <a:pt x="303" y="342"/>
                    <a:pt x="303" y="343"/>
                  </a:cubicBezTo>
                  <a:cubicBezTo>
                    <a:pt x="303" y="345"/>
                    <a:pt x="312" y="343"/>
                    <a:pt x="312" y="343"/>
                  </a:cubicBezTo>
                  <a:cubicBezTo>
                    <a:pt x="312" y="343"/>
                    <a:pt x="318" y="345"/>
                    <a:pt x="317" y="347"/>
                  </a:cubicBezTo>
                  <a:cubicBezTo>
                    <a:pt x="315" y="349"/>
                    <a:pt x="316" y="349"/>
                    <a:pt x="316" y="351"/>
                  </a:cubicBezTo>
                  <a:cubicBezTo>
                    <a:pt x="315" y="353"/>
                    <a:pt x="314" y="351"/>
                    <a:pt x="315" y="353"/>
                  </a:cubicBezTo>
                  <a:cubicBezTo>
                    <a:pt x="316" y="355"/>
                    <a:pt x="317" y="356"/>
                    <a:pt x="320" y="356"/>
                  </a:cubicBezTo>
                  <a:cubicBezTo>
                    <a:pt x="322" y="357"/>
                    <a:pt x="328" y="357"/>
                    <a:pt x="328" y="357"/>
                  </a:cubicBezTo>
                  <a:cubicBezTo>
                    <a:pt x="328" y="357"/>
                    <a:pt x="326" y="358"/>
                    <a:pt x="330" y="359"/>
                  </a:cubicBezTo>
                  <a:cubicBezTo>
                    <a:pt x="334" y="361"/>
                    <a:pt x="340" y="362"/>
                    <a:pt x="340" y="362"/>
                  </a:cubicBezTo>
                  <a:cubicBezTo>
                    <a:pt x="340" y="362"/>
                    <a:pt x="339" y="363"/>
                    <a:pt x="340" y="364"/>
                  </a:cubicBezTo>
                  <a:cubicBezTo>
                    <a:pt x="340" y="365"/>
                    <a:pt x="344" y="366"/>
                    <a:pt x="344" y="366"/>
                  </a:cubicBezTo>
                  <a:cubicBezTo>
                    <a:pt x="344" y="365"/>
                    <a:pt x="345" y="364"/>
                    <a:pt x="345" y="363"/>
                  </a:cubicBezTo>
                  <a:cubicBezTo>
                    <a:pt x="346" y="362"/>
                    <a:pt x="346" y="362"/>
                    <a:pt x="347" y="361"/>
                  </a:cubicBezTo>
                  <a:cubicBezTo>
                    <a:pt x="349" y="361"/>
                    <a:pt x="350" y="360"/>
                    <a:pt x="351" y="359"/>
                  </a:cubicBezTo>
                  <a:cubicBezTo>
                    <a:pt x="353" y="359"/>
                    <a:pt x="354" y="359"/>
                    <a:pt x="355" y="358"/>
                  </a:cubicBezTo>
                  <a:cubicBezTo>
                    <a:pt x="355" y="358"/>
                    <a:pt x="357" y="355"/>
                    <a:pt x="354" y="356"/>
                  </a:cubicBezTo>
                  <a:cubicBezTo>
                    <a:pt x="350" y="358"/>
                    <a:pt x="354" y="356"/>
                    <a:pt x="350" y="358"/>
                  </a:cubicBezTo>
                  <a:cubicBezTo>
                    <a:pt x="346" y="359"/>
                    <a:pt x="341" y="359"/>
                    <a:pt x="341" y="359"/>
                  </a:cubicBezTo>
                  <a:cubicBezTo>
                    <a:pt x="339" y="359"/>
                    <a:pt x="337" y="359"/>
                    <a:pt x="335" y="359"/>
                  </a:cubicBezTo>
                  <a:cubicBezTo>
                    <a:pt x="335" y="357"/>
                    <a:pt x="335" y="356"/>
                    <a:pt x="335" y="355"/>
                  </a:cubicBezTo>
                  <a:cubicBezTo>
                    <a:pt x="335" y="353"/>
                    <a:pt x="336" y="352"/>
                    <a:pt x="336" y="350"/>
                  </a:cubicBezTo>
                  <a:cubicBezTo>
                    <a:pt x="336" y="348"/>
                    <a:pt x="336" y="347"/>
                    <a:pt x="336" y="345"/>
                  </a:cubicBezTo>
                  <a:cubicBezTo>
                    <a:pt x="336" y="343"/>
                    <a:pt x="336" y="342"/>
                    <a:pt x="335" y="341"/>
                  </a:cubicBezTo>
                  <a:cubicBezTo>
                    <a:pt x="334" y="338"/>
                    <a:pt x="333" y="337"/>
                    <a:pt x="332" y="335"/>
                  </a:cubicBezTo>
                  <a:cubicBezTo>
                    <a:pt x="332" y="335"/>
                    <a:pt x="330" y="334"/>
                    <a:pt x="328" y="334"/>
                  </a:cubicBezTo>
                  <a:cubicBezTo>
                    <a:pt x="327" y="333"/>
                    <a:pt x="321" y="332"/>
                    <a:pt x="321" y="332"/>
                  </a:cubicBezTo>
                  <a:cubicBezTo>
                    <a:pt x="321" y="332"/>
                    <a:pt x="319" y="333"/>
                    <a:pt x="317" y="333"/>
                  </a:cubicBezTo>
                  <a:cubicBezTo>
                    <a:pt x="314" y="333"/>
                    <a:pt x="314" y="333"/>
                    <a:pt x="314" y="333"/>
                  </a:cubicBezTo>
                  <a:cubicBezTo>
                    <a:pt x="313" y="332"/>
                    <a:pt x="312" y="332"/>
                    <a:pt x="311" y="331"/>
                  </a:cubicBezTo>
                  <a:cubicBezTo>
                    <a:pt x="311" y="331"/>
                    <a:pt x="309" y="330"/>
                    <a:pt x="311" y="329"/>
                  </a:cubicBezTo>
                  <a:cubicBezTo>
                    <a:pt x="313" y="329"/>
                    <a:pt x="314" y="326"/>
                    <a:pt x="314" y="326"/>
                  </a:cubicBezTo>
                  <a:cubicBezTo>
                    <a:pt x="314" y="325"/>
                    <a:pt x="314" y="325"/>
                    <a:pt x="314" y="324"/>
                  </a:cubicBezTo>
                  <a:cubicBezTo>
                    <a:pt x="314" y="324"/>
                    <a:pt x="316" y="324"/>
                    <a:pt x="316" y="322"/>
                  </a:cubicBezTo>
                  <a:cubicBezTo>
                    <a:pt x="317" y="320"/>
                    <a:pt x="316" y="315"/>
                    <a:pt x="316" y="315"/>
                  </a:cubicBezTo>
                  <a:cubicBezTo>
                    <a:pt x="316" y="314"/>
                    <a:pt x="316" y="314"/>
                    <a:pt x="315" y="313"/>
                  </a:cubicBezTo>
                  <a:cubicBezTo>
                    <a:pt x="316" y="312"/>
                    <a:pt x="316" y="311"/>
                    <a:pt x="316" y="310"/>
                  </a:cubicBezTo>
                  <a:cubicBezTo>
                    <a:pt x="316" y="310"/>
                    <a:pt x="314" y="307"/>
                    <a:pt x="311" y="308"/>
                  </a:cubicBezTo>
                  <a:cubicBezTo>
                    <a:pt x="309" y="308"/>
                    <a:pt x="309" y="308"/>
                    <a:pt x="307" y="309"/>
                  </a:cubicBezTo>
                  <a:cubicBezTo>
                    <a:pt x="304" y="310"/>
                    <a:pt x="302" y="310"/>
                    <a:pt x="302" y="310"/>
                  </a:cubicBezTo>
                  <a:cubicBezTo>
                    <a:pt x="302" y="310"/>
                    <a:pt x="298" y="315"/>
                    <a:pt x="298" y="316"/>
                  </a:cubicBezTo>
                  <a:cubicBezTo>
                    <a:pt x="298" y="318"/>
                    <a:pt x="299" y="316"/>
                    <a:pt x="298" y="318"/>
                  </a:cubicBezTo>
                  <a:cubicBezTo>
                    <a:pt x="297" y="319"/>
                    <a:pt x="301" y="319"/>
                    <a:pt x="297" y="319"/>
                  </a:cubicBezTo>
                  <a:cubicBezTo>
                    <a:pt x="294" y="320"/>
                    <a:pt x="295" y="320"/>
                    <a:pt x="291" y="320"/>
                  </a:cubicBezTo>
                  <a:cubicBezTo>
                    <a:pt x="288" y="320"/>
                    <a:pt x="288" y="321"/>
                    <a:pt x="286" y="321"/>
                  </a:cubicBezTo>
                  <a:cubicBezTo>
                    <a:pt x="284" y="321"/>
                    <a:pt x="281" y="321"/>
                    <a:pt x="281" y="321"/>
                  </a:cubicBezTo>
                  <a:cubicBezTo>
                    <a:pt x="281" y="321"/>
                    <a:pt x="281" y="318"/>
                    <a:pt x="277" y="317"/>
                  </a:cubicBezTo>
                  <a:cubicBezTo>
                    <a:pt x="274" y="316"/>
                    <a:pt x="270" y="311"/>
                    <a:pt x="270" y="311"/>
                  </a:cubicBezTo>
                  <a:cubicBezTo>
                    <a:pt x="269" y="309"/>
                    <a:pt x="269" y="308"/>
                    <a:pt x="268" y="306"/>
                  </a:cubicBezTo>
                  <a:cubicBezTo>
                    <a:pt x="268" y="303"/>
                    <a:pt x="268" y="302"/>
                    <a:pt x="268" y="300"/>
                  </a:cubicBezTo>
                  <a:cubicBezTo>
                    <a:pt x="267" y="297"/>
                    <a:pt x="267" y="296"/>
                    <a:pt x="266" y="293"/>
                  </a:cubicBezTo>
                  <a:cubicBezTo>
                    <a:pt x="267" y="290"/>
                    <a:pt x="267" y="289"/>
                    <a:pt x="268" y="287"/>
                  </a:cubicBezTo>
                  <a:cubicBezTo>
                    <a:pt x="268" y="287"/>
                    <a:pt x="269" y="285"/>
                    <a:pt x="271" y="284"/>
                  </a:cubicBezTo>
                  <a:cubicBezTo>
                    <a:pt x="272" y="283"/>
                    <a:pt x="272" y="279"/>
                    <a:pt x="272" y="279"/>
                  </a:cubicBezTo>
                  <a:cubicBezTo>
                    <a:pt x="273" y="278"/>
                    <a:pt x="274" y="277"/>
                    <a:pt x="276" y="277"/>
                  </a:cubicBezTo>
                  <a:cubicBezTo>
                    <a:pt x="276" y="277"/>
                    <a:pt x="283" y="276"/>
                    <a:pt x="285" y="275"/>
                  </a:cubicBezTo>
                  <a:cubicBezTo>
                    <a:pt x="287" y="276"/>
                    <a:pt x="287" y="275"/>
                    <a:pt x="287" y="275"/>
                  </a:cubicBezTo>
                  <a:cubicBezTo>
                    <a:pt x="290" y="275"/>
                    <a:pt x="292" y="275"/>
                    <a:pt x="295" y="274"/>
                  </a:cubicBezTo>
                  <a:cubicBezTo>
                    <a:pt x="298" y="274"/>
                    <a:pt x="307" y="274"/>
                    <a:pt x="307" y="274"/>
                  </a:cubicBezTo>
                  <a:cubicBezTo>
                    <a:pt x="308" y="274"/>
                    <a:pt x="309" y="273"/>
                    <a:pt x="309" y="272"/>
                  </a:cubicBezTo>
                  <a:cubicBezTo>
                    <a:pt x="310" y="271"/>
                    <a:pt x="311" y="271"/>
                    <a:pt x="312" y="270"/>
                  </a:cubicBezTo>
                  <a:cubicBezTo>
                    <a:pt x="312" y="270"/>
                    <a:pt x="310" y="268"/>
                    <a:pt x="314" y="269"/>
                  </a:cubicBezTo>
                  <a:cubicBezTo>
                    <a:pt x="318" y="271"/>
                    <a:pt x="318" y="270"/>
                    <a:pt x="320" y="271"/>
                  </a:cubicBezTo>
                  <a:cubicBezTo>
                    <a:pt x="323" y="272"/>
                    <a:pt x="323" y="271"/>
                    <a:pt x="326" y="273"/>
                  </a:cubicBezTo>
                  <a:cubicBezTo>
                    <a:pt x="328" y="275"/>
                    <a:pt x="327" y="273"/>
                    <a:pt x="329" y="275"/>
                  </a:cubicBezTo>
                  <a:cubicBezTo>
                    <a:pt x="330" y="276"/>
                    <a:pt x="328" y="273"/>
                    <a:pt x="330" y="276"/>
                  </a:cubicBezTo>
                  <a:cubicBezTo>
                    <a:pt x="333" y="280"/>
                    <a:pt x="330" y="279"/>
                    <a:pt x="333" y="280"/>
                  </a:cubicBezTo>
                  <a:cubicBezTo>
                    <a:pt x="335" y="281"/>
                    <a:pt x="337" y="279"/>
                    <a:pt x="338" y="282"/>
                  </a:cubicBezTo>
                  <a:cubicBezTo>
                    <a:pt x="340" y="285"/>
                    <a:pt x="338" y="280"/>
                    <a:pt x="340" y="285"/>
                  </a:cubicBezTo>
                  <a:cubicBezTo>
                    <a:pt x="342" y="289"/>
                    <a:pt x="339" y="287"/>
                    <a:pt x="342" y="289"/>
                  </a:cubicBezTo>
                  <a:cubicBezTo>
                    <a:pt x="344" y="292"/>
                    <a:pt x="344" y="292"/>
                    <a:pt x="344" y="292"/>
                  </a:cubicBezTo>
                  <a:cubicBezTo>
                    <a:pt x="345" y="292"/>
                    <a:pt x="345" y="292"/>
                    <a:pt x="346" y="292"/>
                  </a:cubicBezTo>
                  <a:cubicBezTo>
                    <a:pt x="346" y="292"/>
                    <a:pt x="349" y="292"/>
                    <a:pt x="350" y="291"/>
                  </a:cubicBezTo>
                  <a:cubicBezTo>
                    <a:pt x="351" y="290"/>
                    <a:pt x="350" y="287"/>
                    <a:pt x="351" y="285"/>
                  </a:cubicBezTo>
                  <a:cubicBezTo>
                    <a:pt x="351" y="283"/>
                    <a:pt x="349" y="279"/>
                    <a:pt x="349" y="279"/>
                  </a:cubicBezTo>
                  <a:cubicBezTo>
                    <a:pt x="349" y="279"/>
                    <a:pt x="349" y="279"/>
                    <a:pt x="348" y="278"/>
                  </a:cubicBezTo>
                  <a:cubicBezTo>
                    <a:pt x="348" y="277"/>
                    <a:pt x="344" y="275"/>
                    <a:pt x="344" y="272"/>
                  </a:cubicBezTo>
                  <a:cubicBezTo>
                    <a:pt x="343" y="268"/>
                    <a:pt x="345" y="266"/>
                    <a:pt x="345" y="266"/>
                  </a:cubicBezTo>
                  <a:cubicBezTo>
                    <a:pt x="345" y="266"/>
                    <a:pt x="347" y="265"/>
                    <a:pt x="348" y="265"/>
                  </a:cubicBezTo>
                  <a:cubicBezTo>
                    <a:pt x="350" y="264"/>
                    <a:pt x="352" y="262"/>
                    <a:pt x="352" y="262"/>
                  </a:cubicBezTo>
                  <a:cubicBezTo>
                    <a:pt x="354" y="262"/>
                    <a:pt x="354" y="261"/>
                    <a:pt x="355" y="261"/>
                  </a:cubicBezTo>
                  <a:cubicBezTo>
                    <a:pt x="356" y="260"/>
                    <a:pt x="357" y="260"/>
                    <a:pt x="358" y="259"/>
                  </a:cubicBezTo>
                  <a:cubicBezTo>
                    <a:pt x="360" y="257"/>
                    <a:pt x="361" y="256"/>
                    <a:pt x="363" y="255"/>
                  </a:cubicBezTo>
                  <a:cubicBezTo>
                    <a:pt x="365" y="254"/>
                    <a:pt x="366" y="253"/>
                    <a:pt x="368" y="252"/>
                  </a:cubicBezTo>
                  <a:cubicBezTo>
                    <a:pt x="368" y="251"/>
                    <a:pt x="368" y="250"/>
                    <a:pt x="368" y="249"/>
                  </a:cubicBezTo>
                  <a:cubicBezTo>
                    <a:pt x="368" y="249"/>
                    <a:pt x="368" y="248"/>
                    <a:pt x="368" y="247"/>
                  </a:cubicBezTo>
                  <a:cubicBezTo>
                    <a:pt x="368" y="246"/>
                    <a:pt x="368" y="244"/>
                    <a:pt x="368" y="244"/>
                  </a:cubicBezTo>
                  <a:cubicBezTo>
                    <a:pt x="368" y="244"/>
                    <a:pt x="370" y="249"/>
                    <a:pt x="368" y="246"/>
                  </a:cubicBezTo>
                  <a:cubicBezTo>
                    <a:pt x="366" y="244"/>
                    <a:pt x="366" y="242"/>
                    <a:pt x="366" y="241"/>
                  </a:cubicBezTo>
                  <a:cubicBezTo>
                    <a:pt x="366" y="239"/>
                    <a:pt x="363" y="234"/>
                    <a:pt x="363" y="234"/>
                  </a:cubicBezTo>
                  <a:cubicBezTo>
                    <a:pt x="364" y="234"/>
                    <a:pt x="364" y="233"/>
                    <a:pt x="365" y="233"/>
                  </a:cubicBezTo>
                  <a:cubicBezTo>
                    <a:pt x="365" y="233"/>
                    <a:pt x="367" y="230"/>
                    <a:pt x="369" y="233"/>
                  </a:cubicBezTo>
                  <a:cubicBezTo>
                    <a:pt x="370" y="237"/>
                    <a:pt x="371" y="237"/>
                    <a:pt x="371" y="237"/>
                  </a:cubicBezTo>
                  <a:cubicBezTo>
                    <a:pt x="375" y="235"/>
                    <a:pt x="378" y="234"/>
                    <a:pt x="382" y="232"/>
                  </a:cubicBezTo>
                  <a:cubicBezTo>
                    <a:pt x="382" y="232"/>
                    <a:pt x="384" y="226"/>
                    <a:pt x="386" y="226"/>
                  </a:cubicBezTo>
                  <a:cubicBezTo>
                    <a:pt x="387" y="226"/>
                    <a:pt x="390" y="222"/>
                    <a:pt x="390" y="222"/>
                  </a:cubicBezTo>
                  <a:cubicBezTo>
                    <a:pt x="390" y="221"/>
                    <a:pt x="389" y="220"/>
                    <a:pt x="389" y="219"/>
                  </a:cubicBezTo>
                  <a:cubicBezTo>
                    <a:pt x="389" y="218"/>
                    <a:pt x="390" y="217"/>
                    <a:pt x="390" y="216"/>
                  </a:cubicBezTo>
                  <a:cubicBezTo>
                    <a:pt x="391" y="216"/>
                    <a:pt x="392" y="215"/>
                    <a:pt x="393" y="215"/>
                  </a:cubicBezTo>
                  <a:cubicBezTo>
                    <a:pt x="394" y="214"/>
                    <a:pt x="395" y="214"/>
                    <a:pt x="396" y="214"/>
                  </a:cubicBezTo>
                  <a:cubicBezTo>
                    <a:pt x="396" y="214"/>
                    <a:pt x="395" y="212"/>
                    <a:pt x="400" y="213"/>
                  </a:cubicBezTo>
                  <a:cubicBezTo>
                    <a:pt x="404" y="214"/>
                    <a:pt x="406" y="214"/>
                    <a:pt x="407" y="214"/>
                  </a:cubicBezTo>
                  <a:cubicBezTo>
                    <a:pt x="409" y="214"/>
                    <a:pt x="406" y="213"/>
                    <a:pt x="409" y="214"/>
                  </a:cubicBezTo>
                  <a:cubicBezTo>
                    <a:pt x="411" y="214"/>
                    <a:pt x="414" y="214"/>
                    <a:pt x="414" y="214"/>
                  </a:cubicBezTo>
                  <a:cubicBezTo>
                    <a:pt x="416" y="214"/>
                    <a:pt x="417" y="213"/>
                    <a:pt x="419" y="213"/>
                  </a:cubicBezTo>
                  <a:cubicBezTo>
                    <a:pt x="419" y="213"/>
                    <a:pt x="420" y="210"/>
                    <a:pt x="421" y="209"/>
                  </a:cubicBezTo>
                  <a:cubicBezTo>
                    <a:pt x="422" y="208"/>
                    <a:pt x="421" y="204"/>
                    <a:pt x="421" y="204"/>
                  </a:cubicBezTo>
                  <a:cubicBezTo>
                    <a:pt x="421" y="204"/>
                    <a:pt x="421" y="203"/>
                    <a:pt x="419" y="201"/>
                  </a:cubicBezTo>
                  <a:cubicBezTo>
                    <a:pt x="417" y="198"/>
                    <a:pt x="415" y="196"/>
                    <a:pt x="415" y="196"/>
                  </a:cubicBezTo>
                  <a:cubicBezTo>
                    <a:pt x="415" y="196"/>
                    <a:pt x="413" y="191"/>
                    <a:pt x="414" y="190"/>
                  </a:cubicBezTo>
                  <a:cubicBezTo>
                    <a:pt x="416" y="188"/>
                    <a:pt x="417" y="186"/>
                    <a:pt x="417" y="186"/>
                  </a:cubicBezTo>
                  <a:cubicBezTo>
                    <a:pt x="419" y="186"/>
                    <a:pt x="421" y="186"/>
                    <a:pt x="424" y="185"/>
                  </a:cubicBezTo>
                  <a:cubicBezTo>
                    <a:pt x="424" y="185"/>
                    <a:pt x="426" y="183"/>
                    <a:pt x="429" y="182"/>
                  </a:cubicBezTo>
                  <a:cubicBezTo>
                    <a:pt x="433" y="182"/>
                    <a:pt x="429" y="181"/>
                    <a:pt x="433" y="182"/>
                  </a:cubicBezTo>
                  <a:cubicBezTo>
                    <a:pt x="437" y="182"/>
                    <a:pt x="438" y="183"/>
                    <a:pt x="439" y="183"/>
                  </a:cubicBezTo>
                  <a:cubicBezTo>
                    <a:pt x="440" y="183"/>
                    <a:pt x="442" y="182"/>
                    <a:pt x="442" y="182"/>
                  </a:cubicBezTo>
                  <a:cubicBezTo>
                    <a:pt x="442" y="182"/>
                    <a:pt x="448" y="179"/>
                    <a:pt x="444" y="184"/>
                  </a:cubicBezTo>
                  <a:cubicBezTo>
                    <a:pt x="441" y="189"/>
                    <a:pt x="442" y="185"/>
                    <a:pt x="441" y="189"/>
                  </a:cubicBezTo>
                  <a:cubicBezTo>
                    <a:pt x="440" y="193"/>
                    <a:pt x="439" y="191"/>
                    <a:pt x="440" y="193"/>
                  </a:cubicBezTo>
                  <a:cubicBezTo>
                    <a:pt x="441" y="194"/>
                    <a:pt x="446" y="194"/>
                    <a:pt x="446" y="194"/>
                  </a:cubicBezTo>
                  <a:cubicBezTo>
                    <a:pt x="447" y="194"/>
                    <a:pt x="447" y="194"/>
                    <a:pt x="449" y="193"/>
                  </a:cubicBezTo>
                  <a:cubicBezTo>
                    <a:pt x="451" y="193"/>
                    <a:pt x="452" y="193"/>
                    <a:pt x="453" y="193"/>
                  </a:cubicBezTo>
                  <a:cubicBezTo>
                    <a:pt x="459" y="198"/>
                    <a:pt x="462" y="199"/>
                    <a:pt x="462" y="199"/>
                  </a:cubicBezTo>
                  <a:cubicBezTo>
                    <a:pt x="464" y="199"/>
                    <a:pt x="464" y="199"/>
                    <a:pt x="466" y="199"/>
                  </a:cubicBezTo>
                  <a:cubicBezTo>
                    <a:pt x="467" y="199"/>
                    <a:pt x="468" y="198"/>
                    <a:pt x="468" y="198"/>
                  </a:cubicBezTo>
                  <a:cubicBezTo>
                    <a:pt x="469" y="198"/>
                    <a:pt x="470" y="198"/>
                    <a:pt x="470" y="197"/>
                  </a:cubicBezTo>
                  <a:cubicBezTo>
                    <a:pt x="471" y="197"/>
                    <a:pt x="471" y="194"/>
                    <a:pt x="471" y="194"/>
                  </a:cubicBezTo>
                  <a:cubicBezTo>
                    <a:pt x="471" y="194"/>
                    <a:pt x="470" y="192"/>
                    <a:pt x="466" y="192"/>
                  </a:cubicBezTo>
                  <a:cubicBezTo>
                    <a:pt x="461" y="192"/>
                    <a:pt x="461" y="192"/>
                    <a:pt x="461" y="192"/>
                  </a:cubicBezTo>
                  <a:cubicBezTo>
                    <a:pt x="460" y="191"/>
                    <a:pt x="460" y="190"/>
                    <a:pt x="458" y="189"/>
                  </a:cubicBezTo>
                  <a:cubicBezTo>
                    <a:pt x="458" y="189"/>
                    <a:pt x="458" y="188"/>
                    <a:pt x="457" y="187"/>
                  </a:cubicBezTo>
                  <a:cubicBezTo>
                    <a:pt x="455" y="186"/>
                    <a:pt x="453" y="185"/>
                    <a:pt x="453" y="185"/>
                  </a:cubicBezTo>
                  <a:cubicBezTo>
                    <a:pt x="452" y="185"/>
                    <a:pt x="452" y="184"/>
                    <a:pt x="451" y="184"/>
                  </a:cubicBezTo>
                  <a:cubicBezTo>
                    <a:pt x="451" y="182"/>
                    <a:pt x="452" y="182"/>
                    <a:pt x="452" y="180"/>
                  </a:cubicBezTo>
                  <a:cubicBezTo>
                    <a:pt x="453" y="180"/>
                    <a:pt x="453" y="180"/>
                    <a:pt x="454" y="180"/>
                  </a:cubicBezTo>
                  <a:cubicBezTo>
                    <a:pt x="452" y="178"/>
                    <a:pt x="452" y="178"/>
                    <a:pt x="450" y="177"/>
                  </a:cubicBezTo>
                  <a:cubicBezTo>
                    <a:pt x="450" y="176"/>
                    <a:pt x="449" y="175"/>
                    <a:pt x="449" y="174"/>
                  </a:cubicBezTo>
                  <a:cubicBezTo>
                    <a:pt x="450" y="174"/>
                    <a:pt x="451" y="174"/>
                    <a:pt x="452" y="173"/>
                  </a:cubicBezTo>
                  <a:cubicBezTo>
                    <a:pt x="450" y="170"/>
                    <a:pt x="449" y="168"/>
                    <a:pt x="448" y="165"/>
                  </a:cubicBezTo>
                  <a:cubicBezTo>
                    <a:pt x="445" y="163"/>
                    <a:pt x="443" y="162"/>
                    <a:pt x="440" y="159"/>
                  </a:cubicBezTo>
                  <a:cubicBezTo>
                    <a:pt x="437" y="158"/>
                    <a:pt x="435" y="158"/>
                    <a:pt x="432" y="156"/>
                  </a:cubicBezTo>
                  <a:cubicBezTo>
                    <a:pt x="429" y="154"/>
                    <a:pt x="427" y="152"/>
                    <a:pt x="423" y="149"/>
                  </a:cubicBezTo>
                  <a:cubicBezTo>
                    <a:pt x="423" y="149"/>
                    <a:pt x="424" y="144"/>
                    <a:pt x="422" y="142"/>
                  </a:cubicBezTo>
                  <a:cubicBezTo>
                    <a:pt x="420" y="141"/>
                    <a:pt x="413" y="137"/>
                    <a:pt x="413" y="137"/>
                  </a:cubicBezTo>
                  <a:cubicBezTo>
                    <a:pt x="412" y="135"/>
                    <a:pt x="412" y="134"/>
                    <a:pt x="411" y="132"/>
                  </a:cubicBezTo>
                  <a:cubicBezTo>
                    <a:pt x="411" y="130"/>
                    <a:pt x="411" y="129"/>
                    <a:pt x="411" y="126"/>
                  </a:cubicBezTo>
                  <a:cubicBezTo>
                    <a:pt x="411" y="126"/>
                    <a:pt x="407" y="131"/>
                    <a:pt x="406" y="132"/>
                  </a:cubicBezTo>
                  <a:cubicBezTo>
                    <a:pt x="405" y="134"/>
                    <a:pt x="405" y="135"/>
                    <a:pt x="404" y="137"/>
                  </a:cubicBezTo>
                  <a:cubicBezTo>
                    <a:pt x="402" y="138"/>
                    <a:pt x="401" y="140"/>
                    <a:pt x="401" y="140"/>
                  </a:cubicBezTo>
                  <a:cubicBezTo>
                    <a:pt x="399" y="139"/>
                    <a:pt x="398" y="139"/>
                    <a:pt x="396" y="138"/>
                  </a:cubicBezTo>
                  <a:cubicBezTo>
                    <a:pt x="396" y="138"/>
                    <a:pt x="392" y="136"/>
                    <a:pt x="391" y="135"/>
                  </a:cubicBezTo>
                  <a:cubicBezTo>
                    <a:pt x="390" y="134"/>
                    <a:pt x="388" y="132"/>
                    <a:pt x="388" y="132"/>
                  </a:cubicBezTo>
                  <a:cubicBezTo>
                    <a:pt x="388" y="129"/>
                    <a:pt x="387" y="128"/>
                    <a:pt x="387" y="125"/>
                  </a:cubicBezTo>
                  <a:cubicBezTo>
                    <a:pt x="387" y="125"/>
                    <a:pt x="384" y="124"/>
                    <a:pt x="381" y="123"/>
                  </a:cubicBezTo>
                  <a:cubicBezTo>
                    <a:pt x="377" y="122"/>
                    <a:pt x="377" y="122"/>
                    <a:pt x="377" y="122"/>
                  </a:cubicBezTo>
                  <a:cubicBezTo>
                    <a:pt x="376" y="120"/>
                    <a:pt x="375" y="119"/>
                    <a:pt x="374" y="118"/>
                  </a:cubicBezTo>
                  <a:cubicBezTo>
                    <a:pt x="374" y="118"/>
                    <a:pt x="374" y="116"/>
                    <a:pt x="371" y="117"/>
                  </a:cubicBezTo>
                  <a:cubicBezTo>
                    <a:pt x="369" y="118"/>
                    <a:pt x="365" y="117"/>
                    <a:pt x="365" y="117"/>
                  </a:cubicBezTo>
                  <a:cubicBezTo>
                    <a:pt x="362" y="117"/>
                    <a:pt x="361" y="117"/>
                    <a:pt x="358" y="117"/>
                  </a:cubicBezTo>
                  <a:cubicBezTo>
                    <a:pt x="355" y="118"/>
                    <a:pt x="354" y="117"/>
                    <a:pt x="354" y="120"/>
                  </a:cubicBezTo>
                  <a:cubicBezTo>
                    <a:pt x="354" y="123"/>
                    <a:pt x="354" y="123"/>
                    <a:pt x="354" y="125"/>
                  </a:cubicBezTo>
                  <a:cubicBezTo>
                    <a:pt x="354" y="127"/>
                    <a:pt x="356" y="125"/>
                    <a:pt x="354" y="127"/>
                  </a:cubicBezTo>
                  <a:cubicBezTo>
                    <a:pt x="352" y="130"/>
                    <a:pt x="352" y="126"/>
                    <a:pt x="352" y="130"/>
                  </a:cubicBezTo>
                  <a:cubicBezTo>
                    <a:pt x="352" y="134"/>
                    <a:pt x="350" y="132"/>
                    <a:pt x="352" y="135"/>
                  </a:cubicBezTo>
                  <a:cubicBezTo>
                    <a:pt x="354" y="138"/>
                    <a:pt x="355" y="140"/>
                    <a:pt x="355" y="140"/>
                  </a:cubicBezTo>
                  <a:cubicBezTo>
                    <a:pt x="355" y="140"/>
                    <a:pt x="356" y="140"/>
                    <a:pt x="358" y="142"/>
                  </a:cubicBezTo>
                  <a:cubicBezTo>
                    <a:pt x="361" y="145"/>
                    <a:pt x="360" y="143"/>
                    <a:pt x="361" y="145"/>
                  </a:cubicBezTo>
                  <a:cubicBezTo>
                    <a:pt x="361" y="147"/>
                    <a:pt x="364" y="147"/>
                    <a:pt x="361" y="148"/>
                  </a:cubicBezTo>
                  <a:cubicBezTo>
                    <a:pt x="358" y="150"/>
                    <a:pt x="359" y="150"/>
                    <a:pt x="356" y="150"/>
                  </a:cubicBezTo>
                  <a:cubicBezTo>
                    <a:pt x="353" y="151"/>
                    <a:pt x="357" y="149"/>
                    <a:pt x="353" y="151"/>
                  </a:cubicBezTo>
                  <a:cubicBezTo>
                    <a:pt x="350" y="153"/>
                    <a:pt x="349" y="152"/>
                    <a:pt x="351" y="155"/>
                  </a:cubicBezTo>
                  <a:cubicBezTo>
                    <a:pt x="353" y="157"/>
                    <a:pt x="351" y="154"/>
                    <a:pt x="353" y="157"/>
                  </a:cubicBezTo>
                  <a:cubicBezTo>
                    <a:pt x="355" y="160"/>
                    <a:pt x="357" y="157"/>
                    <a:pt x="355" y="160"/>
                  </a:cubicBezTo>
                  <a:cubicBezTo>
                    <a:pt x="353" y="164"/>
                    <a:pt x="353" y="161"/>
                    <a:pt x="352" y="164"/>
                  </a:cubicBezTo>
                  <a:cubicBezTo>
                    <a:pt x="352" y="166"/>
                    <a:pt x="353" y="164"/>
                    <a:pt x="352" y="166"/>
                  </a:cubicBezTo>
                  <a:cubicBezTo>
                    <a:pt x="350" y="168"/>
                    <a:pt x="355" y="168"/>
                    <a:pt x="350" y="168"/>
                  </a:cubicBezTo>
                  <a:cubicBezTo>
                    <a:pt x="344" y="168"/>
                    <a:pt x="343" y="169"/>
                    <a:pt x="342" y="168"/>
                  </a:cubicBezTo>
                  <a:cubicBezTo>
                    <a:pt x="341" y="167"/>
                    <a:pt x="340" y="164"/>
                    <a:pt x="340" y="164"/>
                  </a:cubicBezTo>
                  <a:cubicBezTo>
                    <a:pt x="339" y="162"/>
                    <a:pt x="339" y="160"/>
                    <a:pt x="338" y="158"/>
                  </a:cubicBezTo>
                  <a:cubicBezTo>
                    <a:pt x="337" y="157"/>
                    <a:pt x="337" y="156"/>
                    <a:pt x="336" y="155"/>
                  </a:cubicBezTo>
                  <a:cubicBezTo>
                    <a:pt x="327" y="152"/>
                    <a:pt x="328" y="151"/>
                    <a:pt x="325" y="151"/>
                  </a:cubicBezTo>
                  <a:cubicBezTo>
                    <a:pt x="322" y="150"/>
                    <a:pt x="327" y="151"/>
                    <a:pt x="322" y="150"/>
                  </a:cubicBezTo>
                  <a:cubicBezTo>
                    <a:pt x="317" y="150"/>
                    <a:pt x="315" y="148"/>
                    <a:pt x="310" y="147"/>
                  </a:cubicBezTo>
                  <a:cubicBezTo>
                    <a:pt x="306" y="146"/>
                    <a:pt x="305" y="145"/>
                    <a:pt x="304" y="144"/>
                  </a:cubicBezTo>
                  <a:cubicBezTo>
                    <a:pt x="302" y="143"/>
                    <a:pt x="301" y="143"/>
                    <a:pt x="301" y="141"/>
                  </a:cubicBezTo>
                  <a:cubicBezTo>
                    <a:pt x="300" y="140"/>
                    <a:pt x="298" y="139"/>
                    <a:pt x="294" y="138"/>
                  </a:cubicBezTo>
                  <a:cubicBezTo>
                    <a:pt x="290" y="137"/>
                    <a:pt x="294" y="138"/>
                    <a:pt x="289" y="137"/>
                  </a:cubicBezTo>
                  <a:cubicBezTo>
                    <a:pt x="285" y="135"/>
                    <a:pt x="284" y="136"/>
                    <a:pt x="284" y="133"/>
                  </a:cubicBezTo>
                  <a:cubicBezTo>
                    <a:pt x="283" y="131"/>
                    <a:pt x="283" y="128"/>
                    <a:pt x="283" y="128"/>
                  </a:cubicBezTo>
                  <a:cubicBezTo>
                    <a:pt x="283" y="128"/>
                    <a:pt x="286" y="126"/>
                    <a:pt x="289" y="124"/>
                  </a:cubicBezTo>
                  <a:cubicBezTo>
                    <a:pt x="291" y="122"/>
                    <a:pt x="290" y="121"/>
                    <a:pt x="292" y="120"/>
                  </a:cubicBezTo>
                  <a:cubicBezTo>
                    <a:pt x="295" y="119"/>
                    <a:pt x="297" y="119"/>
                    <a:pt x="299" y="117"/>
                  </a:cubicBezTo>
                  <a:cubicBezTo>
                    <a:pt x="300" y="116"/>
                    <a:pt x="300" y="114"/>
                    <a:pt x="302" y="114"/>
                  </a:cubicBezTo>
                  <a:cubicBezTo>
                    <a:pt x="303" y="113"/>
                    <a:pt x="305" y="113"/>
                    <a:pt x="306" y="112"/>
                  </a:cubicBezTo>
                  <a:cubicBezTo>
                    <a:pt x="308" y="111"/>
                    <a:pt x="310" y="110"/>
                    <a:pt x="310" y="110"/>
                  </a:cubicBezTo>
                  <a:cubicBezTo>
                    <a:pt x="311" y="108"/>
                    <a:pt x="312" y="108"/>
                    <a:pt x="313" y="107"/>
                  </a:cubicBezTo>
                  <a:cubicBezTo>
                    <a:pt x="314" y="107"/>
                    <a:pt x="314" y="107"/>
                    <a:pt x="315" y="106"/>
                  </a:cubicBezTo>
                  <a:cubicBezTo>
                    <a:pt x="315" y="106"/>
                    <a:pt x="318" y="106"/>
                    <a:pt x="319" y="105"/>
                  </a:cubicBezTo>
                  <a:cubicBezTo>
                    <a:pt x="321" y="103"/>
                    <a:pt x="323" y="100"/>
                    <a:pt x="323" y="100"/>
                  </a:cubicBezTo>
                  <a:cubicBezTo>
                    <a:pt x="324" y="99"/>
                    <a:pt x="325" y="99"/>
                    <a:pt x="326" y="99"/>
                  </a:cubicBezTo>
                  <a:cubicBezTo>
                    <a:pt x="326" y="99"/>
                    <a:pt x="330" y="98"/>
                    <a:pt x="331" y="98"/>
                  </a:cubicBezTo>
                  <a:cubicBezTo>
                    <a:pt x="332" y="97"/>
                    <a:pt x="337" y="94"/>
                    <a:pt x="338" y="94"/>
                  </a:cubicBezTo>
                  <a:cubicBezTo>
                    <a:pt x="339" y="94"/>
                    <a:pt x="342" y="92"/>
                    <a:pt x="342" y="92"/>
                  </a:cubicBezTo>
                  <a:cubicBezTo>
                    <a:pt x="342" y="91"/>
                    <a:pt x="343" y="90"/>
                    <a:pt x="343" y="89"/>
                  </a:cubicBezTo>
                  <a:cubicBezTo>
                    <a:pt x="343" y="89"/>
                    <a:pt x="342" y="88"/>
                    <a:pt x="341" y="87"/>
                  </a:cubicBezTo>
                  <a:cubicBezTo>
                    <a:pt x="340" y="86"/>
                    <a:pt x="340" y="87"/>
                    <a:pt x="338" y="83"/>
                  </a:cubicBezTo>
                  <a:cubicBezTo>
                    <a:pt x="336" y="79"/>
                    <a:pt x="335" y="76"/>
                    <a:pt x="332" y="76"/>
                  </a:cubicBezTo>
                  <a:cubicBezTo>
                    <a:pt x="330" y="75"/>
                    <a:pt x="333" y="74"/>
                    <a:pt x="330" y="75"/>
                  </a:cubicBezTo>
                  <a:cubicBezTo>
                    <a:pt x="326" y="76"/>
                    <a:pt x="329" y="74"/>
                    <a:pt x="326" y="76"/>
                  </a:cubicBezTo>
                  <a:cubicBezTo>
                    <a:pt x="322" y="78"/>
                    <a:pt x="325" y="75"/>
                    <a:pt x="322" y="78"/>
                  </a:cubicBezTo>
                  <a:cubicBezTo>
                    <a:pt x="320" y="81"/>
                    <a:pt x="320" y="78"/>
                    <a:pt x="320" y="81"/>
                  </a:cubicBezTo>
                  <a:cubicBezTo>
                    <a:pt x="319" y="85"/>
                    <a:pt x="318" y="87"/>
                    <a:pt x="318" y="87"/>
                  </a:cubicBezTo>
                  <a:cubicBezTo>
                    <a:pt x="318" y="87"/>
                    <a:pt x="316" y="89"/>
                    <a:pt x="315" y="89"/>
                  </a:cubicBezTo>
                  <a:cubicBezTo>
                    <a:pt x="313" y="89"/>
                    <a:pt x="310" y="87"/>
                    <a:pt x="310" y="87"/>
                  </a:cubicBezTo>
                  <a:cubicBezTo>
                    <a:pt x="310" y="86"/>
                    <a:pt x="309" y="85"/>
                    <a:pt x="308" y="84"/>
                  </a:cubicBezTo>
                  <a:cubicBezTo>
                    <a:pt x="308" y="82"/>
                    <a:pt x="309" y="82"/>
                    <a:pt x="309" y="81"/>
                  </a:cubicBezTo>
                  <a:cubicBezTo>
                    <a:pt x="309" y="80"/>
                    <a:pt x="309" y="79"/>
                    <a:pt x="308" y="78"/>
                  </a:cubicBezTo>
                  <a:cubicBezTo>
                    <a:pt x="304" y="82"/>
                    <a:pt x="306" y="81"/>
                    <a:pt x="304" y="82"/>
                  </a:cubicBezTo>
                  <a:cubicBezTo>
                    <a:pt x="302" y="83"/>
                    <a:pt x="305" y="85"/>
                    <a:pt x="302" y="83"/>
                  </a:cubicBezTo>
                  <a:cubicBezTo>
                    <a:pt x="298" y="81"/>
                    <a:pt x="296" y="79"/>
                    <a:pt x="296" y="79"/>
                  </a:cubicBezTo>
                  <a:cubicBezTo>
                    <a:pt x="296" y="78"/>
                    <a:pt x="297" y="77"/>
                    <a:pt x="297" y="75"/>
                  </a:cubicBezTo>
                  <a:cubicBezTo>
                    <a:pt x="297" y="75"/>
                    <a:pt x="303" y="81"/>
                    <a:pt x="299" y="73"/>
                  </a:cubicBezTo>
                  <a:cubicBezTo>
                    <a:pt x="294" y="65"/>
                    <a:pt x="290" y="66"/>
                    <a:pt x="290" y="66"/>
                  </a:cubicBezTo>
                  <a:cubicBezTo>
                    <a:pt x="290" y="66"/>
                    <a:pt x="287" y="67"/>
                    <a:pt x="285" y="66"/>
                  </a:cubicBezTo>
                  <a:cubicBezTo>
                    <a:pt x="283" y="66"/>
                    <a:pt x="283" y="66"/>
                    <a:pt x="283" y="66"/>
                  </a:cubicBezTo>
                  <a:cubicBezTo>
                    <a:pt x="283" y="66"/>
                    <a:pt x="285" y="62"/>
                    <a:pt x="281" y="66"/>
                  </a:cubicBezTo>
                  <a:cubicBezTo>
                    <a:pt x="277" y="69"/>
                    <a:pt x="277" y="67"/>
                    <a:pt x="277" y="69"/>
                  </a:cubicBezTo>
                  <a:cubicBezTo>
                    <a:pt x="277" y="72"/>
                    <a:pt x="278" y="72"/>
                    <a:pt x="279" y="74"/>
                  </a:cubicBezTo>
                  <a:cubicBezTo>
                    <a:pt x="280" y="77"/>
                    <a:pt x="275" y="75"/>
                    <a:pt x="280" y="77"/>
                  </a:cubicBezTo>
                  <a:cubicBezTo>
                    <a:pt x="285" y="80"/>
                    <a:pt x="285" y="77"/>
                    <a:pt x="285" y="80"/>
                  </a:cubicBezTo>
                  <a:cubicBezTo>
                    <a:pt x="285" y="84"/>
                    <a:pt x="286" y="82"/>
                    <a:pt x="285" y="84"/>
                  </a:cubicBezTo>
                  <a:cubicBezTo>
                    <a:pt x="283" y="86"/>
                    <a:pt x="283" y="86"/>
                    <a:pt x="283" y="86"/>
                  </a:cubicBezTo>
                  <a:cubicBezTo>
                    <a:pt x="283" y="86"/>
                    <a:pt x="282" y="88"/>
                    <a:pt x="280" y="88"/>
                  </a:cubicBezTo>
                  <a:cubicBezTo>
                    <a:pt x="279" y="88"/>
                    <a:pt x="282" y="88"/>
                    <a:pt x="279" y="88"/>
                  </a:cubicBezTo>
                  <a:cubicBezTo>
                    <a:pt x="276" y="88"/>
                    <a:pt x="277" y="85"/>
                    <a:pt x="274" y="84"/>
                  </a:cubicBezTo>
                  <a:cubicBezTo>
                    <a:pt x="271" y="84"/>
                    <a:pt x="274" y="82"/>
                    <a:pt x="269" y="84"/>
                  </a:cubicBezTo>
                  <a:cubicBezTo>
                    <a:pt x="264" y="87"/>
                    <a:pt x="264" y="87"/>
                    <a:pt x="264" y="87"/>
                  </a:cubicBezTo>
                  <a:cubicBezTo>
                    <a:pt x="264" y="87"/>
                    <a:pt x="266" y="88"/>
                    <a:pt x="263" y="88"/>
                  </a:cubicBezTo>
                  <a:cubicBezTo>
                    <a:pt x="260" y="88"/>
                    <a:pt x="261" y="88"/>
                    <a:pt x="259" y="88"/>
                  </a:cubicBezTo>
                  <a:cubicBezTo>
                    <a:pt x="256" y="87"/>
                    <a:pt x="255" y="87"/>
                    <a:pt x="253" y="87"/>
                  </a:cubicBezTo>
                  <a:cubicBezTo>
                    <a:pt x="251" y="87"/>
                    <a:pt x="255" y="87"/>
                    <a:pt x="249" y="87"/>
                  </a:cubicBezTo>
                  <a:cubicBezTo>
                    <a:pt x="243" y="88"/>
                    <a:pt x="242" y="86"/>
                    <a:pt x="242" y="86"/>
                  </a:cubicBezTo>
                  <a:cubicBezTo>
                    <a:pt x="241" y="85"/>
                    <a:pt x="241" y="84"/>
                    <a:pt x="240" y="83"/>
                  </a:cubicBezTo>
                  <a:cubicBezTo>
                    <a:pt x="235" y="84"/>
                    <a:pt x="238" y="81"/>
                    <a:pt x="235" y="84"/>
                  </a:cubicBezTo>
                  <a:cubicBezTo>
                    <a:pt x="233" y="87"/>
                    <a:pt x="234" y="85"/>
                    <a:pt x="233" y="87"/>
                  </a:cubicBezTo>
                  <a:cubicBezTo>
                    <a:pt x="231" y="88"/>
                    <a:pt x="232" y="83"/>
                    <a:pt x="231" y="88"/>
                  </a:cubicBezTo>
                  <a:cubicBezTo>
                    <a:pt x="230" y="93"/>
                    <a:pt x="231" y="91"/>
                    <a:pt x="230" y="93"/>
                  </a:cubicBezTo>
                  <a:cubicBezTo>
                    <a:pt x="228" y="95"/>
                    <a:pt x="230" y="95"/>
                    <a:pt x="228" y="97"/>
                  </a:cubicBezTo>
                  <a:cubicBezTo>
                    <a:pt x="226" y="99"/>
                    <a:pt x="226" y="99"/>
                    <a:pt x="226" y="99"/>
                  </a:cubicBezTo>
                  <a:cubicBezTo>
                    <a:pt x="225" y="98"/>
                    <a:pt x="224" y="97"/>
                    <a:pt x="224" y="95"/>
                  </a:cubicBezTo>
                  <a:cubicBezTo>
                    <a:pt x="224" y="94"/>
                    <a:pt x="224" y="94"/>
                    <a:pt x="224" y="93"/>
                  </a:cubicBezTo>
                  <a:cubicBezTo>
                    <a:pt x="222" y="92"/>
                    <a:pt x="223" y="93"/>
                    <a:pt x="220" y="93"/>
                  </a:cubicBezTo>
                  <a:cubicBezTo>
                    <a:pt x="217" y="92"/>
                    <a:pt x="222" y="91"/>
                    <a:pt x="214" y="92"/>
                  </a:cubicBezTo>
                  <a:cubicBezTo>
                    <a:pt x="207" y="93"/>
                    <a:pt x="207" y="93"/>
                    <a:pt x="207" y="93"/>
                  </a:cubicBezTo>
                  <a:cubicBezTo>
                    <a:pt x="207" y="93"/>
                    <a:pt x="213" y="94"/>
                    <a:pt x="203" y="94"/>
                  </a:cubicBezTo>
                  <a:cubicBezTo>
                    <a:pt x="193" y="94"/>
                    <a:pt x="198" y="92"/>
                    <a:pt x="198" y="92"/>
                  </a:cubicBezTo>
                  <a:cubicBezTo>
                    <a:pt x="198" y="92"/>
                    <a:pt x="196" y="90"/>
                    <a:pt x="195" y="90"/>
                  </a:cubicBezTo>
                  <a:cubicBezTo>
                    <a:pt x="193" y="90"/>
                    <a:pt x="194" y="89"/>
                    <a:pt x="191" y="90"/>
                  </a:cubicBezTo>
                  <a:cubicBezTo>
                    <a:pt x="188" y="90"/>
                    <a:pt x="191" y="89"/>
                    <a:pt x="188" y="90"/>
                  </a:cubicBezTo>
                  <a:cubicBezTo>
                    <a:pt x="185" y="91"/>
                    <a:pt x="187" y="91"/>
                    <a:pt x="185" y="91"/>
                  </a:cubicBezTo>
                  <a:cubicBezTo>
                    <a:pt x="183" y="92"/>
                    <a:pt x="188" y="92"/>
                    <a:pt x="183" y="92"/>
                  </a:cubicBezTo>
                  <a:cubicBezTo>
                    <a:pt x="178" y="91"/>
                    <a:pt x="175" y="90"/>
                    <a:pt x="175" y="89"/>
                  </a:cubicBezTo>
                  <a:cubicBezTo>
                    <a:pt x="174" y="88"/>
                    <a:pt x="176" y="87"/>
                    <a:pt x="174" y="88"/>
                  </a:cubicBezTo>
                  <a:cubicBezTo>
                    <a:pt x="172" y="90"/>
                    <a:pt x="168" y="91"/>
                    <a:pt x="168" y="91"/>
                  </a:cubicBezTo>
                  <a:close/>
                  <a:moveTo>
                    <a:pt x="234" y="82"/>
                  </a:moveTo>
                  <a:cubicBezTo>
                    <a:pt x="234" y="82"/>
                    <a:pt x="234" y="82"/>
                    <a:pt x="238" y="81"/>
                  </a:cubicBezTo>
                  <a:cubicBezTo>
                    <a:pt x="242" y="80"/>
                    <a:pt x="238" y="81"/>
                    <a:pt x="239" y="80"/>
                  </a:cubicBezTo>
                  <a:cubicBezTo>
                    <a:pt x="241" y="80"/>
                    <a:pt x="241" y="80"/>
                    <a:pt x="241" y="80"/>
                  </a:cubicBezTo>
                  <a:cubicBezTo>
                    <a:pt x="242" y="81"/>
                    <a:pt x="242" y="81"/>
                    <a:pt x="242" y="82"/>
                  </a:cubicBezTo>
                  <a:cubicBezTo>
                    <a:pt x="242" y="82"/>
                    <a:pt x="242" y="84"/>
                    <a:pt x="244" y="84"/>
                  </a:cubicBezTo>
                  <a:cubicBezTo>
                    <a:pt x="246" y="83"/>
                    <a:pt x="249" y="84"/>
                    <a:pt x="251" y="84"/>
                  </a:cubicBezTo>
                  <a:cubicBezTo>
                    <a:pt x="253" y="84"/>
                    <a:pt x="252" y="84"/>
                    <a:pt x="256" y="84"/>
                  </a:cubicBezTo>
                  <a:cubicBezTo>
                    <a:pt x="256" y="84"/>
                    <a:pt x="257" y="81"/>
                    <a:pt x="259" y="80"/>
                  </a:cubicBezTo>
                  <a:cubicBezTo>
                    <a:pt x="261" y="79"/>
                    <a:pt x="259" y="80"/>
                    <a:pt x="259" y="80"/>
                  </a:cubicBezTo>
                  <a:cubicBezTo>
                    <a:pt x="259" y="80"/>
                    <a:pt x="259" y="80"/>
                    <a:pt x="262" y="79"/>
                  </a:cubicBezTo>
                  <a:cubicBezTo>
                    <a:pt x="264" y="78"/>
                    <a:pt x="262" y="79"/>
                    <a:pt x="263" y="79"/>
                  </a:cubicBezTo>
                  <a:cubicBezTo>
                    <a:pt x="264" y="78"/>
                    <a:pt x="262" y="76"/>
                    <a:pt x="262" y="76"/>
                  </a:cubicBezTo>
                  <a:cubicBezTo>
                    <a:pt x="261" y="76"/>
                    <a:pt x="261" y="76"/>
                    <a:pt x="259" y="75"/>
                  </a:cubicBezTo>
                  <a:cubicBezTo>
                    <a:pt x="259" y="75"/>
                    <a:pt x="254" y="74"/>
                    <a:pt x="253" y="74"/>
                  </a:cubicBezTo>
                  <a:cubicBezTo>
                    <a:pt x="252" y="73"/>
                    <a:pt x="251" y="74"/>
                    <a:pt x="251" y="74"/>
                  </a:cubicBezTo>
                  <a:cubicBezTo>
                    <a:pt x="251" y="74"/>
                    <a:pt x="249" y="72"/>
                    <a:pt x="248" y="71"/>
                  </a:cubicBezTo>
                  <a:cubicBezTo>
                    <a:pt x="247" y="70"/>
                    <a:pt x="248" y="71"/>
                    <a:pt x="247" y="70"/>
                  </a:cubicBezTo>
                  <a:cubicBezTo>
                    <a:pt x="246" y="69"/>
                    <a:pt x="245" y="70"/>
                    <a:pt x="245" y="70"/>
                  </a:cubicBezTo>
                  <a:cubicBezTo>
                    <a:pt x="245" y="70"/>
                    <a:pt x="245" y="70"/>
                    <a:pt x="245" y="68"/>
                  </a:cubicBezTo>
                  <a:cubicBezTo>
                    <a:pt x="246" y="66"/>
                    <a:pt x="245" y="68"/>
                    <a:pt x="246" y="66"/>
                  </a:cubicBezTo>
                  <a:cubicBezTo>
                    <a:pt x="246" y="66"/>
                    <a:pt x="244" y="66"/>
                    <a:pt x="243" y="64"/>
                  </a:cubicBezTo>
                  <a:cubicBezTo>
                    <a:pt x="242" y="63"/>
                    <a:pt x="243" y="64"/>
                    <a:pt x="242" y="63"/>
                  </a:cubicBezTo>
                  <a:cubicBezTo>
                    <a:pt x="240" y="62"/>
                    <a:pt x="242" y="63"/>
                    <a:pt x="240" y="61"/>
                  </a:cubicBezTo>
                  <a:cubicBezTo>
                    <a:pt x="238" y="58"/>
                    <a:pt x="240" y="61"/>
                    <a:pt x="238" y="61"/>
                  </a:cubicBezTo>
                  <a:cubicBezTo>
                    <a:pt x="237" y="61"/>
                    <a:pt x="238" y="61"/>
                    <a:pt x="237" y="62"/>
                  </a:cubicBezTo>
                  <a:cubicBezTo>
                    <a:pt x="237" y="63"/>
                    <a:pt x="237" y="63"/>
                    <a:pt x="238" y="64"/>
                  </a:cubicBezTo>
                  <a:cubicBezTo>
                    <a:pt x="239" y="64"/>
                    <a:pt x="239" y="64"/>
                    <a:pt x="240" y="64"/>
                  </a:cubicBezTo>
                  <a:cubicBezTo>
                    <a:pt x="240" y="65"/>
                    <a:pt x="240" y="65"/>
                    <a:pt x="240" y="65"/>
                  </a:cubicBezTo>
                  <a:cubicBezTo>
                    <a:pt x="241" y="67"/>
                    <a:pt x="241" y="67"/>
                    <a:pt x="242" y="68"/>
                  </a:cubicBezTo>
                  <a:cubicBezTo>
                    <a:pt x="241" y="69"/>
                    <a:pt x="240" y="69"/>
                    <a:pt x="240" y="69"/>
                  </a:cubicBezTo>
                  <a:cubicBezTo>
                    <a:pt x="238" y="69"/>
                    <a:pt x="237" y="69"/>
                    <a:pt x="236" y="70"/>
                  </a:cubicBezTo>
                  <a:cubicBezTo>
                    <a:pt x="236" y="70"/>
                    <a:pt x="233" y="70"/>
                    <a:pt x="233" y="68"/>
                  </a:cubicBezTo>
                  <a:cubicBezTo>
                    <a:pt x="233" y="66"/>
                    <a:pt x="233" y="67"/>
                    <a:pt x="235" y="64"/>
                  </a:cubicBezTo>
                  <a:cubicBezTo>
                    <a:pt x="238" y="61"/>
                    <a:pt x="235" y="64"/>
                    <a:pt x="235" y="63"/>
                  </a:cubicBezTo>
                  <a:cubicBezTo>
                    <a:pt x="234" y="61"/>
                    <a:pt x="233" y="62"/>
                    <a:pt x="232" y="62"/>
                  </a:cubicBezTo>
                  <a:cubicBezTo>
                    <a:pt x="230" y="63"/>
                    <a:pt x="230" y="63"/>
                    <a:pt x="230" y="63"/>
                  </a:cubicBezTo>
                  <a:cubicBezTo>
                    <a:pt x="230" y="64"/>
                    <a:pt x="229" y="64"/>
                    <a:pt x="229" y="65"/>
                  </a:cubicBezTo>
                  <a:cubicBezTo>
                    <a:pt x="228" y="65"/>
                    <a:pt x="227" y="65"/>
                    <a:pt x="226" y="66"/>
                  </a:cubicBezTo>
                  <a:cubicBezTo>
                    <a:pt x="226" y="65"/>
                    <a:pt x="226" y="65"/>
                    <a:pt x="225" y="65"/>
                  </a:cubicBezTo>
                  <a:cubicBezTo>
                    <a:pt x="225" y="65"/>
                    <a:pt x="225" y="65"/>
                    <a:pt x="225" y="65"/>
                  </a:cubicBezTo>
                  <a:cubicBezTo>
                    <a:pt x="225" y="65"/>
                    <a:pt x="225" y="65"/>
                    <a:pt x="225" y="64"/>
                  </a:cubicBezTo>
                  <a:cubicBezTo>
                    <a:pt x="224" y="63"/>
                    <a:pt x="222" y="63"/>
                    <a:pt x="222" y="63"/>
                  </a:cubicBezTo>
                  <a:cubicBezTo>
                    <a:pt x="222" y="64"/>
                    <a:pt x="221" y="64"/>
                    <a:pt x="221" y="65"/>
                  </a:cubicBezTo>
                  <a:cubicBezTo>
                    <a:pt x="221" y="65"/>
                    <a:pt x="221" y="65"/>
                    <a:pt x="222" y="66"/>
                  </a:cubicBezTo>
                  <a:cubicBezTo>
                    <a:pt x="221" y="67"/>
                    <a:pt x="221" y="67"/>
                    <a:pt x="220" y="68"/>
                  </a:cubicBezTo>
                  <a:cubicBezTo>
                    <a:pt x="220" y="68"/>
                    <a:pt x="217" y="68"/>
                    <a:pt x="216" y="67"/>
                  </a:cubicBezTo>
                  <a:cubicBezTo>
                    <a:pt x="215" y="66"/>
                    <a:pt x="216" y="66"/>
                    <a:pt x="216" y="66"/>
                  </a:cubicBezTo>
                  <a:cubicBezTo>
                    <a:pt x="216" y="66"/>
                    <a:pt x="216" y="65"/>
                    <a:pt x="216" y="64"/>
                  </a:cubicBezTo>
                  <a:cubicBezTo>
                    <a:pt x="217" y="62"/>
                    <a:pt x="216" y="64"/>
                    <a:pt x="216" y="63"/>
                  </a:cubicBezTo>
                  <a:cubicBezTo>
                    <a:pt x="215" y="63"/>
                    <a:pt x="216" y="63"/>
                    <a:pt x="214" y="64"/>
                  </a:cubicBezTo>
                  <a:cubicBezTo>
                    <a:pt x="213" y="64"/>
                    <a:pt x="212" y="66"/>
                    <a:pt x="212" y="66"/>
                  </a:cubicBezTo>
                  <a:cubicBezTo>
                    <a:pt x="210" y="65"/>
                    <a:pt x="210" y="65"/>
                    <a:pt x="208" y="65"/>
                  </a:cubicBezTo>
                  <a:cubicBezTo>
                    <a:pt x="207" y="65"/>
                    <a:pt x="207" y="65"/>
                    <a:pt x="207" y="64"/>
                  </a:cubicBezTo>
                  <a:cubicBezTo>
                    <a:pt x="207" y="64"/>
                    <a:pt x="207" y="64"/>
                    <a:pt x="207" y="63"/>
                  </a:cubicBezTo>
                  <a:cubicBezTo>
                    <a:pt x="207" y="62"/>
                    <a:pt x="207" y="63"/>
                    <a:pt x="207" y="60"/>
                  </a:cubicBezTo>
                  <a:cubicBezTo>
                    <a:pt x="208" y="57"/>
                    <a:pt x="207" y="60"/>
                    <a:pt x="206" y="60"/>
                  </a:cubicBezTo>
                  <a:cubicBezTo>
                    <a:pt x="204" y="60"/>
                    <a:pt x="206" y="60"/>
                    <a:pt x="204" y="60"/>
                  </a:cubicBezTo>
                  <a:cubicBezTo>
                    <a:pt x="203" y="60"/>
                    <a:pt x="203" y="61"/>
                    <a:pt x="203" y="61"/>
                  </a:cubicBezTo>
                  <a:cubicBezTo>
                    <a:pt x="202" y="61"/>
                    <a:pt x="202" y="61"/>
                    <a:pt x="201" y="62"/>
                  </a:cubicBezTo>
                  <a:cubicBezTo>
                    <a:pt x="200" y="62"/>
                    <a:pt x="200" y="62"/>
                    <a:pt x="199" y="63"/>
                  </a:cubicBezTo>
                  <a:cubicBezTo>
                    <a:pt x="198" y="63"/>
                    <a:pt x="197" y="63"/>
                    <a:pt x="196" y="63"/>
                  </a:cubicBezTo>
                  <a:cubicBezTo>
                    <a:pt x="196" y="63"/>
                    <a:pt x="193" y="63"/>
                    <a:pt x="192" y="63"/>
                  </a:cubicBezTo>
                  <a:cubicBezTo>
                    <a:pt x="191" y="62"/>
                    <a:pt x="189" y="63"/>
                    <a:pt x="187" y="63"/>
                  </a:cubicBezTo>
                  <a:cubicBezTo>
                    <a:pt x="185" y="62"/>
                    <a:pt x="186" y="63"/>
                    <a:pt x="184" y="63"/>
                  </a:cubicBezTo>
                  <a:cubicBezTo>
                    <a:pt x="183" y="63"/>
                    <a:pt x="184" y="63"/>
                    <a:pt x="183" y="64"/>
                  </a:cubicBezTo>
                  <a:cubicBezTo>
                    <a:pt x="182" y="64"/>
                    <a:pt x="181" y="65"/>
                    <a:pt x="180" y="66"/>
                  </a:cubicBezTo>
                  <a:cubicBezTo>
                    <a:pt x="179" y="66"/>
                    <a:pt x="177" y="67"/>
                    <a:pt x="177" y="67"/>
                  </a:cubicBezTo>
                  <a:cubicBezTo>
                    <a:pt x="176" y="68"/>
                    <a:pt x="176" y="68"/>
                    <a:pt x="175" y="70"/>
                  </a:cubicBezTo>
                  <a:cubicBezTo>
                    <a:pt x="174" y="71"/>
                    <a:pt x="173" y="72"/>
                    <a:pt x="172" y="74"/>
                  </a:cubicBezTo>
                  <a:cubicBezTo>
                    <a:pt x="172" y="75"/>
                    <a:pt x="172" y="76"/>
                    <a:pt x="172" y="78"/>
                  </a:cubicBezTo>
                  <a:cubicBezTo>
                    <a:pt x="172" y="78"/>
                    <a:pt x="175" y="80"/>
                    <a:pt x="179" y="79"/>
                  </a:cubicBezTo>
                  <a:cubicBezTo>
                    <a:pt x="183" y="79"/>
                    <a:pt x="179" y="79"/>
                    <a:pt x="182" y="78"/>
                  </a:cubicBezTo>
                  <a:cubicBezTo>
                    <a:pt x="186" y="78"/>
                    <a:pt x="182" y="78"/>
                    <a:pt x="186" y="78"/>
                  </a:cubicBezTo>
                  <a:cubicBezTo>
                    <a:pt x="189" y="77"/>
                    <a:pt x="186" y="78"/>
                    <a:pt x="189" y="77"/>
                  </a:cubicBezTo>
                  <a:cubicBezTo>
                    <a:pt x="192" y="77"/>
                    <a:pt x="189" y="77"/>
                    <a:pt x="190" y="77"/>
                  </a:cubicBezTo>
                  <a:cubicBezTo>
                    <a:pt x="191" y="77"/>
                    <a:pt x="194" y="79"/>
                    <a:pt x="194" y="79"/>
                  </a:cubicBezTo>
                  <a:cubicBezTo>
                    <a:pt x="194" y="79"/>
                    <a:pt x="197" y="79"/>
                    <a:pt x="199" y="79"/>
                  </a:cubicBezTo>
                  <a:cubicBezTo>
                    <a:pt x="202" y="78"/>
                    <a:pt x="199" y="79"/>
                    <a:pt x="201" y="79"/>
                  </a:cubicBezTo>
                  <a:cubicBezTo>
                    <a:pt x="203" y="78"/>
                    <a:pt x="203" y="78"/>
                    <a:pt x="205" y="78"/>
                  </a:cubicBezTo>
                  <a:cubicBezTo>
                    <a:pt x="207" y="77"/>
                    <a:pt x="208" y="77"/>
                    <a:pt x="211" y="76"/>
                  </a:cubicBezTo>
                  <a:cubicBezTo>
                    <a:pt x="214" y="76"/>
                    <a:pt x="216" y="76"/>
                    <a:pt x="216" y="76"/>
                  </a:cubicBezTo>
                  <a:cubicBezTo>
                    <a:pt x="216" y="76"/>
                    <a:pt x="216" y="76"/>
                    <a:pt x="216" y="77"/>
                  </a:cubicBezTo>
                  <a:cubicBezTo>
                    <a:pt x="216" y="78"/>
                    <a:pt x="215" y="79"/>
                    <a:pt x="214" y="80"/>
                  </a:cubicBezTo>
                  <a:cubicBezTo>
                    <a:pt x="213" y="80"/>
                    <a:pt x="213" y="80"/>
                    <a:pt x="212" y="80"/>
                  </a:cubicBezTo>
                  <a:cubicBezTo>
                    <a:pt x="212" y="80"/>
                    <a:pt x="204" y="82"/>
                    <a:pt x="203" y="82"/>
                  </a:cubicBezTo>
                  <a:cubicBezTo>
                    <a:pt x="202" y="82"/>
                    <a:pt x="201" y="83"/>
                    <a:pt x="201" y="83"/>
                  </a:cubicBezTo>
                  <a:cubicBezTo>
                    <a:pt x="201" y="83"/>
                    <a:pt x="201" y="84"/>
                    <a:pt x="201" y="84"/>
                  </a:cubicBezTo>
                  <a:cubicBezTo>
                    <a:pt x="202" y="85"/>
                    <a:pt x="202" y="86"/>
                    <a:pt x="203" y="86"/>
                  </a:cubicBezTo>
                  <a:cubicBezTo>
                    <a:pt x="206" y="86"/>
                    <a:pt x="207" y="87"/>
                    <a:pt x="210" y="87"/>
                  </a:cubicBezTo>
                  <a:cubicBezTo>
                    <a:pt x="212" y="87"/>
                    <a:pt x="213" y="88"/>
                    <a:pt x="215" y="88"/>
                  </a:cubicBezTo>
                  <a:cubicBezTo>
                    <a:pt x="217" y="88"/>
                    <a:pt x="218" y="87"/>
                    <a:pt x="220" y="87"/>
                  </a:cubicBezTo>
                  <a:cubicBezTo>
                    <a:pt x="223" y="87"/>
                    <a:pt x="224" y="87"/>
                    <a:pt x="227" y="88"/>
                  </a:cubicBezTo>
                  <a:cubicBezTo>
                    <a:pt x="227" y="88"/>
                    <a:pt x="230" y="87"/>
                    <a:pt x="231" y="86"/>
                  </a:cubicBezTo>
                  <a:cubicBezTo>
                    <a:pt x="231" y="85"/>
                    <a:pt x="231" y="85"/>
                    <a:pt x="231" y="85"/>
                  </a:cubicBezTo>
                  <a:cubicBezTo>
                    <a:pt x="232" y="84"/>
                    <a:pt x="232" y="84"/>
                    <a:pt x="232" y="84"/>
                  </a:cubicBezTo>
                  <a:cubicBezTo>
                    <a:pt x="234" y="84"/>
                    <a:pt x="234" y="83"/>
                    <a:pt x="235" y="83"/>
                  </a:cubicBezTo>
                  <a:lnTo>
                    <a:pt x="234" y="82"/>
                  </a:lnTo>
                  <a:close/>
                  <a:moveTo>
                    <a:pt x="346" y="50"/>
                  </a:moveTo>
                  <a:cubicBezTo>
                    <a:pt x="345" y="51"/>
                    <a:pt x="345" y="51"/>
                    <a:pt x="344" y="51"/>
                  </a:cubicBezTo>
                  <a:cubicBezTo>
                    <a:pt x="343" y="52"/>
                    <a:pt x="343" y="52"/>
                    <a:pt x="342" y="52"/>
                  </a:cubicBezTo>
                  <a:cubicBezTo>
                    <a:pt x="340" y="52"/>
                    <a:pt x="339" y="52"/>
                    <a:pt x="337" y="51"/>
                  </a:cubicBezTo>
                  <a:cubicBezTo>
                    <a:pt x="335" y="51"/>
                    <a:pt x="334" y="51"/>
                    <a:pt x="332" y="51"/>
                  </a:cubicBezTo>
                  <a:cubicBezTo>
                    <a:pt x="332" y="51"/>
                    <a:pt x="331" y="49"/>
                    <a:pt x="329" y="50"/>
                  </a:cubicBezTo>
                  <a:cubicBezTo>
                    <a:pt x="326" y="50"/>
                    <a:pt x="323" y="50"/>
                    <a:pt x="322" y="51"/>
                  </a:cubicBezTo>
                  <a:cubicBezTo>
                    <a:pt x="321" y="51"/>
                    <a:pt x="320" y="52"/>
                    <a:pt x="319" y="52"/>
                  </a:cubicBezTo>
                  <a:cubicBezTo>
                    <a:pt x="317" y="52"/>
                    <a:pt x="316" y="52"/>
                    <a:pt x="314" y="53"/>
                  </a:cubicBezTo>
                  <a:cubicBezTo>
                    <a:pt x="313" y="53"/>
                    <a:pt x="314" y="50"/>
                    <a:pt x="313" y="53"/>
                  </a:cubicBezTo>
                  <a:cubicBezTo>
                    <a:pt x="312" y="56"/>
                    <a:pt x="314" y="55"/>
                    <a:pt x="312" y="56"/>
                  </a:cubicBezTo>
                  <a:cubicBezTo>
                    <a:pt x="311" y="58"/>
                    <a:pt x="311" y="57"/>
                    <a:pt x="309" y="58"/>
                  </a:cubicBezTo>
                  <a:cubicBezTo>
                    <a:pt x="307" y="59"/>
                    <a:pt x="308" y="57"/>
                    <a:pt x="307" y="59"/>
                  </a:cubicBezTo>
                  <a:cubicBezTo>
                    <a:pt x="306" y="61"/>
                    <a:pt x="305" y="60"/>
                    <a:pt x="306" y="61"/>
                  </a:cubicBezTo>
                  <a:cubicBezTo>
                    <a:pt x="306" y="63"/>
                    <a:pt x="308" y="61"/>
                    <a:pt x="308" y="63"/>
                  </a:cubicBezTo>
                  <a:cubicBezTo>
                    <a:pt x="309" y="65"/>
                    <a:pt x="306" y="63"/>
                    <a:pt x="309" y="65"/>
                  </a:cubicBezTo>
                  <a:cubicBezTo>
                    <a:pt x="312" y="68"/>
                    <a:pt x="313" y="67"/>
                    <a:pt x="314" y="68"/>
                  </a:cubicBezTo>
                  <a:cubicBezTo>
                    <a:pt x="315" y="69"/>
                    <a:pt x="313" y="67"/>
                    <a:pt x="315" y="69"/>
                  </a:cubicBezTo>
                  <a:cubicBezTo>
                    <a:pt x="317" y="72"/>
                    <a:pt x="314" y="71"/>
                    <a:pt x="317" y="72"/>
                  </a:cubicBezTo>
                  <a:cubicBezTo>
                    <a:pt x="320" y="73"/>
                    <a:pt x="319" y="73"/>
                    <a:pt x="321" y="73"/>
                  </a:cubicBezTo>
                  <a:cubicBezTo>
                    <a:pt x="324" y="73"/>
                    <a:pt x="329" y="73"/>
                    <a:pt x="329" y="73"/>
                  </a:cubicBezTo>
                  <a:cubicBezTo>
                    <a:pt x="332" y="73"/>
                    <a:pt x="334" y="72"/>
                    <a:pt x="337" y="72"/>
                  </a:cubicBezTo>
                  <a:cubicBezTo>
                    <a:pt x="337" y="72"/>
                    <a:pt x="338" y="73"/>
                    <a:pt x="339" y="74"/>
                  </a:cubicBezTo>
                  <a:cubicBezTo>
                    <a:pt x="340" y="75"/>
                    <a:pt x="344" y="74"/>
                    <a:pt x="344" y="74"/>
                  </a:cubicBezTo>
                  <a:cubicBezTo>
                    <a:pt x="348" y="74"/>
                    <a:pt x="350" y="73"/>
                    <a:pt x="353" y="73"/>
                  </a:cubicBezTo>
                  <a:cubicBezTo>
                    <a:pt x="353" y="73"/>
                    <a:pt x="355" y="73"/>
                    <a:pt x="356" y="74"/>
                  </a:cubicBezTo>
                  <a:cubicBezTo>
                    <a:pt x="356" y="75"/>
                    <a:pt x="358" y="76"/>
                    <a:pt x="358" y="76"/>
                  </a:cubicBezTo>
                  <a:cubicBezTo>
                    <a:pt x="359" y="76"/>
                    <a:pt x="359" y="76"/>
                    <a:pt x="360" y="76"/>
                  </a:cubicBezTo>
                  <a:cubicBezTo>
                    <a:pt x="361" y="77"/>
                    <a:pt x="362" y="77"/>
                    <a:pt x="363" y="77"/>
                  </a:cubicBezTo>
                  <a:cubicBezTo>
                    <a:pt x="364" y="78"/>
                    <a:pt x="364" y="78"/>
                    <a:pt x="365" y="78"/>
                  </a:cubicBezTo>
                  <a:cubicBezTo>
                    <a:pt x="365" y="78"/>
                    <a:pt x="367" y="78"/>
                    <a:pt x="367" y="79"/>
                  </a:cubicBezTo>
                  <a:cubicBezTo>
                    <a:pt x="368" y="80"/>
                    <a:pt x="368" y="80"/>
                    <a:pt x="368" y="80"/>
                  </a:cubicBezTo>
                  <a:cubicBezTo>
                    <a:pt x="368" y="80"/>
                    <a:pt x="366" y="81"/>
                    <a:pt x="367" y="82"/>
                  </a:cubicBezTo>
                  <a:cubicBezTo>
                    <a:pt x="367" y="83"/>
                    <a:pt x="372" y="84"/>
                    <a:pt x="372" y="84"/>
                  </a:cubicBezTo>
                  <a:cubicBezTo>
                    <a:pt x="372" y="84"/>
                    <a:pt x="375" y="84"/>
                    <a:pt x="375" y="85"/>
                  </a:cubicBezTo>
                  <a:cubicBezTo>
                    <a:pt x="376" y="85"/>
                    <a:pt x="377" y="83"/>
                    <a:pt x="376" y="85"/>
                  </a:cubicBezTo>
                  <a:cubicBezTo>
                    <a:pt x="375" y="88"/>
                    <a:pt x="375" y="88"/>
                    <a:pt x="375" y="88"/>
                  </a:cubicBezTo>
                  <a:cubicBezTo>
                    <a:pt x="375" y="89"/>
                    <a:pt x="375" y="89"/>
                    <a:pt x="374" y="90"/>
                  </a:cubicBezTo>
                  <a:cubicBezTo>
                    <a:pt x="374" y="93"/>
                    <a:pt x="372" y="90"/>
                    <a:pt x="374" y="93"/>
                  </a:cubicBezTo>
                  <a:cubicBezTo>
                    <a:pt x="376" y="95"/>
                    <a:pt x="380" y="93"/>
                    <a:pt x="376" y="95"/>
                  </a:cubicBezTo>
                  <a:cubicBezTo>
                    <a:pt x="371" y="96"/>
                    <a:pt x="371" y="96"/>
                    <a:pt x="371" y="97"/>
                  </a:cubicBezTo>
                  <a:cubicBezTo>
                    <a:pt x="370" y="98"/>
                    <a:pt x="367" y="96"/>
                    <a:pt x="370" y="98"/>
                  </a:cubicBezTo>
                  <a:cubicBezTo>
                    <a:pt x="372" y="100"/>
                    <a:pt x="374" y="100"/>
                    <a:pt x="374" y="100"/>
                  </a:cubicBezTo>
                  <a:cubicBezTo>
                    <a:pt x="373" y="102"/>
                    <a:pt x="373" y="102"/>
                    <a:pt x="371" y="103"/>
                  </a:cubicBezTo>
                  <a:cubicBezTo>
                    <a:pt x="369" y="103"/>
                    <a:pt x="373" y="103"/>
                    <a:pt x="369" y="103"/>
                  </a:cubicBezTo>
                  <a:cubicBezTo>
                    <a:pt x="366" y="103"/>
                    <a:pt x="362" y="103"/>
                    <a:pt x="361" y="103"/>
                  </a:cubicBezTo>
                  <a:cubicBezTo>
                    <a:pt x="359" y="104"/>
                    <a:pt x="359" y="104"/>
                    <a:pt x="359" y="104"/>
                  </a:cubicBezTo>
                  <a:cubicBezTo>
                    <a:pt x="359" y="104"/>
                    <a:pt x="359" y="105"/>
                    <a:pt x="359" y="106"/>
                  </a:cubicBezTo>
                  <a:cubicBezTo>
                    <a:pt x="358" y="107"/>
                    <a:pt x="358" y="107"/>
                    <a:pt x="358" y="107"/>
                  </a:cubicBezTo>
                  <a:cubicBezTo>
                    <a:pt x="358" y="107"/>
                    <a:pt x="356" y="106"/>
                    <a:pt x="359" y="108"/>
                  </a:cubicBezTo>
                  <a:cubicBezTo>
                    <a:pt x="361" y="111"/>
                    <a:pt x="364" y="111"/>
                    <a:pt x="364" y="111"/>
                  </a:cubicBezTo>
                  <a:cubicBezTo>
                    <a:pt x="365" y="111"/>
                    <a:pt x="366" y="111"/>
                    <a:pt x="367" y="111"/>
                  </a:cubicBezTo>
                  <a:cubicBezTo>
                    <a:pt x="370" y="110"/>
                    <a:pt x="371" y="110"/>
                    <a:pt x="374" y="110"/>
                  </a:cubicBezTo>
                  <a:cubicBezTo>
                    <a:pt x="375" y="110"/>
                    <a:pt x="376" y="110"/>
                    <a:pt x="377" y="110"/>
                  </a:cubicBezTo>
                  <a:cubicBezTo>
                    <a:pt x="377" y="110"/>
                    <a:pt x="381" y="108"/>
                    <a:pt x="381" y="109"/>
                  </a:cubicBezTo>
                  <a:cubicBezTo>
                    <a:pt x="380" y="111"/>
                    <a:pt x="379" y="111"/>
                    <a:pt x="379" y="112"/>
                  </a:cubicBezTo>
                  <a:cubicBezTo>
                    <a:pt x="380" y="113"/>
                    <a:pt x="379" y="114"/>
                    <a:pt x="382" y="115"/>
                  </a:cubicBezTo>
                  <a:cubicBezTo>
                    <a:pt x="385" y="116"/>
                    <a:pt x="387" y="116"/>
                    <a:pt x="387" y="117"/>
                  </a:cubicBezTo>
                  <a:cubicBezTo>
                    <a:pt x="387" y="118"/>
                    <a:pt x="386" y="116"/>
                    <a:pt x="387" y="118"/>
                  </a:cubicBezTo>
                  <a:cubicBezTo>
                    <a:pt x="388" y="119"/>
                    <a:pt x="384" y="119"/>
                    <a:pt x="388" y="119"/>
                  </a:cubicBezTo>
                  <a:cubicBezTo>
                    <a:pt x="392" y="119"/>
                    <a:pt x="396" y="120"/>
                    <a:pt x="396" y="120"/>
                  </a:cubicBezTo>
                  <a:cubicBezTo>
                    <a:pt x="399" y="119"/>
                    <a:pt x="408" y="120"/>
                    <a:pt x="408" y="120"/>
                  </a:cubicBezTo>
                  <a:cubicBezTo>
                    <a:pt x="408" y="120"/>
                    <a:pt x="401" y="116"/>
                    <a:pt x="399" y="116"/>
                  </a:cubicBezTo>
                  <a:cubicBezTo>
                    <a:pt x="397" y="116"/>
                    <a:pt x="396" y="115"/>
                    <a:pt x="394" y="115"/>
                  </a:cubicBezTo>
                  <a:cubicBezTo>
                    <a:pt x="393" y="114"/>
                    <a:pt x="395" y="113"/>
                    <a:pt x="395" y="113"/>
                  </a:cubicBezTo>
                  <a:cubicBezTo>
                    <a:pt x="396" y="113"/>
                    <a:pt x="396" y="113"/>
                    <a:pt x="397" y="112"/>
                  </a:cubicBezTo>
                  <a:cubicBezTo>
                    <a:pt x="398" y="112"/>
                    <a:pt x="398" y="112"/>
                    <a:pt x="399" y="111"/>
                  </a:cubicBezTo>
                  <a:cubicBezTo>
                    <a:pt x="399" y="111"/>
                    <a:pt x="401" y="111"/>
                    <a:pt x="402" y="111"/>
                  </a:cubicBezTo>
                  <a:cubicBezTo>
                    <a:pt x="403" y="112"/>
                    <a:pt x="407" y="112"/>
                    <a:pt x="407" y="112"/>
                  </a:cubicBezTo>
                  <a:cubicBezTo>
                    <a:pt x="407" y="113"/>
                    <a:pt x="409" y="114"/>
                    <a:pt x="409" y="114"/>
                  </a:cubicBezTo>
                  <a:cubicBezTo>
                    <a:pt x="409" y="114"/>
                    <a:pt x="417" y="112"/>
                    <a:pt x="414" y="112"/>
                  </a:cubicBezTo>
                  <a:cubicBezTo>
                    <a:pt x="411" y="112"/>
                    <a:pt x="408" y="111"/>
                    <a:pt x="408" y="111"/>
                  </a:cubicBezTo>
                  <a:cubicBezTo>
                    <a:pt x="408" y="111"/>
                    <a:pt x="407" y="107"/>
                    <a:pt x="404" y="107"/>
                  </a:cubicBezTo>
                  <a:cubicBezTo>
                    <a:pt x="402" y="107"/>
                    <a:pt x="399" y="107"/>
                    <a:pt x="399" y="107"/>
                  </a:cubicBezTo>
                  <a:cubicBezTo>
                    <a:pt x="399" y="107"/>
                    <a:pt x="398" y="106"/>
                    <a:pt x="396" y="106"/>
                  </a:cubicBezTo>
                  <a:cubicBezTo>
                    <a:pt x="395" y="106"/>
                    <a:pt x="394" y="105"/>
                    <a:pt x="394" y="105"/>
                  </a:cubicBezTo>
                  <a:cubicBezTo>
                    <a:pt x="394" y="105"/>
                    <a:pt x="397" y="104"/>
                    <a:pt x="397" y="103"/>
                  </a:cubicBezTo>
                  <a:cubicBezTo>
                    <a:pt x="397" y="102"/>
                    <a:pt x="400" y="100"/>
                    <a:pt x="400" y="100"/>
                  </a:cubicBezTo>
                  <a:cubicBezTo>
                    <a:pt x="403" y="102"/>
                    <a:pt x="399" y="100"/>
                    <a:pt x="403" y="102"/>
                  </a:cubicBezTo>
                  <a:cubicBezTo>
                    <a:pt x="407" y="104"/>
                    <a:pt x="408" y="104"/>
                    <a:pt x="410" y="105"/>
                  </a:cubicBezTo>
                  <a:cubicBezTo>
                    <a:pt x="412" y="106"/>
                    <a:pt x="410" y="105"/>
                    <a:pt x="412" y="106"/>
                  </a:cubicBezTo>
                  <a:cubicBezTo>
                    <a:pt x="414" y="107"/>
                    <a:pt x="414" y="107"/>
                    <a:pt x="414" y="107"/>
                  </a:cubicBezTo>
                  <a:cubicBezTo>
                    <a:pt x="416" y="107"/>
                    <a:pt x="417" y="107"/>
                    <a:pt x="420" y="107"/>
                  </a:cubicBezTo>
                  <a:cubicBezTo>
                    <a:pt x="420" y="106"/>
                    <a:pt x="420" y="106"/>
                    <a:pt x="420" y="105"/>
                  </a:cubicBezTo>
                  <a:cubicBezTo>
                    <a:pt x="421" y="105"/>
                    <a:pt x="422" y="104"/>
                    <a:pt x="424" y="104"/>
                  </a:cubicBezTo>
                  <a:cubicBezTo>
                    <a:pt x="424" y="103"/>
                    <a:pt x="424" y="103"/>
                    <a:pt x="425" y="102"/>
                  </a:cubicBezTo>
                  <a:cubicBezTo>
                    <a:pt x="424" y="102"/>
                    <a:pt x="424" y="101"/>
                    <a:pt x="423" y="101"/>
                  </a:cubicBezTo>
                  <a:cubicBezTo>
                    <a:pt x="423" y="100"/>
                    <a:pt x="423" y="99"/>
                    <a:pt x="422" y="99"/>
                  </a:cubicBezTo>
                  <a:cubicBezTo>
                    <a:pt x="419" y="98"/>
                    <a:pt x="418" y="97"/>
                    <a:pt x="416" y="98"/>
                  </a:cubicBezTo>
                  <a:cubicBezTo>
                    <a:pt x="413" y="99"/>
                    <a:pt x="409" y="99"/>
                    <a:pt x="409" y="99"/>
                  </a:cubicBezTo>
                  <a:cubicBezTo>
                    <a:pt x="408" y="98"/>
                    <a:pt x="408" y="97"/>
                    <a:pt x="407" y="96"/>
                  </a:cubicBezTo>
                  <a:cubicBezTo>
                    <a:pt x="408" y="96"/>
                    <a:pt x="408" y="95"/>
                    <a:pt x="408" y="95"/>
                  </a:cubicBezTo>
                  <a:cubicBezTo>
                    <a:pt x="408" y="95"/>
                    <a:pt x="408" y="91"/>
                    <a:pt x="405" y="92"/>
                  </a:cubicBezTo>
                  <a:cubicBezTo>
                    <a:pt x="403" y="93"/>
                    <a:pt x="403" y="93"/>
                    <a:pt x="403" y="93"/>
                  </a:cubicBezTo>
                  <a:cubicBezTo>
                    <a:pt x="401" y="92"/>
                    <a:pt x="401" y="92"/>
                    <a:pt x="399" y="91"/>
                  </a:cubicBezTo>
                  <a:cubicBezTo>
                    <a:pt x="398" y="90"/>
                    <a:pt x="397" y="90"/>
                    <a:pt x="396" y="88"/>
                  </a:cubicBezTo>
                  <a:cubicBezTo>
                    <a:pt x="396" y="87"/>
                    <a:pt x="396" y="87"/>
                    <a:pt x="397" y="86"/>
                  </a:cubicBezTo>
                  <a:cubicBezTo>
                    <a:pt x="397" y="85"/>
                    <a:pt x="398" y="85"/>
                    <a:pt x="398" y="84"/>
                  </a:cubicBezTo>
                  <a:cubicBezTo>
                    <a:pt x="397" y="82"/>
                    <a:pt x="397" y="81"/>
                    <a:pt x="396" y="80"/>
                  </a:cubicBezTo>
                  <a:cubicBezTo>
                    <a:pt x="396" y="79"/>
                    <a:pt x="396" y="79"/>
                    <a:pt x="395" y="78"/>
                  </a:cubicBezTo>
                  <a:cubicBezTo>
                    <a:pt x="394" y="78"/>
                    <a:pt x="394" y="77"/>
                    <a:pt x="393" y="77"/>
                  </a:cubicBezTo>
                  <a:cubicBezTo>
                    <a:pt x="392" y="76"/>
                    <a:pt x="392" y="76"/>
                    <a:pt x="391" y="75"/>
                  </a:cubicBezTo>
                  <a:cubicBezTo>
                    <a:pt x="391" y="75"/>
                    <a:pt x="391" y="75"/>
                    <a:pt x="389" y="74"/>
                  </a:cubicBezTo>
                  <a:cubicBezTo>
                    <a:pt x="387" y="74"/>
                    <a:pt x="387" y="74"/>
                    <a:pt x="387" y="74"/>
                  </a:cubicBezTo>
                  <a:cubicBezTo>
                    <a:pt x="386" y="73"/>
                    <a:pt x="385" y="73"/>
                    <a:pt x="384" y="72"/>
                  </a:cubicBezTo>
                  <a:cubicBezTo>
                    <a:pt x="384" y="72"/>
                    <a:pt x="384" y="72"/>
                    <a:pt x="383" y="72"/>
                  </a:cubicBezTo>
                  <a:cubicBezTo>
                    <a:pt x="381" y="71"/>
                    <a:pt x="378" y="70"/>
                    <a:pt x="378" y="70"/>
                  </a:cubicBezTo>
                  <a:cubicBezTo>
                    <a:pt x="378" y="69"/>
                    <a:pt x="378" y="69"/>
                    <a:pt x="377" y="68"/>
                  </a:cubicBezTo>
                  <a:cubicBezTo>
                    <a:pt x="376" y="67"/>
                    <a:pt x="373" y="66"/>
                    <a:pt x="373" y="66"/>
                  </a:cubicBezTo>
                  <a:cubicBezTo>
                    <a:pt x="373" y="66"/>
                    <a:pt x="374" y="66"/>
                    <a:pt x="371" y="65"/>
                  </a:cubicBezTo>
                  <a:cubicBezTo>
                    <a:pt x="368" y="64"/>
                    <a:pt x="368" y="64"/>
                    <a:pt x="366" y="64"/>
                  </a:cubicBezTo>
                  <a:cubicBezTo>
                    <a:pt x="364" y="65"/>
                    <a:pt x="364" y="65"/>
                    <a:pt x="364" y="65"/>
                  </a:cubicBezTo>
                  <a:cubicBezTo>
                    <a:pt x="364" y="64"/>
                    <a:pt x="364" y="63"/>
                    <a:pt x="364" y="62"/>
                  </a:cubicBezTo>
                  <a:cubicBezTo>
                    <a:pt x="365" y="61"/>
                    <a:pt x="365" y="61"/>
                    <a:pt x="366" y="60"/>
                  </a:cubicBezTo>
                  <a:cubicBezTo>
                    <a:pt x="362" y="60"/>
                    <a:pt x="366" y="60"/>
                    <a:pt x="362" y="60"/>
                  </a:cubicBezTo>
                  <a:cubicBezTo>
                    <a:pt x="358" y="60"/>
                    <a:pt x="359" y="59"/>
                    <a:pt x="356" y="60"/>
                  </a:cubicBezTo>
                  <a:cubicBezTo>
                    <a:pt x="353" y="60"/>
                    <a:pt x="353" y="60"/>
                    <a:pt x="353" y="60"/>
                  </a:cubicBezTo>
                  <a:cubicBezTo>
                    <a:pt x="352" y="58"/>
                    <a:pt x="352" y="58"/>
                    <a:pt x="352" y="56"/>
                  </a:cubicBezTo>
                  <a:cubicBezTo>
                    <a:pt x="353" y="55"/>
                    <a:pt x="353" y="55"/>
                    <a:pt x="354" y="54"/>
                  </a:cubicBezTo>
                  <a:cubicBezTo>
                    <a:pt x="354" y="53"/>
                    <a:pt x="354" y="53"/>
                    <a:pt x="354" y="52"/>
                  </a:cubicBezTo>
                  <a:cubicBezTo>
                    <a:pt x="353" y="52"/>
                    <a:pt x="353" y="52"/>
                    <a:pt x="352" y="52"/>
                  </a:cubicBezTo>
                  <a:cubicBezTo>
                    <a:pt x="350" y="51"/>
                    <a:pt x="349" y="51"/>
                    <a:pt x="346" y="50"/>
                  </a:cubicBezTo>
                  <a:close/>
                  <a:moveTo>
                    <a:pt x="400" y="13"/>
                  </a:moveTo>
                  <a:cubicBezTo>
                    <a:pt x="399" y="13"/>
                    <a:pt x="399" y="13"/>
                    <a:pt x="398" y="12"/>
                  </a:cubicBezTo>
                  <a:cubicBezTo>
                    <a:pt x="397" y="12"/>
                    <a:pt x="397" y="12"/>
                    <a:pt x="396" y="11"/>
                  </a:cubicBezTo>
                  <a:cubicBezTo>
                    <a:pt x="395" y="11"/>
                    <a:pt x="395" y="11"/>
                    <a:pt x="395" y="11"/>
                  </a:cubicBezTo>
                  <a:cubicBezTo>
                    <a:pt x="394" y="11"/>
                    <a:pt x="394" y="11"/>
                    <a:pt x="394" y="11"/>
                  </a:cubicBezTo>
                  <a:cubicBezTo>
                    <a:pt x="394" y="11"/>
                    <a:pt x="394" y="11"/>
                    <a:pt x="393" y="11"/>
                  </a:cubicBezTo>
                  <a:cubicBezTo>
                    <a:pt x="393" y="11"/>
                    <a:pt x="393" y="11"/>
                    <a:pt x="393" y="11"/>
                  </a:cubicBezTo>
                  <a:cubicBezTo>
                    <a:pt x="392" y="11"/>
                    <a:pt x="392" y="10"/>
                    <a:pt x="392" y="10"/>
                  </a:cubicBezTo>
                  <a:cubicBezTo>
                    <a:pt x="391" y="10"/>
                    <a:pt x="391" y="10"/>
                    <a:pt x="391" y="10"/>
                  </a:cubicBezTo>
                  <a:cubicBezTo>
                    <a:pt x="391" y="10"/>
                    <a:pt x="389" y="10"/>
                    <a:pt x="388" y="9"/>
                  </a:cubicBezTo>
                  <a:cubicBezTo>
                    <a:pt x="388" y="9"/>
                    <a:pt x="388" y="9"/>
                    <a:pt x="387" y="9"/>
                  </a:cubicBezTo>
                  <a:cubicBezTo>
                    <a:pt x="387" y="9"/>
                    <a:pt x="387" y="9"/>
                    <a:pt x="386" y="9"/>
                  </a:cubicBezTo>
                  <a:cubicBezTo>
                    <a:pt x="386" y="9"/>
                    <a:pt x="385" y="9"/>
                    <a:pt x="384" y="8"/>
                  </a:cubicBezTo>
                  <a:cubicBezTo>
                    <a:pt x="383" y="7"/>
                    <a:pt x="383" y="8"/>
                    <a:pt x="383" y="8"/>
                  </a:cubicBezTo>
                  <a:cubicBezTo>
                    <a:pt x="383" y="8"/>
                    <a:pt x="383" y="8"/>
                    <a:pt x="383" y="8"/>
                  </a:cubicBezTo>
                  <a:cubicBezTo>
                    <a:pt x="383" y="8"/>
                    <a:pt x="382" y="8"/>
                    <a:pt x="382" y="8"/>
                  </a:cubicBezTo>
                  <a:cubicBezTo>
                    <a:pt x="382" y="8"/>
                    <a:pt x="380" y="7"/>
                    <a:pt x="379" y="6"/>
                  </a:cubicBezTo>
                  <a:cubicBezTo>
                    <a:pt x="377" y="5"/>
                    <a:pt x="379" y="6"/>
                    <a:pt x="379" y="6"/>
                  </a:cubicBezTo>
                  <a:cubicBezTo>
                    <a:pt x="379" y="6"/>
                    <a:pt x="379" y="6"/>
                    <a:pt x="378" y="6"/>
                  </a:cubicBezTo>
                  <a:cubicBezTo>
                    <a:pt x="378" y="6"/>
                    <a:pt x="378" y="7"/>
                    <a:pt x="378" y="7"/>
                  </a:cubicBezTo>
                  <a:cubicBezTo>
                    <a:pt x="378" y="7"/>
                    <a:pt x="378" y="7"/>
                    <a:pt x="377" y="7"/>
                  </a:cubicBezTo>
                  <a:cubicBezTo>
                    <a:pt x="377" y="6"/>
                    <a:pt x="376" y="6"/>
                    <a:pt x="375" y="6"/>
                  </a:cubicBezTo>
                  <a:cubicBezTo>
                    <a:pt x="375" y="6"/>
                    <a:pt x="375" y="6"/>
                    <a:pt x="375" y="6"/>
                  </a:cubicBezTo>
                  <a:cubicBezTo>
                    <a:pt x="374" y="5"/>
                    <a:pt x="374" y="5"/>
                    <a:pt x="374" y="5"/>
                  </a:cubicBezTo>
                  <a:cubicBezTo>
                    <a:pt x="373" y="5"/>
                    <a:pt x="373" y="5"/>
                    <a:pt x="373" y="6"/>
                  </a:cubicBezTo>
                  <a:cubicBezTo>
                    <a:pt x="372" y="5"/>
                    <a:pt x="372" y="5"/>
                    <a:pt x="371" y="4"/>
                  </a:cubicBezTo>
                  <a:cubicBezTo>
                    <a:pt x="371" y="4"/>
                    <a:pt x="371" y="4"/>
                    <a:pt x="371" y="4"/>
                  </a:cubicBezTo>
                  <a:cubicBezTo>
                    <a:pt x="370" y="4"/>
                    <a:pt x="370" y="4"/>
                    <a:pt x="369" y="3"/>
                  </a:cubicBezTo>
                  <a:cubicBezTo>
                    <a:pt x="369" y="4"/>
                    <a:pt x="369" y="4"/>
                    <a:pt x="369" y="4"/>
                  </a:cubicBezTo>
                  <a:cubicBezTo>
                    <a:pt x="369" y="4"/>
                    <a:pt x="367" y="4"/>
                    <a:pt x="367" y="3"/>
                  </a:cubicBezTo>
                  <a:cubicBezTo>
                    <a:pt x="366" y="3"/>
                    <a:pt x="366" y="3"/>
                    <a:pt x="366" y="3"/>
                  </a:cubicBezTo>
                  <a:cubicBezTo>
                    <a:pt x="366" y="3"/>
                    <a:pt x="366" y="3"/>
                    <a:pt x="366" y="4"/>
                  </a:cubicBezTo>
                  <a:cubicBezTo>
                    <a:pt x="367" y="4"/>
                    <a:pt x="367" y="4"/>
                    <a:pt x="367" y="5"/>
                  </a:cubicBezTo>
                  <a:cubicBezTo>
                    <a:pt x="367" y="5"/>
                    <a:pt x="366" y="5"/>
                    <a:pt x="365" y="4"/>
                  </a:cubicBezTo>
                  <a:cubicBezTo>
                    <a:pt x="365" y="4"/>
                    <a:pt x="364" y="4"/>
                    <a:pt x="364" y="4"/>
                  </a:cubicBezTo>
                  <a:cubicBezTo>
                    <a:pt x="364" y="4"/>
                    <a:pt x="364" y="4"/>
                    <a:pt x="363" y="4"/>
                  </a:cubicBezTo>
                  <a:cubicBezTo>
                    <a:pt x="363" y="4"/>
                    <a:pt x="363" y="4"/>
                    <a:pt x="363" y="4"/>
                  </a:cubicBezTo>
                  <a:cubicBezTo>
                    <a:pt x="363" y="5"/>
                    <a:pt x="363" y="5"/>
                    <a:pt x="363" y="6"/>
                  </a:cubicBezTo>
                  <a:cubicBezTo>
                    <a:pt x="362" y="5"/>
                    <a:pt x="362" y="5"/>
                    <a:pt x="361" y="5"/>
                  </a:cubicBezTo>
                  <a:cubicBezTo>
                    <a:pt x="360" y="4"/>
                    <a:pt x="360" y="4"/>
                    <a:pt x="359" y="4"/>
                  </a:cubicBezTo>
                  <a:cubicBezTo>
                    <a:pt x="359" y="4"/>
                    <a:pt x="358" y="4"/>
                    <a:pt x="358" y="4"/>
                  </a:cubicBezTo>
                  <a:cubicBezTo>
                    <a:pt x="358" y="4"/>
                    <a:pt x="357" y="3"/>
                    <a:pt x="357" y="3"/>
                  </a:cubicBezTo>
                  <a:cubicBezTo>
                    <a:pt x="356" y="3"/>
                    <a:pt x="356" y="3"/>
                    <a:pt x="356" y="3"/>
                  </a:cubicBezTo>
                  <a:cubicBezTo>
                    <a:pt x="355" y="3"/>
                    <a:pt x="355" y="3"/>
                    <a:pt x="354" y="3"/>
                  </a:cubicBezTo>
                  <a:cubicBezTo>
                    <a:pt x="353" y="3"/>
                    <a:pt x="353" y="3"/>
                    <a:pt x="352" y="4"/>
                  </a:cubicBezTo>
                  <a:cubicBezTo>
                    <a:pt x="352" y="3"/>
                    <a:pt x="352" y="3"/>
                    <a:pt x="351" y="3"/>
                  </a:cubicBezTo>
                  <a:cubicBezTo>
                    <a:pt x="351" y="2"/>
                    <a:pt x="351" y="2"/>
                    <a:pt x="351" y="2"/>
                  </a:cubicBezTo>
                  <a:cubicBezTo>
                    <a:pt x="350" y="2"/>
                    <a:pt x="350" y="2"/>
                    <a:pt x="350" y="3"/>
                  </a:cubicBezTo>
                  <a:cubicBezTo>
                    <a:pt x="349" y="2"/>
                    <a:pt x="349" y="2"/>
                    <a:pt x="348" y="2"/>
                  </a:cubicBezTo>
                  <a:cubicBezTo>
                    <a:pt x="347" y="2"/>
                    <a:pt x="347" y="2"/>
                    <a:pt x="347" y="2"/>
                  </a:cubicBezTo>
                  <a:cubicBezTo>
                    <a:pt x="346" y="2"/>
                    <a:pt x="345" y="2"/>
                    <a:pt x="344" y="2"/>
                  </a:cubicBezTo>
                  <a:cubicBezTo>
                    <a:pt x="344" y="2"/>
                    <a:pt x="341" y="3"/>
                    <a:pt x="340" y="3"/>
                  </a:cubicBezTo>
                  <a:cubicBezTo>
                    <a:pt x="339" y="3"/>
                    <a:pt x="335" y="4"/>
                    <a:pt x="333" y="4"/>
                  </a:cubicBezTo>
                  <a:cubicBezTo>
                    <a:pt x="330" y="4"/>
                    <a:pt x="328" y="4"/>
                    <a:pt x="327" y="4"/>
                  </a:cubicBezTo>
                  <a:cubicBezTo>
                    <a:pt x="326" y="4"/>
                    <a:pt x="325" y="3"/>
                    <a:pt x="321" y="2"/>
                  </a:cubicBezTo>
                  <a:cubicBezTo>
                    <a:pt x="320" y="3"/>
                    <a:pt x="319" y="4"/>
                    <a:pt x="317" y="5"/>
                  </a:cubicBezTo>
                  <a:cubicBezTo>
                    <a:pt x="316" y="5"/>
                    <a:pt x="315" y="6"/>
                    <a:pt x="314" y="6"/>
                  </a:cubicBezTo>
                  <a:cubicBezTo>
                    <a:pt x="314" y="6"/>
                    <a:pt x="311" y="6"/>
                    <a:pt x="306" y="5"/>
                  </a:cubicBezTo>
                  <a:cubicBezTo>
                    <a:pt x="301" y="5"/>
                    <a:pt x="305" y="5"/>
                    <a:pt x="304" y="6"/>
                  </a:cubicBezTo>
                  <a:cubicBezTo>
                    <a:pt x="302" y="6"/>
                    <a:pt x="300" y="7"/>
                    <a:pt x="300" y="7"/>
                  </a:cubicBezTo>
                  <a:cubicBezTo>
                    <a:pt x="299" y="8"/>
                    <a:pt x="298" y="8"/>
                    <a:pt x="297" y="9"/>
                  </a:cubicBezTo>
                  <a:cubicBezTo>
                    <a:pt x="297" y="9"/>
                    <a:pt x="297" y="8"/>
                    <a:pt x="296" y="9"/>
                  </a:cubicBezTo>
                  <a:cubicBezTo>
                    <a:pt x="295" y="9"/>
                    <a:pt x="286" y="10"/>
                    <a:pt x="286" y="10"/>
                  </a:cubicBezTo>
                  <a:cubicBezTo>
                    <a:pt x="286" y="10"/>
                    <a:pt x="284" y="10"/>
                    <a:pt x="283" y="11"/>
                  </a:cubicBezTo>
                  <a:cubicBezTo>
                    <a:pt x="282" y="11"/>
                    <a:pt x="285" y="15"/>
                    <a:pt x="285" y="15"/>
                  </a:cubicBezTo>
                  <a:cubicBezTo>
                    <a:pt x="285" y="16"/>
                    <a:pt x="285" y="18"/>
                    <a:pt x="285" y="18"/>
                  </a:cubicBezTo>
                  <a:cubicBezTo>
                    <a:pt x="288" y="20"/>
                    <a:pt x="289" y="20"/>
                    <a:pt x="291" y="21"/>
                  </a:cubicBezTo>
                  <a:cubicBezTo>
                    <a:pt x="292" y="21"/>
                    <a:pt x="292" y="22"/>
                    <a:pt x="293" y="22"/>
                  </a:cubicBezTo>
                  <a:cubicBezTo>
                    <a:pt x="294" y="24"/>
                    <a:pt x="295" y="25"/>
                    <a:pt x="296" y="26"/>
                  </a:cubicBezTo>
                  <a:cubicBezTo>
                    <a:pt x="296" y="26"/>
                    <a:pt x="296" y="26"/>
                    <a:pt x="296" y="26"/>
                  </a:cubicBezTo>
                  <a:cubicBezTo>
                    <a:pt x="296" y="26"/>
                    <a:pt x="296" y="26"/>
                    <a:pt x="300" y="28"/>
                  </a:cubicBezTo>
                  <a:cubicBezTo>
                    <a:pt x="303" y="29"/>
                    <a:pt x="301" y="28"/>
                    <a:pt x="304" y="27"/>
                  </a:cubicBezTo>
                  <a:cubicBezTo>
                    <a:pt x="306" y="27"/>
                    <a:pt x="304" y="27"/>
                    <a:pt x="305" y="27"/>
                  </a:cubicBezTo>
                  <a:cubicBezTo>
                    <a:pt x="306" y="27"/>
                    <a:pt x="308" y="27"/>
                    <a:pt x="308" y="27"/>
                  </a:cubicBezTo>
                  <a:cubicBezTo>
                    <a:pt x="308" y="27"/>
                    <a:pt x="308" y="27"/>
                    <a:pt x="309" y="28"/>
                  </a:cubicBezTo>
                  <a:cubicBezTo>
                    <a:pt x="310" y="29"/>
                    <a:pt x="310" y="29"/>
                    <a:pt x="310" y="30"/>
                  </a:cubicBezTo>
                  <a:cubicBezTo>
                    <a:pt x="311" y="31"/>
                    <a:pt x="312" y="32"/>
                    <a:pt x="312" y="33"/>
                  </a:cubicBezTo>
                  <a:cubicBezTo>
                    <a:pt x="313" y="34"/>
                    <a:pt x="313" y="34"/>
                    <a:pt x="313" y="35"/>
                  </a:cubicBezTo>
                  <a:cubicBezTo>
                    <a:pt x="314" y="36"/>
                    <a:pt x="314" y="36"/>
                    <a:pt x="315" y="37"/>
                  </a:cubicBezTo>
                  <a:cubicBezTo>
                    <a:pt x="315" y="37"/>
                    <a:pt x="315" y="37"/>
                    <a:pt x="315" y="37"/>
                  </a:cubicBezTo>
                  <a:cubicBezTo>
                    <a:pt x="315" y="37"/>
                    <a:pt x="315" y="37"/>
                    <a:pt x="326" y="36"/>
                  </a:cubicBezTo>
                  <a:cubicBezTo>
                    <a:pt x="337" y="36"/>
                    <a:pt x="326" y="36"/>
                    <a:pt x="326" y="36"/>
                  </a:cubicBezTo>
                  <a:cubicBezTo>
                    <a:pt x="326" y="36"/>
                    <a:pt x="326" y="36"/>
                    <a:pt x="329" y="37"/>
                  </a:cubicBezTo>
                  <a:cubicBezTo>
                    <a:pt x="332" y="38"/>
                    <a:pt x="332" y="38"/>
                    <a:pt x="335" y="38"/>
                  </a:cubicBezTo>
                  <a:cubicBezTo>
                    <a:pt x="338" y="38"/>
                    <a:pt x="335" y="38"/>
                    <a:pt x="338" y="38"/>
                  </a:cubicBezTo>
                  <a:cubicBezTo>
                    <a:pt x="339" y="38"/>
                    <a:pt x="339" y="38"/>
                    <a:pt x="340" y="38"/>
                  </a:cubicBezTo>
                  <a:cubicBezTo>
                    <a:pt x="340" y="38"/>
                    <a:pt x="343" y="39"/>
                    <a:pt x="345" y="40"/>
                  </a:cubicBezTo>
                  <a:cubicBezTo>
                    <a:pt x="346" y="40"/>
                    <a:pt x="346" y="39"/>
                    <a:pt x="349" y="40"/>
                  </a:cubicBezTo>
                  <a:cubicBezTo>
                    <a:pt x="352" y="40"/>
                    <a:pt x="349" y="40"/>
                    <a:pt x="349" y="40"/>
                  </a:cubicBezTo>
                  <a:cubicBezTo>
                    <a:pt x="349" y="40"/>
                    <a:pt x="349" y="40"/>
                    <a:pt x="350" y="37"/>
                  </a:cubicBezTo>
                  <a:cubicBezTo>
                    <a:pt x="350" y="34"/>
                    <a:pt x="350" y="37"/>
                    <a:pt x="349" y="36"/>
                  </a:cubicBezTo>
                  <a:cubicBezTo>
                    <a:pt x="348" y="35"/>
                    <a:pt x="349" y="36"/>
                    <a:pt x="349" y="34"/>
                  </a:cubicBezTo>
                  <a:cubicBezTo>
                    <a:pt x="349" y="32"/>
                    <a:pt x="349" y="34"/>
                    <a:pt x="350" y="33"/>
                  </a:cubicBezTo>
                  <a:cubicBezTo>
                    <a:pt x="352" y="32"/>
                    <a:pt x="350" y="33"/>
                    <a:pt x="351" y="33"/>
                  </a:cubicBezTo>
                  <a:cubicBezTo>
                    <a:pt x="353" y="33"/>
                    <a:pt x="354" y="34"/>
                    <a:pt x="358" y="34"/>
                  </a:cubicBezTo>
                  <a:cubicBezTo>
                    <a:pt x="358" y="34"/>
                    <a:pt x="359" y="33"/>
                    <a:pt x="359" y="32"/>
                  </a:cubicBezTo>
                  <a:cubicBezTo>
                    <a:pt x="360" y="31"/>
                    <a:pt x="359" y="32"/>
                    <a:pt x="358" y="28"/>
                  </a:cubicBezTo>
                  <a:cubicBezTo>
                    <a:pt x="356" y="24"/>
                    <a:pt x="359" y="28"/>
                    <a:pt x="362" y="28"/>
                  </a:cubicBezTo>
                  <a:cubicBezTo>
                    <a:pt x="365" y="28"/>
                    <a:pt x="364" y="28"/>
                    <a:pt x="364" y="28"/>
                  </a:cubicBezTo>
                  <a:cubicBezTo>
                    <a:pt x="364" y="28"/>
                    <a:pt x="364" y="28"/>
                    <a:pt x="364" y="28"/>
                  </a:cubicBezTo>
                  <a:cubicBezTo>
                    <a:pt x="364" y="28"/>
                    <a:pt x="364" y="28"/>
                    <a:pt x="365" y="26"/>
                  </a:cubicBezTo>
                  <a:cubicBezTo>
                    <a:pt x="366" y="25"/>
                    <a:pt x="365" y="26"/>
                    <a:pt x="366" y="25"/>
                  </a:cubicBezTo>
                  <a:cubicBezTo>
                    <a:pt x="366" y="25"/>
                    <a:pt x="367" y="24"/>
                    <a:pt x="367" y="24"/>
                  </a:cubicBezTo>
                  <a:cubicBezTo>
                    <a:pt x="367" y="24"/>
                    <a:pt x="367" y="24"/>
                    <a:pt x="369" y="22"/>
                  </a:cubicBezTo>
                  <a:cubicBezTo>
                    <a:pt x="372" y="20"/>
                    <a:pt x="369" y="22"/>
                    <a:pt x="369" y="22"/>
                  </a:cubicBezTo>
                  <a:cubicBezTo>
                    <a:pt x="369" y="22"/>
                    <a:pt x="369" y="22"/>
                    <a:pt x="372" y="23"/>
                  </a:cubicBezTo>
                  <a:cubicBezTo>
                    <a:pt x="374" y="24"/>
                    <a:pt x="372" y="23"/>
                    <a:pt x="374" y="24"/>
                  </a:cubicBezTo>
                  <a:cubicBezTo>
                    <a:pt x="377" y="25"/>
                    <a:pt x="375" y="23"/>
                    <a:pt x="375" y="23"/>
                  </a:cubicBezTo>
                  <a:cubicBezTo>
                    <a:pt x="375" y="23"/>
                    <a:pt x="375" y="23"/>
                    <a:pt x="377" y="22"/>
                  </a:cubicBezTo>
                  <a:cubicBezTo>
                    <a:pt x="380" y="21"/>
                    <a:pt x="378" y="22"/>
                    <a:pt x="378" y="19"/>
                  </a:cubicBezTo>
                  <a:cubicBezTo>
                    <a:pt x="379" y="17"/>
                    <a:pt x="378" y="19"/>
                    <a:pt x="378" y="19"/>
                  </a:cubicBezTo>
                  <a:cubicBezTo>
                    <a:pt x="378" y="19"/>
                    <a:pt x="378" y="20"/>
                    <a:pt x="381" y="19"/>
                  </a:cubicBezTo>
                  <a:cubicBezTo>
                    <a:pt x="383" y="19"/>
                    <a:pt x="381" y="19"/>
                    <a:pt x="383" y="19"/>
                  </a:cubicBezTo>
                  <a:cubicBezTo>
                    <a:pt x="385" y="20"/>
                    <a:pt x="383" y="19"/>
                    <a:pt x="383" y="19"/>
                  </a:cubicBezTo>
                  <a:cubicBezTo>
                    <a:pt x="383" y="18"/>
                    <a:pt x="383" y="18"/>
                    <a:pt x="383" y="18"/>
                  </a:cubicBezTo>
                  <a:cubicBezTo>
                    <a:pt x="383" y="17"/>
                    <a:pt x="384" y="17"/>
                    <a:pt x="384" y="17"/>
                  </a:cubicBezTo>
                  <a:cubicBezTo>
                    <a:pt x="384" y="17"/>
                    <a:pt x="384" y="17"/>
                    <a:pt x="386" y="17"/>
                  </a:cubicBezTo>
                  <a:cubicBezTo>
                    <a:pt x="388" y="17"/>
                    <a:pt x="386" y="17"/>
                    <a:pt x="390" y="17"/>
                  </a:cubicBezTo>
                  <a:cubicBezTo>
                    <a:pt x="393" y="17"/>
                    <a:pt x="390" y="17"/>
                    <a:pt x="391" y="17"/>
                  </a:cubicBezTo>
                  <a:cubicBezTo>
                    <a:pt x="392" y="18"/>
                    <a:pt x="395" y="18"/>
                    <a:pt x="395" y="18"/>
                  </a:cubicBezTo>
                  <a:cubicBezTo>
                    <a:pt x="395" y="17"/>
                    <a:pt x="396" y="16"/>
                    <a:pt x="396" y="15"/>
                  </a:cubicBezTo>
                  <a:cubicBezTo>
                    <a:pt x="396" y="15"/>
                    <a:pt x="396" y="15"/>
                    <a:pt x="397" y="14"/>
                  </a:cubicBezTo>
                  <a:cubicBezTo>
                    <a:pt x="397" y="14"/>
                    <a:pt x="400" y="14"/>
                    <a:pt x="400" y="14"/>
                  </a:cubicBezTo>
                  <a:lnTo>
                    <a:pt x="400" y="13"/>
                  </a:lnTo>
                  <a:close/>
                  <a:moveTo>
                    <a:pt x="438" y="25"/>
                  </a:moveTo>
                  <a:cubicBezTo>
                    <a:pt x="438" y="26"/>
                    <a:pt x="438" y="27"/>
                    <a:pt x="438" y="28"/>
                  </a:cubicBezTo>
                  <a:cubicBezTo>
                    <a:pt x="438" y="29"/>
                    <a:pt x="438" y="29"/>
                    <a:pt x="439" y="30"/>
                  </a:cubicBezTo>
                  <a:cubicBezTo>
                    <a:pt x="438" y="30"/>
                    <a:pt x="438" y="30"/>
                    <a:pt x="437" y="30"/>
                  </a:cubicBezTo>
                  <a:cubicBezTo>
                    <a:pt x="436" y="29"/>
                    <a:pt x="436" y="29"/>
                    <a:pt x="435" y="28"/>
                  </a:cubicBezTo>
                  <a:cubicBezTo>
                    <a:pt x="434" y="26"/>
                    <a:pt x="433" y="26"/>
                    <a:pt x="431" y="25"/>
                  </a:cubicBezTo>
                  <a:cubicBezTo>
                    <a:pt x="430" y="24"/>
                    <a:pt x="429" y="24"/>
                    <a:pt x="428" y="24"/>
                  </a:cubicBezTo>
                  <a:cubicBezTo>
                    <a:pt x="428" y="24"/>
                    <a:pt x="428" y="25"/>
                    <a:pt x="429" y="25"/>
                  </a:cubicBezTo>
                  <a:cubicBezTo>
                    <a:pt x="429" y="26"/>
                    <a:pt x="429" y="27"/>
                    <a:pt x="430" y="28"/>
                  </a:cubicBezTo>
                  <a:cubicBezTo>
                    <a:pt x="429" y="27"/>
                    <a:pt x="429" y="27"/>
                    <a:pt x="428" y="27"/>
                  </a:cubicBezTo>
                  <a:cubicBezTo>
                    <a:pt x="427" y="26"/>
                    <a:pt x="427" y="25"/>
                    <a:pt x="426" y="24"/>
                  </a:cubicBezTo>
                  <a:cubicBezTo>
                    <a:pt x="426" y="24"/>
                    <a:pt x="426" y="24"/>
                    <a:pt x="425" y="23"/>
                  </a:cubicBezTo>
                  <a:cubicBezTo>
                    <a:pt x="425" y="23"/>
                    <a:pt x="425" y="23"/>
                    <a:pt x="424" y="23"/>
                  </a:cubicBezTo>
                  <a:cubicBezTo>
                    <a:pt x="424" y="22"/>
                    <a:pt x="424" y="22"/>
                    <a:pt x="423" y="21"/>
                  </a:cubicBezTo>
                  <a:cubicBezTo>
                    <a:pt x="423" y="21"/>
                    <a:pt x="422" y="20"/>
                    <a:pt x="422" y="20"/>
                  </a:cubicBezTo>
                  <a:cubicBezTo>
                    <a:pt x="421" y="20"/>
                    <a:pt x="421" y="21"/>
                    <a:pt x="421" y="21"/>
                  </a:cubicBezTo>
                  <a:cubicBezTo>
                    <a:pt x="421" y="21"/>
                    <a:pt x="420" y="21"/>
                    <a:pt x="419" y="21"/>
                  </a:cubicBezTo>
                  <a:cubicBezTo>
                    <a:pt x="418" y="20"/>
                    <a:pt x="418" y="20"/>
                    <a:pt x="415" y="19"/>
                  </a:cubicBezTo>
                  <a:cubicBezTo>
                    <a:pt x="412" y="18"/>
                    <a:pt x="412" y="18"/>
                    <a:pt x="412" y="18"/>
                  </a:cubicBezTo>
                  <a:cubicBezTo>
                    <a:pt x="410" y="19"/>
                    <a:pt x="409" y="19"/>
                    <a:pt x="407" y="19"/>
                  </a:cubicBezTo>
                  <a:cubicBezTo>
                    <a:pt x="407" y="19"/>
                    <a:pt x="407" y="19"/>
                    <a:pt x="407" y="20"/>
                  </a:cubicBezTo>
                  <a:cubicBezTo>
                    <a:pt x="405" y="19"/>
                    <a:pt x="404" y="19"/>
                    <a:pt x="402" y="18"/>
                  </a:cubicBezTo>
                  <a:cubicBezTo>
                    <a:pt x="402" y="19"/>
                    <a:pt x="402" y="19"/>
                    <a:pt x="402" y="20"/>
                  </a:cubicBezTo>
                  <a:cubicBezTo>
                    <a:pt x="400" y="20"/>
                    <a:pt x="399" y="20"/>
                    <a:pt x="398" y="20"/>
                  </a:cubicBezTo>
                  <a:cubicBezTo>
                    <a:pt x="397" y="20"/>
                    <a:pt x="397" y="20"/>
                    <a:pt x="396" y="20"/>
                  </a:cubicBezTo>
                  <a:cubicBezTo>
                    <a:pt x="395" y="21"/>
                    <a:pt x="395" y="21"/>
                    <a:pt x="394" y="21"/>
                  </a:cubicBezTo>
                  <a:cubicBezTo>
                    <a:pt x="392" y="21"/>
                    <a:pt x="391" y="22"/>
                    <a:pt x="390" y="22"/>
                  </a:cubicBezTo>
                  <a:cubicBezTo>
                    <a:pt x="388" y="21"/>
                    <a:pt x="387" y="21"/>
                    <a:pt x="385" y="21"/>
                  </a:cubicBezTo>
                  <a:cubicBezTo>
                    <a:pt x="386" y="22"/>
                    <a:pt x="386" y="22"/>
                    <a:pt x="387" y="23"/>
                  </a:cubicBezTo>
                  <a:cubicBezTo>
                    <a:pt x="390" y="24"/>
                    <a:pt x="391" y="24"/>
                    <a:pt x="395" y="25"/>
                  </a:cubicBezTo>
                  <a:cubicBezTo>
                    <a:pt x="395" y="26"/>
                    <a:pt x="395" y="27"/>
                    <a:pt x="395" y="29"/>
                  </a:cubicBezTo>
                  <a:cubicBezTo>
                    <a:pt x="395" y="29"/>
                    <a:pt x="395" y="29"/>
                    <a:pt x="395" y="30"/>
                  </a:cubicBezTo>
                  <a:cubicBezTo>
                    <a:pt x="394" y="30"/>
                    <a:pt x="393" y="31"/>
                    <a:pt x="392" y="31"/>
                  </a:cubicBezTo>
                  <a:cubicBezTo>
                    <a:pt x="390" y="31"/>
                    <a:pt x="388" y="31"/>
                    <a:pt x="386" y="30"/>
                  </a:cubicBezTo>
                  <a:cubicBezTo>
                    <a:pt x="384" y="30"/>
                    <a:pt x="383" y="30"/>
                    <a:pt x="381" y="30"/>
                  </a:cubicBezTo>
                  <a:cubicBezTo>
                    <a:pt x="379" y="29"/>
                    <a:pt x="378" y="29"/>
                    <a:pt x="376" y="29"/>
                  </a:cubicBezTo>
                  <a:cubicBezTo>
                    <a:pt x="374" y="29"/>
                    <a:pt x="373" y="29"/>
                    <a:pt x="370" y="30"/>
                  </a:cubicBezTo>
                  <a:cubicBezTo>
                    <a:pt x="370" y="30"/>
                    <a:pt x="370" y="31"/>
                    <a:pt x="369" y="31"/>
                  </a:cubicBezTo>
                  <a:cubicBezTo>
                    <a:pt x="370" y="32"/>
                    <a:pt x="371" y="33"/>
                    <a:pt x="372" y="33"/>
                  </a:cubicBezTo>
                  <a:cubicBezTo>
                    <a:pt x="373" y="34"/>
                    <a:pt x="374" y="35"/>
                    <a:pt x="375" y="36"/>
                  </a:cubicBezTo>
                  <a:cubicBezTo>
                    <a:pt x="377" y="36"/>
                    <a:pt x="378" y="37"/>
                    <a:pt x="380" y="37"/>
                  </a:cubicBezTo>
                  <a:cubicBezTo>
                    <a:pt x="382" y="37"/>
                    <a:pt x="383" y="37"/>
                    <a:pt x="385" y="36"/>
                  </a:cubicBezTo>
                  <a:cubicBezTo>
                    <a:pt x="388" y="36"/>
                    <a:pt x="389" y="37"/>
                    <a:pt x="392" y="37"/>
                  </a:cubicBezTo>
                  <a:cubicBezTo>
                    <a:pt x="393" y="37"/>
                    <a:pt x="394" y="37"/>
                    <a:pt x="395" y="38"/>
                  </a:cubicBezTo>
                  <a:cubicBezTo>
                    <a:pt x="394" y="39"/>
                    <a:pt x="393" y="39"/>
                    <a:pt x="392" y="40"/>
                  </a:cubicBezTo>
                  <a:cubicBezTo>
                    <a:pt x="389" y="40"/>
                    <a:pt x="388" y="40"/>
                    <a:pt x="385" y="40"/>
                  </a:cubicBezTo>
                  <a:cubicBezTo>
                    <a:pt x="383" y="39"/>
                    <a:pt x="383" y="39"/>
                    <a:pt x="381" y="39"/>
                  </a:cubicBezTo>
                  <a:cubicBezTo>
                    <a:pt x="379" y="39"/>
                    <a:pt x="378" y="39"/>
                    <a:pt x="377" y="38"/>
                  </a:cubicBezTo>
                  <a:cubicBezTo>
                    <a:pt x="375" y="38"/>
                    <a:pt x="375" y="38"/>
                    <a:pt x="374" y="38"/>
                  </a:cubicBezTo>
                  <a:cubicBezTo>
                    <a:pt x="374" y="39"/>
                    <a:pt x="374" y="39"/>
                    <a:pt x="374" y="40"/>
                  </a:cubicBezTo>
                  <a:cubicBezTo>
                    <a:pt x="377" y="40"/>
                    <a:pt x="378" y="40"/>
                    <a:pt x="380" y="41"/>
                  </a:cubicBezTo>
                  <a:cubicBezTo>
                    <a:pt x="381" y="42"/>
                    <a:pt x="381" y="42"/>
                    <a:pt x="381" y="43"/>
                  </a:cubicBezTo>
                  <a:cubicBezTo>
                    <a:pt x="382" y="44"/>
                    <a:pt x="382" y="44"/>
                    <a:pt x="382" y="45"/>
                  </a:cubicBezTo>
                  <a:cubicBezTo>
                    <a:pt x="384" y="45"/>
                    <a:pt x="385" y="46"/>
                    <a:pt x="386" y="46"/>
                  </a:cubicBezTo>
                  <a:cubicBezTo>
                    <a:pt x="387" y="45"/>
                    <a:pt x="388" y="45"/>
                    <a:pt x="389" y="45"/>
                  </a:cubicBezTo>
                  <a:cubicBezTo>
                    <a:pt x="391" y="44"/>
                    <a:pt x="392" y="44"/>
                    <a:pt x="394" y="44"/>
                  </a:cubicBezTo>
                  <a:cubicBezTo>
                    <a:pt x="395" y="44"/>
                    <a:pt x="396" y="44"/>
                    <a:pt x="397" y="45"/>
                  </a:cubicBezTo>
                  <a:cubicBezTo>
                    <a:pt x="398" y="45"/>
                    <a:pt x="398" y="45"/>
                    <a:pt x="399" y="45"/>
                  </a:cubicBezTo>
                  <a:cubicBezTo>
                    <a:pt x="401" y="45"/>
                    <a:pt x="401" y="45"/>
                    <a:pt x="403" y="45"/>
                  </a:cubicBezTo>
                  <a:cubicBezTo>
                    <a:pt x="403" y="45"/>
                    <a:pt x="403" y="45"/>
                    <a:pt x="405" y="45"/>
                  </a:cubicBezTo>
                  <a:cubicBezTo>
                    <a:pt x="406" y="46"/>
                    <a:pt x="408" y="46"/>
                    <a:pt x="408" y="46"/>
                  </a:cubicBezTo>
                  <a:cubicBezTo>
                    <a:pt x="408" y="47"/>
                    <a:pt x="408" y="47"/>
                    <a:pt x="408" y="48"/>
                  </a:cubicBezTo>
                  <a:cubicBezTo>
                    <a:pt x="409" y="48"/>
                    <a:pt x="409" y="49"/>
                    <a:pt x="411" y="49"/>
                  </a:cubicBezTo>
                  <a:cubicBezTo>
                    <a:pt x="412" y="49"/>
                    <a:pt x="413" y="49"/>
                    <a:pt x="415" y="49"/>
                  </a:cubicBezTo>
                  <a:cubicBezTo>
                    <a:pt x="416" y="50"/>
                    <a:pt x="417" y="50"/>
                    <a:pt x="418" y="51"/>
                  </a:cubicBezTo>
                  <a:cubicBezTo>
                    <a:pt x="418" y="51"/>
                    <a:pt x="418" y="52"/>
                    <a:pt x="418" y="52"/>
                  </a:cubicBezTo>
                  <a:cubicBezTo>
                    <a:pt x="419" y="53"/>
                    <a:pt x="420" y="53"/>
                    <a:pt x="421" y="54"/>
                  </a:cubicBezTo>
                  <a:cubicBezTo>
                    <a:pt x="422" y="54"/>
                    <a:pt x="422" y="54"/>
                    <a:pt x="423" y="54"/>
                  </a:cubicBezTo>
                  <a:cubicBezTo>
                    <a:pt x="424" y="55"/>
                    <a:pt x="424" y="55"/>
                    <a:pt x="425" y="56"/>
                  </a:cubicBezTo>
                  <a:cubicBezTo>
                    <a:pt x="425" y="57"/>
                    <a:pt x="425" y="57"/>
                    <a:pt x="426" y="58"/>
                  </a:cubicBezTo>
                  <a:cubicBezTo>
                    <a:pt x="428" y="60"/>
                    <a:pt x="429" y="60"/>
                    <a:pt x="432" y="62"/>
                  </a:cubicBezTo>
                  <a:cubicBezTo>
                    <a:pt x="432" y="63"/>
                    <a:pt x="432" y="63"/>
                    <a:pt x="433" y="64"/>
                  </a:cubicBezTo>
                  <a:cubicBezTo>
                    <a:pt x="433" y="66"/>
                    <a:pt x="434" y="67"/>
                    <a:pt x="434" y="67"/>
                  </a:cubicBezTo>
                  <a:cubicBezTo>
                    <a:pt x="435" y="67"/>
                    <a:pt x="435" y="67"/>
                    <a:pt x="436" y="68"/>
                  </a:cubicBezTo>
                  <a:cubicBezTo>
                    <a:pt x="437" y="68"/>
                    <a:pt x="437" y="68"/>
                    <a:pt x="438" y="69"/>
                  </a:cubicBezTo>
                  <a:cubicBezTo>
                    <a:pt x="438" y="70"/>
                    <a:pt x="439" y="70"/>
                    <a:pt x="439" y="71"/>
                  </a:cubicBezTo>
                  <a:cubicBezTo>
                    <a:pt x="439" y="71"/>
                    <a:pt x="439" y="71"/>
                    <a:pt x="440" y="72"/>
                  </a:cubicBezTo>
                  <a:cubicBezTo>
                    <a:pt x="438" y="72"/>
                    <a:pt x="438" y="71"/>
                    <a:pt x="437" y="71"/>
                  </a:cubicBezTo>
                  <a:cubicBezTo>
                    <a:pt x="437" y="71"/>
                    <a:pt x="436" y="71"/>
                    <a:pt x="436" y="72"/>
                  </a:cubicBezTo>
                  <a:cubicBezTo>
                    <a:pt x="436" y="73"/>
                    <a:pt x="436" y="73"/>
                    <a:pt x="436" y="74"/>
                  </a:cubicBezTo>
                  <a:cubicBezTo>
                    <a:pt x="436" y="75"/>
                    <a:pt x="436" y="73"/>
                    <a:pt x="436" y="75"/>
                  </a:cubicBezTo>
                  <a:cubicBezTo>
                    <a:pt x="436" y="76"/>
                    <a:pt x="437" y="77"/>
                    <a:pt x="437" y="77"/>
                  </a:cubicBezTo>
                  <a:cubicBezTo>
                    <a:pt x="439" y="78"/>
                    <a:pt x="439" y="78"/>
                    <a:pt x="440" y="79"/>
                  </a:cubicBezTo>
                  <a:cubicBezTo>
                    <a:pt x="442" y="79"/>
                    <a:pt x="442" y="79"/>
                    <a:pt x="444" y="79"/>
                  </a:cubicBezTo>
                  <a:cubicBezTo>
                    <a:pt x="444" y="78"/>
                    <a:pt x="444" y="77"/>
                    <a:pt x="444" y="77"/>
                  </a:cubicBezTo>
                  <a:cubicBezTo>
                    <a:pt x="444" y="77"/>
                    <a:pt x="445" y="77"/>
                    <a:pt x="445" y="77"/>
                  </a:cubicBezTo>
                  <a:cubicBezTo>
                    <a:pt x="446" y="77"/>
                    <a:pt x="444" y="75"/>
                    <a:pt x="446" y="77"/>
                  </a:cubicBezTo>
                  <a:cubicBezTo>
                    <a:pt x="448" y="78"/>
                    <a:pt x="447" y="77"/>
                    <a:pt x="448" y="78"/>
                  </a:cubicBezTo>
                  <a:cubicBezTo>
                    <a:pt x="449" y="79"/>
                    <a:pt x="450" y="80"/>
                    <a:pt x="450" y="80"/>
                  </a:cubicBezTo>
                  <a:cubicBezTo>
                    <a:pt x="451" y="80"/>
                    <a:pt x="452" y="81"/>
                    <a:pt x="453" y="81"/>
                  </a:cubicBezTo>
                  <a:cubicBezTo>
                    <a:pt x="454" y="81"/>
                    <a:pt x="454" y="81"/>
                    <a:pt x="455" y="81"/>
                  </a:cubicBezTo>
                  <a:cubicBezTo>
                    <a:pt x="455" y="81"/>
                    <a:pt x="456" y="80"/>
                    <a:pt x="457" y="82"/>
                  </a:cubicBezTo>
                  <a:cubicBezTo>
                    <a:pt x="458" y="84"/>
                    <a:pt x="458" y="83"/>
                    <a:pt x="458" y="84"/>
                  </a:cubicBezTo>
                  <a:cubicBezTo>
                    <a:pt x="457" y="85"/>
                    <a:pt x="459" y="85"/>
                    <a:pt x="457" y="85"/>
                  </a:cubicBezTo>
                  <a:cubicBezTo>
                    <a:pt x="455" y="85"/>
                    <a:pt x="451" y="84"/>
                    <a:pt x="451" y="84"/>
                  </a:cubicBezTo>
                  <a:cubicBezTo>
                    <a:pt x="450" y="84"/>
                    <a:pt x="450" y="83"/>
                    <a:pt x="449" y="83"/>
                  </a:cubicBezTo>
                  <a:cubicBezTo>
                    <a:pt x="447" y="83"/>
                    <a:pt x="446" y="82"/>
                    <a:pt x="445" y="82"/>
                  </a:cubicBezTo>
                  <a:cubicBezTo>
                    <a:pt x="445" y="82"/>
                    <a:pt x="445" y="82"/>
                    <a:pt x="444" y="82"/>
                  </a:cubicBezTo>
                  <a:cubicBezTo>
                    <a:pt x="443" y="83"/>
                    <a:pt x="443" y="83"/>
                    <a:pt x="443" y="83"/>
                  </a:cubicBezTo>
                  <a:cubicBezTo>
                    <a:pt x="443" y="84"/>
                    <a:pt x="442" y="83"/>
                    <a:pt x="443" y="84"/>
                  </a:cubicBezTo>
                  <a:cubicBezTo>
                    <a:pt x="443" y="85"/>
                    <a:pt x="443" y="85"/>
                    <a:pt x="443" y="85"/>
                  </a:cubicBezTo>
                  <a:cubicBezTo>
                    <a:pt x="443" y="85"/>
                    <a:pt x="442" y="86"/>
                    <a:pt x="442" y="86"/>
                  </a:cubicBezTo>
                  <a:cubicBezTo>
                    <a:pt x="442" y="86"/>
                    <a:pt x="440" y="86"/>
                    <a:pt x="440" y="87"/>
                  </a:cubicBezTo>
                  <a:cubicBezTo>
                    <a:pt x="440" y="87"/>
                    <a:pt x="440" y="87"/>
                    <a:pt x="440" y="87"/>
                  </a:cubicBezTo>
                  <a:cubicBezTo>
                    <a:pt x="440" y="88"/>
                    <a:pt x="441" y="88"/>
                    <a:pt x="441" y="88"/>
                  </a:cubicBezTo>
                  <a:cubicBezTo>
                    <a:pt x="442" y="88"/>
                    <a:pt x="442" y="89"/>
                    <a:pt x="443" y="89"/>
                  </a:cubicBezTo>
                  <a:cubicBezTo>
                    <a:pt x="444" y="89"/>
                    <a:pt x="445" y="89"/>
                    <a:pt x="446" y="90"/>
                  </a:cubicBezTo>
                  <a:cubicBezTo>
                    <a:pt x="446" y="90"/>
                    <a:pt x="447" y="90"/>
                    <a:pt x="446" y="91"/>
                  </a:cubicBezTo>
                  <a:cubicBezTo>
                    <a:pt x="445" y="91"/>
                    <a:pt x="445" y="91"/>
                    <a:pt x="445" y="91"/>
                  </a:cubicBezTo>
                  <a:cubicBezTo>
                    <a:pt x="447" y="92"/>
                    <a:pt x="447" y="92"/>
                    <a:pt x="448" y="93"/>
                  </a:cubicBezTo>
                  <a:cubicBezTo>
                    <a:pt x="449" y="93"/>
                    <a:pt x="450" y="93"/>
                    <a:pt x="451" y="93"/>
                  </a:cubicBezTo>
                  <a:cubicBezTo>
                    <a:pt x="451" y="92"/>
                    <a:pt x="452" y="92"/>
                    <a:pt x="452" y="91"/>
                  </a:cubicBezTo>
                  <a:cubicBezTo>
                    <a:pt x="452" y="91"/>
                    <a:pt x="452" y="90"/>
                    <a:pt x="452" y="90"/>
                  </a:cubicBezTo>
                  <a:cubicBezTo>
                    <a:pt x="451" y="89"/>
                    <a:pt x="451" y="89"/>
                    <a:pt x="450" y="88"/>
                  </a:cubicBezTo>
                  <a:cubicBezTo>
                    <a:pt x="450" y="88"/>
                    <a:pt x="450" y="87"/>
                    <a:pt x="449" y="87"/>
                  </a:cubicBezTo>
                  <a:cubicBezTo>
                    <a:pt x="451" y="87"/>
                    <a:pt x="451" y="87"/>
                    <a:pt x="452" y="87"/>
                  </a:cubicBezTo>
                  <a:cubicBezTo>
                    <a:pt x="453" y="87"/>
                    <a:pt x="454" y="87"/>
                    <a:pt x="455" y="88"/>
                  </a:cubicBezTo>
                  <a:cubicBezTo>
                    <a:pt x="455" y="88"/>
                    <a:pt x="457" y="88"/>
                    <a:pt x="458" y="89"/>
                  </a:cubicBezTo>
                  <a:cubicBezTo>
                    <a:pt x="459" y="89"/>
                    <a:pt x="458" y="90"/>
                    <a:pt x="458" y="91"/>
                  </a:cubicBezTo>
                  <a:cubicBezTo>
                    <a:pt x="457" y="91"/>
                    <a:pt x="457" y="92"/>
                    <a:pt x="457" y="92"/>
                  </a:cubicBezTo>
                  <a:cubicBezTo>
                    <a:pt x="457" y="93"/>
                    <a:pt x="457" y="93"/>
                    <a:pt x="457" y="93"/>
                  </a:cubicBezTo>
                  <a:cubicBezTo>
                    <a:pt x="457" y="93"/>
                    <a:pt x="456" y="91"/>
                    <a:pt x="457" y="93"/>
                  </a:cubicBezTo>
                  <a:cubicBezTo>
                    <a:pt x="458" y="95"/>
                    <a:pt x="460" y="96"/>
                    <a:pt x="460" y="96"/>
                  </a:cubicBezTo>
                  <a:cubicBezTo>
                    <a:pt x="460" y="96"/>
                    <a:pt x="459" y="97"/>
                    <a:pt x="458" y="97"/>
                  </a:cubicBezTo>
                  <a:cubicBezTo>
                    <a:pt x="457" y="97"/>
                    <a:pt x="457" y="97"/>
                    <a:pt x="457" y="97"/>
                  </a:cubicBezTo>
                  <a:cubicBezTo>
                    <a:pt x="455" y="97"/>
                    <a:pt x="455" y="97"/>
                    <a:pt x="453" y="96"/>
                  </a:cubicBezTo>
                  <a:cubicBezTo>
                    <a:pt x="452" y="96"/>
                    <a:pt x="452" y="96"/>
                    <a:pt x="452" y="96"/>
                  </a:cubicBezTo>
                  <a:cubicBezTo>
                    <a:pt x="452" y="98"/>
                    <a:pt x="452" y="98"/>
                    <a:pt x="452" y="98"/>
                  </a:cubicBezTo>
                  <a:cubicBezTo>
                    <a:pt x="452" y="98"/>
                    <a:pt x="455" y="99"/>
                    <a:pt x="453" y="99"/>
                  </a:cubicBezTo>
                  <a:cubicBezTo>
                    <a:pt x="451" y="99"/>
                    <a:pt x="451" y="99"/>
                    <a:pt x="451" y="99"/>
                  </a:cubicBezTo>
                  <a:cubicBezTo>
                    <a:pt x="451" y="99"/>
                    <a:pt x="451" y="99"/>
                    <a:pt x="450" y="100"/>
                  </a:cubicBezTo>
                  <a:cubicBezTo>
                    <a:pt x="450" y="102"/>
                    <a:pt x="451" y="103"/>
                    <a:pt x="451" y="103"/>
                  </a:cubicBezTo>
                  <a:cubicBezTo>
                    <a:pt x="452" y="103"/>
                    <a:pt x="452" y="104"/>
                    <a:pt x="453" y="104"/>
                  </a:cubicBezTo>
                  <a:cubicBezTo>
                    <a:pt x="453" y="104"/>
                    <a:pt x="453" y="105"/>
                    <a:pt x="453" y="105"/>
                  </a:cubicBezTo>
                  <a:cubicBezTo>
                    <a:pt x="453" y="106"/>
                    <a:pt x="453" y="106"/>
                    <a:pt x="453" y="106"/>
                  </a:cubicBezTo>
                  <a:cubicBezTo>
                    <a:pt x="454" y="107"/>
                    <a:pt x="454" y="107"/>
                    <a:pt x="455" y="108"/>
                  </a:cubicBezTo>
                  <a:cubicBezTo>
                    <a:pt x="455" y="108"/>
                    <a:pt x="452" y="109"/>
                    <a:pt x="454" y="110"/>
                  </a:cubicBezTo>
                  <a:cubicBezTo>
                    <a:pt x="456" y="111"/>
                    <a:pt x="458" y="111"/>
                    <a:pt x="458" y="111"/>
                  </a:cubicBezTo>
                  <a:cubicBezTo>
                    <a:pt x="459" y="111"/>
                    <a:pt x="458" y="112"/>
                    <a:pt x="458" y="112"/>
                  </a:cubicBezTo>
                  <a:cubicBezTo>
                    <a:pt x="458" y="113"/>
                    <a:pt x="458" y="113"/>
                    <a:pt x="458" y="113"/>
                  </a:cubicBezTo>
                  <a:cubicBezTo>
                    <a:pt x="458" y="113"/>
                    <a:pt x="459" y="114"/>
                    <a:pt x="459" y="114"/>
                  </a:cubicBezTo>
                  <a:cubicBezTo>
                    <a:pt x="460" y="115"/>
                    <a:pt x="462" y="116"/>
                    <a:pt x="462" y="116"/>
                  </a:cubicBezTo>
                  <a:cubicBezTo>
                    <a:pt x="462" y="117"/>
                    <a:pt x="462" y="117"/>
                    <a:pt x="463" y="118"/>
                  </a:cubicBezTo>
                  <a:cubicBezTo>
                    <a:pt x="463" y="118"/>
                    <a:pt x="462" y="118"/>
                    <a:pt x="462" y="119"/>
                  </a:cubicBezTo>
                  <a:cubicBezTo>
                    <a:pt x="462" y="119"/>
                    <a:pt x="462" y="118"/>
                    <a:pt x="462" y="119"/>
                  </a:cubicBezTo>
                  <a:cubicBezTo>
                    <a:pt x="463" y="120"/>
                    <a:pt x="463" y="121"/>
                    <a:pt x="463" y="121"/>
                  </a:cubicBezTo>
                  <a:cubicBezTo>
                    <a:pt x="463" y="121"/>
                    <a:pt x="464" y="121"/>
                    <a:pt x="464" y="121"/>
                  </a:cubicBezTo>
                  <a:cubicBezTo>
                    <a:pt x="465" y="122"/>
                    <a:pt x="468" y="122"/>
                    <a:pt x="468" y="123"/>
                  </a:cubicBezTo>
                  <a:cubicBezTo>
                    <a:pt x="469" y="123"/>
                    <a:pt x="469" y="126"/>
                    <a:pt x="469" y="126"/>
                  </a:cubicBezTo>
                  <a:cubicBezTo>
                    <a:pt x="469" y="126"/>
                    <a:pt x="470" y="126"/>
                    <a:pt x="471" y="127"/>
                  </a:cubicBezTo>
                  <a:cubicBezTo>
                    <a:pt x="471" y="127"/>
                    <a:pt x="471" y="126"/>
                    <a:pt x="471" y="127"/>
                  </a:cubicBezTo>
                  <a:cubicBezTo>
                    <a:pt x="472" y="128"/>
                    <a:pt x="472" y="128"/>
                    <a:pt x="473" y="128"/>
                  </a:cubicBezTo>
                  <a:cubicBezTo>
                    <a:pt x="474" y="129"/>
                    <a:pt x="474" y="128"/>
                    <a:pt x="474" y="129"/>
                  </a:cubicBezTo>
                  <a:cubicBezTo>
                    <a:pt x="474" y="130"/>
                    <a:pt x="473" y="129"/>
                    <a:pt x="474" y="130"/>
                  </a:cubicBezTo>
                  <a:cubicBezTo>
                    <a:pt x="475" y="131"/>
                    <a:pt x="476" y="132"/>
                    <a:pt x="476" y="132"/>
                  </a:cubicBezTo>
                  <a:cubicBezTo>
                    <a:pt x="476" y="132"/>
                    <a:pt x="477" y="132"/>
                    <a:pt x="477" y="132"/>
                  </a:cubicBezTo>
                  <a:cubicBezTo>
                    <a:pt x="477" y="132"/>
                    <a:pt x="476" y="131"/>
                    <a:pt x="479" y="133"/>
                  </a:cubicBezTo>
                  <a:cubicBezTo>
                    <a:pt x="482" y="134"/>
                    <a:pt x="480" y="133"/>
                    <a:pt x="480" y="136"/>
                  </a:cubicBezTo>
                  <a:cubicBezTo>
                    <a:pt x="481" y="136"/>
                    <a:pt x="481" y="136"/>
                    <a:pt x="481" y="136"/>
                  </a:cubicBezTo>
                  <a:cubicBezTo>
                    <a:pt x="482" y="136"/>
                    <a:pt x="482" y="136"/>
                    <a:pt x="483" y="137"/>
                  </a:cubicBezTo>
                  <a:cubicBezTo>
                    <a:pt x="484" y="137"/>
                    <a:pt x="484" y="137"/>
                    <a:pt x="485" y="137"/>
                  </a:cubicBezTo>
                  <a:cubicBezTo>
                    <a:pt x="486" y="137"/>
                    <a:pt x="486" y="136"/>
                    <a:pt x="486" y="136"/>
                  </a:cubicBezTo>
                  <a:cubicBezTo>
                    <a:pt x="487" y="136"/>
                    <a:pt x="487" y="136"/>
                    <a:pt x="488" y="136"/>
                  </a:cubicBezTo>
                  <a:cubicBezTo>
                    <a:pt x="488" y="135"/>
                    <a:pt x="488" y="135"/>
                    <a:pt x="488" y="135"/>
                  </a:cubicBezTo>
                  <a:cubicBezTo>
                    <a:pt x="488" y="135"/>
                    <a:pt x="489" y="134"/>
                    <a:pt x="489" y="135"/>
                  </a:cubicBezTo>
                  <a:cubicBezTo>
                    <a:pt x="490" y="136"/>
                    <a:pt x="490" y="137"/>
                    <a:pt x="490" y="137"/>
                  </a:cubicBezTo>
                  <a:cubicBezTo>
                    <a:pt x="490" y="138"/>
                    <a:pt x="490" y="138"/>
                    <a:pt x="490" y="138"/>
                  </a:cubicBezTo>
                  <a:cubicBezTo>
                    <a:pt x="490" y="138"/>
                    <a:pt x="490" y="139"/>
                    <a:pt x="491" y="139"/>
                  </a:cubicBezTo>
                  <a:cubicBezTo>
                    <a:pt x="492" y="140"/>
                    <a:pt x="493" y="140"/>
                    <a:pt x="493" y="140"/>
                  </a:cubicBezTo>
                  <a:cubicBezTo>
                    <a:pt x="494" y="141"/>
                    <a:pt x="496" y="141"/>
                    <a:pt x="496" y="142"/>
                  </a:cubicBezTo>
                  <a:cubicBezTo>
                    <a:pt x="496" y="142"/>
                    <a:pt x="498" y="143"/>
                    <a:pt x="498" y="143"/>
                  </a:cubicBezTo>
                  <a:cubicBezTo>
                    <a:pt x="498" y="143"/>
                    <a:pt x="499" y="143"/>
                    <a:pt x="499" y="143"/>
                  </a:cubicBezTo>
                  <a:cubicBezTo>
                    <a:pt x="499" y="143"/>
                    <a:pt x="500" y="143"/>
                    <a:pt x="500" y="142"/>
                  </a:cubicBezTo>
                  <a:cubicBezTo>
                    <a:pt x="500" y="142"/>
                    <a:pt x="501" y="142"/>
                    <a:pt x="501" y="142"/>
                  </a:cubicBezTo>
                  <a:cubicBezTo>
                    <a:pt x="502" y="142"/>
                    <a:pt x="502" y="141"/>
                    <a:pt x="502" y="141"/>
                  </a:cubicBezTo>
                  <a:cubicBezTo>
                    <a:pt x="502" y="140"/>
                    <a:pt x="501" y="140"/>
                    <a:pt x="501" y="139"/>
                  </a:cubicBezTo>
                  <a:cubicBezTo>
                    <a:pt x="501" y="139"/>
                    <a:pt x="501" y="139"/>
                    <a:pt x="501" y="138"/>
                  </a:cubicBezTo>
                  <a:cubicBezTo>
                    <a:pt x="501" y="138"/>
                    <a:pt x="501" y="137"/>
                    <a:pt x="502" y="137"/>
                  </a:cubicBezTo>
                  <a:cubicBezTo>
                    <a:pt x="503" y="138"/>
                    <a:pt x="503" y="138"/>
                    <a:pt x="503" y="138"/>
                  </a:cubicBezTo>
                  <a:cubicBezTo>
                    <a:pt x="503" y="137"/>
                    <a:pt x="504" y="136"/>
                    <a:pt x="504" y="135"/>
                  </a:cubicBezTo>
                  <a:cubicBezTo>
                    <a:pt x="504" y="135"/>
                    <a:pt x="504" y="135"/>
                    <a:pt x="504" y="134"/>
                  </a:cubicBezTo>
                  <a:cubicBezTo>
                    <a:pt x="504" y="134"/>
                    <a:pt x="504" y="134"/>
                    <a:pt x="503" y="133"/>
                  </a:cubicBezTo>
                  <a:cubicBezTo>
                    <a:pt x="503" y="132"/>
                    <a:pt x="504" y="132"/>
                    <a:pt x="504" y="132"/>
                  </a:cubicBezTo>
                  <a:cubicBezTo>
                    <a:pt x="504" y="131"/>
                    <a:pt x="504" y="131"/>
                    <a:pt x="505" y="131"/>
                  </a:cubicBezTo>
                  <a:cubicBezTo>
                    <a:pt x="505" y="131"/>
                    <a:pt x="506" y="131"/>
                    <a:pt x="506" y="131"/>
                  </a:cubicBezTo>
                  <a:cubicBezTo>
                    <a:pt x="506" y="130"/>
                    <a:pt x="507" y="130"/>
                    <a:pt x="507" y="130"/>
                  </a:cubicBezTo>
                  <a:cubicBezTo>
                    <a:pt x="507" y="129"/>
                    <a:pt x="506" y="129"/>
                    <a:pt x="506" y="128"/>
                  </a:cubicBezTo>
                  <a:cubicBezTo>
                    <a:pt x="506" y="127"/>
                    <a:pt x="506" y="127"/>
                    <a:pt x="506" y="126"/>
                  </a:cubicBezTo>
                  <a:cubicBezTo>
                    <a:pt x="506" y="126"/>
                    <a:pt x="506" y="126"/>
                    <a:pt x="506" y="125"/>
                  </a:cubicBezTo>
                  <a:cubicBezTo>
                    <a:pt x="507" y="125"/>
                    <a:pt x="507" y="125"/>
                    <a:pt x="507" y="125"/>
                  </a:cubicBezTo>
                  <a:cubicBezTo>
                    <a:pt x="507" y="124"/>
                    <a:pt x="507" y="124"/>
                    <a:pt x="507" y="123"/>
                  </a:cubicBezTo>
                  <a:cubicBezTo>
                    <a:pt x="507" y="123"/>
                    <a:pt x="507" y="122"/>
                    <a:pt x="507" y="121"/>
                  </a:cubicBezTo>
                  <a:cubicBezTo>
                    <a:pt x="507" y="121"/>
                    <a:pt x="507" y="121"/>
                    <a:pt x="507" y="120"/>
                  </a:cubicBezTo>
                  <a:cubicBezTo>
                    <a:pt x="508" y="120"/>
                    <a:pt x="509" y="120"/>
                    <a:pt x="510" y="120"/>
                  </a:cubicBezTo>
                  <a:cubicBezTo>
                    <a:pt x="510" y="120"/>
                    <a:pt x="512" y="121"/>
                    <a:pt x="513" y="121"/>
                  </a:cubicBezTo>
                  <a:cubicBezTo>
                    <a:pt x="515" y="122"/>
                    <a:pt x="513" y="121"/>
                    <a:pt x="515" y="122"/>
                  </a:cubicBezTo>
                  <a:cubicBezTo>
                    <a:pt x="516" y="123"/>
                    <a:pt x="520" y="123"/>
                    <a:pt x="520" y="123"/>
                  </a:cubicBezTo>
                  <a:cubicBezTo>
                    <a:pt x="520" y="123"/>
                    <a:pt x="520" y="123"/>
                    <a:pt x="521" y="123"/>
                  </a:cubicBezTo>
                  <a:cubicBezTo>
                    <a:pt x="521" y="122"/>
                    <a:pt x="521" y="121"/>
                    <a:pt x="521" y="120"/>
                  </a:cubicBezTo>
                  <a:cubicBezTo>
                    <a:pt x="521" y="120"/>
                    <a:pt x="521" y="120"/>
                    <a:pt x="521" y="119"/>
                  </a:cubicBezTo>
                  <a:cubicBezTo>
                    <a:pt x="522" y="120"/>
                    <a:pt x="522" y="120"/>
                    <a:pt x="523" y="120"/>
                  </a:cubicBezTo>
                  <a:cubicBezTo>
                    <a:pt x="524" y="120"/>
                    <a:pt x="525" y="119"/>
                    <a:pt x="525" y="119"/>
                  </a:cubicBezTo>
                  <a:cubicBezTo>
                    <a:pt x="526" y="119"/>
                    <a:pt x="526" y="119"/>
                    <a:pt x="526" y="119"/>
                  </a:cubicBezTo>
                  <a:cubicBezTo>
                    <a:pt x="526" y="119"/>
                    <a:pt x="527" y="119"/>
                    <a:pt x="527" y="119"/>
                  </a:cubicBezTo>
                  <a:cubicBezTo>
                    <a:pt x="527" y="119"/>
                    <a:pt x="527" y="118"/>
                    <a:pt x="528" y="118"/>
                  </a:cubicBezTo>
                  <a:cubicBezTo>
                    <a:pt x="528" y="118"/>
                    <a:pt x="528" y="118"/>
                    <a:pt x="528" y="118"/>
                  </a:cubicBezTo>
                  <a:cubicBezTo>
                    <a:pt x="529" y="118"/>
                    <a:pt x="530" y="118"/>
                    <a:pt x="530" y="118"/>
                  </a:cubicBezTo>
                  <a:cubicBezTo>
                    <a:pt x="531" y="118"/>
                    <a:pt x="531" y="118"/>
                    <a:pt x="532" y="118"/>
                  </a:cubicBezTo>
                  <a:cubicBezTo>
                    <a:pt x="532" y="118"/>
                    <a:pt x="532" y="117"/>
                    <a:pt x="532" y="117"/>
                  </a:cubicBezTo>
                  <a:cubicBezTo>
                    <a:pt x="532" y="117"/>
                    <a:pt x="532" y="117"/>
                    <a:pt x="532" y="117"/>
                  </a:cubicBezTo>
                  <a:cubicBezTo>
                    <a:pt x="532" y="117"/>
                    <a:pt x="533" y="117"/>
                    <a:pt x="533" y="117"/>
                  </a:cubicBezTo>
                  <a:cubicBezTo>
                    <a:pt x="533" y="117"/>
                    <a:pt x="535" y="118"/>
                    <a:pt x="535" y="118"/>
                  </a:cubicBezTo>
                  <a:cubicBezTo>
                    <a:pt x="535" y="118"/>
                    <a:pt x="535" y="118"/>
                    <a:pt x="536" y="117"/>
                  </a:cubicBezTo>
                  <a:cubicBezTo>
                    <a:pt x="536" y="117"/>
                    <a:pt x="536" y="117"/>
                    <a:pt x="537" y="117"/>
                  </a:cubicBezTo>
                  <a:cubicBezTo>
                    <a:pt x="537" y="117"/>
                    <a:pt x="539" y="117"/>
                    <a:pt x="540" y="118"/>
                  </a:cubicBezTo>
                  <a:cubicBezTo>
                    <a:pt x="540" y="118"/>
                    <a:pt x="541" y="119"/>
                    <a:pt x="541" y="119"/>
                  </a:cubicBezTo>
                  <a:cubicBezTo>
                    <a:pt x="542" y="119"/>
                    <a:pt x="543" y="119"/>
                    <a:pt x="544" y="119"/>
                  </a:cubicBezTo>
                  <a:cubicBezTo>
                    <a:pt x="544" y="119"/>
                    <a:pt x="544" y="119"/>
                    <a:pt x="544" y="118"/>
                  </a:cubicBezTo>
                  <a:cubicBezTo>
                    <a:pt x="544" y="118"/>
                    <a:pt x="544" y="118"/>
                    <a:pt x="544" y="118"/>
                  </a:cubicBezTo>
                  <a:cubicBezTo>
                    <a:pt x="544" y="118"/>
                    <a:pt x="549" y="119"/>
                    <a:pt x="549" y="119"/>
                  </a:cubicBezTo>
                  <a:cubicBezTo>
                    <a:pt x="549" y="120"/>
                    <a:pt x="550" y="118"/>
                    <a:pt x="550" y="118"/>
                  </a:cubicBezTo>
                  <a:cubicBezTo>
                    <a:pt x="549" y="118"/>
                    <a:pt x="549" y="118"/>
                    <a:pt x="549" y="117"/>
                  </a:cubicBezTo>
                  <a:cubicBezTo>
                    <a:pt x="549" y="117"/>
                    <a:pt x="549" y="117"/>
                    <a:pt x="549" y="117"/>
                  </a:cubicBezTo>
                  <a:cubicBezTo>
                    <a:pt x="550" y="117"/>
                    <a:pt x="550" y="117"/>
                    <a:pt x="551" y="117"/>
                  </a:cubicBezTo>
                  <a:cubicBezTo>
                    <a:pt x="551" y="117"/>
                    <a:pt x="551" y="117"/>
                    <a:pt x="551" y="117"/>
                  </a:cubicBezTo>
                  <a:cubicBezTo>
                    <a:pt x="552" y="118"/>
                    <a:pt x="553" y="118"/>
                    <a:pt x="553" y="118"/>
                  </a:cubicBezTo>
                  <a:cubicBezTo>
                    <a:pt x="553" y="118"/>
                    <a:pt x="554" y="119"/>
                    <a:pt x="554" y="119"/>
                  </a:cubicBezTo>
                  <a:cubicBezTo>
                    <a:pt x="555" y="119"/>
                    <a:pt x="555" y="119"/>
                    <a:pt x="555" y="119"/>
                  </a:cubicBezTo>
                  <a:cubicBezTo>
                    <a:pt x="555" y="119"/>
                    <a:pt x="555" y="119"/>
                    <a:pt x="555" y="118"/>
                  </a:cubicBezTo>
                  <a:cubicBezTo>
                    <a:pt x="555" y="118"/>
                    <a:pt x="555" y="118"/>
                    <a:pt x="556" y="118"/>
                  </a:cubicBezTo>
                  <a:cubicBezTo>
                    <a:pt x="556" y="118"/>
                    <a:pt x="555" y="117"/>
                    <a:pt x="555" y="117"/>
                  </a:cubicBezTo>
                  <a:cubicBezTo>
                    <a:pt x="555" y="117"/>
                    <a:pt x="555" y="117"/>
                    <a:pt x="555" y="117"/>
                  </a:cubicBezTo>
                  <a:cubicBezTo>
                    <a:pt x="555" y="117"/>
                    <a:pt x="552" y="115"/>
                    <a:pt x="551" y="114"/>
                  </a:cubicBezTo>
                  <a:cubicBezTo>
                    <a:pt x="550" y="113"/>
                    <a:pt x="550" y="113"/>
                    <a:pt x="550" y="113"/>
                  </a:cubicBezTo>
                  <a:cubicBezTo>
                    <a:pt x="549" y="113"/>
                    <a:pt x="549" y="113"/>
                    <a:pt x="548" y="112"/>
                  </a:cubicBezTo>
                  <a:cubicBezTo>
                    <a:pt x="547" y="111"/>
                    <a:pt x="546" y="111"/>
                    <a:pt x="545" y="110"/>
                  </a:cubicBezTo>
                  <a:cubicBezTo>
                    <a:pt x="545" y="110"/>
                    <a:pt x="545" y="109"/>
                    <a:pt x="546" y="109"/>
                  </a:cubicBezTo>
                  <a:cubicBezTo>
                    <a:pt x="546" y="109"/>
                    <a:pt x="545" y="108"/>
                    <a:pt x="547" y="109"/>
                  </a:cubicBezTo>
                  <a:cubicBezTo>
                    <a:pt x="548" y="110"/>
                    <a:pt x="546" y="108"/>
                    <a:pt x="548" y="110"/>
                  </a:cubicBezTo>
                  <a:cubicBezTo>
                    <a:pt x="550" y="112"/>
                    <a:pt x="551" y="113"/>
                    <a:pt x="551" y="113"/>
                  </a:cubicBezTo>
                  <a:cubicBezTo>
                    <a:pt x="551" y="113"/>
                    <a:pt x="551" y="113"/>
                    <a:pt x="552" y="113"/>
                  </a:cubicBezTo>
                  <a:cubicBezTo>
                    <a:pt x="552" y="114"/>
                    <a:pt x="558" y="116"/>
                    <a:pt x="558" y="116"/>
                  </a:cubicBezTo>
                  <a:cubicBezTo>
                    <a:pt x="558" y="116"/>
                    <a:pt x="558" y="116"/>
                    <a:pt x="558" y="116"/>
                  </a:cubicBezTo>
                  <a:cubicBezTo>
                    <a:pt x="558" y="116"/>
                    <a:pt x="558" y="115"/>
                    <a:pt x="557" y="115"/>
                  </a:cubicBezTo>
                  <a:cubicBezTo>
                    <a:pt x="557" y="114"/>
                    <a:pt x="556" y="114"/>
                    <a:pt x="556" y="114"/>
                  </a:cubicBezTo>
                  <a:cubicBezTo>
                    <a:pt x="555" y="113"/>
                    <a:pt x="555" y="113"/>
                    <a:pt x="554" y="112"/>
                  </a:cubicBezTo>
                  <a:cubicBezTo>
                    <a:pt x="554" y="112"/>
                    <a:pt x="553" y="112"/>
                    <a:pt x="553" y="111"/>
                  </a:cubicBezTo>
                  <a:cubicBezTo>
                    <a:pt x="552" y="111"/>
                    <a:pt x="552" y="110"/>
                    <a:pt x="552" y="110"/>
                  </a:cubicBezTo>
                  <a:cubicBezTo>
                    <a:pt x="551" y="110"/>
                    <a:pt x="551" y="110"/>
                    <a:pt x="551" y="109"/>
                  </a:cubicBezTo>
                  <a:cubicBezTo>
                    <a:pt x="551" y="109"/>
                    <a:pt x="550" y="108"/>
                    <a:pt x="551" y="108"/>
                  </a:cubicBezTo>
                  <a:cubicBezTo>
                    <a:pt x="552" y="109"/>
                    <a:pt x="552" y="109"/>
                    <a:pt x="552" y="109"/>
                  </a:cubicBezTo>
                  <a:cubicBezTo>
                    <a:pt x="552" y="108"/>
                    <a:pt x="552" y="108"/>
                    <a:pt x="552" y="108"/>
                  </a:cubicBezTo>
                  <a:cubicBezTo>
                    <a:pt x="552" y="108"/>
                    <a:pt x="550" y="106"/>
                    <a:pt x="551" y="106"/>
                  </a:cubicBezTo>
                  <a:cubicBezTo>
                    <a:pt x="551" y="106"/>
                    <a:pt x="551" y="105"/>
                    <a:pt x="552" y="105"/>
                  </a:cubicBezTo>
                  <a:cubicBezTo>
                    <a:pt x="552" y="105"/>
                    <a:pt x="550" y="103"/>
                    <a:pt x="550" y="103"/>
                  </a:cubicBezTo>
                  <a:cubicBezTo>
                    <a:pt x="550" y="103"/>
                    <a:pt x="550" y="103"/>
                    <a:pt x="550" y="103"/>
                  </a:cubicBezTo>
                  <a:cubicBezTo>
                    <a:pt x="551" y="103"/>
                    <a:pt x="552" y="103"/>
                    <a:pt x="552" y="103"/>
                  </a:cubicBezTo>
                  <a:cubicBezTo>
                    <a:pt x="552" y="103"/>
                    <a:pt x="553" y="103"/>
                    <a:pt x="553" y="103"/>
                  </a:cubicBezTo>
                  <a:cubicBezTo>
                    <a:pt x="553" y="103"/>
                    <a:pt x="553" y="103"/>
                    <a:pt x="553" y="103"/>
                  </a:cubicBezTo>
                  <a:cubicBezTo>
                    <a:pt x="553" y="102"/>
                    <a:pt x="553" y="102"/>
                    <a:pt x="552" y="101"/>
                  </a:cubicBezTo>
                  <a:cubicBezTo>
                    <a:pt x="552" y="101"/>
                    <a:pt x="552" y="101"/>
                    <a:pt x="551" y="100"/>
                  </a:cubicBezTo>
                  <a:cubicBezTo>
                    <a:pt x="550" y="100"/>
                    <a:pt x="550" y="99"/>
                    <a:pt x="550" y="99"/>
                  </a:cubicBezTo>
                  <a:cubicBezTo>
                    <a:pt x="550" y="99"/>
                    <a:pt x="550" y="99"/>
                    <a:pt x="550" y="98"/>
                  </a:cubicBezTo>
                  <a:cubicBezTo>
                    <a:pt x="550" y="98"/>
                    <a:pt x="550" y="98"/>
                    <a:pt x="550" y="98"/>
                  </a:cubicBezTo>
                  <a:cubicBezTo>
                    <a:pt x="550" y="98"/>
                    <a:pt x="549" y="98"/>
                    <a:pt x="549" y="97"/>
                  </a:cubicBezTo>
                  <a:cubicBezTo>
                    <a:pt x="549" y="97"/>
                    <a:pt x="548" y="97"/>
                    <a:pt x="548" y="96"/>
                  </a:cubicBezTo>
                  <a:cubicBezTo>
                    <a:pt x="547" y="95"/>
                    <a:pt x="546" y="95"/>
                    <a:pt x="545" y="94"/>
                  </a:cubicBezTo>
                  <a:cubicBezTo>
                    <a:pt x="546" y="94"/>
                    <a:pt x="547" y="95"/>
                    <a:pt x="548" y="95"/>
                  </a:cubicBezTo>
                  <a:cubicBezTo>
                    <a:pt x="548" y="95"/>
                    <a:pt x="549" y="95"/>
                    <a:pt x="549" y="95"/>
                  </a:cubicBezTo>
                  <a:cubicBezTo>
                    <a:pt x="549" y="95"/>
                    <a:pt x="550" y="96"/>
                    <a:pt x="550" y="96"/>
                  </a:cubicBezTo>
                  <a:cubicBezTo>
                    <a:pt x="550" y="95"/>
                    <a:pt x="548" y="93"/>
                    <a:pt x="548" y="93"/>
                  </a:cubicBezTo>
                  <a:cubicBezTo>
                    <a:pt x="547" y="93"/>
                    <a:pt x="547" y="92"/>
                    <a:pt x="546" y="92"/>
                  </a:cubicBezTo>
                  <a:cubicBezTo>
                    <a:pt x="545" y="91"/>
                    <a:pt x="544" y="91"/>
                    <a:pt x="543" y="90"/>
                  </a:cubicBezTo>
                  <a:cubicBezTo>
                    <a:pt x="543" y="90"/>
                    <a:pt x="541" y="88"/>
                    <a:pt x="540" y="88"/>
                  </a:cubicBezTo>
                  <a:cubicBezTo>
                    <a:pt x="539" y="87"/>
                    <a:pt x="538" y="86"/>
                    <a:pt x="537" y="86"/>
                  </a:cubicBezTo>
                  <a:cubicBezTo>
                    <a:pt x="537" y="85"/>
                    <a:pt x="535" y="85"/>
                    <a:pt x="536" y="85"/>
                  </a:cubicBezTo>
                  <a:cubicBezTo>
                    <a:pt x="536" y="85"/>
                    <a:pt x="539" y="86"/>
                    <a:pt x="539" y="86"/>
                  </a:cubicBezTo>
                  <a:cubicBezTo>
                    <a:pt x="539" y="86"/>
                    <a:pt x="540" y="86"/>
                    <a:pt x="541" y="87"/>
                  </a:cubicBezTo>
                  <a:cubicBezTo>
                    <a:pt x="541" y="87"/>
                    <a:pt x="541" y="87"/>
                    <a:pt x="541" y="87"/>
                  </a:cubicBezTo>
                  <a:cubicBezTo>
                    <a:pt x="541" y="86"/>
                    <a:pt x="540" y="85"/>
                    <a:pt x="539" y="85"/>
                  </a:cubicBezTo>
                  <a:cubicBezTo>
                    <a:pt x="539" y="85"/>
                    <a:pt x="539" y="84"/>
                    <a:pt x="539" y="84"/>
                  </a:cubicBezTo>
                  <a:cubicBezTo>
                    <a:pt x="539" y="84"/>
                    <a:pt x="539" y="84"/>
                    <a:pt x="539" y="84"/>
                  </a:cubicBezTo>
                  <a:cubicBezTo>
                    <a:pt x="540" y="85"/>
                    <a:pt x="542" y="86"/>
                    <a:pt x="542" y="86"/>
                  </a:cubicBezTo>
                  <a:cubicBezTo>
                    <a:pt x="542" y="86"/>
                    <a:pt x="542" y="86"/>
                    <a:pt x="542" y="86"/>
                  </a:cubicBezTo>
                  <a:cubicBezTo>
                    <a:pt x="542" y="85"/>
                    <a:pt x="541" y="85"/>
                    <a:pt x="541" y="84"/>
                  </a:cubicBezTo>
                  <a:cubicBezTo>
                    <a:pt x="541" y="84"/>
                    <a:pt x="541" y="84"/>
                    <a:pt x="541" y="84"/>
                  </a:cubicBezTo>
                  <a:cubicBezTo>
                    <a:pt x="542" y="85"/>
                    <a:pt x="543" y="85"/>
                    <a:pt x="543" y="85"/>
                  </a:cubicBezTo>
                  <a:cubicBezTo>
                    <a:pt x="543" y="85"/>
                    <a:pt x="544" y="85"/>
                    <a:pt x="544" y="86"/>
                  </a:cubicBezTo>
                  <a:cubicBezTo>
                    <a:pt x="544" y="86"/>
                    <a:pt x="543" y="84"/>
                    <a:pt x="542" y="84"/>
                  </a:cubicBezTo>
                  <a:cubicBezTo>
                    <a:pt x="542" y="84"/>
                    <a:pt x="539" y="82"/>
                    <a:pt x="539" y="82"/>
                  </a:cubicBezTo>
                  <a:cubicBezTo>
                    <a:pt x="538" y="81"/>
                    <a:pt x="537" y="80"/>
                    <a:pt x="537" y="80"/>
                  </a:cubicBezTo>
                  <a:cubicBezTo>
                    <a:pt x="537" y="80"/>
                    <a:pt x="538" y="81"/>
                    <a:pt x="539" y="81"/>
                  </a:cubicBezTo>
                  <a:cubicBezTo>
                    <a:pt x="540" y="82"/>
                    <a:pt x="542" y="83"/>
                    <a:pt x="543" y="84"/>
                  </a:cubicBezTo>
                  <a:cubicBezTo>
                    <a:pt x="543" y="85"/>
                    <a:pt x="544" y="85"/>
                    <a:pt x="544" y="85"/>
                  </a:cubicBezTo>
                  <a:cubicBezTo>
                    <a:pt x="545" y="86"/>
                    <a:pt x="546" y="86"/>
                    <a:pt x="547" y="87"/>
                  </a:cubicBezTo>
                  <a:cubicBezTo>
                    <a:pt x="547" y="87"/>
                    <a:pt x="547" y="87"/>
                    <a:pt x="547" y="87"/>
                  </a:cubicBezTo>
                  <a:cubicBezTo>
                    <a:pt x="547" y="87"/>
                    <a:pt x="547" y="87"/>
                    <a:pt x="547" y="87"/>
                  </a:cubicBezTo>
                  <a:cubicBezTo>
                    <a:pt x="547" y="87"/>
                    <a:pt x="547" y="87"/>
                    <a:pt x="547" y="87"/>
                  </a:cubicBezTo>
                  <a:cubicBezTo>
                    <a:pt x="547" y="87"/>
                    <a:pt x="547" y="87"/>
                    <a:pt x="547" y="87"/>
                  </a:cubicBezTo>
                  <a:cubicBezTo>
                    <a:pt x="547" y="87"/>
                    <a:pt x="547" y="87"/>
                    <a:pt x="547" y="86"/>
                  </a:cubicBezTo>
                  <a:cubicBezTo>
                    <a:pt x="546" y="86"/>
                    <a:pt x="546" y="86"/>
                    <a:pt x="545" y="85"/>
                  </a:cubicBezTo>
                  <a:cubicBezTo>
                    <a:pt x="545" y="85"/>
                    <a:pt x="545" y="85"/>
                    <a:pt x="544" y="84"/>
                  </a:cubicBezTo>
                  <a:cubicBezTo>
                    <a:pt x="542" y="83"/>
                    <a:pt x="543" y="83"/>
                    <a:pt x="542" y="83"/>
                  </a:cubicBezTo>
                  <a:cubicBezTo>
                    <a:pt x="541" y="82"/>
                    <a:pt x="541" y="82"/>
                    <a:pt x="539" y="80"/>
                  </a:cubicBezTo>
                  <a:cubicBezTo>
                    <a:pt x="536" y="78"/>
                    <a:pt x="536" y="78"/>
                    <a:pt x="536" y="78"/>
                  </a:cubicBezTo>
                  <a:cubicBezTo>
                    <a:pt x="536" y="78"/>
                    <a:pt x="536" y="78"/>
                    <a:pt x="535" y="78"/>
                  </a:cubicBezTo>
                  <a:cubicBezTo>
                    <a:pt x="535" y="78"/>
                    <a:pt x="535" y="78"/>
                    <a:pt x="535" y="78"/>
                  </a:cubicBezTo>
                  <a:cubicBezTo>
                    <a:pt x="534" y="77"/>
                    <a:pt x="535" y="78"/>
                    <a:pt x="534" y="77"/>
                  </a:cubicBezTo>
                  <a:cubicBezTo>
                    <a:pt x="533" y="77"/>
                    <a:pt x="534" y="77"/>
                    <a:pt x="533" y="77"/>
                  </a:cubicBezTo>
                  <a:cubicBezTo>
                    <a:pt x="533" y="76"/>
                    <a:pt x="535" y="78"/>
                    <a:pt x="532" y="76"/>
                  </a:cubicBezTo>
                  <a:cubicBezTo>
                    <a:pt x="530" y="74"/>
                    <a:pt x="530" y="74"/>
                    <a:pt x="530" y="74"/>
                  </a:cubicBezTo>
                  <a:cubicBezTo>
                    <a:pt x="530" y="74"/>
                    <a:pt x="530" y="75"/>
                    <a:pt x="529" y="74"/>
                  </a:cubicBezTo>
                  <a:cubicBezTo>
                    <a:pt x="527" y="73"/>
                    <a:pt x="527" y="73"/>
                    <a:pt x="526" y="72"/>
                  </a:cubicBezTo>
                  <a:cubicBezTo>
                    <a:pt x="526" y="72"/>
                    <a:pt x="526" y="72"/>
                    <a:pt x="526" y="72"/>
                  </a:cubicBezTo>
                  <a:cubicBezTo>
                    <a:pt x="525" y="72"/>
                    <a:pt x="526" y="72"/>
                    <a:pt x="525" y="72"/>
                  </a:cubicBezTo>
                  <a:cubicBezTo>
                    <a:pt x="525" y="72"/>
                    <a:pt x="525" y="72"/>
                    <a:pt x="524" y="71"/>
                  </a:cubicBezTo>
                  <a:cubicBezTo>
                    <a:pt x="523" y="71"/>
                    <a:pt x="524" y="71"/>
                    <a:pt x="523" y="71"/>
                  </a:cubicBezTo>
                  <a:cubicBezTo>
                    <a:pt x="523" y="70"/>
                    <a:pt x="521" y="69"/>
                    <a:pt x="521" y="69"/>
                  </a:cubicBezTo>
                  <a:cubicBezTo>
                    <a:pt x="520" y="69"/>
                    <a:pt x="520" y="68"/>
                    <a:pt x="520" y="68"/>
                  </a:cubicBezTo>
                  <a:cubicBezTo>
                    <a:pt x="520" y="68"/>
                    <a:pt x="520" y="68"/>
                    <a:pt x="520" y="68"/>
                  </a:cubicBezTo>
                  <a:cubicBezTo>
                    <a:pt x="521" y="69"/>
                    <a:pt x="522" y="69"/>
                    <a:pt x="522" y="69"/>
                  </a:cubicBezTo>
                  <a:cubicBezTo>
                    <a:pt x="521" y="68"/>
                    <a:pt x="521" y="68"/>
                    <a:pt x="521" y="68"/>
                  </a:cubicBezTo>
                  <a:cubicBezTo>
                    <a:pt x="521" y="68"/>
                    <a:pt x="520" y="67"/>
                    <a:pt x="521" y="67"/>
                  </a:cubicBezTo>
                  <a:cubicBezTo>
                    <a:pt x="521" y="67"/>
                    <a:pt x="521" y="67"/>
                    <a:pt x="521" y="68"/>
                  </a:cubicBezTo>
                  <a:cubicBezTo>
                    <a:pt x="521" y="68"/>
                    <a:pt x="522" y="68"/>
                    <a:pt x="522" y="68"/>
                  </a:cubicBezTo>
                  <a:cubicBezTo>
                    <a:pt x="522" y="68"/>
                    <a:pt x="522" y="68"/>
                    <a:pt x="522" y="68"/>
                  </a:cubicBezTo>
                  <a:cubicBezTo>
                    <a:pt x="522" y="68"/>
                    <a:pt x="522" y="67"/>
                    <a:pt x="522" y="67"/>
                  </a:cubicBezTo>
                  <a:cubicBezTo>
                    <a:pt x="520" y="66"/>
                    <a:pt x="518" y="65"/>
                    <a:pt x="516" y="63"/>
                  </a:cubicBezTo>
                  <a:cubicBezTo>
                    <a:pt x="515" y="63"/>
                    <a:pt x="515" y="62"/>
                    <a:pt x="515" y="62"/>
                  </a:cubicBezTo>
                  <a:cubicBezTo>
                    <a:pt x="513" y="61"/>
                    <a:pt x="512" y="60"/>
                    <a:pt x="511" y="59"/>
                  </a:cubicBezTo>
                  <a:cubicBezTo>
                    <a:pt x="510" y="59"/>
                    <a:pt x="510" y="58"/>
                    <a:pt x="510" y="58"/>
                  </a:cubicBezTo>
                  <a:cubicBezTo>
                    <a:pt x="509" y="57"/>
                    <a:pt x="508" y="57"/>
                    <a:pt x="507" y="56"/>
                  </a:cubicBezTo>
                  <a:cubicBezTo>
                    <a:pt x="505" y="55"/>
                    <a:pt x="505" y="55"/>
                    <a:pt x="504" y="54"/>
                  </a:cubicBezTo>
                  <a:cubicBezTo>
                    <a:pt x="503" y="53"/>
                    <a:pt x="502" y="53"/>
                    <a:pt x="501" y="52"/>
                  </a:cubicBezTo>
                  <a:cubicBezTo>
                    <a:pt x="499" y="50"/>
                    <a:pt x="497" y="49"/>
                    <a:pt x="494" y="48"/>
                  </a:cubicBezTo>
                  <a:cubicBezTo>
                    <a:pt x="492" y="46"/>
                    <a:pt x="491" y="46"/>
                    <a:pt x="489" y="45"/>
                  </a:cubicBezTo>
                  <a:cubicBezTo>
                    <a:pt x="489" y="45"/>
                    <a:pt x="486" y="43"/>
                    <a:pt x="485" y="43"/>
                  </a:cubicBezTo>
                  <a:cubicBezTo>
                    <a:pt x="485" y="43"/>
                    <a:pt x="485" y="43"/>
                    <a:pt x="485" y="43"/>
                  </a:cubicBezTo>
                  <a:cubicBezTo>
                    <a:pt x="485" y="43"/>
                    <a:pt x="483" y="42"/>
                    <a:pt x="483" y="42"/>
                  </a:cubicBezTo>
                  <a:cubicBezTo>
                    <a:pt x="482" y="42"/>
                    <a:pt x="482" y="41"/>
                    <a:pt x="481" y="41"/>
                  </a:cubicBezTo>
                  <a:cubicBezTo>
                    <a:pt x="481" y="40"/>
                    <a:pt x="481" y="40"/>
                    <a:pt x="480" y="40"/>
                  </a:cubicBezTo>
                  <a:cubicBezTo>
                    <a:pt x="480" y="40"/>
                    <a:pt x="480" y="40"/>
                    <a:pt x="480" y="39"/>
                  </a:cubicBezTo>
                  <a:cubicBezTo>
                    <a:pt x="479" y="39"/>
                    <a:pt x="478" y="38"/>
                    <a:pt x="477" y="38"/>
                  </a:cubicBezTo>
                  <a:cubicBezTo>
                    <a:pt x="477" y="38"/>
                    <a:pt x="478" y="38"/>
                    <a:pt x="477" y="38"/>
                  </a:cubicBezTo>
                  <a:cubicBezTo>
                    <a:pt x="475" y="37"/>
                    <a:pt x="475" y="37"/>
                    <a:pt x="474" y="36"/>
                  </a:cubicBezTo>
                  <a:cubicBezTo>
                    <a:pt x="472" y="36"/>
                    <a:pt x="473" y="36"/>
                    <a:pt x="472" y="36"/>
                  </a:cubicBezTo>
                  <a:cubicBezTo>
                    <a:pt x="471" y="35"/>
                    <a:pt x="471" y="35"/>
                    <a:pt x="471" y="35"/>
                  </a:cubicBezTo>
                  <a:cubicBezTo>
                    <a:pt x="471" y="35"/>
                    <a:pt x="470" y="34"/>
                    <a:pt x="469" y="34"/>
                  </a:cubicBezTo>
                  <a:cubicBezTo>
                    <a:pt x="468" y="34"/>
                    <a:pt x="468" y="34"/>
                    <a:pt x="468" y="34"/>
                  </a:cubicBezTo>
                  <a:cubicBezTo>
                    <a:pt x="468" y="34"/>
                    <a:pt x="467" y="34"/>
                    <a:pt x="468" y="34"/>
                  </a:cubicBezTo>
                  <a:cubicBezTo>
                    <a:pt x="468" y="35"/>
                    <a:pt x="467" y="34"/>
                    <a:pt x="468" y="35"/>
                  </a:cubicBezTo>
                  <a:cubicBezTo>
                    <a:pt x="468" y="35"/>
                    <a:pt x="469" y="36"/>
                    <a:pt x="468" y="35"/>
                  </a:cubicBezTo>
                  <a:cubicBezTo>
                    <a:pt x="466" y="35"/>
                    <a:pt x="466" y="35"/>
                    <a:pt x="466" y="35"/>
                  </a:cubicBezTo>
                  <a:cubicBezTo>
                    <a:pt x="466" y="35"/>
                    <a:pt x="467" y="35"/>
                    <a:pt x="466" y="35"/>
                  </a:cubicBezTo>
                  <a:cubicBezTo>
                    <a:pt x="465" y="34"/>
                    <a:pt x="466" y="35"/>
                    <a:pt x="465" y="34"/>
                  </a:cubicBezTo>
                  <a:cubicBezTo>
                    <a:pt x="464" y="34"/>
                    <a:pt x="465" y="35"/>
                    <a:pt x="464" y="34"/>
                  </a:cubicBezTo>
                  <a:cubicBezTo>
                    <a:pt x="462" y="33"/>
                    <a:pt x="462" y="33"/>
                    <a:pt x="462" y="33"/>
                  </a:cubicBezTo>
                  <a:cubicBezTo>
                    <a:pt x="462" y="33"/>
                    <a:pt x="461" y="32"/>
                    <a:pt x="461" y="32"/>
                  </a:cubicBezTo>
                  <a:cubicBezTo>
                    <a:pt x="461" y="31"/>
                    <a:pt x="461" y="31"/>
                    <a:pt x="461" y="31"/>
                  </a:cubicBezTo>
                  <a:cubicBezTo>
                    <a:pt x="460" y="30"/>
                    <a:pt x="461" y="31"/>
                    <a:pt x="459" y="30"/>
                  </a:cubicBezTo>
                  <a:cubicBezTo>
                    <a:pt x="457" y="29"/>
                    <a:pt x="459" y="30"/>
                    <a:pt x="457" y="29"/>
                  </a:cubicBezTo>
                  <a:cubicBezTo>
                    <a:pt x="456" y="29"/>
                    <a:pt x="455" y="28"/>
                    <a:pt x="456" y="29"/>
                  </a:cubicBezTo>
                  <a:cubicBezTo>
                    <a:pt x="456" y="29"/>
                    <a:pt x="456" y="29"/>
                    <a:pt x="456" y="29"/>
                  </a:cubicBezTo>
                  <a:cubicBezTo>
                    <a:pt x="456" y="29"/>
                    <a:pt x="456" y="30"/>
                    <a:pt x="456" y="30"/>
                  </a:cubicBezTo>
                  <a:cubicBezTo>
                    <a:pt x="456" y="30"/>
                    <a:pt x="457" y="30"/>
                    <a:pt x="456" y="30"/>
                  </a:cubicBezTo>
                  <a:cubicBezTo>
                    <a:pt x="455" y="30"/>
                    <a:pt x="457" y="31"/>
                    <a:pt x="455" y="30"/>
                  </a:cubicBezTo>
                  <a:cubicBezTo>
                    <a:pt x="453" y="29"/>
                    <a:pt x="453" y="29"/>
                    <a:pt x="453" y="29"/>
                  </a:cubicBezTo>
                  <a:cubicBezTo>
                    <a:pt x="453" y="29"/>
                    <a:pt x="453" y="28"/>
                    <a:pt x="453" y="29"/>
                  </a:cubicBezTo>
                  <a:cubicBezTo>
                    <a:pt x="453" y="30"/>
                    <a:pt x="454" y="31"/>
                    <a:pt x="454" y="31"/>
                  </a:cubicBezTo>
                  <a:cubicBezTo>
                    <a:pt x="455" y="32"/>
                    <a:pt x="452" y="30"/>
                    <a:pt x="451" y="30"/>
                  </a:cubicBezTo>
                  <a:cubicBezTo>
                    <a:pt x="451" y="30"/>
                    <a:pt x="451" y="29"/>
                    <a:pt x="450" y="29"/>
                  </a:cubicBezTo>
                  <a:cubicBezTo>
                    <a:pt x="449" y="29"/>
                    <a:pt x="449" y="29"/>
                    <a:pt x="449" y="29"/>
                  </a:cubicBezTo>
                  <a:cubicBezTo>
                    <a:pt x="448" y="29"/>
                    <a:pt x="448" y="29"/>
                    <a:pt x="448" y="29"/>
                  </a:cubicBezTo>
                  <a:cubicBezTo>
                    <a:pt x="448" y="29"/>
                    <a:pt x="448" y="29"/>
                    <a:pt x="448" y="30"/>
                  </a:cubicBezTo>
                  <a:cubicBezTo>
                    <a:pt x="449" y="31"/>
                    <a:pt x="448" y="30"/>
                    <a:pt x="449" y="31"/>
                  </a:cubicBezTo>
                  <a:cubicBezTo>
                    <a:pt x="450" y="32"/>
                    <a:pt x="450" y="32"/>
                    <a:pt x="451" y="33"/>
                  </a:cubicBezTo>
                  <a:cubicBezTo>
                    <a:pt x="452" y="33"/>
                    <a:pt x="451" y="33"/>
                    <a:pt x="452" y="33"/>
                  </a:cubicBezTo>
                  <a:cubicBezTo>
                    <a:pt x="452" y="34"/>
                    <a:pt x="453" y="34"/>
                    <a:pt x="454" y="35"/>
                  </a:cubicBezTo>
                  <a:cubicBezTo>
                    <a:pt x="456" y="36"/>
                    <a:pt x="455" y="35"/>
                    <a:pt x="456" y="36"/>
                  </a:cubicBezTo>
                  <a:cubicBezTo>
                    <a:pt x="456" y="37"/>
                    <a:pt x="457" y="37"/>
                    <a:pt x="456" y="37"/>
                  </a:cubicBezTo>
                  <a:cubicBezTo>
                    <a:pt x="455" y="37"/>
                    <a:pt x="456" y="37"/>
                    <a:pt x="455" y="37"/>
                  </a:cubicBezTo>
                  <a:cubicBezTo>
                    <a:pt x="454" y="36"/>
                    <a:pt x="454" y="36"/>
                    <a:pt x="453" y="36"/>
                  </a:cubicBezTo>
                  <a:cubicBezTo>
                    <a:pt x="452" y="36"/>
                    <a:pt x="453" y="36"/>
                    <a:pt x="451" y="35"/>
                  </a:cubicBezTo>
                  <a:cubicBezTo>
                    <a:pt x="450" y="34"/>
                    <a:pt x="449" y="33"/>
                    <a:pt x="448" y="33"/>
                  </a:cubicBezTo>
                  <a:cubicBezTo>
                    <a:pt x="448" y="32"/>
                    <a:pt x="447" y="31"/>
                    <a:pt x="447" y="31"/>
                  </a:cubicBezTo>
                  <a:cubicBezTo>
                    <a:pt x="447" y="31"/>
                    <a:pt x="447" y="31"/>
                    <a:pt x="446" y="31"/>
                  </a:cubicBezTo>
                  <a:cubicBezTo>
                    <a:pt x="445" y="30"/>
                    <a:pt x="445" y="30"/>
                    <a:pt x="444" y="29"/>
                  </a:cubicBezTo>
                  <a:cubicBezTo>
                    <a:pt x="443" y="28"/>
                    <a:pt x="443" y="28"/>
                    <a:pt x="443" y="27"/>
                  </a:cubicBezTo>
                  <a:cubicBezTo>
                    <a:pt x="442" y="27"/>
                    <a:pt x="442" y="27"/>
                    <a:pt x="441" y="27"/>
                  </a:cubicBezTo>
                  <a:cubicBezTo>
                    <a:pt x="440" y="26"/>
                    <a:pt x="440" y="26"/>
                    <a:pt x="440" y="25"/>
                  </a:cubicBezTo>
                  <a:cubicBezTo>
                    <a:pt x="439" y="25"/>
                    <a:pt x="438" y="25"/>
                    <a:pt x="438" y="25"/>
                  </a:cubicBezTo>
                  <a:close/>
                  <a:moveTo>
                    <a:pt x="439" y="354"/>
                  </a:moveTo>
                  <a:cubicBezTo>
                    <a:pt x="438" y="354"/>
                    <a:pt x="437" y="353"/>
                    <a:pt x="436" y="353"/>
                  </a:cubicBezTo>
                  <a:cubicBezTo>
                    <a:pt x="435" y="351"/>
                    <a:pt x="434" y="351"/>
                    <a:pt x="433" y="349"/>
                  </a:cubicBezTo>
                  <a:cubicBezTo>
                    <a:pt x="431" y="349"/>
                    <a:pt x="430" y="350"/>
                    <a:pt x="428" y="350"/>
                  </a:cubicBezTo>
                  <a:cubicBezTo>
                    <a:pt x="426" y="351"/>
                    <a:pt x="425" y="351"/>
                    <a:pt x="424" y="352"/>
                  </a:cubicBezTo>
                  <a:cubicBezTo>
                    <a:pt x="424" y="352"/>
                    <a:pt x="422" y="353"/>
                    <a:pt x="420" y="353"/>
                  </a:cubicBezTo>
                  <a:cubicBezTo>
                    <a:pt x="419" y="353"/>
                    <a:pt x="417" y="352"/>
                    <a:pt x="416" y="352"/>
                  </a:cubicBezTo>
                  <a:cubicBezTo>
                    <a:pt x="414" y="352"/>
                    <a:pt x="414" y="352"/>
                    <a:pt x="414" y="352"/>
                  </a:cubicBezTo>
                  <a:cubicBezTo>
                    <a:pt x="414" y="352"/>
                    <a:pt x="408" y="351"/>
                    <a:pt x="405" y="351"/>
                  </a:cubicBezTo>
                  <a:cubicBezTo>
                    <a:pt x="402" y="352"/>
                    <a:pt x="404" y="350"/>
                    <a:pt x="404" y="350"/>
                  </a:cubicBezTo>
                  <a:cubicBezTo>
                    <a:pt x="405" y="349"/>
                    <a:pt x="405" y="349"/>
                    <a:pt x="406" y="348"/>
                  </a:cubicBezTo>
                  <a:cubicBezTo>
                    <a:pt x="406" y="348"/>
                    <a:pt x="403" y="347"/>
                    <a:pt x="402" y="348"/>
                  </a:cubicBezTo>
                  <a:cubicBezTo>
                    <a:pt x="400" y="348"/>
                    <a:pt x="400" y="348"/>
                    <a:pt x="400" y="348"/>
                  </a:cubicBezTo>
                  <a:cubicBezTo>
                    <a:pt x="400" y="347"/>
                    <a:pt x="400" y="347"/>
                    <a:pt x="399" y="346"/>
                  </a:cubicBezTo>
                  <a:cubicBezTo>
                    <a:pt x="399" y="346"/>
                    <a:pt x="399" y="345"/>
                    <a:pt x="399" y="344"/>
                  </a:cubicBezTo>
                  <a:cubicBezTo>
                    <a:pt x="399" y="344"/>
                    <a:pt x="398" y="344"/>
                    <a:pt x="397" y="345"/>
                  </a:cubicBezTo>
                  <a:cubicBezTo>
                    <a:pt x="396" y="346"/>
                    <a:pt x="397" y="343"/>
                    <a:pt x="396" y="346"/>
                  </a:cubicBezTo>
                  <a:cubicBezTo>
                    <a:pt x="396" y="349"/>
                    <a:pt x="396" y="349"/>
                    <a:pt x="396" y="349"/>
                  </a:cubicBezTo>
                  <a:cubicBezTo>
                    <a:pt x="396" y="349"/>
                    <a:pt x="397" y="347"/>
                    <a:pt x="396" y="349"/>
                  </a:cubicBezTo>
                  <a:cubicBezTo>
                    <a:pt x="394" y="351"/>
                    <a:pt x="394" y="354"/>
                    <a:pt x="394" y="354"/>
                  </a:cubicBezTo>
                  <a:cubicBezTo>
                    <a:pt x="393" y="354"/>
                    <a:pt x="392" y="354"/>
                    <a:pt x="391" y="354"/>
                  </a:cubicBezTo>
                  <a:cubicBezTo>
                    <a:pt x="390" y="353"/>
                    <a:pt x="390" y="352"/>
                    <a:pt x="388" y="351"/>
                  </a:cubicBezTo>
                  <a:cubicBezTo>
                    <a:pt x="389" y="350"/>
                    <a:pt x="389" y="350"/>
                    <a:pt x="389" y="349"/>
                  </a:cubicBezTo>
                  <a:cubicBezTo>
                    <a:pt x="389" y="348"/>
                    <a:pt x="389" y="347"/>
                    <a:pt x="390" y="347"/>
                  </a:cubicBezTo>
                  <a:cubicBezTo>
                    <a:pt x="389" y="346"/>
                    <a:pt x="389" y="346"/>
                    <a:pt x="389" y="345"/>
                  </a:cubicBezTo>
                  <a:cubicBezTo>
                    <a:pt x="384" y="345"/>
                    <a:pt x="388" y="343"/>
                    <a:pt x="384" y="345"/>
                  </a:cubicBezTo>
                  <a:cubicBezTo>
                    <a:pt x="381" y="347"/>
                    <a:pt x="384" y="345"/>
                    <a:pt x="381" y="347"/>
                  </a:cubicBezTo>
                  <a:cubicBezTo>
                    <a:pt x="379" y="350"/>
                    <a:pt x="379" y="350"/>
                    <a:pt x="379" y="350"/>
                  </a:cubicBezTo>
                  <a:cubicBezTo>
                    <a:pt x="379" y="350"/>
                    <a:pt x="382" y="348"/>
                    <a:pt x="379" y="350"/>
                  </a:cubicBezTo>
                  <a:cubicBezTo>
                    <a:pt x="376" y="351"/>
                    <a:pt x="378" y="350"/>
                    <a:pt x="376" y="351"/>
                  </a:cubicBezTo>
                  <a:cubicBezTo>
                    <a:pt x="373" y="352"/>
                    <a:pt x="373" y="353"/>
                    <a:pt x="373" y="354"/>
                  </a:cubicBezTo>
                  <a:cubicBezTo>
                    <a:pt x="373" y="356"/>
                    <a:pt x="375" y="353"/>
                    <a:pt x="373" y="356"/>
                  </a:cubicBezTo>
                  <a:cubicBezTo>
                    <a:pt x="371" y="359"/>
                    <a:pt x="372" y="358"/>
                    <a:pt x="371" y="359"/>
                  </a:cubicBezTo>
                  <a:cubicBezTo>
                    <a:pt x="369" y="360"/>
                    <a:pt x="369" y="360"/>
                    <a:pt x="369" y="360"/>
                  </a:cubicBezTo>
                  <a:cubicBezTo>
                    <a:pt x="369" y="360"/>
                    <a:pt x="369" y="361"/>
                    <a:pt x="367" y="361"/>
                  </a:cubicBezTo>
                  <a:cubicBezTo>
                    <a:pt x="366" y="360"/>
                    <a:pt x="365" y="359"/>
                    <a:pt x="365" y="359"/>
                  </a:cubicBezTo>
                  <a:cubicBezTo>
                    <a:pt x="364" y="358"/>
                    <a:pt x="364" y="358"/>
                    <a:pt x="363" y="357"/>
                  </a:cubicBezTo>
                  <a:cubicBezTo>
                    <a:pt x="362" y="357"/>
                    <a:pt x="361" y="357"/>
                    <a:pt x="360" y="357"/>
                  </a:cubicBezTo>
                  <a:cubicBezTo>
                    <a:pt x="358" y="356"/>
                    <a:pt x="358" y="356"/>
                    <a:pt x="356" y="356"/>
                  </a:cubicBezTo>
                  <a:cubicBezTo>
                    <a:pt x="356" y="356"/>
                    <a:pt x="359" y="360"/>
                    <a:pt x="360" y="361"/>
                  </a:cubicBezTo>
                  <a:cubicBezTo>
                    <a:pt x="362" y="362"/>
                    <a:pt x="360" y="361"/>
                    <a:pt x="362" y="362"/>
                  </a:cubicBezTo>
                  <a:cubicBezTo>
                    <a:pt x="363" y="363"/>
                    <a:pt x="362" y="361"/>
                    <a:pt x="363" y="363"/>
                  </a:cubicBezTo>
                  <a:cubicBezTo>
                    <a:pt x="364" y="366"/>
                    <a:pt x="365" y="364"/>
                    <a:pt x="364" y="367"/>
                  </a:cubicBezTo>
                  <a:cubicBezTo>
                    <a:pt x="363" y="369"/>
                    <a:pt x="364" y="367"/>
                    <a:pt x="363" y="369"/>
                  </a:cubicBezTo>
                  <a:cubicBezTo>
                    <a:pt x="362" y="372"/>
                    <a:pt x="362" y="372"/>
                    <a:pt x="362" y="372"/>
                  </a:cubicBezTo>
                  <a:cubicBezTo>
                    <a:pt x="362" y="372"/>
                    <a:pt x="362" y="375"/>
                    <a:pt x="362" y="376"/>
                  </a:cubicBezTo>
                  <a:cubicBezTo>
                    <a:pt x="362" y="377"/>
                    <a:pt x="364" y="375"/>
                    <a:pt x="362" y="377"/>
                  </a:cubicBezTo>
                  <a:cubicBezTo>
                    <a:pt x="360" y="379"/>
                    <a:pt x="359" y="379"/>
                    <a:pt x="358" y="380"/>
                  </a:cubicBezTo>
                  <a:cubicBezTo>
                    <a:pt x="357" y="381"/>
                    <a:pt x="356" y="379"/>
                    <a:pt x="357" y="382"/>
                  </a:cubicBezTo>
                  <a:cubicBezTo>
                    <a:pt x="359" y="384"/>
                    <a:pt x="359" y="383"/>
                    <a:pt x="357" y="385"/>
                  </a:cubicBezTo>
                  <a:cubicBezTo>
                    <a:pt x="355" y="387"/>
                    <a:pt x="355" y="387"/>
                    <a:pt x="355" y="387"/>
                  </a:cubicBezTo>
                  <a:cubicBezTo>
                    <a:pt x="355" y="387"/>
                    <a:pt x="355" y="388"/>
                    <a:pt x="354" y="388"/>
                  </a:cubicBezTo>
                  <a:cubicBezTo>
                    <a:pt x="353" y="388"/>
                    <a:pt x="353" y="387"/>
                    <a:pt x="351" y="388"/>
                  </a:cubicBezTo>
                  <a:cubicBezTo>
                    <a:pt x="349" y="389"/>
                    <a:pt x="350" y="388"/>
                    <a:pt x="349" y="389"/>
                  </a:cubicBezTo>
                  <a:cubicBezTo>
                    <a:pt x="348" y="390"/>
                    <a:pt x="345" y="389"/>
                    <a:pt x="348" y="390"/>
                  </a:cubicBezTo>
                  <a:cubicBezTo>
                    <a:pt x="350" y="392"/>
                    <a:pt x="357" y="391"/>
                    <a:pt x="357" y="392"/>
                  </a:cubicBezTo>
                  <a:cubicBezTo>
                    <a:pt x="356" y="393"/>
                    <a:pt x="350" y="396"/>
                    <a:pt x="350" y="396"/>
                  </a:cubicBezTo>
                  <a:cubicBezTo>
                    <a:pt x="347" y="396"/>
                    <a:pt x="347" y="396"/>
                    <a:pt x="347" y="396"/>
                  </a:cubicBezTo>
                  <a:cubicBezTo>
                    <a:pt x="347" y="396"/>
                    <a:pt x="347" y="396"/>
                    <a:pt x="347" y="398"/>
                  </a:cubicBezTo>
                  <a:cubicBezTo>
                    <a:pt x="347" y="399"/>
                    <a:pt x="347" y="399"/>
                    <a:pt x="347" y="399"/>
                  </a:cubicBezTo>
                  <a:cubicBezTo>
                    <a:pt x="347" y="399"/>
                    <a:pt x="346" y="398"/>
                    <a:pt x="347" y="400"/>
                  </a:cubicBezTo>
                  <a:cubicBezTo>
                    <a:pt x="348" y="402"/>
                    <a:pt x="348" y="402"/>
                    <a:pt x="348" y="402"/>
                  </a:cubicBezTo>
                  <a:cubicBezTo>
                    <a:pt x="348" y="402"/>
                    <a:pt x="349" y="403"/>
                    <a:pt x="348" y="404"/>
                  </a:cubicBezTo>
                  <a:cubicBezTo>
                    <a:pt x="348" y="404"/>
                    <a:pt x="349" y="403"/>
                    <a:pt x="348" y="405"/>
                  </a:cubicBezTo>
                  <a:cubicBezTo>
                    <a:pt x="346" y="406"/>
                    <a:pt x="344" y="407"/>
                    <a:pt x="343" y="407"/>
                  </a:cubicBezTo>
                  <a:cubicBezTo>
                    <a:pt x="342" y="407"/>
                    <a:pt x="343" y="405"/>
                    <a:pt x="342" y="407"/>
                  </a:cubicBezTo>
                  <a:cubicBezTo>
                    <a:pt x="340" y="409"/>
                    <a:pt x="339" y="407"/>
                    <a:pt x="340" y="409"/>
                  </a:cubicBezTo>
                  <a:cubicBezTo>
                    <a:pt x="342" y="412"/>
                    <a:pt x="341" y="410"/>
                    <a:pt x="342" y="412"/>
                  </a:cubicBezTo>
                  <a:cubicBezTo>
                    <a:pt x="343" y="413"/>
                    <a:pt x="346" y="416"/>
                    <a:pt x="346" y="416"/>
                  </a:cubicBezTo>
                  <a:cubicBezTo>
                    <a:pt x="346" y="416"/>
                    <a:pt x="353" y="417"/>
                    <a:pt x="353" y="418"/>
                  </a:cubicBezTo>
                  <a:cubicBezTo>
                    <a:pt x="353" y="419"/>
                    <a:pt x="354" y="422"/>
                    <a:pt x="354" y="422"/>
                  </a:cubicBezTo>
                  <a:cubicBezTo>
                    <a:pt x="355" y="424"/>
                    <a:pt x="355" y="424"/>
                    <a:pt x="355" y="425"/>
                  </a:cubicBezTo>
                  <a:cubicBezTo>
                    <a:pt x="356" y="426"/>
                    <a:pt x="357" y="426"/>
                    <a:pt x="358" y="426"/>
                  </a:cubicBezTo>
                  <a:cubicBezTo>
                    <a:pt x="358" y="426"/>
                    <a:pt x="358" y="424"/>
                    <a:pt x="359" y="427"/>
                  </a:cubicBezTo>
                  <a:cubicBezTo>
                    <a:pt x="360" y="430"/>
                    <a:pt x="361" y="431"/>
                    <a:pt x="361" y="432"/>
                  </a:cubicBezTo>
                  <a:cubicBezTo>
                    <a:pt x="361" y="432"/>
                    <a:pt x="361" y="432"/>
                    <a:pt x="361" y="434"/>
                  </a:cubicBezTo>
                  <a:cubicBezTo>
                    <a:pt x="361" y="436"/>
                    <a:pt x="358" y="436"/>
                    <a:pt x="361" y="437"/>
                  </a:cubicBezTo>
                  <a:cubicBezTo>
                    <a:pt x="364" y="438"/>
                    <a:pt x="367" y="438"/>
                    <a:pt x="367" y="438"/>
                  </a:cubicBezTo>
                  <a:cubicBezTo>
                    <a:pt x="368" y="439"/>
                    <a:pt x="368" y="439"/>
                    <a:pt x="367" y="441"/>
                  </a:cubicBezTo>
                  <a:cubicBezTo>
                    <a:pt x="366" y="443"/>
                    <a:pt x="366" y="441"/>
                    <a:pt x="366" y="443"/>
                  </a:cubicBezTo>
                  <a:cubicBezTo>
                    <a:pt x="366" y="445"/>
                    <a:pt x="366" y="443"/>
                    <a:pt x="366" y="445"/>
                  </a:cubicBezTo>
                  <a:cubicBezTo>
                    <a:pt x="367" y="446"/>
                    <a:pt x="365" y="445"/>
                    <a:pt x="367" y="446"/>
                  </a:cubicBezTo>
                  <a:cubicBezTo>
                    <a:pt x="369" y="447"/>
                    <a:pt x="370" y="447"/>
                    <a:pt x="370" y="447"/>
                  </a:cubicBezTo>
                  <a:cubicBezTo>
                    <a:pt x="370" y="447"/>
                    <a:pt x="371" y="447"/>
                    <a:pt x="372" y="447"/>
                  </a:cubicBezTo>
                  <a:cubicBezTo>
                    <a:pt x="373" y="448"/>
                    <a:pt x="375" y="446"/>
                    <a:pt x="375" y="448"/>
                  </a:cubicBezTo>
                  <a:cubicBezTo>
                    <a:pt x="376" y="450"/>
                    <a:pt x="374" y="448"/>
                    <a:pt x="376" y="450"/>
                  </a:cubicBezTo>
                  <a:cubicBezTo>
                    <a:pt x="378" y="452"/>
                    <a:pt x="379" y="451"/>
                    <a:pt x="379" y="452"/>
                  </a:cubicBezTo>
                  <a:cubicBezTo>
                    <a:pt x="379" y="453"/>
                    <a:pt x="379" y="453"/>
                    <a:pt x="379" y="453"/>
                  </a:cubicBezTo>
                  <a:cubicBezTo>
                    <a:pt x="379" y="453"/>
                    <a:pt x="380" y="454"/>
                    <a:pt x="381" y="454"/>
                  </a:cubicBezTo>
                  <a:cubicBezTo>
                    <a:pt x="382" y="454"/>
                    <a:pt x="384" y="454"/>
                    <a:pt x="384" y="454"/>
                  </a:cubicBezTo>
                  <a:cubicBezTo>
                    <a:pt x="385" y="455"/>
                    <a:pt x="386" y="455"/>
                    <a:pt x="386" y="455"/>
                  </a:cubicBezTo>
                  <a:cubicBezTo>
                    <a:pt x="386" y="455"/>
                    <a:pt x="387" y="452"/>
                    <a:pt x="388" y="456"/>
                  </a:cubicBezTo>
                  <a:cubicBezTo>
                    <a:pt x="389" y="459"/>
                    <a:pt x="394" y="458"/>
                    <a:pt x="393" y="460"/>
                  </a:cubicBezTo>
                  <a:cubicBezTo>
                    <a:pt x="391" y="461"/>
                    <a:pt x="392" y="460"/>
                    <a:pt x="391" y="462"/>
                  </a:cubicBezTo>
                  <a:cubicBezTo>
                    <a:pt x="390" y="463"/>
                    <a:pt x="391" y="461"/>
                    <a:pt x="390" y="463"/>
                  </a:cubicBezTo>
                  <a:cubicBezTo>
                    <a:pt x="389" y="465"/>
                    <a:pt x="394" y="467"/>
                    <a:pt x="394" y="467"/>
                  </a:cubicBezTo>
                  <a:cubicBezTo>
                    <a:pt x="390" y="470"/>
                    <a:pt x="389" y="471"/>
                    <a:pt x="389" y="472"/>
                  </a:cubicBezTo>
                  <a:cubicBezTo>
                    <a:pt x="388" y="473"/>
                    <a:pt x="389" y="476"/>
                    <a:pt x="389" y="477"/>
                  </a:cubicBezTo>
                  <a:cubicBezTo>
                    <a:pt x="390" y="477"/>
                    <a:pt x="392" y="477"/>
                    <a:pt x="390" y="478"/>
                  </a:cubicBezTo>
                  <a:cubicBezTo>
                    <a:pt x="388" y="480"/>
                    <a:pt x="388" y="480"/>
                    <a:pt x="388" y="480"/>
                  </a:cubicBezTo>
                  <a:cubicBezTo>
                    <a:pt x="388" y="480"/>
                    <a:pt x="388" y="480"/>
                    <a:pt x="388" y="481"/>
                  </a:cubicBezTo>
                  <a:cubicBezTo>
                    <a:pt x="388" y="482"/>
                    <a:pt x="388" y="483"/>
                    <a:pt x="388" y="484"/>
                  </a:cubicBezTo>
                  <a:cubicBezTo>
                    <a:pt x="388" y="485"/>
                    <a:pt x="388" y="483"/>
                    <a:pt x="388" y="485"/>
                  </a:cubicBezTo>
                  <a:cubicBezTo>
                    <a:pt x="388" y="486"/>
                    <a:pt x="389" y="484"/>
                    <a:pt x="388" y="486"/>
                  </a:cubicBezTo>
                  <a:cubicBezTo>
                    <a:pt x="387" y="489"/>
                    <a:pt x="386" y="489"/>
                    <a:pt x="386" y="490"/>
                  </a:cubicBezTo>
                  <a:cubicBezTo>
                    <a:pt x="386" y="491"/>
                    <a:pt x="385" y="490"/>
                    <a:pt x="386" y="491"/>
                  </a:cubicBezTo>
                  <a:cubicBezTo>
                    <a:pt x="386" y="493"/>
                    <a:pt x="387" y="493"/>
                    <a:pt x="386" y="494"/>
                  </a:cubicBezTo>
                  <a:cubicBezTo>
                    <a:pt x="385" y="495"/>
                    <a:pt x="385" y="493"/>
                    <a:pt x="385" y="495"/>
                  </a:cubicBezTo>
                  <a:cubicBezTo>
                    <a:pt x="384" y="496"/>
                    <a:pt x="386" y="493"/>
                    <a:pt x="384" y="496"/>
                  </a:cubicBezTo>
                  <a:cubicBezTo>
                    <a:pt x="382" y="499"/>
                    <a:pt x="382" y="498"/>
                    <a:pt x="382" y="499"/>
                  </a:cubicBezTo>
                  <a:cubicBezTo>
                    <a:pt x="382" y="501"/>
                    <a:pt x="383" y="499"/>
                    <a:pt x="382" y="501"/>
                  </a:cubicBezTo>
                  <a:cubicBezTo>
                    <a:pt x="382" y="503"/>
                    <a:pt x="380" y="502"/>
                    <a:pt x="382" y="503"/>
                  </a:cubicBezTo>
                  <a:cubicBezTo>
                    <a:pt x="383" y="503"/>
                    <a:pt x="384" y="501"/>
                    <a:pt x="383" y="503"/>
                  </a:cubicBezTo>
                  <a:cubicBezTo>
                    <a:pt x="382" y="505"/>
                    <a:pt x="383" y="505"/>
                    <a:pt x="382" y="506"/>
                  </a:cubicBezTo>
                  <a:cubicBezTo>
                    <a:pt x="382" y="507"/>
                    <a:pt x="383" y="508"/>
                    <a:pt x="383" y="508"/>
                  </a:cubicBezTo>
                  <a:cubicBezTo>
                    <a:pt x="383" y="508"/>
                    <a:pt x="384" y="508"/>
                    <a:pt x="383" y="509"/>
                  </a:cubicBezTo>
                  <a:cubicBezTo>
                    <a:pt x="382" y="510"/>
                    <a:pt x="383" y="512"/>
                    <a:pt x="382" y="512"/>
                  </a:cubicBezTo>
                  <a:cubicBezTo>
                    <a:pt x="380" y="513"/>
                    <a:pt x="382" y="510"/>
                    <a:pt x="380" y="513"/>
                  </a:cubicBezTo>
                  <a:cubicBezTo>
                    <a:pt x="378" y="516"/>
                    <a:pt x="377" y="516"/>
                    <a:pt x="378" y="516"/>
                  </a:cubicBezTo>
                  <a:cubicBezTo>
                    <a:pt x="379" y="517"/>
                    <a:pt x="381" y="514"/>
                    <a:pt x="379" y="517"/>
                  </a:cubicBezTo>
                  <a:cubicBezTo>
                    <a:pt x="378" y="519"/>
                    <a:pt x="378" y="519"/>
                    <a:pt x="378" y="519"/>
                  </a:cubicBezTo>
                  <a:cubicBezTo>
                    <a:pt x="378" y="520"/>
                    <a:pt x="378" y="520"/>
                    <a:pt x="378" y="521"/>
                  </a:cubicBezTo>
                  <a:cubicBezTo>
                    <a:pt x="378" y="521"/>
                    <a:pt x="377" y="521"/>
                    <a:pt x="376" y="521"/>
                  </a:cubicBezTo>
                  <a:cubicBezTo>
                    <a:pt x="376" y="522"/>
                    <a:pt x="375" y="522"/>
                    <a:pt x="375" y="524"/>
                  </a:cubicBezTo>
                  <a:cubicBezTo>
                    <a:pt x="375" y="526"/>
                    <a:pt x="375" y="527"/>
                    <a:pt x="375" y="527"/>
                  </a:cubicBezTo>
                  <a:cubicBezTo>
                    <a:pt x="375" y="528"/>
                    <a:pt x="375" y="530"/>
                    <a:pt x="375" y="530"/>
                  </a:cubicBezTo>
                  <a:cubicBezTo>
                    <a:pt x="375" y="530"/>
                    <a:pt x="376" y="530"/>
                    <a:pt x="375" y="531"/>
                  </a:cubicBezTo>
                  <a:cubicBezTo>
                    <a:pt x="373" y="532"/>
                    <a:pt x="371" y="532"/>
                    <a:pt x="371" y="532"/>
                  </a:cubicBezTo>
                  <a:cubicBezTo>
                    <a:pt x="370" y="535"/>
                    <a:pt x="371" y="535"/>
                    <a:pt x="371" y="536"/>
                  </a:cubicBezTo>
                  <a:cubicBezTo>
                    <a:pt x="371" y="537"/>
                    <a:pt x="369" y="536"/>
                    <a:pt x="371" y="537"/>
                  </a:cubicBezTo>
                  <a:cubicBezTo>
                    <a:pt x="372" y="539"/>
                    <a:pt x="372" y="537"/>
                    <a:pt x="372" y="539"/>
                  </a:cubicBezTo>
                  <a:cubicBezTo>
                    <a:pt x="371" y="541"/>
                    <a:pt x="372" y="538"/>
                    <a:pt x="371" y="541"/>
                  </a:cubicBezTo>
                  <a:cubicBezTo>
                    <a:pt x="371" y="543"/>
                    <a:pt x="373" y="544"/>
                    <a:pt x="371" y="544"/>
                  </a:cubicBezTo>
                  <a:cubicBezTo>
                    <a:pt x="369" y="544"/>
                    <a:pt x="369" y="544"/>
                    <a:pt x="369" y="544"/>
                  </a:cubicBezTo>
                  <a:cubicBezTo>
                    <a:pt x="369" y="544"/>
                    <a:pt x="368" y="543"/>
                    <a:pt x="367" y="545"/>
                  </a:cubicBezTo>
                  <a:cubicBezTo>
                    <a:pt x="366" y="547"/>
                    <a:pt x="364" y="547"/>
                    <a:pt x="366" y="548"/>
                  </a:cubicBezTo>
                  <a:cubicBezTo>
                    <a:pt x="368" y="549"/>
                    <a:pt x="371" y="549"/>
                    <a:pt x="371" y="549"/>
                  </a:cubicBezTo>
                  <a:cubicBezTo>
                    <a:pt x="371" y="549"/>
                    <a:pt x="371" y="549"/>
                    <a:pt x="370" y="550"/>
                  </a:cubicBezTo>
                  <a:cubicBezTo>
                    <a:pt x="371" y="551"/>
                    <a:pt x="373" y="550"/>
                    <a:pt x="371" y="551"/>
                  </a:cubicBezTo>
                  <a:cubicBezTo>
                    <a:pt x="370" y="552"/>
                    <a:pt x="370" y="553"/>
                    <a:pt x="370" y="553"/>
                  </a:cubicBezTo>
                  <a:cubicBezTo>
                    <a:pt x="370" y="553"/>
                    <a:pt x="371" y="552"/>
                    <a:pt x="370" y="554"/>
                  </a:cubicBezTo>
                  <a:cubicBezTo>
                    <a:pt x="368" y="555"/>
                    <a:pt x="370" y="554"/>
                    <a:pt x="368" y="555"/>
                  </a:cubicBezTo>
                  <a:cubicBezTo>
                    <a:pt x="367" y="556"/>
                    <a:pt x="368" y="555"/>
                    <a:pt x="366" y="556"/>
                  </a:cubicBezTo>
                  <a:cubicBezTo>
                    <a:pt x="365" y="556"/>
                    <a:pt x="366" y="554"/>
                    <a:pt x="365" y="556"/>
                  </a:cubicBezTo>
                  <a:cubicBezTo>
                    <a:pt x="364" y="559"/>
                    <a:pt x="362" y="557"/>
                    <a:pt x="364" y="559"/>
                  </a:cubicBezTo>
                  <a:cubicBezTo>
                    <a:pt x="366" y="561"/>
                    <a:pt x="368" y="559"/>
                    <a:pt x="368" y="560"/>
                  </a:cubicBezTo>
                  <a:cubicBezTo>
                    <a:pt x="368" y="562"/>
                    <a:pt x="366" y="563"/>
                    <a:pt x="365" y="563"/>
                  </a:cubicBezTo>
                  <a:cubicBezTo>
                    <a:pt x="363" y="563"/>
                    <a:pt x="363" y="563"/>
                    <a:pt x="362" y="564"/>
                  </a:cubicBezTo>
                  <a:cubicBezTo>
                    <a:pt x="361" y="564"/>
                    <a:pt x="363" y="563"/>
                    <a:pt x="361" y="564"/>
                  </a:cubicBezTo>
                  <a:cubicBezTo>
                    <a:pt x="360" y="565"/>
                    <a:pt x="360" y="563"/>
                    <a:pt x="360" y="565"/>
                  </a:cubicBezTo>
                  <a:cubicBezTo>
                    <a:pt x="360" y="567"/>
                    <a:pt x="361" y="567"/>
                    <a:pt x="361" y="568"/>
                  </a:cubicBezTo>
                  <a:cubicBezTo>
                    <a:pt x="361" y="569"/>
                    <a:pt x="360" y="568"/>
                    <a:pt x="360" y="570"/>
                  </a:cubicBezTo>
                  <a:cubicBezTo>
                    <a:pt x="361" y="571"/>
                    <a:pt x="362" y="570"/>
                    <a:pt x="362" y="572"/>
                  </a:cubicBezTo>
                  <a:cubicBezTo>
                    <a:pt x="362" y="573"/>
                    <a:pt x="362" y="572"/>
                    <a:pt x="360" y="574"/>
                  </a:cubicBezTo>
                  <a:cubicBezTo>
                    <a:pt x="358" y="575"/>
                    <a:pt x="357" y="573"/>
                    <a:pt x="358" y="575"/>
                  </a:cubicBezTo>
                  <a:cubicBezTo>
                    <a:pt x="359" y="577"/>
                    <a:pt x="358" y="577"/>
                    <a:pt x="359" y="579"/>
                  </a:cubicBezTo>
                  <a:cubicBezTo>
                    <a:pt x="359" y="580"/>
                    <a:pt x="359" y="580"/>
                    <a:pt x="359" y="582"/>
                  </a:cubicBezTo>
                  <a:cubicBezTo>
                    <a:pt x="360" y="584"/>
                    <a:pt x="360" y="582"/>
                    <a:pt x="361" y="584"/>
                  </a:cubicBezTo>
                  <a:cubicBezTo>
                    <a:pt x="362" y="586"/>
                    <a:pt x="363" y="585"/>
                    <a:pt x="364" y="586"/>
                  </a:cubicBezTo>
                  <a:cubicBezTo>
                    <a:pt x="365" y="588"/>
                    <a:pt x="366" y="586"/>
                    <a:pt x="367" y="587"/>
                  </a:cubicBezTo>
                  <a:cubicBezTo>
                    <a:pt x="368" y="589"/>
                    <a:pt x="368" y="587"/>
                    <a:pt x="369" y="589"/>
                  </a:cubicBezTo>
                  <a:cubicBezTo>
                    <a:pt x="369" y="591"/>
                    <a:pt x="371" y="590"/>
                    <a:pt x="371" y="592"/>
                  </a:cubicBezTo>
                  <a:cubicBezTo>
                    <a:pt x="371" y="593"/>
                    <a:pt x="368" y="592"/>
                    <a:pt x="371" y="593"/>
                  </a:cubicBezTo>
                  <a:cubicBezTo>
                    <a:pt x="374" y="595"/>
                    <a:pt x="374" y="595"/>
                    <a:pt x="374" y="595"/>
                  </a:cubicBezTo>
                  <a:cubicBezTo>
                    <a:pt x="374" y="595"/>
                    <a:pt x="375" y="595"/>
                    <a:pt x="376" y="595"/>
                  </a:cubicBezTo>
                  <a:cubicBezTo>
                    <a:pt x="377" y="595"/>
                    <a:pt x="380" y="595"/>
                    <a:pt x="380" y="595"/>
                  </a:cubicBezTo>
                  <a:cubicBezTo>
                    <a:pt x="380" y="595"/>
                    <a:pt x="383" y="594"/>
                    <a:pt x="383" y="594"/>
                  </a:cubicBezTo>
                  <a:cubicBezTo>
                    <a:pt x="383" y="593"/>
                    <a:pt x="385" y="591"/>
                    <a:pt x="385" y="591"/>
                  </a:cubicBezTo>
                  <a:cubicBezTo>
                    <a:pt x="386" y="591"/>
                    <a:pt x="386" y="591"/>
                    <a:pt x="387" y="591"/>
                  </a:cubicBezTo>
                  <a:cubicBezTo>
                    <a:pt x="388" y="590"/>
                    <a:pt x="388" y="590"/>
                    <a:pt x="389" y="590"/>
                  </a:cubicBezTo>
                  <a:cubicBezTo>
                    <a:pt x="389" y="590"/>
                    <a:pt x="392" y="588"/>
                    <a:pt x="393" y="588"/>
                  </a:cubicBezTo>
                  <a:cubicBezTo>
                    <a:pt x="394" y="587"/>
                    <a:pt x="395" y="586"/>
                    <a:pt x="395" y="586"/>
                  </a:cubicBezTo>
                  <a:cubicBezTo>
                    <a:pt x="395" y="586"/>
                    <a:pt x="394" y="585"/>
                    <a:pt x="393" y="585"/>
                  </a:cubicBezTo>
                  <a:cubicBezTo>
                    <a:pt x="392" y="585"/>
                    <a:pt x="387" y="586"/>
                    <a:pt x="387" y="586"/>
                  </a:cubicBezTo>
                  <a:cubicBezTo>
                    <a:pt x="385" y="585"/>
                    <a:pt x="384" y="585"/>
                    <a:pt x="382" y="584"/>
                  </a:cubicBezTo>
                  <a:cubicBezTo>
                    <a:pt x="382" y="583"/>
                    <a:pt x="382" y="583"/>
                    <a:pt x="382" y="582"/>
                  </a:cubicBezTo>
                  <a:cubicBezTo>
                    <a:pt x="382" y="581"/>
                    <a:pt x="383" y="580"/>
                    <a:pt x="383" y="579"/>
                  </a:cubicBezTo>
                  <a:cubicBezTo>
                    <a:pt x="384" y="579"/>
                    <a:pt x="385" y="578"/>
                    <a:pt x="385" y="577"/>
                  </a:cubicBezTo>
                  <a:cubicBezTo>
                    <a:pt x="385" y="577"/>
                    <a:pt x="387" y="576"/>
                    <a:pt x="386" y="575"/>
                  </a:cubicBezTo>
                  <a:cubicBezTo>
                    <a:pt x="385" y="575"/>
                    <a:pt x="385" y="573"/>
                    <a:pt x="385" y="573"/>
                  </a:cubicBezTo>
                  <a:cubicBezTo>
                    <a:pt x="384" y="573"/>
                    <a:pt x="384" y="573"/>
                    <a:pt x="384" y="572"/>
                  </a:cubicBezTo>
                  <a:cubicBezTo>
                    <a:pt x="385" y="571"/>
                    <a:pt x="385" y="571"/>
                    <a:pt x="386" y="570"/>
                  </a:cubicBezTo>
                  <a:cubicBezTo>
                    <a:pt x="386" y="570"/>
                    <a:pt x="386" y="570"/>
                    <a:pt x="387" y="570"/>
                  </a:cubicBezTo>
                  <a:cubicBezTo>
                    <a:pt x="388" y="569"/>
                    <a:pt x="390" y="568"/>
                    <a:pt x="390" y="568"/>
                  </a:cubicBezTo>
                  <a:cubicBezTo>
                    <a:pt x="390" y="567"/>
                    <a:pt x="390" y="567"/>
                    <a:pt x="391" y="566"/>
                  </a:cubicBezTo>
                  <a:cubicBezTo>
                    <a:pt x="392" y="566"/>
                    <a:pt x="392" y="565"/>
                    <a:pt x="393" y="565"/>
                  </a:cubicBezTo>
                  <a:cubicBezTo>
                    <a:pt x="394" y="564"/>
                    <a:pt x="394" y="564"/>
                    <a:pt x="395" y="564"/>
                  </a:cubicBezTo>
                  <a:cubicBezTo>
                    <a:pt x="395" y="563"/>
                    <a:pt x="395" y="562"/>
                    <a:pt x="395" y="561"/>
                  </a:cubicBezTo>
                  <a:cubicBezTo>
                    <a:pt x="394" y="560"/>
                    <a:pt x="394" y="560"/>
                    <a:pt x="392" y="559"/>
                  </a:cubicBezTo>
                  <a:cubicBezTo>
                    <a:pt x="392" y="559"/>
                    <a:pt x="392" y="559"/>
                    <a:pt x="391" y="559"/>
                  </a:cubicBezTo>
                  <a:cubicBezTo>
                    <a:pt x="391" y="558"/>
                    <a:pt x="391" y="557"/>
                    <a:pt x="390" y="556"/>
                  </a:cubicBezTo>
                  <a:cubicBezTo>
                    <a:pt x="391" y="556"/>
                    <a:pt x="391" y="555"/>
                    <a:pt x="391" y="554"/>
                  </a:cubicBezTo>
                  <a:cubicBezTo>
                    <a:pt x="391" y="554"/>
                    <a:pt x="392" y="553"/>
                    <a:pt x="393" y="552"/>
                  </a:cubicBezTo>
                  <a:cubicBezTo>
                    <a:pt x="394" y="551"/>
                    <a:pt x="396" y="550"/>
                    <a:pt x="397" y="549"/>
                  </a:cubicBezTo>
                  <a:cubicBezTo>
                    <a:pt x="398" y="548"/>
                    <a:pt x="400" y="547"/>
                    <a:pt x="400" y="547"/>
                  </a:cubicBezTo>
                  <a:cubicBezTo>
                    <a:pt x="401" y="546"/>
                    <a:pt x="401" y="546"/>
                    <a:pt x="402" y="545"/>
                  </a:cubicBezTo>
                  <a:cubicBezTo>
                    <a:pt x="402" y="544"/>
                    <a:pt x="402" y="543"/>
                    <a:pt x="402" y="542"/>
                  </a:cubicBezTo>
                  <a:cubicBezTo>
                    <a:pt x="401" y="542"/>
                    <a:pt x="401" y="541"/>
                    <a:pt x="401" y="541"/>
                  </a:cubicBezTo>
                  <a:cubicBezTo>
                    <a:pt x="402" y="540"/>
                    <a:pt x="403" y="540"/>
                    <a:pt x="404" y="540"/>
                  </a:cubicBezTo>
                  <a:cubicBezTo>
                    <a:pt x="406" y="539"/>
                    <a:pt x="406" y="539"/>
                    <a:pt x="408" y="539"/>
                  </a:cubicBezTo>
                  <a:cubicBezTo>
                    <a:pt x="408" y="538"/>
                    <a:pt x="408" y="538"/>
                    <a:pt x="409" y="537"/>
                  </a:cubicBezTo>
                  <a:cubicBezTo>
                    <a:pt x="409" y="537"/>
                    <a:pt x="410" y="536"/>
                    <a:pt x="411" y="535"/>
                  </a:cubicBezTo>
                  <a:cubicBezTo>
                    <a:pt x="412" y="534"/>
                    <a:pt x="412" y="532"/>
                    <a:pt x="412" y="532"/>
                  </a:cubicBezTo>
                  <a:cubicBezTo>
                    <a:pt x="412" y="532"/>
                    <a:pt x="413" y="532"/>
                    <a:pt x="414" y="531"/>
                  </a:cubicBezTo>
                  <a:cubicBezTo>
                    <a:pt x="415" y="531"/>
                    <a:pt x="415" y="531"/>
                    <a:pt x="417" y="529"/>
                  </a:cubicBezTo>
                  <a:cubicBezTo>
                    <a:pt x="418" y="527"/>
                    <a:pt x="418" y="527"/>
                    <a:pt x="418" y="527"/>
                  </a:cubicBezTo>
                  <a:cubicBezTo>
                    <a:pt x="419" y="527"/>
                    <a:pt x="419" y="526"/>
                    <a:pt x="420" y="526"/>
                  </a:cubicBezTo>
                  <a:cubicBezTo>
                    <a:pt x="420" y="526"/>
                    <a:pt x="422" y="525"/>
                    <a:pt x="424" y="525"/>
                  </a:cubicBezTo>
                  <a:cubicBezTo>
                    <a:pt x="426" y="525"/>
                    <a:pt x="426" y="525"/>
                    <a:pt x="427" y="525"/>
                  </a:cubicBezTo>
                  <a:cubicBezTo>
                    <a:pt x="428" y="525"/>
                    <a:pt x="431" y="523"/>
                    <a:pt x="431" y="523"/>
                  </a:cubicBezTo>
                  <a:cubicBezTo>
                    <a:pt x="431" y="522"/>
                    <a:pt x="431" y="521"/>
                    <a:pt x="432" y="520"/>
                  </a:cubicBezTo>
                  <a:cubicBezTo>
                    <a:pt x="433" y="519"/>
                    <a:pt x="433" y="519"/>
                    <a:pt x="434" y="518"/>
                  </a:cubicBezTo>
                  <a:cubicBezTo>
                    <a:pt x="435" y="517"/>
                    <a:pt x="435" y="517"/>
                    <a:pt x="436" y="516"/>
                  </a:cubicBezTo>
                  <a:cubicBezTo>
                    <a:pt x="437" y="515"/>
                    <a:pt x="437" y="514"/>
                    <a:pt x="438" y="513"/>
                  </a:cubicBezTo>
                  <a:cubicBezTo>
                    <a:pt x="438" y="513"/>
                    <a:pt x="438" y="512"/>
                    <a:pt x="438" y="512"/>
                  </a:cubicBezTo>
                  <a:cubicBezTo>
                    <a:pt x="438" y="512"/>
                    <a:pt x="438" y="512"/>
                    <a:pt x="436" y="511"/>
                  </a:cubicBezTo>
                  <a:cubicBezTo>
                    <a:pt x="435" y="510"/>
                    <a:pt x="435" y="510"/>
                    <a:pt x="435" y="510"/>
                  </a:cubicBezTo>
                  <a:cubicBezTo>
                    <a:pt x="434" y="510"/>
                    <a:pt x="434" y="510"/>
                    <a:pt x="433" y="509"/>
                  </a:cubicBezTo>
                  <a:cubicBezTo>
                    <a:pt x="433" y="508"/>
                    <a:pt x="433" y="508"/>
                    <a:pt x="433" y="507"/>
                  </a:cubicBezTo>
                  <a:cubicBezTo>
                    <a:pt x="433" y="507"/>
                    <a:pt x="429" y="505"/>
                    <a:pt x="433" y="506"/>
                  </a:cubicBezTo>
                  <a:cubicBezTo>
                    <a:pt x="437" y="507"/>
                    <a:pt x="436" y="506"/>
                    <a:pt x="437" y="507"/>
                  </a:cubicBezTo>
                  <a:cubicBezTo>
                    <a:pt x="438" y="508"/>
                    <a:pt x="438" y="508"/>
                    <a:pt x="440" y="509"/>
                  </a:cubicBezTo>
                  <a:cubicBezTo>
                    <a:pt x="441" y="510"/>
                    <a:pt x="443" y="509"/>
                    <a:pt x="443" y="509"/>
                  </a:cubicBezTo>
                  <a:cubicBezTo>
                    <a:pt x="444" y="508"/>
                    <a:pt x="445" y="508"/>
                    <a:pt x="446" y="507"/>
                  </a:cubicBezTo>
                  <a:cubicBezTo>
                    <a:pt x="446" y="507"/>
                    <a:pt x="448" y="506"/>
                    <a:pt x="449" y="505"/>
                  </a:cubicBezTo>
                  <a:cubicBezTo>
                    <a:pt x="450" y="504"/>
                    <a:pt x="450" y="503"/>
                    <a:pt x="451" y="502"/>
                  </a:cubicBezTo>
                  <a:cubicBezTo>
                    <a:pt x="452" y="502"/>
                    <a:pt x="452" y="502"/>
                    <a:pt x="452" y="502"/>
                  </a:cubicBezTo>
                  <a:cubicBezTo>
                    <a:pt x="452" y="502"/>
                    <a:pt x="453" y="500"/>
                    <a:pt x="454" y="498"/>
                  </a:cubicBezTo>
                  <a:cubicBezTo>
                    <a:pt x="454" y="497"/>
                    <a:pt x="454" y="496"/>
                    <a:pt x="454" y="496"/>
                  </a:cubicBezTo>
                  <a:cubicBezTo>
                    <a:pt x="455" y="495"/>
                    <a:pt x="456" y="495"/>
                    <a:pt x="456" y="495"/>
                  </a:cubicBezTo>
                  <a:cubicBezTo>
                    <a:pt x="458" y="494"/>
                    <a:pt x="458" y="494"/>
                    <a:pt x="460" y="493"/>
                  </a:cubicBezTo>
                  <a:cubicBezTo>
                    <a:pt x="462" y="491"/>
                    <a:pt x="464" y="490"/>
                    <a:pt x="466" y="489"/>
                  </a:cubicBezTo>
                  <a:cubicBezTo>
                    <a:pt x="466" y="489"/>
                    <a:pt x="468" y="487"/>
                    <a:pt x="469" y="486"/>
                  </a:cubicBezTo>
                  <a:cubicBezTo>
                    <a:pt x="470" y="486"/>
                    <a:pt x="472" y="484"/>
                    <a:pt x="472" y="484"/>
                  </a:cubicBezTo>
                  <a:cubicBezTo>
                    <a:pt x="472" y="483"/>
                    <a:pt x="473" y="483"/>
                    <a:pt x="473" y="482"/>
                  </a:cubicBezTo>
                  <a:cubicBezTo>
                    <a:pt x="473" y="481"/>
                    <a:pt x="474" y="481"/>
                    <a:pt x="474" y="480"/>
                  </a:cubicBezTo>
                  <a:cubicBezTo>
                    <a:pt x="474" y="480"/>
                    <a:pt x="474" y="479"/>
                    <a:pt x="474" y="478"/>
                  </a:cubicBezTo>
                  <a:cubicBezTo>
                    <a:pt x="474" y="477"/>
                    <a:pt x="474" y="475"/>
                    <a:pt x="474" y="475"/>
                  </a:cubicBezTo>
                  <a:cubicBezTo>
                    <a:pt x="474" y="474"/>
                    <a:pt x="474" y="473"/>
                    <a:pt x="475" y="473"/>
                  </a:cubicBezTo>
                  <a:cubicBezTo>
                    <a:pt x="477" y="472"/>
                    <a:pt x="478" y="471"/>
                    <a:pt x="480" y="470"/>
                  </a:cubicBezTo>
                  <a:cubicBezTo>
                    <a:pt x="481" y="469"/>
                    <a:pt x="481" y="469"/>
                    <a:pt x="482" y="468"/>
                  </a:cubicBezTo>
                  <a:cubicBezTo>
                    <a:pt x="484" y="467"/>
                    <a:pt x="484" y="466"/>
                    <a:pt x="486" y="466"/>
                  </a:cubicBezTo>
                  <a:cubicBezTo>
                    <a:pt x="486" y="466"/>
                    <a:pt x="488" y="464"/>
                    <a:pt x="489" y="464"/>
                  </a:cubicBezTo>
                  <a:cubicBezTo>
                    <a:pt x="490" y="463"/>
                    <a:pt x="492" y="463"/>
                    <a:pt x="492" y="463"/>
                  </a:cubicBezTo>
                  <a:cubicBezTo>
                    <a:pt x="493" y="463"/>
                    <a:pt x="494" y="462"/>
                    <a:pt x="495" y="462"/>
                  </a:cubicBezTo>
                  <a:cubicBezTo>
                    <a:pt x="497" y="461"/>
                    <a:pt x="498" y="460"/>
                    <a:pt x="500" y="459"/>
                  </a:cubicBezTo>
                  <a:cubicBezTo>
                    <a:pt x="501" y="459"/>
                    <a:pt x="502" y="458"/>
                    <a:pt x="503" y="458"/>
                  </a:cubicBezTo>
                  <a:cubicBezTo>
                    <a:pt x="504" y="457"/>
                    <a:pt x="505" y="457"/>
                    <a:pt x="505" y="457"/>
                  </a:cubicBezTo>
                  <a:cubicBezTo>
                    <a:pt x="506" y="456"/>
                    <a:pt x="506" y="456"/>
                    <a:pt x="507" y="455"/>
                  </a:cubicBezTo>
                  <a:cubicBezTo>
                    <a:pt x="508" y="454"/>
                    <a:pt x="508" y="453"/>
                    <a:pt x="508" y="452"/>
                  </a:cubicBezTo>
                  <a:cubicBezTo>
                    <a:pt x="510" y="452"/>
                    <a:pt x="510" y="451"/>
                    <a:pt x="512" y="451"/>
                  </a:cubicBezTo>
                  <a:cubicBezTo>
                    <a:pt x="514" y="448"/>
                    <a:pt x="515" y="447"/>
                    <a:pt x="518" y="445"/>
                  </a:cubicBezTo>
                  <a:cubicBezTo>
                    <a:pt x="519" y="444"/>
                    <a:pt x="520" y="443"/>
                    <a:pt x="521" y="442"/>
                  </a:cubicBezTo>
                  <a:cubicBezTo>
                    <a:pt x="521" y="441"/>
                    <a:pt x="521" y="440"/>
                    <a:pt x="522" y="439"/>
                  </a:cubicBezTo>
                  <a:cubicBezTo>
                    <a:pt x="522" y="438"/>
                    <a:pt x="522" y="437"/>
                    <a:pt x="522" y="436"/>
                  </a:cubicBezTo>
                  <a:cubicBezTo>
                    <a:pt x="523" y="435"/>
                    <a:pt x="523" y="435"/>
                    <a:pt x="524" y="434"/>
                  </a:cubicBezTo>
                  <a:cubicBezTo>
                    <a:pt x="525" y="433"/>
                    <a:pt x="525" y="432"/>
                    <a:pt x="526" y="431"/>
                  </a:cubicBezTo>
                  <a:cubicBezTo>
                    <a:pt x="526" y="430"/>
                    <a:pt x="526" y="429"/>
                    <a:pt x="525" y="428"/>
                  </a:cubicBezTo>
                  <a:cubicBezTo>
                    <a:pt x="526" y="427"/>
                    <a:pt x="526" y="427"/>
                    <a:pt x="526" y="426"/>
                  </a:cubicBezTo>
                  <a:cubicBezTo>
                    <a:pt x="526" y="425"/>
                    <a:pt x="526" y="425"/>
                    <a:pt x="527" y="424"/>
                  </a:cubicBezTo>
                  <a:cubicBezTo>
                    <a:pt x="527" y="424"/>
                    <a:pt x="526" y="422"/>
                    <a:pt x="527" y="421"/>
                  </a:cubicBezTo>
                  <a:cubicBezTo>
                    <a:pt x="528" y="420"/>
                    <a:pt x="529" y="419"/>
                    <a:pt x="530" y="419"/>
                  </a:cubicBezTo>
                  <a:cubicBezTo>
                    <a:pt x="531" y="418"/>
                    <a:pt x="533" y="417"/>
                    <a:pt x="533" y="417"/>
                  </a:cubicBezTo>
                  <a:cubicBezTo>
                    <a:pt x="533" y="417"/>
                    <a:pt x="537" y="413"/>
                    <a:pt x="538" y="412"/>
                  </a:cubicBezTo>
                  <a:cubicBezTo>
                    <a:pt x="539" y="411"/>
                    <a:pt x="540" y="410"/>
                    <a:pt x="540" y="410"/>
                  </a:cubicBezTo>
                  <a:cubicBezTo>
                    <a:pt x="540" y="410"/>
                    <a:pt x="542" y="409"/>
                    <a:pt x="543" y="408"/>
                  </a:cubicBezTo>
                  <a:cubicBezTo>
                    <a:pt x="544" y="408"/>
                    <a:pt x="545" y="407"/>
                    <a:pt x="545" y="407"/>
                  </a:cubicBezTo>
                  <a:cubicBezTo>
                    <a:pt x="547" y="404"/>
                    <a:pt x="548" y="403"/>
                    <a:pt x="550" y="401"/>
                  </a:cubicBezTo>
                  <a:cubicBezTo>
                    <a:pt x="550" y="399"/>
                    <a:pt x="550" y="398"/>
                    <a:pt x="549" y="397"/>
                  </a:cubicBezTo>
                  <a:cubicBezTo>
                    <a:pt x="548" y="396"/>
                    <a:pt x="547" y="395"/>
                    <a:pt x="547" y="394"/>
                  </a:cubicBezTo>
                  <a:cubicBezTo>
                    <a:pt x="546" y="394"/>
                    <a:pt x="548" y="395"/>
                    <a:pt x="546" y="393"/>
                  </a:cubicBezTo>
                  <a:cubicBezTo>
                    <a:pt x="544" y="392"/>
                    <a:pt x="547" y="393"/>
                    <a:pt x="544" y="392"/>
                  </a:cubicBezTo>
                  <a:cubicBezTo>
                    <a:pt x="542" y="392"/>
                    <a:pt x="540" y="392"/>
                    <a:pt x="540" y="392"/>
                  </a:cubicBezTo>
                  <a:cubicBezTo>
                    <a:pt x="540" y="392"/>
                    <a:pt x="541" y="393"/>
                    <a:pt x="538" y="392"/>
                  </a:cubicBezTo>
                  <a:cubicBezTo>
                    <a:pt x="536" y="391"/>
                    <a:pt x="536" y="391"/>
                    <a:pt x="536" y="391"/>
                  </a:cubicBezTo>
                  <a:cubicBezTo>
                    <a:pt x="535" y="391"/>
                    <a:pt x="535" y="391"/>
                    <a:pt x="534" y="391"/>
                  </a:cubicBezTo>
                  <a:cubicBezTo>
                    <a:pt x="533" y="390"/>
                    <a:pt x="532" y="390"/>
                    <a:pt x="532" y="389"/>
                  </a:cubicBezTo>
                  <a:cubicBezTo>
                    <a:pt x="532" y="389"/>
                    <a:pt x="532" y="388"/>
                    <a:pt x="532" y="388"/>
                  </a:cubicBezTo>
                  <a:cubicBezTo>
                    <a:pt x="532" y="387"/>
                    <a:pt x="536" y="385"/>
                    <a:pt x="531" y="387"/>
                  </a:cubicBezTo>
                  <a:cubicBezTo>
                    <a:pt x="527" y="389"/>
                    <a:pt x="530" y="388"/>
                    <a:pt x="527" y="389"/>
                  </a:cubicBezTo>
                  <a:cubicBezTo>
                    <a:pt x="524" y="390"/>
                    <a:pt x="527" y="389"/>
                    <a:pt x="524" y="390"/>
                  </a:cubicBezTo>
                  <a:cubicBezTo>
                    <a:pt x="522" y="391"/>
                    <a:pt x="522" y="391"/>
                    <a:pt x="522" y="391"/>
                  </a:cubicBezTo>
                  <a:cubicBezTo>
                    <a:pt x="522" y="391"/>
                    <a:pt x="518" y="388"/>
                    <a:pt x="516" y="389"/>
                  </a:cubicBezTo>
                  <a:cubicBezTo>
                    <a:pt x="515" y="389"/>
                    <a:pt x="515" y="389"/>
                    <a:pt x="515" y="389"/>
                  </a:cubicBezTo>
                  <a:cubicBezTo>
                    <a:pt x="515" y="389"/>
                    <a:pt x="519" y="388"/>
                    <a:pt x="515" y="389"/>
                  </a:cubicBezTo>
                  <a:cubicBezTo>
                    <a:pt x="511" y="389"/>
                    <a:pt x="511" y="390"/>
                    <a:pt x="511" y="390"/>
                  </a:cubicBezTo>
                  <a:cubicBezTo>
                    <a:pt x="511" y="390"/>
                    <a:pt x="513" y="390"/>
                    <a:pt x="510" y="390"/>
                  </a:cubicBezTo>
                  <a:cubicBezTo>
                    <a:pt x="506" y="390"/>
                    <a:pt x="505" y="389"/>
                    <a:pt x="505" y="389"/>
                  </a:cubicBezTo>
                  <a:cubicBezTo>
                    <a:pt x="505" y="388"/>
                    <a:pt x="507" y="385"/>
                    <a:pt x="507" y="385"/>
                  </a:cubicBezTo>
                  <a:cubicBezTo>
                    <a:pt x="506" y="384"/>
                    <a:pt x="507" y="384"/>
                    <a:pt x="505" y="385"/>
                  </a:cubicBezTo>
                  <a:cubicBezTo>
                    <a:pt x="502" y="386"/>
                    <a:pt x="504" y="386"/>
                    <a:pt x="502" y="386"/>
                  </a:cubicBezTo>
                  <a:cubicBezTo>
                    <a:pt x="501" y="386"/>
                    <a:pt x="502" y="386"/>
                    <a:pt x="501" y="386"/>
                  </a:cubicBezTo>
                  <a:cubicBezTo>
                    <a:pt x="499" y="387"/>
                    <a:pt x="498" y="385"/>
                    <a:pt x="497" y="385"/>
                  </a:cubicBezTo>
                  <a:cubicBezTo>
                    <a:pt x="496" y="385"/>
                    <a:pt x="496" y="385"/>
                    <a:pt x="496" y="385"/>
                  </a:cubicBezTo>
                  <a:cubicBezTo>
                    <a:pt x="496" y="385"/>
                    <a:pt x="497" y="384"/>
                    <a:pt x="495" y="384"/>
                  </a:cubicBezTo>
                  <a:cubicBezTo>
                    <a:pt x="492" y="384"/>
                    <a:pt x="492" y="384"/>
                    <a:pt x="491" y="384"/>
                  </a:cubicBezTo>
                  <a:cubicBezTo>
                    <a:pt x="490" y="384"/>
                    <a:pt x="492" y="384"/>
                    <a:pt x="490" y="384"/>
                  </a:cubicBezTo>
                  <a:cubicBezTo>
                    <a:pt x="487" y="385"/>
                    <a:pt x="485" y="384"/>
                    <a:pt x="485" y="384"/>
                  </a:cubicBezTo>
                  <a:cubicBezTo>
                    <a:pt x="485" y="384"/>
                    <a:pt x="486" y="382"/>
                    <a:pt x="484" y="384"/>
                  </a:cubicBezTo>
                  <a:cubicBezTo>
                    <a:pt x="482" y="386"/>
                    <a:pt x="483" y="383"/>
                    <a:pt x="482" y="386"/>
                  </a:cubicBezTo>
                  <a:cubicBezTo>
                    <a:pt x="481" y="388"/>
                    <a:pt x="484" y="386"/>
                    <a:pt x="481" y="388"/>
                  </a:cubicBezTo>
                  <a:cubicBezTo>
                    <a:pt x="477" y="390"/>
                    <a:pt x="477" y="390"/>
                    <a:pt x="477" y="390"/>
                  </a:cubicBezTo>
                  <a:cubicBezTo>
                    <a:pt x="477" y="389"/>
                    <a:pt x="477" y="388"/>
                    <a:pt x="478" y="386"/>
                  </a:cubicBezTo>
                  <a:cubicBezTo>
                    <a:pt x="478" y="386"/>
                    <a:pt x="478" y="385"/>
                    <a:pt x="478" y="384"/>
                  </a:cubicBezTo>
                  <a:cubicBezTo>
                    <a:pt x="478" y="384"/>
                    <a:pt x="480" y="382"/>
                    <a:pt x="481" y="382"/>
                  </a:cubicBezTo>
                  <a:cubicBezTo>
                    <a:pt x="482" y="382"/>
                    <a:pt x="485" y="380"/>
                    <a:pt x="485" y="380"/>
                  </a:cubicBezTo>
                  <a:cubicBezTo>
                    <a:pt x="486" y="380"/>
                    <a:pt x="486" y="380"/>
                    <a:pt x="486" y="379"/>
                  </a:cubicBezTo>
                  <a:cubicBezTo>
                    <a:pt x="487" y="377"/>
                    <a:pt x="487" y="377"/>
                    <a:pt x="487" y="375"/>
                  </a:cubicBezTo>
                  <a:cubicBezTo>
                    <a:pt x="486" y="374"/>
                    <a:pt x="486" y="374"/>
                    <a:pt x="485" y="373"/>
                  </a:cubicBezTo>
                  <a:cubicBezTo>
                    <a:pt x="485" y="373"/>
                    <a:pt x="481" y="371"/>
                    <a:pt x="480" y="370"/>
                  </a:cubicBezTo>
                  <a:cubicBezTo>
                    <a:pt x="479" y="369"/>
                    <a:pt x="479" y="369"/>
                    <a:pt x="479" y="369"/>
                  </a:cubicBezTo>
                  <a:cubicBezTo>
                    <a:pt x="479" y="369"/>
                    <a:pt x="477" y="367"/>
                    <a:pt x="476" y="367"/>
                  </a:cubicBezTo>
                  <a:cubicBezTo>
                    <a:pt x="476" y="366"/>
                    <a:pt x="474" y="366"/>
                    <a:pt x="474" y="366"/>
                  </a:cubicBezTo>
                  <a:cubicBezTo>
                    <a:pt x="474" y="366"/>
                    <a:pt x="474" y="365"/>
                    <a:pt x="471" y="365"/>
                  </a:cubicBezTo>
                  <a:cubicBezTo>
                    <a:pt x="469" y="364"/>
                    <a:pt x="469" y="365"/>
                    <a:pt x="467" y="365"/>
                  </a:cubicBezTo>
                  <a:cubicBezTo>
                    <a:pt x="464" y="364"/>
                    <a:pt x="469" y="363"/>
                    <a:pt x="461" y="363"/>
                  </a:cubicBezTo>
                  <a:cubicBezTo>
                    <a:pt x="453" y="364"/>
                    <a:pt x="453" y="364"/>
                    <a:pt x="453" y="364"/>
                  </a:cubicBezTo>
                  <a:cubicBezTo>
                    <a:pt x="453" y="364"/>
                    <a:pt x="455" y="364"/>
                    <a:pt x="451" y="363"/>
                  </a:cubicBezTo>
                  <a:cubicBezTo>
                    <a:pt x="447" y="363"/>
                    <a:pt x="446" y="362"/>
                    <a:pt x="446" y="362"/>
                  </a:cubicBezTo>
                  <a:cubicBezTo>
                    <a:pt x="445" y="360"/>
                    <a:pt x="445" y="360"/>
                    <a:pt x="444" y="359"/>
                  </a:cubicBezTo>
                  <a:cubicBezTo>
                    <a:pt x="443" y="358"/>
                    <a:pt x="443" y="358"/>
                    <a:pt x="443" y="357"/>
                  </a:cubicBezTo>
                  <a:cubicBezTo>
                    <a:pt x="443" y="357"/>
                    <a:pt x="443" y="356"/>
                    <a:pt x="442" y="356"/>
                  </a:cubicBezTo>
                  <a:cubicBezTo>
                    <a:pt x="441" y="355"/>
                    <a:pt x="440" y="355"/>
                    <a:pt x="439" y="354"/>
                  </a:cubicBezTo>
                  <a:close/>
                  <a:moveTo>
                    <a:pt x="388" y="10"/>
                  </a:moveTo>
                  <a:cubicBezTo>
                    <a:pt x="386" y="10"/>
                    <a:pt x="386" y="9"/>
                    <a:pt x="385" y="9"/>
                  </a:cubicBezTo>
                  <a:cubicBezTo>
                    <a:pt x="385" y="9"/>
                    <a:pt x="385" y="9"/>
                    <a:pt x="383" y="8"/>
                  </a:cubicBezTo>
                  <a:cubicBezTo>
                    <a:pt x="382" y="6"/>
                    <a:pt x="382" y="7"/>
                    <a:pt x="380" y="6"/>
                  </a:cubicBezTo>
                  <a:cubicBezTo>
                    <a:pt x="379" y="6"/>
                    <a:pt x="378" y="7"/>
                    <a:pt x="378" y="7"/>
                  </a:cubicBezTo>
                  <a:cubicBezTo>
                    <a:pt x="378" y="7"/>
                    <a:pt x="378" y="7"/>
                    <a:pt x="377" y="7"/>
                  </a:cubicBezTo>
                  <a:cubicBezTo>
                    <a:pt x="376" y="7"/>
                    <a:pt x="376" y="8"/>
                    <a:pt x="374" y="8"/>
                  </a:cubicBezTo>
                  <a:cubicBezTo>
                    <a:pt x="374" y="8"/>
                    <a:pt x="373" y="8"/>
                    <a:pt x="373" y="8"/>
                  </a:cubicBezTo>
                  <a:cubicBezTo>
                    <a:pt x="373" y="8"/>
                    <a:pt x="373" y="8"/>
                    <a:pt x="373" y="7"/>
                  </a:cubicBezTo>
                  <a:cubicBezTo>
                    <a:pt x="373" y="5"/>
                    <a:pt x="371" y="4"/>
                    <a:pt x="371" y="4"/>
                  </a:cubicBezTo>
                  <a:cubicBezTo>
                    <a:pt x="370" y="5"/>
                    <a:pt x="369" y="5"/>
                    <a:pt x="368" y="5"/>
                  </a:cubicBezTo>
                  <a:cubicBezTo>
                    <a:pt x="365" y="5"/>
                    <a:pt x="364" y="5"/>
                    <a:pt x="361" y="5"/>
                  </a:cubicBezTo>
                  <a:cubicBezTo>
                    <a:pt x="361" y="5"/>
                    <a:pt x="361" y="5"/>
                    <a:pt x="359" y="4"/>
                  </a:cubicBezTo>
                  <a:cubicBezTo>
                    <a:pt x="358" y="4"/>
                    <a:pt x="358" y="4"/>
                    <a:pt x="357" y="3"/>
                  </a:cubicBezTo>
                  <a:cubicBezTo>
                    <a:pt x="356" y="3"/>
                    <a:pt x="356" y="3"/>
                    <a:pt x="356" y="3"/>
                  </a:cubicBezTo>
                  <a:cubicBezTo>
                    <a:pt x="354" y="4"/>
                    <a:pt x="354" y="4"/>
                    <a:pt x="352" y="4"/>
                  </a:cubicBezTo>
                  <a:cubicBezTo>
                    <a:pt x="352" y="4"/>
                    <a:pt x="350" y="6"/>
                    <a:pt x="349" y="6"/>
                  </a:cubicBezTo>
                  <a:cubicBezTo>
                    <a:pt x="348" y="6"/>
                    <a:pt x="346" y="7"/>
                    <a:pt x="346" y="7"/>
                  </a:cubicBezTo>
                  <a:cubicBezTo>
                    <a:pt x="346" y="7"/>
                    <a:pt x="342" y="6"/>
                    <a:pt x="337" y="3"/>
                  </a:cubicBezTo>
                  <a:cubicBezTo>
                    <a:pt x="331" y="0"/>
                    <a:pt x="337" y="3"/>
                    <a:pt x="335" y="4"/>
                  </a:cubicBezTo>
                  <a:cubicBezTo>
                    <a:pt x="332" y="5"/>
                    <a:pt x="335" y="4"/>
                    <a:pt x="333" y="4"/>
                  </a:cubicBezTo>
                  <a:cubicBezTo>
                    <a:pt x="331" y="4"/>
                    <a:pt x="330" y="5"/>
                    <a:pt x="329" y="5"/>
                  </a:cubicBezTo>
                  <a:cubicBezTo>
                    <a:pt x="328" y="5"/>
                    <a:pt x="327" y="4"/>
                    <a:pt x="325" y="4"/>
                  </a:cubicBezTo>
                  <a:cubicBezTo>
                    <a:pt x="324" y="4"/>
                    <a:pt x="323" y="4"/>
                    <a:pt x="321" y="2"/>
                  </a:cubicBezTo>
                  <a:cubicBezTo>
                    <a:pt x="319" y="1"/>
                    <a:pt x="321" y="2"/>
                    <a:pt x="320" y="3"/>
                  </a:cubicBezTo>
                  <a:cubicBezTo>
                    <a:pt x="318" y="4"/>
                    <a:pt x="319" y="4"/>
                    <a:pt x="319" y="4"/>
                  </a:cubicBezTo>
                  <a:cubicBezTo>
                    <a:pt x="318" y="5"/>
                    <a:pt x="318" y="6"/>
                    <a:pt x="317" y="7"/>
                  </a:cubicBezTo>
                  <a:cubicBezTo>
                    <a:pt x="317" y="7"/>
                    <a:pt x="313" y="7"/>
                    <a:pt x="311" y="8"/>
                  </a:cubicBezTo>
                  <a:cubicBezTo>
                    <a:pt x="309" y="8"/>
                    <a:pt x="307" y="7"/>
                    <a:pt x="306" y="5"/>
                  </a:cubicBezTo>
                  <a:cubicBezTo>
                    <a:pt x="305" y="4"/>
                    <a:pt x="304" y="6"/>
                    <a:pt x="300" y="7"/>
                  </a:cubicBezTo>
                  <a:cubicBezTo>
                    <a:pt x="297" y="9"/>
                    <a:pt x="299" y="8"/>
                    <a:pt x="299" y="8"/>
                  </a:cubicBezTo>
                  <a:cubicBezTo>
                    <a:pt x="300" y="8"/>
                    <a:pt x="301" y="9"/>
                    <a:pt x="302" y="9"/>
                  </a:cubicBezTo>
                  <a:cubicBezTo>
                    <a:pt x="303" y="10"/>
                    <a:pt x="304" y="10"/>
                    <a:pt x="304" y="11"/>
                  </a:cubicBezTo>
                  <a:cubicBezTo>
                    <a:pt x="305" y="12"/>
                    <a:pt x="305" y="12"/>
                    <a:pt x="306" y="13"/>
                  </a:cubicBezTo>
                  <a:cubicBezTo>
                    <a:pt x="306" y="14"/>
                    <a:pt x="306" y="15"/>
                    <a:pt x="306" y="16"/>
                  </a:cubicBezTo>
                  <a:cubicBezTo>
                    <a:pt x="305" y="16"/>
                    <a:pt x="304" y="16"/>
                    <a:pt x="303" y="17"/>
                  </a:cubicBezTo>
                  <a:cubicBezTo>
                    <a:pt x="303" y="17"/>
                    <a:pt x="302" y="17"/>
                    <a:pt x="300" y="15"/>
                  </a:cubicBezTo>
                  <a:cubicBezTo>
                    <a:pt x="299" y="14"/>
                    <a:pt x="297" y="14"/>
                    <a:pt x="297" y="14"/>
                  </a:cubicBezTo>
                  <a:cubicBezTo>
                    <a:pt x="297" y="14"/>
                    <a:pt x="297" y="14"/>
                    <a:pt x="295" y="11"/>
                  </a:cubicBezTo>
                  <a:cubicBezTo>
                    <a:pt x="294" y="9"/>
                    <a:pt x="296" y="9"/>
                    <a:pt x="293" y="7"/>
                  </a:cubicBezTo>
                  <a:cubicBezTo>
                    <a:pt x="290" y="6"/>
                    <a:pt x="286" y="10"/>
                    <a:pt x="286" y="10"/>
                  </a:cubicBezTo>
                  <a:cubicBezTo>
                    <a:pt x="285" y="10"/>
                    <a:pt x="284" y="10"/>
                    <a:pt x="283" y="11"/>
                  </a:cubicBezTo>
                  <a:cubicBezTo>
                    <a:pt x="284" y="11"/>
                    <a:pt x="284" y="12"/>
                    <a:pt x="285" y="12"/>
                  </a:cubicBezTo>
                  <a:cubicBezTo>
                    <a:pt x="285" y="13"/>
                    <a:pt x="286" y="13"/>
                    <a:pt x="286" y="14"/>
                  </a:cubicBezTo>
                  <a:cubicBezTo>
                    <a:pt x="287" y="15"/>
                    <a:pt x="287" y="15"/>
                    <a:pt x="288" y="16"/>
                  </a:cubicBezTo>
                  <a:cubicBezTo>
                    <a:pt x="288" y="16"/>
                    <a:pt x="288" y="16"/>
                    <a:pt x="287" y="17"/>
                  </a:cubicBezTo>
                  <a:cubicBezTo>
                    <a:pt x="285" y="18"/>
                    <a:pt x="288" y="19"/>
                    <a:pt x="288" y="19"/>
                  </a:cubicBezTo>
                  <a:cubicBezTo>
                    <a:pt x="288" y="19"/>
                    <a:pt x="288" y="19"/>
                    <a:pt x="290" y="20"/>
                  </a:cubicBezTo>
                  <a:cubicBezTo>
                    <a:pt x="293" y="21"/>
                    <a:pt x="291" y="21"/>
                    <a:pt x="291" y="21"/>
                  </a:cubicBezTo>
                  <a:cubicBezTo>
                    <a:pt x="290" y="22"/>
                    <a:pt x="290" y="23"/>
                    <a:pt x="289" y="24"/>
                  </a:cubicBezTo>
                  <a:cubicBezTo>
                    <a:pt x="289" y="24"/>
                    <a:pt x="290" y="26"/>
                    <a:pt x="292" y="27"/>
                  </a:cubicBezTo>
                  <a:cubicBezTo>
                    <a:pt x="293" y="28"/>
                    <a:pt x="295" y="28"/>
                    <a:pt x="295" y="28"/>
                  </a:cubicBezTo>
                  <a:cubicBezTo>
                    <a:pt x="295" y="28"/>
                    <a:pt x="296" y="29"/>
                    <a:pt x="300" y="30"/>
                  </a:cubicBezTo>
                  <a:cubicBezTo>
                    <a:pt x="303" y="32"/>
                    <a:pt x="301" y="34"/>
                    <a:pt x="301" y="34"/>
                  </a:cubicBezTo>
                  <a:cubicBezTo>
                    <a:pt x="300" y="35"/>
                    <a:pt x="300" y="35"/>
                    <a:pt x="299" y="36"/>
                  </a:cubicBezTo>
                  <a:cubicBezTo>
                    <a:pt x="299" y="37"/>
                    <a:pt x="299" y="38"/>
                    <a:pt x="299" y="39"/>
                  </a:cubicBezTo>
                  <a:cubicBezTo>
                    <a:pt x="298" y="40"/>
                    <a:pt x="298" y="41"/>
                    <a:pt x="297" y="42"/>
                  </a:cubicBezTo>
                  <a:cubicBezTo>
                    <a:pt x="296" y="42"/>
                    <a:pt x="296" y="42"/>
                    <a:pt x="295" y="43"/>
                  </a:cubicBezTo>
                  <a:cubicBezTo>
                    <a:pt x="293" y="45"/>
                    <a:pt x="291" y="45"/>
                    <a:pt x="289" y="47"/>
                  </a:cubicBezTo>
                  <a:cubicBezTo>
                    <a:pt x="287" y="48"/>
                    <a:pt x="286" y="49"/>
                    <a:pt x="284" y="49"/>
                  </a:cubicBezTo>
                  <a:cubicBezTo>
                    <a:pt x="283" y="50"/>
                    <a:pt x="282" y="51"/>
                    <a:pt x="281" y="52"/>
                  </a:cubicBezTo>
                  <a:cubicBezTo>
                    <a:pt x="281" y="53"/>
                    <a:pt x="281" y="53"/>
                    <a:pt x="282" y="54"/>
                  </a:cubicBezTo>
                  <a:cubicBezTo>
                    <a:pt x="282" y="54"/>
                    <a:pt x="284" y="57"/>
                    <a:pt x="286" y="57"/>
                  </a:cubicBezTo>
                  <a:cubicBezTo>
                    <a:pt x="289" y="58"/>
                    <a:pt x="289" y="58"/>
                    <a:pt x="292" y="58"/>
                  </a:cubicBezTo>
                  <a:cubicBezTo>
                    <a:pt x="295" y="58"/>
                    <a:pt x="295" y="57"/>
                    <a:pt x="299" y="56"/>
                  </a:cubicBezTo>
                  <a:cubicBezTo>
                    <a:pt x="301" y="55"/>
                    <a:pt x="300" y="56"/>
                    <a:pt x="300" y="51"/>
                  </a:cubicBezTo>
                  <a:cubicBezTo>
                    <a:pt x="300" y="47"/>
                    <a:pt x="298" y="49"/>
                    <a:pt x="300" y="47"/>
                  </a:cubicBezTo>
                  <a:cubicBezTo>
                    <a:pt x="303" y="45"/>
                    <a:pt x="300" y="47"/>
                    <a:pt x="300" y="47"/>
                  </a:cubicBezTo>
                  <a:cubicBezTo>
                    <a:pt x="300" y="47"/>
                    <a:pt x="300" y="47"/>
                    <a:pt x="301" y="47"/>
                  </a:cubicBezTo>
                  <a:cubicBezTo>
                    <a:pt x="303" y="47"/>
                    <a:pt x="310" y="48"/>
                    <a:pt x="313" y="48"/>
                  </a:cubicBezTo>
                  <a:cubicBezTo>
                    <a:pt x="316" y="48"/>
                    <a:pt x="316" y="49"/>
                    <a:pt x="320" y="49"/>
                  </a:cubicBezTo>
                  <a:cubicBezTo>
                    <a:pt x="324" y="48"/>
                    <a:pt x="325" y="48"/>
                    <a:pt x="328" y="48"/>
                  </a:cubicBezTo>
                  <a:cubicBezTo>
                    <a:pt x="330" y="48"/>
                    <a:pt x="332" y="48"/>
                    <a:pt x="334" y="47"/>
                  </a:cubicBezTo>
                  <a:cubicBezTo>
                    <a:pt x="337" y="47"/>
                    <a:pt x="338" y="47"/>
                    <a:pt x="344" y="46"/>
                  </a:cubicBezTo>
                  <a:cubicBezTo>
                    <a:pt x="350" y="44"/>
                    <a:pt x="345" y="44"/>
                    <a:pt x="345" y="44"/>
                  </a:cubicBezTo>
                  <a:cubicBezTo>
                    <a:pt x="345" y="44"/>
                    <a:pt x="338" y="43"/>
                    <a:pt x="337" y="43"/>
                  </a:cubicBezTo>
                  <a:cubicBezTo>
                    <a:pt x="336" y="42"/>
                    <a:pt x="335" y="42"/>
                    <a:pt x="335" y="42"/>
                  </a:cubicBezTo>
                  <a:cubicBezTo>
                    <a:pt x="335" y="42"/>
                    <a:pt x="330" y="42"/>
                    <a:pt x="325" y="41"/>
                  </a:cubicBezTo>
                  <a:cubicBezTo>
                    <a:pt x="319" y="41"/>
                    <a:pt x="325" y="41"/>
                    <a:pt x="310" y="39"/>
                  </a:cubicBezTo>
                  <a:cubicBezTo>
                    <a:pt x="295" y="36"/>
                    <a:pt x="312" y="39"/>
                    <a:pt x="312" y="39"/>
                  </a:cubicBezTo>
                  <a:cubicBezTo>
                    <a:pt x="312" y="39"/>
                    <a:pt x="312" y="39"/>
                    <a:pt x="320" y="38"/>
                  </a:cubicBezTo>
                  <a:cubicBezTo>
                    <a:pt x="328" y="38"/>
                    <a:pt x="323" y="38"/>
                    <a:pt x="323" y="37"/>
                  </a:cubicBezTo>
                  <a:cubicBezTo>
                    <a:pt x="324" y="35"/>
                    <a:pt x="323" y="37"/>
                    <a:pt x="324" y="35"/>
                  </a:cubicBezTo>
                  <a:cubicBezTo>
                    <a:pt x="324" y="33"/>
                    <a:pt x="324" y="35"/>
                    <a:pt x="326" y="35"/>
                  </a:cubicBezTo>
                  <a:cubicBezTo>
                    <a:pt x="328" y="35"/>
                    <a:pt x="335" y="38"/>
                    <a:pt x="335" y="38"/>
                  </a:cubicBezTo>
                  <a:cubicBezTo>
                    <a:pt x="335" y="38"/>
                    <a:pt x="335" y="38"/>
                    <a:pt x="340" y="38"/>
                  </a:cubicBezTo>
                  <a:cubicBezTo>
                    <a:pt x="344" y="39"/>
                    <a:pt x="341" y="37"/>
                    <a:pt x="342" y="38"/>
                  </a:cubicBezTo>
                  <a:cubicBezTo>
                    <a:pt x="344" y="38"/>
                    <a:pt x="345" y="38"/>
                    <a:pt x="346" y="38"/>
                  </a:cubicBezTo>
                  <a:cubicBezTo>
                    <a:pt x="347" y="38"/>
                    <a:pt x="350" y="38"/>
                    <a:pt x="350" y="38"/>
                  </a:cubicBezTo>
                  <a:cubicBezTo>
                    <a:pt x="350" y="38"/>
                    <a:pt x="350" y="38"/>
                    <a:pt x="346" y="34"/>
                  </a:cubicBezTo>
                  <a:cubicBezTo>
                    <a:pt x="342" y="31"/>
                    <a:pt x="346" y="34"/>
                    <a:pt x="349" y="34"/>
                  </a:cubicBezTo>
                  <a:cubicBezTo>
                    <a:pt x="351" y="34"/>
                    <a:pt x="350" y="33"/>
                    <a:pt x="350" y="33"/>
                  </a:cubicBezTo>
                  <a:cubicBezTo>
                    <a:pt x="350" y="32"/>
                    <a:pt x="350" y="31"/>
                    <a:pt x="351" y="30"/>
                  </a:cubicBezTo>
                  <a:cubicBezTo>
                    <a:pt x="353" y="30"/>
                    <a:pt x="354" y="30"/>
                    <a:pt x="356" y="31"/>
                  </a:cubicBezTo>
                  <a:cubicBezTo>
                    <a:pt x="356" y="31"/>
                    <a:pt x="358" y="31"/>
                    <a:pt x="359" y="32"/>
                  </a:cubicBezTo>
                  <a:cubicBezTo>
                    <a:pt x="361" y="33"/>
                    <a:pt x="361" y="31"/>
                    <a:pt x="361" y="31"/>
                  </a:cubicBezTo>
                  <a:cubicBezTo>
                    <a:pt x="361" y="31"/>
                    <a:pt x="361" y="31"/>
                    <a:pt x="364" y="29"/>
                  </a:cubicBezTo>
                  <a:cubicBezTo>
                    <a:pt x="367" y="27"/>
                    <a:pt x="364" y="29"/>
                    <a:pt x="364" y="28"/>
                  </a:cubicBezTo>
                  <a:cubicBezTo>
                    <a:pt x="364" y="27"/>
                    <a:pt x="363" y="27"/>
                    <a:pt x="360" y="26"/>
                  </a:cubicBezTo>
                  <a:cubicBezTo>
                    <a:pt x="357" y="24"/>
                    <a:pt x="360" y="26"/>
                    <a:pt x="358" y="25"/>
                  </a:cubicBezTo>
                  <a:cubicBezTo>
                    <a:pt x="355" y="25"/>
                    <a:pt x="355" y="24"/>
                    <a:pt x="354" y="22"/>
                  </a:cubicBezTo>
                  <a:cubicBezTo>
                    <a:pt x="353" y="19"/>
                    <a:pt x="354" y="22"/>
                    <a:pt x="355" y="22"/>
                  </a:cubicBezTo>
                  <a:cubicBezTo>
                    <a:pt x="356" y="22"/>
                    <a:pt x="360" y="22"/>
                    <a:pt x="362" y="22"/>
                  </a:cubicBezTo>
                  <a:cubicBezTo>
                    <a:pt x="364" y="23"/>
                    <a:pt x="367" y="24"/>
                    <a:pt x="367" y="24"/>
                  </a:cubicBezTo>
                  <a:cubicBezTo>
                    <a:pt x="368" y="24"/>
                    <a:pt x="368" y="24"/>
                    <a:pt x="370" y="24"/>
                  </a:cubicBezTo>
                  <a:cubicBezTo>
                    <a:pt x="370" y="24"/>
                    <a:pt x="369" y="22"/>
                    <a:pt x="372" y="22"/>
                  </a:cubicBezTo>
                  <a:cubicBezTo>
                    <a:pt x="374" y="21"/>
                    <a:pt x="375" y="23"/>
                    <a:pt x="375" y="23"/>
                  </a:cubicBezTo>
                  <a:cubicBezTo>
                    <a:pt x="375" y="23"/>
                    <a:pt x="375" y="22"/>
                    <a:pt x="376" y="21"/>
                  </a:cubicBezTo>
                  <a:cubicBezTo>
                    <a:pt x="377" y="20"/>
                    <a:pt x="378" y="21"/>
                    <a:pt x="378" y="19"/>
                  </a:cubicBezTo>
                  <a:cubicBezTo>
                    <a:pt x="379" y="18"/>
                    <a:pt x="381" y="20"/>
                    <a:pt x="381" y="20"/>
                  </a:cubicBezTo>
                  <a:cubicBezTo>
                    <a:pt x="382" y="20"/>
                    <a:pt x="382" y="20"/>
                    <a:pt x="383" y="19"/>
                  </a:cubicBezTo>
                  <a:cubicBezTo>
                    <a:pt x="383" y="19"/>
                    <a:pt x="383" y="18"/>
                    <a:pt x="383" y="18"/>
                  </a:cubicBezTo>
                  <a:cubicBezTo>
                    <a:pt x="383" y="18"/>
                    <a:pt x="388" y="18"/>
                    <a:pt x="389" y="18"/>
                  </a:cubicBezTo>
                  <a:cubicBezTo>
                    <a:pt x="391" y="18"/>
                    <a:pt x="391" y="17"/>
                    <a:pt x="395" y="18"/>
                  </a:cubicBezTo>
                  <a:cubicBezTo>
                    <a:pt x="398" y="18"/>
                    <a:pt x="396" y="16"/>
                    <a:pt x="396" y="16"/>
                  </a:cubicBezTo>
                  <a:cubicBezTo>
                    <a:pt x="397" y="16"/>
                    <a:pt x="398" y="16"/>
                    <a:pt x="399" y="16"/>
                  </a:cubicBezTo>
                  <a:cubicBezTo>
                    <a:pt x="398" y="15"/>
                    <a:pt x="398" y="14"/>
                    <a:pt x="398" y="12"/>
                  </a:cubicBezTo>
                  <a:cubicBezTo>
                    <a:pt x="394" y="11"/>
                    <a:pt x="392" y="11"/>
                    <a:pt x="388" y="10"/>
                  </a:cubicBezTo>
                  <a:close/>
                  <a:moveTo>
                    <a:pt x="227" y="32"/>
                  </a:moveTo>
                  <a:cubicBezTo>
                    <a:pt x="226" y="33"/>
                    <a:pt x="225" y="33"/>
                    <a:pt x="224" y="34"/>
                  </a:cubicBezTo>
                  <a:cubicBezTo>
                    <a:pt x="222" y="35"/>
                    <a:pt x="222" y="36"/>
                    <a:pt x="220" y="37"/>
                  </a:cubicBezTo>
                  <a:cubicBezTo>
                    <a:pt x="219" y="38"/>
                    <a:pt x="219" y="38"/>
                    <a:pt x="217" y="39"/>
                  </a:cubicBezTo>
                  <a:cubicBezTo>
                    <a:pt x="219" y="39"/>
                    <a:pt x="220" y="40"/>
                    <a:pt x="221" y="40"/>
                  </a:cubicBezTo>
                  <a:cubicBezTo>
                    <a:pt x="221" y="40"/>
                    <a:pt x="221" y="40"/>
                    <a:pt x="223" y="39"/>
                  </a:cubicBezTo>
                  <a:cubicBezTo>
                    <a:pt x="224" y="39"/>
                    <a:pt x="226" y="39"/>
                    <a:pt x="229" y="37"/>
                  </a:cubicBezTo>
                  <a:cubicBezTo>
                    <a:pt x="233" y="35"/>
                    <a:pt x="229" y="37"/>
                    <a:pt x="229" y="35"/>
                  </a:cubicBezTo>
                  <a:cubicBezTo>
                    <a:pt x="229" y="32"/>
                    <a:pt x="229" y="34"/>
                    <a:pt x="232" y="32"/>
                  </a:cubicBezTo>
                  <a:cubicBezTo>
                    <a:pt x="234" y="30"/>
                    <a:pt x="235" y="30"/>
                    <a:pt x="235" y="30"/>
                  </a:cubicBezTo>
                  <a:cubicBezTo>
                    <a:pt x="232" y="30"/>
                    <a:pt x="230" y="31"/>
                    <a:pt x="227" y="32"/>
                  </a:cubicBezTo>
                  <a:close/>
                  <a:moveTo>
                    <a:pt x="283" y="27"/>
                  </a:moveTo>
                  <a:cubicBezTo>
                    <a:pt x="282" y="27"/>
                    <a:pt x="281" y="27"/>
                    <a:pt x="279" y="27"/>
                  </a:cubicBezTo>
                  <a:cubicBezTo>
                    <a:pt x="277" y="27"/>
                    <a:pt x="276" y="27"/>
                    <a:pt x="274" y="27"/>
                  </a:cubicBezTo>
                  <a:cubicBezTo>
                    <a:pt x="273" y="27"/>
                    <a:pt x="273" y="27"/>
                    <a:pt x="272" y="27"/>
                  </a:cubicBezTo>
                  <a:cubicBezTo>
                    <a:pt x="272" y="28"/>
                    <a:pt x="272" y="29"/>
                    <a:pt x="273" y="30"/>
                  </a:cubicBezTo>
                  <a:cubicBezTo>
                    <a:pt x="273" y="30"/>
                    <a:pt x="273" y="30"/>
                    <a:pt x="274" y="31"/>
                  </a:cubicBezTo>
                  <a:cubicBezTo>
                    <a:pt x="275" y="31"/>
                    <a:pt x="276" y="32"/>
                    <a:pt x="280" y="32"/>
                  </a:cubicBezTo>
                  <a:cubicBezTo>
                    <a:pt x="284" y="33"/>
                    <a:pt x="280" y="32"/>
                    <a:pt x="282" y="30"/>
                  </a:cubicBezTo>
                  <a:cubicBezTo>
                    <a:pt x="284" y="28"/>
                    <a:pt x="282" y="30"/>
                    <a:pt x="285" y="30"/>
                  </a:cubicBezTo>
                  <a:cubicBezTo>
                    <a:pt x="288" y="29"/>
                    <a:pt x="290" y="29"/>
                    <a:pt x="290" y="29"/>
                  </a:cubicBezTo>
                  <a:cubicBezTo>
                    <a:pt x="287" y="28"/>
                    <a:pt x="286" y="28"/>
                    <a:pt x="283" y="27"/>
                  </a:cubicBezTo>
                  <a:close/>
                  <a:moveTo>
                    <a:pt x="228" y="45"/>
                  </a:moveTo>
                  <a:cubicBezTo>
                    <a:pt x="227" y="47"/>
                    <a:pt x="227" y="47"/>
                    <a:pt x="225" y="49"/>
                  </a:cubicBezTo>
                  <a:cubicBezTo>
                    <a:pt x="226" y="50"/>
                    <a:pt x="226" y="51"/>
                    <a:pt x="226" y="52"/>
                  </a:cubicBezTo>
                  <a:cubicBezTo>
                    <a:pt x="226" y="52"/>
                    <a:pt x="226" y="52"/>
                    <a:pt x="229" y="51"/>
                  </a:cubicBezTo>
                  <a:cubicBezTo>
                    <a:pt x="232" y="51"/>
                    <a:pt x="232" y="51"/>
                    <a:pt x="234" y="51"/>
                  </a:cubicBezTo>
                  <a:cubicBezTo>
                    <a:pt x="236" y="51"/>
                    <a:pt x="238" y="51"/>
                    <a:pt x="241" y="50"/>
                  </a:cubicBezTo>
                  <a:cubicBezTo>
                    <a:pt x="244" y="50"/>
                    <a:pt x="243" y="48"/>
                    <a:pt x="243" y="48"/>
                  </a:cubicBezTo>
                  <a:cubicBezTo>
                    <a:pt x="243" y="48"/>
                    <a:pt x="243" y="48"/>
                    <a:pt x="244" y="46"/>
                  </a:cubicBezTo>
                  <a:cubicBezTo>
                    <a:pt x="246" y="44"/>
                    <a:pt x="244" y="46"/>
                    <a:pt x="248" y="42"/>
                  </a:cubicBezTo>
                  <a:cubicBezTo>
                    <a:pt x="251" y="38"/>
                    <a:pt x="246" y="42"/>
                    <a:pt x="246" y="42"/>
                  </a:cubicBezTo>
                  <a:cubicBezTo>
                    <a:pt x="246" y="42"/>
                    <a:pt x="242" y="44"/>
                    <a:pt x="242" y="43"/>
                  </a:cubicBezTo>
                  <a:cubicBezTo>
                    <a:pt x="243" y="42"/>
                    <a:pt x="240" y="43"/>
                    <a:pt x="240" y="43"/>
                  </a:cubicBezTo>
                  <a:cubicBezTo>
                    <a:pt x="238" y="43"/>
                    <a:pt x="237" y="43"/>
                    <a:pt x="236" y="43"/>
                  </a:cubicBezTo>
                  <a:cubicBezTo>
                    <a:pt x="235" y="42"/>
                    <a:pt x="235" y="41"/>
                    <a:pt x="234" y="40"/>
                  </a:cubicBezTo>
                  <a:cubicBezTo>
                    <a:pt x="232" y="42"/>
                    <a:pt x="231" y="43"/>
                    <a:pt x="228" y="45"/>
                  </a:cubicBezTo>
                  <a:close/>
                  <a:moveTo>
                    <a:pt x="271" y="37"/>
                  </a:moveTo>
                  <a:cubicBezTo>
                    <a:pt x="269" y="37"/>
                    <a:pt x="268" y="37"/>
                    <a:pt x="265" y="37"/>
                  </a:cubicBezTo>
                  <a:cubicBezTo>
                    <a:pt x="264" y="38"/>
                    <a:pt x="263" y="38"/>
                    <a:pt x="262" y="39"/>
                  </a:cubicBezTo>
                  <a:cubicBezTo>
                    <a:pt x="262" y="39"/>
                    <a:pt x="262" y="39"/>
                    <a:pt x="262" y="41"/>
                  </a:cubicBezTo>
                  <a:cubicBezTo>
                    <a:pt x="263" y="43"/>
                    <a:pt x="263" y="43"/>
                    <a:pt x="264" y="44"/>
                  </a:cubicBezTo>
                  <a:cubicBezTo>
                    <a:pt x="264" y="45"/>
                    <a:pt x="264" y="47"/>
                    <a:pt x="266" y="49"/>
                  </a:cubicBezTo>
                  <a:cubicBezTo>
                    <a:pt x="267" y="51"/>
                    <a:pt x="269" y="49"/>
                    <a:pt x="269" y="49"/>
                  </a:cubicBezTo>
                  <a:cubicBezTo>
                    <a:pt x="269" y="49"/>
                    <a:pt x="269" y="49"/>
                    <a:pt x="272" y="50"/>
                  </a:cubicBezTo>
                  <a:cubicBezTo>
                    <a:pt x="275" y="50"/>
                    <a:pt x="272" y="50"/>
                    <a:pt x="278" y="50"/>
                  </a:cubicBezTo>
                  <a:cubicBezTo>
                    <a:pt x="283" y="51"/>
                    <a:pt x="277" y="49"/>
                    <a:pt x="277" y="49"/>
                  </a:cubicBezTo>
                  <a:cubicBezTo>
                    <a:pt x="277" y="49"/>
                    <a:pt x="274" y="47"/>
                    <a:pt x="275" y="46"/>
                  </a:cubicBezTo>
                  <a:cubicBezTo>
                    <a:pt x="277" y="46"/>
                    <a:pt x="275" y="45"/>
                    <a:pt x="275" y="45"/>
                  </a:cubicBezTo>
                  <a:cubicBezTo>
                    <a:pt x="275" y="43"/>
                    <a:pt x="275" y="43"/>
                    <a:pt x="275" y="41"/>
                  </a:cubicBezTo>
                  <a:cubicBezTo>
                    <a:pt x="276" y="40"/>
                    <a:pt x="277" y="40"/>
                    <a:pt x="278" y="39"/>
                  </a:cubicBezTo>
                  <a:cubicBezTo>
                    <a:pt x="275" y="38"/>
                    <a:pt x="274" y="38"/>
                    <a:pt x="271" y="37"/>
                  </a:cubicBez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4" name="Freeform 64">
              <a:extLst>
                <a:ext uri="{FF2B5EF4-FFF2-40B4-BE49-F238E27FC236}">
                  <a16:creationId xmlns:a16="http://schemas.microsoft.com/office/drawing/2014/main" id="{E085F148-6D6D-42F8-BDA9-EAAEE318C9B7}"/>
                </a:ext>
              </a:extLst>
            </p:cNvPr>
            <p:cNvSpPr>
              <a:spLocks noEditPoints="1"/>
            </p:cNvSpPr>
            <p:nvPr/>
          </p:nvSpPr>
          <p:spPr bwMode="auto">
            <a:xfrm>
              <a:off x="4841228" y="2946272"/>
              <a:ext cx="1181193" cy="1178435"/>
            </a:xfrm>
            <a:custGeom>
              <a:avLst/>
              <a:gdLst>
                <a:gd name="T0" fmla="*/ 266644 w 658"/>
                <a:gd name="T1" fmla="*/ 170800 h 657"/>
                <a:gd name="T2" fmla="*/ 233594 w 658"/>
                <a:gd name="T3" fmla="*/ 228194 h 657"/>
                <a:gd name="T4" fmla="*/ 203883 w 658"/>
                <a:gd name="T5" fmla="*/ 251630 h 657"/>
                <a:gd name="T6" fmla="*/ 181175 w 658"/>
                <a:gd name="T7" fmla="*/ 262227 h 657"/>
                <a:gd name="T8" fmla="*/ 161727 w 658"/>
                <a:gd name="T9" fmla="*/ 267237 h 657"/>
                <a:gd name="T10" fmla="*/ 142182 w 658"/>
                <a:gd name="T11" fmla="*/ 269665 h 657"/>
                <a:gd name="T12" fmla="*/ 122397 w 658"/>
                <a:gd name="T13" fmla="*/ 269292 h 657"/>
                <a:gd name="T14" fmla="*/ 96720 w 658"/>
                <a:gd name="T15" fmla="*/ 263927 h 657"/>
                <a:gd name="T16" fmla="*/ 60355 w 658"/>
                <a:gd name="T17" fmla="*/ 247082 h 657"/>
                <a:gd name="T18" fmla="*/ 15234 w 658"/>
                <a:gd name="T19" fmla="*/ 196702 h 657"/>
                <a:gd name="T20" fmla="*/ 369 w 658"/>
                <a:gd name="T21" fmla="*/ 127710 h 657"/>
                <a:gd name="T22" fmla="*/ 20259 w 658"/>
                <a:gd name="T23" fmla="*/ 64145 h 657"/>
                <a:gd name="T24" fmla="*/ 54193 w 658"/>
                <a:gd name="T25" fmla="*/ 27433 h 657"/>
                <a:gd name="T26" fmla="*/ 79713 w 658"/>
                <a:gd name="T27" fmla="*/ 11981 h 657"/>
                <a:gd name="T28" fmla="*/ 100885 w 658"/>
                <a:gd name="T29" fmla="*/ 4481 h 657"/>
                <a:gd name="T30" fmla="*/ 119954 w 658"/>
                <a:gd name="T31" fmla="*/ 1238 h 657"/>
                <a:gd name="T32" fmla="*/ 138491 w 658"/>
                <a:gd name="T33" fmla="*/ 0 h 657"/>
                <a:gd name="T34" fmla="*/ 161727 w 658"/>
                <a:gd name="T35" fmla="*/ 2428 h 657"/>
                <a:gd name="T36" fmla="*/ 191811 w 658"/>
                <a:gd name="T37" fmla="*/ 11981 h 657"/>
                <a:gd name="T38" fmla="*/ 233963 w 658"/>
                <a:gd name="T39" fmla="*/ 41852 h 657"/>
                <a:gd name="T40" fmla="*/ 270491 w 658"/>
                <a:gd name="T41" fmla="*/ 117491 h 657"/>
                <a:gd name="T42" fmla="*/ 266644 w 658"/>
                <a:gd name="T43" fmla="*/ 170800 h 657"/>
                <a:gd name="T44" fmla="*/ 120294 w 658"/>
                <a:gd name="T45" fmla="*/ 15657 h 657"/>
                <a:gd name="T46" fmla="*/ 269618 w 658"/>
                <a:gd name="T47" fmla="*/ 128419 h 657"/>
                <a:gd name="T48" fmla="*/ 269618 w 658"/>
                <a:gd name="T49" fmla="*/ 128419 h 657"/>
                <a:gd name="T50" fmla="*/ 271245 w 658"/>
                <a:gd name="T51" fmla="*/ 146977 h 657"/>
                <a:gd name="T52" fmla="*/ 256880 w 658"/>
                <a:gd name="T53" fmla="*/ 72961 h 657"/>
                <a:gd name="T54" fmla="*/ 211791 w 658"/>
                <a:gd name="T55" fmla="*/ 22952 h 657"/>
                <a:gd name="T56" fmla="*/ 175769 w 658"/>
                <a:gd name="T57" fmla="*/ 5736 h 657"/>
                <a:gd name="T58" fmla="*/ 149664 w 658"/>
                <a:gd name="T59" fmla="*/ 872 h 657"/>
                <a:gd name="T60" fmla="*/ 129935 w 658"/>
                <a:gd name="T61" fmla="*/ 369 h 657"/>
                <a:gd name="T62" fmla="*/ 110325 w 658"/>
                <a:gd name="T63" fmla="*/ 2428 h 657"/>
                <a:gd name="T64" fmla="*/ 90965 w 658"/>
                <a:gd name="T65" fmla="*/ 7791 h 657"/>
                <a:gd name="T66" fmla="*/ 67892 w 658"/>
                <a:gd name="T67" fmla="*/ 18085 h 657"/>
                <a:gd name="T68" fmla="*/ 38148 w 658"/>
                <a:gd name="T69" fmla="*/ 41578 h 657"/>
                <a:gd name="T70" fmla="*/ 4881 w 658"/>
                <a:gd name="T71" fmla="*/ 98865 h 657"/>
                <a:gd name="T72" fmla="*/ 1258 w 658"/>
                <a:gd name="T73" fmla="*/ 152212 h 657"/>
                <a:gd name="T74" fmla="*/ 37557 w 658"/>
                <a:gd name="T75" fmla="*/ 227809 h 657"/>
                <a:gd name="T76" fmla="*/ 80240 w 658"/>
                <a:gd name="T77" fmla="*/ 257679 h 657"/>
                <a:gd name="T78" fmla="*/ 110325 w 658"/>
                <a:gd name="T79" fmla="*/ 267237 h 657"/>
                <a:gd name="T80" fmla="*/ 133627 w 658"/>
                <a:gd name="T81" fmla="*/ 269665 h 657"/>
                <a:gd name="T82" fmla="*/ 152098 w 658"/>
                <a:gd name="T83" fmla="*/ 268794 h 657"/>
                <a:gd name="T84" fmla="*/ 171181 w 658"/>
                <a:gd name="T85" fmla="*/ 265179 h 657"/>
                <a:gd name="T86" fmla="*/ 191811 w 658"/>
                <a:gd name="T87" fmla="*/ 257679 h 657"/>
                <a:gd name="T88" fmla="*/ 217556 w 658"/>
                <a:gd name="T89" fmla="*/ 242601 h 657"/>
                <a:gd name="T90" fmla="*/ 251422 w 658"/>
                <a:gd name="T91" fmla="*/ 205587 h 657"/>
                <a:gd name="T92" fmla="*/ 269618 w 658"/>
                <a:gd name="T93" fmla="*/ 128419 h 65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58" h="657">
                  <a:moveTo>
                    <a:pt x="652" y="313"/>
                  </a:moveTo>
                  <a:cubicBezTo>
                    <a:pt x="657" y="349"/>
                    <a:pt x="654" y="384"/>
                    <a:pt x="645" y="416"/>
                  </a:cubicBezTo>
                  <a:cubicBezTo>
                    <a:pt x="634" y="451"/>
                    <a:pt x="629" y="464"/>
                    <a:pt x="608" y="501"/>
                  </a:cubicBezTo>
                  <a:cubicBezTo>
                    <a:pt x="598" y="517"/>
                    <a:pt x="585" y="536"/>
                    <a:pt x="565" y="556"/>
                  </a:cubicBezTo>
                  <a:cubicBezTo>
                    <a:pt x="547" y="575"/>
                    <a:pt x="544" y="577"/>
                    <a:pt x="526" y="591"/>
                  </a:cubicBezTo>
                  <a:cubicBezTo>
                    <a:pt x="507" y="605"/>
                    <a:pt x="506" y="606"/>
                    <a:pt x="493" y="613"/>
                  </a:cubicBezTo>
                  <a:cubicBezTo>
                    <a:pt x="475" y="623"/>
                    <a:pt x="474" y="623"/>
                    <a:pt x="464" y="628"/>
                  </a:cubicBezTo>
                  <a:cubicBezTo>
                    <a:pt x="447" y="635"/>
                    <a:pt x="447" y="635"/>
                    <a:pt x="438" y="639"/>
                  </a:cubicBezTo>
                  <a:cubicBezTo>
                    <a:pt x="422" y="644"/>
                    <a:pt x="422" y="644"/>
                    <a:pt x="414" y="646"/>
                  </a:cubicBezTo>
                  <a:cubicBezTo>
                    <a:pt x="399" y="650"/>
                    <a:pt x="399" y="650"/>
                    <a:pt x="391" y="651"/>
                  </a:cubicBezTo>
                  <a:cubicBezTo>
                    <a:pt x="377" y="654"/>
                    <a:pt x="377" y="654"/>
                    <a:pt x="368" y="655"/>
                  </a:cubicBezTo>
                  <a:cubicBezTo>
                    <a:pt x="353" y="657"/>
                    <a:pt x="352" y="657"/>
                    <a:pt x="344" y="657"/>
                  </a:cubicBezTo>
                  <a:cubicBezTo>
                    <a:pt x="338" y="657"/>
                    <a:pt x="329" y="657"/>
                    <a:pt x="323" y="657"/>
                  </a:cubicBezTo>
                  <a:cubicBezTo>
                    <a:pt x="306" y="657"/>
                    <a:pt x="305" y="657"/>
                    <a:pt x="296" y="656"/>
                  </a:cubicBezTo>
                  <a:cubicBezTo>
                    <a:pt x="278" y="653"/>
                    <a:pt x="277" y="653"/>
                    <a:pt x="267" y="651"/>
                  </a:cubicBezTo>
                  <a:cubicBezTo>
                    <a:pt x="247" y="647"/>
                    <a:pt x="246" y="647"/>
                    <a:pt x="234" y="643"/>
                  </a:cubicBezTo>
                  <a:cubicBezTo>
                    <a:pt x="212" y="636"/>
                    <a:pt x="209" y="635"/>
                    <a:pt x="194" y="628"/>
                  </a:cubicBezTo>
                  <a:cubicBezTo>
                    <a:pt x="172" y="617"/>
                    <a:pt x="167" y="615"/>
                    <a:pt x="146" y="602"/>
                  </a:cubicBezTo>
                  <a:cubicBezTo>
                    <a:pt x="130" y="589"/>
                    <a:pt x="112" y="577"/>
                    <a:pt x="91" y="555"/>
                  </a:cubicBezTo>
                  <a:cubicBezTo>
                    <a:pt x="65" y="525"/>
                    <a:pt x="57" y="516"/>
                    <a:pt x="37" y="479"/>
                  </a:cubicBezTo>
                  <a:cubicBezTo>
                    <a:pt x="21" y="444"/>
                    <a:pt x="10" y="419"/>
                    <a:pt x="3" y="371"/>
                  </a:cubicBezTo>
                  <a:cubicBezTo>
                    <a:pt x="0" y="336"/>
                    <a:pt x="0" y="334"/>
                    <a:pt x="1" y="311"/>
                  </a:cubicBezTo>
                  <a:cubicBezTo>
                    <a:pt x="4" y="280"/>
                    <a:pt x="5" y="273"/>
                    <a:pt x="12" y="241"/>
                  </a:cubicBezTo>
                  <a:cubicBezTo>
                    <a:pt x="24" y="206"/>
                    <a:pt x="28" y="193"/>
                    <a:pt x="49" y="156"/>
                  </a:cubicBezTo>
                  <a:cubicBezTo>
                    <a:pt x="60" y="141"/>
                    <a:pt x="73" y="121"/>
                    <a:pt x="92" y="101"/>
                  </a:cubicBezTo>
                  <a:cubicBezTo>
                    <a:pt x="111" y="83"/>
                    <a:pt x="113" y="80"/>
                    <a:pt x="131" y="67"/>
                  </a:cubicBezTo>
                  <a:cubicBezTo>
                    <a:pt x="150" y="53"/>
                    <a:pt x="151" y="52"/>
                    <a:pt x="164" y="44"/>
                  </a:cubicBezTo>
                  <a:cubicBezTo>
                    <a:pt x="183" y="34"/>
                    <a:pt x="183" y="34"/>
                    <a:pt x="193" y="29"/>
                  </a:cubicBezTo>
                  <a:cubicBezTo>
                    <a:pt x="210" y="22"/>
                    <a:pt x="210" y="22"/>
                    <a:pt x="220" y="19"/>
                  </a:cubicBezTo>
                  <a:cubicBezTo>
                    <a:pt x="235" y="14"/>
                    <a:pt x="235" y="14"/>
                    <a:pt x="244" y="11"/>
                  </a:cubicBezTo>
                  <a:cubicBezTo>
                    <a:pt x="259" y="8"/>
                    <a:pt x="259" y="8"/>
                    <a:pt x="267" y="6"/>
                  </a:cubicBezTo>
                  <a:cubicBezTo>
                    <a:pt x="282" y="3"/>
                    <a:pt x="282" y="3"/>
                    <a:pt x="290" y="3"/>
                  </a:cubicBezTo>
                  <a:cubicBezTo>
                    <a:pt x="305" y="1"/>
                    <a:pt x="305" y="1"/>
                    <a:pt x="314" y="1"/>
                  </a:cubicBezTo>
                  <a:cubicBezTo>
                    <a:pt x="320" y="0"/>
                    <a:pt x="329" y="0"/>
                    <a:pt x="335" y="0"/>
                  </a:cubicBezTo>
                  <a:cubicBezTo>
                    <a:pt x="353" y="1"/>
                    <a:pt x="353" y="1"/>
                    <a:pt x="362" y="2"/>
                  </a:cubicBezTo>
                  <a:cubicBezTo>
                    <a:pt x="380" y="4"/>
                    <a:pt x="381" y="4"/>
                    <a:pt x="391" y="6"/>
                  </a:cubicBezTo>
                  <a:cubicBezTo>
                    <a:pt x="411" y="10"/>
                    <a:pt x="413" y="11"/>
                    <a:pt x="425" y="14"/>
                  </a:cubicBezTo>
                  <a:cubicBezTo>
                    <a:pt x="446" y="22"/>
                    <a:pt x="449" y="23"/>
                    <a:pt x="464" y="29"/>
                  </a:cubicBezTo>
                  <a:cubicBezTo>
                    <a:pt x="487" y="40"/>
                    <a:pt x="491" y="43"/>
                    <a:pt x="512" y="56"/>
                  </a:cubicBezTo>
                  <a:cubicBezTo>
                    <a:pt x="529" y="68"/>
                    <a:pt x="546" y="80"/>
                    <a:pt x="566" y="102"/>
                  </a:cubicBezTo>
                  <a:cubicBezTo>
                    <a:pt x="593" y="132"/>
                    <a:pt x="601" y="142"/>
                    <a:pt x="621" y="178"/>
                  </a:cubicBezTo>
                  <a:cubicBezTo>
                    <a:pt x="637" y="213"/>
                    <a:pt x="647" y="238"/>
                    <a:pt x="654" y="286"/>
                  </a:cubicBezTo>
                  <a:cubicBezTo>
                    <a:pt x="657" y="318"/>
                    <a:pt x="658" y="325"/>
                    <a:pt x="656" y="358"/>
                  </a:cubicBezTo>
                  <a:cubicBezTo>
                    <a:pt x="651" y="391"/>
                    <a:pt x="651" y="394"/>
                    <a:pt x="645" y="416"/>
                  </a:cubicBezTo>
                  <a:cubicBezTo>
                    <a:pt x="654" y="384"/>
                    <a:pt x="657" y="349"/>
                    <a:pt x="652" y="313"/>
                  </a:cubicBezTo>
                  <a:cubicBezTo>
                    <a:pt x="631" y="152"/>
                    <a:pt x="469" y="28"/>
                    <a:pt x="291" y="38"/>
                  </a:cubicBezTo>
                  <a:cubicBezTo>
                    <a:pt x="469" y="28"/>
                    <a:pt x="631" y="152"/>
                    <a:pt x="652" y="313"/>
                  </a:cubicBezTo>
                  <a:close/>
                  <a:moveTo>
                    <a:pt x="652" y="313"/>
                  </a:moveTo>
                  <a:cubicBezTo>
                    <a:pt x="631" y="152"/>
                    <a:pt x="469" y="28"/>
                    <a:pt x="291" y="38"/>
                  </a:cubicBezTo>
                  <a:cubicBezTo>
                    <a:pt x="469" y="28"/>
                    <a:pt x="631" y="152"/>
                    <a:pt x="652" y="313"/>
                  </a:cubicBezTo>
                  <a:cubicBezTo>
                    <a:pt x="657" y="349"/>
                    <a:pt x="654" y="384"/>
                    <a:pt x="645" y="416"/>
                  </a:cubicBezTo>
                  <a:cubicBezTo>
                    <a:pt x="653" y="384"/>
                    <a:pt x="653" y="381"/>
                    <a:pt x="656" y="358"/>
                  </a:cubicBezTo>
                  <a:cubicBezTo>
                    <a:pt x="657" y="327"/>
                    <a:pt x="658" y="319"/>
                    <a:pt x="654" y="286"/>
                  </a:cubicBezTo>
                  <a:cubicBezTo>
                    <a:pt x="648" y="247"/>
                    <a:pt x="642" y="221"/>
                    <a:pt x="621" y="178"/>
                  </a:cubicBezTo>
                  <a:cubicBezTo>
                    <a:pt x="602" y="145"/>
                    <a:pt x="595" y="134"/>
                    <a:pt x="566" y="102"/>
                  </a:cubicBezTo>
                  <a:cubicBezTo>
                    <a:pt x="552" y="88"/>
                    <a:pt x="536" y="72"/>
                    <a:pt x="512" y="56"/>
                  </a:cubicBezTo>
                  <a:cubicBezTo>
                    <a:pt x="489" y="42"/>
                    <a:pt x="486" y="40"/>
                    <a:pt x="464" y="29"/>
                  </a:cubicBezTo>
                  <a:cubicBezTo>
                    <a:pt x="442" y="20"/>
                    <a:pt x="441" y="19"/>
                    <a:pt x="425" y="14"/>
                  </a:cubicBezTo>
                  <a:cubicBezTo>
                    <a:pt x="404" y="9"/>
                    <a:pt x="404" y="9"/>
                    <a:pt x="391" y="6"/>
                  </a:cubicBezTo>
                  <a:cubicBezTo>
                    <a:pt x="373" y="3"/>
                    <a:pt x="372" y="3"/>
                    <a:pt x="362" y="2"/>
                  </a:cubicBezTo>
                  <a:cubicBezTo>
                    <a:pt x="344" y="0"/>
                    <a:pt x="344" y="0"/>
                    <a:pt x="335" y="0"/>
                  </a:cubicBezTo>
                  <a:cubicBezTo>
                    <a:pt x="329" y="0"/>
                    <a:pt x="320" y="0"/>
                    <a:pt x="314" y="1"/>
                  </a:cubicBezTo>
                  <a:cubicBezTo>
                    <a:pt x="298" y="2"/>
                    <a:pt x="298" y="2"/>
                    <a:pt x="290" y="3"/>
                  </a:cubicBezTo>
                  <a:cubicBezTo>
                    <a:pt x="275" y="5"/>
                    <a:pt x="275" y="5"/>
                    <a:pt x="267" y="6"/>
                  </a:cubicBezTo>
                  <a:cubicBezTo>
                    <a:pt x="251" y="9"/>
                    <a:pt x="251" y="9"/>
                    <a:pt x="244" y="11"/>
                  </a:cubicBezTo>
                  <a:cubicBezTo>
                    <a:pt x="228" y="16"/>
                    <a:pt x="228" y="16"/>
                    <a:pt x="220" y="19"/>
                  </a:cubicBezTo>
                  <a:cubicBezTo>
                    <a:pt x="203" y="25"/>
                    <a:pt x="202" y="25"/>
                    <a:pt x="193" y="29"/>
                  </a:cubicBezTo>
                  <a:cubicBezTo>
                    <a:pt x="176" y="38"/>
                    <a:pt x="175" y="38"/>
                    <a:pt x="164" y="44"/>
                  </a:cubicBezTo>
                  <a:cubicBezTo>
                    <a:pt x="145" y="56"/>
                    <a:pt x="143" y="57"/>
                    <a:pt x="131" y="67"/>
                  </a:cubicBezTo>
                  <a:cubicBezTo>
                    <a:pt x="112" y="82"/>
                    <a:pt x="108" y="85"/>
                    <a:pt x="92" y="101"/>
                  </a:cubicBezTo>
                  <a:cubicBezTo>
                    <a:pt x="80" y="115"/>
                    <a:pt x="64" y="132"/>
                    <a:pt x="49" y="156"/>
                  </a:cubicBezTo>
                  <a:cubicBezTo>
                    <a:pt x="30" y="190"/>
                    <a:pt x="24" y="202"/>
                    <a:pt x="12" y="241"/>
                  </a:cubicBezTo>
                  <a:cubicBezTo>
                    <a:pt x="5" y="271"/>
                    <a:pt x="4" y="278"/>
                    <a:pt x="1" y="311"/>
                  </a:cubicBezTo>
                  <a:cubicBezTo>
                    <a:pt x="1" y="345"/>
                    <a:pt x="1" y="348"/>
                    <a:pt x="3" y="371"/>
                  </a:cubicBezTo>
                  <a:cubicBezTo>
                    <a:pt x="10" y="409"/>
                    <a:pt x="15" y="435"/>
                    <a:pt x="37" y="479"/>
                  </a:cubicBezTo>
                  <a:cubicBezTo>
                    <a:pt x="56" y="512"/>
                    <a:pt x="62" y="523"/>
                    <a:pt x="91" y="555"/>
                  </a:cubicBezTo>
                  <a:cubicBezTo>
                    <a:pt x="106" y="569"/>
                    <a:pt x="122" y="585"/>
                    <a:pt x="146" y="602"/>
                  </a:cubicBezTo>
                  <a:cubicBezTo>
                    <a:pt x="169" y="616"/>
                    <a:pt x="172" y="618"/>
                    <a:pt x="194" y="628"/>
                  </a:cubicBezTo>
                  <a:cubicBezTo>
                    <a:pt x="216" y="637"/>
                    <a:pt x="218" y="638"/>
                    <a:pt x="234" y="643"/>
                  </a:cubicBezTo>
                  <a:cubicBezTo>
                    <a:pt x="254" y="649"/>
                    <a:pt x="255" y="649"/>
                    <a:pt x="267" y="651"/>
                  </a:cubicBezTo>
                  <a:cubicBezTo>
                    <a:pt x="286" y="655"/>
                    <a:pt x="286" y="655"/>
                    <a:pt x="296" y="656"/>
                  </a:cubicBezTo>
                  <a:cubicBezTo>
                    <a:pt x="314" y="657"/>
                    <a:pt x="314" y="657"/>
                    <a:pt x="323" y="657"/>
                  </a:cubicBezTo>
                  <a:cubicBezTo>
                    <a:pt x="329" y="657"/>
                    <a:pt x="338" y="657"/>
                    <a:pt x="344" y="657"/>
                  </a:cubicBezTo>
                  <a:cubicBezTo>
                    <a:pt x="360" y="656"/>
                    <a:pt x="360" y="656"/>
                    <a:pt x="368" y="655"/>
                  </a:cubicBezTo>
                  <a:cubicBezTo>
                    <a:pt x="382" y="653"/>
                    <a:pt x="382" y="653"/>
                    <a:pt x="391" y="651"/>
                  </a:cubicBezTo>
                  <a:cubicBezTo>
                    <a:pt x="406" y="648"/>
                    <a:pt x="406" y="648"/>
                    <a:pt x="414" y="646"/>
                  </a:cubicBezTo>
                  <a:cubicBezTo>
                    <a:pt x="429" y="642"/>
                    <a:pt x="430" y="642"/>
                    <a:pt x="438" y="639"/>
                  </a:cubicBezTo>
                  <a:cubicBezTo>
                    <a:pt x="454" y="633"/>
                    <a:pt x="455" y="632"/>
                    <a:pt x="464" y="628"/>
                  </a:cubicBezTo>
                  <a:cubicBezTo>
                    <a:pt x="481" y="620"/>
                    <a:pt x="482" y="619"/>
                    <a:pt x="493" y="613"/>
                  </a:cubicBezTo>
                  <a:cubicBezTo>
                    <a:pt x="512" y="602"/>
                    <a:pt x="514" y="600"/>
                    <a:pt x="526" y="591"/>
                  </a:cubicBezTo>
                  <a:cubicBezTo>
                    <a:pt x="545" y="576"/>
                    <a:pt x="549" y="573"/>
                    <a:pt x="565" y="556"/>
                  </a:cubicBezTo>
                  <a:cubicBezTo>
                    <a:pt x="578" y="543"/>
                    <a:pt x="593" y="525"/>
                    <a:pt x="608" y="501"/>
                  </a:cubicBezTo>
                  <a:cubicBezTo>
                    <a:pt x="628" y="466"/>
                    <a:pt x="633" y="455"/>
                    <a:pt x="645" y="416"/>
                  </a:cubicBezTo>
                  <a:cubicBezTo>
                    <a:pt x="654" y="384"/>
                    <a:pt x="657" y="349"/>
                    <a:pt x="652" y="313"/>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5" name="Freeform 65">
              <a:extLst>
                <a:ext uri="{FF2B5EF4-FFF2-40B4-BE49-F238E27FC236}">
                  <a16:creationId xmlns:a16="http://schemas.microsoft.com/office/drawing/2014/main" id="{217E3B47-4F09-47D1-9D32-1E2758998B4A}"/>
                </a:ext>
              </a:extLst>
            </p:cNvPr>
            <p:cNvSpPr>
              <a:spLocks noEditPoints="1"/>
            </p:cNvSpPr>
            <p:nvPr/>
          </p:nvSpPr>
          <p:spPr bwMode="auto">
            <a:xfrm>
              <a:off x="5363504" y="4085223"/>
              <a:ext cx="281634" cy="41002"/>
            </a:xfrm>
            <a:custGeom>
              <a:avLst/>
              <a:gdLst>
                <a:gd name="T0" fmla="*/ 21074 w 157"/>
                <a:gd name="T1" fmla="*/ 8682 h 23"/>
                <a:gd name="T2" fmla="*/ 21074 w 157"/>
                <a:gd name="T3" fmla="*/ 8682 h 23"/>
                <a:gd name="T4" fmla="*/ 20544 w 157"/>
                <a:gd name="T5" fmla="*/ 8682 h 23"/>
                <a:gd name="T6" fmla="*/ 0 w 157"/>
                <a:gd name="T7" fmla="*/ 7844 h 23"/>
                <a:gd name="T8" fmla="*/ 1557 w 157"/>
                <a:gd name="T9" fmla="*/ 8208 h 23"/>
                <a:gd name="T10" fmla="*/ 21074 w 157"/>
                <a:gd name="T11" fmla="*/ 8682 h 23"/>
                <a:gd name="T12" fmla="*/ 21074 w 157"/>
                <a:gd name="T13" fmla="*/ 8682 h 23"/>
                <a:gd name="T14" fmla="*/ 47358 w 157"/>
                <a:gd name="T15" fmla="*/ 5186 h 23"/>
                <a:gd name="T16" fmla="*/ 47677 w 157"/>
                <a:gd name="T17" fmla="*/ 5186 h 23"/>
                <a:gd name="T18" fmla="*/ 21454 w 157"/>
                <a:gd name="T19" fmla="*/ 8682 h 23"/>
                <a:gd name="T20" fmla="*/ 21454 w 157"/>
                <a:gd name="T21" fmla="*/ 8682 h 23"/>
                <a:gd name="T22" fmla="*/ 47358 w 157"/>
                <a:gd name="T23" fmla="*/ 5186 h 23"/>
                <a:gd name="T24" fmla="*/ 63363 w 157"/>
                <a:gd name="T25" fmla="*/ 364 h 23"/>
                <a:gd name="T26" fmla="*/ 64608 w 157"/>
                <a:gd name="T27" fmla="*/ 0 h 23"/>
                <a:gd name="T28" fmla="*/ 47677 w 157"/>
                <a:gd name="T29" fmla="*/ 4712 h 23"/>
                <a:gd name="T30" fmla="*/ 47677 w 157"/>
                <a:gd name="T31" fmla="*/ 5186 h 23"/>
                <a:gd name="T32" fmla="*/ 63363 w 157"/>
                <a:gd name="T33" fmla="*/ 364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7" h="23">
                  <a:moveTo>
                    <a:pt x="51" y="22"/>
                  </a:moveTo>
                  <a:cubicBezTo>
                    <a:pt x="51" y="22"/>
                    <a:pt x="51" y="22"/>
                    <a:pt x="51" y="22"/>
                  </a:cubicBezTo>
                  <a:cubicBezTo>
                    <a:pt x="51" y="22"/>
                    <a:pt x="51" y="22"/>
                    <a:pt x="50" y="22"/>
                  </a:cubicBezTo>
                  <a:cubicBezTo>
                    <a:pt x="32" y="23"/>
                    <a:pt x="16" y="22"/>
                    <a:pt x="0" y="20"/>
                  </a:cubicBezTo>
                  <a:cubicBezTo>
                    <a:pt x="4" y="21"/>
                    <a:pt x="4" y="21"/>
                    <a:pt x="4" y="21"/>
                  </a:cubicBezTo>
                  <a:cubicBezTo>
                    <a:pt x="18" y="22"/>
                    <a:pt x="34" y="22"/>
                    <a:pt x="51" y="22"/>
                  </a:cubicBezTo>
                  <a:cubicBezTo>
                    <a:pt x="51" y="22"/>
                    <a:pt x="51" y="22"/>
                    <a:pt x="51" y="22"/>
                  </a:cubicBezTo>
                  <a:close/>
                  <a:moveTo>
                    <a:pt x="115" y="13"/>
                  </a:moveTo>
                  <a:cubicBezTo>
                    <a:pt x="115" y="13"/>
                    <a:pt x="115" y="13"/>
                    <a:pt x="116" y="13"/>
                  </a:cubicBezTo>
                  <a:cubicBezTo>
                    <a:pt x="96" y="17"/>
                    <a:pt x="74" y="20"/>
                    <a:pt x="52" y="22"/>
                  </a:cubicBezTo>
                  <a:cubicBezTo>
                    <a:pt x="52" y="22"/>
                    <a:pt x="52" y="22"/>
                    <a:pt x="52" y="22"/>
                  </a:cubicBezTo>
                  <a:cubicBezTo>
                    <a:pt x="74" y="21"/>
                    <a:pt x="95" y="17"/>
                    <a:pt x="115" y="13"/>
                  </a:cubicBezTo>
                  <a:close/>
                  <a:moveTo>
                    <a:pt x="154" y="1"/>
                  </a:moveTo>
                  <a:cubicBezTo>
                    <a:pt x="157" y="0"/>
                    <a:pt x="157" y="0"/>
                    <a:pt x="157" y="0"/>
                  </a:cubicBezTo>
                  <a:cubicBezTo>
                    <a:pt x="145" y="5"/>
                    <a:pt x="131" y="9"/>
                    <a:pt x="116" y="12"/>
                  </a:cubicBezTo>
                  <a:cubicBezTo>
                    <a:pt x="116" y="12"/>
                    <a:pt x="116" y="13"/>
                    <a:pt x="116" y="13"/>
                  </a:cubicBezTo>
                  <a:cubicBezTo>
                    <a:pt x="129" y="9"/>
                    <a:pt x="142" y="6"/>
                    <a:pt x="154" y="1"/>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6" name="Freeform 66">
              <a:extLst>
                <a:ext uri="{FF2B5EF4-FFF2-40B4-BE49-F238E27FC236}">
                  <a16:creationId xmlns:a16="http://schemas.microsoft.com/office/drawing/2014/main" id="{BDD7DB26-C37B-4272-B3EC-6309959D3C5D}"/>
                </a:ext>
              </a:extLst>
            </p:cNvPr>
            <p:cNvSpPr>
              <a:spLocks noEditPoints="1"/>
            </p:cNvSpPr>
            <p:nvPr/>
          </p:nvSpPr>
          <p:spPr bwMode="auto">
            <a:xfrm>
              <a:off x="5085665" y="3909066"/>
              <a:ext cx="801632" cy="176158"/>
            </a:xfrm>
            <a:custGeom>
              <a:avLst/>
              <a:gdLst>
                <a:gd name="T0" fmla="*/ 9058 w 447"/>
                <a:gd name="T1" fmla="*/ 29215 h 98"/>
                <a:gd name="T2" fmla="*/ 8689 w 447"/>
                <a:gd name="T3" fmla="*/ 29215 h 98"/>
                <a:gd name="T4" fmla="*/ 0 w 447"/>
                <a:gd name="T5" fmla="*/ 23801 h 98"/>
                <a:gd name="T6" fmla="*/ 872 w 447"/>
                <a:gd name="T7" fmla="*/ 24625 h 98"/>
                <a:gd name="T8" fmla="*/ 9058 w 447"/>
                <a:gd name="T9" fmla="*/ 29215 h 98"/>
                <a:gd name="T10" fmla="*/ 38248 w 447"/>
                <a:gd name="T11" fmla="*/ 37852 h 98"/>
                <a:gd name="T12" fmla="*/ 38248 w 447"/>
                <a:gd name="T13" fmla="*/ 37852 h 98"/>
                <a:gd name="T14" fmla="*/ 8689 w 447"/>
                <a:gd name="T15" fmla="*/ 29215 h 98"/>
                <a:gd name="T16" fmla="*/ 9058 w 447"/>
                <a:gd name="T17" fmla="*/ 29585 h 98"/>
                <a:gd name="T18" fmla="*/ 38248 w 447"/>
                <a:gd name="T19" fmla="*/ 37852 h 98"/>
                <a:gd name="T20" fmla="*/ 76812 w 447"/>
                <a:gd name="T21" fmla="*/ 39921 h 98"/>
                <a:gd name="T22" fmla="*/ 76812 w 447"/>
                <a:gd name="T23" fmla="*/ 39646 h 98"/>
                <a:gd name="T24" fmla="*/ 76315 w 447"/>
                <a:gd name="T25" fmla="*/ 39646 h 98"/>
                <a:gd name="T26" fmla="*/ 38564 w 447"/>
                <a:gd name="T27" fmla="*/ 37852 h 98"/>
                <a:gd name="T28" fmla="*/ 38933 w 447"/>
                <a:gd name="T29" fmla="*/ 38384 h 98"/>
                <a:gd name="T30" fmla="*/ 76315 w 447"/>
                <a:gd name="T31" fmla="*/ 39921 h 98"/>
                <a:gd name="T32" fmla="*/ 76812 w 447"/>
                <a:gd name="T33" fmla="*/ 39921 h 98"/>
                <a:gd name="T34" fmla="*/ 117514 w 447"/>
                <a:gd name="T35" fmla="*/ 34137 h 98"/>
                <a:gd name="T36" fmla="*/ 117514 w 447"/>
                <a:gd name="T37" fmla="*/ 33834 h 98"/>
                <a:gd name="T38" fmla="*/ 77553 w 447"/>
                <a:gd name="T39" fmla="*/ 39646 h 98"/>
                <a:gd name="T40" fmla="*/ 77553 w 447"/>
                <a:gd name="T41" fmla="*/ 39921 h 98"/>
                <a:gd name="T42" fmla="*/ 117514 w 447"/>
                <a:gd name="T43" fmla="*/ 34137 h 98"/>
                <a:gd name="T44" fmla="*/ 152244 w 447"/>
                <a:gd name="T45" fmla="*/ 22026 h 98"/>
                <a:gd name="T46" fmla="*/ 152837 w 447"/>
                <a:gd name="T47" fmla="*/ 22026 h 98"/>
                <a:gd name="T48" fmla="*/ 118173 w 447"/>
                <a:gd name="T49" fmla="*/ 33834 h 98"/>
                <a:gd name="T50" fmla="*/ 117899 w 447"/>
                <a:gd name="T51" fmla="*/ 34137 h 98"/>
                <a:gd name="T52" fmla="*/ 152244 w 447"/>
                <a:gd name="T53" fmla="*/ 22026 h 98"/>
                <a:gd name="T54" fmla="*/ 177850 w 447"/>
                <a:gd name="T55" fmla="*/ 5812 h 98"/>
                <a:gd name="T56" fmla="*/ 178140 w 447"/>
                <a:gd name="T57" fmla="*/ 5443 h 98"/>
                <a:gd name="T58" fmla="*/ 153127 w 447"/>
                <a:gd name="T59" fmla="*/ 21638 h 98"/>
                <a:gd name="T60" fmla="*/ 152837 w 447"/>
                <a:gd name="T61" fmla="*/ 22026 h 98"/>
                <a:gd name="T62" fmla="*/ 177850 w 447"/>
                <a:gd name="T63" fmla="*/ 5812 h 98"/>
                <a:gd name="T64" fmla="*/ 182712 w 447"/>
                <a:gd name="T65" fmla="*/ 369 h 98"/>
                <a:gd name="T66" fmla="*/ 183581 w 447"/>
                <a:gd name="T67" fmla="*/ 0 h 98"/>
                <a:gd name="T68" fmla="*/ 178731 w 447"/>
                <a:gd name="T69" fmla="*/ 4898 h 98"/>
                <a:gd name="T70" fmla="*/ 178140 w 447"/>
                <a:gd name="T71" fmla="*/ 5812 h 98"/>
                <a:gd name="T72" fmla="*/ 182712 w 447"/>
                <a:gd name="T73" fmla="*/ 369 h 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47" h="98">
                  <a:moveTo>
                    <a:pt x="22" y="70"/>
                  </a:moveTo>
                  <a:cubicBezTo>
                    <a:pt x="21" y="70"/>
                    <a:pt x="21" y="70"/>
                    <a:pt x="21" y="70"/>
                  </a:cubicBezTo>
                  <a:cubicBezTo>
                    <a:pt x="13" y="66"/>
                    <a:pt x="6" y="62"/>
                    <a:pt x="0" y="57"/>
                  </a:cubicBezTo>
                  <a:cubicBezTo>
                    <a:pt x="2" y="59"/>
                    <a:pt x="2" y="59"/>
                    <a:pt x="2" y="59"/>
                  </a:cubicBezTo>
                  <a:cubicBezTo>
                    <a:pt x="8" y="63"/>
                    <a:pt x="14" y="67"/>
                    <a:pt x="22" y="70"/>
                  </a:cubicBezTo>
                  <a:close/>
                  <a:moveTo>
                    <a:pt x="93" y="91"/>
                  </a:moveTo>
                  <a:cubicBezTo>
                    <a:pt x="93" y="91"/>
                    <a:pt x="93" y="91"/>
                    <a:pt x="93" y="91"/>
                  </a:cubicBezTo>
                  <a:cubicBezTo>
                    <a:pt x="65" y="86"/>
                    <a:pt x="41" y="79"/>
                    <a:pt x="21" y="70"/>
                  </a:cubicBezTo>
                  <a:cubicBezTo>
                    <a:pt x="22" y="70"/>
                    <a:pt x="22" y="70"/>
                    <a:pt x="22" y="71"/>
                  </a:cubicBezTo>
                  <a:cubicBezTo>
                    <a:pt x="42" y="80"/>
                    <a:pt x="66" y="87"/>
                    <a:pt x="93" y="91"/>
                  </a:cubicBezTo>
                  <a:close/>
                  <a:moveTo>
                    <a:pt x="187" y="96"/>
                  </a:moveTo>
                  <a:cubicBezTo>
                    <a:pt x="187" y="96"/>
                    <a:pt x="187" y="96"/>
                    <a:pt x="187" y="95"/>
                  </a:cubicBezTo>
                  <a:cubicBezTo>
                    <a:pt x="187" y="95"/>
                    <a:pt x="186" y="95"/>
                    <a:pt x="186" y="95"/>
                  </a:cubicBezTo>
                  <a:cubicBezTo>
                    <a:pt x="153" y="97"/>
                    <a:pt x="121" y="95"/>
                    <a:pt x="94" y="91"/>
                  </a:cubicBezTo>
                  <a:cubicBezTo>
                    <a:pt x="94" y="91"/>
                    <a:pt x="94" y="91"/>
                    <a:pt x="95" y="92"/>
                  </a:cubicBezTo>
                  <a:cubicBezTo>
                    <a:pt x="122" y="96"/>
                    <a:pt x="153" y="98"/>
                    <a:pt x="186" y="96"/>
                  </a:cubicBezTo>
                  <a:cubicBezTo>
                    <a:pt x="187" y="96"/>
                    <a:pt x="187" y="96"/>
                    <a:pt x="187" y="96"/>
                  </a:cubicBezTo>
                  <a:close/>
                  <a:moveTo>
                    <a:pt x="286" y="82"/>
                  </a:moveTo>
                  <a:cubicBezTo>
                    <a:pt x="286" y="82"/>
                    <a:pt x="286" y="82"/>
                    <a:pt x="286" y="81"/>
                  </a:cubicBezTo>
                  <a:cubicBezTo>
                    <a:pt x="255" y="89"/>
                    <a:pt x="222" y="94"/>
                    <a:pt x="189" y="95"/>
                  </a:cubicBezTo>
                  <a:cubicBezTo>
                    <a:pt x="189" y="95"/>
                    <a:pt x="189" y="96"/>
                    <a:pt x="189" y="96"/>
                  </a:cubicBezTo>
                  <a:cubicBezTo>
                    <a:pt x="223" y="94"/>
                    <a:pt x="255" y="89"/>
                    <a:pt x="286" y="82"/>
                  </a:cubicBezTo>
                  <a:close/>
                  <a:moveTo>
                    <a:pt x="371" y="53"/>
                  </a:moveTo>
                  <a:cubicBezTo>
                    <a:pt x="371" y="53"/>
                    <a:pt x="372" y="53"/>
                    <a:pt x="372" y="53"/>
                  </a:cubicBezTo>
                  <a:cubicBezTo>
                    <a:pt x="347" y="64"/>
                    <a:pt x="318" y="74"/>
                    <a:pt x="288" y="81"/>
                  </a:cubicBezTo>
                  <a:cubicBezTo>
                    <a:pt x="288" y="81"/>
                    <a:pt x="287" y="82"/>
                    <a:pt x="287" y="82"/>
                  </a:cubicBezTo>
                  <a:cubicBezTo>
                    <a:pt x="318" y="75"/>
                    <a:pt x="347" y="65"/>
                    <a:pt x="371" y="53"/>
                  </a:cubicBezTo>
                  <a:close/>
                  <a:moveTo>
                    <a:pt x="433" y="14"/>
                  </a:moveTo>
                  <a:cubicBezTo>
                    <a:pt x="433" y="14"/>
                    <a:pt x="434" y="13"/>
                    <a:pt x="434" y="13"/>
                  </a:cubicBezTo>
                  <a:cubicBezTo>
                    <a:pt x="418" y="27"/>
                    <a:pt x="397" y="41"/>
                    <a:pt x="373" y="52"/>
                  </a:cubicBezTo>
                  <a:cubicBezTo>
                    <a:pt x="373" y="52"/>
                    <a:pt x="372" y="53"/>
                    <a:pt x="372" y="53"/>
                  </a:cubicBezTo>
                  <a:cubicBezTo>
                    <a:pt x="397" y="42"/>
                    <a:pt x="418" y="28"/>
                    <a:pt x="433" y="14"/>
                  </a:cubicBezTo>
                  <a:close/>
                  <a:moveTo>
                    <a:pt x="445" y="1"/>
                  </a:moveTo>
                  <a:cubicBezTo>
                    <a:pt x="447" y="0"/>
                    <a:pt x="447" y="0"/>
                    <a:pt x="447" y="0"/>
                  </a:cubicBezTo>
                  <a:cubicBezTo>
                    <a:pt x="443" y="4"/>
                    <a:pt x="439" y="8"/>
                    <a:pt x="435" y="12"/>
                  </a:cubicBezTo>
                  <a:cubicBezTo>
                    <a:pt x="434" y="13"/>
                    <a:pt x="434" y="13"/>
                    <a:pt x="434" y="14"/>
                  </a:cubicBezTo>
                  <a:cubicBezTo>
                    <a:pt x="438" y="10"/>
                    <a:pt x="442" y="6"/>
                    <a:pt x="445" y="1"/>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7" name="Freeform 67">
              <a:extLst>
                <a:ext uri="{FF2B5EF4-FFF2-40B4-BE49-F238E27FC236}">
                  <a16:creationId xmlns:a16="http://schemas.microsoft.com/office/drawing/2014/main" id="{03FFF482-8D44-41FD-AE36-B29B50E49CFE}"/>
                </a:ext>
              </a:extLst>
            </p:cNvPr>
            <p:cNvSpPr>
              <a:spLocks noEditPoints="1"/>
            </p:cNvSpPr>
            <p:nvPr/>
          </p:nvSpPr>
          <p:spPr bwMode="auto">
            <a:xfrm>
              <a:off x="4923972" y="3695702"/>
              <a:ext cx="1074916" cy="281701"/>
            </a:xfrm>
            <a:custGeom>
              <a:avLst/>
              <a:gdLst>
                <a:gd name="T0" fmla="*/ 872 w 599"/>
                <a:gd name="T1" fmla="*/ 33241 h 157"/>
                <a:gd name="T2" fmla="*/ 369 w 599"/>
                <a:gd name="T3" fmla="*/ 32556 h 157"/>
                <a:gd name="T4" fmla="*/ 0 w 599"/>
                <a:gd name="T5" fmla="*/ 32053 h 157"/>
                <a:gd name="T6" fmla="*/ 369 w 599"/>
                <a:gd name="T7" fmla="*/ 32556 h 157"/>
                <a:gd name="T8" fmla="*/ 872 w 599"/>
                <a:gd name="T9" fmla="*/ 33241 h 157"/>
                <a:gd name="T10" fmla="*/ 22363 w 599"/>
                <a:gd name="T11" fmla="*/ 50697 h 157"/>
                <a:gd name="T12" fmla="*/ 22363 w 599"/>
                <a:gd name="T13" fmla="*/ 50168 h 157"/>
                <a:gd name="T14" fmla="*/ 872 w 599"/>
                <a:gd name="T15" fmla="*/ 32924 h 157"/>
                <a:gd name="T16" fmla="*/ 872 w 599"/>
                <a:gd name="T17" fmla="*/ 33241 h 157"/>
                <a:gd name="T18" fmla="*/ 22363 w 599"/>
                <a:gd name="T19" fmla="*/ 50697 h 157"/>
                <a:gd name="T20" fmla="*/ 58983 w 599"/>
                <a:gd name="T21" fmla="*/ 61307 h 157"/>
                <a:gd name="T22" fmla="*/ 58614 w 599"/>
                <a:gd name="T23" fmla="*/ 60922 h 157"/>
                <a:gd name="T24" fmla="*/ 22673 w 599"/>
                <a:gd name="T25" fmla="*/ 50168 h 157"/>
                <a:gd name="T26" fmla="*/ 22673 w 599"/>
                <a:gd name="T27" fmla="*/ 50988 h 157"/>
                <a:gd name="T28" fmla="*/ 58983 w 599"/>
                <a:gd name="T29" fmla="*/ 61307 h 157"/>
                <a:gd name="T30" fmla="*/ 106829 w 599"/>
                <a:gd name="T31" fmla="*/ 63736 h 157"/>
                <a:gd name="T32" fmla="*/ 106829 w 599"/>
                <a:gd name="T33" fmla="*/ 63363 h 157"/>
                <a:gd name="T34" fmla="*/ 106075 w 599"/>
                <a:gd name="T35" fmla="*/ 63363 h 157"/>
                <a:gd name="T36" fmla="*/ 59368 w 599"/>
                <a:gd name="T37" fmla="*/ 60922 h 157"/>
                <a:gd name="T38" fmla="*/ 59368 w 599"/>
                <a:gd name="T39" fmla="*/ 61307 h 157"/>
                <a:gd name="T40" fmla="*/ 106460 w 599"/>
                <a:gd name="T41" fmla="*/ 63736 h 157"/>
                <a:gd name="T42" fmla="*/ 106829 w 599"/>
                <a:gd name="T43" fmla="*/ 63736 h 157"/>
                <a:gd name="T44" fmla="*/ 157230 w 599"/>
                <a:gd name="T45" fmla="*/ 56756 h 157"/>
                <a:gd name="T46" fmla="*/ 157230 w 599"/>
                <a:gd name="T47" fmla="*/ 56437 h 157"/>
                <a:gd name="T48" fmla="*/ 107332 w 599"/>
                <a:gd name="T49" fmla="*/ 63363 h 157"/>
                <a:gd name="T50" fmla="*/ 107701 w 599"/>
                <a:gd name="T51" fmla="*/ 63736 h 157"/>
                <a:gd name="T52" fmla="*/ 157230 w 599"/>
                <a:gd name="T53" fmla="*/ 56756 h 157"/>
                <a:gd name="T54" fmla="*/ 200476 w 599"/>
                <a:gd name="T55" fmla="*/ 41937 h 157"/>
                <a:gd name="T56" fmla="*/ 200476 w 599"/>
                <a:gd name="T57" fmla="*/ 41630 h 157"/>
                <a:gd name="T58" fmla="*/ 157890 w 599"/>
                <a:gd name="T59" fmla="*/ 55936 h 157"/>
                <a:gd name="T60" fmla="*/ 157890 w 599"/>
                <a:gd name="T61" fmla="*/ 56437 h 157"/>
                <a:gd name="T62" fmla="*/ 200476 w 599"/>
                <a:gd name="T63" fmla="*/ 41937 h 157"/>
                <a:gd name="T64" fmla="*/ 232245 w 599"/>
                <a:gd name="T65" fmla="*/ 22258 h 157"/>
                <a:gd name="T66" fmla="*/ 232245 w 599"/>
                <a:gd name="T67" fmla="*/ 21454 h 157"/>
                <a:gd name="T68" fmla="*/ 201389 w 599"/>
                <a:gd name="T69" fmla="*/ 41131 h 157"/>
                <a:gd name="T70" fmla="*/ 200862 w 599"/>
                <a:gd name="T71" fmla="*/ 41937 h 157"/>
                <a:gd name="T72" fmla="*/ 232245 w 599"/>
                <a:gd name="T73" fmla="*/ 22258 h 157"/>
                <a:gd name="T74" fmla="*/ 246793 w 599"/>
                <a:gd name="T75" fmla="*/ 872 h 157"/>
                <a:gd name="T76" fmla="*/ 247072 w 599"/>
                <a:gd name="T77" fmla="*/ 0 h 157"/>
                <a:gd name="T78" fmla="*/ 232621 w 599"/>
                <a:gd name="T79" fmla="*/ 21454 h 157"/>
                <a:gd name="T80" fmla="*/ 232245 w 599"/>
                <a:gd name="T81" fmla="*/ 21733 h 157"/>
                <a:gd name="T82" fmla="*/ 246793 w 599"/>
                <a:gd name="T83" fmla="*/ 872 h 1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99" h="157">
                  <a:moveTo>
                    <a:pt x="2" y="81"/>
                  </a:moveTo>
                  <a:cubicBezTo>
                    <a:pt x="2" y="80"/>
                    <a:pt x="1" y="80"/>
                    <a:pt x="1" y="79"/>
                  </a:cubicBezTo>
                  <a:cubicBezTo>
                    <a:pt x="1" y="79"/>
                    <a:pt x="1" y="78"/>
                    <a:pt x="0" y="78"/>
                  </a:cubicBezTo>
                  <a:cubicBezTo>
                    <a:pt x="1" y="79"/>
                    <a:pt x="1" y="79"/>
                    <a:pt x="1" y="79"/>
                  </a:cubicBezTo>
                  <a:cubicBezTo>
                    <a:pt x="1" y="80"/>
                    <a:pt x="2" y="80"/>
                    <a:pt x="2" y="81"/>
                  </a:cubicBezTo>
                  <a:close/>
                  <a:moveTo>
                    <a:pt x="54" y="123"/>
                  </a:moveTo>
                  <a:cubicBezTo>
                    <a:pt x="54" y="123"/>
                    <a:pt x="54" y="122"/>
                    <a:pt x="54" y="122"/>
                  </a:cubicBezTo>
                  <a:cubicBezTo>
                    <a:pt x="30" y="110"/>
                    <a:pt x="12" y="96"/>
                    <a:pt x="2" y="80"/>
                  </a:cubicBezTo>
                  <a:cubicBezTo>
                    <a:pt x="2" y="80"/>
                    <a:pt x="2" y="81"/>
                    <a:pt x="2" y="81"/>
                  </a:cubicBezTo>
                  <a:cubicBezTo>
                    <a:pt x="13" y="97"/>
                    <a:pt x="31" y="112"/>
                    <a:pt x="54" y="123"/>
                  </a:cubicBezTo>
                  <a:close/>
                  <a:moveTo>
                    <a:pt x="143" y="149"/>
                  </a:moveTo>
                  <a:cubicBezTo>
                    <a:pt x="143" y="149"/>
                    <a:pt x="142" y="148"/>
                    <a:pt x="142" y="148"/>
                  </a:cubicBezTo>
                  <a:cubicBezTo>
                    <a:pt x="108" y="143"/>
                    <a:pt x="78" y="134"/>
                    <a:pt x="55" y="122"/>
                  </a:cubicBezTo>
                  <a:cubicBezTo>
                    <a:pt x="55" y="123"/>
                    <a:pt x="55" y="123"/>
                    <a:pt x="55" y="124"/>
                  </a:cubicBezTo>
                  <a:cubicBezTo>
                    <a:pt x="79" y="135"/>
                    <a:pt x="109" y="144"/>
                    <a:pt x="143" y="149"/>
                  </a:cubicBezTo>
                  <a:close/>
                  <a:moveTo>
                    <a:pt x="259" y="155"/>
                  </a:moveTo>
                  <a:cubicBezTo>
                    <a:pt x="259" y="154"/>
                    <a:pt x="259" y="154"/>
                    <a:pt x="259" y="154"/>
                  </a:cubicBezTo>
                  <a:cubicBezTo>
                    <a:pt x="258" y="154"/>
                    <a:pt x="258" y="154"/>
                    <a:pt x="257" y="154"/>
                  </a:cubicBezTo>
                  <a:cubicBezTo>
                    <a:pt x="216" y="156"/>
                    <a:pt x="178" y="154"/>
                    <a:pt x="144" y="148"/>
                  </a:cubicBezTo>
                  <a:cubicBezTo>
                    <a:pt x="144" y="149"/>
                    <a:pt x="144" y="149"/>
                    <a:pt x="144" y="149"/>
                  </a:cubicBezTo>
                  <a:cubicBezTo>
                    <a:pt x="178" y="155"/>
                    <a:pt x="216" y="157"/>
                    <a:pt x="258" y="155"/>
                  </a:cubicBezTo>
                  <a:cubicBezTo>
                    <a:pt x="258" y="155"/>
                    <a:pt x="259" y="155"/>
                    <a:pt x="259" y="155"/>
                  </a:cubicBezTo>
                  <a:close/>
                  <a:moveTo>
                    <a:pt x="381" y="138"/>
                  </a:moveTo>
                  <a:cubicBezTo>
                    <a:pt x="381" y="137"/>
                    <a:pt x="381" y="137"/>
                    <a:pt x="381" y="137"/>
                  </a:cubicBezTo>
                  <a:cubicBezTo>
                    <a:pt x="343" y="145"/>
                    <a:pt x="302" y="151"/>
                    <a:pt x="260" y="154"/>
                  </a:cubicBezTo>
                  <a:cubicBezTo>
                    <a:pt x="261" y="154"/>
                    <a:pt x="261" y="154"/>
                    <a:pt x="261" y="155"/>
                  </a:cubicBezTo>
                  <a:cubicBezTo>
                    <a:pt x="302" y="153"/>
                    <a:pt x="343" y="147"/>
                    <a:pt x="381" y="138"/>
                  </a:cubicBezTo>
                  <a:close/>
                  <a:moveTo>
                    <a:pt x="486" y="102"/>
                  </a:moveTo>
                  <a:cubicBezTo>
                    <a:pt x="486" y="102"/>
                    <a:pt x="486" y="101"/>
                    <a:pt x="486" y="101"/>
                  </a:cubicBezTo>
                  <a:cubicBezTo>
                    <a:pt x="456" y="115"/>
                    <a:pt x="421" y="127"/>
                    <a:pt x="383" y="136"/>
                  </a:cubicBezTo>
                  <a:cubicBezTo>
                    <a:pt x="383" y="137"/>
                    <a:pt x="383" y="137"/>
                    <a:pt x="383" y="137"/>
                  </a:cubicBezTo>
                  <a:cubicBezTo>
                    <a:pt x="421" y="128"/>
                    <a:pt x="456" y="116"/>
                    <a:pt x="486" y="102"/>
                  </a:cubicBezTo>
                  <a:close/>
                  <a:moveTo>
                    <a:pt x="563" y="54"/>
                  </a:moveTo>
                  <a:cubicBezTo>
                    <a:pt x="563" y="53"/>
                    <a:pt x="563" y="53"/>
                    <a:pt x="563" y="52"/>
                  </a:cubicBezTo>
                  <a:cubicBezTo>
                    <a:pt x="544" y="70"/>
                    <a:pt x="518" y="86"/>
                    <a:pt x="488" y="100"/>
                  </a:cubicBezTo>
                  <a:cubicBezTo>
                    <a:pt x="487" y="101"/>
                    <a:pt x="487" y="101"/>
                    <a:pt x="487" y="102"/>
                  </a:cubicBezTo>
                  <a:cubicBezTo>
                    <a:pt x="518" y="88"/>
                    <a:pt x="543" y="71"/>
                    <a:pt x="563" y="54"/>
                  </a:cubicBezTo>
                  <a:close/>
                  <a:moveTo>
                    <a:pt x="598" y="2"/>
                  </a:moveTo>
                  <a:cubicBezTo>
                    <a:pt x="599" y="0"/>
                    <a:pt x="599" y="0"/>
                    <a:pt x="599" y="0"/>
                  </a:cubicBezTo>
                  <a:cubicBezTo>
                    <a:pt x="594" y="18"/>
                    <a:pt x="582" y="35"/>
                    <a:pt x="564" y="52"/>
                  </a:cubicBezTo>
                  <a:cubicBezTo>
                    <a:pt x="564" y="52"/>
                    <a:pt x="564" y="53"/>
                    <a:pt x="563" y="53"/>
                  </a:cubicBezTo>
                  <a:cubicBezTo>
                    <a:pt x="581" y="37"/>
                    <a:pt x="593" y="19"/>
                    <a:pt x="598" y="2"/>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8" name="Freeform 68">
              <a:extLst>
                <a:ext uri="{FF2B5EF4-FFF2-40B4-BE49-F238E27FC236}">
                  <a16:creationId xmlns:a16="http://schemas.microsoft.com/office/drawing/2014/main" id="{89FBE76E-3443-4849-91DF-65C0F94CB1FF}"/>
                </a:ext>
              </a:extLst>
            </p:cNvPr>
            <p:cNvSpPr>
              <a:spLocks noEditPoints="1"/>
            </p:cNvSpPr>
            <p:nvPr/>
          </p:nvSpPr>
          <p:spPr bwMode="auto">
            <a:xfrm>
              <a:off x="4846542" y="3457282"/>
              <a:ext cx="1172084" cy="353075"/>
            </a:xfrm>
            <a:custGeom>
              <a:avLst/>
              <a:gdLst>
                <a:gd name="T0" fmla="*/ 268930 w 653"/>
                <a:gd name="T1" fmla="*/ 0 h 197"/>
                <a:gd name="T2" fmla="*/ 268216 w 653"/>
                <a:gd name="T3" fmla="*/ 11427 h 197"/>
                <a:gd name="T4" fmla="*/ 269455 w 653"/>
                <a:gd name="T5" fmla="*/ 869 h 197"/>
                <a:gd name="T6" fmla="*/ 4495 w 653"/>
                <a:gd name="T7" fmla="*/ 46913 h 197"/>
                <a:gd name="T8" fmla="*/ 4495 w 653"/>
                <a:gd name="T9" fmla="*/ 46528 h 197"/>
                <a:gd name="T10" fmla="*/ 0 w 653"/>
                <a:gd name="T11" fmla="*/ 35111 h 197"/>
                <a:gd name="T12" fmla="*/ 4495 w 653"/>
                <a:gd name="T13" fmla="*/ 46913 h 197"/>
                <a:gd name="T14" fmla="*/ 27629 w 653"/>
                <a:gd name="T15" fmla="*/ 65348 h 197"/>
                <a:gd name="T16" fmla="*/ 4495 w 653"/>
                <a:gd name="T17" fmla="*/ 46528 h 197"/>
                <a:gd name="T18" fmla="*/ 4495 w 653"/>
                <a:gd name="T19" fmla="*/ 47397 h 197"/>
                <a:gd name="T20" fmla="*/ 66955 w 653"/>
                <a:gd name="T21" fmla="*/ 77171 h 197"/>
                <a:gd name="T22" fmla="*/ 66569 w 653"/>
                <a:gd name="T23" fmla="*/ 76274 h 197"/>
                <a:gd name="T24" fmla="*/ 28154 w 653"/>
                <a:gd name="T25" fmla="*/ 65348 h 197"/>
                <a:gd name="T26" fmla="*/ 66955 w 653"/>
                <a:gd name="T27" fmla="*/ 77171 h 197"/>
                <a:gd name="T28" fmla="*/ 118086 w 653"/>
                <a:gd name="T29" fmla="*/ 78842 h 197"/>
                <a:gd name="T30" fmla="*/ 117427 w 653"/>
                <a:gd name="T31" fmla="*/ 78842 h 197"/>
                <a:gd name="T32" fmla="*/ 67257 w 653"/>
                <a:gd name="T33" fmla="*/ 76803 h 197"/>
                <a:gd name="T34" fmla="*/ 117807 w 653"/>
                <a:gd name="T35" fmla="*/ 79562 h 197"/>
                <a:gd name="T36" fmla="*/ 172285 w 653"/>
                <a:gd name="T37" fmla="*/ 71806 h 197"/>
                <a:gd name="T38" fmla="*/ 171966 w 653"/>
                <a:gd name="T39" fmla="*/ 71421 h 197"/>
                <a:gd name="T40" fmla="*/ 118999 w 653"/>
                <a:gd name="T41" fmla="*/ 78842 h 197"/>
                <a:gd name="T42" fmla="*/ 172285 w 653"/>
                <a:gd name="T43" fmla="*/ 71806 h 197"/>
                <a:gd name="T44" fmla="*/ 218602 w 653"/>
                <a:gd name="T45" fmla="*/ 55838 h 197"/>
                <a:gd name="T46" fmla="*/ 172630 w 653"/>
                <a:gd name="T47" fmla="*/ 71081 h 197"/>
                <a:gd name="T48" fmla="*/ 172630 w 653"/>
                <a:gd name="T49" fmla="*/ 71806 h 197"/>
                <a:gd name="T50" fmla="*/ 252528 w 653"/>
                <a:gd name="T51" fmla="*/ 35111 h 197"/>
                <a:gd name="T52" fmla="*/ 252528 w 653"/>
                <a:gd name="T53" fmla="*/ 34733 h 197"/>
                <a:gd name="T54" fmla="*/ 218971 w 653"/>
                <a:gd name="T55" fmla="*/ 55838 h 197"/>
                <a:gd name="T56" fmla="*/ 252528 w 653"/>
                <a:gd name="T57" fmla="*/ 35111 h 197"/>
                <a:gd name="T58" fmla="*/ 268216 w 653"/>
                <a:gd name="T59" fmla="*/ 11427 h 197"/>
                <a:gd name="T60" fmla="*/ 252831 w 653"/>
                <a:gd name="T61" fmla="*/ 34205 h 197"/>
                <a:gd name="T62" fmla="*/ 268216 w 653"/>
                <a:gd name="T63" fmla="*/ 12324 h 19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3" h="197">
                  <a:moveTo>
                    <a:pt x="651" y="1"/>
                  </a:moveTo>
                  <a:cubicBezTo>
                    <a:pt x="651" y="0"/>
                    <a:pt x="651" y="0"/>
                    <a:pt x="651" y="0"/>
                  </a:cubicBezTo>
                  <a:cubicBezTo>
                    <a:pt x="652" y="9"/>
                    <a:pt x="652" y="18"/>
                    <a:pt x="649" y="28"/>
                  </a:cubicBezTo>
                  <a:cubicBezTo>
                    <a:pt x="649" y="28"/>
                    <a:pt x="649" y="28"/>
                    <a:pt x="649" y="28"/>
                  </a:cubicBezTo>
                  <a:cubicBezTo>
                    <a:pt x="649" y="29"/>
                    <a:pt x="649" y="29"/>
                    <a:pt x="649" y="30"/>
                  </a:cubicBezTo>
                  <a:cubicBezTo>
                    <a:pt x="652" y="20"/>
                    <a:pt x="653" y="11"/>
                    <a:pt x="652" y="2"/>
                  </a:cubicBezTo>
                  <a:cubicBezTo>
                    <a:pt x="651" y="1"/>
                    <a:pt x="651" y="1"/>
                    <a:pt x="651" y="1"/>
                  </a:cubicBezTo>
                  <a:close/>
                  <a:moveTo>
                    <a:pt x="11" y="115"/>
                  </a:moveTo>
                  <a:cubicBezTo>
                    <a:pt x="11" y="115"/>
                    <a:pt x="11" y="115"/>
                    <a:pt x="11" y="114"/>
                  </a:cubicBezTo>
                  <a:cubicBezTo>
                    <a:pt x="11" y="114"/>
                    <a:pt x="11" y="114"/>
                    <a:pt x="11" y="114"/>
                  </a:cubicBezTo>
                  <a:cubicBezTo>
                    <a:pt x="5" y="105"/>
                    <a:pt x="2" y="95"/>
                    <a:pt x="0" y="85"/>
                  </a:cubicBezTo>
                  <a:cubicBezTo>
                    <a:pt x="0" y="86"/>
                    <a:pt x="0" y="86"/>
                    <a:pt x="0" y="86"/>
                  </a:cubicBezTo>
                  <a:cubicBezTo>
                    <a:pt x="1" y="87"/>
                    <a:pt x="1" y="87"/>
                    <a:pt x="1" y="87"/>
                  </a:cubicBezTo>
                  <a:cubicBezTo>
                    <a:pt x="2" y="97"/>
                    <a:pt x="5" y="106"/>
                    <a:pt x="11" y="115"/>
                  </a:cubicBezTo>
                  <a:close/>
                  <a:moveTo>
                    <a:pt x="67" y="161"/>
                  </a:moveTo>
                  <a:cubicBezTo>
                    <a:pt x="67" y="160"/>
                    <a:pt x="67" y="160"/>
                    <a:pt x="67" y="160"/>
                  </a:cubicBezTo>
                  <a:cubicBezTo>
                    <a:pt x="67" y="159"/>
                    <a:pt x="67" y="159"/>
                    <a:pt x="67" y="159"/>
                  </a:cubicBezTo>
                  <a:cubicBezTo>
                    <a:pt x="41" y="147"/>
                    <a:pt x="22" y="132"/>
                    <a:pt x="11" y="114"/>
                  </a:cubicBezTo>
                  <a:cubicBezTo>
                    <a:pt x="11" y="115"/>
                    <a:pt x="11" y="115"/>
                    <a:pt x="11" y="115"/>
                  </a:cubicBezTo>
                  <a:cubicBezTo>
                    <a:pt x="11" y="115"/>
                    <a:pt x="11" y="116"/>
                    <a:pt x="11" y="116"/>
                  </a:cubicBezTo>
                  <a:cubicBezTo>
                    <a:pt x="23" y="133"/>
                    <a:pt x="42" y="148"/>
                    <a:pt x="67" y="161"/>
                  </a:cubicBezTo>
                  <a:close/>
                  <a:moveTo>
                    <a:pt x="162" y="189"/>
                  </a:moveTo>
                  <a:cubicBezTo>
                    <a:pt x="162" y="188"/>
                    <a:pt x="162" y="188"/>
                    <a:pt x="162" y="188"/>
                  </a:cubicBezTo>
                  <a:cubicBezTo>
                    <a:pt x="161" y="187"/>
                    <a:pt x="161" y="187"/>
                    <a:pt x="161" y="187"/>
                  </a:cubicBezTo>
                  <a:cubicBezTo>
                    <a:pt x="125" y="181"/>
                    <a:pt x="93" y="172"/>
                    <a:pt x="68" y="160"/>
                  </a:cubicBezTo>
                  <a:cubicBezTo>
                    <a:pt x="68" y="160"/>
                    <a:pt x="68" y="160"/>
                    <a:pt x="68" y="160"/>
                  </a:cubicBezTo>
                  <a:cubicBezTo>
                    <a:pt x="68" y="160"/>
                    <a:pt x="68" y="161"/>
                    <a:pt x="68" y="161"/>
                  </a:cubicBezTo>
                  <a:cubicBezTo>
                    <a:pt x="93" y="173"/>
                    <a:pt x="125" y="183"/>
                    <a:pt x="162" y="189"/>
                  </a:cubicBezTo>
                  <a:close/>
                  <a:moveTo>
                    <a:pt x="286" y="195"/>
                  </a:moveTo>
                  <a:cubicBezTo>
                    <a:pt x="286" y="194"/>
                    <a:pt x="286" y="194"/>
                    <a:pt x="286" y="193"/>
                  </a:cubicBezTo>
                  <a:cubicBezTo>
                    <a:pt x="286" y="193"/>
                    <a:pt x="286" y="193"/>
                    <a:pt x="286" y="193"/>
                  </a:cubicBezTo>
                  <a:cubicBezTo>
                    <a:pt x="285" y="193"/>
                    <a:pt x="285" y="193"/>
                    <a:pt x="284" y="193"/>
                  </a:cubicBezTo>
                  <a:cubicBezTo>
                    <a:pt x="240" y="195"/>
                    <a:pt x="199" y="193"/>
                    <a:pt x="163" y="187"/>
                  </a:cubicBezTo>
                  <a:cubicBezTo>
                    <a:pt x="163" y="187"/>
                    <a:pt x="163" y="188"/>
                    <a:pt x="163" y="188"/>
                  </a:cubicBezTo>
                  <a:cubicBezTo>
                    <a:pt x="163" y="188"/>
                    <a:pt x="163" y="189"/>
                    <a:pt x="163" y="189"/>
                  </a:cubicBezTo>
                  <a:cubicBezTo>
                    <a:pt x="199" y="195"/>
                    <a:pt x="240" y="197"/>
                    <a:pt x="285" y="195"/>
                  </a:cubicBezTo>
                  <a:cubicBezTo>
                    <a:pt x="285" y="195"/>
                    <a:pt x="286" y="195"/>
                    <a:pt x="286" y="195"/>
                  </a:cubicBezTo>
                  <a:close/>
                  <a:moveTo>
                    <a:pt x="417" y="176"/>
                  </a:moveTo>
                  <a:cubicBezTo>
                    <a:pt x="417" y="176"/>
                    <a:pt x="417" y="176"/>
                    <a:pt x="416" y="175"/>
                  </a:cubicBezTo>
                  <a:cubicBezTo>
                    <a:pt x="416" y="175"/>
                    <a:pt x="416" y="175"/>
                    <a:pt x="416" y="175"/>
                  </a:cubicBezTo>
                  <a:cubicBezTo>
                    <a:pt x="376" y="184"/>
                    <a:pt x="332" y="191"/>
                    <a:pt x="288" y="193"/>
                  </a:cubicBezTo>
                  <a:cubicBezTo>
                    <a:pt x="288" y="193"/>
                    <a:pt x="288" y="193"/>
                    <a:pt x="288" y="193"/>
                  </a:cubicBezTo>
                  <a:cubicBezTo>
                    <a:pt x="288" y="194"/>
                    <a:pt x="288" y="194"/>
                    <a:pt x="288" y="195"/>
                  </a:cubicBezTo>
                  <a:cubicBezTo>
                    <a:pt x="332" y="192"/>
                    <a:pt x="376" y="186"/>
                    <a:pt x="417" y="176"/>
                  </a:cubicBezTo>
                  <a:close/>
                  <a:moveTo>
                    <a:pt x="529" y="138"/>
                  </a:moveTo>
                  <a:cubicBezTo>
                    <a:pt x="529" y="138"/>
                    <a:pt x="529" y="138"/>
                    <a:pt x="529" y="137"/>
                  </a:cubicBezTo>
                  <a:cubicBezTo>
                    <a:pt x="529" y="137"/>
                    <a:pt x="529" y="137"/>
                    <a:pt x="529" y="137"/>
                  </a:cubicBezTo>
                  <a:cubicBezTo>
                    <a:pt x="496" y="152"/>
                    <a:pt x="459" y="165"/>
                    <a:pt x="418" y="174"/>
                  </a:cubicBezTo>
                  <a:cubicBezTo>
                    <a:pt x="418" y="174"/>
                    <a:pt x="418" y="175"/>
                    <a:pt x="418" y="175"/>
                  </a:cubicBezTo>
                  <a:cubicBezTo>
                    <a:pt x="418" y="175"/>
                    <a:pt x="418" y="176"/>
                    <a:pt x="418" y="176"/>
                  </a:cubicBezTo>
                  <a:cubicBezTo>
                    <a:pt x="459" y="166"/>
                    <a:pt x="496" y="154"/>
                    <a:pt x="529" y="138"/>
                  </a:cubicBezTo>
                  <a:close/>
                  <a:moveTo>
                    <a:pt x="611" y="86"/>
                  </a:moveTo>
                  <a:cubicBezTo>
                    <a:pt x="611" y="86"/>
                    <a:pt x="611" y="86"/>
                    <a:pt x="611" y="85"/>
                  </a:cubicBezTo>
                  <a:cubicBezTo>
                    <a:pt x="611" y="85"/>
                    <a:pt x="611" y="85"/>
                    <a:pt x="611" y="85"/>
                  </a:cubicBezTo>
                  <a:cubicBezTo>
                    <a:pt x="590" y="104"/>
                    <a:pt x="563" y="121"/>
                    <a:pt x="530" y="136"/>
                  </a:cubicBezTo>
                  <a:cubicBezTo>
                    <a:pt x="530" y="136"/>
                    <a:pt x="530" y="137"/>
                    <a:pt x="530" y="137"/>
                  </a:cubicBezTo>
                  <a:cubicBezTo>
                    <a:pt x="530" y="137"/>
                    <a:pt x="530" y="137"/>
                    <a:pt x="530" y="138"/>
                  </a:cubicBezTo>
                  <a:cubicBezTo>
                    <a:pt x="563" y="123"/>
                    <a:pt x="590" y="105"/>
                    <a:pt x="611" y="86"/>
                  </a:cubicBezTo>
                  <a:close/>
                  <a:moveTo>
                    <a:pt x="649" y="28"/>
                  </a:moveTo>
                  <a:cubicBezTo>
                    <a:pt x="649" y="28"/>
                    <a:pt x="649" y="28"/>
                    <a:pt x="649" y="28"/>
                  </a:cubicBezTo>
                  <a:cubicBezTo>
                    <a:pt x="644" y="47"/>
                    <a:pt x="631" y="66"/>
                    <a:pt x="612" y="84"/>
                  </a:cubicBezTo>
                  <a:cubicBezTo>
                    <a:pt x="612" y="84"/>
                    <a:pt x="612" y="84"/>
                    <a:pt x="612" y="84"/>
                  </a:cubicBezTo>
                  <a:cubicBezTo>
                    <a:pt x="612" y="85"/>
                    <a:pt x="612" y="85"/>
                    <a:pt x="612" y="86"/>
                  </a:cubicBezTo>
                  <a:cubicBezTo>
                    <a:pt x="631" y="68"/>
                    <a:pt x="644" y="49"/>
                    <a:pt x="649" y="30"/>
                  </a:cubicBezTo>
                  <a:cubicBezTo>
                    <a:pt x="649" y="29"/>
                    <a:pt x="649" y="29"/>
                    <a:pt x="649" y="28"/>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9" name="Freeform 69">
              <a:extLst>
                <a:ext uri="{FF2B5EF4-FFF2-40B4-BE49-F238E27FC236}">
                  <a16:creationId xmlns:a16="http://schemas.microsoft.com/office/drawing/2014/main" id="{C51C60B8-95A4-4986-A2E8-AAA67B7BA875}"/>
                </a:ext>
              </a:extLst>
            </p:cNvPr>
            <p:cNvSpPr>
              <a:spLocks noEditPoints="1"/>
            </p:cNvSpPr>
            <p:nvPr/>
          </p:nvSpPr>
          <p:spPr bwMode="auto">
            <a:xfrm>
              <a:off x="4854133" y="3233288"/>
              <a:ext cx="1105281" cy="374335"/>
            </a:xfrm>
            <a:custGeom>
              <a:avLst/>
              <a:gdLst>
                <a:gd name="T0" fmla="*/ 250226 w 616"/>
                <a:gd name="T1" fmla="*/ 2047 h 209"/>
                <a:gd name="T2" fmla="*/ 249723 w 616"/>
                <a:gd name="T3" fmla="*/ 1547 h 209"/>
                <a:gd name="T4" fmla="*/ 251779 w 616"/>
                <a:gd name="T5" fmla="*/ 20687 h 209"/>
                <a:gd name="T6" fmla="*/ 251779 w 616"/>
                <a:gd name="T7" fmla="*/ 21171 h 209"/>
                <a:gd name="T8" fmla="*/ 250226 w 616"/>
                <a:gd name="T9" fmla="*/ 2047 h 209"/>
                <a:gd name="T10" fmla="*/ 249354 w 616"/>
                <a:gd name="T11" fmla="*/ 868 h 209"/>
                <a:gd name="T12" fmla="*/ 248981 w 616"/>
                <a:gd name="T13" fmla="*/ 0 h 209"/>
                <a:gd name="T14" fmla="*/ 249723 w 616"/>
                <a:gd name="T15" fmla="*/ 1236 h 209"/>
                <a:gd name="T16" fmla="*/ 249723 w 616"/>
                <a:gd name="T17" fmla="*/ 2047 h 209"/>
                <a:gd name="T18" fmla="*/ 249354 w 616"/>
                <a:gd name="T19" fmla="*/ 868 h 209"/>
                <a:gd name="T20" fmla="*/ 5403 w 616"/>
                <a:gd name="T21" fmla="*/ 53588 h 209"/>
                <a:gd name="T22" fmla="*/ 5744 w 616"/>
                <a:gd name="T23" fmla="*/ 53249 h 209"/>
                <a:gd name="T24" fmla="*/ 2430 w 616"/>
                <a:gd name="T25" fmla="*/ 32078 h 209"/>
                <a:gd name="T26" fmla="*/ 2430 w 616"/>
                <a:gd name="T27" fmla="*/ 31698 h 209"/>
                <a:gd name="T28" fmla="*/ 2430 w 616"/>
                <a:gd name="T29" fmla="*/ 32578 h 209"/>
                <a:gd name="T30" fmla="*/ 2430 w 616"/>
                <a:gd name="T31" fmla="*/ 32578 h 209"/>
                <a:gd name="T32" fmla="*/ 5403 w 616"/>
                <a:gd name="T33" fmla="*/ 53588 h 209"/>
                <a:gd name="T34" fmla="*/ 27213 w 616"/>
                <a:gd name="T35" fmla="*/ 71150 h 209"/>
                <a:gd name="T36" fmla="*/ 27213 w 616"/>
                <a:gd name="T37" fmla="*/ 70249 h 209"/>
                <a:gd name="T38" fmla="*/ 5744 w 616"/>
                <a:gd name="T39" fmla="*/ 53249 h 209"/>
                <a:gd name="T40" fmla="*/ 5744 w 616"/>
                <a:gd name="T41" fmla="*/ 54117 h 209"/>
                <a:gd name="T42" fmla="*/ 27213 w 616"/>
                <a:gd name="T43" fmla="*/ 71150 h 209"/>
                <a:gd name="T44" fmla="*/ 63835 w 616"/>
                <a:gd name="T45" fmla="*/ 81637 h 209"/>
                <a:gd name="T46" fmla="*/ 63835 w 616"/>
                <a:gd name="T47" fmla="*/ 80769 h 209"/>
                <a:gd name="T48" fmla="*/ 27532 w 616"/>
                <a:gd name="T49" fmla="*/ 70626 h 209"/>
                <a:gd name="T50" fmla="*/ 27532 w 616"/>
                <a:gd name="T51" fmla="*/ 71150 h 209"/>
                <a:gd name="T52" fmla="*/ 63835 w 616"/>
                <a:gd name="T53" fmla="*/ 81637 h 209"/>
                <a:gd name="T54" fmla="*/ 111769 w 616"/>
                <a:gd name="T55" fmla="*/ 84053 h 209"/>
                <a:gd name="T56" fmla="*/ 111769 w 616"/>
                <a:gd name="T57" fmla="*/ 83414 h 209"/>
                <a:gd name="T58" fmla="*/ 111237 w 616"/>
                <a:gd name="T59" fmla="*/ 83414 h 209"/>
                <a:gd name="T60" fmla="*/ 64322 w 616"/>
                <a:gd name="T61" fmla="*/ 81270 h 209"/>
                <a:gd name="T62" fmla="*/ 64322 w 616"/>
                <a:gd name="T63" fmla="*/ 81637 h 209"/>
                <a:gd name="T64" fmla="*/ 111237 w 616"/>
                <a:gd name="T65" fmla="*/ 84053 h 209"/>
                <a:gd name="T66" fmla="*/ 111769 w 616"/>
                <a:gd name="T67" fmla="*/ 84053 h 209"/>
                <a:gd name="T68" fmla="*/ 162368 w 616"/>
                <a:gd name="T69" fmla="*/ 77186 h 209"/>
                <a:gd name="T70" fmla="*/ 162027 w 616"/>
                <a:gd name="T71" fmla="*/ 76323 h 209"/>
                <a:gd name="T72" fmla="*/ 112523 w 616"/>
                <a:gd name="T73" fmla="*/ 83414 h 209"/>
                <a:gd name="T74" fmla="*/ 112523 w 616"/>
                <a:gd name="T75" fmla="*/ 84053 h 209"/>
                <a:gd name="T76" fmla="*/ 162368 w 616"/>
                <a:gd name="T77" fmla="*/ 77186 h 209"/>
                <a:gd name="T78" fmla="*/ 205587 w 616"/>
                <a:gd name="T79" fmla="*/ 62514 h 209"/>
                <a:gd name="T80" fmla="*/ 205246 w 616"/>
                <a:gd name="T81" fmla="*/ 61856 h 209"/>
                <a:gd name="T82" fmla="*/ 162899 w 616"/>
                <a:gd name="T83" fmla="*/ 76323 h 209"/>
                <a:gd name="T84" fmla="*/ 162899 w 616"/>
                <a:gd name="T85" fmla="*/ 76847 h 209"/>
                <a:gd name="T86" fmla="*/ 205587 w 616"/>
                <a:gd name="T87" fmla="*/ 62514 h 209"/>
                <a:gd name="T88" fmla="*/ 237337 w 616"/>
                <a:gd name="T89" fmla="*/ 42721 h 209"/>
                <a:gd name="T90" fmla="*/ 236964 w 616"/>
                <a:gd name="T91" fmla="*/ 42200 h 209"/>
                <a:gd name="T92" fmla="*/ 205587 w 616"/>
                <a:gd name="T93" fmla="*/ 61856 h 209"/>
                <a:gd name="T94" fmla="*/ 206119 w 616"/>
                <a:gd name="T95" fmla="*/ 62514 h 209"/>
                <a:gd name="T96" fmla="*/ 237337 w 616"/>
                <a:gd name="T97" fmla="*/ 42721 h 209"/>
                <a:gd name="T98" fmla="*/ 251779 w 616"/>
                <a:gd name="T99" fmla="*/ 21171 h 209"/>
                <a:gd name="T100" fmla="*/ 251779 w 616"/>
                <a:gd name="T101" fmla="*/ 20687 h 209"/>
                <a:gd name="T102" fmla="*/ 237337 w 616"/>
                <a:gd name="T103" fmla="*/ 41853 h 209"/>
                <a:gd name="T104" fmla="*/ 237337 w 616"/>
                <a:gd name="T105" fmla="*/ 42721 h 209"/>
                <a:gd name="T106" fmla="*/ 251779 w 616"/>
                <a:gd name="T107" fmla="*/ 21171 h 2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16" h="209">
                  <a:moveTo>
                    <a:pt x="607" y="5"/>
                  </a:moveTo>
                  <a:cubicBezTo>
                    <a:pt x="607" y="5"/>
                    <a:pt x="606" y="4"/>
                    <a:pt x="606" y="4"/>
                  </a:cubicBezTo>
                  <a:cubicBezTo>
                    <a:pt x="613" y="18"/>
                    <a:pt x="615" y="34"/>
                    <a:pt x="611" y="51"/>
                  </a:cubicBezTo>
                  <a:cubicBezTo>
                    <a:pt x="611" y="51"/>
                    <a:pt x="611" y="52"/>
                    <a:pt x="611" y="52"/>
                  </a:cubicBezTo>
                  <a:cubicBezTo>
                    <a:pt x="616" y="35"/>
                    <a:pt x="614" y="20"/>
                    <a:pt x="607" y="5"/>
                  </a:cubicBezTo>
                  <a:close/>
                  <a:moveTo>
                    <a:pt x="605" y="2"/>
                  </a:moveTo>
                  <a:cubicBezTo>
                    <a:pt x="604" y="0"/>
                    <a:pt x="604" y="0"/>
                    <a:pt x="604" y="0"/>
                  </a:cubicBezTo>
                  <a:cubicBezTo>
                    <a:pt x="604" y="1"/>
                    <a:pt x="605" y="2"/>
                    <a:pt x="606" y="3"/>
                  </a:cubicBezTo>
                  <a:cubicBezTo>
                    <a:pt x="606" y="4"/>
                    <a:pt x="606" y="4"/>
                    <a:pt x="606" y="5"/>
                  </a:cubicBezTo>
                  <a:cubicBezTo>
                    <a:pt x="606" y="4"/>
                    <a:pt x="605" y="3"/>
                    <a:pt x="605" y="2"/>
                  </a:cubicBezTo>
                  <a:close/>
                  <a:moveTo>
                    <a:pt x="13" y="132"/>
                  </a:moveTo>
                  <a:cubicBezTo>
                    <a:pt x="14" y="132"/>
                    <a:pt x="14" y="131"/>
                    <a:pt x="14" y="131"/>
                  </a:cubicBezTo>
                  <a:cubicBezTo>
                    <a:pt x="4" y="115"/>
                    <a:pt x="1" y="98"/>
                    <a:pt x="6" y="79"/>
                  </a:cubicBezTo>
                  <a:cubicBezTo>
                    <a:pt x="6" y="79"/>
                    <a:pt x="6" y="78"/>
                    <a:pt x="6" y="78"/>
                  </a:cubicBezTo>
                  <a:cubicBezTo>
                    <a:pt x="6" y="80"/>
                    <a:pt x="6" y="80"/>
                    <a:pt x="6" y="80"/>
                  </a:cubicBezTo>
                  <a:cubicBezTo>
                    <a:pt x="6" y="80"/>
                    <a:pt x="6" y="80"/>
                    <a:pt x="6" y="80"/>
                  </a:cubicBezTo>
                  <a:cubicBezTo>
                    <a:pt x="0" y="99"/>
                    <a:pt x="4" y="117"/>
                    <a:pt x="13" y="132"/>
                  </a:cubicBezTo>
                  <a:close/>
                  <a:moveTo>
                    <a:pt x="66" y="175"/>
                  </a:moveTo>
                  <a:cubicBezTo>
                    <a:pt x="66" y="174"/>
                    <a:pt x="66" y="174"/>
                    <a:pt x="66" y="173"/>
                  </a:cubicBezTo>
                  <a:cubicBezTo>
                    <a:pt x="42" y="162"/>
                    <a:pt x="25" y="148"/>
                    <a:pt x="14" y="131"/>
                  </a:cubicBezTo>
                  <a:cubicBezTo>
                    <a:pt x="14" y="132"/>
                    <a:pt x="14" y="133"/>
                    <a:pt x="14" y="133"/>
                  </a:cubicBezTo>
                  <a:cubicBezTo>
                    <a:pt x="24" y="149"/>
                    <a:pt x="42" y="163"/>
                    <a:pt x="66" y="175"/>
                  </a:cubicBezTo>
                  <a:close/>
                  <a:moveTo>
                    <a:pt x="155" y="201"/>
                  </a:moveTo>
                  <a:cubicBezTo>
                    <a:pt x="155" y="201"/>
                    <a:pt x="155" y="200"/>
                    <a:pt x="155" y="199"/>
                  </a:cubicBezTo>
                  <a:cubicBezTo>
                    <a:pt x="121" y="194"/>
                    <a:pt x="91" y="185"/>
                    <a:pt x="67" y="174"/>
                  </a:cubicBezTo>
                  <a:cubicBezTo>
                    <a:pt x="67" y="174"/>
                    <a:pt x="67" y="175"/>
                    <a:pt x="67" y="175"/>
                  </a:cubicBezTo>
                  <a:cubicBezTo>
                    <a:pt x="91" y="187"/>
                    <a:pt x="120" y="196"/>
                    <a:pt x="155" y="201"/>
                  </a:cubicBezTo>
                  <a:close/>
                  <a:moveTo>
                    <a:pt x="271" y="207"/>
                  </a:moveTo>
                  <a:cubicBezTo>
                    <a:pt x="271" y="206"/>
                    <a:pt x="271" y="206"/>
                    <a:pt x="271" y="205"/>
                  </a:cubicBezTo>
                  <a:cubicBezTo>
                    <a:pt x="271" y="205"/>
                    <a:pt x="270" y="205"/>
                    <a:pt x="270" y="205"/>
                  </a:cubicBezTo>
                  <a:cubicBezTo>
                    <a:pt x="228" y="207"/>
                    <a:pt x="190" y="205"/>
                    <a:pt x="156" y="200"/>
                  </a:cubicBezTo>
                  <a:cubicBezTo>
                    <a:pt x="156" y="200"/>
                    <a:pt x="156" y="201"/>
                    <a:pt x="156" y="201"/>
                  </a:cubicBezTo>
                  <a:cubicBezTo>
                    <a:pt x="190" y="207"/>
                    <a:pt x="228" y="209"/>
                    <a:pt x="270" y="207"/>
                  </a:cubicBezTo>
                  <a:cubicBezTo>
                    <a:pt x="270" y="207"/>
                    <a:pt x="271" y="207"/>
                    <a:pt x="271" y="207"/>
                  </a:cubicBezTo>
                  <a:close/>
                  <a:moveTo>
                    <a:pt x="394" y="190"/>
                  </a:moveTo>
                  <a:cubicBezTo>
                    <a:pt x="393" y="189"/>
                    <a:pt x="393" y="188"/>
                    <a:pt x="393" y="188"/>
                  </a:cubicBezTo>
                  <a:cubicBezTo>
                    <a:pt x="355" y="197"/>
                    <a:pt x="314" y="203"/>
                    <a:pt x="273" y="205"/>
                  </a:cubicBezTo>
                  <a:cubicBezTo>
                    <a:pt x="273" y="205"/>
                    <a:pt x="273" y="206"/>
                    <a:pt x="273" y="207"/>
                  </a:cubicBezTo>
                  <a:cubicBezTo>
                    <a:pt x="315" y="205"/>
                    <a:pt x="355" y="199"/>
                    <a:pt x="394" y="190"/>
                  </a:cubicBezTo>
                  <a:close/>
                  <a:moveTo>
                    <a:pt x="499" y="154"/>
                  </a:moveTo>
                  <a:cubicBezTo>
                    <a:pt x="499" y="154"/>
                    <a:pt x="498" y="153"/>
                    <a:pt x="498" y="152"/>
                  </a:cubicBezTo>
                  <a:cubicBezTo>
                    <a:pt x="468" y="167"/>
                    <a:pt x="433" y="179"/>
                    <a:pt x="395" y="188"/>
                  </a:cubicBezTo>
                  <a:cubicBezTo>
                    <a:pt x="395" y="188"/>
                    <a:pt x="395" y="189"/>
                    <a:pt x="395" y="189"/>
                  </a:cubicBezTo>
                  <a:cubicBezTo>
                    <a:pt x="433" y="180"/>
                    <a:pt x="468" y="168"/>
                    <a:pt x="499" y="154"/>
                  </a:cubicBezTo>
                  <a:close/>
                  <a:moveTo>
                    <a:pt x="576" y="105"/>
                  </a:moveTo>
                  <a:cubicBezTo>
                    <a:pt x="575" y="105"/>
                    <a:pt x="575" y="104"/>
                    <a:pt x="575" y="104"/>
                  </a:cubicBezTo>
                  <a:cubicBezTo>
                    <a:pt x="556" y="121"/>
                    <a:pt x="530" y="138"/>
                    <a:pt x="499" y="152"/>
                  </a:cubicBezTo>
                  <a:cubicBezTo>
                    <a:pt x="500" y="152"/>
                    <a:pt x="500" y="153"/>
                    <a:pt x="500" y="154"/>
                  </a:cubicBezTo>
                  <a:cubicBezTo>
                    <a:pt x="530" y="139"/>
                    <a:pt x="556" y="123"/>
                    <a:pt x="576" y="105"/>
                  </a:cubicBezTo>
                  <a:close/>
                  <a:moveTo>
                    <a:pt x="611" y="52"/>
                  </a:moveTo>
                  <a:cubicBezTo>
                    <a:pt x="611" y="52"/>
                    <a:pt x="611" y="51"/>
                    <a:pt x="611" y="51"/>
                  </a:cubicBezTo>
                  <a:cubicBezTo>
                    <a:pt x="606" y="69"/>
                    <a:pt x="594" y="87"/>
                    <a:pt x="576" y="103"/>
                  </a:cubicBezTo>
                  <a:cubicBezTo>
                    <a:pt x="576" y="104"/>
                    <a:pt x="576" y="104"/>
                    <a:pt x="576" y="105"/>
                  </a:cubicBezTo>
                  <a:cubicBezTo>
                    <a:pt x="594" y="88"/>
                    <a:pt x="607" y="70"/>
                    <a:pt x="611" y="52"/>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0" name="Freeform 70">
              <a:extLst>
                <a:ext uri="{FF2B5EF4-FFF2-40B4-BE49-F238E27FC236}">
                  <a16:creationId xmlns:a16="http://schemas.microsoft.com/office/drawing/2014/main" id="{8BDFFFA7-65DA-4BF8-BDFE-CA8A9FC4B03B}"/>
                </a:ext>
              </a:extLst>
            </p:cNvPr>
            <p:cNvSpPr>
              <a:spLocks noEditPoints="1"/>
            </p:cNvSpPr>
            <p:nvPr/>
          </p:nvSpPr>
          <p:spPr bwMode="auto">
            <a:xfrm>
              <a:off x="4938396" y="3057130"/>
              <a:ext cx="897282" cy="346241"/>
            </a:xfrm>
            <a:custGeom>
              <a:avLst/>
              <a:gdLst>
                <a:gd name="T0" fmla="*/ 202973 w 500"/>
                <a:gd name="T1" fmla="*/ 11119 h 193"/>
                <a:gd name="T2" fmla="*/ 202661 w 500"/>
                <a:gd name="T3" fmla="*/ 11119 h 193"/>
                <a:gd name="T4" fmla="*/ 204221 w 500"/>
                <a:gd name="T5" fmla="*/ 26271 h 193"/>
                <a:gd name="T6" fmla="*/ 204722 w 500"/>
                <a:gd name="T7" fmla="*/ 26800 h 193"/>
                <a:gd name="T8" fmla="*/ 202973 w 500"/>
                <a:gd name="T9" fmla="*/ 11119 h 193"/>
                <a:gd name="T10" fmla="*/ 193066 w 500"/>
                <a:gd name="T11" fmla="*/ 369 h 193"/>
                <a:gd name="T12" fmla="*/ 192328 w 500"/>
                <a:gd name="T13" fmla="*/ 0 h 193"/>
                <a:gd name="T14" fmla="*/ 202661 w 500"/>
                <a:gd name="T15" fmla="*/ 10590 h 193"/>
                <a:gd name="T16" fmla="*/ 202973 w 500"/>
                <a:gd name="T17" fmla="*/ 11119 h 193"/>
                <a:gd name="T18" fmla="*/ 193066 w 500"/>
                <a:gd name="T19" fmla="*/ 369 h 193"/>
                <a:gd name="T20" fmla="*/ 2061 w 500"/>
                <a:gd name="T21" fmla="*/ 35336 h 193"/>
                <a:gd name="T22" fmla="*/ 2430 w 500"/>
                <a:gd name="T23" fmla="*/ 34968 h 193"/>
                <a:gd name="T24" fmla="*/ 9087 w 500"/>
                <a:gd name="T25" fmla="*/ 23490 h 193"/>
                <a:gd name="T26" fmla="*/ 8718 w 500"/>
                <a:gd name="T27" fmla="*/ 23870 h 193"/>
                <a:gd name="T28" fmla="*/ 2061 w 500"/>
                <a:gd name="T29" fmla="*/ 35336 h 193"/>
                <a:gd name="T30" fmla="*/ 4494 w 500"/>
                <a:gd name="T31" fmla="*/ 53881 h 193"/>
                <a:gd name="T32" fmla="*/ 4872 w 500"/>
                <a:gd name="T33" fmla="*/ 53099 h 193"/>
                <a:gd name="T34" fmla="*/ 2061 w 500"/>
                <a:gd name="T35" fmla="*/ 35861 h 193"/>
                <a:gd name="T36" fmla="*/ 2430 w 500"/>
                <a:gd name="T37" fmla="*/ 35336 h 193"/>
                <a:gd name="T38" fmla="*/ 2061 w 500"/>
                <a:gd name="T39" fmla="*/ 35861 h 193"/>
                <a:gd name="T40" fmla="*/ 1560 w 500"/>
                <a:gd name="T41" fmla="*/ 36152 h 193"/>
                <a:gd name="T42" fmla="*/ 4494 w 500"/>
                <a:gd name="T43" fmla="*/ 53881 h 193"/>
                <a:gd name="T44" fmla="*/ 21862 w 500"/>
                <a:gd name="T45" fmla="*/ 67809 h 193"/>
                <a:gd name="T46" fmla="*/ 22366 w 500"/>
                <a:gd name="T47" fmla="*/ 67306 h 193"/>
                <a:gd name="T48" fmla="*/ 4872 w 500"/>
                <a:gd name="T49" fmla="*/ 53378 h 193"/>
                <a:gd name="T50" fmla="*/ 4494 w 500"/>
                <a:gd name="T51" fmla="*/ 53881 h 193"/>
                <a:gd name="T52" fmla="*/ 21862 w 500"/>
                <a:gd name="T53" fmla="*/ 67809 h 193"/>
                <a:gd name="T54" fmla="*/ 51682 w 500"/>
                <a:gd name="T55" fmla="*/ 76355 h 193"/>
                <a:gd name="T56" fmla="*/ 51973 w 500"/>
                <a:gd name="T57" fmla="*/ 75970 h 193"/>
                <a:gd name="T58" fmla="*/ 22673 w 500"/>
                <a:gd name="T59" fmla="*/ 67306 h 193"/>
                <a:gd name="T60" fmla="*/ 22366 w 500"/>
                <a:gd name="T61" fmla="*/ 68187 h 193"/>
                <a:gd name="T62" fmla="*/ 51682 w 500"/>
                <a:gd name="T63" fmla="*/ 76355 h 193"/>
                <a:gd name="T64" fmla="*/ 90723 w 500"/>
                <a:gd name="T65" fmla="*/ 78505 h 193"/>
                <a:gd name="T66" fmla="*/ 90723 w 500"/>
                <a:gd name="T67" fmla="*/ 77752 h 193"/>
                <a:gd name="T68" fmla="*/ 90444 w 500"/>
                <a:gd name="T69" fmla="*/ 77752 h 193"/>
                <a:gd name="T70" fmla="*/ 52341 w 500"/>
                <a:gd name="T71" fmla="*/ 75970 h 193"/>
                <a:gd name="T72" fmla="*/ 51973 w 500"/>
                <a:gd name="T73" fmla="*/ 76880 h 193"/>
                <a:gd name="T74" fmla="*/ 90444 w 500"/>
                <a:gd name="T75" fmla="*/ 78505 h 193"/>
                <a:gd name="T76" fmla="*/ 90723 w 500"/>
                <a:gd name="T77" fmla="*/ 78505 h 193"/>
                <a:gd name="T78" fmla="*/ 131580 w 500"/>
                <a:gd name="T79" fmla="*/ 72738 h 193"/>
                <a:gd name="T80" fmla="*/ 131580 w 500"/>
                <a:gd name="T81" fmla="*/ 71857 h 193"/>
                <a:gd name="T82" fmla="*/ 91104 w 500"/>
                <a:gd name="T83" fmla="*/ 77752 h 193"/>
                <a:gd name="T84" fmla="*/ 91104 w 500"/>
                <a:gd name="T85" fmla="*/ 78505 h 193"/>
                <a:gd name="T86" fmla="*/ 131580 w 500"/>
                <a:gd name="T87" fmla="*/ 72738 h 193"/>
                <a:gd name="T88" fmla="*/ 166991 w 500"/>
                <a:gd name="T89" fmla="*/ 60898 h 193"/>
                <a:gd name="T90" fmla="*/ 166709 w 500"/>
                <a:gd name="T91" fmla="*/ 60367 h 193"/>
                <a:gd name="T92" fmla="*/ 131928 w 500"/>
                <a:gd name="T93" fmla="*/ 71857 h 193"/>
                <a:gd name="T94" fmla="*/ 131928 w 500"/>
                <a:gd name="T95" fmla="*/ 72738 h 193"/>
                <a:gd name="T96" fmla="*/ 166991 w 500"/>
                <a:gd name="T97" fmla="*/ 60898 h 193"/>
                <a:gd name="T98" fmla="*/ 192697 w 500"/>
                <a:gd name="T99" fmla="*/ 44910 h 193"/>
                <a:gd name="T100" fmla="*/ 192328 w 500"/>
                <a:gd name="T101" fmla="*/ 44029 h 193"/>
                <a:gd name="T102" fmla="*/ 166991 w 500"/>
                <a:gd name="T103" fmla="*/ 60027 h 193"/>
                <a:gd name="T104" fmla="*/ 167520 w 500"/>
                <a:gd name="T105" fmla="*/ 60898 h 193"/>
                <a:gd name="T106" fmla="*/ 192697 w 500"/>
                <a:gd name="T107" fmla="*/ 44910 h 193"/>
                <a:gd name="T108" fmla="*/ 204722 w 500"/>
                <a:gd name="T109" fmla="*/ 26800 h 193"/>
                <a:gd name="T110" fmla="*/ 204221 w 500"/>
                <a:gd name="T111" fmla="*/ 26271 h 193"/>
                <a:gd name="T112" fmla="*/ 192328 w 500"/>
                <a:gd name="T113" fmla="*/ 44029 h 193"/>
                <a:gd name="T114" fmla="*/ 193066 w 500"/>
                <a:gd name="T115" fmla="*/ 44317 h 193"/>
                <a:gd name="T116" fmla="*/ 204722 w 500"/>
                <a:gd name="T117" fmla="*/ 26800 h 19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00" h="193">
                  <a:moveTo>
                    <a:pt x="492" y="27"/>
                  </a:moveTo>
                  <a:cubicBezTo>
                    <a:pt x="492" y="27"/>
                    <a:pt x="491" y="27"/>
                    <a:pt x="491" y="27"/>
                  </a:cubicBezTo>
                  <a:cubicBezTo>
                    <a:pt x="497" y="38"/>
                    <a:pt x="499" y="51"/>
                    <a:pt x="495" y="64"/>
                  </a:cubicBezTo>
                  <a:cubicBezTo>
                    <a:pt x="495" y="65"/>
                    <a:pt x="496" y="65"/>
                    <a:pt x="496" y="65"/>
                  </a:cubicBezTo>
                  <a:cubicBezTo>
                    <a:pt x="500" y="52"/>
                    <a:pt x="498" y="39"/>
                    <a:pt x="492" y="27"/>
                  </a:cubicBezTo>
                  <a:close/>
                  <a:moveTo>
                    <a:pt x="468" y="1"/>
                  </a:moveTo>
                  <a:cubicBezTo>
                    <a:pt x="466" y="0"/>
                    <a:pt x="466" y="0"/>
                    <a:pt x="466" y="0"/>
                  </a:cubicBezTo>
                  <a:cubicBezTo>
                    <a:pt x="477" y="7"/>
                    <a:pt x="486" y="16"/>
                    <a:pt x="491" y="26"/>
                  </a:cubicBezTo>
                  <a:cubicBezTo>
                    <a:pt x="491" y="26"/>
                    <a:pt x="492" y="27"/>
                    <a:pt x="492" y="27"/>
                  </a:cubicBezTo>
                  <a:cubicBezTo>
                    <a:pt x="487" y="17"/>
                    <a:pt x="479" y="9"/>
                    <a:pt x="468" y="1"/>
                  </a:cubicBezTo>
                  <a:close/>
                  <a:moveTo>
                    <a:pt x="5" y="86"/>
                  </a:moveTo>
                  <a:cubicBezTo>
                    <a:pt x="5" y="86"/>
                    <a:pt x="6" y="85"/>
                    <a:pt x="6" y="85"/>
                  </a:cubicBezTo>
                  <a:cubicBezTo>
                    <a:pt x="9" y="75"/>
                    <a:pt x="15" y="66"/>
                    <a:pt x="22" y="57"/>
                  </a:cubicBezTo>
                  <a:cubicBezTo>
                    <a:pt x="21" y="58"/>
                    <a:pt x="21" y="58"/>
                    <a:pt x="21" y="58"/>
                  </a:cubicBezTo>
                  <a:cubicBezTo>
                    <a:pt x="13" y="67"/>
                    <a:pt x="8" y="77"/>
                    <a:pt x="5" y="86"/>
                  </a:cubicBezTo>
                  <a:close/>
                  <a:moveTo>
                    <a:pt x="11" y="131"/>
                  </a:moveTo>
                  <a:cubicBezTo>
                    <a:pt x="11" y="130"/>
                    <a:pt x="11" y="130"/>
                    <a:pt x="12" y="129"/>
                  </a:cubicBezTo>
                  <a:cubicBezTo>
                    <a:pt x="4" y="117"/>
                    <a:pt x="1" y="102"/>
                    <a:pt x="5" y="87"/>
                  </a:cubicBezTo>
                  <a:cubicBezTo>
                    <a:pt x="6" y="87"/>
                    <a:pt x="6" y="86"/>
                    <a:pt x="6" y="86"/>
                  </a:cubicBezTo>
                  <a:cubicBezTo>
                    <a:pt x="6" y="86"/>
                    <a:pt x="5" y="87"/>
                    <a:pt x="5" y="87"/>
                  </a:cubicBezTo>
                  <a:cubicBezTo>
                    <a:pt x="5" y="87"/>
                    <a:pt x="5" y="88"/>
                    <a:pt x="4" y="88"/>
                  </a:cubicBezTo>
                  <a:cubicBezTo>
                    <a:pt x="0" y="104"/>
                    <a:pt x="3" y="118"/>
                    <a:pt x="11" y="131"/>
                  </a:cubicBezTo>
                  <a:close/>
                  <a:moveTo>
                    <a:pt x="53" y="165"/>
                  </a:moveTo>
                  <a:cubicBezTo>
                    <a:pt x="53" y="165"/>
                    <a:pt x="54" y="164"/>
                    <a:pt x="54" y="164"/>
                  </a:cubicBezTo>
                  <a:cubicBezTo>
                    <a:pt x="35" y="154"/>
                    <a:pt x="20" y="143"/>
                    <a:pt x="12" y="130"/>
                  </a:cubicBezTo>
                  <a:cubicBezTo>
                    <a:pt x="12" y="130"/>
                    <a:pt x="11" y="131"/>
                    <a:pt x="11" y="131"/>
                  </a:cubicBezTo>
                  <a:cubicBezTo>
                    <a:pt x="20" y="144"/>
                    <a:pt x="34" y="156"/>
                    <a:pt x="53" y="165"/>
                  </a:cubicBezTo>
                  <a:close/>
                  <a:moveTo>
                    <a:pt x="125" y="186"/>
                  </a:moveTo>
                  <a:cubicBezTo>
                    <a:pt x="125" y="186"/>
                    <a:pt x="126" y="185"/>
                    <a:pt x="126" y="185"/>
                  </a:cubicBezTo>
                  <a:cubicBezTo>
                    <a:pt x="98" y="180"/>
                    <a:pt x="74" y="173"/>
                    <a:pt x="55" y="164"/>
                  </a:cubicBezTo>
                  <a:cubicBezTo>
                    <a:pt x="55" y="165"/>
                    <a:pt x="54" y="165"/>
                    <a:pt x="54" y="166"/>
                  </a:cubicBezTo>
                  <a:cubicBezTo>
                    <a:pt x="73" y="175"/>
                    <a:pt x="98" y="182"/>
                    <a:pt x="125" y="186"/>
                  </a:cubicBezTo>
                  <a:close/>
                  <a:moveTo>
                    <a:pt x="220" y="191"/>
                  </a:moveTo>
                  <a:cubicBezTo>
                    <a:pt x="220" y="190"/>
                    <a:pt x="220" y="190"/>
                    <a:pt x="220" y="189"/>
                  </a:cubicBezTo>
                  <a:cubicBezTo>
                    <a:pt x="220" y="189"/>
                    <a:pt x="219" y="189"/>
                    <a:pt x="219" y="189"/>
                  </a:cubicBezTo>
                  <a:cubicBezTo>
                    <a:pt x="185" y="191"/>
                    <a:pt x="154" y="189"/>
                    <a:pt x="127" y="185"/>
                  </a:cubicBezTo>
                  <a:cubicBezTo>
                    <a:pt x="127" y="186"/>
                    <a:pt x="127" y="186"/>
                    <a:pt x="126" y="187"/>
                  </a:cubicBezTo>
                  <a:cubicBezTo>
                    <a:pt x="154" y="191"/>
                    <a:pt x="185" y="193"/>
                    <a:pt x="219" y="191"/>
                  </a:cubicBezTo>
                  <a:cubicBezTo>
                    <a:pt x="219" y="191"/>
                    <a:pt x="219" y="191"/>
                    <a:pt x="220" y="191"/>
                  </a:cubicBezTo>
                  <a:close/>
                  <a:moveTo>
                    <a:pt x="319" y="177"/>
                  </a:moveTo>
                  <a:cubicBezTo>
                    <a:pt x="319" y="177"/>
                    <a:pt x="319" y="176"/>
                    <a:pt x="319" y="175"/>
                  </a:cubicBezTo>
                  <a:cubicBezTo>
                    <a:pt x="288" y="183"/>
                    <a:pt x="255" y="188"/>
                    <a:pt x="221" y="189"/>
                  </a:cubicBezTo>
                  <a:cubicBezTo>
                    <a:pt x="221" y="190"/>
                    <a:pt x="221" y="190"/>
                    <a:pt x="221" y="191"/>
                  </a:cubicBezTo>
                  <a:cubicBezTo>
                    <a:pt x="255" y="189"/>
                    <a:pt x="288" y="184"/>
                    <a:pt x="319" y="177"/>
                  </a:cubicBezTo>
                  <a:close/>
                  <a:moveTo>
                    <a:pt x="405" y="148"/>
                  </a:moveTo>
                  <a:cubicBezTo>
                    <a:pt x="404" y="148"/>
                    <a:pt x="404" y="147"/>
                    <a:pt x="404" y="147"/>
                  </a:cubicBezTo>
                  <a:cubicBezTo>
                    <a:pt x="379" y="158"/>
                    <a:pt x="351" y="168"/>
                    <a:pt x="320" y="175"/>
                  </a:cubicBezTo>
                  <a:cubicBezTo>
                    <a:pt x="320" y="176"/>
                    <a:pt x="320" y="176"/>
                    <a:pt x="320" y="177"/>
                  </a:cubicBezTo>
                  <a:cubicBezTo>
                    <a:pt x="351" y="170"/>
                    <a:pt x="380" y="160"/>
                    <a:pt x="405" y="148"/>
                  </a:cubicBezTo>
                  <a:close/>
                  <a:moveTo>
                    <a:pt x="467" y="109"/>
                  </a:moveTo>
                  <a:cubicBezTo>
                    <a:pt x="467" y="108"/>
                    <a:pt x="466" y="108"/>
                    <a:pt x="466" y="107"/>
                  </a:cubicBezTo>
                  <a:cubicBezTo>
                    <a:pt x="450" y="122"/>
                    <a:pt x="429" y="135"/>
                    <a:pt x="405" y="146"/>
                  </a:cubicBezTo>
                  <a:cubicBezTo>
                    <a:pt x="405" y="147"/>
                    <a:pt x="405" y="147"/>
                    <a:pt x="406" y="148"/>
                  </a:cubicBezTo>
                  <a:cubicBezTo>
                    <a:pt x="430" y="136"/>
                    <a:pt x="451" y="123"/>
                    <a:pt x="467" y="109"/>
                  </a:cubicBezTo>
                  <a:close/>
                  <a:moveTo>
                    <a:pt x="496" y="65"/>
                  </a:moveTo>
                  <a:cubicBezTo>
                    <a:pt x="496" y="65"/>
                    <a:pt x="495" y="65"/>
                    <a:pt x="495" y="64"/>
                  </a:cubicBezTo>
                  <a:cubicBezTo>
                    <a:pt x="491" y="79"/>
                    <a:pt x="481" y="93"/>
                    <a:pt x="466" y="107"/>
                  </a:cubicBezTo>
                  <a:cubicBezTo>
                    <a:pt x="467" y="107"/>
                    <a:pt x="467" y="108"/>
                    <a:pt x="468" y="108"/>
                  </a:cubicBezTo>
                  <a:cubicBezTo>
                    <a:pt x="482" y="95"/>
                    <a:pt x="492" y="80"/>
                    <a:pt x="496" y="65"/>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Freeform 71">
              <a:extLst>
                <a:ext uri="{FF2B5EF4-FFF2-40B4-BE49-F238E27FC236}">
                  <a16:creationId xmlns:a16="http://schemas.microsoft.com/office/drawing/2014/main" id="{E6F3DD27-B1EC-4084-BFA2-0ED4E4B447E1}"/>
                </a:ext>
              </a:extLst>
            </p:cNvPr>
            <p:cNvSpPr>
              <a:spLocks noEditPoints="1"/>
            </p:cNvSpPr>
            <p:nvPr/>
          </p:nvSpPr>
          <p:spPr bwMode="auto">
            <a:xfrm>
              <a:off x="5080351" y="2950069"/>
              <a:ext cx="583005" cy="264996"/>
            </a:xfrm>
            <a:custGeom>
              <a:avLst/>
              <a:gdLst>
                <a:gd name="T0" fmla="*/ 131311 w 325"/>
                <a:gd name="T1" fmla="*/ 16210 h 148"/>
                <a:gd name="T2" fmla="*/ 132869 w 325"/>
                <a:gd name="T3" fmla="*/ 26319 h 148"/>
                <a:gd name="T4" fmla="*/ 121361 w 325"/>
                <a:gd name="T5" fmla="*/ 7202 h 148"/>
                <a:gd name="T6" fmla="*/ 130780 w 325"/>
                <a:gd name="T7" fmla="*/ 16210 h 148"/>
                <a:gd name="T8" fmla="*/ 121361 w 325"/>
                <a:gd name="T9" fmla="*/ 7202 h 148"/>
                <a:gd name="T10" fmla="*/ 102345 w 325"/>
                <a:gd name="T11" fmla="*/ 1236 h 148"/>
                <a:gd name="T12" fmla="*/ 120992 w 325"/>
                <a:gd name="T13" fmla="*/ 6874 h 148"/>
                <a:gd name="T14" fmla="*/ 94166 w 325"/>
                <a:gd name="T15" fmla="*/ 0 h 148"/>
                <a:gd name="T16" fmla="*/ 102057 w 325"/>
                <a:gd name="T17" fmla="*/ 868 h 148"/>
                <a:gd name="T18" fmla="*/ 95416 w 325"/>
                <a:gd name="T19" fmla="*/ 0 h 148"/>
                <a:gd name="T20" fmla="*/ 27998 w 325"/>
                <a:gd name="T21" fmla="*/ 9770 h 148"/>
                <a:gd name="T22" fmla="*/ 33740 w 325"/>
                <a:gd name="T23" fmla="*/ 7735 h 148"/>
                <a:gd name="T24" fmla="*/ 27998 w 325"/>
                <a:gd name="T25" fmla="*/ 9770 h 148"/>
                <a:gd name="T26" fmla="*/ 11135 w 325"/>
                <a:gd name="T27" fmla="*/ 19968 h 148"/>
                <a:gd name="T28" fmla="*/ 27473 w 325"/>
                <a:gd name="T29" fmla="*/ 9770 h 148"/>
                <a:gd name="T30" fmla="*/ 1557 w 325"/>
                <a:gd name="T31" fmla="*/ 32007 h 148"/>
                <a:gd name="T32" fmla="*/ 10598 w 325"/>
                <a:gd name="T33" fmla="*/ 19968 h 148"/>
                <a:gd name="T34" fmla="*/ 1557 w 325"/>
                <a:gd name="T35" fmla="*/ 32007 h 148"/>
                <a:gd name="T36" fmla="*/ 3679 w 325"/>
                <a:gd name="T37" fmla="*/ 43323 h 148"/>
                <a:gd name="T38" fmla="*/ 2061 w 325"/>
                <a:gd name="T39" fmla="*/ 32007 h 148"/>
                <a:gd name="T40" fmla="*/ 1250 w 325"/>
                <a:gd name="T41" fmla="*/ 32530 h 148"/>
                <a:gd name="T42" fmla="*/ 14436 w 325"/>
                <a:gd name="T43" fmla="*/ 52777 h 148"/>
                <a:gd name="T44" fmla="*/ 3679 w 325"/>
                <a:gd name="T45" fmla="*/ 43323 h 148"/>
                <a:gd name="T46" fmla="*/ 14436 w 325"/>
                <a:gd name="T47" fmla="*/ 52777 h 148"/>
                <a:gd name="T48" fmla="*/ 33740 w 325"/>
                <a:gd name="T49" fmla="*/ 57969 h 148"/>
                <a:gd name="T50" fmla="*/ 14436 w 325"/>
                <a:gd name="T51" fmla="*/ 53161 h 148"/>
                <a:gd name="T52" fmla="*/ 58869 w 325"/>
                <a:gd name="T53" fmla="*/ 59648 h 148"/>
                <a:gd name="T54" fmla="*/ 58869 w 325"/>
                <a:gd name="T55" fmla="*/ 59127 h 148"/>
                <a:gd name="T56" fmla="*/ 34113 w 325"/>
                <a:gd name="T57" fmla="*/ 58472 h 148"/>
                <a:gd name="T58" fmla="*/ 58869 w 325"/>
                <a:gd name="T59" fmla="*/ 59648 h 148"/>
                <a:gd name="T60" fmla="*/ 85191 w 325"/>
                <a:gd name="T61" fmla="*/ 55574 h 148"/>
                <a:gd name="T62" fmla="*/ 59181 w 325"/>
                <a:gd name="T63" fmla="*/ 59648 h 148"/>
                <a:gd name="T64" fmla="*/ 108115 w 325"/>
                <a:gd name="T65" fmla="*/ 48334 h 148"/>
                <a:gd name="T66" fmla="*/ 85695 w 325"/>
                <a:gd name="T67" fmla="*/ 55189 h 148"/>
                <a:gd name="T68" fmla="*/ 108115 w 325"/>
                <a:gd name="T69" fmla="*/ 48334 h 148"/>
                <a:gd name="T70" fmla="*/ 124331 w 325"/>
                <a:gd name="T71" fmla="*/ 37635 h 148"/>
                <a:gd name="T72" fmla="*/ 108706 w 325"/>
                <a:gd name="T73" fmla="*/ 48334 h 148"/>
                <a:gd name="T74" fmla="*/ 132869 w 325"/>
                <a:gd name="T75" fmla="*/ 26319 h 148"/>
                <a:gd name="T76" fmla="*/ 124671 w 325"/>
                <a:gd name="T77" fmla="*/ 37317 h 148"/>
                <a:gd name="T78" fmla="*/ 132869 w 325"/>
                <a:gd name="T79" fmla="*/ 26319 h 1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25" h="148">
                  <a:moveTo>
                    <a:pt x="320" y="41"/>
                  </a:moveTo>
                  <a:cubicBezTo>
                    <a:pt x="320" y="41"/>
                    <a:pt x="319" y="40"/>
                    <a:pt x="319" y="40"/>
                  </a:cubicBezTo>
                  <a:cubicBezTo>
                    <a:pt x="323" y="48"/>
                    <a:pt x="324" y="56"/>
                    <a:pt x="321" y="65"/>
                  </a:cubicBezTo>
                  <a:cubicBezTo>
                    <a:pt x="322" y="65"/>
                    <a:pt x="322" y="65"/>
                    <a:pt x="323" y="65"/>
                  </a:cubicBezTo>
                  <a:cubicBezTo>
                    <a:pt x="325" y="57"/>
                    <a:pt x="324" y="48"/>
                    <a:pt x="320" y="41"/>
                  </a:cubicBezTo>
                  <a:close/>
                  <a:moveTo>
                    <a:pt x="295" y="18"/>
                  </a:moveTo>
                  <a:cubicBezTo>
                    <a:pt x="294" y="17"/>
                    <a:pt x="294" y="17"/>
                    <a:pt x="294" y="17"/>
                  </a:cubicBezTo>
                  <a:cubicBezTo>
                    <a:pt x="305" y="24"/>
                    <a:pt x="314" y="31"/>
                    <a:pt x="318" y="40"/>
                  </a:cubicBezTo>
                  <a:cubicBezTo>
                    <a:pt x="319" y="40"/>
                    <a:pt x="319" y="40"/>
                    <a:pt x="320" y="40"/>
                  </a:cubicBezTo>
                  <a:cubicBezTo>
                    <a:pt x="315" y="32"/>
                    <a:pt x="307" y="24"/>
                    <a:pt x="295" y="18"/>
                  </a:cubicBezTo>
                  <a:close/>
                  <a:moveTo>
                    <a:pt x="250" y="3"/>
                  </a:moveTo>
                  <a:cubicBezTo>
                    <a:pt x="250" y="3"/>
                    <a:pt x="249" y="3"/>
                    <a:pt x="249" y="3"/>
                  </a:cubicBezTo>
                  <a:cubicBezTo>
                    <a:pt x="266" y="6"/>
                    <a:pt x="281" y="11"/>
                    <a:pt x="293" y="17"/>
                  </a:cubicBezTo>
                  <a:cubicBezTo>
                    <a:pt x="294" y="17"/>
                    <a:pt x="294" y="17"/>
                    <a:pt x="294" y="17"/>
                  </a:cubicBezTo>
                  <a:cubicBezTo>
                    <a:pt x="283" y="11"/>
                    <a:pt x="267" y="6"/>
                    <a:pt x="250" y="3"/>
                  </a:cubicBezTo>
                  <a:close/>
                  <a:moveTo>
                    <a:pt x="229" y="0"/>
                  </a:moveTo>
                  <a:cubicBezTo>
                    <a:pt x="228" y="0"/>
                    <a:pt x="228" y="0"/>
                    <a:pt x="228" y="0"/>
                  </a:cubicBezTo>
                  <a:cubicBezTo>
                    <a:pt x="235" y="0"/>
                    <a:pt x="242" y="1"/>
                    <a:pt x="248" y="2"/>
                  </a:cubicBezTo>
                  <a:cubicBezTo>
                    <a:pt x="249" y="2"/>
                    <a:pt x="249" y="3"/>
                    <a:pt x="249" y="3"/>
                  </a:cubicBezTo>
                  <a:cubicBezTo>
                    <a:pt x="244" y="2"/>
                    <a:pt x="238" y="1"/>
                    <a:pt x="232" y="0"/>
                  </a:cubicBezTo>
                  <a:cubicBezTo>
                    <a:pt x="229" y="0"/>
                    <a:pt x="229" y="0"/>
                    <a:pt x="229" y="0"/>
                  </a:cubicBezTo>
                  <a:close/>
                  <a:moveTo>
                    <a:pt x="68" y="24"/>
                  </a:moveTo>
                  <a:cubicBezTo>
                    <a:pt x="68" y="24"/>
                    <a:pt x="68" y="24"/>
                    <a:pt x="69" y="24"/>
                  </a:cubicBezTo>
                  <a:cubicBezTo>
                    <a:pt x="73" y="22"/>
                    <a:pt x="77" y="20"/>
                    <a:pt x="82" y="19"/>
                  </a:cubicBezTo>
                  <a:cubicBezTo>
                    <a:pt x="78" y="20"/>
                    <a:pt x="78" y="20"/>
                    <a:pt x="78" y="20"/>
                  </a:cubicBezTo>
                  <a:cubicBezTo>
                    <a:pt x="75" y="21"/>
                    <a:pt x="71" y="23"/>
                    <a:pt x="68" y="24"/>
                  </a:cubicBezTo>
                  <a:close/>
                  <a:moveTo>
                    <a:pt x="26" y="49"/>
                  </a:moveTo>
                  <a:cubicBezTo>
                    <a:pt x="26" y="49"/>
                    <a:pt x="26" y="49"/>
                    <a:pt x="27" y="49"/>
                  </a:cubicBezTo>
                  <a:cubicBezTo>
                    <a:pt x="38" y="40"/>
                    <a:pt x="52" y="31"/>
                    <a:pt x="68" y="24"/>
                  </a:cubicBezTo>
                  <a:cubicBezTo>
                    <a:pt x="68" y="24"/>
                    <a:pt x="68" y="24"/>
                    <a:pt x="67" y="24"/>
                  </a:cubicBezTo>
                  <a:cubicBezTo>
                    <a:pt x="51" y="32"/>
                    <a:pt x="36" y="40"/>
                    <a:pt x="26" y="49"/>
                  </a:cubicBezTo>
                  <a:close/>
                  <a:moveTo>
                    <a:pt x="4" y="79"/>
                  </a:moveTo>
                  <a:cubicBezTo>
                    <a:pt x="4" y="79"/>
                    <a:pt x="5" y="78"/>
                    <a:pt x="5" y="78"/>
                  </a:cubicBezTo>
                  <a:cubicBezTo>
                    <a:pt x="8" y="68"/>
                    <a:pt x="16" y="58"/>
                    <a:pt x="26" y="49"/>
                  </a:cubicBezTo>
                  <a:cubicBezTo>
                    <a:pt x="26" y="49"/>
                    <a:pt x="26" y="49"/>
                    <a:pt x="25" y="50"/>
                  </a:cubicBezTo>
                  <a:cubicBezTo>
                    <a:pt x="14" y="59"/>
                    <a:pt x="7" y="69"/>
                    <a:pt x="4" y="79"/>
                  </a:cubicBezTo>
                  <a:close/>
                  <a:moveTo>
                    <a:pt x="7" y="108"/>
                  </a:moveTo>
                  <a:cubicBezTo>
                    <a:pt x="8" y="107"/>
                    <a:pt x="8" y="107"/>
                    <a:pt x="9" y="107"/>
                  </a:cubicBezTo>
                  <a:cubicBezTo>
                    <a:pt x="3" y="99"/>
                    <a:pt x="2" y="89"/>
                    <a:pt x="5" y="79"/>
                  </a:cubicBezTo>
                  <a:cubicBezTo>
                    <a:pt x="5" y="79"/>
                    <a:pt x="5" y="79"/>
                    <a:pt x="5" y="79"/>
                  </a:cubicBezTo>
                  <a:cubicBezTo>
                    <a:pt x="4" y="79"/>
                    <a:pt x="4" y="79"/>
                    <a:pt x="3" y="79"/>
                  </a:cubicBezTo>
                  <a:cubicBezTo>
                    <a:pt x="3" y="80"/>
                    <a:pt x="3" y="80"/>
                    <a:pt x="3" y="80"/>
                  </a:cubicBezTo>
                  <a:cubicBezTo>
                    <a:pt x="0" y="90"/>
                    <a:pt x="2" y="100"/>
                    <a:pt x="7" y="108"/>
                  </a:cubicBezTo>
                  <a:close/>
                  <a:moveTo>
                    <a:pt x="35" y="130"/>
                  </a:moveTo>
                  <a:cubicBezTo>
                    <a:pt x="35" y="130"/>
                    <a:pt x="36" y="129"/>
                    <a:pt x="36" y="129"/>
                  </a:cubicBezTo>
                  <a:cubicBezTo>
                    <a:pt x="24" y="123"/>
                    <a:pt x="14" y="116"/>
                    <a:pt x="9" y="107"/>
                  </a:cubicBezTo>
                  <a:cubicBezTo>
                    <a:pt x="8" y="108"/>
                    <a:pt x="8" y="108"/>
                    <a:pt x="8" y="108"/>
                  </a:cubicBezTo>
                  <a:cubicBezTo>
                    <a:pt x="13" y="117"/>
                    <a:pt x="22" y="124"/>
                    <a:pt x="35" y="130"/>
                  </a:cubicBezTo>
                  <a:close/>
                  <a:moveTo>
                    <a:pt x="82" y="144"/>
                  </a:moveTo>
                  <a:cubicBezTo>
                    <a:pt x="82" y="144"/>
                    <a:pt x="82" y="143"/>
                    <a:pt x="82" y="143"/>
                  </a:cubicBezTo>
                  <a:cubicBezTo>
                    <a:pt x="65" y="140"/>
                    <a:pt x="49" y="135"/>
                    <a:pt x="37" y="129"/>
                  </a:cubicBezTo>
                  <a:cubicBezTo>
                    <a:pt x="36" y="130"/>
                    <a:pt x="36" y="130"/>
                    <a:pt x="35" y="131"/>
                  </a:cubicBezTo>
                  <a:cubicBezTo>
                    <a:pt x="48" y="137"/>
                    <a:pt x="64" y="141"/>
                    <a:pt x="82" y="144"/>
                  </a:cubicBezTo>
                  <a:close/>
                  <a:moveTo>
                    <a:pt x="143" y="147"/>
                  </a:moveTo>
                  <a:cubicBezTo>
                    <a:pt x="143" y="147"/>
                    <a:pt x="143" y="146"/>
                    <a:pt x="143" y="146"/>
                  </a:cubicBezTo>
                  <a:cubicBezTo>
                    <a:pt x="143" y="146"/>
                    <a:pt x="143" y="146"/>
                    <a:pt x="143" y="146"/>
                  </a:cubicBezTo>
                  <a:cubicBezTo>
                    <a:pt x="121" y="147"/>
                    <a:pt x="101" y="146"/>
                    <a:pt x="83" y="143"/>
                  </a:cubicBezTo>
                  <a:cubicBezTo>
                    <a:pt x="83" y="143"/>
                    <a:pt x="83" y="144"/>
                    <a:pt x="83" y="144"/>
                  </a:cubicBezTo>
                  <a:cubicBezTo>
                    <a:pt x="100" y="147"/>
                    <a:pt x="121" y="148"/>
                    <a:pt x="143" y="147"/>
                  </a:cubicBezTo>
                  <a:cubicBezTo>
                    <a:pt x="143" y="147"/>
                    <a:pt x="143" y="147"/>
                    <a:pt x="143" y="147"/>
                  </a:cubicBezTo>
                  <a:close/>
                  <a:moveTo>
                    <a:pt x="208" y="138"/>
                  </a:moveTo>
                  <a:cubicBezTo>
                    <a:pt x="208" y="138"/>
                    <a:pt x="207" y="137"/>
                    <a:pt x="207" y="137"/>
                  </a:cubicBezTo>
                  <a:cubicBezTo>
                    <a:pt x="187" y="141"/>
                    <a:pt x="166" y="144"/>
                    <a:pt x="144" y="146"/>
                  </a:cubicBezTo>
                  <a:cubicBezTo>
                    <a:pt x="144" y="146"/>
                    <a:pt x="144" y="146"/>
                    <a:pt x="144" y="147"/>
                  </a:cubicBezTo>
                  <a:cubicBezTo>
                    <a:pt x="166" y="146"/>
                    <a:pt x="188" y="143"/>
                    <a:pt x="208" y="138"/>
                  </a:cubicBezTo>
                  <a:close/>
                  <a:moveTo>
                    <a:pt x="263" y="119"/>
                  </a:moveTo>
                  <a:cubicBezTo>
                    <a:pt x="263" y="119"/>
                    <a:pt x="263" y="118"/>
                    <a:pt x="262" y="118"/>
                  </a:cubicBezTo>
                  <a:cubicBezTo>
                    <a:pt x="246" y="125"/>
                    <a:pt x="228" y="132"/>
                    <a:pt x="208" y="136"/>
                  </a:cubicBezTo>
                  <a:cubicBezTo>
                    <a:pt x="208" y="137"/>
                    <a:pt x="208" y="137"/>
                    <a:pt x="209" y="138"/>
                  </a:cubicBezTo>
                  <a:cubicBezTo>
                    <a:pt x="229" y="133"/>
                    <a:pt x="247" y="127"/>
                    <a:pt x="263" y="119"/>
                  </a:cubicBezTo>
                  <a:close/>
                  <a:moveTo>
                    <a:pt x="304" y="94"/>
                  </a:moveTo>
                  <a:cubicBezTo>
                    <a:pt x="303" y="93"/>
                    <a:pt x="303" y="93"/>
                    <a:pt x="302" y="93"/>
                  </a:cubicBezTo>
                  <a:cubicBezTo>
                    <a:pt x="292" y="102"/>
                    <a:pt x="279" y="110"/>
                    <a:pt x="263" y="118"/>
                  </a:cubicBezTo>
                  <a:cubicBezTo>
                    <a:pt x="263" y="118"/>
                    <a:pt x="264" y="119"/>
                    <a:pt x="264" y="119"/>
                  </a:cubicBezTo>
                  <a:cubicBezTo>
                    <a:pt x="280" y="111"/>
                    <a:pt x="294" y="103"/>
                    <a:pt x="304" y="94"/>
                  </a:cubicBezTo>
                  <a:close/>
                  <a:moveTo>
                    <a:pt x="323" y="65"/>
                  </a:moveTo>
                  <a:cubicBezTo>
                    <a:pt x="322" y="65"/>
                    <a:pt x="322" y="65"/>
                    <a:pt x="321" y="65"/>
                  </a:cubicBezTo>
                  <a:cubicBezTo>
                    <a:pt x="319" y="74"/>
                    <a:pt x="312" y="84"/>
                    <a:pt x="303" y="92"/>
                  </a:cubicBezTo>
                  <a:cubicBezTo>
                    <a:pt x="303" y="93"/>
                    <a:pt x="304" y="93"/>
                    <a:pt x="304" y="93"/>
                  </a:cubicBezTo>
                  <a:cubicBezTo>
                    <a:pt x="314" y="84"/>
                    <a:pt x="320" y="75"/>
                    <a:pt x="323" y="65"/>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2" name="Freeform 72">
              <a:extLst>
                <a:ext uri="{FF2B5EF4-FFF2-40B4-BE49-F238E27FC236}">
                  <a16:creationId xmlns:a16="http://schemas.microsoft.com/office/drawing/2014/main" id="{E9E3FDB7-42DD-4EEA-86D3-2B8F2019EDA0}"/>
                </a:ext>
              </a:extLst>
            </p:cNvPr>
            <p:cNvSpPr>
              <a:spLocks noEditPoints="1"/>
            </p:cNvSpPr>
            <p:nvPr/>
          </p:nvSpPr>
          <p:spPr bwMode="auto">
            <a:xfrm>
              <a:off x="5268613" y="2976644"/>
              <a:ext cx="192058" cy="88079"/>
            </a:xfrm>
            <a:custGeom>
              <a:avLst/>
              <a:gdLst>
                <a:gd name="T0" fmla="*/ 42629 w 107"/>
                <a:gd name="T1" fmla="*/ 5812 h 49"/>
                <a:gd name="T2" fmla="*/ 43821 w 107"/>
                <a:gd name="T3" fmla="*/ 9140 h 49"/>
                <a:gd name="T4" fmla="*/ 39974 w 107"/>
                <a:gd name="T5" fmla="*/ 2455 h 49"/>
                <a:gd name="T6" fmla="*/ 42629 w 107"/>
                <a:gd name="T7" fmla="*/ 5812 h 49"/>
                <a:gd name="T8" fmla="*/ 39974 w 107"/>
                <a:gd name="T9" fmla="*/ 2455 h 49"/>
                <a:gd name="T10" fmla="*/ 33540 w 107"/>
                <a:gd name="T11" fmla="*/ 874 h 49"/>
                <a:gd name="T12" fmla="*/ 39974 w 107"/>
                <a:gd name="T13" fmla="*/ 2455 h 49"/>
                <a:gd name="T14" fmla="*/ 25723 w 107"/>
                <a:gd name="T15" fmla="*/ 0 h 49"/>
                <a:gd name="T16" fmla="*/ 33540 w 107"/>
                <a:gd name="T17" fmla="*/ 874 h 49"/>
                <a:gd name="T18" fmla="*/ 25723 w 107"/>
                <a:gd name="T19" fmla="*/ 0 h 49"/>
                <a:gd name="T20" fmla="*/ 16906 w 107"/>
                <a:gd name="T21" fmla="*/ 1262 h 49"/>
                <a:gd name="T22" fmla="*/ 25723 w 107"/>
                <a:gd name="T23" fmla="*/ 0 h 49"/>
                <a:gd name="T24" fmla="*/ 24813 w 107"/>
                <a:gd name="T25" fmla="*/ 0 h 49"/>
                <a:gd name="T26" fmla="*/ 9096 w 107"/>
                <a:gd name="T27" fmla="*/ 3357 h 49"/>
                <a:gd name="T28" fmla="*/ 16906 w 107"/>
                <a:gd name="T29" fmla="*/ 1262 h 49"/>
                <a:gd name="T30" fmla="*/ 9096 w 107"/>
                <a:gd name="T31" fmla="*/ 3357 h 49"/>
                <a:gd name="T32" fmla="*/ 4216 w 107"/>
                <a:gd name="T33" fmla="*/ 6685 h 49"/>
                <a:gd name="T34" fmla="*/ 9096 w 107"/>
                <a:gd name="T35" fmla="*/ 3357 h 49"/>
                <a:gd name="T36" fmla="*/ 369 w 107"/>
                <a:gd name="T37" fmla="*/ 10935 h 49"/>
                <a:gd name="T38" fmla="*/ 4216 w 107"/>
                <a:gd name="T39" fmla="*/ 7074 h 49"/>
                <a:gd name="T40" fmla="*/ 369 w 107"/>
                <a:gd name="T41" fmla="*/ 10935 h 49"/>
                <a:gd name="T42" fmla="*/ 1561 w 107"/>
                <a:gd name="T43" fmla="*/ 14566 h 49"/>
                <a:gd name="T44" fmla="*/ 1258 w 107"/>
                <a:gd name="T45" fmla="*/ 10935 h 49"/>
                <a:gd name="T46" fmla="*/ 369 w 107"/>
                <a:gd name="T47" fmla="*/ 11304 h 49"/>
                <a:gd name="T48" fmla="*/ 4876 w 107"/>
                <a:gd name="T49" fmla="*/ 17940 h 49"/>
                <a:gd name="T50" fmla="*/ 1561 w 107"/>
                <a:gd name="T51" fmla="*/ 14566 h 49"/>
                <a:gd name="T52" fmla="*/ 4876 w 107"/>
                <a:gd name="T53" fmla="*/ 17940 h 49"/>
                <a:gd name="T54" fmla="*/ 11529 w 107"/>
                <a:gd name="T55" fmla="*/ 19183 h 49"/>
                <a:gd name="T56" fmla="*/ 4876 w 107"/>
                <a:gd name="T57" fmla="*/ 17940 h 49"/>
                <a:gd name="T58" fmla="*/ 19356 w 107"/>
                <a:gd name="T59" fmla="*/ 20075 h 49"/>
                <a:gd name="T60" fmla="*/ 19356 w 107"/>
                <a:gd name="T61" fmla="*/ 19571 h 49"/>
                <a:gd name="T62" fmla="*/ 11160 w 107"/>
                <a:gd name="T63" fmla="*/ 20075 h 49"/>
                <a:gd name="T64" fmla="*/ 19356 w 107"/>
                <a:gd name="T65" fmla="*/ 20075 h 49"/>
                <a:gd name="T66" fmla="*/ 28156 w 107"/>
                <a:gd name="T67" fmla="*/ 18813 h 49"/>
                <a:gd name="T68" fmla="*/ 19356 w 107"/>
                <a:gd name="T69" fmla="*/ 20075 h 49"/>
                <a:gd name="T70" fmla="*/ 36011 w 107"/>
                <a:gd name="T71" fmla="*/ 16214 h 49"/>
                <a:gd name="T72" fmla="*/ 28156 w 107"/>
                <a:gd name="T73" fmla="*/ 18813 h 49"/>
                <a:gd name="T74" fmla="*/ 36011 w 107"/>
                <a:gd name="T75" fmla="*/ 16214 h 49"/>
                <a:gd name="T76" fmla="*/ 40572 w 107"/>
                <a:gd name="T77" fmla="*/ 12497 h 49"/>
                <a:gd name="T78" fmla="*/ 36011 w 107"/>
                <a:gd name="T79" fmla="*/ 16214 h 49"/>
                <a:gd name="T80" fmla="*/ 43821 w 107"/>
                <a:gd name="T81" fmla="*/ 9140 h 49"/>
                <a:gd name="T82" fmla="*/ 40572 w 107"/>
                <a:gd name="T83" fmla="*/ 12497 h 49"/>
                <a:gd name="T84" fmla="*/ 43821 w 107"/>
                <a:gd name="T85" fmla="*/ 9140 h 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7" h="49">
                  <a:moveTo>
                    <a:pt x="105" y="14"/>
                  </a:moveTo>
                  <a:cubicBezTo>
                    <a:pt x="105" y="14"/>
                    <a:pt x="104" y="14"/>
                    <a:pt x="103" y="14"/>
                  </a:cubicBezTo>
                  <a:cubicBezTo>
                    <a:pt x="105" y="16"/>
                    <a:pt x="105" y="19"/>
                    <a:pt x="104" y="22"/>
                  </a:cubicBezTo>
                  <a:cubicBezTo>
                    <a:pt x="105" y="22"/>
                    <a:pt x="105" y="22"/>
                    <a:pt x="106" y="22"/>
                  </a:cubicBezTo>
                  <a:cubicBezTo>
                    <a:pt x="107" y="19"/>
                    <a:pt x="106" y="16"/>
                    <a:pt x="105" y="14"/>
                  </a:cubicBezTo>
                  <a:close/>
                  <a:moveTo>
                    <a:pt x="97" y="6"/>
                  </a:moveTo>
                  <a:cubicBezTo>
                    <a:pt x="96" y="6"/>
                    <a:pt x="96" y="6"/>
                    <a:pt x="95" y="6"/>
                  </a:cubicBezTo>
                  <a:cubicBezTo>
                    <a:pt x="99" y="8"/>
                    <a:pt x="102" y="11"/>
                    <a:pt x="103" y="14"/>
                  </a:cubicBezTo>
                  <a:cubicBezTo>
                    <a:pt x="104" y="14"/>
                    <a:pt x="105" y="14"/>
                    <a:pt x="105" y="13"/>
                  </a:cubicBezTo>
                  <a:cubicBezTo>
                    <a:pt x="104" y="11"/>
                    <a:pt x="101" y="8"/>
                    <a:pt x="97" y="6"/>
                  </a:cubicBezTo>
                  <a:close/>
                  <a:moveTo>
                    <a:pt x="82" y="1"/>
                  </a:moveTo>
                  <a:cubicBezTo>
                    <a:pt x="82" y="1"/>
                    <a:pt x="81" y="1"/>
                    <a:pt x="81" y="2"/>
                  </a:cubicBezTo>
                  <a:cubicBezTo>
                    <a:pt x="87" y="3"/>
                    <a:pt x="91" y="4"/>
                    <a:pt x="95" y="6"/>
                  </a:cubicBezTo>
                  <a:cubicBezTo>
                    <a:pt x="96" y="6"/>
                    <a:pt x="96" y="6"/>
                    <a:pt x="97" y="6"/>
                  </a:cubicBezTo>
                  <a:cubicBezTo>
                    <a:pt x="93" y="4"/>
                    <a:pt x="88" y="2"/>
                    <a:pt x="82" y="1"/>
                  </a:cubicBezTo>
                  <a:close/>
                  <a:moveTo>
                    <a:pt x="62" y="0"/>
                  </a:moveTo>
                  <a:cubicBezTo>
                    <a:pt x="62" y="0"/>
                    <a:pt x="62" y="0"/>
                    <a:pt x="62" y="0"/>
                  </a:cubicBezTo>
                  <a:cubicBezTo>
                    <a:pt x="69" y="0"/>
                    <a:pt x="75" y="1"/>
                    <a:pt x="81" y="2"/>
                  </a:cubicBezTo>
                  <a:cubicBezTo>
                    <a:pt x="81" y="1"/>
                    <a:pt x="82" y="1"/>
                    <a:pt x="82" y="1"/>
                  </a:cubicBezTo>
                  <a:cubicBezTo>
                    <a:pt x="76" y="0"/>
                    <a:pt x="69" y="0"/>
                    <a:pt x="62" y="0"/>
                  </a:cubicBezTo>
                  <a:close/>
                  <a:moveTo>
                    <a:pt x="41" y="2"/>
                  </a:moveTo>
                  <a:cubicBezTo>
                    <a:pt x="41" y="3"/>
                    <a:pt x="41" y="3"/>
                    <a:pt x="41" y="3"/>
                  </a:cubicBezTo>
                  <a:cubicBezTo>
                    <a:pt x="47" y="2"/>
                    <a:pt x="54" y="1"/>
                    <a:pt x="60" y="0"/>
                  </a:cubicBezTo>
                  <a:cubicBezTo>
                    <a:pt x="61" y="0"/>
                    <a:pt x="61" y="0"/>
                    <a:pt x="62" y="0"/>
                  </a:cubicBezTo>
                  <a:cubicBezTo>
                    <a:pt x="62" y="0"/>
                    <a:pt x="62" y="0"/>
                    <a:pt x="62" y="0"/>
                  </a:cubicBezTo>
                  <a:cubicBezTo>
                    <a:pt x="61" y="0"/>
                    <a:pt x="61" y="0"/>
                    <a:pt x="60" y="0"/>
                  </a:cubicBezTo>
                  <a:cubicBezTo>
                    <a:pt x="54" y="0"/>
                    <a:pt x="47" y="1"/>
                    <a:pt x="41" y="2"/>
                  </a:cubicBezTo>
                  <a:close/>
                  <a:moveTo>
                    <a:pt x="22" y="8"/>
                  </a:moveTo>
                  <a:cubicBezTo>
                    <a:pt x="23" y="8"/>
                    <a:pt x="23" y="8"/>
                    <a:pt x="23" y="8"/>
                  </a:cubicBezTo>
                  <a:cubicBezTo>
                    <a:pt x="29" y="6"/>
                    <a:pt x="35" y="4"/>
                    <a:pt x="41" y="3"/>
                  </a:cubicBezTo>
                  <a:cubicBezTo>
                    <a:pt x="41" y="3"/>
                    <a:pt x="41" y="3"/>
                    <a:pt x="41" y="2"/>
                  </a:cubicBezTo>
                  <a:cubicBezTo>
                    <a:pt x="34" y="4"/>
                    <a:pt x="28" y="6"/>
                    <a:pt x="22" y="8"/>
                  </a:cubicBezTo>
                  <a:close/>
                  <a:moveTo>
                    <a:pt x="8" y="16"/>
                  </a:moveTo>
                  <a:cubicBezTo>
                    <a:pt x="9" y="16"/>
                    <a:pt x="9" y="16"/>
                    <a:pt x="10" y="16"/>
                  </a:cubicBezTo>
                  <a:cubicBezTo>
                    <a:pt x="13" y="14"/>
                    <a:pt x="18" y="11"/>
                    <a:pt x="23" y="9"/>
                  </a:cubicBezTo>
                  <a:cubicBezTo>
                    <a:pt x="23" y="8"/>
                    <a:pt x="23" y="8"/>
                    <a:pt x="22" y="8"/>
                  </a:cubicBezTo>
                  <a:cubicBezTo>
                    <a:pt x="17" y="11"/>
                    <a:pt x="12" y="13"/>
                    <a:pt x="8" y="16"/>
                  </a:cubicBezTo>
                  <a:close/>
                  <a:moveTo>
                    <a:pt x="1" y="26"/>
                  </a:moveTo>
                  <a:cubicBezTo>
                    <a:pt x="2" y="26"/>
                    <a:pt x="2" y="26"/>
                    <a:pt x="3" y="26"/>
                  </a:cubicBezTo>
                  <a:cubicBezTo>
                    <a:pt x="4" y="23"/>
                    <a:pt x="6" y="19"/>
                    <a:pt x="10" y="17"/>
                  </a:cubicBezTo>
                  <a:cubicBezTo>
                    <a:pt x="9" y="17"/>
                    <a:pt x="9" y="17"/>
                    <a:pt x="8" y="17"/>
                  </a:cubicBezTo>
                  <a:cubicBezTo>
                    <a:pt x="5" y="20"/>
                    <a:pt x="2" y="23"/>
                    <a:pt x="1" y="26"/>
                  </a:cubicBezTo>
                  <a:close/>
                  <a:moveTo>
                    <a:pt x="2" y="36"/>
                  </a:moveTo>
                  <a:cubicBezTo>
                    <a:pt x="3" y="35"/>
                    <a:pt x="4" y="35"/>
                    <a:pt x="4" y="35"/>
                  </a:cubicBezTo>
                  <a:cubicBezTo>
                    <a:pt x="3" y="32"/>
                    <a:pt x="2" y="29"/>
                    <a:pt x="3" y="26"/>
                  </a:cubicBezTo>
                  <a:cubicBezTo>
                    <a:pt x="3" y="26"/>
                    <a:pt x="3" y="26"/>
                    <a:pt x="3" y="26"/>
                  </a:cubicBezTo>
                  <a:cubicBezTo>
                    <a:pt x="2" y="26"/>
                    <a:pt x="2" y="26"/>
                    <a:pt x="1" y="26"/>
                  </a:cubicBezTo>
                  <a:cubicBezTo>
                    <a:pt x="1" y="26"/>
                    <a:pt x="1" y="26"/>
                    <a:pt x="1" y="27"/>
                  </a:cubicBezTo>
                  <a:cubicBezTo>
                    <a:pt x="0" y="30"/>
                    <a:pt x="1" y="33"/>
                    <a:pt x="2" y="36"/>
                  </a:cubicBezTo>
                  <a:close/>
                  <a:moveTo>
                    <a:pt x="12" y="43"/>
                  </a:moveTo>
                  <a:cubicBezTo>
                    <a:pt x="12" y="43"/>
                    <a:pt x="12" y="42"/>
                    <a:pt x="13" y="42"/>
                  </a:cubicBezTo>
                  <a:cubicBezTo>
                    <a:pt x="9" y="40"/>
                    <a:pt x="6" y="38"/>
                    <a:pt x="4" y="35"/>
                  </a:cubicBezTo>
                  <a:cubicBezTo>
                    <a:pt x="4" y="35"/>
                    <a:pt x="3" y="36"/>
                    <a:pt x="3" y="36"/>
                  </a:cubicBezTo>
                  <a:cubicBezTo>
                    <a:pt x="4" y="39"/>
                    <a:pt x="7" y="41"/>
                    <a:pt x="12" y="43"/>
                  </a:cubicBezTo>
                  <a:close/>
                  <a:moveTo>
                    <a:pt x="27" y="48"/>
                  </a:moveTo>
                  <a:cubicBezTo>
                    <a:pt x="27" y="47"/>
                    <a:pt x="28" y="47"/>
                    <a:pt x="28" y="46"/>
                  </a:cubicBezTo>
                  <a:cubicBezTo>
                    <a:pt x="22" y="46"/>
                    <a:pt x="17" y="44"/>
                    <a:pt x="13" y="42"/>
                  </a:cubicBezTo>
                  <a:cubicBezTo>
                    <a:pt x="13" y="42"/>
                    <a:pt x="12" y="43"/>
                    <a:pt x="12" y="43"/>
                  </a:cubicBezTo>
                  <a:cubicBezTo>
                    <a:pt x="16" y="45"/>
                    <a:pt x="21" y="47"/>
                    <a:pt x="27" y="48"/>
                  </a:cubicBezTo>
                  <a:close/>
                  <a:moveTo>
                    <a:pt x="47" y="48"/>
                  </a:moveTo>
                  <a:cubicBezTo>
                    <a:pt x="47" y="48"/>
                    <a:pt x="47" y="48"/>
                    <a:pt x="47" y="47"/>
                  </a:cubicBezTo>
                  <a:cubicBezTo>
                    <a:pt x="47" y="47"/>
                    <a:pt x="47" y="47"/>
                    <a:pt x="47" y="47"/>
                  </a:cubicBezTo>
                  <a:cubicBezTo>
                    <a:pt x="40" y="48"/>
                    <a:pt x="34" y="47"/>
                    <a:pt x="28" y="47"/>
                  </a:cubicBezTo>
                  <a:cubicBezTo>
                    <a:pt x="28" y="47"/>
                    <a:pt x="27" y="47"/>
                    <a:pt x="27" y="48"/>
                  </a:cubicBezTo>
                  <a:cubicBezTo>
                    <a:pt x="33" y="48"/>
                    <a:pt x="40" y="49"/>
                    <a:pt x="47" y="49"/>
                  </a:cubicBezTo>
                  <a:cubicBezTo>
                    <a:pt x="47" y="49"/>
                    <a:pt x="47" y="48"/>
                    <a:pt x="47" y="48"/>
                  </a:cubicBezTo>
                  <a:close/>
                  <a:moveTo>
                    <a:pt x="68" y="46"/>
                  </a:moveTo>
                  <a:cubicBezTo>
                    <a:pt x="68" y="45"/>
                    <a:pt x="68" y="45"/>
                    <a:pt x="68" y="45"/>
                  </a:cubicBezTo>
                  <a:cubicBezTo>
                    <a:pt x="61" y="46"/>
                    <a:pt x="55" y="47"/>
                    <a:pt x="48" y="47"/>
                  </a:cubicBezTo>
                  <a:cubicBezTo>
                    <a:pt x="48" y="48"/>
                    <a:pt x="47" y="48"/>
                    <a:pt x="47" y="48"/>
                  </a:cubicBezTo>
                  <a:cubicBezTo>
                    <a:pt x="55" y="48"/>
                    <a:pt x="62" y="47"/>
                    <a:pt x="68" y="46"/>
                  </a:cubicBezTo>
                  <a:close/>
                  <a:moveTo>
                    <a:pt x="87" y="39"/>
                  </a:moveTo>
                  <a:cubicBezTo>
                    <a:pt x="86" y="39"/>
                    <a:pt x="86" y="39"/>
                    <a:pt x="85" y="39"/>
                  </a:cubicBezTo>
                  <a:cubicBezTo>
                    <a:pt x="80" y="41"/>
                    <a:pt x="74" y="43"/>
                    <a:pt x="68" y="45"/>
                  </a:cubicBezTo>
                  <a:cubicBezTo>
                    <a:pt x="68" y="45"/>
                    <a:pt x="68" y="45"/>
                    <a:pt x="69" y="45"/>
                  </a:cubicBezTo>
                  <a:cubicBezTo>
                    <a:pt x="75" y="44"/>
                    <a:pt x="81" y="42"/>
                    <a:pt x="87" y="39"/>
                  </a:cubicBezTo>
                  <a:close/>
                  <a:moveTo>
                    <a:pt x="100" y="31"/>
                  </a:moveTo>
                  <a:cubicBezTo>
                    <a:pt x="99" y="31"/>
                    <a:pt x="99" y="31"/>
                    <a:pt x="98" y="30"/>
                  </a:cubicBezTo>
                  <a:cubicBezTo>
                    <a:pt x="95" y="33"/>
                    <a:pt x="91" y="36"/>
                    <a:pt x="86" y="39"/>
                  </a:cubicBezTo>
                  <a:cubicBezTo>
                    <a:pt x="86" y="39"/>
                    <a:pt x="86" y="39"/>
                    <a:pt x="87" y="39"/>
                  </a:cubicBezTo>
                  <a:cubicBezTo>
                    <a:pt x="92" y="37"/>
                    <a:pt x="96" y="34"/>
                    <a:pt x="100" y="31"/>
                  </a:cubicBezTo>
                  <a:close/>
                  <a:moveTo>
                    <a:pt x="106" y="22"/>
                  </a:moveTo>
                  <a:cubicBezTo>
                    <a:pt x="105" y="22"/>
                    <a:pt x="105" y="22"/>
                    <a:pt x="104" y="22"/>
                  </a:cubicBezTo>
                  <a:cubicBezTo>
                    <a:pt x="103" y="25"/>
                    <a:pt x="101" y="28"/>
                    <a:pt x="98" y="30"/>
                  </a:cubicBezTo>
                  <a:cubicBezTo>
                    <a:pt x="99" y="31"/>
                    <a:pt x="99" y="31"/>
                    <a:pt x="100" y="31"/>
                  </a:cubicBezTo>
                  <a:cubicBezTo>
                    <a:pt x="103" y="28"/>
                    <a:pt x="105" y="25"/>
                    <a:pt x="106" y="22"/>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3" name="Freeform 73">
              <a:extLst>
                <a:ext uri="{FF2B5EF4-FFF2-40B4-BE49-F238E27FC236}">
                  <a16:creationId xmlns:a16="http://schemas.microsoft.com/office/drawing/2014/main" id="{73166A7A-D98C-4561-893E-435F5BC3EC52}"/>
                </a:ext>
              </a:extLst>
            </p:cNvPr>
            <p:cNvSpPr>
              <a:spLocks/>
            </p:cNvSpPr>
            <p:nvPr/>
          </p:nvSpPr>
          <p:spPr bwMode="auto">
            <a:xfrm>
              <a:off x="5363504" y="3014609"/>
              <a:ext cx="588319" cy="953682"/>
            </a:xfrm>
            <a:custGeom>
              <a:avLst/>
              <a:gdLst>
                <a:gd name="T0" fmla="*/ 18413 w 328"/>
                <a:gd name="T1" fmla="*/ 3674 h 532"/>
                <a:gd name="T2" fmla="*/ 19299 w 328"/>
                <a:gd name="T3" fmla="*/ 4198 h 532"/>
                <a:gd name="T4" fmla="*/ 59654 w 328"/>
                <a:gd name="T5" fmla="*/ 22898 h 532"/>
                <a:gd name="T6" fmla="*/ 60032 w 328"/>
                <a:gd name="T7" fmla="*/ 23399 h 532"/>
                <a:gd name="T8" fmla="*/ 94132 w 328"/>
                <a:gd name="T9" fmla="*/ 53531 h 532"/>
                <a:gd name="T10" fmla="*/ 95004 w 328"/>
                <a:gd name="T11" fmla="*/ 54060 h 532"/>
                <a:gd name="T12" fmla="*/ 120026 w 328"/>
                <a:gd name="T13" fmla="*/ 91997 h 532"/>
                <a:gd name="T14" fmla="*/ 120026 w 328"/>
                <a:gd name="T15" fmla="*/ 92800 h 532"/>
                <a:gd name="T16" fmla="*/ 133312 w 328"/>
                <a:gd name="T17" fmla="*/ 135266 h 532"/>
                <a:gd name="T18" fmla="*/ 133312 w 328"/>
                <a:gd name="T19" fmla="*/ 135266 h 532"/>
                <a:gd name="T20" fmla="*/ 133312 w 328"/>
                <a:gd name="T21" fmla="*/ 136137 h 532"/>
                <a:gd name="T22" fmla="*/ 131254 w 328"/>
                <a:gd name="T23" fmla="*/ 176624 h 532"/>
                <a:gd name="T24" fmla="*/ 130661 w 328"/>
                <a:gd name="T25" fmla="*/ 176992 h 532"/>
                <a:gd name="T26" fmla="*/ 115175 w 328"/>
                <a:gd name="T27" fmla="*/ 208812 h 532"/>
                <a:gd name="T28" fmla="*/ 114672 w 328"/>
                <a:gd name="T29" fmla="*/ 209705 h 532"/>
                <a:gd name="T30" fmla="*/ 107375 w 328"/>
                <a:gd name="T31" fmla="*/ 217196 h 532"/>
                <a:gd name="T32" fmla="*/ 106851 w 328"/>
                <a:gd name="T33" fmla="*/ 217470 h 532"/>
                <a:gd name="T34" fmla="*/ 114287 w 328"/>
                <a:gd name="T35" fmla="*/ 209705 h 532"/>
                <a:gd name="T36" fmla="*/ 114672 w 328"/>
                <a:gd name="T37" fmla="*/ 209336 h 532"/>
                <a:gd name="T38" fmla="*/ 130661 w 328"/>
                <a:gd name="T39" fmla="*/ 177495 h 532"/>
                <a:gd name="T40" fmla="*/ 130661 w 328"/>
                <a:gd name="T41" fmla="*/ 176624 h 532"/>
                <a:gd name="T42" fmla="*/ 132783 w 328"/>
                <a:gd name="T43" fmla="*/ 136137 h 532"/>
                <a:gd name="T44" fmla="*/ 132783 w 328"/>
                <a:gd name="T45" fmla="*/ 135761 h 532"/>
                <a:gd name="T46" fmla="*/ 132783 w 328"/>
                <a:gd name="T47" fmla="*/ 135761 h 532"/>
                <a:gd name="T48" fmla="*/ 120026 w 328"/>
                <a:gd name="T49" fmla="*/ 92800 h 532"/>
                <a:gd name="T50" fmla="*/ 119752 w 328"/>
                <a:gd name="T51" fmla="*/ 92481 h 532"/>
                <a:gd name="T52" fmla="*/ 94472 w 328"/>
                <a:gd name="T53" fmla="*/ 54334 h 532"/>
                <a:gd name="T54" fmla="*/ 94132 w 328"/>
                <a:gd name="T55" fmla="*/ 53531 h 532"/>
                <a:gd name="T56" fmla="*/ 60032 w 328"/>
                <a:gd name="T57" fmla="*/ 23701 h 532"/>
                <a:gd name="T58" fmla="*/ 59122 w 328"/>
                <a:gd name="T59" fmla="*/ 23399 h 532"/>
                <a:gd name="T60" fmla="*/ 19299 w 328"/>
                <a:gd name="T61" fmla="*/ 4198 h 532"/>
                <a:gd name="T62" fmla="*/ 18413 w 328"/>
                <a:gd name="T63" fmla="*/ 3674 h 532"/>
                <a:gd name="T64" fmla="*/ 0 w 328"/>
                <a:gd name="T65" fmla="*/ 0 h 532"/>
                <a:gd name="T66" fmla="*/ 18413 w 328"/>
                <a:gd name="T67" fmla="*/ 3674 h 5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28" h="532">
                  <a:moveTo>
                    <a:pt x="45" y="9"/>
                  </a:moveTo>
                  <a:cubicBezTo>
                    <a:pt x="46" y="10"/>
                    <a:pt x="46" y="10"/>
                    <a:pt x="47" y="10"/>
                  </a:cubicBezTo>
                  <a:cubicBezTo>
                    <a:pt x="81" y="20"/>
                    <a:pt x="114" y="36"/>
                    <a:pt x="145" y="56"/>
                  </a:cubicBezTo>
                  <a:cubicBezTo>
                    <a:pt x="145" y="57"/>
                    <a:pt x="146" y="57"/>
                    <a:pt x="146" y="57"/>
                  </a:cubicBezTo>
                  <a:cubicBezTo>
                    <a:pt x="177" y="78"/>
                    <a:pt x="205" y="103"/>
                    <a:pt x="229" y="131"/>
                  </a:cubicBezTo>
                  <a:cubicBezTo>
                    <a:pt x="230" y="131"/>
                    <a:pt x="230" y="132"/>
                    <a:pt x="231" y="132"/>
                  </a:cubicBezTo>
                  <a:cubicBezTo>
                    <a:pt x="255" y="160"/>
                    <a:pt x="276" y="192"/>
                    <a:pt x="292" y="225"/>
                  </a:cubicBezTo>
                  <a:cubicBezTo>
                    <a:pt x="292" y="226"/>
                    <a:pt x="292" y="226"/>
                    <a:pt x="292" y="227"/>
                  </a:cubicBezTo>
                  <a:cubicBezTo>
                    <a:pt x="308" y="260"/>
                    <a:pt x="319" y="295"/>
                    <a:pt x="324" y="331"/>
                  </a:cubicBezTo>
                  <a:cubicBezTo>
                    <a:pt x="324" y="331"/>
                    <a:pt x="324" y="331"/>
                    <a:pt x="324" y="331"/>
                  </a:cubicBezTo>
                  <a:cubicBezTo>
                    <a:pt x="324" y="332"/>
                    <a:pt x="324" y="332"/>
                    <a:pt x="324" y="333"/>
                  </a:cubicBezTo>
                  <a:cubicBezTo>
                    <a:pt x="328" y="368"/>
                    <a:pt x="326" y="402"/>
                    <a:pt x="319" y="432"/>
                  </a:cubicBezTo>
                  <a:cubicBezTo>
                    <a:pt x="319" y="432"/>
                    <a:pt x="319" y="433"/>
                    <a:pt x="318" y="433"/>
                  </a:cubicBezTo>
                  <a:cubicBezTo>
                    <a:pt x="311" y="463"/>
                    <a:pt x="297" y="489"/>
                    <a:pt x="280" y="511"/>
                  </a:cubicBezTo>
                  <a:cubicBezTo>
                    <a:pt x="279" y="512"/>
                    <a:pt x="279" y="512"/>
                    <a:pt x="279" y="513"/>
                  </a:cubicBezTo>
                  <a:cubicBezTo>
                    <a:pt x="273" y="519"/>
                    <a:pt x="268" y="525"/>
                    <a:pt x="261" y="531"/>
                  </a:cubicBezTo>
                  <a:cubicBezTo>
                    <a:pt x="260" y="532"/>
                    <a:pt x="260" y="532"/>
                    <a:pt x="260" y="532"/>
                  </a:cubicBezTo>
                  <a:cubicBezTo>
                    <a:pt x="267" y="526"/>
                    <a:pt x="273" y="520"/>
                    <a:pt x="278" y="513"/>
                  </a:cubicBezTo>
                  <a:cubicBezTo>
                    <a:pt x="278" y="513"/>
                    <a:pt x="279" y="512"/>
                    <a:pt x="279" y="512"/>
                  </a:cubicBezTo>
                  <a:cubicBezTo>
                    <a:pt x="297" y="490"/>
                    <a:pt x="310" y="463"/>
                    <a:pt x="318" y="434"/>
                  </a:cubicBezTo>
                  <a:cubicBezTo>
                    <a:pt x="318" y="433"/>
                    <a:pt x="318" y="433"/>
                    <a:pt x="318" y="432"/>
                  </a:cubicBezTo>
                  <a:cubicBezTo>
                    <a:pt x="326" y="402"/>
                    <a:pt x="328" y="369"/>
                    <a:pt x="323" y="333"/>
                  </a:cubicBezTo>
                  <a:cubicBezTo>
                    <a:pt x="323" y="333"/>
                    <a:pt x="323" y="333"/>
                    <a:pt x="323" y="332"/>
                  </a:cubicBezTo>
                  <a:cubicBezTo>
                    <a:pt x="323" y="332"/>
                    <a:pt x="323" y="332"/>
                    <a:pt x="323" y="332"/>
                  </a:cubicBezTo>
                  <a:cubicBezTo>
                    <a:pt x="318" y="296"/>
                    <a:pt x="307" y="261"/>
                    <a:pt x="292" y="227"/>
                  </a:cubicBezTo>
                  <a:cubicBezTo>
                    <a:pt x="291" y="227"/>
                    <a:pt x="291" y="226"/>
                    <a:pt x="291" y="226"/>
                  </a:cubicBezTo>
                  <a:cubicBezTo>
                    <a:pt x="275" y="192"/>
                    <a:pt x="254" y="161"/>
                    <a:pt x="230" y="133"/>
                  </a:cubicBezTo>
                  <a:cubicBezTo>
                    <a:pt x="230" y="132"/>
                    <a:pt x="229" y="132"/>
                    <a:pt x="229" y="131"/>
                  </a:cubicBezTo>
                  <a:cubicBezTo>
                    <a:pt x="204" y="103"/>
                    <a:pt x="176" y="78"/>
                    <a:pt x="146" y="58"/>
                  </a:cubicBezTo>
                  <a:cubicBezTo>
                    <a:pt x="145" y="57"/>
                    <a:pt x="145" y="57"/>
                    <a:pt x="144" y="57"/>
                  </a:cubicBezTo>
                  <a:cubicBezTo>
                    <a:pt x="114" y="36"/>
                    <a:pt x="81" y="20"/>
                    <a:pt x="47" y="10"/>
                  </a:cubicBezTo>
                  <a:cubicBezTo>
                    <a:pt x="46" y="10"/>
                    <a:pt x="46" y="10"/>
                    <a:pt x="45" y="9"/>
                  </a:cubicBezTo>
                  <a:cubicBezTo>
                    <a:pt x="30" y="5"/>
                    <a:pt x="15" y="2"/>
                    <a:pt x="0" y="0"/>
                  </a:cubicBezTo>
                  <a:cubicBezTo>
                    <a:pt x="15" y="2"/>
                    <a:pt x="30" y="5"/>
                    <a:pt x="45" y="9"/>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4" name="Freeform 74">
              <a:extLst>
                <a:ext uri="{FF2B5EF4-FFF2-40B4-BE49-F238E27FC236}">
                  <a16:creationId xmlns:a16="http://schemas.microsoft.com/office/drawing/2014/main" id="{23287071-3BCD-4EC4-9266-78CA90CD67A6}"/>
                </a:ext>
              </a:extLst>
            </p:cNvPr>
            <p:cNvSpPr>
              <a:spLocks/>
            </p:cNvSpPr>
            <p:nvPr/>
          </p:nvSpPr>
          <p:spPr bwMode="auto">
            <a:xfrm>
              <a:off x="5363504" y="3014609"/>
              <a:ext cx="443327" cy="1056187"/>
            </a:xfrm>
            <a:custGeom>
              <a:avLst/>
              <a:gdLst>
                <a:gd name="T0" fmla="*/ 13602 w 247"/>
                <a:gd name="T1" fmla="*/ 7496 h 589"/>
                <a:gd name="T2" fmla="*/ 13971 w 247"/>
                <a:gd name="T3" fmla="*/ 7496 h 589"/>
                <a:gd name="T4" fmla="*/ 43313 w 247"/>
                <a:gd name="T5" fmla="*/ 33653 h 589"/>
                <a:gd name="T6" fmla="*/ 43817 w 247"/>
                <a:gd name="T7" fmla="*/ 33993 h 589"/>
                <a:gd name="T8" fmla="*/ 69380 w 247"/>
                <a:gd name="T9" fmla="*/ 69559 h 589"/>
                <a:gd name="T10" fmla="*/ 69905 w 247"/>
                <a:gd name="T11" fmla="*/ 70452 h 589"/>
                <a:gd name="T12" fmla="*/ 88756 w 247"/>
                <a:gd name="T13" fmla="*/ 112260 h 589"/>
                <a:gd name="T14" fmla="*/ 89260 w 247"/>
                <a:gd name="T15" fmla="*/ 113129 h 589"/>
                <a:gd name="T16" fmla="*/ 99909 w 247"/>
                <a:gd name="T17" fmla="*/ 156989 h 589"/>
                <a:gd name="T18" fmla="*/ 99909 w 247"/>
                <a:gd name="T19" fmla="*/ 157358 h 589"/>
                <a:gd name="T20" fmla="*/ 99909 w 247"/>
                <a:gd name="T21" fmla="*/ 157703 h 589"/>
                <a:gd name="T22" fmla="*/ 100507 w 247"/>
                <a:gd name="T23" fmla="*/ 196717 h 589"/>
                <a:gd name="T24" fmla="*/ 99909 w 247"/>
                <a:gd name="T25" fmla="*/ 197470 h 589"/>
                <a:gd name="T26" fmla="*/ 89997 w 247"/>
                <a:gd name="T27" fmla="*/ 225680 h 589"/>
                <a:gd name="T28" fmla="*/ 89629 w 247"/>
                <a:gd name="T29" fmla="*/ 226261 h 589"/>
                <a:gd name="T30" fmla="*/ 72723 w 247"/>
                <a:gd name="T31" fmla="*/ 241330 h 589"/>
                <a:gd name="T32" fmla="*/ 72355 w 247"/>
                <a:gd name="T33" fmla="*/ 241330 h 589"/>
                <a:gd name="T34" fmla="*/ 89260 w 247"/>
                <a:gd name="T35" fmla="*/ 226261 h 589"/>
                <a:gd name="T36" fmla="*/ 89629 w 247"/>
                <a:gd name="T37" fmla="*/ 226261 h 589"/>
                <a:gd name="T38" fmla="*/ 99597 w 247"/>
                <a:gd name="T39" fmla="*/ 197470 h 589"/>
                <a:gd name="T40" fmla="*/ 99597 w 247"/>
                <a:gd name="T41" fmla="*/ 197085 h 589"/>
                <a:gd name="T42" fmla="*/ 99597 w 247"/>
                <a:gd name="T43" fmla="*/ 157703 h 589"/>
                <a:gd name="T44" fmla="*/ 99597 w 247"/>
                <a:gd name="T45" fmla="*/ 157358 h 589"/>
                <a:gd name="T46" fmla="*/ 99597 w 247"/>
                <a:gd name="T47" fmla="*/ 157358 h 589"/>
                <a:gd name="T48" fmla="*/ 88756 w 247"/>
                <a:gd name="T49" fmla="*/ 113129 h 589"/>
                <a:gd name="T50" fmla="*/ 88371 w 247"/>
                <a:gd name="T51" fmla="*/ 112260 h 589"/>
                <a:gd name="T52" fmla="*/ 69380 w 247"/>
                <a:gd name="T53" fmla="*/ 70452 h 589"/>
                <a:gd name="T54" fmla="*/ 69007 w 247"/>
                <a:gd name="T55" fmla="*/ 70084 h 589"/>
                <a:gd name="T56" fmla="*/ 43313 w 247"/>
                <a:gd name="T57" fmla="*/ 33993 h 589"/>
                <a:gd name="T58" fmla="*/ 42994 w 247"/>
                <a:gd name="T59" fmla="*/ 33653 h 589"/>
                <a:gd name="T60" fmla="*/ 13971 w 247"/>
                <a:gd name="T61" fmla="*/ 7496 h 589"/>
                <a:gd name="T62" fmla="*/ 13311 w 247"/>
                <a:gd name="T63" fmla="*/ 7496 h 589"/>
                <a:gd name="T64" fmla="*/ 0 w 247"/>
                <a:gd name="T65" fmla="*/ 0 h 589"/>
                <a:gd name="T66" fmla="*/ 13602 w 247"/>
                <a:gd name="T67" fmla="*/ 7496 h 5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7" h="589">
                  <a:moveTo>
                    <a:pt x="33" y="18"/>
                  </a:moveTo>
                  <a:cubicBezTo>
                    <a:pt x="33" y="18"/>
                    <a:pt x="33" y="18"/>
                    <a:pt x="34" y="18"/>
                  </a:cubicBezTo>
                  <a:cubicBezTo>
                    <a:pt x="58" y="35"/>
                    <a:pt x="82" y="56"/>
                    <a:pt x="105" y="82"/>
                  </a:cubicBezTo>
                  <a:cubicBezTo>
                    <a:pt x="105" y="82"/>
                    <a:pt x="106" y="83"/>
                    <a:pt x="106" y="83"/>
                  </a:cubicBezTo>
                  <a:cubicBezTo>
                    <a:pt x="128" y="109"/>
                    <a:pt x="149" y="138"/>
                    <a:pt x="168" y="170"/>
                  </a:cubicBezTo>
                  <a:cubicBezTo>
                    <a:pt x="168" y="171"/>
                    <a:pt x="168" y="171"/>
                    <a:pt x="169" y="172"/>
                  </a:cubicBezTo>
                  <a:cubicBezTo>
                    <a:pt x="187" y="204"/>
                    <a:pt x="203" y="238"/>
                    <a:pt x="215" y="274"/>
                  </a:cubicBezTo>
                  <a:cubicBezTo>
                    <a:pt x="216" y="274"/>
                    <a:pt x="216" y="275"/>
                    <a:pt x="216" y="276"/>
                  </a:cubicBezTo>
                  <a:cubicBezTo>
                    <a:pt x="228" y="311"/>
                    <a:pt x="237" y="347"/>
                    <a:pt x="242" y="383"/>
                  </a:cubicBezTo>
                  <a:cubicBezTo>
                    <a:pt x="242" y="383"/>
                    <a:pt x="242" y="384"/>
                    <a:pt x="242" y="384"/>
                  </a:cubicBezTo>
                  <a:cubicBezTo>
                    <a:pt x="242" y="384"/>
                    <a:pt x="242" y="384"/>
                    <a:pt x="242" y="385"/>
                  </a:cubicBezTo>
                  <a:cubicBezTo>
                    <a:pt x="247" y="421"/>
                    <a:pt x="247" y="453"/>
                    <a:pt x="243" y="480"/>
                  </a:cubicBezTo>
                  <a:cubicBezTo>
                    <a:pt x="242" y="481"/>
                    <a:pt x="242" y="481"/>
                    <a:pt x="242" y="482"/>
                  </a:cubicBezTo>
                  <a:cubicBezTo>
                    <a:pt x="238" y="509"/>
                    <a:pt x="230" y="533"/>
                    <a:pt x="218" y="551"/>
                  </a:cubicBezTo>
                  <a:cubicBezTo>
                    <a:pt x="218" y="551"/>
                    <a:pt x="217" y="552"/>
                    <a:pt x="217" y="552"/>
                  </a:cubicBezTo>
                  <a:cubicBezTo>
                    <a:pt x="206" y="569"/>
                    <a:pt x="193" y="581"/>
                    <a:pt x="176" y="589"/>
                  </a:cubicBezTo>
                  <a:cubicBezTo>
                    <a:pt x="175" y="589"/>
                    <a:pt x="175" y="589"/>
                    <a:pt x="175" y="589"/>
                  </a:cubicBezTo>
                  <a:cubicBezTo>
                    <a:pt x="192" y="582"/>
                    <a:pt x="205" y="569"/>
                    <a:pt x="216" y="552"/>
                  </a:cubicBezTo>
                  <a:cubicBezTo>
                    <a:pt x="216" y="552"/>
                    <a:pt x="217" y="552"/>
                    <a:pt x="217" y="552"/>
                  </a:cubicBezTo>
                  <a:cubicBezTo>
                    <a:pt x="228" y="533"/>
                    <a:pt x="237" y="510"/>
                    <a:pt x="241" y="482"/>
                  </a:cubicBezTo>
                  <a:cubicBezTo>
                    <a:pt x="241" y="482"/>
                    <a:pt x="241" y="481"/>
                    <a:pt x="241" y="481"/>
                  </a:cubicBezTo>
                  <a:cubicBezTo>
                    <a:pt x="245" y="453"/>
                    <a:pt x="246" y="421"/>
                    <a:pt x="241" y="385"/>
                  </a:cubicBezTo>
                  <a:cubicBezTo>
                    <a:pt x="241" y="385"/>
                    <a:pt x="241" y="385"/>
                    <a:pt x="241" y="384"/>
                  </a:cubicBezTo>
                  <a:cubicBezTo>
                    <a:pt x="241" y="384"/>
                    <a:pt x="241" y="384"/>
                    <a:pt x="241" y="384"/>
                  </a:cubicBezTo>
                  <a:cubicBezTo>
                    <a:pt x="236" y="348"/>
                    <a:pt x="227" y="312"/>
                    <a:pt x="215" y="276"/>
                  </a:cubicBezTo>
                  <a:cubicBezTo>
                    <a:pt x="215" y="276"/>
                    <a:pt x="214" y="275"/>
                    <a:pt x="214" y="274"/>
                  </a:cubicBezTo>
                  <a:cubicBezTo>
                    <a:pt x="202" y="239"/>
                    <a:pt x="186" y="204"/>
                    <a:pt x="168" y="172"/>
                  </a:cubicBezTo>
                  <a:cubicBezTo>
                    <a:pt x="167" y="172"/>
                    <a:pt x="167" y="171"/>
                    <a:pt x="167" y="171"/>
                  </a:cubicBezTo>
                  <a:cubicBezTo>
                    <a:pt x="148" y="139"/>
                    <a:pt x="128" y="109"/>
                    <a:pt x="105" y="83"/>
                  </a:cubicBezTo>
                  <a:cubicBezTo>
                    <a:pt x="105" y="83"/>
                    <a:pt x="105" y="82"/>
                    <a:pt x="104" y="82"/>
                  </a:cubicBezTo>
                  <a:cubicBezTo>
                    <a:pt x="82" y="56"/>
                    <a:pt x="58" y="35"/>
                    <a:pt x="34" y="18"/>
                  </a:cubicBezTo>
                  <a:cubicBezTo>
                    <a:pt x="33" y="18"/>
                    <a:pt x="33" y="18"/>
                    <a:pt x="32" y="18"/>
                  </a:cubicBezTo>
                  <a:cubicBezTo>
                    <a:pt x="22" y="11"/>
                    <a:pt x="11" y="5"/>
                    <a:pt x="0" y="0"/>
                  </a:cubicBezTo>
                  <a:cubicBezTo>
                    <a:pt x="11" y="5"/>
                    <a:pt x="22" y="11"/>
                    <a:pt x="33" y="18"/>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Freeform 75">
              <a:extLst>
                <a:ext uri="{FF2B5EF4-FFF2-40B4-BE49-F238E27FC236}">
                  <a16:creationId xmlns:a16="http://schemas.microsoft.com/office/drawing/2014/main" id="{D1FBD3D6-CB8A-4B1D-810D-A0E2A4F6D79D}"/>
                </a:ext>
              </a:extLst>
            </p:cNvPr>
            <p:cNvSpPr>
              <a:spLocks/>
            </p:cNvSpPr>
            <p:nvPr/>
          </p:nvSpPr>
          <p:spPr bwMode="auto">
            <a:xfrm>
              <a:off x="5363504" y="3014609"/>
              <a:ext cx="247474" cy="1095671"/>
            </a:xfrm>
            <a:custGeom>
              <a:avLst/>
              <a:gdLst>
                <a:gd name="T0" fmla="*/ 6104 w 138"/>
                <a:gd name="T1" fmla="*/ 9917 h 611"/>
                <a:gd name="T2" fmla="*/ 6629 w 138"/>
                <a:gd name="T3" fmla="*/ 9917 h 611"/>
                <a:gd name="T4" fmla="*/ 20526 w 138"/>
                <a:gd name="T5" fmla="*/ 40912 h 611"/>
                <a:gd name="T6" fmla="*/ 20826 w 138"/>
                <a:gd name="T7" fmla="*/ 41809 h 611"/>
                <a:gd name="T8" fmla="*/ 34065 w 138"/>
                <a:gd name="T9" fmla="*/ 81540 h 611"/>
                <a:gd name="T10" fmla="*/ 34065 w 138"/>
                <a:gd name="T11" fmla="*/ 82449 h 611"/>
                <a:gd name="T12" fmla="*/ 45531 w 138"/>
                <a:gd name="T13" fmla="*/ 127024 h 611"/>
                <a:gd name="T14" fmla="*/ 45531 w 138"/>
                <a:gd name="T15" fmla="*/ 127326 h 611"/>
                <a:gd name="T16" fmla="*/ 53351 w 138"/>
                <a:gd name="T17" fmla="*/ 172511 h 611"/>
                <a:gd name="T18" fmla="*/ 53351 w 138"/>
                <a:gd name="T19" fmla="*/ 173035 h 611"/>
                <a:gd name="T20" fmla="*/ 53351 w 138"/>
                <a:gd name="T21" fmla="*/ 173314 h 611"/>
                <a:gd name="T22" fmla="*/ 56648 w 138"/>
                <a:gd name="T23" fmla="*/ 211514 h 611"/>
                <a:gd name="T24" fmla="*/ 56648 w 138"/>
                <a:gd name="T25" fmla="*/ 211894 h 611"/>
                <a:gd name="T26" fmla="*/ 54588 w 138"/>
                <a:gd name="T27" fmla="*/ 237741 h 611"/>
                <a:gd name="T28" fmla="*/ 54220 w 138"/>
                <a:gd name="T29" fmla="*/ 238060 h 611"/>
                <a:gd name="T30" fmla="*/ 47591 w 138"/>
                <a:gd name="T31" fmla="*/ 249504 h 611"/>
                <a:gd name="T32" fmla="*/ 47591 w 138"/>
                <a:gd name="T33" fmla="*/ 250029 h 611"/>
                <a:gd name="T34" fmla="*/ 46429 w 138"/>
                <a:gd name="T35" fmla="*/ 250402 h 611"/>
                <a:gd name="T36" fmla="*/ 46429 w 138"/>
                <a:gd name="T37" fmla="*/ 250402 h 611"/>
                <a:gd name="T38" fmla="*/ 47301 w 138"/>
                <a:gd name="T39" fmla="*/ 250029 h 611"/>
                <a:gd name="T40" fmla="*/ 47591 w 138"/>
                <a:gd name="T41" fmla="*/ 250029 h 611"/>
                <a:gd name="T42" fmla="*/ 53696 w 138"/>
                <a:gd name="T43" fmla="*/ 238060 h 611"/>
                <a:gd name="T44" fmla="*/ 53696 w 138"/>
                <a:gd name="T45" fmla="*/ 237741 h 611"/>
                <a:gd name="T46" fmla="*/ 55777 w 138"/>
                <a:gd name="T47" fmla="*/ 212201 h 611"/>
                <a:gd name="T48" fmla="*/ 55777 w 138"/>
                <a:gd name="T49" fmla="*/ 211894 h 611"/>
                <a:gd name="T50" fmla="*/ 53036 w 138"/>
                <a:gd name="T51" fmla="*/ 173314 h 611"/>
                <a:gd name="T52" fmla="*/ 52441 w 138"/>
                <a:gd name="T53" fmla="*/ 173035 h 611"/>
                <a:gd name="T54" fmla="*/ 52441 w 138"/>
                <a:gd name="T55" fmla="*/ 173035 h 611"/>
                <a:gd name="T56" fmla="*/ 45153 w 138"/>
                <a:gd name="T57" fmla="*/ 127917 h 611"/>
                <a:gd name="T58" fmla="*/ 44667 w 138"/>
                <a:gd name="T59" fmla="*/ 127024 h 611"/>
                <a:gd name="T60" fmla="*/ 33696 w 138"/>
                <a:gd name="T61" fmla="*/ 82449 h 611"/>
                <a:gd name="T62" fmla="*/ 33696 w 138"/>
                <a:gd name="T63" fmla="*/ 81540 h 611"/>
                <a:gd name="T64" fmla="*/ 20526 w 138"/>
                <a:gd name="T65" fmla="*/ 41809 h 611"/>
                <a:gd name="T66" fmla="*/ 20146 w 138"/>
                <a:gd name="T67" fmla="*/ 41441 h 611"/>
                <a:gd name="T68" fmla="*/ 6104 w 138"/>
                <a:gd name="T69" fmla="*/ 10207 h 611"/>
                <a:gd name="T70" fmla="*/ 6104 w 138"/>
                <a:gd name="T71" fmla="*/ 9917 h 611"/>
                <a:gd name="T72" fmla="*/ 0 w 138"/>
                <a:gd name="T73" fmla="*/ 0 h 611"/>
                <a:gd name="T74" fmla="*/ 0 w 138"/>
                <a:gd name="T75" fmla="*/ 0 h 611"/>
                <a:gd name="T76" fmla="*/ 6104 w 138"/>
                <a:gd name="T77" fmla="*/ 9917 h 6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8" h="611">
                  <a:moveTo>
                    <a:pt x="15" y="24"/>
                  </a:moveTo>
                  <a:cubicBezTo>
                    <a:pt x="15" y="24"/>
                    <a:pt x="15" y="24"/>
                    <a:pt x="16" y="24"/>
                  </a:cubicBezTo>
                  <a:cubicBezTo>
                    <a:pt x="27" y="45"/>
                    <a:pt x="39" y="71"/>
                    <a:pt x="50" y="100"/>
                  </a:cubicBezTo>
                  <a:cubicBezTo>
                    <a:pt x="50" y="101"/>
                    <a:pt x="50" y="101"/>
                    <a:pt x="51" y="102"/>
                  </a:cubicBezTo>
                  <a:cubicBezTo>
                    <a:pt x="62" y="131"/>
                    <a:pt x="73" y="164"/>
                    <a:pt x="83" y="199"/>
                  </a:cubicBezTo>
                  <a:cubicBezTo>
                    <a:pt x="83" y="200"/>
                    <a:pt x="83" y="200"/>
                    <a:pt x="83" y="201"/>
                  </a:cubicBezTo>
                  <a:cubicBezTo>
                    <a:pt x="93" y="236"/>
                    <a:pt x="103" y="273"/>
                    <a:pt x="111" y="310"/>
                  </a:cubicBezTo>
                  <a:cubicBezTo>
                    <a:pt x="111" y="310"/>
                    <a:pt x="111" y="311"/>
                    <a:pt x="111" y="311"/>
                  </a:cubicBezTo>
                  <a:cubicBezTo>
                    <a:pt x="119" y="348"/>
                    <a:pt x="125" y="386"/>
                    <a:pt x="130" y="421"/>
                  </a:cubicBezTo>
                  <a:cubicBezTo>
                    <a:pt x="130" y="421"/>
                    <a:pt x="130" y="422"/>
                    <a:pt x="130" y="422"/>
                  </a:cubicBezTo>
                  <a:cubicBezTo>
                    <a:pt x="130" y="422"/>
                    <a:pt x="130" y="423"/>
                    <a:pt x="130" y="423"/>
                  </a:cubicBezTo>
                  <a:cubicBezTo>
                    <a:pt x="135" y="459"/>
                    <a:pt x="137" y="490"/>
                    <a:pt x="138" y="516"/>
                  </a:cubicBezTo>
                  <a:cubicBezTo>
                    <a:pt x="138" y="517"/>
                    <a:pt x="138" y="517"/>
                    <a:pt x="138" y="517"/>
                  </a:cubicBezTo>
                  <a:cubicBezTo>
                    <a:pt x="138" y="544"/>
                    <a:pt x="136" y="565"/>
                    <a:pt x="133" y="580"/>
                  </a:cubicBezTo>
                  <a:cubicBezTo>
                    <a:pt x="133" y="580"/>
                    <a:pt x="132" y="581"/>
                    <a:pt x="132" y="581"/>
                  </a:cubicBezTo>
                  <a:cubicBezTo>
                    <a:pt x="129" y="596"/>
                    <a:pt x="123" y="606"/>
                    <a:pt x="116" y="609"/>
                  </a:cubicBezTo>
                  <a:cubicBezTo>
                    <a:pt x="116" y="609"/>
                    <a:pt x="116" y="610"/>
                    <a:pt x="116" y="610"/>
                  </a:cubicBezTo>
                  <a:cubicBezTo>
                    <a:pt x="115" y="610"/>
                    <a:pt x="114" y="610"/>
                    <a:pt x="113" y="611"/>
                  </a:cubicBezTo>
                  <a:cubicBezTo>
                    <a:pt x="113" y="611"/>
                    <a:pt x="113" y="611"/>
                    <a:pt x="113" y="611"/>
                  </a:cubicBezTo>
                  <a:cubicBezTo>
                    <a:pt x="114" y="610"/>
                    <a:pt x="114" y="610"/>
                    <a:pt x="115" y="610"/>
                  </a:cubicBezTo>
                  <a:cubicBezTo>
                    <a:pt x="115" y="610"/>
                    <a:pt x="115" y="610"/>
                    <a:pt x="116" y="610"/>
                  </a:cubicBezTo>
                  <a:cubicBezTo>
                    <a:pt x="122" y="606"/>
                    <a:pt x="128" y="596"/>
                    <a:pt x="131" y="581"/>
                  </a:cubicBezTo>
                  <a:cubicBezTo>
                    <a:pt x="131" y="581"/>
                    <a:pt x="131" y="581"/>
                    <a:pt x="131" y="580"/>
                  </a:cubicBezTo>
                  <a:cubicBezTo>
                    <a:pt x="135" y="565"/>
                    <a:pt x="136" y="544"/>
                    <a:pt x="136" y="518"/>
                  </a:cubicBezTo>
                  <a:cubicBezTo>
                    <a:pt x="136" y="517"/>
                    <a:pt x="136" y="517"/>
                    <a:pt x="136" y="517"/>
                  </a:cubicBezTo>
                  <a:cubicBezTo>
                    <a:pt x="136" y="490"/>
                    <a:pt x="133" y="459"/>
                    <a:pt x="129" y="423"/>
                  </a:cubicBezTo>
                  <a:cubicBezTo>
                    <a:pt x="129" y="423"/>
                    <a:pt x="129" y="423"/>
                    <a:pt x="128" y="422"/>
                  </a:cubicBezTo>
                  <a:cubicBezTo>
                    <a:pt x="128" y="422"/>
                    <a:pt x="128" y="422"/>
                    <a:pt x="128" y="422"/>
                  </a:cubicBezTo>
                  <a:cubicBezTo>
                    <a:pt x="124" y="386"/>
                    <a:pt x="117" y="349"/>
                    <a:pt x="110" y="312"/>
                  </a:cubicBezTo>
                  <a:cubicBezTo>
                    <a:pt x="109" y="311"/>
                    <a:pt x="109" y="310"/>
                    <a:pt x="109" y="310"/>
                  </a:cubicBezTo>
                  <a:cubicBezTo>
                    <a:pt x="101" y="273"/>
                    <a:pt x="92" y="236"/>
                    <a:pt x="82" y="201"/>
                  </a:cubicBezTo>
                  <a:cubicBezTo>
                    <a:pt x="82" y="201"/>
                    <a:pt x="82" y="200"/>
                    <a:pt x="82" y="199"/>
                  </a:cubicBezTo>
                  <a:cubicBezTo>
                    <a:pt x="72" y="165"/>
                    <a:pt x="61" y="132"/>
                    <a:pt x="50" y="102"/>
                  </a:cubicBezTo>
                  <a:cubicBezTo>
                    <a:pt x="50" y="102"/>
                    <a:pt x="49" y="101"/>
                    <a:pt x="49" y="101"/>
                  </a:cubicBezTo>
                  <a:cubicBezTo>
                    <a:pt x="38" y="71"/>
                    <a:pt x="27" y="45"/>
                    <a:pt x="15" y="25"/>
                  </a:cubicBezTo>
                  <a:cubicBezTo>
                    <a:pt x="15" y="24"/>
                    <a:pt x="15" y="24"/>
                    <a:pt x="15" y="24"/>
                  </a:cubicBezTo>
                  <a:cubicBezTo>
                    <a:pt x="10" y="15"/>
                    <a:pt x="5" y="7"/>
                    <a:pt x="0" y="0"/>
                  </a:cubicBezTo>
                  <a:cubicBezTo>
                    <a:pt x="0" y="0"/>
                    <a:pt x="0" y="0"/>
                    <a:pt x="0" y="0"/>
                  </a:cubicBezTo>
                  <a:cubicBezTo>
                    <a:pt x="5" y="7"/>
                    <a:pt x="10" y="15"/>
                    <a:pt x="15" y="24"/>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6" name="Freeform 76">
              <a:extLst>
                <a:ext uri="{FF2B5EF4-FFF2-40B4-BE49-F238E27FC236}">
                  <a16:creationId xmlns:a16="http://schemas.microsoft.com/office/drawing/2014/main" id="{83DF8F81-A60D-4D58-9579-E8A6024B56DB}"/>
                </a:ext>
              </a:extLst>
            </p:cNvPr>
            <p:cNvSpPr>
              <a:spLocks/>
            </p:cNvSpPr>
            <p:nvPr/>
          </p:nvSpPr>
          <p:spPr bwMode="auto">
            <a:xfrm>
              <a:off x="5333139" y="3014609"/>
              <a:ext cx="129051" cy="1110098"/>
            </a:xfrm>
            <a:custGeom>
              <a:avLst/>
              <a:gdLst>
                <a:gd name="T0" fmla="*/ 4845 w 72"/>
                <a:gd name="T1" fmla="*/ 10581 h 619"/>
                <a:gd name="T2" fmla="*/ 4477 w 72"/>
                <a:gd name="T3" fmla="*/ 11106 h 619"/>
                <a:gd name="T4" fmla="*/ 1237 w 72"/>
                <a:gd name="T5" fmla="*/ 45124 h 619"/>
                <a:gd name="T6" fmla="*/ 1237 w 72"/>
                <a:gd name="T7" fmla="*/ 45497 h 619"/>
                <a:gd name="T8" fmla="*/ 368 w 72"/>
                <a:gd name="T9" fmla="*/ 87314 h 619"/>
                <a:gd name="T10" fmla="*/ 368 w 72"/>
                <a:gd name="T11" fmla="*/ 88195 h 619"/>
                <a:gd name="T12" fmla="*/ 2420 w 72"/>
                <a:gd name="T13" fmla="*/ 133994 h 619"/>
                <a:gd name="T14" fmla="*/ 2420 w 72"/>
                <a:gd name="T15" fmla="*/ 134865 h 619"/>
                <a:gd name="T16" fmla="*/ 6897 w 72"/>
                <a:gd name="T17" fmla="*/ 180362 h 619"/>
                <a:gd name="T18" fmla="*/ 6897 w 72"/>
                <a:gd name="T19" fmla="*/ 180362 h 619"/>
                <a:gd name="T20" fmla="*/ 6897 w 72"/>
                <a:gd name="T21" fmla="*/ 181243 h 619"/>
                <a:gd name="T22" fmla="*/ 13151 w 72"/>
                <a:gd name="T23" fmla="*/ 218887 h 619"/>
                <a:gd name="T24" fmla="*/ 13491 w 72"/>
                <a:gd name="T25" fmla="*/ 219390 h 619"/>
                <a:gd name="T26" fmla="*/ 20754 w 72"/>
                <a:gd name="T27" fmla="*/ 243566 h 619"/>
                <a:gd name="T28" fmla="*/ 20754 w 72"/>
                <a:gd name="T29" fmla="*/ 243878 h 619"/>
                <a:gd name="T30" fmla="*/ 28248 w 72"/>
                <a:gd name="T31" fmla="*/ 253802 h 619"/>
                <a:gd name="T32" fmla="*/ 28248 w 72"/>
                <a:gd name="T33" fmla="*/ 253802 h 619"/>
                <a:gd name="T34" fmla="*/ 29429 w 72"/>
                <a:gd name="T35" fmla="*/ 253802 h 619"/>
                <a:gd name="T36" fmla="*/ 29117 w 72"/>
                <a:gd name="T37" fmla="*/ 253802 h 619"/>
                <a:gd name="T38" fmla="*/ 27880 w 72"/>
                <a:gd name="T39" fmla="*/ 253802 h 619"/>
                <a:gd name="T40" fmla="*/ 27880 w 72"/>
                <a:gd name="T41" fmla="*/ 253802 h 619"/>
                <a:gd name="T42" fmla="*/ 20114 w 72"/>
                <a:gd name="T43" fmla="*/ 243878 h 619"/>
                <a:gd name="T44" fmla="*/ 20114 w 72"/>
                <a:gd name="T45" fmla="*/ 243566 h 619"/>
                <a:gd name="T46" fmla="*/ 12623 w 72"/>
                <a:gd name="T47" fmla="*/ 219390 h 619"/>
                <a:gd name="T48" fmla="*/ 12623 w 72"/>
                <a:gd name="T49" fmla="*/ 218887 h 619"/>
                <a:gd name="T50" fmla="*/ 6094 w 72"/>
                <a:gd name="T51" fmla="*/ 181243 h 619"/>
                <a:gd name="T52" fmla="*/ 6094 w 72"/>
                <a:gd name="T53" fmla="*/ 180362 h 619"/>
                <a:gd name="T54" fmla="*/ 6094 w 72"/>
                <a:gd name="T55" fmla="*/ 180362 h 619"/>
                <a:gd name="T56" fmla="*/ 1556 w 72"/>
                <a:gd name="T57" fmla="*/ 134865 h 619"/>
                <a:gd name="T58" fmla="*/ 1556 w 72"/>
                <a:gd name="T59" fmla="*/ 133994 h 619"/>
                <a:gd name="T60" fmla="*/ 0 w 72"/>
                <a:gd name="T61" fmla="*/ 88195 h 619"/>
                <a:gd name="T62" fmla="*/ 0 w 72"/>
                <a:gd name="T63" fmla="*/ 87314 h 619"/>
                <a:gd name="T64" fmla="*/ 869 w 72"/>
                <a:gd name="T65" fmla="*/ 45497 h 619"/>
                <a:gd name="T66" fmla="*/ 869 w 72"/>
                <a:gd name="T67" fmla="*/ 45124 h 619"/>
                <a:gd name="T68" fmla="*/ 4477 w 72"/>
                <a:gd name="T69" fmla="*/ 11106 h 619"/>
                <a:gd name="T70" fmla="*/ 4477 w 72"/>
                <a:gd name="T71" fmla="*/ 10581 h 619"/>
                <a:gd name="T72" fmla="*/ 6897 w 72"/>
                <a:gd name="T73" fmla="*/ 0 h 619"/>
                <a:gd name="T74" fmla="*/ 4845 w 72"/>
                <a:gd name="T75" fmla="*/ 10581 h 61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2" h="619">
                  <a:moveTo>
                    <a:pt x="12" y="26"/>
                  </a:moveTo>
                  <a:cubicBezTo>
                    <a:pt x="12" y="27"/>
                    <a:pt x="11" y="27"/>
                    <a:pt x="11" y="27"/>
                  </a:cubicBezTo>
                  <a:cubicBezTo>
                    <a:pt x="8" y="50"/>
                    <a:pt x="5" y="78"/>
                    <a:pt x="3" y="110"/>
                  </a:cubicBezTo>
                  <a:cubicBezTo>
                    <a:pt x="3" y="110"/>
                    <a:pt x="3" y="110"/>
                    <a:pt x="3" y="111"/>
                  </a:cubicBezTo>
                  <a:cubicBezTo>
                    <a:pt x="1" y="142"/>
                    <a:pt x="1" y="177"/>
                    <a:pt x="1" y="213"/>
                  </a:cubicBezTo>
                  <a:cubicBezTo>
                    <a:pt x="1" y="214"/>
                    <a:pt x="1" y="214"/>
                    <a:pt x="1" y="215"/>
                  </a:cubicBezTo>
                  <a:cubicBezTo>
                    <a:pt x="2" y="251"/>
                    <a:pt x="3" y="289"/>
                    <a:pt x="6" y="327"/>
                  </a:cubicBezTo>
                  <a:cubicBezTo>
                    <a:pt x="6" y="327"/>
                    <a:pt x="6" y="328"/>
                    <a:pt x="6" y="329"/>
                  </a:cubicBezTo>
                  <a:cubicBezTo>
                    <a:pt x="8" y="366"/>
                    <a:pt x="12" y="404"/>
                    <a:pt x="17" y="440"/>
                  </a:cubicBezTo>
                  <a:cubicBezTo>
                    <a:pt x="17" y="440"/>
                    <a:pt x="17" y="440"/>
                    <a:pt x="17" y="440"/>
                  </a:cubicBezTo>
                  <a:cubicBezTo>
                    <a:pt x="17" y="441"/>
                    <a:pt x="17" y="441"/>
                    <a:pt x="17" y="442"/>
                  </a:cubicBezTo>
                  <a:cubicBezTo>
                    <a:pt x="21" y="477"/>
                    <a:pt x="27" y="508"/>
                    <a:pt x="32" y="534"/>
                  </a:cubicBezTo>
                  <a:cubicBezTo>
                    <a:pt x="33" y="534"/>
                    <a:pt x="33" y="534"/>
                    <a:pt x="33" y="535"/>
                  </a:cubicBezTo>
                  <a:cubicBezTo>
                    <a:pt x="38" y="560"/>
                    <a:pt x="44" y="580"/>
                    <a:pt x="51" y="594"/>
                  </a:cubicBezTo>
                  <a:cubicBezTo>
                    <a:pt x="51" y="594"/>
                    <a:pt x="51" y="595"/>
                    <a:pt x="51" y="595"/>
                  </a:cubicBezTo>
                  <a:cubicBezTo>
                    <a:pt x="57" y="609"/>
                    <a:pt x="63" y="617"/>
                    <a:pt x="69" y="619"/>
                  </a:cubicBezTo>
                  <a:cubicBezTo>
                    <a:pt x="69" y="619"/>
                    <a:pt x="69" y="619"/>
                    <a:pt x="69" y="619"/>
                  </a:cubicBezTo>
                  <a:cubicBezTo>
                    <a:pt x="70" y="619"/>
                    <a:pt x="71" y="619"/>
                    <a:pt x="72" y="619"/>
                  </a:cubicBezTo>
                  <a:cubicBezTo>
                    <a:pt x="71" y="619"/>
                    <a:pt x="71" y="619"/>
                    <a:pt x="71" y="619"/>
                  </a:cubicBezTo>
                  <a:cubicBezTo>
                    <a:pt x="70" y="619"/>
                    <a:pt x="69" y="619"/>
                    <a:pt x="68" y="619"/>
                  </a:cubicBezTo>
                  <a:cubicBezTo>
                    <a:pt x="68" y="619"/>
                    <a:pt x="68" y="619"/>
                    <a:pt x="68" y="619"/>
                  </a:cubicBezTo>
                  <a:cubicBezTo>
                    <a:pt x="62" y="617"/>
                    <a:pt x="56" y="609"/>
                    <a:pt x="49" y="595"/>
                  </a:cubicBezTo>
                  <a:cubicBezTo>
                    <a:pt x="49" y="595"/>
                    <a:pt x="49" y="595"/>
                    <a:pt x="49" y="594"/>
                  </a:cubicBezTo>
                  <a:cubicBezTo>
                    <a:pt x="43" y="580"/>
                    <a:pt x="37" y="560"/>
                    <a:pt x="31" y="535"/>
                  </a:cubicBezTo>
                  <a:cubicBezTo>
                    <a:pt x="31" y="534"/>
                    <a:pt x="31" y="534"/>
                    <a:pt x="31" y="534"/>
                  </a:cubicBezTo>
                  <a:cubicBezTo>
                    <a:pt x="25" y="508"/>
                    <a:pt x="20" y="477"/>
                    <a:pt x="15" y="442"/>
                  </a:cubicBezTo>
                  <a:cubicBezTo>
                    <a:pt x="15" y="441"/>
                    <a:pt x="15" y="441"/>
                    <a:pt x="15" y="440"/>
                  </a:cubicBezTo>
                  <a:cubicBezTo>
                    <a:pt x="15" y="440"/>
                    <a:pt x="15" y="440"/>
                    <a:pt x="15" y="440"/>
                  </a:cubicBezTo>
                  <a:cubicBezTo>
                    <a:pt x="10" y="404"/>
                    <a:pt x="7" y="366"/>
                    <a:pt x="4" y="329"/>
                  </a:cubicBezTo>
                  <a:cubicBezTo>
                    <a:pt x="4" y="328"/>
                    <a:pt x="4" y="328"/>
                    <a:pt x="4" y="327"/>
                  </a:cubicBezTo>
                  <a:cubicBezTo>
                    <a:pt x="2" y="289"/>
                    <a:pt x="0" y="251"/>
                    <a:pt x="0" y="215"/>
                  </a:cubicBezTo>
                  <a:cubicBezTo>
                    <a:pt x="0" y="214"/>
                    <a:pt x="0" y="214"/>
                    <a:pt x="0" y="213"/>
                  </a:cubicBezTo>
                  <a:cubicBezTo>
                    <a:pt x="0" y="177"/>
                    <a:pt x="0" y="142"/>
                    <a:pt x="2" y="111"/>
                  </a:cubicBezTo>
                  <a:cubicBezTo>
                    <a:pt x="2" y="111"/>
                    <a:pt x="2" y="110"/>
                    <a:pt x="2" y="110"/>
                  </a:cubicBezTo>
                  <a:cubicBezTo>
                    <a:pt x="4" y="78"/>
                    <a:pt x="7" y="50"/>
                    <a:pt x="11" y="27"/>
                  </a:cubicBezTo>
                  <a:cubicBezTo>
                    <a:pt x="11" y="27"/>
                    <a:pt x="11" y="27"/>
                    <a:pt x="11" y="26"/>
                  </a:cubicBezTo>
                  <a:cubicBezTo>
                    <a:pt x="13" y="17"/>
                    <a:pt x="15" y="8"/>
                    <a:pt x="17" y="0"/>
                  </a:cubicBezTo>
                  <a:cubicBezTo>
                    <a:pt x="15" y="8"/>
                    <a:pt x="13" y="17"/>
                    <a:pt x="12" y="26"/>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Freeform 77">
              <a:extLst>
                <a:ext uri="{FF2B5EF4-FFF2-40B4-BE49-F238E27FC236}">
                  <a16:creationId xmlns:a16="http://schemas.microsoft.com/office/drawing/2014/main" id="{0109B27D-6A0D-41BC-8C2E-A1148DABCC0E}"/>
                </a:ext>
              </a:extLst>
            </p:cNvPr>
            <p:cNvSpPr>
              <a:spLocks/>
            </p:cNvSpPr>
            <p:nvPr/>
          </p:nvSpPr>
          <p:spPr bwMode="auto">
            <a:xfrm>
              <a:off x="5126658" y="3014609"/>
              <a:ext cx="236846" cy="1102505"/>
            </a:xfrm>
            <a:custGeom>
              <a:avLst/>
              <a:gdLst>
                <a:gd name="T0" fmla="*/ 44108 w 132"/>
                <a:gd name="T1" fmla="*/ 10568 h 615"/>
                <a:gd name="T2" fmla="*/ 43760 w 132"/>
                <a:gd name="T3" fmla="*/ 11092 h 615"/>
                <a:gd name="T4" fmla="*/ 23532 w 132"/>
                <a:gd name="T5" fmla="*/ 43813 h 615"/>
                <a:gd name="T6" fmla="*/ 23532 w 132"/>
                <a:gd name="T7" fmla="*/ 44153 h 615"/>
                <a:gd name="T8" fmla="*/ 9083 w 132"/>
                <a:gd name="T9" fmla="*/ 85385 h 615"/>
                <a:gd name="T10" fmla="*/ 8705 w 132"/>
                <a:gd name="T11" fmla="*/ 86284 h 615"/>
                <a:gd name="T12" fmla="*/ 1558 w 132"/>
                <a:gd name="T13" fmla="*/ 131617 h 615"/>
                <a:gd name="T14" fmla="*/ 1558 w 132"/>
                <a:gd name="T15" fmla="*/ 132120 h 615"/>
                <a:gd name="T16" fmla="*/ 2971 w 132"/>
                <a:gd name="T17" fmla="*/ 177550 h 615"/>
                <a:gd name="T18" fmla="*/ 2971 w 132"/>
                <a:gd name="T19" fmla="*/ 177890 h 615"/>
                <a:gd name="T20" fmla="*/ 2971 w 132"/>
                <a:gd name="T21" fmla="*/ 178197 h 615"/>
                <a:gd name="T22" fmla="*/ 12771 w 132"/>
                <a:gd name="T23" fmla="*/ 215977 h 615"/>
                <a:gd name="T24" fmla="*/ 12771 w 132"/>
                <a:gd name="T25" fmla="*/ 216346 h 615"/>
                <a:gd name="T26" fmla="*/ 29274 w 132"/>
                <a:gd name="T27" fmla="*/ 241273 h 615"/>
                <a:gd name="T28" fmla="*/ 29642 w 132"/>
                <a:gd name="T29" fmla="*/ 241641 h 615"/>
                <a:gd name="T30" fmla="*/ 48979 w 132"/>
                <a:gd name="T31" fmla="*/ 251458 h 615"/>
                <a:gd name="T32" fmla="*/ 48632 w 132"/>
                <a:gd name="T33" fmla="*/ 251458 h 615"/>
                <a:gd name="T34" fmla="*/ 28773 w 132"/>
                <a:gd name="T35" fmla="*/ 241273 h 615"/>
                <a:gd name="T36" fmla="*/ 28773 w 132"/>
                <a:gd name="T37" fmla="*/ 241273 h 615"/>
                <a:gd name="T38" fmla="*/ 12385 w 132"/>
                <a:gd name="T39" fmla="*/ 216346 h 615"/>
                <a:gd name="T40" fmla="*/ 12018 w 132"/>
                <a:gd name="T41" fmla="*/ 215977 h 615"/>
                <a:gd name="T42" fmla="*/ 2430 w 132"/>
                <a:gd name="T43" fmla="*/ 178197 h 615"/>
                <a:gd name="T44" fmla="*/ 2430 w 132"/>
                <a:gd name="T45" fmla="*/ 177890 h 615"/>
                <a:gd name="T46" fmla="*/ 2061 w 132"/>
                <a:gd name="T47" fmla="*/ 177550 h 615"/>
                <a:gd name="T48" fmla="*/ 1257 w 132"/>
                <a:gd name="T49" fmla="*/ 132120 h 615"/>
                <a:gd name="T50" fmla="*/ 1257 w 132"/>
                <a:gd name="T51" fmla="*/ 131301 h 615"/>
                <a:gd name="T52" fmla="*/ 8173 w 132"/>
                <a:gd name="T53" fmla="*/ 85909 h 615"/>
                <a:gd name="T54" fmla="*/ 8705 w 132"/>
                <a:gd name="T55" fmla="*/ 85385 h 615"/>
                <a:gd name="T56" fmla="*/ 23001 w 132"/>
                <a:gd name="T57" fmla="*/ 44153 h 615"/>
                <a:gd name="T58" fmla="*/ 23001 w 132"/>
                <a:gd name="T59" fmla="*/ 43813 h 615"/>
                <a:gd name="T60" fmla="*/ 43760 w 132"/>
                <a:gd name="T61" fmla="*/ 11092 h 615"/>
                <a:gd name="T62" fmla="*/ 44108 w 132"/>
                <a:gd name="T63" fmla="*/ 10185 h 615"/>
                <a:gd name="T64" fmla="*/ 54366 w 132"/>
                <a:gd name="T65" fmla="*/ 0 h 615"/>
                <a:gd name="T66" fmla="*/ 54366 w 132"/>
                <a:gd name="T67" fmla="*/ 0 h 615"/>
                <a:gd name="T68" fmla="*/ 44108 w 132"/>
                <a:gd name="T69" fmla="*/ 10568 h 6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32" h="615">
                  <a:moveTo>
                    <a:pt x="107" y="26"/>
                  </a:moveTo>
                  <a:cubicBezTo>
                    <a:pt x="107" y="26"/>
                    <a:pt x="106" y="26"/>
                    <a:pt x="106" y="27"/>
                  </a:cubicBezTo>
                  <a:cubicBezTo>
                    <a:pt x="88" y="49"/>
                    <a:pt x="71" y="76"/>
                    <a:pt x="57" y="107"/>
                  </a:cubicBezTo>
                  <a:cubicBezTo>
                    <a:pt x="57" y="107"/>
                    <a:pt x="57" y="108"/>
                    <a:pt x="57" y="108"/>
                  </a:cubicBezTo>
                  <a:cubicBezTo>
                    <a:pt x="42" y="139"/>
                    <a:pt x="31" y="173"/>
                    <a:pt x="22" y="209"/>
                  </a:cubicBezTo>
                  <a:cubicBezTo>
                    <a:pt x="22" y="210"/>
                    <a:pt x="22" y="210"/>
                    <a:pt x="21" y="211"/>
                  </a:cubicBezTo>
                  <a:cubicBezTo>
                    <a:pt x="13" y="247"/>
                    <a:pt x="7" y="284"/>
                    <a:pt x="4" y="322"/>
                  </a:cubicBezTo>
                  <a:cubicBezTo>
                    <a:pt x="4" y="322"/>
                    <a:pt x="4" y="323"/>
                    <a:pt x="4" y="323"/>
                  </a:cubicBezTo>
                  <a:cubicBezTo>
                    <a:pt x="2" y="361"/>
                    <a:pt x="2" y="398"/>
                    <a:pt x="7" y="434"/>
                  </a:cubicBezTo>
                  <a:cubicBezTo>
                    <a:pt x="7" y="434"/>
                    <a:pt x="7" y="435"/>
                    <a:pt x="7" y="435"/>
                  </a:cubicBezTo>
                  <a:cubicBezTo>
                    <a:pt x="7" y="435"/>
                    <a:pt x="7" y="436"/>
                    <a:pt x="7" y="436"/>
                  </a:cubicBezTo>
                  <a:cubicBezTo>
                    <a:pt x="12" y="472"/>
                    <a:pt x="20" y="503"/>
                    <a:pt x="31" y="528"/>
                  </a:cubicBezTo>
                  <a:cubicBezTo>
                    <a:pt x="31" y="529"/>
                    <a:pt x="31" y="529"/>
                    <a:pt x="31" y="529"/>
                  </a:cubicBezTo>
                  <a:cubicBezTo>
                    <a:pt x="42" y="555"/>
                    <a:pt x="55" y="575"/>
                    <a:pt x="71" y="590"/>
                  </a:cubicBezTo>
                  <a:cubicBezTo>
                    <a:pt x="71" y="590"/>
                    <a:pt x="71" y="590"/>
                    <a:pt x="72" y="591"/>
                  </a:cubicBezTo>
                  <a:cubicBezTo>
                    <a:pt x="86" y="604"/>
                    <a:pt x="102" y="613"/>
                    <a:pt x="119" y="615"/>
                  </a:cubicBezTo>
                  <a:cubicBezTo>
                    <a:pt x="118" y="615"/>
                    <a:pt x="118" y="615"/>
                    <a:pt x="118" y="615"/>
                  </a:cubicBezTo>
                  <a:cubicBezTo>
                    <a:pt x="101" y="612"/>
                    <a:pt x="85" y="604"/>
                    <a:pt x="70" y="590"/>
                  </a:cubicBezTo>
                  <a:cubicBezTo>
                    <a:pt x="70" y="590"/>
                    <a:pt x="70" y="590"/>
                    <a:pt x="70" y="590"/>
                  </a:cubicBezTo>
                  <a:cubicBezTo>
                    <a:pt x="54" y="575"/>
                    <a:pt x="41" y="555"/>
                    <a:pt x="30" y="529"/>
                  </a:cubicBezTo>
                  <a:cubicBezTo>
                    <a:pt x="30" y="529"/>
                    <a:pt x="29" y="528"/>
                    <a:pt x="29" y="528"/>
                  </a:cubicBezTo>
                  <a:cubicBezTo>
                    <a:pt x="19" y="502"/>
                    <a:pt x="10" y="471"/>
                    <a:pt x="6" y="436"/>
                  </a:cubicBezTo>
                  <a:cubicBezTo>
                    <a:pt x="6" y="435"/>
                    <a:pt x="6" y="435"/>
                    <a:pt x="6" y="435"/>
                  </a:cubicBezTo>
                  <a:cubicBezTo>
                    <a:pt x="5" y="434"/>
                    <a:pt x="5" y="434"/>
                    <a:pt x="5" y="434"/>
                  </a:cubicBezTo>
                  <a:cubicBezTo>
                    <a:pt x="1" y="398"/>
                    <a:pt x="0" y="361"/>
                    <a:pt x="3" y="323"/>
                  </a:cubicBezTo>
                  <a:cubicBezTo>
                    <a:pt x="3" y="323"/>
                    <a:pt x="3" y="322"/>
                    <a:pt x="3" y="321"/>
                  </a:cubicBezTo>
                  <a:cubicBezTo>
                    <a:pt x="5" y="284"/>
                    <a:pt x="11" y="246"/>
                    <a:pt x="20" y="210"/>
                  </a:cubicBezTo>
                  <a:cubicBezTo>
                    <a:pt x="20" y="210"/>
                    <a:pt x="21" y="209"/>
                    <a:pt x="21" y="209"/>
                  </a:cubicBezTo>
                  <a:cubicBezTo>
                    <a:pt x="30" y="173"/>
                    <a:pt x="42" y="139"/>
                    <a:pt x="56" y="108"/>
                  </a:cubicBezTo>
                  <a:cubicBezTo>
                    <a:pt x="56" y="108"/>
                    <a:pt x="56" y="107"/>
                    <a:pt x="56" y="107"/>
                  </a:cubicBezTo>
                  <a:cubicBezTo>
                    <a:pt x="71" y="76"/>
                    <a:pt x="87" y="49"/>
                    <a:pt x="106" y="27"/>
                  </a:cubicBezTo>
                  <a:cubicBezTo>
                    <a:pt x="106" y="26"/>
                    <a:pt x="107" y="26"/>
                    <a:pt x="107" y="25"/>
                  </a:cubicBezTo>
                  <a:cubicBezTo>
                    <a:pt x="115" y="16"/>
                    <a:pt x="123" y="7"/>
                    <a:pt x="132" y="0"/>
                  </a:cubicBezTo>
                  <a:cubicBezTo>
                    <a:pt x="132" y="0"/>
                    <a:pt x="132" y="0"/>
                    <a:pt x="132" y="0"/>
                  </a:cubicBezTo>
                  <a:cubicBezTo>
                    <a:pt x="123" y="7"/>
                    <a:pt x="115" y="16"/>
                    <a:pt x="107" y="26"/>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8" name="Freeform 78">
              <a:extLst>
                <a:ext uri="{FF2B5EF4-FFF2-40B4-BE49-F238E27FC236}">
                  <a16:creationId xmlns:a16="http://schemas.microsoft.com/office/drawing/2014/main" id="{67FC4DC7-D8D8-41CA-B8A2-0A09558864F2}"/>
                </a:ext>
              </a:extLst>
            </p:cNvPr>
            <p:cNvSpPr>
              <a:spLocks/>
            </p:cNvSpPr>
            <p:nvPr/>
          </p:nvSpPr>
          <p:spPr bwMode="auto">
            <a:xfrm>
              <a:off x="4958133" y="3014609"/>
              <a:ext cx="405371" cy="1052391"/>
            </a:xfrm>
            <a:custGeom>
              <a:avLst/>
              <a:gdLst>
                <a:gd name="T0" fmla="*/ 76364 w 226"/>
                <a:gd name="T1" fmla="*/ 8675 h 587"/>
                <a:gd name="T2" fmla="*/ 76090 w 226"/>
                <a:gd name="T3" fmla="*/ 9015 h 587"/>
                <a:gd name="T4" fmla="*/ 43178 w 226"/>
                <a:gd name="T5" fmla="*/ 38067 h 587"/>
                <a:gd name="T6" fmla="*/ 42269 w 226"/>
                <a:gd name="T7" fmla="*/ 38820 h 587"/>
                <a:gd name="T8" fmla="*/ 18111 w 226"/>
                <a:gd name="T9" fmla="*/ 76903 h 587"/>
                <a:gd name="T10" fmla="*/ 17731 w 226"/>
                <a:gd name="T11" fmla="*/ 77795 h 587"/>
                <a:gd name="T12" fmla="*/ 3679 w 226"/>
                <a:gd name="T13" fmla="*/ 121090 h 587"/>
                <a:gd name="T14" fmla="*/ 3679 w 226"/>
                <a:gd name="T15" fmla="*/ 121458 h 587"/>
                <a:gd name="T16" fmla="*/ 2429 w 226"/>
                <a:gd name="T17" fmla="*/ 166504 h 587"/>
                <a:gd name="T18" fmla="*/ 2429 w 226"/>
                <a:gd name="T19" fmla="*/ 166504 h 587"/>
                <a:gd name="T20" fmla="*/ 2429 w 226"/>
                <a:gd name="T21" fmla="*/ 166873 h 587"/>
                <a:gd name="T22" fmla="*/ 14801 w 226"/>
                <a:gd name="T23" fmla="*/ 205352 h 587"/>
                <a:gd name="T24" fmla="*/ 14801 w 226"/>
                <a:gd name="T25" fmla="*/ 206221 h 587"/>
                <a:gd name="T26" fmla="*/ 37779 w 226"/>
                <a:gd name="T27" fmla="*/ 232709 h 587"/>
                <a:gd name="T28" fmla="*/ 38311 w 226"/>
                <a:gd name="T29" fmla="*/ 233233 h 587"/>
                <a:gd name="T30" fmla="*/ 50090 w 226"/>
                <a:gd name="T31" fmla="*/ 240196 h 587"/>
                <a:gd name="T32" fmla="*/ 49404 w 226"/>
                <a:gd name="T33" fmla="*/ 239828 h 587"/>
                <a:gd name="T34" fmla="*/ 38311 w 226"/>
                <a:gd name="T35" fmla="*/ 232709 h 587"/>
                <a:gd name="T36" fmla="*/ 37779 w 226"/>
                <a:gd name="T37" fmla="*/ 232709 h 587"/>
                <a:gd name="T38" fmla="*/ 14432 w 226"/>
                <a:gd name="T39" fmla="*/ 205853 h 587"/>
                <a:gd name="T40" fmla="*/ 14432 w 226"/>
                <a:gd name="T41" fmla="*/ 205352 h 587"/>
                <a:gd name="T42" fmla="*/ 2060 w 226"/>
                <a:gd name="T43" fmla="*/ 166873 h 587"/>
                <a:gd name="T44" fmla="*/ 2060 w 226"/>
                <a:gd name="T45" fmla="*/ 166504 h 587"/>
                <a:gd name="T46" fmla="*/ 2060 w 226"/>
                <a:gd name="T47" fmla="*/ 166164 h 587"/>
                <a:gd name="T48" fmla="*/ 3299 w 226"/>
                <a:gd name="T49" fmla="*/ 121458 h 587"/>
                <a:gd name="T50" fmla="*/ 3299 w 226"/>
                <a:gd name="T51" fmla="*/ 120778 h 587"/>
                <a:gd name="T52" fmla="*/ 17239 w 226"/>
                <a:gd name="T53" fmla="*/ 77271 h 587"/>
                <a:gd name="T54" fmla="*/ 17731 w 226"/>
                <a:gd name="T55" fmla="*/ 76903 h 587"/>
                <a:gd name="T56" fmla="*/ 42269 w 226"/>
                <a:gd name="T57" fmla="*/ 38451 h 587"/>
                <a:gd name="T58" fmla="*/ 42793 w 226"/>
                <a:gd name="T59" fmla="*/ 38067 h 587"/>
                <a:gd name="T60" fmla="*/ 76090 w 226"/>
                <a:gd name="T61" fmla="*/ 9015 h 587"/>
                <a:gd name="T62" fmla="*/ 76364 w 226"/>
                <a:gd name="T63" fmla="*/ 8675 h 587"/>
                <a:gd name="T64" fmla="*/ 92951 w 226"/>
                <a:gd name="T65" fmla="*/ 0 h 587"/>
                <a:gd name="T66" fmla="*/ 76364 w 226"/>
                <a:gd name="T67" fmla="*/ 8675 h 58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26" h="587">
                  <a:moveTo>
                    <a:pt x="186" y="21"/>
                  </a:moveTo>
                  <a:cubicBezTo>
                    <a:pt x="186" y="21"/>
                    <a:pt x="185" y="22"/>
                    <a:pt x="185" y="22"/>
                  </a:cubicBezTo>
                  <a:cubicBezTo>
                    <a:pt x="155" y="41"/>
                    <a:pt x="128" y="65"/>
                    <a:pt x="105" y="93"/>
                  </a:cubicBezTo>
                  <a:cubicBezTo>
                    <a:pt x="104" y="94"/>
                    <a:pt x="104" y="94"/>
                    <a:pt x="103" y="95"/>
                  </a:cubicBezTo>
                  <a:cubicBezTo>
                    <a:pt x="80" y="123"/>
                    <a:pt x="60" y="154"/>
                    <a:pt x="44" y="188"/>
                  </a:cubicBezTo>
                  <a:cubicBezTo>
                    <a:pt x="44" y="189"/>
                    <a:pt x="43" y="189"/>
                    <a:pt x="43" y="190"/>
                  </a:cubicBezTo>
                  <a:cubicBezTo>
                    <a:pt x="27" y="223"/>
                    <a:pt x="16" y="259"/>
                    <a:pt x="9" y="296"/>
                  </a:cubicBezTo>
                  <a:cubicBezTo>
                    <a:pt x="9" y="296"/>
                    <a:pt x="9" y="297"/>
                    <a:pt x="9" y="297"/>
                  </a:cubicBezTo>
                  <a:cubicBezTo>
                    <a:pt x="2" y="334"/>
                    <a:pt x="1" y="371"/>
                    <a:pt x="6" y="407"/>
                  </a:cubicBezTo>
                  <a:cubicBezTo>
                    <a:pt x="6" y="407"/>
                    <a:pt x="6" y="407"/>
                    <a:pt x="6" y="407"/>
                  </a:cubicBezTo>
                  <a:cubicBezTo>
                    <a:pt x="6" y="407"/>
                    <a:pt x="6" y="408"/>
                    <a:pt x="6" y="408"/>
                  </a:cubicBezTo>
                  <a:cubicBezTo>
                    <a:pt x="11" y="444"/>
                    <a:pt x="21" y="476"/>
                    <a:pt x="36" y="502"/>
                  </a:cubicBezTo>
                  <a:cubicBezTo>
                    <a:pt x="36" y="503"/>
                    <a:pt x="36" y="503"/>
                    <a:pt x="36" y="504"/>
                  </a:cubicBezTo>
                  <a:cubicBezTo>
                    <a:pt x="51" y="530"/>
                    <a:pt x="70" y="552"/>
                    <a:pt x="92" y="569"/>
                  </a:cubicBezTo>
                  <a:cubicBezTo>
                    <a:pt x="93" y="569"/>
                    <a:pt x="93" y="569"/>
                    <a:pt x="93" y="570"/>
                  </a:cubicBezTo>
                  <a:cubicBezTo>
                    <a:pt x="102" y="576"/>
                    <a:pt x="112" y="582"/>
                    <a:pt x="122" y="587"/>
                  </a:cubicBezTo>
                  <a:cubicBezTo>
                    <a:pt x="120" y="586"/>
                    <a:pt x="120" y="586"/>
                    <a:pt x="120" y="586"/>
                  </a:cubicBezTo>
                  <a:cubicBezTo>
                    <a:pt x="110" y="581"/>
                    <a:pt x="101" y="576"/>
                    <a:pt x="93" y="569"/>
                  </a:cubicBezTo>
                  <a:cubicBezTo>
                    <a:pt x="92" y="569"/>
                    <a:pt x="92" y="569"/>
                    <a:pt x="92" y="569"/>
                  </a:cubicBezTo>
                  <a:cubicBezTo>
                    <a:pt x="69" y="552"/>
                    <a:pt x="50" y="530"/>
                    <a:pt x="35" y="503"/>
                  </a:cubicBezTo>
                  <a:cubicBezTo>
                    <a:pt x="35" y="503"/>
                    <a:pt x="35" y="502"/>
                    <a:pt x="35" y="502"/>
                  </a:cubicBezTo>
                  <a:cubicBezTo>
                    <a:pt x="20" y="475"/>
                    <a:pt x="10" y="443"/>
                    <a:pt x="5" y="408"/>
                  </a:cubicBezTo>
                  <a:cubicBezTo>
                    <a:pt x="5" y="407"/>
                    <a:pt x="5" y="407"/>
                    <a:pt x="5" y="407"/>
                  </a:cubicBezTo>
                  <a:cubicBezTo>
                    <a:pt x="5" y="406"/>
                    <a:pt x="5" y="406"/>
                    <a:pt x="5" y="406"/>
                  </a:cubicBezTo>
                  <a:cubicBezTo>
                    <a:pt x="0" y="370"/>
                    <a:pt x="1" y="333"/>
                    <a:pt x="8" y="297"/>
                  </a:cubicBezTo>
                  <a:cubicBezTo>
                    <a:pt x="8" y="296"/>
                    <a:pt x="8" y="296"/>
                    <a:pt x="8" y="295"/>
                  </a:cubicBezTo>
                  <a:cubicBezTo>
                    <a:pt x="15" y="259"/>
                    <a:pt x="26" y="223"/>
                    <a:pt x="42" y="189"/>
                  </a:cubicBezTo>
                  <a:cubicBezTo>
                    <a:pt x="42" y="189"/>
                    <a:pt x="43" y="188"/>
                    <a:pt x="43" y="188"/>
                  </a:cubicBezTo>
                  <a:cubicBezTo>
                    <a:pt x="59" y="154"/>
                    <a:pt x="79" y="122"/>
                    <a:pt x="103" y="94"/>
                  </a:cubicBezTo>
                  <a:cubicBezTo>
                    <a:pt x="103" y="94"/>
                    <a:pt x="104" y="93"/>
                    <a:pt x="104" y="93"/>
                  </a:cubicBezTo>
                  <a:cubicBezTo>
                    <a:pt x="128" y="65"/>
                    <a:pt x="155" y="41"/>
                    <a:pt x="185" y="22"/>
                  </a:cubicBezTo>
                  <a:cubicBezTo>
                    <a:pt x="185" y="22"/>
                    <a:pt x="185" y="21"/>
                    <a:pt x="186" y="21"/>
                  </a:cubicBezTo>
                  <a:cubicBezTo>
                    <a:pt x="199" y="13"/>
                    <a:pt x="212" y="6"/>
                    <a:pt x="226" y="0"/>
                  </a:cubicBezTo>
                  <a:cubicBezTo>
                    <a:pt x="212" y="6"/>
                    <a:pt x="199" y="13"/>
                    <a:pt x="186" y="21"/>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Freeform 79">
              <a:extLst>
                <a:ext uri="{FF2B5EF4-FFF2-40B4-BE49-F238E27FC236}">
                  <a16:creationId xmlns:a16="http://schemas.microsoft.com/office/drawing/2014/main" id="{9588BBC5-F1E0-4D3F-8009-089D6DB4D464}"/>
                </a:ext>
              </a:extLst>
            </p:cNvPr>
            <p:cNvSpPr>
              <a:spLocks/>
            </p:cNvSpPr>
            <p:nvPr/>
          </p:nvSpPr>
          <p:spPr bwMode="auto">
            <a:xfrm>
              <a:off x="4857929" y="3014609"/>
              <a:ext cx="505575" cy="837509"/>
            </a:xfrm>
            <a:custGeom>
              <a:avLst/>
              <a:gdLst>
                <a:gd name="T0" fmla="*/ 95451 w 282"/>
                <a:gd name="T1" fmla="*/ 5730 h 467"/>
                <a:gd name="T2" fmla="*/ 95066 w 282"/>
                <a:gd name="T3" fmla="*/ 6103 h 467"/>
                <a:gd name="T4" fmla="*/ 54510 w 282"/>
                <a:gd name="T5" fmla="*/ 29186 h 467"/>
                <a:gd name="T6" fmla="*/ 54163 w 282"/>
                <a:gd name="T7" fmla="*/ 29526 h 467"/>
                <a:gd name="T8" fmla="*/ 23421 w 282"/>
                <a:gd name="T9" fmla="*/ 63204 h 467"/>
                <a:gd name="T10" fmla="*/ 22934 w 282"/>
                <a:gd name="T11" fmla="*/ 63523 h 467"/>
                <a:gd name="T12" fmla="*/ 4846 w 282"/>
                <a:gd name="T13" fmla="*/ 103788 h 467"/>
                <a:gd name="T14" fmla="*/ 4846 w 282"/>
                <a:gd name="T15" fmla="*/ 104535 h 467"/>
                <a:gd name="T16" fmla="*/ 2052 w 282"/>
                <a:gd name="T17" fmla="*/ 148097 h 467"/>
                <a:gd name="T18" fmla="*/ 2052 w 282"/>
                <a:gd name="T19" fmla="*/ 148411 h 467"/>
                <a:gd name="T20" fmla="*/ 2052 w 282"/>
                <a:gd name="T21" fmla="*/ 148756 h 467"/>
                <a:gd name="T22" fmla="*/ 15925 w 282"/>
                <a:gd name="T23" fmla="*/ 188521 h 467"/>
                <a:gd name="T24" fmla="*/ 15925 w 282"/>
                <a:gd name="T25" fmla="*/ 189045 h 467"/>
                <a:gd name="T26" fmla="*/ 17703 w 282"/>
                <a:gd name="T27" fmla="*/ 191483 h 467"/>
                <a:gd name="T28" fmla="*/ 16834 w 282"/>
                <a:gd name="T29" fmla="*/ 190299 h 467"/>
                <a:gd name="T30" fmla="*/ 15925 w 282"/>
                <a:gd name="T31" fmla="*/ 189045 h 467"/>
                <a:gd name="T32" fmla="*/ 15651 w 282"/>
                <a:gd name="T33" fmla="*/ 188152 h 467"/>
                <a:gd name="T34" fmla="*/ 2052 w 282"/>
                <a:gd name="T35" fmla="*/ 148411 h 467"/>
                <a:gd name="T36" fmla="*/ 2052 w 282"/>
                <a:gd name="T37" fmla="*/ 148097 h 467"/>
                <a:gd name="T38" fmla="*/ 2052 w 282"/>
                <a:gd name="T39" fmla="*/ 148097 h 467"/>
                <a:gd name="T40" fmla="*/ 4478 w 282"/>
                <a:gd name="T41" fmla="*/ 104157 h 467"/>
                <a:gd name="T42" fmla="*/ 4846 w 282"/>
                <a:gd name="T43" fmla="*/ 103788 h 467"/>
                <a:gd name="T44" fmla="*/ 22934 w 282"/>
                <a:gd name="T45" fmla="*/ 63523 h 467"/>
                <a:gd name="T46" fmla="*/ 23421 w 282"/>
                <a:gd name="T47" fmla="*/ 62703 h 467"/>
                <a:gd name="T48" fmla="*/ 53639 w 282"/>
                <a:gd name="T49" fmla="*/ 29526 h 467"/>
                <a:gd name="T50" fmla="*/ 54510 w 282"/>
                <a:gd name="T51" fmla="*/ 29186 h 467"/>
                <a:gd name="T52" fmla="*/ 94697 w 282"/>
                <a:gd name="T53" fmla="*/ 6103 h 467"/>
                <a:gd name="T54" fmla="*/ 95451 w 282"/>
                <a:gd name="T55" fmla="*/ 5730 h 467"/>
                <a:gd name="T56" fmla="*/ 115579 w 282"/>
                <a:gd name="T57" fmla="*/ 0 h 467"/>
                <a:gd name="T58" fmla="*/ 95451 w 282"/>
                <a:gd name="T59" fmla="*/ 5730 h 46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82" h="467">
                  <a:moveTo>
                    <a:pt x="233" y="14"/>
                  </a:moveTo>
                  <a:cubicBezTo>
                    <a:pt x="233" y="14"/>
                    <a:pt x="232" y="15"/>
                    <a:pt x="232" y="15"/>
                  </a:cubicBezTo>
                  <a:cubicBezTo>
                    <a:pt x="195" y="28"/>
                    <a:pt x="162" y="48"/>
                    <a:pt x="133" y="71"/>
                  </a:cubicBezTo>
                  <a:cubicBezTo>
                    <a:pt x="132" y="72"/>
                    <a:pt x="132" y="72"/>
                    <a:pt x="132" y="72"/>
                  </a:cubicBezTo>
                  <a:cubicBezTo>
                    <a:pt x="102" y="96"/>
                    <a:pt x="77" y="123"/>
                    <a:pt x="57" y="154"/>
                  </a:cubicBezTo>
                  <a:cubicBezTo>
                    <a:pt x="57" y="154"/>
                    <a:pt x="56" y="155"/>
                    <a:pt x="56" y="155"/>
                  </a:cubicBezTo>
                  <a:cubicBezTo>
                    <a:pt x="36" y="186"/>
                    <a:pt x="21" y="219"/>
                    <a:pt x="12" y="253"/>
                  </a:cubicBezTo>
                  <a:cubicBezTo>
                    <a:pt x="12" y="254"/>
                    <a:pt x="12" y="255"/>
                    <a:pt x="12" y="255"/>
                  </a:cubicBezTo>
                  <a:cubicBezTo>
                    <a:pt x="3" y="290"/>
                    <a:pt x="1" y="326"/>
                    <a:pt x="5" y="361"/>
                  </a:cubicBezTo>
                  <a:cubicBezTo>
                    <a:pt x="5" y="362"/>
                    <a:pt x="5" y="362"/>
                    <a:pt x="5" y="362"/>
                  </a:cubicBezTo>
                  <a:cubicBezTo>
                    <a:pt x="5" y="362"/>
                    <a:pt x="5" y="363"/>
                    <a:pt x="5" y="363"/>
                  </a:cubicBezTo>
                  <a:cubicBezTo>
                    <a:pt x="10" y="399"/>
                    <a:pt x="22" y="431"/>
                    <a:pt x="39" y="460"/>
                  </a:cubicBezTo>
                  <a:cubicBezTo>
                    <a:pt x="39" y="460"/>
                    <a:pt x="39" y="461"/>
                    <a:pt x="39" y="461"/>
                  </a:cubicBezTo>
                  <a:cubicBezTo>
                    <a:pt x="41" y="463"/>
                    <a:pt x="42" y="465"/>
                    <a:pt x="43" y="467"/>
                  </a:cubicBezTo>
                  <a:cubicBezTo>
                    <a:pt x="41" y="464"/>
                    <a:pt x="41" y="464"/>
                    <a:pt x="41" y="464"/>
                  </a:cubicBezTo>
                  <a:cubicBezTo>
                    <a:pt x="41" y="463"/>
                    <a:pt x="40" y="462"/>
                    <a:pt x="39" y="461"/>
                  </a:cubicBezTo>
                  <a:cubicBezTo>
                    <a:pt x="39" y="460"/>
                    <a:pt x="38" y="460"/>
                    <a:pt x="38" y="459"/>
                  </a:cubicBezTo>
                  <a:cubicBezTo>
                    <a:pt x="21" y="431"/>
                    <a:pt x="10" y="398"/>
                    <a:pt x="5" y="362"/>
                  </a:cubicBezTo>
                  <a:cubicBezTo>
                    <a:pt x="5" y="362"/>
                    <a:pt x="5" y="362"/>
                    <a:pt x="5" y="361"/>
                  </a:cubicBezTo>
                  <a:cubicBezTo>
                    <a:pt x="5" y="361"/>
                    <a:pt x="5" y="361"/>
                    <a:pt x="5" y="361"/>
                  </a:cubicBezTo>
                  <a:cubicBezTo>
                    <a:pt x="0" y="325"/>
                    <a:pt x="3" y="289"/>
                    <a:pt x="11" y="254"/>
                  </a:cubicBezTo>
                  <a:cubicBezTo>
                    <a:pt x="12" y="254"/>
                    <a:pt x="12" y="253"/>
                    <a:pt x="12" y="253"/>
                  </a:cubicBezTo>
                  <a:cubicBezTo>
                    <a:pt x="21" y="218"/>
                    <a:pt x="36" y="185"/>
                    <a:pt x="56" y="155"/>
                  </a:cubicBezTo>
                  <a:cubicBezTo>
                    <a:pt x="56" y="154"/>
                    <a:pt x="56" y="154"/>
                    <a:pt x="57" y="153"/>
                  </a:cubicBezTo>
                  <a:cubicBezTo>
                    <a:pt x="77" y="123"/>
                    <a:pt x="102" y="95"/>
                    <a:pt x="131" y="72"/>
                  </a:cubicBezTo>
                  <a:cubicBezTo>
                    <a:pt x="132" y="71"/>
                    <a:pt x="132" y="71"/>
                    <a:pt x="133" y="71"/>
                  </a:cubicBezTo>
                  <a:cubicBezTo>
                    <a:pt x="162" y="47"/>
                    <a:pt x="195" y="28"/>
                    <a:pt x="231" y="15"/>
                  </a:cubicBezTo>
                  <a:cubicBezTo>
                    <a:pt x="232" y="14"/>
                    <a:pt x="233" y="14"/>
                    <a:pt x="233" y="14"/>
                  </a:cubicBezTo>
                  <a:cubicBezTo>
                    <a:pt x="249" y="8"/>
                    <a:pt x="265" y="3"/>
                    <a:pt x="282" y="0"/>
                  </a:cubicBezTo>
                  <a:cubicBezTo>
                    <a:pt x="265" y="3"/>
                    <a:pt x="249" y="8"/>
                    <a:pt x="233" y="14"/>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0" name="Freeform 80">
              <a:extLst>
                <a:ext uri="{FF2B5EF4-FFF2-40B4-BE49-F238E27FC236}">
                  <a16:creationId xmlns:a16="http://schemas.microsoft.com/office/drawing/2014/main" id="{CBFBAA7C-C378-4748-84BF-C26F0A991166}"/>
                </a:ext>
              </a:extLst>
            </p:cNvPr>
            <p:cNvSpPr>
              <a:spLocks/>
            </p:cNvSpPr>
            <p:nvPr/>
          </p:nvSpPr>
          <p:spPr bwMode="auto">
            <a:xfrm>
              <a:off x="4866279" y="3014609"/>
              <a:ext cx="497225" cy="351556"/>
            </a:xfrm>
            <a:custGeom>
              <a:avLst/>
              <a:gdLst>
                <a:gd name="T0" fmla="*/ 93885 w 277"/>
                <a:gd name="T1" fmla="*/ 2060 h 196"/>
                <a:gd name="T2" fmla="*/ 93012 w 277"/>
                <a:gd name="T3" fmla="*/ 2060 h 196"/>
                <a:gd name="T4" fmla="*/ 51246 w 277"/>
                <a:gd name="T5" fmla="*/ 17717 h 196"/>
                <a:gd name="T6" fmla="*/ 50333 w 277"/>
                <a:gd name="T7" fmla="*/ 17717 h 196"/>
                <a:gd name="T8" fmla="*/ 19066 w 277"/>
                <a:gd name="T9" fmla="*/ 45150 h 196"/>
                <a:gd name="T10" fmla="*/ 18574 w 277"/>
                <a:gd name="T11" fmla="*/ 45530 h 196"/>
                <a:gd name="T12" fmla="*/ 0 w 277"/>
                <a:gd name="T13" fmla="*/ 80460 h 196"/>
                <a:gd name="T14" fmla="*/ 369 w 277"/>
                <a:gd name="T15" fmla="*/ 79223 h 196"/>
                <a:gd name="T16" fmla="*/ 18574 w 277"/>
                <a:gd name="T17" fmla="*/ 45150 h 196"/>
                <a:gd name="T18" fmla="*/ 19066 w 277"/>
                <a:gd name="T19" fmla="*/ 44646 h 196"/>
                <a:gd name="T20" fmla="*/ 50865 w 277"/>
                <a:gd name="T21" fmla="*/ 17717 h 196"/>
                <a:gd name="T22" fmla="*/ 51246 w 277"/>
                <a:gd name="T23" fmla="*/ 17216 h 196"/>
                <a:gd name="T24" fmla="*/ 93012 w 277"/>
                <a:gd name="T25" fmla="*/ 2060 h 196"/>
                <a:gd name="T26" fmla="*/ 93885 w 277"/>
                <a:gd name="T27" fmla="*/ 2060 h 196"/>
                <a:gd name="T28" fmla="*/ 114523 w 277"/>
                <a:gd name="T29" fmla="*/ 0 h 196"/>
                <a:gd name="T30" fmla="*/ 93885 w 277"/>
                <a:gd name="T31" fmla="*/ 2060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77" h="196">
                  <a:moveTo>
                    <a:pt x="227" y="5"/>
                  </a:moveTo>
                  <a:cubicBezTo>
                    <a:pt x="226" y="5"/>
                    <a:pt x="226" y="5"/>
                    <a:pt x="225" y="5"/>
                  </a:cubicBezTo>
                  <a:cubicBezTo>
                    <a:pt x="188" y="12"/>
                    <a:pt x="154" y="25"/>
                    <a:pt x="124" y="43"/>
                  </a:cubicBezTo>
                  <a:cubicBezTo>
                    <a:pt x="123" y="43"/>
                    <a:pt x="123" y="43"/>
                    <a:pt x="122" y="43"/>
                  </a:cubicBezTo>
                  <a:cubicBezTo>
                    <a:pt x="92" y="61"/>
                    <a:pt x="67" y="84"/>
                    <a:pt x="46" y="110"/>
                  </a:cubicBezTo>
                  <a:cubicBezTo>
                    <a:pt x="46" y="110"/>
                    <a:pt x="45" y="111"/>
                    <a:pt x="45" y="111"/>
                  </a:cubicBezTo>
                  <a:cubicBezTo>
                    <a:pt x="25" y="136"/>
                    <a:pt x="10" y="165"/>
                    <a:pt x="0" y="196"/>
                  </a:cubicBezTo>
                  <a:cubicBezTo>
                    <a:pt x="1" y="193"/>
                    <a:pt x="1" y="193"/>
                    <a:pt x="1" y="193"/>
                  </a:cubicBezTo>
                  <a:cubicBezTo>
                    <a:pt x="11" y="163"/>
                    <a:pt x="26" y="135"/>
                    <a:pt x="45" y="110"/>
                  </a:cubicBezTo>
                  <a:cubicBezTo>
                    <a:pt x="45" y="110"/>
                    <a:pt x="46" y="109"/>
                    <a:pt x="46" y="109"/>
                  </a:cubicBezTo>
                  <a:cubicBezTo>
                    <a:pt x="67" y="83"/>
                    <a:pt x="93" y="61"/>
                    <a:pt x="123" y="43"/>
                  </a:cubicBezTo>
                  <a:cubicBezTo>
                    <a:pt x="123" y="43"/>
                    <a:pt x="124" y="42"/>
                    <a:pt x="124" y="42"/>
                  </a:cubicBezTo>
                  <a:cubicBezTo>
                    <a:pt x="154" y="25"/>
                    <a:pt x="188" y="12"/>
                    <a:pt x="225" y="5"/>
                  </a:cubicBezTo>
                  <a:cubicBezTo>
                    <a:pt x="226" y="5"/>
                    <a:pt x="226" y="5"/>
                    <a:pt x="227" y="5"/>
                  </a:cubicBezTo>
                  <a:cubicBezTo>
                    <a:pt x="243" y="2"/>
                    <a:pt x="260" y="0"/>
                    <a:pt x="277" y="0"/>
                  </a:cubicBezTo>
                  <a:cubicBezTo>
                    <a:pt x="260" y="0"/>
                    <a:pt x="243" y="2"/>
                    <a:pt x="227" y="5"/>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1" name="Freeform 81">
              <a:extLst>
                <a:ext uri="{FF2B5EF4-FFF2-40B4-BE49-F238E27FC236}">
                  <a16:creationId xmlns:a16="http://schemas.microsoft.com/office/drawing/2014/main" id="{18227B92-5D62-44D1-89D6-26AB717C7240}"/>
                </a:ext>
              </a:extLst>
            </p:cNvPr>
            <p:cNvSpPr>
              <a:spLocks/>
            </p:cNvSpPr>
            <p:nvPr/>
          </p:nvSpPr>
          <p:spPr bwMode="auto">
            <a:xfrm>
              <a:off x="5047709" y="3005498"/>
              <a:ext cx="315795" cy="82004"/>
            </a:xfrm>
            <a:custGeom>
              <a:avLst/>
              <a:gdLst>
                <a:gd name="T0" fmla="*/ 54751 w 176"/>
                <a:gd name="T1" fmla="*/ 364 h 46"/>
                <a:gd name="T2" fmla="*/ 54085 w 176"/>
                <a:gd name="T3" fmla="*/ 364 h 46"/>
                <a:gd name="T4" fmla="*/ 18129 w 176"/>
                <a:gd name="T5" fmla="*/ 7055 h 46"/>
                <a:gd name="T6" fmla="*/ 17789 w 176"/>
                <a:gd name="T7" fmla="*/ 7569 h 46"/>
                <a:gd name="T8" fmla="*/ 0 w 176"/>
                <a:gd name="T9" fmla="*/ 18109 h 46"/>
                <a:gd name="T10" fmla="*/ 872 w 176"/>
                <a:gd name="T11" fmla="*/ 17771 h 46"/>
                <a:gd name="T12" fmla="*/ 18129 w 176"/>
                <a:gd name="T13" fmla="*/ 7055 h 46"/>
                <a:gd name="T14" fmla="*/ 18514 w 176"/>
                <a:gd name="T15" fmla="*/ 7055 h 46"/>
                <a:gd name="T16" fmla="*/ 54085 w 176"/>
                <a:gd name="T17" fmla="*/ 0 h 46"/>
                <a:gd name="T18" fmla="*/ 54751 w 176"/>
                <a:gd name="T19" fmla="*/ 0 h 46"/>
                <a:gd name="T20" fmla="*/ 72512 w 176"/>
                <a:gd name="T21" fmla="*/ 2007 h 46"/>
                <a:gd name="T22" fmla="*/ 54751 w 176"/>
                <a:gd name="T23" fmla="*/ 364 h 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 h="46">
                  <a:moveTo>
                    <a:pt x="133" y="1"/>
                  </a:moveTo>
                  <a:cubicBezTo>
                    <a:pt x="132" y="1"/>
                    <a:pt x="132" y="1"/>
                    <a:pt x="131" y="1"/>
                  </a:cubicBezTo>
                  <a:cubicBezTo>
                    <a:pt x="99" y="0"/>
                    <a:pt x="70" y="7"/>
                    <a:pt x="44" y="18"/>
                  </a:cubicBezTo>
                  <a:cubicBezTo>
                    <a:pt x="44" y="18"/>
                    <a:pt x="44" y="18"/>
                    <a:pt x="43" y="19"/>
                  </a:cubicBezTo>
                  <a:cubicBezTo>
                    <a:pt x="27" y="26"/>
                    <a:pt x="13" y="35"/>
                    <a:pt x="0" y="46"/>
                  </a:cubicBezTo>
                  <a:cubicBezTo>
                    <a:pt x="2" y="45"/>
                    <a:pt x="2" y="45"/>
                    <a:pt x="2" y="45"/>
                  </a:cubicBezTo>
                  <a:cubicBezTo>
                    <a:pt x="14" y="34"/>
                    <a:pt x="28" y="25"/>
                    <a:pt x="44" y="18"/>
                  </a:cubicBezTo>
                  <a:cubicBezTo>
                    <a:pt x="44" y="18"/>
                    <a:pt x="44" y="18"/>
                    <a:pt x="45" y="18"/>
                  </a:cubicBezTo>
                  <a:cubicBezTo>
                    <a:pt x="70" y="6"/>
                    <a:pt x="100" y="0"/>
                    <a:pt x="131" y="0"/>
                  </a:cubicBezTo>
                  <a:cubicBezTo>
                    <a:pt x="132" y="0"/>
                    <a:pt x="132" y="0"/>
                    <a:pt x="133" y="0"/>
                  </a:cubicBezTo>
                  <a:cubicBezTo>
                    <a:pt x="147" y="1"/>
                    <a:pt x="161" y="2"/>
                    <a:pt x="176" y="5"/>
                  </a:cubicBezTo>
                  <a:cubicBezTo>
                    <a:pt x="161" y="2"/>
                    <a:pt x="147" y="1"/>
                    <a:pt x="133" y="1"/>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2" name="Freeform 82">
              <a:extLst>
                <a:ext uri="{FF2B5EF4-FFF2-40B4-BE49-F238E27FC236}">
                  <a16:creationId xmlns:a16="http://schemas.microsoft.com/office/drawing/2014/main" id="{284006AB-B854-4E59-AD29-34737063245B}"/>
                </a:ext>
              </a:extLst>
            </p:cNvPr>
            <p:cNvSpPr>
              <a:spLocks/>
            </p:cNvSpPr>
            <p:nvPr/>
          </p:nvSpPr>
          <p:spPr bwMode="auto">
            <a:xfrm>
              <a:off x="5194979" y="2980441"/>
              <a:ext cx="168525" cy="34169"/>
            </a:xfrm>
            <a:custGeom>
              <a:avLst/>
              <a:gdLst>
                <a:gd name="T0" fmla="*/ 26227 w 94"/>
                <a:gd name="T1" fmla="*/ 2989 h 19"/>
                <a:gd name="T2" fmla="*/ 25858 w 94"/>
                <a:gd name="T3" fmla="*/ 2456 h 19"/>
                <a:gd name="T4" fmla="*/ 1556 w 94"/>
                <a:gd name="T5" fmla="*/ 2989 h 19"/>
                <a:gd name="T6" fmla="*/ 1238 w 94"/>
                <a:gd name="T7" fmla="*/ 2989 h 19"/>
                <a:gd name="T8" fmla="*/ 0 w 94"/>
                <a:gd name="T9" fmla="*/ 3709 h 19"/>
                <a:gd name="T10" fmla="*/ 368 w 94"/>
                <a:gd name="T11" fmla="*/ 3361 h 19"/>
                <a:gd name="T12" fmla="*/ 1556 w 94"/>
                <a:gd name="T13" fmla="*/ 2989 h 19"/>
                <a:gd name="T14" fmla="*/ 2052 w 94"/>
                <a:gd name="T15" fmla="*/ 2989 h 19"/>
                <a:gd name="T16" fmla="*/ 25858 w 94"/>
                <a:gd name="T17" fmla="*/ 2456 h 19"/>
                <a:gd name="T18" fmla="*/ 26227 w 94"/>
                <a:gd name="T19" fmla="*/ 2456 h 19"/>
                <a:gd name="T20" fmla="*/ 38519 w 94"/>
                <a:gd name="T21" fmla="*/ 7960 h 19"/>
                <a:gd name="T22" fmla="*/ 38519 w 94"/>
                <a:gd name="T23" fmla="*/ 7960 h 19"/>
                <a:gd name="T24" fmla="*/ 26227 w 94"/>
                <a:gd name="T25" fmla="*/ 2989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 h="19">
                  <a:moveTo>
                    <a:pt x="64" y="7"/>
                  </a:moveTo>
                  <a:cubicBezTo>
                    <a:pt x="64" y="6"/>
                    <a:pt x="64" y="6"/>
                    <a:pt x="63" y="6"/>
                  </a:cubicBezTo>
                  <a:cubicBezTo>
                    <a:pt x="41" y="0"/>
                    <a:pt x="21" y="1"/>
                    <a:pt x="4" y="7"/>
                  </a:cubicBezTo>
                  <a:cubicBezTo>
                    <a:pt x="4" y="7"/>
                    <a:pt x="4" y="7"/>
                    <a:pt x="3" y="7"/>
                  </a:cubicBezTo>
                  <a:cubicBezTo>
                    <a:pt x="2" y="8"/>
                    <a:pt x="1" y="8"/>
                    <a:pt x="0" y="9"/>
                  </a:cubicBezTo>
                  <a:cubicBezTo>
                    <a:pt x="1" y="8"/>
                    <a:pt x="1" y="8"/>
                    <a:pt x="1" y="8"/>
                  </a:cubicBezTo>
                  <a:cubicBezTo>
                    <a:pt x="2" y="8"/>
                    <a:pt x="3" y="8"/>
                    <a:pt x="4" y="7"/>
                  </a:cubicBezTo>
                  <a:cubicBezTo>
                    <a:pt x="4" y="7"/>
                    <a:pt x="4" y="7"/>
                    <a:pt x="5" y="7"/>
                  </a:cubicBezTo>
                  <a:cubicBezTo>
                    <a:pt x="22" y="0"/>
                    <a:pt x="42" y="0"/>
                    <a:pt x="63" y="6"/>
                  </a:cubicBezTo>
                  <a:cubicBezTo>
                    <a:pt x="64" y="6"/>
                    <a:pt x="64" y="6"/>
                    <a:pt x="64" y="6"/>
                  </a:cubicBezTo>
                  <a:cubicBezTo>
                    <a:pt x="74" y="9"/>
                    <a:pt x="84" y="13"/>
                    <a:pt x="94" y="19"/>
                  </a:cubicBezTo>
                  <a:cubicBezTo>
                    <a:pt x="94" y="19"/>
                    <a:pt x="94" y="19"/>
                    <a:pt x="94" y="19"/>
                  </a:cubicBezTo>
                  <a:cubicBezTo>
                    <a:pt x="84" y="13"/>
                    <a:pt x="74" y="9"/>
                    <a:pt x="64" y="7"/>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3" name="Freeform 83">
              <a:extLst>
                <a:ext uri="{FF2B5EF4-FFF2-40B4-BE49-F238E27FC236}">
                  <a16:creationId xmlns:a16="http://schemas.microsoft.com/office/drawing/2014/main" id="{FCF7C67A-A7F6-4734-B315-311D193D5D3D}"/>
                </a:ext>
              </a:extLst>
            </p:cNvPr>
            <p:cNvSpPr>
              <a:spLocks/>
            </p:cNvSpPr>
            <p:nvPr/>
          </p:nvSpPr>
          <p:spPr bwMode="auto">
            <a:xfrm>
              <a:off x="5306570" y="2956903"/>
              <a:ext cx="56934" cy="57707"/>
            </a:xfrm>
            <a:custGeom>
              <a:avLst/>
              <a:gdLst>
                <a:gd name="T0" fmla="*/ 7788 w 32"/>
                <a:gd name="T1" fmla="*/ 5883 h 32"/>
                <a:gd name="T2" fmla="*/ 7788 w 32"/>
                <a:gd name="T3" fmla="*/ 5600 h 32"/>
                <a:gd name="T4" fmla="*/ 0 w 32"/>
                <a:gd name="T5" fmla="*/ 926 h 32"/>
                <a:gd name="T6" fmla="*/ 363 w 32"/>
                <a:gd name="T7" fmla="*/ 390 h 32"/>
                <a:gd name="T8" fmla="*/ 7788 w 32"/>
                <a:gd name="T9" fmla="*/ 5600 h 32"/>
                <a:gd name="T10" fmla="*/ 7788 w 32"/>
                <a:gd name="T11" fmla="*/ 5883 h 32"/>
                <a:gd name="T12" fmla="*/ 12464 w 32"/>
                <a:gd name="T13" fmla="*/ 13678 h 32"/>
                <a:gd name="T14" fmla="*/ 7788 w 32"/>
                <a:gd name="T15" fmla="*/ 5883 h 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32">
                  <a:moveTo>
                    <a:pt x="20" y="14"/>
                  </a:moveTo>
                  <a:cubicBezTo>
                    <a:pt x="20" y="14"/>
                    <a:pt x="20" y="14"/>
                    <a:pt x="20" y="13"/>
                  </a:cubicBezTo>
                  <a:cubicBezTo>
                    <a:pt x="12" y="4"/>
                    <a:pt x="6" y="0"/>
                    <a:pt x="0" y="2"/>
                  </a:cubicBezTo>
                  <a:cubicBezTo>
                    <a:pt x="1" y="1"/>
                    <a:pt x="1" y="1"/>
                    <a:pt x="1" y="1"/>
                  </a:cubicBezTo>
                  <a:cubicBezTo>
                    <a:pt x="6" y="0"/>
                    <a:pt x="13" y="4"/>
                    <a:pt x="20" y="13"/>
                  </a:cubicBezTo>
                  <a:cubicBezTo>
                    <a:pt x="20" y="14"/>
                    <a:pt x="20" y="14"/>
                    <a:pt x="20" y="14"/>
                  </a:cubicBezTo>
                  <a:cubicBezTo>
                    <a:pt x="24" y="18"/>
                    <a:pt x="28" y="24"/>
                    <a:pt x="32" y="32"/>
                  </a:cubicBezTo>
                  <a:cubicBezTo>
                    <a:pt x="28" y="24"/>
                    <a:pt x="24" y="18"/>
                    <a:pt x="20" y="14"/>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4" name="Freeform 84">
              <a:extLst>
                <a:ext uri="{FF2B5EF4-FFF2-40B4-BE49-F238E27FC236}">
                  <a16:creationId xmlns:a16="http://schemas.microsoft.com/office/drawing/2014/main" id="{34FB2BAB-0814-415D-9113-282322891A8E}"/>
                </a:ext>
              </a:extLst>
            </p:cNvPr>
            <p:cNvSpPr>
              <a:spLocks/>
            </p:cNvSpPr>
            <p:nvPr/>
          </p:nvSpPr>
          <p:spPr bwMode="auto">
            <a:xfrm>
              <a:off x="5363504" y="2946272"/>
              <a:ext cx="52379" cy="68337"/>
            </a:xfrm>
            <a:custGeom>
              <a:avLst/>
              <a:gdLst>
                <a:gd name="T0" fmla="*/ 3809 w 29"/>
                <a:gd name="T1" fmla="*/ 7079 h 38"/>
                <a:gd name="T2" fmla="*/ 3809 w 29"/>
                <a:gd name="T3" fmla="*/ 7079 h 38"/>
                <a:gd name="T4" fmla="*/ 12108 w 29"/>
                <a:gd name="T5" fmla="*/ 0 h 38"/>
                <a:gd name="T6" fmla="*/ 12501 w 29"/>
                <a:gd name="T7" fmla="*/ 0 h 38"/>
                <a:gd name="T8" fmla="*/ 3809 w 29"/>
                <a:gd name="T9" fmla="*/ 7079 h 38"/>
                <a:gd name="T10" fmla="*/ 3809 w 29"/>
                <a:gd name="T11" fmla="*/ 7079 h 38"/>
                <a:gd name="T12" fmla="*/ 0 w 29"/>
                <a:gd name="T13" fmla="*/ 15864 h 38"/>
                <a:gd name="T14" fmla="*/ 3809 w 29"/>
                <a:gd name="T15" fmla="*/ 7079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38">
                  <a:moveTo>
                    <a:pt x="9" y="17"/>
                  </a:moveTo>
                  <a:cubicBezTo>
                    <a:pt x="9" y="17"/>
                    <a:pt x="9" y="17"/>
                    <a:pt x="9" y="17"/>
                  </a:cubicBezTo>
                  <a:cubicBezTo>
                    <a:pt x="15" y="6"/>
                    <a:pt x="22" y="0"/>
                    <a:pt x="28" y="0"/>
                  </a:cubicBezTo>
                  <a:cubicBezTo>
                    <a:pt x="29" y="0"/>
                    <a:pt x="29" y="0"/>
                    <a:pt x="29" y="0"/>
                  </a:cubicBezTo>
                  <a:cubicBezTo>
                    <a:pt x="22" y="0"/>
                    <a:pt x="16" y="6"/>
                    <a:pt x="9" y="17"/>
                  </a:cubicBezTo>
                  <a:cubicBezTo>
                    <a:pt x="9" y="17"/>
                    <a:pt x="9" y="17"/>
                    <a:pt x="9" y="17"/>
                  </a:cubicBezTo>
                  <a:cubicBezTo>
                    <a:pt x="6" y="23"/>
                    <a:pt x="3" y="30"/>
                    <a:pt x="0" y="38"/>
                  </a:cubicBezTo>
                  <a:cubicBezTo>
                    <a:pt x="3" y="30"/>
                    <a:pt x="6" y="23"/>
                    <a:pt x="9" y="17"/>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5" name="Freeform 85">
              <a:extLst>
                <a:ext uri="{FF2B5EF4-FFF2-40B4-BE49-F238E27FC236}">
                  <a16:creationId xmlns:a16="http://schemas.microsoft.com/office/drawing/2014/main" id="{5E694DEF-6A5D-4768-986A-C5869B0E8860}"/>
                </a:ext>
              </a:extLst>
            </p:cNvPr>
            <p:cNvSpPr>
              <a:spLocks/>
            </p:cNvSpPr>
            <p:nvPr/>
          </p:nvSpPr>
          <p:spPr bwMode="auto">
            <a:xfrm>
              <a:off x="5363504" y="2950069"/>
              <a:ext cx="176116" cy="64541"/>
            </a:xfrm>
            <a:custGeom>
              <a:avLst/>
              <a:gdLst>
                <a:gd name="T0" fmla="*/ 11595 w 98"/>
                <a:gd name="T1" fmla="*/ 6897 h 36"/>
                <a:gd name="T2" fmla="*/ 12128 w 98"/>
                <a:gd name="T3" fmla="*/ 6623 h 36"/>
                <a:gd name="T4" fmla="*/ 37466 w 98"/>
                <a:gd name="T5" fmla="*/ 869 h 36"/>
                <a:gd name="T6" fmla="*/ 37852 w 98"/>
                <a:gd name="T7" fmla="*/ 1237 h 36"/>
                <a:gd name="T8" fmla="*/ 40453 w 98"/>
                <a:gd name="T9" fmla="*/ 1237 h 36"/>
                <a:gd name="T10" fmla="*/ 40839 w 98"/>
                <a:gd name="T11" fmla="*/ 1556 h 36"/>
                <a:gd name="T12" fmla="*/ 38384 w 98"/>
                <a:gd name="T13" fmla="*/ 1237 h 36"/>
                <a:gd name="T14" fmla="*/ 37852 w 98"/>
                <a:gd name="T15" fmla="*/ 1237 h 36"/>
                <a:gd name="T16" fmla="*/ 12128 w 98"/>
                <a:gd name="T17" fmla="*/ 6623 h 36"/>
                <a:gd name="T18" fmla="*/ 11595 w 98"/>
                <a:gd name="T19" fmla="*/ 6897 h 36"/>
                <a:gd name="T20" fmla="*/ 0 w 98"/>
                <a:gd name="T21" fmla="*/ 14769 h 36"/>
                <a:gd name="T22" fmla="*/ 11595 w 98"/>
                <a:gd name="T23" fmla="*/ 689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8" h="36">
                  <a:moveTo>
                    <a:pt x="28" y="17"/>
                  </a:moveTo>
                  <a:cubicBezTo>
                    <a:pt x="28" y="16"/>
                    <a:pt x="29" y="16"/>
                    <a:pt x="29" y="16"/>
                  </a:cubicBezTo>
                  <a:cubicBezTo>
                    <a:pt x="50" y="5"/>
                    <a:pt x="71" y="0"/>
                    <a:pt x="90" y="2"/>
                  </a:cubicBezTo>
                  <a:cubicBezTo>
                    <a:pt x="91" y="2"/>
                    <a:pt x="91" y="3"/>
                    <a:pt x="91" y="3"/>
                  </a:cubicBezTo>
                  <a:cubicBezTo>
                    <a:pt x="93" y="3"/>
                    <a:pt x="95" y="3"/>
                    <a:pt x="97" y="3"/>
                  </a:cubicBezTo>
                  <a:cubicBezTo>
                    <a:pt x="98" y="4"/>
                    <a:pt x="98" y="4"/>
                    <a:pt x="98" y="4"/>
                  </a:cubicBezTo>
                  <a:cubicBezTo>
                    <a:pt x="96" y="3"/>
                    <a:pt x="94" y="3"/>
                    <a:pt x="92" y="3"/>
                  </a:cubicBezTo>
                  <a:cubicBezTo>
                    <a:pt x="92" y="3"/>
                    <a:pt x="91" y="3"/>
                    <a:pt x="91" y="3"/>
                  </a:cubicBezTo>
                  <a:cubicBezTo>
                    <a:pt x="71" y="0"/>
                    <a:pt x="50" y="5"/>
                    <a:pt x="29" y="16"/>
                  </a:cubicBezTo>
                  <a:cubicBezTo>
                    <a:pt x="29" y="16"/>
                    <a:pt x="28" y="16"/>
                    <a:pt x="28" y="17"/>
                  </a:cubicBezTo>
                  <a:cubicBezTo>
                    <a:pt x="19" y="22"/>
                    <a:pt x="10" y="28"/>
                    <a:pt x="0" y="36"/>
                  </a:cubicBezTo>
                  <a:cubicBezTo>
                    <a:pt x="9" y="28"/>
                    <a:pt x="19" y="22"/>
                    <a:pt x="28" y="17"/>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6" name="Freeform 86">
              <a:extLst>
                <a:ext uri="{FF2B5EF4-FFF2-40B4-BE49-F238E27FC236}">
                  <a16:creationId xmlns:a16="http://schemas.microsoft.com/office/drawing/2014/main" id="{3D7698EA-3360-4E3B-9205-88D184036FBA}"/>
                </a:ext>
              </a:extLst>
            </p:cNvPr>
            <p:cNvSpPr>
              <a:spLocks/>
            </p:cNvSpPr>
            <p:nvPr/>
          </p:nvSpPr>
          <p:spPr bwMode="auto">
            <a:xfrm>
              <a:off x="5363504" y="2971329"/>
              <a:ext cx="349955" cy="46317"/>
            </a:xfrm>
            <a:custGeom>
              <a:avLst/>
              <a:gdLst>
                <a:gd name="T0" fmla="*/ 17270 w 195"/>
                <a:gd name="T1" fmla="*/ 3484 h 26"/>
                <a:gd name="T2" fmla="*/ 18180 w 195"/>
                <a:gd name="T3" fmla="*/ 3484 h 26"/>
                <a:gd name="T4" fmla="*/ 55694 w 195"/>
                <a:gd name="T5" fmla="*/ 2004 h 26"/>
                <a:gd name="T6" fmla="*/ 56197 w 195"/>
                <a:gd name="T7" fmla="*/ 2004 h 26"/>
                <a:gd name="T8" fmla="*/ 79621 w 195"/>
                <a:gd name="T9" fmla="*/ 9814 h 26"/>
                <a:gd name="T10" fmla="*/ 80493 w 195"/>
                <a:gd name="T11" fmla="*/ 10178 h 26"/>
                <a:gd name="T12" fmla="*/ 56566 w 195"/>
                <a:gd name="T13" fmla="*/ 2339 h 26"/>
                <a:gd name="T14" fmla="*/ 56197 w 195"/>
                <a:gd name="T15" fmla="*/ 2004 h 26"/>
                <a:gd name="T16" fmla="*/ 18180 w 195"/>
                <a:gd name="T17" fmla="*/ 3484 h 26"/>
                <a:gd name="T18" fmla="*/ 17270 w 195"/>
                <a:gd name="T19" fmla="*/ 3484 h 26"/>
                <a:gd name="T20" fmla="*/ 0 w 195"/>
                <a:gd name="T21" fmla="*/ 9298 h 26"/>
                <a:gd name="T22" fmla="*/ 17270 w 195"/>
                <a:gd name="T23" fmla="*/ 3484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5" h="26">
                  <a:moveTo>
                    <a:pt x="42" y="9"/>
                  </a:moveTo>
                  <a:cubicBezTo>
                    <a:pt x="43" y="9"/>
                    <a:pt x="43" y="9"/>
                    <a:pt x="44" y="9"/>
                  </a:cubicBezTo>
                  <a:cubicBezTo>
                    <a:pt x="76" y="1"/>
                    <a:pt x="106" y="0"/>
                    <a:pt x="135" y="5"/>
                  </a:cubicBezTo>
                  <a:cubicBezTo>
                    <a:pt x="136" y="5"/>
                    <a:pt x="136" y="5"/>
                    <a:pt x="136" y="5"/>
                  </a:cubicBezTo>
                  <a:cubicBezTo>
                    <a:pt x="157" y="9"/>
                    <a:pt x="176" y="16"/>
                    <a:pt x="193" y="25"/>
                  </a:cubicBezTo>
                  <a:cubicBezTo>
                    <a:pt x="195" y="26"/>
                    <a:pt x="195" y="26"/>
                    <a:pt x="195" y="26"/>
                  </a:cubicBezTo>
                  <a:cubicBezTo>
                    <a:pt x="177" y="16"/>
                    <a:pt x="158" y="9"/>
                    <a:pt x="137" y="6"/>
                  </a:cubicBezTo>
                  <a:cubicBezTo>
                    <a:pt x="136" y="5"/>
                    <a:pt x="136" y="5"/>
                    <a:pt x="136" y="5"/>
                  </a:cubicBezTo>
                  <a:cubicBezTo>
                    <a:pt x="107" y="0"/>
                    <a:pt x="76" y="1"/>
                    <a:pt x="44" y="9"/>
                  </a:cubicBezTo>
                  <a:cubicBezTo>
                    <a:pt x="43" y="9"/>
                    <a:pt x="43" y="9"/>
                    <a:pt x="42" y="9"/>
                  </a:cubicBezTo>
                  <a:cubicBezTo>
                    <a:pt x="29" y="13"/>
                    <a:pt x="14" y="18"/>
                    <a:pt x="0" y="24"/>
                  </a:cubicBezTo>
                  <a:cubicBezTo>
                    <a:pt x="14" y="18"/>
                    <a:pt x="28" y="13"/>
                    <a:pt x="42" y="9"/>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7" name="Freeform 87">
              <a:extLst>
                <a:ext uri="{FF2B5EF4-FFF2-40B4-BE49-F238E27FC236}">
                  <a16:creationId xmlns:a16="http://schemas.microsoft.com/office/drawing/2014/main" id="{E34ADD5C-B201-4363-ABE5-B327FCE26946}"/>
                </a:ext>
              </a:extLst>
            </p:cNvPr>
            <p:cNvSpPr>
              <a:spLocks/>
            </p:cNvSpPr>
            <p:nvPr/>
          </p:nvSpPr>
          <p:spPr bwMode="auto">
            <a:xfrm>
              <a:off x="5363504" y="2996386"/>
              <a:ext cx="590597" cy="267274"/>
            </a:xfrm>
            <a:custGeom>
              <a:avLst/>
              <a:gdLst>
                <a:gd name="T0" fmla="*/ 20639 w 329"/>
                <a:gd name="T1" fmla="*/ 1238 h 149"/>
                <a:gd name="T2" fmla="*/ 21512 w 329"/>
                <a:gd name="T3" fmla="*/ 872 h 149"/>
                <a:gd name="T4" fmla="*/ 66104 w 329"/>
                <a:gd name="T5" fmla="*/ 5738 h 149"/>
                <a:gd name="T6" fmla="*/ 66977 w 329"/>
                <a:gd name="T7" fmla="*/ 5738 h 149"/>
                <a:gd name="T8" fmla="*/ 105073 w 329"/>
                <a:gd name="T9" fmla="*/ 24640 h 149"/>
                <a:gd name="T10" fmla="*/ 105444 w 329"/>
                <a:gd name="T11" fmla="*/ 25013 h 149"/>
                <a:gd name="T12" fmla="*/ 133123 w 329"/>
                <a:gd name="T13" fmla="*/ 55470 h 149"/>
                <a:gd name="T14" fmla="*/ 133123 w 329"/>
                <a:gd name="T15" fmla="*/ 56285 h 149"/>
                <a:gd name="T16" fmla="*/ 135689 w 329"/>
                <a:gd name="T17" fmla="*/ 59963 h 149"/>
                <a:gd name="T18" fmla="*/ 136060 w 329"/>
                <a:gd name="T19" fmla="*/ 61241 h 149"/>
                <a:gd name="T20" fmla="*/ 133627 w 329"/>
                <a:gd name="T21" fmla="*/ 56285 h 149"/>
                <a:gd name="T22" fmla="*/ 133123 w 329"/>
                <a:gd name="T23" fmla="*/ 55781 h 149"/>
                <a:gd name="T24" fmla="*/ 105444 w 329"/>
                <a:gd name="T25" fmla="*/ 25013 h 149"/>
                <a:gd name="T26" fmla="*/ 105073 w 329"/>
                <a:gd name="T27" fmla="*/ 25013 h 149"/>
                <a:gd name="T28" fmla="*/ 66977 w 329"/>
                <a:gd name="T29" fmla="*/ 6104 h 149"/>
                <a:gd name="T30" fmla="*/ 66634 w 329"/>
                <a:gd name="T31" fmla="*/ 5738 h 149"/>
                <a:gd name="T32" fmla="*/ 21512 w 329"/>
                <a:gd name="T33" fmla="*/ 1238 h 149"/>
                <a:gd name="T34" fmla="*/ 20639 w 329"/>
                <a:gd name="T35" fmla="*/ 1238 h 149"/>
                <a:gd name="T36" fmla="*/ 0 w 329"/>
                <a:gd name="T37" fmla="*/ 4207 h 149"/>
                <a:gd name="T38" fmla="*/ 0 w 329"/>
                <a:gd name="T39" fmla="*/ 4207 h 149"/>
                <a:gd name="T40" fmla="*/ 20639 w 329"/>
                <a:gd name="T41" fmla="*/ 1238 h 1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9" h="149">
                  <a:moveTo>
                    <a:pt x="50" y="3"/>
                  </a:moveTo>
                  <a:cubicBezTo>
                    <a:pt x="51" y="3"/>
                    <a:pt x="52" y="3"/>
                    <a:pt x="52" y="2"/>
                  </a:cubicBezTo>
                  <a:cubicBezTo>
                    <a:pt x="90" y="0"/>
                    <a:pt x="127" y="4"/>
                    <a:pt x="160" y="14"/>
                  </a:cubicBezTo>
                  <a:cubicBezTo>
                    <a:pt x="161" y="14"/>
                    <a:pt x="161" y="14"/>
                    <a:pt x="162" y="14"/>
                  </a:cubicBezTo>
                  <a:cubicBezTo>
                    <a:pt x="196" y="24"/>
                    <a:pt x="227" y="40"/>
                    <a:pt x="254" y="60"/>
                  </a:cubicBezTo>
                  <a:cubicBezTo>
                    <a:pt x="254" y="60"/>
                    <a:pt x="255" y="61"/>
                    <a:pt x="255" y="61"/>
                  </a:cubicBezTo>
                  <a:cubicBezTo>
                    <a:pt x="282" y="81"/>
                    <a:pt x="304" y="106"/>
                    <a:pt x="322" y="135"/>
                  </a:cubicBezTo>
                  <a:cubicBezTo>
                    <a:pt x="322" y="136"/>
                    <a:pt x="322" y="136"/>
                    <a:pt x="322" y="137"/>
                  </a:cubicBezTo>
                  <a:cubicBezTo>
                    <a:pt x="324" y="140"/>
                    <a:pt x="326" y="143"/>
                    <a:pt x="328" y="146"/>
                  </a:cubicBezTo>
                  <a:cubicBezTo>
                    <a:pt x="329" y="149"/>
                    <a:pt x="329" y="149"/>
                    <a:pt x="329" y="149"/>
                  </a:cubicBezTo>
                  <a:cubicBezTo>
                    <a:pt x="327" y="145"/>
                    <a:pt x="325" y="141"/>
                    <a:pt x="323" y="137"/>
                  </a:cubicBezTo>
                  <a:cubicBezTo>
                    <a:pt x="323" y="137"/>
                    <a:pt x="322" y="136"/>
                    <a:pt x="322" y="136"/>
                  </a:cubicBezTo>
                  <a:cubicBezTo>
                    <a:pt x="305" y="107"/>
                    <a:pt x="282" y="82"/>
                    <a:pt x="255" y="61"/>
                  </a:cubicBezTo>
                  <a:cubicBezTo>
                    <a:pt x="255" y="61"/>
                    <a:pt x="254" y="61"/>
                    <a:pt x="254" y="61"/>
                  </a:cubicBezTo>
                  <a:cubicBezTo>
                    <a:pt x="227" y="40"/>
                    <a:pt x="196" y="25"/>
                    <a:pt x="162" y="15"/>
                  </a:cubicBezTo>
                  <a:cubicBezTo>
                    <a:pt x="162" y="15"/>
                    <a:pt x="161" y="14"/>
                    <a:pt x="161" y="14"/>
                  </a:cubicBezTo>
                  <a:cubicBezTo>
                    <a:pt x="127" y="5"/>
                    <a:pt x="90" y="0"/>
                    <a:pt x="52" y="3"/>
                  </a:cubicBezTo>
                  <a:cubicBezTo>
                    <a:pt x="52" y="3"/>
                    <a:pt x="51" y="3"/>
                    <a:pt x="50" y="3"/>
                  </a:cubicBezTo>
                  <a:cubicBezTo>
                    <a:pt x="34" y="4"/>
                    <a:pt x="17" y="6"/>
                    <a:pt x="0" y="10"/>
                  </a:cubicBezTo>
                  <a:cubicBezTo>
                    <a:pt x="0" y="10"/>
                    <a:pt x="0" y="10"/>
                    <a:pt x="0" y="10"/>
                  </a:cubicBezTo>
                  <a:cubicBezTo>
                    <a:pt x="17" y="6"/>
                    <a:pt x="34" y="4"/>
                    <a:pt x="50" y="3"/>
                  </a:cubicBezTo>
                  <a:close/>
                </a:path>
              </a:pathLst>
            </a:custGeom>
            <a:solidFill>
              <a:srgbClr val="F5EEE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Tree>
    <p:extLst>
      <p:ext uri="{BB962C8B-B14F-4D97-AF65-F5344CB8AC3E}">
        <p14:creationId xmlns:p14="http://schemas.microsoft.com/office/powerpoint/2010/main" val="697338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id="{FB2E1328-7A2C-4230-ADBA-34F230DED202}"/>
              </a:ext>
            </a:extLst>
          </p:cNvPr>
          <p:cNvCxnSpPr/>
          <p:nvPr/>
        </p:nvCxnSpPr>
        <p:spPr>
          <a:xfrm>
            <a:off x="-119915" y="2451688"/>
            <a:ext cx="11978410" cy="0"/>
          </a:xfrm>
          <a:prstGeom prst="line">
            <a:avLst/>
          </a:prstGeom>
          <a:ln>
            <a:gradFill>
              <a:gsLst>
                <a:gs pos="51600">
                  <a:schemeClr val="bg1">
                    <a:lumMod val="65000"/>
                  </a:schemeClr>
                </a:gs>
                <a:gs pos="20124">
                  <a:schemeClr val="bg1">
                    <a:lumMod val="65000"/>
                  </a:schemeClr>
                </a:gs>
                <a:gs pos="82000">
                  <a:schemeClr val="bg1">
                    <a:lumMod val="65000"/>
                  </a:schemeClr>
                </a:gs>
                <a:gs pos="0">
                  <a:schemeClr val="bg1">
                    <a:lumMod val="65000"/>
                    <a:alpha val="0"/>
                  </a:schemeClr>
                </a:gs>
                <a:gs pos="100000">
                  <a:schemeClr val="bg1">
                    <a:lumMod val="65000"/>
                    <a:alpha val="0"/>
                  </a:schemeClr>
                </a:gs>
              </a:gsLst>
              <a:lin ang="10800000" scaled="0"/>
            </a:gradFill>
          </a:ln>
        </p:spPr>
        <p:style>
          <a:lnRef idx="1">
            <a:schemeClr val="accent1"/>
          </a:lnRef>
          <a:fillRef idx="0">
            <a:schemeClr val="accent1"/>
          </a:fillRef>
          <a:effectRef idx="0">
            <a:schemeClr val="accent1"/>
          </a:effectRef>
          <a:fontRef idx="minor">
            <a:schemeClr val="tx1"/>
          </a:fontRef>
        </p:style>
      </p:cxnSp>
      <p:grpSp>
        <p:nvGrpSpPr>
          <p:cNvPr id="6" name="组合 31">
            <a:extLst>
              <a:ext uri="{FF2B5EF4-FFF2-40B4-BE49-F238E27FC236}">
                <a16:creationId xmlns:a16="http://schemas.microsoft.com/office/drawing/2014/main" id="{1C7E1E77-6AAC-4E18-A8B7-419A76F95455}"/>
              </a:ext>
            </a:extLst>
          </p:cNvPr>
          <p:cNvGrpSpPr>
            <a:grpSpLocks/>
          </p:cNvGrpSpPr>
          <p:nvPr/>
        </p:nvGrpSpPr>
        <p:grpSpPr bwMode="auto">
          <a:xfrm>
            <a:off x="1294204" y="1851398"/>
            <a:ext cx="9002525" cy="1560547"/>
            <a:chOff x="328645" y="2421467"/>
            <a:chExt cx="7857058" cy="1360256"/>
          </a:xfrm>
        </p:grpSpPr>
        <p:grpSp>
          <p:nvGrpSpPr>
            <p:cNvPr id="7" name="组合 2">
              <a:extLst>
                <a:ext uri="{FF2B5EF4-FFF2-40B4-BE49-F238E27FC236}">
                  <a16:creationId xmlns:a16="http://schemas.microsoft.com/office/drawing/2014/main" id="{C7978602-4D97-4A51-B1B8-90467FA0A848}"/>
                </a:ext>
              </a:extLst>
            </p:cNvPr>
            <p:cNvGrpSpPr>
              <a:grpSpLocks/>
            </p:cNvGrpSpPr>
            <p:nvPr/>
          </p:nvGrpSpPr>
          <p:grpSpPr bwMode="auto">
            <a:xfrm>
              <a:off x="328645" y="2421468"/>
              <a:ext cx="3031063" cy="1083733"/>
              <a:chOff x="1998135" y="3420533"/>
              <a:chExt cx="3031063" cy="1083733"/>
            </a:xfrm>
          </p:grpSpPr>
          <p:sp>
            <p:nvSpPr>
              <p:cNvPr id="29" name="椭圆 28">
                <a:extLst>
                  <a:ext uri="{FF2B5EF4-FFF2-40B4-BE49-F238E27FC236}">
                    <a16:creationId xmlns:a16="http://schemas.microsoft.com/office/drawing/2014/main" id="{636E273F-204E-49C4-A2A8-9D16C2872100}"/>
                  </a:ext>
                </a:extLst>
              </p:cNvPr>
              <p:cNvSpPr/>
              <p:nvPr/>
            </p:nvSpPr>
            <p:spPr>
              <a:xfrm>
                <a:off x="1998135" y="3921106"/>
                <a:ext cx="101639" cy="101566"/>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椭圆 29">
                <a:extLst>
                  <a:ext uri="{FF2B5EF4-FFF2-40B4-BE49-F238E27FC236}">
                    <a16:creationId xmlns:a16="http://schemas.microsoft.com/office/drawing/2014/main" id="{6E6E3900-CBB2-4870-BEE5-2E8B2ADA0EF5}"/>
                  </a:ext>
                </a:extLst>
              </p:cNvPr>
              <p:cNvSpPr/>
              <p:nvPr/>
            </p:nvSpPr>
            <p:spPr>
              <a:xfrm>
                <a:off x="2439176" y="3420532"/>
                <a:ext cx="1083544" cy="1084577"/>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椭圆 30">
                <a:extLst>
                  <a:ext uri="{FF2B5EF4-FFF2-40B4-BE49-F238E27FC236}">
                    <a16:creationId xmlns:a16="http://schemas.microsoft.com/office/drawing/2014/main" id="{667F8FC1-3676-43F6-B067-8DF6438CCD3A}"/>
                  </a:ext>
                </a:extLst>
              </p:cNvPr>
              <p:cNvSpPr/>
              <p:nvPr/>
            </p:nvSpPr>
            <p:spPr>
              <a:xfrm>
                <a:off x="3894792" y="3921106"/>
                <a:ext cx="101639" cy="101566"/>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椭圆 31">
                <a:extLst>
                  <a:ext uri="{FF2B5EF4-FFF2-40B4-BE49-F238E27FC236}">
                    <a16:creationId xmlns:a16="http://schemas.microsoft.com/office/drawing/2014/main" id="{A7802045-E93B-4826-B6FC-3C7A5DD0891D}"/>
                  </a:ext>
                </a:extLst>
              </p:cNvPr>
              <p:cNvSpPr/>
              <p:nvPr/>
            </p:nvSpPr>
            <p:spPr>
              <a:xfrm>
                <a:off x="4368501" y="3864883"/>
                <a:ext cx="212353" cy="212199"/>
              </a:xfrm>
              <a:prstGeom prst="ellips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椭圆 32">
                <a:extLst>
                  <a:ext uri="{FF2B5EF4-FFF2-40B4-BE49-F238E27FC236}">
                    <a16:creationId xmlns:a16="http://schemas.microsoft.com/office/drawing/2014/main" id="{55B3F24B-6E31-4701-9F94-E74D05D52327}"/>
                  </a:ext>
                </a:extLst>
              </p:cNvPr>
              <p:cNvSpPr/>
              <p:nvPr/>
            </p:nvSpPr>
            <p:spPr>
              <a:xfrm>
                <a:off x="4927516" y="3921106"/>
                <a:ext cx="101639" cy="101566"/>
              </a:xfrm>
              <a:prstGeom prst="ellipse">
                <a:avLst/>
              </a:prstGeom>
              <a:solidFill>
                <a:srgbClr val="E1301D"/>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8" name="组合 8">
              <a:extLst>
                <a:ext uri="{FF2B5EF4-FFF2-40B4-BE49-F238E27FC236}">
                  <a16:creationId xmlns:a16="http://schemas.microsoft.com/office/drawing/2014/main" id="{50F6D017-387F-43B2-ACF5-BE1F62442946}"/>
                </a:ext>
              </a:extLst>
            </p:cNvPr>
            <p:cNvGrpSpPr>
              <a:grpSpLocks/>
            </p:cNvGrpSpPr>
            <p:nvPr/>
          </p:nvGrpSpPr>
          <p:grpSpPr bwMode="auto">
            <a:xfrm>
              <a:off x="3258026" y="2430536"/>
              <a:ext cx="2582719" cy="1082763"/>
              <a:chOff x="1998053" y="3421136"/>
              <a:chExt cx="2582719" cy="1082763"/>
            </a:xfrm>
          </p:grpSpPr>
          <p:sp>
            <p:nvSpPr>
              <p:cNvPr id="25" name="椭圆 24">
                <a:extLst>
                  <a:ext uri="{FF2B5EF4-FFF2-40B4-BE49-F238E27FC236}">
                    <a16:creationId xmlns:a16="http://schemas.microsoft.com/office/drawing/2014/main" id="{BC32F657-B0B1-4747-9EB4-0C1ADD27A405}"/>
                  </a:ext>
                </a:extLst>
              </p:cNvPr>
              <p:cNvSpPr/>
              <p:nvPr/>
            </p:nvSpPr>
            <p:spPr>
              <a:xfrm>
                <a:off x="1998053" y="3919896"/>
                <a:ext cx="101639" cy="101566"/>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椭圆 25">
                <a:extLst>
                  <a:ext uri="{FF2B5EF4-FFF2-40B4-BE49-F238E27FC236}">
                    <a16:creationId xmlns:a16="http://schemas.microsoft.com/office/drawing/2014/main" id="{E835453F-7532-4BF8-A014-C97415A36C72}"/>
                  </a:ext>
                </a:extLst>
              </p:cNvPr>
              <p:cNvSpPr/>
              <p:nvPr/>
            </p:nvSpPr>
            <p:spPr>
              <a:xfrm>
                <a:off x="2439094" y="3421136"/>
                <a:ext cx="1083544" cy="1082763"/>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椭圆 26">
                <a:extLst>
                  <a:ext uri="{FF2B5EF4-FFF2-40B4-BE49-F238E27FC236}">
                    <a16:creationId xmlns:a16="http://schemas.microsoft.com/office/drawing/2014/main" id="{DEFBBA77-9FA3-4513-B1C8-C161639CFFB5}"/>
                  </a:ext>
                </a:extLst>
              </p:cNvPr>
              <p:cNvSpPr/>
              <p:nvPr/>
            </p:nvSpPr>
            <p:spPr>
              <a:xfrm>
                <a:off x="3894710" y="3919896"/>
                <a:ext cx="101639" cy="101566"/>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椭圆 27">
                <a:extLst>
                  <a:ext uri="{FF2B5EF4-FFF2-40B4-BE49-F238E27FC236}">
                    <a16:creationId xmlns:a16="http://schemas.microsoft.com/office/drawing/2014/main" id="{21EAC4DD-4A9B-446C-B86A-3220E2F53115}"/>
                  </a:ext>
                </a:extLst>
              </p:cNvPr>
              <p:cNvSpPr/>
              <p:nvPr/>
            </p:nvSpPr>
            <p:spPr>
              <a:xfrm>
                <a:off x="4368420" y="3865486"/>
                <a:ext cx="212353" cy="210386"/>
              </a:xfrm>
              <a:prstGeom prst="ellips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9" name="组合 14">
              <a:extLst>
                <a:ext uri="{FF2B5EF4-FFF2-40B4-BE49-F238E27FC236}">
                  <a16:creationId xmlns:a16="http://schemas.microsoft.com/office/drawing/2014/main" id="{A191A8B9-FF5D-4057-94EF-889DA319E8A5}"/>
                </a:ext>
              </a:extLst>
            </p:cNvPr>
            <p:cNvGrpSpPr>
              <a:grpSpLocks/>
            </p:cNvGrpSpPr>
            <p:nvPr/>
          </p:nvGrpSpPr>
          <p:grpSpPr bwMode="auto">
            <a:xfrm>
              <a:off x="6187407" y="2421467"/>
              <a:ext cx="1998296" cy="1084577"/>
              <a:chOff x="1997971" y="3420533"/>
              <a:chExt cx="1998296" cy="1084577"/>
            </a:xfrm>
          </p:grpSpPr>
          <p:sp>
            <p:nvSpPr>
              <p:cNvPr id="22" name="椭圆 21">
                <a:extLst>
                  <a:ext uri="{FF2B5EF4-FFF2-40B4-BE49-F238E27FC236}">
                    <a16:creationId xmlns:a16="http://schemas.microsoft.com/office/drawing/2014/main" id="{51F76072-71D8-486C-BD60-907F88B7DADD}"/>
                  </a:ext>
                </a:extLst>
              </p:cNvPr>
              <p:cNvSpPr/>
              <p:nvPr/>
            </p:nvSpPr>
            <p:spPr>
              <a:xfrm>
                <a:off x="1997971" y="3915667"/>
                <a:ext cx="101639" cy="101566"/>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椭圆 22">
                <a:extLst>
                  <a:ext uri="{FF2B5EF4-FFF2-40B4-BE49-F238E27FC236}">
                    <a16:creationId xmlns:a16="http://schemas.microsoft.com/office/drawing/2014/main" id="{8DDC2EA4-930E-4C3D-A5D3-291462211425}"/>
                  </a:ext>
                </a:extLst>
              </p:cNvPr>
              <p:cNvSpPr/>
              <p:nvPr/>
            </p:nvSpPr>
            <p:spPr>
              <a:xfrm>
                <a:off x="2439012" y="3420533"/>
                <a:ext cx="1083544" cy="1084577"/>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4" name="椭圆 23">
                <a:extLst>
                  <a:ext uri="{FF2B5EF4-FFF2-40B4-BE49-F238E27FC236}">
                    <a16:creationId xmlns:a16="http://schemas.microsoft.com/office/drawing/2014/main" id="{60953D4F-79B9-4570-A8A0-B4D9458702C5}"/>
                  </a:ext>
                </a:extLst>
              </p:cNvPr>
              <p:cNvSpPr/>
              <p:nvPr/>
            </p:nvSpPr>
            <p:spPr>
              <a:xfrm>
                <a:off x="3894628" y="3921107"/>
                <a:ext cx="101639" cy="101566"/>
              </a:xfrm>
              <a:prstGeom prst="ellips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0" name="文本框 18">
              <a:extLst>
                <a:ext uri="{FF2B5EF4-FFF2-40B4-BE49-F238E27FC236}">
                  <a16:creationId xmlns:a16="http://schemas.microsoft.com/office/drawing/2014/main" id="{2B586DFC-1DB9-4613-9F28-EBF1A8F585EB}"/>
                </a:ext>
              </a:extLst>
            </p:cNvPr>
            <p:cNvSpPr txBox="1"/>
            <p:nvPr/>
          </p:nvSpPr>
          <p:spPr>
            <a:xfrm>
              <a:off x="1107574" y="2627844"/>
              <a:ext cx="411395" cy="633736"/>
            </a:xfrm>
            <a:prstGeom prst="rect">
              <a:avLst/>
            </a:prstGeom>
            <a:noFill/>
            <a:ln w="38100">
              <a:no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3024"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1</a:t>
              </a:r>
              <a:endParaRPr lang="zh-CN" altLang="en-US" sz="3024"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endParaRPr>
            </a:p>
          </p:txBody>
        </p:sp>
        <p:sp>
          <p:nvSpPr>
            <p:cNvPr id="11" name="文本框 19">
              <a:extLst>
                <a:ext uri="{FF2B5EF4-FFF2-40B4-BE49-F238E27FC236}">
                  <a16:creationId xmlns:a16="http://schemas.microsoft.com/office/drawing/2014/main" id="{4C7CEF6B-3F13-4C24-AF4E-B13C2E35CF8F}"/>
                </a:ext>
              </a:extLst>
            </p:cNvPr>
            <p:cNvSpPr txBox="1"/>
            <p:nvPr/>
          </p:nvSpPr>
          <p:spPr>
            <a:xfrm>
              <a:off x="4048587" y="2646887"/>
              <a:ext cx="411395" cy="633736"/>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3024"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2</a:t>
              </a:r>
              <a:endParaRPr lang="zh-CN" altLang="en-US" sz="3024"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endParaRPr>
            </a:p>
          </p:txBody>
        </p:sp>
        <p:sp>
          <p:nvSpPr>
            <p:cNvPr id="12" name="文本框 20">
              <a:extLst>
                <a:ext uri="{FF2B5EF4-FFF2-40B4-BE49-F238E27FC236}">
                  <a16:creationId xmlns:a16="http://schemas.microsoft.com/office/drawing/2014/main" id="{C710A0FE-642B-4B47-B269-090CA6F546F6}"/>
                </a:ext>
              </a:extLst>
            </p:cNvPr>
            <p:cNvSpPr txBox="1"/>
            <p:nvPr/>
          </p:nvSpPr>
          <p:spPr>
            <a:xfrm>
              <a:off x="6963615" y="2660872"/>
              <a:ext cx="411395" cy="56768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3024"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rPr>
                <a:t>3</a:t>
              </a:r>
              <a:endParaRPr lang="zh-CN" altLang="en-US" sz="3024"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sym typeface="Agency FB" panose="020B0503020202020204" pitchFamily="34" charset="0"/>
              </a:endParaRPr>
            </a:p>
          </p:txBody>
        </p:sp>
        <p:grpSp>
          <p:nvGrpSpPr>
            <p:cNvPr id="13" name="组合 21">
              <a:extLst>
                <a:ext uri="{FF2B5EF4-FFF2-40B4-BE49-F238E27FC236}">
                  <a16:creationId xmlns:a16="http://schemas.microsoft.com/office/drawing/2014/main" id="{76420450-2F4D-4E74-875B-B31D276CF69D}"/>
                </a:ext>
              </a:extLst>
            </p:cNvPr>
            <p:cNvGrpSpPr>
              <a:grpSpLocks/>
            </p:cNvGrpSpPr>
            <p:nvPr/>
          </p:nvGrpSpPr>
          <p:grpSpPr bwMode="auto">
            <a:xfrm>
              <a:off x="1204625" y="3497746"/>
              <a:ext cx="212303" cy="283977"/>
              <a:chOff x="6098382" y="1390253"/>
              <a:chExt cx="308501" cy="412652"/>
            </a:xfrm>
          </p:grpSpPr>
          <p:sp>
            <p:nvSpPr>
              <p:cNvPr id="20" name="等腰三角形 19">
                <a:extLst>
                  <a:ext uri="{FF2B5EF4-FFF2-40B4-BE49-F238E27FC236}">
                    <a16:creationId xmlns:a16="http://schemas.microsoft.com/office/drawing/2014/main" id="{2BDA1893-31C1-4A09-B7A3-0041B8EB44B4}"/>
                  </a:ext>
                </a:extLst>
              </p:cNvPr>
              <p:cNvSpPr/>
              <p:nvPr/>
            </p:nvSpPr>
            <p:spPr>
              <a:xfrm rot="18593402">
                <a:off x="6121903" y="1516896"/>
                <a:ext cx="408498" cy="163517"/>
              </a:xfrm>
              <a:prstGeom prst="triangl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1" name="等腰三角形 20">
                <a:extLst>
                  <a:ext uri="{FF2B5EF4-FFF2-40B4-BE49-F238E27FC236}">
                    <a16:creationId xmlns:a16="http://schemas.microsoft.com/office/drawing/2014/main" id="{CAB874B7-CD1E-4E00-9A3E-93744118DDBA}"/>
                  </a:ext>
                </a:extLst>
              </p:cNvPr>
              <p:cNvSpPr/>
              <p:nvPr/>
            </p:nvSpPr>
            <p:spPr>
              <a:xfrm rot="3098833">
                <a:off x="5976848" y="1511625"/>
                <a:ext cx="408498" cy="163517"/>
              </a:xfrm>
              <a:prstGeom prst="triangle">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4" name="组合 24">
              <a:extLst>
                <a:ext uri="{FF2B5EF4-FFF2-40B4-BE49-F238E27FC236}">
                  <a16:creationId xmlns:a16="http://schemas.microsoft.com/office/drawing/2014/main" id="{CD748849-0EC8-4FEA-8031-83C7DE247B7C}"/>
                </a:ext>
              </a:extLst>
            </p:cNvPr>
            <p:cNvGrpSpPr>
              <a:grpSpLocks/>
            </p:cNvGrpSpPr>
            <p:nvPr/>
          </p:nvGrpSpPr>
          <p:grpSpPr bwMode="auto">
            <a:xfrm>
              <a:off x="4123972" y="3496732"/>
              <a:ext cx="212303" cy="283977"/>
              <a:chOff x="6098382" y="1390253"/>
              <a:chExt cx="308501" cy="412652"/>
            </a:xfrm>
          </p:grpSpPr>
          <p:sp>
            <p:nvSpPr>
              <p:cNvPr id="18" name="等腰三角形 17">
                <a:extLst>
                  <a:ext uri="{FF2B5EF4-FFF2-40B4-BE49-F238E27FC236}">
                    <a16:creationId xmlns:a16="http://schemas.microsoft.com/office/drawing/2014/main" id="{7290FA7B-B794-4A4F-8926-A9917735BA8F}"/>
                  </a:ext>
                </a:extLst>
              </p:cNvPr>
              <p:cNvSpPr/>
              <p:nvPr/>
            </p:nvSpPr>
            <p:spPr>
              <a:xfrm rot="18593402">
                <a:off x="6120657" y="1515734"/>
                <a:ext cx="408500" cy="163517"/>
              </a:xfrm>
              <a:prstGeom prst="triangl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等腰三角形 18">
                <a:extLst>
                  <a:ext uri="{FF2B5EF4-FFF2-40B4-BE49-F238E27FC236}">
                    <a16:creationId xmlns:a16="http://schemas.microsoft.com/office/drawing/2014/main" id="{6489AA64-FF83-45DC-A79C-6291C5A2FB87}"/>
                  </a:ext>
                </a:extLst>
              </p:cNvPr>
              <p:cNvSpPr/>
              <p:nvPr/>
            </p:nvSpPr>
            <p:spPr>
              <a:xfrm rot="3098833">
                <a:off x="5975603" y="1513098"/>
                <a:ext cx="408498" cy="163517"/>
              </a:xfrm>
              <a:prstGeom prst="triangle">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5" name="组合 27">
              <a:extLst>
                <a:ext uri="{FF2B5EF4-FFF2-40B4-BE49-F238E27FC236}">
                  <a16:creationId xmlns:a16="http://schemas.microsoft.com/office/drawing/2014/main" id="{1BC55F32-AE55-40BA-AD21-803DCB52D91B}"/>
                </a:ext>
              </a:extLst>
            </p:cNvPr>
            <p:cNvGrpSpPr>
              <a:grpSpLocks/>
            </p:cNvGrpSpPr>
            <p:nvPr/>
          </p:nvGrpSpPr>
          <p:grpSpPr bwMode="auto">
            <a:xfrm>
              <a:off x="7063550" y="3496955"/>
              <a:ext cx="212303" cy="283977"/>
              <a:chOff x="6098382" y="1390253"/>
              <a:chExt cx="308501" cy="412652"/>
            </a:xfrm>
          </p:grpSpPr>
          <p:sp>
            <p:nvSpPr>
              <p:cNvPr id="16" name="等腰三角形 15">
                <a:extLst>
                  <a:ext uri="{FF2B5EF4-FFF2-40B4-BE49-F238E27FC236}">
                    <a16:creationId xmlns:a16="http://schemas.microsoft.com/office/drawing/2014/main" id="{549D98AA-ACFF-4B32-B5C3-ED5CDE0C8034}"/>
                  </a:ext>
                </a:extLst>
              </p:cNvPr>
              <p:cNvSpPr/>
              <p:nvPr/>
            </p:nvSpPr>
            <p:spPr>
              <a:xfrm rot="18593402">
                <a:off x="6121665" y="1518045"/>
                <a:ext cx="408498" cy="163517"/>
              </a:xfrm>
              <a:prstGeom prst="triangl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等腰三角形 16">
                <a:extLst>
                  <a:ext uri="{FF2B5EF4-FFF2-40B4-BE49-F238E27FC236}">
                    <a16:creationId xmlns:a16="http://schemas.microsoft.com/office/drawing/2014/main" id="{A72DBF21-05DC-4A74-A148-A9D0F615E946}"/>
                  </a:ext>
                </a:extLst>
              </p:cNvPr>
              <p:cNvSpPr/>
              <p:nvPr/>
            </p:nvSpPr>
            <p:spPr>
              <a:xfrm rot="3098833">
                <a:off x="5976610" y="1512774"/>
                <a:ext cx="408498" cy="163517"/>
              </a:xfrm>
              <a:prstGeom prst="triangl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grpSp>
        <p:nvGrpSpPr>
          <p:cNvPr id="34" name="组合 32">
            <a:extLst>
              <a:ext uri="{FF2B5EF4-FFF2-40B4-BE49-F238E27FC236}">
                <a16:creationId xmlns:a16="http://schemas.microsoft.com/office/drawing/2014/main" id="{9F47BFB5-874A-4EF9-8BD6-0E5D8236733A}"/>
              </a:ext>
            </a:extLst>
          </p:cNvPr>
          <p:cNvGrpSpPr>
            <a:grpSpLocks/>
          </p:cNvGrpSpPr>
          <p:nvPr/>
        </p:nvGrpSpPr>
        <p:grpSpPr bwMode="auto">
          <a:xfrm>
            <a:off x="1104962" y="3503498"/>
            <a:ext cx="2674347" cy="1561458"/>
            <a:chOff x="1335425" y="3752736"/>
            <a:chExt cx="2041646" cy="1191824"/>
          </a:xfrm>
        </p:grpSpPr>
        <p:sp>
          <p:nvSpPr>
            <p:cNvPr id="35" name="矩形 33">
              <a:extLst>
                <a:ext uri="{FF2B5EF4-FFF2-40B4-BE49-F238E27FC236}">
                  <a16:creationId xmlns:a16="http://schemas.microsoft.com/office/drawing/2014/main" id="{DF274F3E-DE7C-4773-A5D3-AD3513BAC171}"/>
                </a:ext>
              </a:extLst>
            </p:cNvPr>
            <p:cNvSpPr>
              <a:spLocks noChangeArrowheads="1"/>
            </p:cNvSpPr>
            <p:nvPr/>
          </p:nvSpPr>
          <p:spPr bwMode="auto">
            <a:xfrm>
              <a:off x="1970028" y="3752736"/>
              <a:ext cx="772438" cy="27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charset="0"/>
                  <a:ea typeface="宋体" charset="-122"/>
                </a:defRPr>
              </a:lvl1pPr>
              <a:lvl2pPr marL="742950" indent="-285750">
                <a:defRPr b="1">
                  <a:solidFill>
                    <a:schemeClr val="tx1"/>
                  </a:solidFill>
                  <a:latin typeface="Arial" charset="0"/>
                  <a:ea typeface="宋体" charset="-122"/>
                </a:defRPr>
              </a:lvl2pPr>
              <a:lvl3pPr marL="1143000" indent="-228600">
                <a:defRPr b="1">
                  <a:solidFill>
                    <a:schemeClr val="tx1"/>
                  </a:solidFill>
                  <a:latin typeface="Arial" charset="0"/>
                  <a:ea typeface="宋体" charset="-122"/>
                </a:defRPr>
              </a:lvl3pPr>
              <a:lvl4pPr marL="1600200" indent="-228600">
                <a:defRPr b="1">
                  <a:solidFill>
                    <a:schemeClr val="tx1"/>
                  </a:solidFill>
                  <a:latin typeface="Arial" charset="0"/>
                  <a:ea typeface="宋体" charset="-122"/>
                </a:defRPr>
              </a:lvl4pPr>
              <a:lvl5pPr marL="2057400" indent="-22860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ctr" eaLnBrk="1" hangingPunct="1">
                <a:lnSpc>
                  <a:spcPct val="120000"/>
                </a:lnSpc>
              </a:pPr>
              <a:r>
                <a:rPr lang="zh-CN" altLang="en-US" sz="1607">
                  <a:latin typeface="Agency FB" panose="020B0503020202020204" pitchFamily="34" charset="0"/>
                  <a:ea typeface="微软雅黑" panose="020B0503020204020204" pitchFamily="34" charset="-122"/>
                  <a:cs typeface="+mn-ea"/>
                  <a:sym typeface="Agency FB" panose="020B0503020202020204" pitchFamily="34" charset="0"/>
                </a:rPr>
                <a:t>插入文本</a:t>
              </a:r>
            </a:p>
          </p:txBody>
        </p:sp>
        <p:sp>
          <p:nvSpPr>
            <p:cNvPr id="36" name="矩形 34">
              <a:extLst>
                <a:ext uri="{FF2B5EF4-FFF2-40B4-BE49-F238E27FC236}">
                  <a16:creationId xmlns:a16="http://schemas.microsoft.com/office/drawing/2014/main" id="{A6A2F4EA-6109-447B-87A4-57FF1F84A1D7}"/>
                </a:ext>
              </a:extLst>
            </p:cNvPr>
            <p:cNvSpPr>
              <a:spLocks noChangeArrowheads="1"/>
            </p:cNvSpPr>
            <p:nvPr/>
          </p:nvSpPr>
          <p:spPr bwMode="auto">
            <a:xfrm>
              <a:off x="1335425" y="4144565"/>
              <a:ext cx="2041646" cy="799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charset="0"/>
                  <a:ea typeface="宋体" charset="-122"/>
                </a:defRPr>
              </a:lvl1pPr>
              <a:lvl2pPr marL="742950" indent="-285750">
                <a:defRPr b="1">
                  <a:solidFill>
                    <a:schemeClr val="tx1"/>
                  </a:solidFill>
                  <a:latin typeface="Arial" charset="0"/>
                  <a:ea typeface="宋体" charset="-122"/>
                </a:defRPr>
              </a:lvl2pPr>
              <a:lvl3pPr marL="1143000" indent="-228600">
                <a:defRPr b="1">
                  <a:solidFill>
                    <a:schemeClr val="tx1"/>
                  </a:solidFill>
                  <a:latin typeface="Arial" charset="0"/>
                  <a:ea typeface="宋体" charset="-122"/>
                </a:defRPr>
              </a:lvl3pPr>
              <a:lvl4pPr marL="1600200" indent="-228600">
                <a:defRPr b="1">
                  <a:solidFill>
                    <a:schemeClr val="tx1"/>
                  </a:solidFill>
                  <a:latin typeface="Arial" charset="0"/>
                  <a:ea typeface="宋体" charset="-122"/>
                </a:defRPr>
              </a:lvl4pPr>
              <a:lvl5pPr marL="2057400" indent="-22860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ctr" eaLnBrk="1" hangingPunct="1">
                <a:lnSpc>
                  <a:spcPct val="120000"/>
                </a:lnSpc>
              </a:pPr>
              <a:r>
                <a:rPr lang="zh-CN" altLang="en-US" sz="1323"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endParaRPr lang="en-US" altLang="zh-CN" sz="1323" b="0">
                <a:latin typeface="Agency FB" panose="020B0503020202020204" pitchFamily="34" charset="0"/>
                <a:ea typeface="微软雅黑" panose="020B0503020204020204" pitchFamily="34" charset="-122"/>
                <a:cs typeface="+mn-ea"/>
                <a:sym typeface="Agency FB" panose="020B0503020202020204" pitchFamily="34" charset="0"/>
              </a:endParaRPr>
            </a:p>
            <a:p>
              <a:pPr algn="ctr" eaLnBrk="1" hangingPunct="1">
                <a:lnSpc>
                  <a:spcPct val="120000"/>
                </a:lnSpc>
              </a:pPr>
              <a:r>
                <a:rPr lang="zh-CN" altLang="en-US" sz="1323"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a:p>
              <a:pPr algn="ctr" eaLnBrk="1" hangingPunct="1">
                <a:lnSpc>
                  <a:spcPct val="120000"/>
                </a:lnSpc>
              </a:pPr>
              <a:r>
                <a:rPr lang="zh-CN" altLang="en-US" sz="1323"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a:p>
              <a:pPr algn="ctr" eaLnBrk="1" hangingPunct="1">
                <a:lnSpc>
                  <a:spcPct val="120000"/>
                </a:lnSpc>
              </a:pPr>
              <a:r>
                <a:rPr lang="zh-CN" altLang="en-US" sz="1323"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p:txBody>
        </p:sp>
      </p:grpSp>
      <p:grpSp>
        <p:nvGrpSpPr>
          <p:cNvPr id="37" name="组合 35">
            <a:extLst>
              <a:ext uri="{FF2B5EF4-FFF2-40B4-BE49-F238E27FC236}">
                <a16:creationId xmlns:a16="http://schemas.microsoft.com/office/drawing/2014/main" id="{2A1D4EC8-4EC6-49D2-90D1-F1BEE8A44C90}"/>
              </a:ext>
            </a:extLst>
          </p:cNvPr>
          <p:cNvGrpSpPr>
            <a:grpSpLocks/>
          </p:cNvGrpSpPr>
          <p:nvPr/>
        </p:nvGrpSpPr>
        <p:grpSpPr bwMode="auto">
          <a:xfrm>
            <a:off x="4480128" y="3509742"/>
            <a:ext cx="2674347" cy="1561995"/>
            <a:chOff x="1335425" y="3752736"/>
            <a:chExt cx="2041646" cy="1190988"/>
          </a:xfrm>
        </p:grpSpPr>
        <p:sp>
          <p:nvSpPr>
            <p:cNvPr id="38" name="矩形 36">
              <a:extLst>
                <a:ext uri="{FF2B5EF4-FFF2-40B4-BE49-F238E27FC236}">
                  <a16:creationId xmlns:a16="http://schemas.microsoft.com/office/drawing/2014/main" id="{DB181E06-B91F-4474-A738-C0FD184785E5}"/>
                </a:ext>
              </a:extLst>
            </p:cNvPr>
            <p:cNvSpPr>
              <a:spLocks noChangeArrowheads="1"/>
            </p:cNvSpPr>
            <p:nvPr/>
          </p:nvSpPr>
          <p:spPr bwMode="auto">
            <a:xfrm>
              <a:off x="1970028" y="3752736"/>
              <a:ext cx="772438" cy="276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charset="0"/>
                  <a:ea typeface="宋体" charset="-122"/>
                </a:defRPr>
              </a:lvl1pPr>
              <a:lvl2pPr marL="742950" indent="-285750">
                <a:defRPr b="1">
                  <a:solidFill>
                    <a:schemeClr val="tx1"/>
                  </a:solidFill>
                  <a:latin typeface="Arial" charset="0"/>
                  <a:ea typeface="宋体" charset="-122"/>
                </a:defRPr>
              </a:lvl2pPr>
              <a:lvl3pPr marL="1143000" indent="-228600">
                <a:defRPr b="1">
                  <a:solidFill>
                    <a:schemeClr val="tx1"/>
                  </a:solidFill>
                  <a:latin typeface="Arial" charset="0"/>
                  <a:ea typeface="宋体" charset="-122"/>
                </a:defRPr>
              </a:lvl3pPr>
              <a:lvl4pPr marL="1600200" indent="-228600">
                <a:defRPr b="1">
                  <a:solidFill>
                    <a:schemeClr val="tx1"/>
                  </a:solidFill>
                  <a:latin typeface="Arial" charset="0"/>
                  <a:ea typeface="宋体" charset="-122"/>
                </a:defRPr>
              </a:lvl4pPr>
              <a:lvl5pPr marL="2057400" indent="-22860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ctr" eaLnBrk="1" hangingPunct="1">
                <a:lnSpc>
                  <a:spcPct val="120000"/>
                </a:lnSpc>
              </a:pPr>
              <a:r>
                <a:rPr lang="zh-CN" altLang="en-US" sz="1607">
                  <a:latin typeface="Agency FB" panose="020B0503020202020204" pitchFamily="34" charset="0"/>
                  <a:ea typeface="微软雅黑" panose="020B0503020204020204" pitchFamily="34" charset="-122"/>
                  <a:cs typeface="+mn-ea"/>
                  <a:sym typeface="Agency FB" panose="020B0503020202020204" pitchFamily="34" charset="0"/>
                </a:rPr>
                <a:t>插入文本</a:t>
              </a:r>
            </a:p>
          </p:txBody>
        </p:sp>
        <p:sp>
          <p:nvSpPr>
            <p:cNvPr id="39" name="矩形 37">
              <a:extLst>
                <a:ext uri="{FF2B5EF4-FFF2-40B4-BE49-F238E27FC236}">
                  <a16:creationId xmlns:a16="http://schemas.microsoft.com/office/drawing/2014/main" id="{5FA4E8F9-075C-405E-AEBB-F1E8C09E2176}"/>
                </a:ext>
              </a:extLst>
            </p:cNvPr>
            <p:cNvSpPr>
              <a:spLocks noChangeArrowheads="1"/>
            </p:cNvSpPr>
            <p:nvPr/>
          </p:nvSpPr>
          <p:spPr bwMode="auto">
            <a:xfrm>
              <a:off x="1335425" y="4144565"/>
              <a:ext cx="2041646" cy="799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charset="0"/>
                  <a:ea typeface="宋体" charset="-122"/>
                </a:defRPr>
              </a:lvl1pPr>
              <a:lvl2pPr marL="742950" indent="-285750">
                <a:defRPr b="1">
                  <a:solidFill>
                    <a:schemeClr val="tx1"/>
                  </a:solidFill>
                  <a:latin typeface="Arial" charset="0"/>
                  <a:ea typeface="宋体" charset="-122"/>
                </a:defRPr>
              </a:lvl2pPr>
              <a:lvl3pPr marL="1143000" indent="-228600">
                <a:defRPr b="1">
                  <a:solidFill>
                    <a:schemeClr val="tx1"/>
                  </a:solidFill>
                  <a:latin typeface="Arial" charset="0"/>
                  <a:ea typeface="宋体" charset="-122"/>
                </a:defRPr>
              </a:lvl3pPr>
              <a:lvl4pPr marL="1600200" indent="-228600">
                <a:defRPr b="1">
                  <a:solidFill>
                    <a:schemeClr val="tx1"/>
                  </a:solidFill>
                  <a:latin typeface="Arial" charset="0"/>
                  <a:ea typeface="宋体" charset="-122"/>
                </a:defRPr>
              </a:lvl4pPr>
              <a:lvl5pPr marL="2057400" indent="-22860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ctr" eaLnBrk="1" hangingPunct="1">
                <a:lnSpc>
                  <a:spcPct val="120000"/>
                </a:lnSpc>
              </a:pPr>
              <a:r>
                <a:rPr lang="zh-CN" altLang="en-US" sz="1323"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endParaRPr lang="en-US" altLang="zh-CN" sz="1323" b="0">
                <a:latin typeface="Agency FB" panose="020B0503020202020204" pitchFamily="34" charset="0"/>
                <a:ea typeface="微软雅黑" panose="020B0503020204020204" pitchFamily="34" charset="-122"/>
                <a:cs typeface="+mn-ea"/>
                <a:sym typeface="Agency FB" panose="020B0503020202020204" pitchFamily="34" charset="0"/>
              </a:endParaRPr>
            </a:p>
            <a:p>
              <a:pPr algn="ctr" eaLnBrk="1" hangingPunct="1">
                <a:lnSpc>
                  <a:spcPct val="120000"/>
                </a:lnSpc>
              </a:pPr>
              <a:r>
                <a:rPr lang="zh-CN" altLang="en-US" sz="1323"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a:p>
              <a:pPr algn="ctr" eaLnBrk="1" hangingPunct="1">
                <a:lnSpc>
                  <a:spcPct val="120000"/>
                </a:lnSpc>
              </a:pPr>
              <a:r>
                <a:rPr lang="zh-CN" altLang="en-US" sz="1323"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a:p>
              <a:pPr algn="ctr" eaLnBrk="1" hangingPunct="1">
                <a:lnSpc>
                  <a:spcPct val="120000"/>
                </a:lnSpc>
              </a:pPr>
              <a:r>
                <a:rPr lang="zh-CN" altLang="en-US" sz="1323"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p:txBody>
        </p:sp>
      </p:grpSp>
      <p:grpSp>
        <p:nvGrpSpPr>
          <p:cNvPr id="40" name="组合 38">
            <a:extLst>
              <a:ext uri="{FF2B5EF4-FFF2-40B4-BE49-F238E27FC236}">
                <a16:creationId xmlns:a16="http://schemas.microsoft.com/office/drawing/2014/main" id="{21F8276F-2FCF-4FFF-8CAC-3B7F59CF1431}"/>
              </a:ext>
            </a:extLst>
          </p:cNvPr>
          <p:cNvGrpSpPr>
            <a:grpSpLocks/>
          </p:cNvGrpSpPr>
          <p:nvPr/>
        </p:nvGrpSpPr>
        <p:grpSpPr bwMode="auto">
          <a:xfrm>
            <a:off x="7817862" y="3507660"/>
            <a:ext cx="2674347" cy="1561458"/>
            <a:chOff x="1335425" y="3752736"/>
            <a:chExt cx="2041646" cy="1191824"/>
          </a:xfrm>
        </p:grpSpPr>
        <p:sp>
          <p:nvSpPr>
            <p:cNvPr id="41" name="矩形 39">
              <a:extLst>
                <a:ext uri="{FF2B5EF4-FFF2-40B4-BE49-F238E27FC236}">
                  <a16:creationId xmlns:a16="http://schemas.microsoft.com/office/drawing/2014/main" id="{B9371C54-892E-4079-A1CF-B58E244E8DE6}"/>
                </a:ext>
              </a:extLst>
            </p:cNvPr>
            <p:cNvSpPr>
              <a:spLocks noChangeArrowheads="1"/>
            </p:cNvSpPr>
            <p:nvPr/>
          </p:nvSpPr>
          <p:spPr bwMode="auto">
            <a:xfrm>
              <a:off x="1970028" y="3752736"/>
              <a:ext cx="772438" cy="27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charset="0"/>
                  <a:ea typeface="宋体" charset="-122"/>
                </a:defRPr>
              </a:lvl1pPr>
              <a:lvl2pPr marL="742950" indent="-285750">
                <a:defRPr b="1">
                  <a:solidFill>
                    <a:schemeClr val="tx1"/>
                  </a:solidFill>
                  <a:latin typeface="Arial" charset="0"/>
                  <a:ea typeface="宋体" charset="-122"/>
                </a:defRPr>
              </a:lvl2pPr>
              <a:lvl3pPr marL="1143000" indent="-228600">
                <a:defRPr b="1">
                  <a:solidFill>
                    <a:schemeClr val="tx1"/>
                  </a:solidFill>
                  <a:latin typeface="Arial" charset="0"/>
                  <a:ea typeface="宋体" charset="-122"/>
                </a:defRPr>
              </a:lvl3pPr>
              <a:lvl4pPr marL="1600200" indent="-228600">
                <a:defRPr b="1">
                  <a:solidFill>
                    <a:schemeClr val="tx1"/>
                  </a:solidFill>
                  <a:latin typeface="Arial" charset="0"/>
                  <a:ea typeface="宋体" charset="-122"/>
                </a:defRPr>
              </a:lvl4pPr>
              <a:lvl5pPr marL="2057400" indent="-22860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ctr" eaLnBrk="1" hangingPunct="1">
                <a:lnSpc>
                  <a:spcPct val="120000"/>
                </a:lnSpc>
              </a:pPr>
              <a:r>
                <a:rPr lang="zh-CN" altLang="en-US" sz="1607">
                  <a:latin typeface="Agency FB" panose="020B0503020202020204" pitchFamily="34" charset="0"/>
                  <a:ea typeface="微软雅黑" panose="020B0503020204020204" pitchFamily="34" charset="-122"/>
                  <a:cs typeface="+mn-ea"/>
                  <a:sym typeface="Agency FB" panose="020B0503020202020204" pitchFamily="34" charset="0"/>
                </a:rPr>
                <a:t>插入文本</a:t>
              </a:r>
            </a:p>
          </p:txBody>
        </p:sp>
        <p:sp>
          <p:nvSpPr>
            <p:cNvPr id="42" name="矩形 40">
              <a:extLst>
                <a:ext uri="{FF2B5EF4-FFF2-40B4-BE49-F238E27FC236}">
                  <a16:creationId xmlns:a16="http://schemas.microsoft.com/office/drawing/2014/main" id="{75293695-E203-4489-8CC4-D164E33FAA2E}"/>
                </a:ext>
              </a:extLst>
            </p:cNvPr>
            <p:cNvSpPr>
              <a:spLocks noChangeArrowheads="1"/>
            </p:cNvSpPr>
            <p:nvPr/>
          </p:nvSpPr>
          <p:spPr bwMode="auto">
            <a:xfrm>
              <a:off x="1335425" y="4144565"/>
              <a:ext cx="2041646" cy="799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charset="0"/>
                  <a:ea typeface="宋体" charset="-122"/>
                </a:defRPr>
              </a:lvl1pPr>
              <a:lvl2pPr marL="742950" indent="-285750">
                <a:defRPr b="1">
                  <a:solidFill>
                    <a:schemeClr val="tx1"/>
                  </a:solidFill>
                  <a:latin typeface="Arial" charset="0"/>
                  <a:ea typeface="宋体" charset="-122"/>
                </a:defRPr>
              </a:lvl2pPr>
              <a:lvl3pPr marL="1143000" indent="-228600">
                <a:defRPr b="1">
                  <a:solidFill>
                    <a:schemeClr val="tx1"/>
                  </a:solidFill>
                  <a:latin typeface="Arial" charset="0"/>
                  <a:ea typeface="宋体" charset="-122"/>
                </a:defRPr>
              </a:lvl3pPr>
              <a:lvl4pPr marL="1600200" indent="-228600">
                <a:defRPr b="1">
                  <a:solidFill>
                    <a:schemeClr val="tx1"/>
                  </a:solidFill>
                  <a:latin typeface="Arial" charset="0"/>
                  <a:ea typeface="宋体" charset="-122"/>
                </a:defRPr>
              </a:lvl4pPr>
              <a:lvl5pPr marL="2057400" indent="-228600">
                <a:defRPr b="1">
                  <a:solidFill>
                    <a:schemeClr val="tx1"/>
                  </a:solidFill>
                  <a:latin typeface="Arial" charset="0"/>
                  <a:ea typeface="宋体" charset="-122"/>
                </a:defRPr>
              </a:lvl5pPr>
              <a:lvl6pPr marL="2514600" indent="-228600" eaLnBrk="0" fontAlgn="base" hangingPunct="0">
                <a:spcBef>
                  <a:spcPct val="0"/>
                </a:spcBef>
                <a:spcAft>
                  <a:spcPct val="0"/>
                </a:spcAft>
                <a:defRPr b="1">
                  <a:solidFill>
                    <a:schemeClr val="tx1"/>
                  </a:solidFill>
                  <a:latin typeface="Arial" charset="0"/>
                  <a:ea typeface="宋体" charset="-122"/>
                </a:defRPr>
              </a:lvl6pPr>
              <a:lvl7pPr marL="2971800" indent="-228600" eaLnBrk="0" fontAlgn="base" hangingPunct="0">
                <a:spcBef>
                  <a:spcPct val="0"/>
                </a:spcBef>
                <a:spcAft>
                  <a:spcPct val="0"/>
                </a:spcAft>
                <a:defRPr b="1">
                  <a:solidFill>
                    <a:schemeClr val="tx1"/>
                  </a:solidFill>
                  <a:latin typeface="Arial" charset="0"/>
                  <a:ea typeface="宋体" charset="-122"/>
                </a:defRPr>
              </a:lvl7pPr>
              <a:lvl8pPr marL="3429000" indent="-228600" eaLnBrk="0" fontAlgn="base" hangingPunct="0">
                <a:spcBef>
                  <a:spcPct val="0"/>
                </a:spcBef>
                <a:spcAft>
                  <a:spcPct val="0"/>
                </a:spcAft>
                <a:defRPr b="1">
                  <a:solidFill>
                    <a:schemeClr val="tx1"/>
                  </a:solidFill>
                  <a:latin typeface="Arial" charset="0"/>
                  <a:ea typeface="宋体" charset="-122"/>
                </a:defRPr>
              </a:lvl8pPr>
              <a:lvl9pPr marL="3886200" indent="-228600" eaLnBrk="0" fontAlgn="base" hangingPunct="0">
                <a:spcBef>
                  <a:spcPct val="0"/>
                </a:spcBef>
                <a:spcAft>
                  <a:spcPct val="0"/>
                </a:spcAft>
                <a:defRPr b="1">
                  <a:solidFill>
                    <a:schemeClr val="tx1"/>
                  </a:solidFill>
                  <a:latin typeface="Arial" charset="0"/>
                  <a:ea typeface="宋体" charset="-122"/>
                </a:defRPr>
              </a:lvl9pPr>
            </a:lstStyle>
            <a:p>
              <a:pPr algn="ctr" eaLnBrk="1" hangingPunct="1">
                <a:lnSpc>
                  <a:spcPct val="120000"/>
                </a:lnSpc>
              </a:pPr>
              <a:r>
                <a:rPr lang="zh-CN" altLang="en-US" sz="1323"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endParaRPr lang="en-US" altLang="zh-CN" sz="1323" b="0">
                <a:latin typeface="Agency FB" panose="020B0503020202020204" pitchFamily="34" charset="0"/>
                <a:ea typeface="微软雅黑" panose="020B0503020204020204" pitchFamily="34" charset="-122"/>
                <a:cs typeface="+mn-ea"/>
                <a:sym typeface="Agency FB" panose="020B0503020202020204" pitchFamily="34" charset="0"/>
              </a:endParaRPr>
            </a:p>
            <a:p>
              <a:pPr algn="ctr" eaLnBrk="1" hangingPunct="1">
                <a:lnSpc>
                  <a:spcPct val="120000"/>
                </a:lnSpc>
              </a:pPr>
              <a:r>
                <a:rPr lang="zh-CN" altLang="en-US" sz="1323"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a:p>
              <a:pPr algn="ctr" eaLnBrk="1" hangingPunct="1">
                <a:lnSpc>
                  <a:spcPct val="120000"/>
                </a:lnSpc>
              </a:pPr>
              <a:r>
                <a:rPr lang="zh-CN" altLang="en-US" sz="1323"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a:p>
              <a:pPr algn="ctr" eaLnBrk="1" hangingPunct="1">
                <a:lnSpc>
                  <a:spcPct val="120000"/>
                </a:lnSpc>
              </a:pPr>
              <a:r>
                <a:rPr lang="zh-CN" altLang="en-US" sz="1323" b="0">
                  <a:latin typeface="Agency FB" panose="020B0503020202020204" pitchFamily="34" charset="0"/>
                  <a:ea typeface="微软雅黑" panose="020B0503020204020204" pitchFamily="34" charset="-122"/>
                  <a:cs typeface="+mn-ea"/>
                  <a:sym typeface="Agency FB" panose="020B0503020202020204" pitchFamily="34" charset="0"/>
                </a:rPr>
                <a:t>插入相应的文字内容</a:t>
              </a:r>
            </a:p>
          </p:txBody>
        </p:sp>
      </p:grpSp>
    </p:spTree>
    <p:extLst>
      <p:ext uri="{BB962C8B-B14F-4D97-AF65-F5344CB8AC3E}">
        <p14:creationId xmlns:p14="http://schemas.microsoft.com/office/powerpoint/2010/main" val="13589839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组合 4">
            <a:extLst>
              <a:ext uri="{FF2B5EF4-FFF2-40B4-BE49-F238E27FC236}">
                <a16:creationId xmlns:a16="http://schemas.microsoft.com/office/drawing/2014/main" id="{BCC6607D-30E8-4D27-82B2-EA7258F1D799}"/>
              </a:ext>
            </a:extLst>
          </p:cNvPr>
          <p:cNvGrpSpPr/>
          <p:nvPr/>
        </p:nvGrpSpPr>
        <p:grpSpPr>
          <a:xfrm>
            <a:off x="3288500" y="2220870"/>
            <a:ext cx="651088" cy="2563145"/>
            <a:chOff x="2644154" y="1737427"/>
            <a:chExt cx="516473" cy="2034599"/>
          </a:xfrm>
        </p:grpSpPr>
        <p:sp>
          <p:nvSpPr>
            <p:cNvPr id="6" name="Line 134">
              <a:extLst>
                <a:ext uri="{FF2B5EF4-FFF2-40B4-BE49-F238E27FC236}">
                  <a16:creationId xmlns:a16="http://schemas.microsoft.com/office/drawing/2014/main" id="{A1D4BAFC-6FD5-45FE-9D7F-A7D54C3F791D}"/>
                </a:ext>
              </a:extLst>
            </p:cNvPr>
            <p:cNvSpPr>
              <a:spLocks noChangeShapeType="1"/>
            </p:cNvSpPr>
            <p:nvPr/>
          </p:nvSpPr>
          <p:spPr bwMode="auto">
            <a:xfrm flipV="1">
              <a:off x="2647410" y="2095413"/>
              <a:ext cx="501938" cy="32962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2797" tIns="46399" rIns="92797" bIns="46399" numCol="1" anchor="t" anchorCtr="0" compatLnSpc="1">
              <a:prstTxWarp prst="textNoShape">
                <a:avLst/>
              </a:prstTxWarp>
            </a:bodyPr>
            <a:lstStyle/>
            <a:p>
              <a:pPr algn="ctr" fontAlgn="base">
                <a:spcBef>
                  <a:spcPct val="0"/>
                </a:spcBef>
                <a:spcAft>
                  <a:spcPct val="0"/>
                </a:spcAft>
                <a:defRPr/>
              </a:pPr>
              <a:endParaRPr lang="en-US" sz="2740"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7" name="Straight Connector 48">
              <a:extLst>
                <a:ext uri="{FF2B5EF4-FFF2-40B4-BE49-F238E27FC236}">
                  <a16:creationId xmlns:a16="http://schemas.microsoft.com/office/drawing/2014/main" id="{06736286-EE24-4678-8008-A94F7EEA4D1D}"/>
                </a:ext>
              </a:extLst>
            </p:cNvPr>
            <p:cNvCxnSpPr/>
            <p:nvPr/>
          </p:nvCxnSpPr>
          <p:spPr>
            <a:xfrm flipH="1" flipV="1">
              <a:off x="2644154" y="1737427"/>
              <a:ext cx="516473" cy="347442"/>
            </a:xfrm>
            <a:prstGeom prst="line">
              <a:avLst/>
            </a:prstGeom>
            <a:noFill/>
            <a:ln w="12700" cap="flat" cmpd="sng" algn="ctr">
              <a:solidFill>
                <a:srgbClr val="000000"/>
              </a:solidFill>
              <a:prstDash val="solid"/>
            </a:ln>
            <a:effectLst/>
          </p:spPr>
        </p:cxnSp>
        <p:sp>
          <p:nvSpPr>
            <p:cNvPr id="8" name="Line 134">
              <a:extLst>
                <a:ext uri="{FF2B5EF4-FFF2-40B4-BE49-F238E27FC236}">
                  <a16:creationId xmlns:a16="http://schemas.microsoft.com/office/drawing/2014/main" id="{2391E062-D446-41A3-8FD9-4D06DC28EB74}"/>
                </a:ext>
              </a:extLst>
            </p:cNvPr>
            <p:cNvSpPr>
              <a:spLocks noChangeShapeType="1"/>
            </p:cNvSpPr>
            <p:nvPr/>
          </p:nvSpPr>
          <p:spPr bwMode="auto">
            <a:xfrm flipV="1">
              <a:off x="2647409" y="3405553"/>
              <a:ext cx="462619" cy="366473"/>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2797" tIns="46399" rIns="92797" bIns="46399" numCol="1" anchor="t" anchorCtr="0" compatLnSpc="1">
              <a:prstTxWarp prst="textNoShape">
                <a:avLst/>
              </a:prstTxWarp>
            </a:bodyPr>
            <a:lstStyle/>
            <a:p>
              <a:pPr algn="ctr" fontAlgn="base">
                <a:spcBef>
                  <a:spcPct val="0"/>
                </a:spcBef>
                <a:spcAft>
                  <a:spcPct val="0"/>
                </a:spcAft>
                <a:defRPr/>
              </a:pPr>
              <a:endParaRPr lang="en-US" sz="2740"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9" name="Straight Connector 40">
              <a:extLst>
                <a:ext uri="{FF2B5EF4-FFF2-40B4-BE49-F238E27FC236}">
                  <a16:creationId xmlns:a16="http://schemas.microsoft.com/office/drawing/2014/main" id="{9BAFF65D-4D34-43D8-9D29-27638DC7A847}"/>
                </a:ext>
              </a:extLst>
            </p:cNvPr>
            <p:cNvCxnSpPr>
              <a:stCxn id="30" idx="2"/>
            </p:cNvCxnSpPr>
            <p:nvPr/>
          </p:nvCxnSpPr>
          <p:spPr>
            <a:xfrm flipH="1" flipV="1">
              <a:off x="2659249" y="2945709"/>
              <a:ext cx="450780" cy="259866"/>
            </a:xfrm>
            <a:prstGeom prst="line">
              <a:avLst/>
            </a:prstGeom>
            <a:noFill/>
            <a:ln w="12700" cap="flat" cmpd="sng" algn="ctr">
              <a:solidFill>
                <a:srgbClr val="000000"/>
              </a:solidFill>
              <a:prstDash val="solid"/>
            </a:ln>
            <a:effectLst/>
          </p:spPr>
        </p:cxnSp>
      </p:grpSp>
      <p:grpSp>
        <p:nvGrpSpPr>
          <p:cNvPr id="10" name="组合 9">
            <a:extLst>
              <a:ext uri="{FF2B5EF4-FFF2-40B4-BE49-F238E27FC236}">
                <a16:creationId xmlns:a16="http://schemas.microsoft.com/office/drawing/2014/main" id="{C1EE63F2-1392-4560-997B-C4DD8936A53D}"/>
              </a:ext>
            </a:extLst>
          </p:cNvPr>
          <p:cNvGrpSpPr/>
          <p:nvPr/>
        </p:nvGrpSpPr>
        <p:grpSpPr>
          <a:xfrm>
            <a:off x="7589902" y="2242012"/>
            <a:ext cx="651088" cy="2542004"/>
            <a:chOff x="6131458" y="1754210"/>
            <a:chExt cx="516473" cy="2018817"/>
          </a:xfrm>
        </p:grpSpPr>
        <p:sp>
          <p:nvSpPr>
            <p:cNvPr id="11" name="Line 134">
              <a:extLst>
                <a:ext uri="{FF2B5EF4-FFF2-40B4-BE49-F238E27FC236}">
                  <a16:creationId xmlns:a16="http://schemas.microsoft.com/office/drawing/2014/main" id="{2B25ECDB-2F21-4B7F-9CD5-7060D71A0CC8}"/>
                </a:ext>
              </a:extLst>
            </p:cNvPr>
            <p:cNvSpPr>
              <a:spLocks noChangeShapeType="1"/>
            </p:cNvSpPr>
            <p:nvPr/>
          </p:nvSpPr>
          <p:spPr bwMode="auto">
            <a:xfrm flipH="1" flipV="1">
              <a:off x="6142736" y="2095413"/>
              <a:ext cx="501938" cy="329621"/>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2797" tIns="46399" rIns="92797" bIns="46399" numCol="1" anchor="t" anchorCtr="0" compatLnSpc="1">
              <a:prstTxWarp prst="textNoShape">
                <a:avLst/>
              </a:prstTxWarp>
            </a:bodyPr>
            <a:lstStyle/>
            <a:p>
              <a:pPr algn="ctr" fontAlgn="base">
                <a:spcBef>
                  <a:spcPct val="0"/>
                </a:spcBef>
                <a:spcAft>
                  <a:spcPct val="0"/>
                </a:spcAft>
                <a:defRPr/>
              </a:pPr>
              <a:endParaRPr lang="en-US" sz="2740"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12" name="Straight Connector 180">
              <a:extLst>
                <a:ext uri="{FF2B5EF4-FFF2-40B4-BE49-F238E27FC236}">
                  <a16:creationId xmlns:a16="http://schemas.microsoft.com/office/drawing/2014/main" id="{E1207D15-77AC-43F2-9288-16EFB3A4CA3E}"/>
                </a:ext>
              </a:extLst>
            </p:cNvPr>
            <p:cNvCxnSpPr/>
            <p:nvPr/>
          </p:nvCxnSpPr>
          <p:spPr>
            <a:xfrm flipV="1">
              <a:off x="6131458" y="1754210"/>
              <a:ext cx="516473" cy="347442"/>
            </a:xfrm>
            <a:prstGeom prst="line">
              <a:avLst/>
            </a:prstGeom>
            <a:noFill/>
            <a:ln w="12700" cap="flat" cmpd="sng" algn="ctr">
              <a:solidFill>
                <a:srgbClr val="000000"/>
              </a:solidFill>
              <a:prstDash val="solid"/>
            </a:ln>
            <a:effectLst/>
          </p:spPr>
        </p:cxnSp>
        <p:sp>
          <p:nvSpPr>
            <p:cNvPr id="13" name="Line 134">
              <a:extLst>
                <a:ext uri="{FF2B5EF4-FFF2-40B4-BE49-F238E27FC236}">
                  <a16:creationId xmlns:a16="http://schemas.microsoft.com/office/drawing/2014/main" id="{50589B61-8F3E-4A04-920C-420AD100744D}"/>
                </a:ext>
              </a:extLst>
            </p:cNvPr>
            <p:cNvSpPr>
              <a:spLocks noChangeShapeType="1"/>
            </p:cNvSpPr>
            <p:nvPr/>
          </p:nvSpPr>
          <p:spPr bwMode="auto">
            <a:xfrm flipH="1" flipV="1">
              <a:off x="6161986" y="3381828"/>
              <a:ext cx="482687" cy="390199"/>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2797" tIns="46399" rIns="92797" bIns="46399" numCol="1" anchor="t" anchorCtr="0" compatLnSpc="1">
              <a:prstTxWarp prst="textNoShape">
                <a:avLst/>
              </a:prstTxWarp>
            </a:bodyPr>
            <a:lstStyle/>
            <a:p>
              <a:pPr algn="ctr" fontAlgn="base">
                <a:spcBef>
                  <a:spcPct val="0"/>
                </a:spcBef>
                <a:spcAft>
                  <a:spcPct val="0"/>
                </a:spcAft>
                <a:defRPr/>
              </a:pPr>
              <a:endParaRPr lang="en-US" sz="2740" kern="0">
                <a:solidFill>
                  <a:srgbClr val="000000"/>
                </a:solidFill>
                <a:latin typeface="Agency FB" panose="020B0503020202020204" pitchFamily="34" charset="0"/>
                <a:ea typeface="微软雅黑" panose="020B0503020204020204" pitchFamily="34" charset="-122"/>
                <a:sym typeface="Agency FB" panose="020B0503020202020204" pitchFamily="34" charset="0"/>
              </a:endParaRPr>
            </a:p>
          </p:txBody>
        </p:sp>
        <p:cxnSp>
          <p:nvCxnSpPr>
            <p:cNvPr id="14" name="Straight Connector 182">
              <a:extLst>
                <a:ext uri="{FF2B5EF4-FFF2-40B4-BE49-F238E27FC236}">
                  <a16:creationId xmlns:a16="http://schemas.microsoft.com/office/drawing/2014/main" id="{7AEEE1B7-E2B3-468E-8626-DEE70931303F}"/>
                </a:ext>
              </a:extLst>
            </p:cNvPr>
            <p:cNvCxnSpPr>
              <a:stCxn id="37" idx="6"/>
            </p:cNvCxnSpPr>
            <p:nvPr/>
          </p:nvCxnSpPr>
          <p:spPr>
            <a:xfrm flipV="1">
              <a:off x="6161987" y="2945709"/>
              <a:ext cx="485944" cy="256721"/>
            </a:xfrm>
            <a:prstGeom prst="line">
              <a:avLst/>
            </a:prstGeom>
            <a:noFill/>
            <a:ln w="12700" cap="flat" cmpd="sng" algn="ctr">
              <a:solidFill>
                <a:srgbClr val="000000"/>
              </a:solidFill>
              <a:prstDash val="solid"/>
            </a:ln>
            <a:effectLst/>
          </p:spPr>
        </p:cxnSp>
      </p:grpSp>
      <p:sp>
        <p:nvSpPr>
          <p:cNvPr id="15" name="文本框 46">
            <a:extLst>
              <a:ext uri="{FF2B5EF4-FFF2-40B4-BE49-F238E27FC236}">
                <a16:creationId xmlns:a16="http://schemas.microsoft.com/office/drawing/2014/main" id="{51CDFB39-8615-4B9F-A422-4545890DA19B}"/>
              </a:ext>
            </a:extLst>
          </p:cNvPr>
          <p:cNvSpPr txBox="1"/>
          <p:nvPr/>
        </p:nvSpPr>
        <p:spPr>
          <a:xfrm>
            <a:off x="732937" y="1833004"/>
            <a:ext cx="546452" cy="785288"/>
          </a:xfrm>
          <a:prstGeom prst="rect">
            <a:avLst/>
          </a:prstGeom>
          <a:noFill/>
        </p:spPr>
        <p:txBody>
          <a:bodyPr wrap="none" lIns="86433" tIns="43216" rIns="86433" bIns="43216" rtlCol="0">
            <a:spAutoFit/>
          </a:bodyPr>
          <a:lstStyle/>
          <a:p>
            <a:pPr algn="ctr"/>
            <a:r>
              <a:rPr lang="en-US" altLang="zh-CN"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01</a:t>
            </a:r>
            <a:endParaRPr lang="zh-CN" altLang="en-US"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grpSp>
        <p:nvGrpSpPr>
          <p:cNvPr id="16" name="组合 15">
            <a:extLst>
              <a:ext uri="{FF2B5EF4-FFF2-40B4-BE49-F238E27FC236}">
                <a16:creationId xmlns:a16="http://schemas.microsoft.com/office/drawing/2014/main" id="{05CCC870-1A47-4C3A-953F-52E5E4A409CC}"/>
              </a:ext>
            </a:extLst>
          </p:cNvPr>
          <p:cNvGrpSpPr/>
          <p:nvPr/>
        </p:nvGrpSpPr>
        <p:grpSpPr>
          <a:xfrm>
            <a:off x="4569770" y="2834875"/>
            <a:ext cx="812792" cy="1457577"/>
            <a:chOff x="3690210" y="2224819"/>
            <a:chExt cx="644745" cy="1157010"/>
          </a:xfrm>
        </p:grpSpPr>
        <p:cxnSp>
          <p:nvCxnSpPr>
            <p:cNvPr id="17" name="Straight Connector 42">
              <a:extLst>
                <a:ext uri="{FF2B5EF4-FFF2-40B4-BE49-F238E27FC236}">
                  <a16:creationId xmlns:a16="http://schemas.microsoft.com/office/drawing/2014/main" id="{91CF117C-E756-4132-B677-2ACE33BDC730}"/>
                </a:ext>
              </a:extLst>
            </p:cNvPr>
            <p:cNvCxnSpPr/>
            <p:nvPr/>
          </p:nvCxnSpPr>
          <p:spPr>
            <a:xfrm>
              <a:off x="3690210" y="2224819"/>
              <a:ext cx="630697" cy="362354"/>
            </a:xfrm>
            <a:prstGeom prst="line">
              <a:avLst/>
            </a:prstGeom>
            <a:noFill/>
            <a:ln w="12700" cap="flat" cmpd="sng" algn="ctr">
              <a:solidFill>
                <a:srgbClr val="000000"/>
              </a:solidFill>
              <a:prstDash val="solid"/>
            </a:ln>
            <a:effectLst/>
          </p:spPr>
        </p:cxnSp>
        <p:cxnSp>
          <p:nvCxnSpPr>
            <p:cNvPr id="18" name="Straight Connector 43">
              <a:extLst>
                <a:ext uri="{FF2B5EF4-FFF2-40B4-BE49-F238E27FC236}">
                  <a16:creationId xmlns:a16="http://schemas.microsoft.com/office/drawing/2014/main" id="{E3C042D2-0D18-488D-9510-073C0DFCE59E}"/>
                </a:ext>
              </a:extLst>
            </p:cNvPr>
            <p:cNvCxnSpPr/>
            <p:nvPr/>
          </p:nvCxnSpPr>
          <p:spPr>
            <a:xfrm flipV="1">
              <a:off x="3708625" y="3086060"/>
              <a:ext cx="626330" cy="295769"/>
            </a:xfrm>
            <a:prstGeom prst="line">
              <a:avLst/>
            </a:prstGeom>
            <a:noFill/>
            <a:ln w="12700" cap="flat" cmpd="sng" algn="ctr">
              <a:solidFill>
                <a:srgbClr val="000000"/>
              </a:solidFill>
              <a:prstDash val="solid"/>
            </a:ln>
            <a:effectLst/>
          </p:spPr>
        </p:cxnSp>
      </p:grpSp>
      <p:grpSp>
        <p:nvGrpSpPr>
          <p:cNvPr id="19" name="组合 18">
            <a:extLst>
              <a:ext uri="{FF2B5EF4-FFF2-40B4-BE49-F238E27FC236}">
                <a16:creationId xmlns:a16="http://schemas.microsoft.com/office/drawing/2014/main" id="{A0715A01-EAEC-4B1D-A45A-9118AA661BB6}"/>
              </a:ext>
            </a:extLst>
          </p:cNvPr>
          <p:cNvGrpSpPr/>
          <p:nvPr/>
        </p:nvGrpSpPr>
        <p:grpSpPr>
          <a:xfrm>
            <a:off x="6217811" y="2834875"/>
            <a:ext cx="812792" cy="1452256"/>
            <a:chOff x="4997513" y="2224819"/>
            <a:chExt cx="644745" cy="1152786"/>
          </a:xfrm>
        </p:grpSpPr>
        <p:cxnSp>
          <p:nvCxnSpPr>
            <p:cNvPr id="20" name="Straight Connector 56">
              <a:extLst>
                <a:ext uri="{FF2B5EF4-FFF2-40B4-BE49-F238E27FC236}">
                  <a16:creationId xmlns:a16="http://schemas.microsoft.com/office/drawing/2014/main" id="{4EE18A2C-2B63-470B-8E5A-C31DFFE632E1}"/>
                </a:ext>
              </a:extLst>
            </p:cNvPr>
            <p:cNvCxnSpPr/>
            <p:nvPr/>
          </p:nvCxnSpPr>
          <p:spPr>
            <a:xfrm flipH="1">
              <a:off x="5011561" y="2224819"/>
              <a:ext cx="630697" cy="358130"/>
            </a:xfrm>
            <a:prstGeom prst="line">
              <a:avLst/>
            </a:prstGeom>
            <a:noFill/>
            <a:ln w="12700" cap="flat" cmpd="sng" algn="ctr">
              <a:solidFill>
                <a:srgbClr val="000000"/>
              </a:solidFill>
              <a:prstDash val="solid"/>
            </a:ln>
            <a:effectLst/>
          </p:spPr>
        </p:cxnSp>
        <p:cxnSp>
          <p:nvCxnSpPr>
            <p:cNvPr id="21" name="Straight Connector 57">
              <a:extLst>
                <a:ext uri="{FF2B5EF4-FFF2-40B4-BE49-F238E27FC236}">
                  <a16:creationId xmlns:a16="http://schemas.microsoft.com/office/drawing/2014/main" id="{7BD5C740-3AE6-4068-98E8-2B0377C52348}"/>
                </a:ext>
              </a:extLst>
            </p:cNvPr>
            <p:cNvCxnSpPr/>
            <p:nvPr/>
          </p:nvCxnSpPr>
          <p:spPr>
            <a:xfrm flipH="1" flipV="1">
              <a:off x="4997513" y="3081836"/>
              <a:ext cx="626330" cy="295769"/>
            </a:xfrm>
            <a:prstGeom prst="line">
              <a:avLst/>
            </a:prstGeom>
            <a:noFill/>
            <a:ln w="12700" cap="flat" cmpd="sng" algn="ctr">
              <a:solidFill>
                <a:srgbClr val="000000"/>
              </a:solidFill>
              <a:prstDash val="solid"/>
            </a:ln>
            <a:effectLst/>
          </p:spPr>
        </p:cxnSp>
      </p:grpSp>
      <p:grpSp>
        <p:nvGrpSpPr>
          <p:cNvPr id="22" name="组合 21">
            <a:extLst>
              <a:ext uri="{FF2B5EF4-FFF2-40B4-BE49-F238E27FC236}">
                <a16:creationId xmlns:a16="http://schemas.microsoft.com/office/drawing/2014/main" id="{2754F31F-E150-4AE8-B1C6-CD01C50F0D84}"/>
              </a:ext>
            </a:extLst>
          </p:cNvPr>
          <p:cNvGrpSpPr/>
          <p:nvPr/>
        </p:nvGrpSpPr>
        <p:grpSpPr>
          <a:xfrm>
            <a:off x="4831970" y="2638083"/>
            <a:ext cx="1911826" cy="1910519"/>
            <a:chOff x="304800" y="673100"/>
            <a:chExt cx="4000500" cy="4000500"/>
          </a:xfrm>
          <a:effectLst>
            <a:outerShdw blurRad="444500" dist="254000" dir="8100000" algn="tr" rotWithShape="0">
              <a:prstClr val="black">
                <a:alpha val="50000"/>
              </a:prstClr>
            </a:outerShdw>
          </a:effectLst>
        </p:grpSpPr>
        <p:sp>
          <p:nvSpPr>
            <p:cNvPr id="23" name="同心圆 19">
              <a:extLst>
                <a:ext uri="{FF2B5EF4-FFF2-40B4-BE49-F238E27FC236}">
                  <a16:creationId xmlns:a16="http://schemas.microsoft.com/office/drawing/2014/main" id="{2AFDE1FA-6E22-4A79-8B75-21DFD57D1BD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152426">
                <a:defRPr/>
              </a:pPr>
              <a:endParaRPr lang="zh-CN" altLang="en-US" sz="2268"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4" name="椭圆 23">
              <a:extLst>
                <a:ext uri="{FF2B5EF4-FFF2-40B4-BE49-F238E27FC236}">
                  <a16:creationId xmlns:a16="http://schemas.microsoft.com/office/drawing/2014/main" id="{D22E81A6-E338-4C69-BAF6-703BD256AD50}"/>
                </a:ext>
              </a:extLst>
            </p:cNvPr>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5" name="椭圆 24">
            <a:extLst>
              <a:ext uri="{FF2B5EF4-FFF2-40B4-BE49-F238E27FC236}">
                <a16:creationId xmlns:a16="http://schemas.microsoft.com/office/drawing/2014/main" id="{10503FA4-B368-4997-B422-F2FFDE238636}"/>
              </a:ext>
            </a:extLst>
          </p:cNvPr>
          <p:cNvSpPr/>
          <p:nvPr/>
        </p:nvSpPr>
        <p:spPr>
          <a:xfrm>
            <a:off x="5101482" y="2931871"/>
            <a:ext cx="1334687" cy="1333774"/>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15244" tIns="57621" rIns="115244" bIns="57621" rtlCol="0" anchor="ctr"/>
          <a:lstStyle/>
          <a:p>
            <a:pPr algn="ctr"/>
            <a:endParaRPr lang="zh-CN" altLang="en-US" sz="1607" dirty="0">
              <a:sym typeface="Agency FB" panose="020B0503020202020204" pitchFamily="34" charset="0"/>
            </a:endParaRPr>
          </a:p>
        </p:txBody>
      </p:sp>
      <p:grpSp>
        <p:nvGrpSpPr>
          <p:cNvPr id="26" name="组合 25">
            <a:extLst>
              <a:ext uri="{FF2B5EF4-FFF2-40B4-BE49-F238E27FC236}">
                <a16:creationId xmlns:a16="http://schemas.microsoft.com/office/drawing/2014/main" id="{89523C4D-1785-4F85-964A-B159919860C8}"/>
              </a:ext>
            </a:extLst>
          </p:cNvPr>
          <p:cNvGrpSpPr/>
          <p:nvPr/>
        </p:nvGrpSpPr>
        <p:grpSpPr>
          <a:xfrm>
            <a:off x="3838369" y="2319821"/>
            <a:ext cx="773645" cy="773116"/>
            <a:chOff x="3029608" y="2044574"/>
            <a:chExt cx="613691" cy="613691"/>
          </a:xfrm>
          <a:solidFill>
            <a:schemeClr val="accent2"/>
          </a:solidFill>
        </p:grpSpPr>
        <p:sp>
          <p:nvSpPr>
            <p:cNvPr id="27" name="椭圆 26">
              <a:extLst>
                <a:ext uri="{FF2B5EF4-FFF2-40B4-BE49-F238E27FC236}">
                  <a16:creationId xmlns:a16="http://schemas.microsoft.com/office/drawing/2014/main" id="{3DFFA1E0-BC8C-4671-AF83-484DFD5A8675}"/>
                </a:ext>
              </a:extLst>
            </p:cNvPr>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8" name="椭圆 27">
              <a:extLst>
                <a:ext uri="{FF2B5EF4-FFF2-40B4-BE49-F238E27FC236}">
                  <a16:creationId xmlns:a16="http://schemas.microsoft.com/office/drawing/2014/main" id="{858D15D6-DD4D-4265-833D-E5A8CF24C242}"/>
                </a:ext>
              </a:extLst>
            </p:cNvPr>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29" name="组合 28">
            <a:extLst>
              <a:ext uri="{FF2B5EF4-FFF2-40B4-BE49-F238E27FC236}">
                <a16:creationId xmlns:a16="http://schemas.microsoft.com/office/drawing/2014/main" id="{16D25EB6-6CF6-41F6-9DBD-CE4967C9408F}"/>
              </a:ext>
            </a:extLst>
          </p:cNvPr>
          <p:cNvGrpSpPr/>
          <p:nvPr/>
        </p:nvGrpSpPr>
        <p:grpSpPr>
          <a:xfrm>
            <a:off x="3838369" y="3939744"/>
            <a:ext cx="773645" cy="773116"/>
            <a:chOff x="3029608" y="2044574"/>
            <a:chExt cx="613691" cy="613691"/>
          </a:xfrm>
          <a:solidFill>
            <a:schemeClr val="accent2"/>
          </a:solidFill>
        </p:grpSpPr>
        <p:sp>
          <p:nvSpPr>
            <p:cNvPr id="30" name="椭圆 29">
              <a:extLst>
                <a:ext uri="{FF2B5EF4-FFF2-40B4-BE49-F238E27FC236}">
                  <a16:creationId xmlns:a16="http://schemas.microsoft.com/office/drawing/2014/main" id="{C197BC5F-58C4-46FB-8412-A935B77C1249}"/>
                </a:ext>
              </a:extLst>
            </p:cNvPr>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1" name="椭圆 30">
              <a:extLst>
                <a:ext uri="{FF2B5EF4-FFF2-40B4-BE49-F238E27FC236}">
                  <a16:creationId xmlns:a16="http://schemas.microsoft.com/office/drawing/2014/main" id="{B105E780-CF0E-44E2-98FF-60C4070D63BA}"/>
                </a:ext>
              </a:extLst>
            </p:cNvPr>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2" name="组合 31">
            <a:extLst>
              <a:ext uri="{FF2B5EF4-FFF2-40B4-BE49-F238E27FC236}">
                <a16:creationId xmlns:a16="http://schemas.microsoft.com/office/drawing/2014/main" id="{0C7D08B4-1F56-4491-804F-16F7223C10C3}"/>
              </a:ext>
            </a:extLst>
          </p:cNvPr>
          <p:cNvGrpSpPr/>
          <p:nvPr/>
        </p:nvGrpSpPr>
        <p:grpSpPr>
          <a:xfrm>
            <a:off x="6973340" y="2319821"/>
            <a:ext cx="773645" cy="773116"/>
            <a:chOff x="3029608" y="2044574"/>
            <a:chExt cx="613691" cy="613691"/>
          </a:xfrm>
          <a:solidFill>
            <a:schemeClr val="accent2"/>
          </a:solidFill>
        </p:grpSpPr>
        <p:sp>
          <p:nvSpPr>
            <p:cNvPr id="33" name="椭圆 32">
              <a:extLst>
                <a:ext uri="{FF2B5EF4-FFF2-40B4-BE49-F238E27FC236}">
                  <a16:creationId xmlns:a16="http://schemas.microsoft.com/office/drawing/2014/main" id="{89D34AF7-6FB7-42A7-BC9C-636683555900}"/>
                </a:ext>
              </a:extLst>
            </p:cNvPr>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4" name="椭圆 33">
              <a:extLst>
                <a:ext uri="{FF2B5EF4-FFF2-40B4-BE49-F238E27FC236}">
                  <a16:creationId xmlns:a16="http://schemas.microsoft.com/office/drawing/2014/main" id="{453BB270-7C35-4F92-BB20-0D154BF487E0}"/>
                </a:ext>
              </a:extLst>
            </p:cNvPr>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5" name="组合 34">
            <a:extLst>
              <a:ext uri="{FF2B5EF4-FFF2-40B4-BE49-F238E27FC236}">
                <a16:creationId xmlns:a16="http://schemas.microsoft.com/office/drawing/2014/main" id="{EB57036E-3442-4372-AAEB-4FB6EA1F70D6}"/>
              </a:ext>
            </a:extLst>
          </p:cNvPr>
          <p:cNvGrpSpPr/>
          <p:nvPr/>
        </p:nvGrpSpPr>
        <p:grpSpPr>
          <a:xfrm>
            <a:off x="6973340" y="3939744"/>
            <a:ext cx="773645" cy="773116"/>
            <a:chOff x="3029608" y="2044574"/>
            <a:chExt cx="613691" cy="613691"/>
          </a:xfrm>
          <a:solidFill>
            <a:schemeClr val="accent2"/>
          </a:solidFill>
        </p:grpSpPr>
        <p:sp>
          <p:nvSpPr>
            <p:cNvPr id="36" name="椭圆 35">
              <a:extLst>
                <a:ext uri="{FF2B5EF4-FFF2-40B4-BE49-F238E27FC236}">
                  <a16:creationId xmlns:a16="http://schemas.microsoft.com/office/drawing/2014/main" id="{D2C23B8F-C662-4D58-B5E5-9AB2DAEA0DAC}"/>
                </a:ext>
              </a:extLst>
            </p:cNvPr>
            <p:cNvSpPr/>
            <p:nvPr/>
          </p:nvSpPr>
          <p:spPr>
            <a:xfrm>
              <a:off x="3029608" y="2044574"/>
              <a:ext cx="613691" cy="613691"/>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37" name="椭圆 36">
              <a:extLst>
                <a:ext uri="{FF2B5EF4-FFF2-40B4-BE49-F238E27FC236}">
                  <a16:creationId xmlns:a16="http://schemas.microsoft.com/office/drawing/2014/main" id="{4BAAAAB1-8F25-40C4-915C-4646B5AC581B}"/>
                </a:ext>
              </a:extLst>
            </p:cNvPr>
            <p:cNvSpPr/>
            <p:nvPr/>
          </p:nvSpPr>
          <p:spPr>
            <a:xfrm>
              <a:off x="3070159" y="2085975"/>
              <a:ext cx="524602" cy="52460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38" name="组合 37">
            <a:extLst>
              <a:ext uri="{FF2B5EF4-FFF2-40B4-BE49-F238E27FC236}">
                <a16:creationId xmlns:a16="http://schemas.microsoft.com/office/drawing/2014/main" id="{3B07F987-E0F0-4364-9B97-E40E94B0F212}"/>
              </a:ext>
            </a:extLst>
          </p:cNvPr>
          <p:cNvGrpSpPr/>
          <p:nvPr/>
        </p:nvGrpSpPr>
        <p:grpSpPr>
          <a:xfrm>
            <a:off x="3158301" y="2087962"/>
            <a:ext cx="308314" cy="308100"/>
            <a:chOff x="304800" y="673100"/>
            <a:chExt cx="4000500" cy="4000500"/>
          </a:xfrm>
          <a:solidFill>
            <a:schemeClr val="accent3"/>
          </a:solidFill>
          <a:effectLst>
            <a:outerShdw blurRad="139700" dist="152400" dir="8100000" sx="70000" sy="70000" algn="tr" rotWithShape="0">
              <a:prstClr val="black">
                <a:alpha val="66000"/>
              </a:prstClr>
            </a:outerShdw>
          </a:effectLst>
        </p:grpSpPr>
        <p:sp>
          <p:nvSpPr>
            <p:cNvPr id="39" name="同心圆 35">
              <a:extLst>
                <a:ext uri="{FF2B5EF4-FFF2-40B4-BE49-F238E27FC236}">
                  <a16:creationId xmlns:a16="http://schemas.microsoft.com/office/drawing/2014/main" id="{768D31A2-E044-43D7-9969-A1BA3BB36B73}"/>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152426">
                <a:defRPr/>
              </a:pPr>
              <a:endParaRPr lang="zh-CN" altLang="en-US" sz="2268"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0" name="椭圆 39">
              <a:extLst>
                <a:ext uri="{FF2B5EF4-FFF2-40B4-BE49-F238E27FC236}">
                  <a16:creationId xmlns:a16="http://schemas.microsoft.com/office/drawing/2014/main" id="{D57D3DED-AE95-48E5-BB2F-2DB6FA40886B}"/>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1" name="组合 40">
            <a:extLst>
              <a:ext uri="{FF2B5EF4-FFF2-40B4-BE49-F238E27FC236}">
                <a16:creationId xmlns:a16="http://schemas.microsoft.com/office/drawing/2014/main" id="{AA000AEA-C3AA-41A0-BB2A-E7D6E27906C0}"/>
              </a:ext>
            </a:extLst>
          </p:cNvPr>
          <p:cNvGrpSpPr/>
          <p:nvPr/>
        </p:nvGrpSpPr>
        <p:grpSpPr>
          <a:xfrm>
            <a:off x="3158301" y="2919919"/>
            <a:ext cx="308314" cy="308100"/>
            <a:chOff x="304800" y="673100"/>
            <a:chExt cx="4000500" cy="4000500"/>
          </a:xfrm>
          <a:solidFill>
            <a:schemeClr val="accent4"/>
          </a:solidFill>
          <a:effectLst>
            <a:outerShdw blurRad="139700" dist="152400" dir="8100000" sx="70000" sy="70000" algn="tr" rotWithShape="0">
              <a:prstClr val="black">
                <a:alpha val="66000"/>
              </a:prstClr>
            </a:outerShdw>
          </a:effectLst>
        </p:grpSpPr>
        <p:sp>
          <p:nvSpPr>
            <p:cNvPr id="42" name="同心圆 38">
              <a:extLst>
                <a:ext uri="{FF2B5EF4-FFF2-40B4-BE49-F238E27FC236}">
                  <a16:creationId xmlns:a16="http://schemas.microsoft.com/office/drawing/2014/main" id="{36EE8F3A-06F6-4AD9-B427-B337C5BDF8E1}"/>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152426">
                <a:defRPr/>
              </a:pPr>
              <a:endParaRPr lang="zh-CN" altLang="en-US" sz="2268"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3" name="椭圆 42">
              <a:extLst>
                <a:ext uri="{FF2B5EF4-FFF2-40B4-BE49-F238E27FC236}">
                  <a16:creationId xmlns:a16="http://schemas.microsoft.com/office/drawing/2014/main" id="{09EB8A58-688E-449F-948D-A47D46096A53}"/>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4" name="组合 43">
            <a:extLst>
              <a:ext uri="{FF2B5EF4-FFF2-40B4-BE49-F238E27FC236}">
                <a16:creationId xmlns:a16="http://schemas.microsoft.com/office/drawing/2014/main" id="{EB6AD468-308B-453D-A8C5-4DF6D7D8AB65}"/>
              </a:ext>
            </a:extLst>
          </p:cNvPr>
          <p:cNvGrpSpPr/>
          <p:nvPr/>
        </p:nvGrpSpPr>
        <p:grpSpPr>
          <a:xfrm>
            <a:off x="3134342" y="3667336"/>
            <a:ext cx="308314" cy="308100"/>
            <a:chOff x="304800" y="673100"/>
            <a:chExt cx="4000500" cy="4000500"/>
          </a:xfrm>
          <a:solidFill>
            <a:schemeClr val="accent5"/>
          </a:solidFill>
          <a:effectLst>
            <a:outerShdw blurRad="139700" dist="152400" dir="8100000" sx="70000" sy="70000" algn="tr" rotWithShape="0">
              <a:prstClr val="black">
                <a:alpha val="66000"/>
              </a:prstClr>
            </a:outerShdw>
          </a:effectLst>
        </p:grpSpPr>
        <p:sp>
          <p:nvSpPr>
            <p:cNvPr id="45" name="同心圆 41">
              <a:extLst>
                <a:ext uri="{FF2B5EF4-FFF2-40B4-BE49-F238E27FC236}">
                  <a16:creationId xmlns:a16="http://schemas.microsoft.com/office/drawing/2014/main" id="{AB40FCDA-F20F-450D-AAB3-EB418EFE8E36}"/>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152426">
                <a:defRPr/>
              </a:pPr>
              <a:endParaRPr lang="zh-CN" altLang="en-US" sz="2268"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6" name="椭圆 45">
              <a:extLst>
                <a:ext uri="{FF2B5EF4-FFF2-40B4-BE49-F238E27FC236}">
                  <a16:creationId xmlns:a16="http://schemas.microsoft.com/office/drawing/2014/main" id="{DB558E27-4523-4271-9112-D363581A87B7}"/>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47" name="组合 46">
            <a:extLst>
              <a:ext uri="{FF2B5EF4-FFF2-40B4-BE49-F238E27FC236}">
                <a16:creationId xmlns:a16="http://schemas.microsoft.com/office/drawing/2014/main" id="{65D228CA-F4E0-4EC5-A94C-E0772D1FF81D}"/>
              </a:ext>
            </a:extLst>
          </p:cNvPr>
          <p:cNvGrpSpPr/>
          <p:nvPr/>
        </p:nvGrpSpPr>
        <p:grpSpPr>
          <a:xfrm>
            <a:off x="3158301" y="4599835"/>
            <a:ext cx="308314" cy="308100"/>
            <a:chOff x="304800" y="673100"/>
            <a:chExt cx="4000500" cy="4000500"/>
          </a:xfrm>
          <a:solidFill>
            <a:schemeClr val="accent6"/>
          </a:solidFill>
          <a:effectLst>
            <a:outerShdw blurRad="139700" dist="152400" dir="8100000" sx="70000" sy="70000" algn="tr" rotWithShape="0">
              <a:prstClr val="black">
                <a:alpha val="66000"/>
              </a:prstClr>
            </a:outerShdw>
          </a:effectLst>
        </p:grpSpPr>
        <p:sp>
          <p:nvSpPr>
            <p:cNvPr id="48" name="同心圆 44">
              <a:extLst>
                <a:ext uri="{FF2B5EF4-FFF2-40B4-BE49-F238E27FC236}">
                  <a16:creationId xmlns:a16="http://schemas.microsoft.com/office/drawing/2014/main" id="{B42F59CD-AF12-49C1-B572-2FC99A32BB13}"/>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152426">
                <a:defRPr/>
              </a:pPr>
              <a:endParaRPr lang="zh-CN" altLang="en-US" sz="2268"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49" name="椭圆 48">
              <a:extLst>
                <a:ext uri="{FF2B5EF4-FFF2-40B4-BE49-F238E27FC236}">
                  <a16:creationId xmlns:a16="http://schemas.microsoft.com/office/drawing/2014/main" id="{B7C1B279-5F90-45D4-B76B-5D3003A7A378}"/>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0" name="组合 49">
            <a:extLst>
              <a:ext uri="{FF2B5EF4-FFF2-40B4-BE49-F238E27FC236}">
                <a16:creationId xmlns:a16="http://schemas.microsoft.com/office/drawing/2014/main" id="{C154DF42-F4DE-4FA2-9EE1-B0D4DEDFF595}"/>
              </a:ext>
            </a:extLst>
          </p:cNvPr>
          <p:cNvGrpSpPr/>
          <p:nvPr/>
        </p:nvGrpSpPr>
        <p:grpSpPr>
          <a:xfrm>
            <a:off x="8166267" y="2087962"/>
            <a:ext cx="308314" cy="308100"/>
            <a:chOff x="304800" y="673100"/>
            <a:chExt cx="4000500" cy="4000500"/>
          </a:xfrm>
          <a:solidFill>
            <a:schemeClr val="accent3"/>
          </a:solidFill>
          <a:effectLst>
            <a:outerShdw blurRad="139700" dist="152400" dir="8100000" sx="70000" sy="70000" algn="tr" rotWithShape="0">
              <a:prstClr val="black">
                <a:alpha val="66000"/>
              </a:prstClr>
            </a:outerShdw>
          </a:effectLst>
        </p:grpSpPr>
        <p:sp>
          <p:nvSpPr>
            <p:cNvPr id="51" name="同心圆 47">
              <a:extLst>
                <a:ext uri="{FF2B5EF4-FFF2-40B4-BE49-F238E27FC236}">
                  <a16:creationId xmlns:a16="http://schemas.microsoft.com/office/drawing/2014/main" id="{546054AE-414A-40EA-86B8-08BB56C089F4}"/>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152426">
                <a:defRPr/>
              </a:pPr>
              <a:endParaRPr lang="zh-CN" altLang="en-US" sz="2268"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2" name="椭圆 51">
              <a:extLst>
                <a:ext uri="{FF2B5EF4-FFF2-40B4-BE49-F238E27FC236}">
                  <a16:creationId xmlns:a16="http://schemas.microsoft.com/office/drawing/2014/main" id="{5FFE8A4D-E11F-47D0-A3B2-299ACD51C4FD}"/>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3" name="组合 52">
            <a:extLst>
              <a:ext uri="{FF2B5EF4-FFF2-40B4-BE49-F238E27FC236}">
                <a16:creationId xmlns:a16="http://schemas.microsoft.com/office/drawing/2014/main" id="{4F478B8E-E513-46C9-81D6-061FAD044E38}"/>
              </a:ext>
            </a:extLst>
          </p:cNvPr>
          <p:cNvGrpSpPr/>
          <p:nvPr/>
        </p:nvGrpSpPr>
        <p:grpSpPr>
          <a:xfrm>
            <a:off x="8166267" y="2919919"/>
            <a:ext cx="308314" cy="308100"/>
            <a:chOff x="304800" y="673100"/>
            <a:chExt cx="4000500" cy="4000500"/>
          </a:xfrm>
          <a:solidFill>
            <a:schemeClr val="accent4"/>
          </a:solidFill>
          <a:effectLst>
            <a:outerShdw blurRad="139700" dist="152400" dir="8100000" sx="70000" sy="70000" algn="tr" rotWithShape="0">
              <a:prstClr val="black">
                <a:alpha val="66000"/>
              </a:prstClr>
            </a:outerShdw>
          </a:effectLst>
        </p:grpSpPr>
        <p:sp>
          <p:nvSpPr>
            <p:cNvPr id="54" name="同心圆 50">
              <a:extLst>
                <a:ext uri="{FF2B5EF4-FFF2-40B4-BE49-F238E27FC236}">
                  <a16:creationId xmlns:a16="http://schemas.microsoft.com/office/drawing/2014/main" id="{00DFE93D-D3A9-4E23-9327-A3459F43CF28}"/>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152426">
                <a:defRPr/>
              </a:pPr>
              <a:endParaRPr lang="zh-CN" altLang="en-US" sz="2268"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5" name="椭圆 54">
              <a:extLst>
                <a:ext uri="{FF2B5EF4-FFF2-40B4-BE49-F238E27FC236}">
                  <a16:creationId xmlns:a16="http://schemas.microsoft.com/office/drawing/2014/main" id="{75A122FC-9292-44B1-A8EF-887FCB8053A4}"/>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6" name="组合 55">
            <a:extLst>
              <a:ext uri="{FF2B5EF4-FFF2-40B4-BE49-F238E27FC236}">
                <a16:creationId xmlns:a16="http://schemas.microsoft.com/office/drawing/2014/main" id="{9BBF52C0-C5DC-4EAC-A142-1E262833620C}"/>
              </a:ext>
            </a:extLst>
          </p:cNvPr>
          <p:cNvGrpSpPr/>
          <p:nvPr/>
        </p:nvGrpSpPr>
        <p:grpSpPr>
          <a:xfrm>
            <a:off x="8172996" y="3666000"/>
            <a:ext cx="308314" cy="308100"/>
            <a:chOff x="304800" y="673100"/>
            <a:chExt cx="4000500" cy="4000500"/>
          </a:xfrm>
          <a:solidFill>
            <a:schemeClr val="accent5"/>
          </a:solidFill>
          <a:effectLst>
            <a:outerShdw blurRad="139700" dist="152400" dir="8100000" sx="70000" sy="70000" algn="tr" rotWithShape="0">
              <a:prstClr val="black">
                <a:alpha val="66000"/>
              </a:prstClr>
            </a:outerShdw>
          </a:effectLst>
        </p:grpSpPr>
        <p:sp>
          <p:nvSpPr>
            <p:cNvPr id="57" name="同心圆 53">
              <a:extLst>
                <a:ext uri="{FF2B5EF4-FFF2-40B4-BE49-F238E27FC236}">
                  <a16:creationId xmlns:a16="http://schemas.microsoft.com/office/drawing/2014/main" id="{4638F3D8-34E7-4C56-B98D-3D42FD03E4E3}"/>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152426">
                <a:defRPr/>
              </a:pPr>
              <a:endParaRPr lang="zh-CN" altLang="en-US" sz="2268"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58" name="椭圆 57">
              <a:extLst>
                <a:ext uri="{FF2B5EF4-FFF2-40B4-BE49-F238E27FC236}">
                  <a16:creationId xmlns:a16="http://schemas.microsoft.com/office/drawing/2014/main" id="{DD8057D8-B463-4298-98A4-B4A3B050F332}"/>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59" name="组合 58">
            <a:extLst>
              <a:ext uri="{FF2B5EF4-FFF2-40B4-BE49-F238E27FC236}">
                <a16:creationId xmlns:a16="http://schemas.microsoft.com/office/drawing/2014/main" id="{264D2605-5E9F-40EC-93A6-50FD0861FD72}"/>
              </a:ext>
            </a:extLst>
          </p:cNvPr>
          <p:cNvGrpSpPr/>
          <p:nvPr/>
        </p:nvGrpSpPr>
        <p:grpSpPr>
          <a:xfrm>
            <a:off x="8166267" y="4599835"/>
            <a:ext cx="308314" cy="308100"/>
            <a:chOff x="304800" y="673100"/>
            <a:chExt cx="4000500" cy="4000500"/>
          </a:xfrm>
          <a:solidFill>
            <a:schemeClr val="accent6"/>
          </a:solidFill>
          <a:effectLst>
            <a:outerShdw blurRad="139700" dist="152400" dir="8100000" sx="70000" sy="70000" algn="tr" rotWithShape="0">
              <a:prstClr val="black">
                <a:alpha val="66000"/>
              </a:prstClr>
            </a:outerShdw>
          </a:effectLst>
        </p:grpSpPr>
        <p:sp>
          <p:nvSpPr>
            <p:cNvPr id="60" name="同心圆 56">
              <a:extLst>
                <a:ext uri="{FF2B5EF4-FFF2-40B4-BE49-F238E27FC236}">
                  <a16:creationId xmlns:a16="http://schemas.microsoft.com/office/drawing/2014/main" id="{12902B7D-BABC-46E8-BD71-6025D151E27F}"/>
                </a:ext>
              </a:extLst>
            </p:cNvPr>
            <p:cNvSpPr/>
            <p:nvPr/>
          </p:nvSpPr>
          <p:spPr>
            <a:xfrm>
              <a:off x="304800" y="673100"/>
              <a:ext cx="4000500" cy="4000500"/>
            </a:xfrm>
            <a:prstGeom prst="donut">
              <a:avLst>
                <a:gd name="adj" fmla="val 4879"/>
              </a:avLst>
            </a:prstGeom>
            <a:grpFill/>
            <a:ln w="25400" cap="flat" cmpd="sng" algn="ctr">
              <a:noFill/>
              <a:prstDash val="solid"/>
            </a:ln>
            <a:effectLst/>
          </p:spPr>
          <p:txBody>
            <a:bodyPr rtlCol="0" anchor="ctr"/>
            <a:lstStyle/>
            <a:p>
              <a:pPr defTabSz="1152426">
                <a:defRPr/>
              </a:pPr>
              <a:endParaRPr lang="zh-CN" altLang="en-US" sz="2268" kern="0">
                <a:solidFill>
                  <a:sysClr val="windowText" lastClr="000000"/>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61" name="椭圆 60">
              <a:extLst>
                <a:ext uri="{FF2B5EF4-FFF2-40B4-BE49-F238E27FC236}">
                  <a16:creationId xmlns:a16="http://schemas.microsoft.com/office/drawing/2014/main" id="{51D67F4D-33C2-40A8-B9F3-AC812BE7CFF4}"/>
                </a:ext>
              </a:extLst>
            </p:cNvPr>
            <p:cNvSpPr/>
            <p:nvPr/>
          </p:nvSpPr>
          <p:spPr>
            <a:xfrm>
              <a:off x="392113" y="760413"/>
              <a:ext cx="3825874" cy="3825874"/>
            </a:xfrm>
            <a:prstGeom prst="ellipse">
              <a:avLst/>
            </a:prstGeom>
            <a:grpFill/>
            <a:ln w="25400" cap="flat" cmpd="sng" algn="ctr">
              <a:noFill/>
              <a:prstDash val="solid"/>
            </a:ln>
            <a:effectLst/>
          </p:spPr>
          <p:txBody>
            <a:bodyPr rtlCol="0" anchor="ctr"/>
            <a:lstStyle/>
            <a:p>
              <a:pPr defTabSz="1152426">
                <a:defRPr/>
              </a:pPr>
              <a:endParaRPr lang="zh-CN" altLang="en-US" sz="2268" kern="0">
                <a:solidFill>
                  <a:sysClr val="window" lastClr="FFFFFF"/>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62" name="TextBox 58">
            <a:extLst>
              <a:ext uri="{FF2B5EF4-FFF2-40B4-BE49-F238E27FC236}">
                <a16:creationId xmlns:a16="http://schemas.microsoft.com/office/drawing/2014/main" id="{926E94C2-E890-4FF5-A071-FCCE49ADF015}"/>
              </a:ext>
            </a:extLst>
          </p:cNvPr>
          <p:cNvSpPr txBox="1"/>
          <p:nvPr/>
        </p:nvSpPr>
        <p:spPr>
          <a:xfrm>
            <a:off x="1271929" y="1953229"/>
            <a:ext cx="1803110" cy="518380"/>
          </a:xfrm>
          <a:prstGeom prst="rect">
            <a:avLst/>
          </a:prstGeom>
          <a:noFill/>
        </p:spPr>
        <p:txBody>
          <a:bodyPr wrap="square" lIns="86455" tIns="43228" rIns="86455" bIns="43228" rtlCol="0">
            <a:spAutoFit/>
          </a:bodyPr>
          <a:lstStyle/>
          <a:p>
            <a:pPr defTabSz="1152426">
              <a:lnSpc>
                <a:spcPct val="130000"/>
              </a:lnSpc>
              <a:defRPr/>
            </a:pPr>
            <a:r>
              <a:rPr lang="zh-CN" altLang="en-US" sz="1134"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3" name="文本框 46">
            <a:extLst>
              <a:ext uri="{FF2B5EF4-FFF2-40B4-BE49-F238E27FC236}">
                <a16:creationId xmlns:a16="http://schemas.microsoft.com/office/drawing/2014/main" id="{E7BC90BF-59E3-474F-ACA1-4DC38E3C31CC}"/>
              </a:ext>
            </a:extLst>
          </p:cNvPr>
          <p:cNvSpPr txBox="1"/>
          <p:nvPr/>
        </p:nvSpPr>
        <p:spPr>
          <a:xfrm>
            <a:off x="678436" y="2696961"/>
            <a:ext cx="655455" cy="785288"/>
          </a:xfrm>
          <a:prstGeom prst="rect">
            <a:avLst/>
          </a:prstGeom>
          <a:noFill/>
        </p:spPr>
        <p:txBody>
          <a:bodyPr wrap="none" lIns="86433" tIns="43216" rIns="86433" bIns="43216" rtlCol="0">
            <a:spAutoFit/>
          </a:bodyPr>
          <a:lstStyle/>
          <a:p>
            <a:pPr algn="ctr"/>
            <a:r>
              <a:rPr lang="en-US" altLang="zh-CN"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02</a:t>
            </a:r>
            <a:endParaRPr lang="zh-CN" altLang="en-US"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4" name="TextBox 60">
            <a:extLst>
              <a:ext uri="{FF2B5EF4-FFF2-40B4-BE49-F238E27FC236}">
                <a16:creationId xmlns:a16="http://schemas.microsoft.com/office/drawing/2014/main" id="{03E4BC16-7D6A-4DCF-A2F5-F17F0059CD57}"/>
              </a:ext>
            </a:extLst>
          </p:cNvPr>
          <p:cNvSpPr txBox="1"/>
          <p:nvPr/>
        </p:nvSpPr>
        <p:spPr>
          <a:xfrm>
            <a:off x="1271929" y="2826785"/>
            <a:ext cx="1803110" cy="518380"/>
          </a:xfrm>
          <a:prstGeom prst="rect">
            <a:avLst/>
          </a:prstGeom>
          <a:noFill/>
        </p:spPr>
        <p:txBody>
          <a:bodyPr wrap="square" lIns="86455" tIns="43228" rIns="86455" bIns="43228" rtlCol="0">
            <a:spAutoFit/>
          </a:bodyPr>
          <a:lstStyle/>
          <a:p>
            <a:pPr defTabSz="1152426">
              <a:lnSpc>
                <a:spcPct val="130000"/>
              </a:lnSpc>
              <a:defRPr/>
            </a:pPr>
            <a:r>
              <a:rPr lang="zh-CN" altLang="en-US" sz="1134"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5" name="文本框 46">
            <a:extLst>
              <a:ext uri="{FF2B5EF4-FFF2-40B4-BE49-F238E27FC236}">
                <a16:creationId xmlns:a16="http://schemas.microsoft.com/office/drawing/2014/main" id="{E0C061D8-F32B-4BC0-94C3-EECD71F30918}"/>
              </a:ext>
            </a:extLst>
          </p:cNvPr>
          <p:cNvSpPr txBox="1"/>
          <p:nvPr/>
        </p:nvSpPr>
        <p:spPr>
          <a:xfrm>
            <a:off x="669618" y="3560918"/>
            <a:ext cx="673089" cy="785288"/>
          </a:xfrm>
          <a:prstGeom prst="rect">
            <a:avLst/>
          </a:prstGeom>
          <a:noFill/>
        </p:spPr>
        <p:txBody>
          <a:bodyPr wrap="none" lIns="86433" tIns="43216" rIns="86433" bIns="43216" rtlCol="0">
            <a:spAutoFit/>
          </a:bodyPr>
          <a:lstStyle/>
          <a:p>
            <a:pPr algn="ctr"/>
            <a:r>
              <a:rPr lang="en-US" altLang="zh-CN"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03</a:t>
            </a:r>
            <a:endParaRPr lang="zh-CN" altLang="en-US"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6" name="TextBox 62">
            <a:extLst>
              <a:ext uri="{FF2B5EF4-FFF2-40B4-BE49-F238E27FC236}">
                <a16:creationId xmlns:a16="http://schemas.microsoft.com/office/drawing/2014/main" id="{51123723-80D2-42C5-A86A-B3A466915DA8}"/>
              </a:ext>
            </a:extLst>
          </p:cNvPr>
          <p:cNvSpPr txBox="1"/>
          <p:nvPr/>
        </p:nvSpPr>
        <p:spPr>
          <a:xfrm>
            <a:off x="1271929" y="3671543"/>
            <a:ext cx="1803110" cy="518380"/>
          </a:xfrm>
          <a:prstGeom prst="rect">
            <a:avLst/>
          </a:prstGeom>
          <a:noFill/>
        </p:spPr>
        <p:txBody>
          <a:bodyPr wrap="square" lIns="86455" tIns="43228" rIns="86455" bIns="43228" rtlCol="0">
            <a:spAutoFit/>
          </a:bodyPr>
          <a:lstStyle/>
          <a:p>
            <a:pPr defTabSz="1152426">
              <a:lnSpc>
                <a:spcPct val="130000"/>
              </a:lnSpc>
              <a:defRPr/>
            </a:pPr>
            <a:r>
              <a:rPr lang="zh-CN" altLang="en-US" sz="1134"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7" name="文本框 46">
            <a:extLst>
              <a:ext uri="{FF2B5EF4-FFF2-40B4-BE49-F238E27FC236}">
                <a16:creationId xmlns:a16="http://schemas.microsoft.com/office/drawing/2014/main" id="{0B545A57-1129-4C42-BE40-B65BB93476BC}"/>
              </a:ext>
            </a:extLst>
          </p:cNvPr>
          <p:cNvSpPr txBox="1"/>
          <p:nvPr/>
        </p:nvSpPr>
        <p:spPr>
          <a:xfrm>
            <a:off x="680839" y="4424875"/>
            <a:ext cx="650647" cy="785288"/>
          </a:xfrm>
          <a:prstGeom prst="rect">
            <a:avLst/>
          </a:prstGeom>
          <a:noFill/>
        </p:spPr>
        <p:txBody>
          <a:bodyPr wrap="none" lIns="86433" tIns="43216" rIns="86433" bIns="43216" rtlCol="0">
            <a:spAutoFit/>
          </a:bodyPr>
          <a:lstStyle/>
          <a:p>
            <a:pPr algn="ctr"/>
            <a:r>
              <a:rPr lang="en-US" altLang="zh-CN"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04</a:t>
            </a:r>
            <a:endParaRPr lang="zh-CN" altLang="en-US"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68" name="TextBox 64">
            <a:extLst>
              <a:ext uri="{FF2B5EF4-FFF2-40B4-BE49-F238E27FC236}">
                <a16:creationId xmlns:a16="http://schemas.microsoft.com/office/drawing/2014/main" id="{DE25D17D-9175-4B8C-A533-D2FE1A723E20}"/>
              </a:ext>
            </a:extLst>
          </p:cNvPr>
          <p:cNvSpPr txBox="1"/>
          <p:nvPr/>
        </p:nvSpPr>
        <p:spPr>
          <a:xfrm>
            <a:off x="1271929" y="4545099"/>
            <a:ext cx="1803110" cy="518380"/>
          </a:xfrm>
          <a:prstGeom prst="rect">
            <a:avLst/>
          </a:prstGeom>
          <a:noFill/>
        </p:spPr>
        <p:txBody>
          <a:bodyPr wrap="square" lIns="86455" tIns="43228" rIns="86455" bIns="43228" rtlCol="0">
            <a:spAutoFit/>
          </a:bodyPr>
          <a:lstStyle/>
          <a:p>
            <a:pPr defTabSz="1152426">
              <a:lnSpc>
                <a:spcPct val="130000"/>
              </a:lnSpc>
              <a:defRPr/>
            </a:pPr>
            <a:r>
              <a:rPr lang="zh-CN" altLang="en-US" sz="1134"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69" name="文本框 46">
            <a:extLst>
              <a:ext uri="{FF2B5EF4-FFF2-40B4-BE49-F238E27FC236}">
                <a16:creationId xmlns:a16="http://schemas.microsoft.com/office/drawing/2014/main" id="{A54E82C6-0475-4AED-B14B-CB956E07E34B}"/>
              </a:ext>
            </a:extLst>
          </p:cNvPr>
          <p:cNvSpPr txBox="1"/>
          <p:nvPr/>
        </p:nvSpPr>
        <p:spPr>
          <a:xfrm>
            <a:off x="8453759" y="1833004"/>
            <a:ext cx="666677" cy="785288"/>
          </a:xfrm>
          <a:prstGeom prst="rect">
            <a:avLst/>
          </a:prstGeom>
          <a:noFill/>
        </p:spPr>
        <p:txBody>
          <a:bodyPr wrap="none" lIns="86433" tIns="43216" rIns="86433" bIns="43216" rtlCol="0">
            <a:spAutoFit/>
          </a:bodyPr>
          <a:lstStyle/>
          <a:p>
            <a:pPr algn="ctr"/>
            <a:r>
              <a:rPr lang="en-US" altLang="zh-CN"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05</a:t>
            </a:r>
            <a:endParaRPr lang="zh-CN" altLang="en-US"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70" name="TextBox 66">
            <a:extLst>
              <a:ext uri="{FF2B5EF4-FFF2-40B4-BE49-F238E27FC236}">
                <a16:creationId xmlns:a16="http://schemas.microsoft.com/office/drawing/2014/main" id="{B5C0A7F0-EE9D-4C8F-B119-3790E713761A}"/>
              </a:ext>
            </a:extLst>
          </p:cNvPr>
          <p:cNvSpPr txBox="1"/>
          <p:nvPr/>
        </p:nvSpPr>
        <p:spPr>
          <a:xfrm>
            <a:off x="9052863" y="1953229"/>
            <a:ext cx="1803110" cy="518380"/>
          </a:xfrm>
          <a:prstGeom prst="rect">
            <a:avLst/>
          </a:prstGeom>
          <a:noFill/>
        </p:spPr>
        <p:txBody>
          <a:bodyPr wrap="square" lIns="86455" tIns="43228" rIns="86455" bIns="43228" rtlCol="0">
            <a:spAutoFit/>
          </a:bodyPr>
          <a:lstStyle/>
          <a:p>
            <a:pPr defTabSz="1152426">
              <a:lnSpc>
                <a:spcPct val="130000"/>
              </a:lnSpc>
              <a:defRPr/>
            </a:pPr>
            <a:r>
              <a:rPr lang="zh-CN" altLang="en-US" sz="1134"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71" name="文本框 46">
            <a:extLst>
              <a:ext uri="{FF2B5EF4-FFF2-40B4-BE49-F238E27FC236}">
                <a16:creationId xmlns:a16="http://schemas.microsoft.com/office/drawing/2014/main" id="{1461B535-0AAF-475C-8E7F-736956E283C1}"/>
              </a:ext>
            </a:extLst>
          </p:cNvPr>
          <p:cNvSpPr txBox="1"/>
          <p:nvPr/>
        </p:nvSpPr>
        <p:spPr>
          <a:xfrm>
            <a:off x="8449751" y="2696961"/>
            <a:ext cx="674692" cy="785288"/>
          </a:xfrm>
          <a:prstGeom prst="rect">
            <a:avLst/>
          </a:prstGeom>
          <a:noFill/>
        </p:spPr>
        <p:txBody>
          <a:bodyPr wrap="none" lIns="86433" tIns="43216" rIns="86433" bIns="43216" rtlCol="0">
            <a:spAutoFit/>
          </a:bodyPr>
          <a:lstStyle/>
          <a:p>
            <a:pPr algn="ctr"/>
            <a:r>
              <a:rPr lang="en-US" altLang="zh-CN"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06</a:t>
            </a:r>
            <a:endParaRPr lang="zh-CN" altLang="en-US"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72" name="TextBox 68">
            <a:extLst>
              <a:ext uri="{FF2B5EF4-FFF2-40B4-BE49-F238E27FC236}">
                <a16:creationId xmlns:a16="http://schemas.microsoft.com/office/drawing/2014/main" id="{C293475E-973C-4E7C-AC32-FAD2F1853B82}"/>
              </a:ext>
            </a:extLst>
          </p:cNvPr>
          <p:cNvSpPr txBox="1"/>
          <p:nvPr/>
        </p:nvSpPr>
        <p:spPr>
          <a:xfrm>
            <a:off x="9052863" y="2826785"/>
            <a:ext cx="1803110" cy="518380"/>
          </a:xfrm>
          <a:prstGeom prst="rect">
            <a:avLst/>
          </a:prstGeom>
          <a:noFill/>
        </p:spPr>
        <p:txBody>
          <a:bodyPr wrap="square" lIns="86455" tIns="43228" rIns="86455" bIns="43228" rtlCol="0">
            <a:spAutoFit/>
          </a:bodyPr>
          <a:lstStyle/>
          <a:p>
            <a:pPr defTabSz="1152426">
              <a:lnSpc>
                <a:spcPct val="130000"/>
              </a:lnSpc>
              <a:defRPr/>
            </a:pPr>
            <a:r>
              <a:rPr lang="zh-CN" altLang="en-US" sz="1134"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73" name="文本框 46">
            <a:extLst>
              <a:ext uri="{FF2B5EF4-FFF2-40B4-BE49-F238E27FC236}">
                <a16:creationId xmlns:a16="http://schemas.microsoft.com/office/drawing/2014/main" id="{DE31F5F5-C9A1-483A-B4D0-CA49058070A1}"/>
              </a:ext>
            </a:extLst>
          </p:cNvPr>
          <p:cNvSpPr txBox="1"/>
          <p:nvPr/>
        </p:nvSpPr>
        <p:spPr>
          <a:xfrm>
            <a:off x="8467386" y="3560918"/>
            <a:ext cx="639425" cy="785288"/>
          </a:xfrm>
          <a:prstGeom prst="rect">
            <a:avLst/>
          </a:prstGeom>
          <a:noFill/>
        </p:spPr>
        <p:txBody>
          <a:bodyPr wrap="none" lIns="86433" tIns="43216" rIns="86433" bIns="43216" rtlCol="0">
            <a:spAutoFit/>
          </a:bodyPr>
          <a:lstStyle/>
          <a:p>
            <a:pPr algn="ctr"/>
            <a:r>
              <a:rPr lang="en-US" altLang="zh-CN"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07</a:t>
            </a:r>
            <a:endParaRPr lang="zh-CN" altLang="en-US"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74" name="TextBox 70">
            <a:extLst>
              <a:ext uri="{FF2B5EF4-FFF2-40B4-BE49-F238E27FC236}">
                <a16:creationId xmlns:a16="http://schemas.microsoft.com/office/drawing/2014/main" id="{C2DEA7A8-0E28-42BB-83B7-CE5C4386C858}"/>
              </a:ext>
            </a:extLst>
          </p:cNvPr>
          <p:cNvSpPr txBox="1"/>
          <p:nvPr/>
        </p:nvSpPr>
        <p:spPr>
          <a:xfrm>
            <a:off x="9052863" y="3671543"/>
            <a:ext cx="1803110" cy="518380"/>
          </a:xfrm>
          <a:prstGeom prst="rect">
            <a:avLst/>
          </a:prstGeom>
          <a:noFill/>
        </p:spPr>
        <p:txBody>
          <a:bodyPr wrap="square" lIns="86455" tIns="43228" rIns="86455" bIns="43228" rtlCol="0">
            <a:spAutoFit/>
          </a:bodyPr>
          <a:lstStyle/>
          <a:p>
            <a:pPr defTabSz="1152426">
              <a:lnSpc>
                <a:spcPct val="130000"/>
              </a:lnSpc>
              <a:defRPr/>
            </a:pPr>
            <a:r>
              <a:rPr lang="zh-CN" altLang="en-US" sz="1134"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75" name="文本框 46">
            <a:extLst>
              <a:ext uri="{FF2B5EF4-FFF2-40B4-BE49-F238E27FC236}">
                <a16:creationId xmlns:a16="http://schemas.microsoft.com/office/drawing/2014/main" id="{45403954-FEEF-4340-966E-8B48E7D2F960}"/>
              </a:ext>
            </a:extLst>
          </p:cNvPr>
          <p:cNvSpPr txBox="1"/>
          <p:nvPr/>
        </p:nvSpPr>
        <p:spPr>
          <a:xfrm>
            <a:off x="8448148" y="4424875"/>
            <a:ext cx="677898" cy="785288"/>
          </a:xfrm>
          <a:prstGeom prst="rect">
            <a:avLst/>
          </a:prstGeom>
          <a:noFill/>
        </p:spPr>
        <p:txBody>
          <a:bodyPr wrap="none" lIns="86433" tIns="43216" rIns="86433" bIns="43216" rtlCol="0">
            <a:spAutoFit/>
          </a:bodyPr>
          <a:lstStyle/>
          <a:p>
            <a:pPr algn="ctr"/>
            <a:r>
              <a:rPr lang="en-US" altLang="zh-CN"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rPr>
              <a:t>08</a:t>
            </a:r>
            <a:endParaRPr lang="zh-CN" altLang="en-US" sz="4536" dirty="0">
              <a:latin typeface="Agency FB" panose="020B0503020202020204" pitchFamily="34" charset="0"/>
              <a:ea typeface="微软雅黑" panose="020B0503020204020204" pitchFamily="34" charset="-122"/>
              <a:cs typeface="Aharoni" panose="02010803020104030203" pitchFamily="2" charset="-79"/>
              <a:sym typeface="Agency FB" panose="020B0503020202020204" pitchFamily="34" charset="0"/>
            </a:endParaRPr>
          </a:p>
        </p:txBody>
      </p:sp>
      <p:sp>
        <p:nvSpPr>
          <p:cNvPr id="76" name="TextBox 72">
            <a:extLst>
              <a:ext uri="{FF2B5EF4-FFF2-40B4-BE49-F238E27FC236}">
                <a16:creationId xmlns:a16="http://schemas.microsoft.com/office/drawing/2014/main" id="{2A00008B-CF5A-404A-8E58-E712C346E26D}"/>
              </a:ext>
            </a:extLst>
          </p:cNvPr>
          <p:cNvSpPr txBox="1"/>
          <p:nvPr/>
        </p:nvSpPr>
        <p:spPr>
          <a:xfrm>
            <a:off x="9052863" y="4545099"/>
            <a:ext cx="1803110" cy="518380"/>
          </a:xfrm>
          <a:prstGeom prst="rect">
            <a:avLst/>
          </a:prstGeom>
          <a:noFill/>
        </p:spPr>
        <p:txBody>
          <a:bodyPr wrap="square" lIns="86455" tIns="43228" rIns="86455" bIns="43228" rtlCol="0">
            <a:spAutoFit/>
          </a:bodyPr>
          <a:lstStyle/>
          <a:p>
            <a:pPr defTabSz="1152426">
              <a:lnSpc>
                <a:spcPct val="130000"/>
              </a:lnSpc>
              <a:defRPr/>
            </a:pPr>
            <a:r>
              <a:rPr lang="zh-CN" altLang="en-US" sz="1134" kern="0" dirty="0">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a:t>
            </a:r>
          </a:p>
        </p:txBody>
      </p:sp>
      <p:sp>
        <p:nvSpPr>
          <p:cNvPr id="77" name="矩形 3">
            <a:extLst>
              <a:ext uri="{FF2B5EF4-FFF2-40B4-BE49-F238E27FC236}">
                <a16:creationId xmlns:a16="http://schemas.microsoft.com/office/drawing/2014/main" id="{EDA2E21B-C3A9-4917-9D6B-FF92171F0F66}"/>
              </a:ext>
            </a:extLst>
          </p:cNvPr>
          <p:cNvSpPr>
            <a:spLocks noChangeArrowheads="1"/>
          </p:cNvSpPr>
          <p:nvPr/>
        </p:nvSpPr>
        <p:spPr bwMode="auto">
          <a:xfrm>
            <a:off x="5376680" y="3178188"/>
            <a:ext cx="828583" cy="87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86435" tIns="43219" rIns="86435" bIns="43219">
            <a:spAutoFit/>
          </a:bodyPr>
          <a:lstStyle/>
          <a:p>
            <a:r>
              <a:rPr lang="zh-CN" altLang="en-US" sz="2551"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现实</a:t>
            </a:r>
            <a:endParaRPr lang="en-US" altLang="zh-CN" sz="2551"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2551"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需求</a:t>
            </a:r>
          </a:p>
        </p:txBody>
      </p:sp>
      <p:sp>
        <p:nvSpPr>
          <p:cNvPr id="78" name="矩形 3">
            <a:extLst>
              <a:ext uri="{FF2B5EF4-FFF2-40B4-BE49-F238E27FC236}">
                <a16:creationId xmlns:a16="http://schemas.microsoft.com/office/drawing/2014/main" id="{8C83FEE3-DED9-42E2-9011-A2F1412FFFAE}"/>
              </a:ext>
            </a:extLst>
          </p:cNvPr>
          <p:cNvSpPr>
            <a:spLocks noChangeArrowheads="1"/>
          </p:cNvSpPr>
          <p:nvPr/>
        </p:nvSpPr>
        <p:spPr bwMode="auto">
          <a:xfrm>
            <a:off x="3932939" y="2494136"/>
            <a:ext cx="573706" cy="40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86435" tIns="43219" rIns="86435" bIns="43219">
            <a:spAutoFit/>
          </a:bodyPr>
          <a:lstStyle/>
          <a:p>
            <a:r>
              <a:rPr lang="zh-CN" altLang="en-US" sz="103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1039"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03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p>
        </p:txBody>
      </p:sp>
      <p:sp>
        <p:nvSpPr>
          <p:cNvPr id="79" name="矩形 3">
            <a:extLst>
              <a:ext uri="{FF2B5EF4-FFF2-40B4-BE49-F238E27FC236}">
                <a16:creationId xmlns:a16="http://schemas.microsoft.com/office/drawing/2014/main" id="{D54D4C7C-4B82-4807-B5A5-273398E60786}"/>
              </a:ext>
            </a:extLst>
          </p:cNvPr>
          <p:cNvSpPr>
            <a:spLocks noChangeArrowheads="1"/>
          </p:cNvSpPr>
          <p:nvPr/>
        </p:nvSpPr>
        <p:spPr bwMode="auto">
          <a:xfrm>
            <a:off x="3932939" y="4136889"/>
            <a:ext cx="573706" cy="40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86435" tIns="43219" rIns="86435" bIns="43219">
            <a:spAutoFit/>
          </a:bodyPr>
          <a:lstStyle/>
          <a:p>
            <a:r>
              <a:rPr lang="zh-CN" altLang="en-US" sz="103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1039"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03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p>
        </p:txBody>
      </p:sp>
      <p:sp>
        <p:nvSpPr>
          <p:cNvPr id="80" name="矩形 3">
            <a:extLst>
              <a:ext uri="{FF2B5EF4-FFF2-40B4-BE49-F238E27FC236}">
                <a16:creationId xmlns:a16="http://schemas.microsoft.com/office/drawing/2014/main" id="{51278799-B30E-41B9-8FD2-210B7B7D902E}"/>
              </a:ext>
            </a:extLst>
          </p:cNvPr>
          <p:cNvSpPr>
            <a:spLocks noChangeArrowheads="1"/>
          </p:cNvSpPr>
          <p:nvPr/>
        </p:nvSpPr>
        <p:spPr bwMode="auto">
          <a:xfrm>
            <a:off x="7090942" y="2494136"/>
            <a:ext cx="573706" cy="40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86435" tIns="43219" rIns="86435" bIns="43219">
            <a:spAutoFit/>
          </a:bodyPr>
          <a:lstStyle/>
          <a:p>
            <a:r>
              <a:rPr lang="zh-CN" altLang="en-US" sz="103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1039"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03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p>
        </p:txBody>
      </p:sp>
      <p:sp>
        <p:nvSpPr>
          <p:cNvPr id="81" name="矩形 3">
            <a:extLst>
              <a:ext uri="{FF2B5EF4-FFF2-40B4-BE49-F238E27FC236}">
                <a16:creationId xmlns:a16="http://schemas.microsoft.com/office/drawing/2014/main" id="{E6343AEB-568E-47CC-8A85-7ECD123CCAF2}"/>
              </a:ext>
            </a:extLst>
          </p:cNvPr>
          <p:cNvSpPr>
            <a:spLocks noChangeArrowheads="1"/>
          </p:cNvSpPr>
          <p:nvPr/>
        </p:nvSpPr>
        <p:spPr bwMode="auto">
          <a:xfrm>
            <a:off x="7090942" y="4136889"/>
            <a:ext cx="573706" cy="40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86435" tIns="43219" rIns="86435" bIns="43219">
            <a:spAutoFit/>
          </a:bodyPr>
          <a:lstStyle/>
          <a:p>
            <a:r>
              <a:rPr lang="zh-CN" altLang="en-US" sz="103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关键词</a:t>
            </a:r>
            <a:endParaRPr lang="en-US" altLang="zh-CN" sz="1039"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a:p>
            <a:r>
              <a:rPr lang="zh-CN" altLang="en-US" sz="1039"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设问</a:t>
            </a:r>
          </a:p>
        </p:txBody>
      </p:sp>
      <p:pic>
        <p:nvPicPr>
          <p:cNvPr id="82" name="Picture 3" descr="D:\360data\重要数据\桌面\未标题-1.png">
            <a:extLst>
              <a:ext uri="{FF2B5EF4-FFF2-40B4-BE49-F238E27FC236}">
                <a16:creationId xmlns:a16="http://schemas.microsoft.com/office/drawing/2014/main" id="{4CEEACC6-F2D6-4A86-905E-A82707EFA0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8826" y="2671853"/>
            <a:ext cx="2801627" cy="3762972"/>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4" descr="D:\360data\重要数据\桌面\未标题2-1.png">
            <a:extLst>
              <a:ext uri="{FF2B5EF4-FFF2-40B4-BE49-F238E27FC236}">
                <a16:creationId xmlns:a16="http://schemas.microsoft.com/office/drawing/2014/main" id="{4931E175-F4F2-4EF2-9F08-95AAB84990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4300" y="2749656"/>
            <a:ext cx="2891712" cy="3798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90961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8">
            <a:extLst>
              <a:ext uri="{FF2B5EF4-FFF2-40B4-BE49-F238E27FC236}">
                <a16:creationId xmlns:a16="http://schemas.microsoft.com/office/drawing/2014/main" id="{8D3556D1-7573-4087-AA55-9219AFF00985}"/>
              </a:ext>
            </a:extLst>
          </p:cNvPr>
          <p:cNvGrpSpPr>
            <a:grpSpLocks/>
          </p:cNvGrpSpPr>
          <p:nvPr/>
        </p:nvGrpSpPr>
        <p:grpSpPr bwMode="auto">
          <a:xfrm>
            <a:off x="5582873" y="1481942"/>
            <a:ext cx="2355786" cy="2980980"/>
            <a:chOff x="944562" y="687387"/>
            <a:chExt cx="2451101" cy="3228975"/>
          </a:xfrm>
          <a:effectLst>
            <a:outerShdw blurRad="88900" dist="101600" dir="2700000" sx="102000" sy="102000" algn="tl" rotWithShape="0">
              <a:prstClr val="black">
                <a:alpha val="30000"/>
              </a:prstClr>
            </a:outerShdw>
          </a:effectLst>
        </p:grpSpPr>
        <p:sp>
          <p:nvSpPr>
            <p:cNvPr id="6" name="Freeform 44">
              <a:extLst>
                <a:ext uri="{FF2B5EF4-FFF2-40B4-BE49-F238E27FC236}">
                  <a16:creationId xmlns:a16="http://schemas.microsoft.com/office/drawing/2014/main" id="{76D52981-9FC4-4B9C-845F-85DE36FB883B}"/>
                </a:ext>
              </a:extLst>
            </p:cNvPr>
            <p:cNvSpPr>
              <a:spLocks/>
            </p:cNvSpPr>
            <p:nvPr/>
          </p:nvSpPr>
          <p:spPr bwMode="auto">
            <a:xfrm>
              <a:off x="986269" y="721411"/>
              <a:ext cx="2367687" cy="469846"/>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defRPr/>
              </a:pPr>
              <a:endParaRPr 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7" name="Freeform 10">
              <a:extLst>
                <a:ext uri="{FF2B5EF4-FFF2-40B4-BE49-F238E27FC236}">
                  <a16:creationId xmlns:a16="http://schemas.microsoft.com/office/drawing/2014/main" id="{00553E02-44B3-4648-BCD2-50D0EA55D680}"/>
                </a:ext>
              </a:extLst>
            </p:cNvPr>
            <p:cNvSpPr>
              <a:spLocks/>
            </p:cNvSpPr>
            <p:nvPr/>
          </p:nvSpPr>
          <p:spPr bwMode="auto">
            <a:xfrm>
              <a:off x="944562" y="969294"/>
              <a:ext cx="503695" cy="2947068"/>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5"/>
            </a:solidFill>
            <a:ln w="9525">
              <a:solidFill>
                <a:schemeClr val="tx1">
                  <a:lumMod val="75000"/>
                  <a:lumOff val="2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defRPr/>
              </a:pPr>
              <a:endParaRPr 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Freeform 11">
              <a:extLst>
                <a:ext uri="{FF2B5EF4-FFF2-40B4-BE49-F238E27FC236}">
                  <a16:creationId xmlns:a16="http://schemas.microsoft.com/office/drawing/2014/main" id="{61FFC6EE-3E1D-4A19-9D7D-723FD8035FD5}"/>
                </a:ext>
              </a:extLst>
            </p:cNvPr>
            <p:cNvSpPr>
              <a:spLocks/>
            </p:cNvSpPr>
            <p:nvPr/>
          </p:nvSpPr>
          <p:spPr bwMode="auto">
            <a:xfrm>
              <a:off x="1448257" y="838062"/>
              <a:ext cx="1947406" cy="3070199"/>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chemeClr val="tx1">
                    <a:lumMod val="75000"/>
                    <a:lumOff val="25000"/>
                  </a:schemeClr>
                </a:gs>
                <a:gs pos="8000">
                  <a:schemeClr val="tx1">
                    <a:lumMod val="75000"/>
                    <a:lumOff val="25000"/>
                  </a:schemeClr>
                </a:gs>
                <a:gs pos="55000">
                  <a:schemeClr val="bg1">
                    <a:lumMod val="85000"/>
                  </a:schemeClr>
                </a:gs>
                <a:gs pos="100000">
                  <a:schemeClr val="tx1">
                    <a:lumMod val="75000"/>
                    <a:lumOff val="25000"/>
                  </a:schemeClr>
                </a:gs>
              </a:gsLst>
              <a:lin ang="19200000"/>
            </a:gradFill>
            <a:ln w="9525">
              <a:solidFill>
                <a:schemeClr val="tx1">
                  <a:lumMod val="85000"/>
                  <a:lumOff val="1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defRPr/>
              </a:pPr>
              <a:endParaRPr 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 name="Freeform 12">
              <a:extLst>
                <a:ext uri="{FF2B5EF4-FFF2-40B4-BE49-F238E27FC236}">
                  <a16:creationId xmlns:a16="http://schemas.microsoft.com/office/drawing/2014/main" id="{8A31F90D-9589-4DC2-BF16-F9A9A6205ACC}"/>
                </a:ext>
              </a:extLst>
            </p:cNvPr>
            <p:cNvSpPr>
              <a:spLocks/>
            </p:cNvSpPr>
            <p:nvPr/>
          </p:nvSpPr>
          <p:spPr bwMode="auto">
            <a:xfrm>
              <a:off x="944562" y="687387"/>
              <a:ext cx="2067715" cy="319172"/>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5"/>
            </a:solidFill>
            <a:ln w="9525">
              <a:solidFill>
                <a:schemeClr val="tx1">
                  <a:lumMod val="75000"/>
                  <a:lumOff val="2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defRPr/>
              </a:pPr>
              <a:endParaRPr 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10" name="Picture 13">
              <a:extLst>
                <a:ext uri="{FF2B5EF4-FFF2-40B4-BE49-F238E27FC236}">
                  <a16:creationId xmlns:a16="http://schemas.microsoft.com/office/drawing/2014/main" id="{914FBCB0-68A5-4909-AC45-EA4C891B26F4}"/>
                </a:ext>
              </a:extLst>
            </p:cNvPr>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grpSp>
        <p:nvGrpSpPr>
          <p:cNvPr id="11" name="Group 8">
            <a:extLst>
              <a:ext uri="{FF2B5EF4-FFF2-40B4-BE49-F238E27FC236}">
                <a16:creationId xmlns:a16="http://schemas.microsoft.com/office/drawing/2014/main" id="{F211DE06-32E4-4233-A902-8C505620D956}"/>
              </a:ext>
            </a:extLst>
          </p:cNvPr>
          <p:cNvGrpSpPr>
            <a:grpSpLocks/>
          </p:cNvGrpSpPr>
          <p:nvPr/>
        </p:nvGrpSpPr>
        <p:grpSpPr bwMode="auto">
          <a:xfrm>
            <a:off x="5922056" y="1615062"/>
            <a:ext cx="2437497" cy="3082690"/>
            <a:chOff x="944562" y="687387"/>
            <a:chExt cx="2451101" cy="3228975"/>
          </a:xfrm>
          <a:effectLst>
            <a:outerShdw blurRad="88900" dist="101600" dir="2700000" sx="102000" sy="102000" algn="tl" rotWithShape="0">
              <a:prstClr val="black">
                <a:alpha val="30000"/>
              </a:prstClr>
            </a:outerShdw>
          </a:effectLst>
        </p:grpSpPr>
        <p:sp>
          <p:nvSpPr>
            <p:cNvPr id="12" name="Freeform 9">
              <a:extLst>
                <a:ext uri="{FF2B5EF4-FFF2-40B4-BE49-F238E27FC236}">
                  <a16:creationId xmlns:a16="http://schemas.microsoft.com/office/drawing/2014/main" id="{AC7837D5-EE5C-4C6C-9132-614AC2142C12}"/>
                </a:ext>
              </a:extLst>
            </p:cNvPr>
            <p:cNvSpPr>
              <a:spLocks/>
            </p:cNvSpPr>
            <p:nvPr/>
          </p:nvSpPr>
          <p:spPr bwMode="auto">
            <a:xfrm>
              <a:off x="986421" y="720287"/>
              <a:ext cx="2367383" cy="470011"/>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defRPr/>
              </a:pPr>
              <a:endParaRPr 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Freeform 10">
              <a:extLst>
                <a:ext uri="{FF2B5EF4-FFF2-40B4-BE49-F238E27FC236}">
                  <a16:creationId xmlns:a16="http://schemas.microsoft.com/office/drawing/2014/main" id="{B5009FB8-7E12-4303-A6C1-FB242D5D78DB}"/>
                </a:ext>
              </a:extLst>
            </p:cNvPr>
            <p:cNvSpPr>
              <a:spLocks/>
            </p:cNvSpPr>
            <p:nvPr/>
          </p:nvSpPr>
          <p:spPr bwMode="auto">
            <a:xfrm>
              <a:off x="944562" y="969962"/>
              <a:ext cx="503238" cy="294640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6"/>
            </a:solidFill>
            <a:ln w="9525">
              <a:solidFill>
                <a:srgbClr val="2A6F0C"/>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pPr>
              <a:endParaRPr lang="zh-CN" alt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Freeform 11">
              <a:extLst>
                <a:ext uri="{FF2B5EF4-FFF2-40B4-BE49-F238E27FC236}">
                  <a16:creationId xmlns:a16="http://schemas.microsoft.com/office/drawing/2014/main" id="{CFEC6413-8E28-46E0-8C7C-4E1E9E55C792}"/>
                </a:ext>
              </a:extLst>
            </p:cNvPr>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rgbClr val="2A6F0C"/>
                </a:gs>
                <a:gs pos="7001">
                  <a:srgbClr val="2A6F0C"/>
                </a:gs>
                <a:gs pos="55000">
                  <a:srgbClr val="77D729"/>
                </a:gs>
                <a:gs pos="100000">
                  <a:srgbClr val="2A6F0C"/>
                </a:gs>
              </a:gsLst>
              <a:lin ang="19200000"/>
            </a:gradFill>
            <a:ln w="9525">
              <a:solidFill>
                <a:srgbClr val="2A6F0C"/>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pPr>
              <a:endParaRPr lang="zh-CN" alt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Freeform 12">
              <a:extLst>
                <a:ext uri="{FF2B5EF4-FFF2-40B4-BE49-F238E27FC236}">
                  <a16:creationId xmlns:a16="http://schemas.microsoft.com/office/drawing/2014/main" id="{25CDDF17-D435-430C-ABC6-274C7F101524}"/>
                </a:ext>
              </a:extLst>
            </p:cNvPr>
            <p:cNvSpPr>
              <a:spLocks/>
            </p:cNvSpPr>
            <p:nvPr/>
          </p:nvSpPr>
          <p:spPr bwMode="auto">
            <a:xfrm>
              <a:off x="944562" y="687387"/>
              <a:ext cx="2066925" cy="3190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6"/>
            </a:solidFill>
            <a:ln w="9525">
              <a:solidFill>
                <a:srgbClr val="2A6F0C"/>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pPr>
              <a:endParaRPr lang="zh-CN" alt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16" name="Picture 13">
              <a:extLst>
                <a:ext uri="{FF2B5EF4-FFF2-40B4-BE49-F238E27FC236}">
                  <a16:creationId xmlns:a16="http://schemas.microsoft.com/office/drawing/2014/main" id="{CA3DB4A2-92B4-4C36-9C68-01A2E31F1B4E}"/>
                </a:ext>
              </a:extLst>
            </p:cNvPr>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grpSp>
        <p:nvGrpSpPr>
          <p:cNvPr id="17" name="Group 14">
            <a:extLst>
              <a:ext uri="{FF2B5EF4-FFF2-40B4-BE49-F238E27FC236}">
                <a16:creationId xmlns:a16="http://schemas.microsoft.com/office/drawing/2014/main" id="{FBA0DD0F-0692-4786-A055-F98A4582EA14}"/>
              </a:ext>
            </a:extLst>
          </p:cNvPr>
          <p:cNvGrpSpPr>
            <a:grpSpLocks/>
          </p:cNvGrpSpPr>
          <p:nvPr/>
        </p:nvGrpSpPr>
        <p:grpSpPr bwMode="auto">
          <a:xfrm>
            <a:off x="6312117" y="1733223"/>
            <a:ext cx="2503792" cy="3166451"/>
            <a:chOff x="944562" y="687387"/>
            <a:chExt cx="2451101" cy="3228975"/>
          </a:xfrm>
          <a:effectLst>
            <a:outerShdw blurRad="88900" dist="101600" dir="2700000" sx="102000" sy="102000" algn="tl" rotWithShape="0">
              <a:prstClr val="black">
                <a:alpha val="30000"/>
              </a:prstClr>
            </a:outerShdw>
          </a:effectLst>
        </p:grpSpPr>
        <p:sp>
          <p:nvSpPr>
            <p:cNvPr id="18" name="Freeform 9">
              <a:extLst>
                <a:ext uri="{FF2B5EF4-FFF2-40B4-BE49-F238E27FC236}">
                  <a16:creationId xmlns:a16="http://schemas.microsoft.com/office/drawing/2014/main" id="{BEA4CF08-3ADA-46EE-9587-1B3DFAF0B52A}"/>
                </a:ext>
              </a:extLst>
            </p:cNvPr>
            <p:cNvSpPr>
              <a:spLocks/>
            </p:cNvSpPr>
            <p:nvPr/>
          </p:nvSpPr>
          <p:spPr bwMode="auto">
            <a:xfrm>
              <a:off x="985314" y="720943"/>
              <a:ext cx="2369599" cy="469780"/>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defRPr/>
              </a:pPr>
              <a:endParaRPr 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Freeform 10">
              <a:extLst>
                <a:ext uri="{FF2B5EF4-FFF2-40B4-BE49-F238E27FC236}">
                  <a16:creationId xmlns:a16="http://schemas.microsoft.com/office/drawing/2014/main" id="{5CCBC87E-3446-4E8A-9115-A56106821152}"/>
                </a:ext>
              </a:extLst>
            </p:cNvPr>
            <p:cNvSpPr>
              <a:spLocks/>
            </p:cNvSpPr>
            <p:nvPr/>
          </p:nvSpPr>
          <p:spPr bwMode="auto">
            <a:xfrm>
              <a:off x="944562" y="969962"/>
              <a:ext cx="503238" cy="294640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3"/>
            </a:solidFill>
            <a:ln w="9525">
              <a:solidFill>
                <a:srgbClr val="D09E00"/>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pPr>
              <a:endParaRPr lang="zh-CN" alt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Freeform 11">
              <a:extLst>
                <a:ext uri="{FF2B5EF4-FFF2-40B4-BE49-F238E27FC236}">
                  <a16:creationId xmlns:a16="http://schemas.microsoft.com/office/drawing/2014/main" id="{3277BB5E-C882-4964-9E24-662EF2E5DA07}"/>
                </a:ext>
              </a:extLst>
            </p:cNvPr>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rgbClr val="D09E00"/>
                </a:gs>
                <a:gs pos="7001">
                  <a:srgbClr val="D09E00"/>
                </a:gs>
                <a:gs pos="55000">
                  <a:srgbClr val="FFFF00"/>
                </a:gs>
                <a:gs pos="100000">
                  <a:srgbClr val="FFC000"/>
                </a:gs>
              </a:gsLst>
              <a:lin ang="19200000"/>
            </a:gradFill>
            <a:ln w="9525">
              <a:solidFill>
                <a:srgbClr val="D09E00"/>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pPr>
              <a:endParaRPr lang="zh-CN" alt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1" name="Freeform 12">
              <a:extLst>
                <a:ext uri="{FF2B5EF4-FFF2-40B4-BE49-F238E27FC236}">
                  <a16:creationId xmlns:a16="http://schemas.microsoft.com/office/drawing/2014/main" id="{97A00420-D1BE-4EF2-9E07-7FE4B30A1E98}"/>
                </a:ext>
              </a:extLst>
            </p:cNvPr>
            <p:cNvSpPr>
              <a:spLocks/>
            </p:cNvSpPr>
            <p:nvPr/>
          </p:nvSpPr>
          <p:spPr bwMode="auto">
            <a:xfrm>
              <a:off x="944562" y="687387"/>
              <a:ext cx="2066925" cy="3190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3"/>
            </a:solidFill>
            <a:ln w="9525">
              <a:solidFill>
                <a:srgbClr val="D09E00"/>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pPr>
              <a:endParaRPr lang="zh-CN" alt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22" name="Picture 13">
              <a:extLst>
                <a:ext uri="{FF2B5EF4-FFF2-40B4-BE49-F238E27FC236}">
                  <a16:creationId xmlns:a16="http://schemas.microsoft.com/office/drawing/2014/main" id="{033B1EB1-1E94-412D-8CB2-A1F299736073}"/>
                </a:ext>
              </a:extLst>
            </p:cNvPr>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grpSp>
        <p:nvGrpSpPr>
          <p:cNvPr id="23" name="Group 14">
            <a:extLst>
              <a:ext uri="{FF2B5EF4-FFF2-40B4-BE49-F238E27FC236}">
                <a16:creationId xmlns:a16="http://schemas.microsoft.com/office/drawing/2014/main" id="{D3FB67E3-4856-408E-A9E4-CD53E5E3CBE6}"/>
              </a:ext>
            </a:extLst>
          </p:cNvPr>
          <p:cNvGrpSpPr>
            <a:grpSpLocks/>
          </p:cNvGrpSpPr>
          <p:nvPr/>
        </p:nvGrpSpPr>
        <p:grpSpPr bwMode="auto">
          <a:xfrm>
            <a:off x="6783890" y="1840916"/>
            <a:ext cx="2616341" cy="3342949"/>
            <a:chOff x="944562" y="687387"/>
            <a:chExt cx="2451101" cy="3228975"/>
          </a:xfrm>
          <a:effectLst>
            <a:outerShdw blurRad="88900" dist="101600" dir="2700000" sx="102000" sy="102000" algn="tl" rotWithShape="0">
              <a:prstClr val="black">
                <a:alpha val="30000"/>
              </a:prstClr>
            </a:outerShdw>
          </a:effectLst>
        </p:grpSpPr>
        <p:sp>
          <p:nvSpPr>
            <p:cNvPr id="24" name="Freeform 9">
              <a:extLst>
                <a:ext uri="{FF2B5EF4-FFF2-40B4-BE49-F238E27FC236}">
                  <a16:creationId xmlns:a16="http://schemas.microsoft.com/office/drawing/2014/main" id="{6C90DBA0-1EDD-490E-B074-4251FEBBEDA3}"/>
                </a:ext>
              </a:extLst>
            </p:cNvPr>
            <p:cNvSpPr>
              <a:spLocks/>
            </p:cNvSpPr>
            <p:nvPr/>
          </p:nvSpPr>
          <p:spPr bwMode="auto">
            <a:xfrm>
              <a:off x="986449" y="720616"/>
              <a:ext cx="2367326" cy="469537"/>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defRPr/>
              </a:pPr>
              <a:endParaRPr 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5" name="Freeform 10">
              <a:extLst>
                <a:ext uri="{FF2B5EF4-FFF2-40B4-BE49-F238E27FC236}">
                  <a16:creationId xmlns:a16="http://schemas.microsoft.com/office/drawing/2014/main" id="{B13B565D-1C8C-4777-9433-13A23617892F}"/>
                </a:ext>
              </a:extLst>
            </p:cNvPr>
            <p:cNvSpPr>
              <a:spLocks/>
            </p:cNvSpPr>
            <p:nvPr/>
          </p:nvSpPr>
          <p:spPr bwMode="auto">
            <a:xfrm>
              <a:off x="944562" y="969962"/>
              <a:ext cx="503238" cy="294640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4"/>
            </a:solidFill>
            <a:ln w="9525">
              <a:solidFill>
                <a:srgbClr val="006D68"/>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pPr>
              <a:endParaRPr lang="zh-CN" alt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Freeform 11">
              <a:extLst>
                <a:ext uri="{FF2B5EF4-FFF2-40B4-BE49-F238E27FC236}">
                  <a16:creationId xmlns:a16="http://schemas.microsoft.com/office/drawing/2014/main" id="{68EED0FD-F43E-47D4-8EF7-F675E2D2A9CA}"/>
                </a:ext>
              </a:extLst>
            </p:cNvPr>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rgbClr val="006D68"/>
                </a:gs>
                <a:gs pos="7001">
                  <a:srgbClr val="006D68"/>
                </a:gs>
                <a:gs pos="55000">
                  <a:srgbClr val="00F0E8"/>
                </a:gs>
                <a:gs pos="100000">
                  <a:srgbClr val="006D68"/>
                </a:gs>
              </a:gsLst>
              <a:lin ang="19200000"/>
            </a:gradFill>
            <a:ln w="9525">
              <a:solidFill>
                <a:srgbClr val="006D68"/>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pPr>
              <a:endParaRPr lang="zh-CN" alt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Freeform 12">
              <a:extLst>
                <a:ext uri="{FF2B5EF4-FFF2-40B4-BE49-F238E27FC236}">
                  <a16:creationId xmlns:a16="http://schemas.microsoft.com/office/drawing/2014/main" id="{814C2D3E-C10D-42F8-B67A-C5D21166ABAC}"/>
                </a:ext>
              </a:extLst>
            </p:cNvPr>
            <p:cNvSpPr>
              <a:spLocks/>
            </p:cNvSpPr>
            <p:nvPr/>
          </p:nvSpPr>
          <p:spPr bwMode="auto">
            <a:xfrm>
              <a:off x="944562" y="687387"/>
              <a:ext cx="2066925" cy="3190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4"/>
            </a:solidFill>
            <a:ln w="9525">
              <a:solidFill>
                <a:srgbClr val="006D68"/>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pPr>
              <a:endParaRPr lang="zh-CN" alt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28" name="Picture 13">
              <a:extLst>
                <a:ext uri="{FF2B5EF4-FFF2-40B4-BE49-F238E27FC236}">
                  <a16:creationId xmlns:a16="http://schemas.microsoft.com/office/drawing/2014/main" id="{F6A1E868-6CBF-4A49-8E81-5F9D0010C739}"/>
                </a:ext>
              </a:extLst>
            </p:cNvPr>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grpSp>
        <p:nvGrpSpPr>
          <p:cNvPr id="29" name="Group 14">
            <a:extLst>
              <a:ext uri="{FF2B5EF4-FFF2-40B4-BE49-F238E27FC236}">
                <a16:creationId xmlns:a16="http://schemas.microsoft.com/office/drawing/2014/main" id="{C8FF850C-9952-4576-B5BB-3ACD124B8EDC}"/>
              </a:ext>
            </a:extLst>
          </p:cNvPr>
          <p:cNvGrpSpPr>
            <a:grpSpLocks/>
          </p:cNvGrpSpPr>
          <p:nvPr/>
        </p:nvGrpSpPr>
        <p:grpSpPr bwMode="auto">
          <a:xfrm>
            <a:off x="7249498" y="1984507"/>
            <a:ext cx="2722720" cy="3479060"/>
            <a:chOff x="944562" y="687387"/>
            <a:chExt cx="2451101" cy="3228975"/>
          </a:xfrm>
          <a:effectLst>
            <a:outerShdw blurRad="88900" dist="101600" dir="2700000" sx="102000" sy="102000" algn="tl" rotWithShape="0">
              <a:prstClr val="black">
                <a:alpha val="30000"/>
              </a:prstClr>
            </a:outerShdw>
          </a:effectLst>
        </p:grpSpPr>
        <p:sp>
          <p:nvSpPr>
            <p:cNvPr id="30" name="Freeform 9">
              <a:extLst>
                <a:ext uri="{FF2B5EF4-FFF2-40B4-BE49-F238E27FC236}">
                  <a16:creationId xmlns:a16="http://schemas.microsoft.com/office/drawing/2014/main" id="{CEBD98A0-5B0E-4382-B1BF-9A305CE7E359}"/>
                </a:ext>
              </a:extLst>
            </p:cNvPr>
            <p:cNvSpPr>
              <a:spLocks/>
            </p:cNvSpPr>
            <p:nvPr/>
          </p:nvSpPr>
          <p:spPr bwMode="auto">
            <a:xfrm>
              <a:off x="986200" y="720704"/>
              <a:ext cx="2367825" cy="470603"/>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defRPr/>
              </a:pPr>
              <a:endParaRPr 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Freeform 10">
              <a:extLst>
                <a:ext uri="{FF2B5EF4-FFF2-40B4-BE49-F238E27FC236}">
                  <a16:creationId xmlns:a16="http://schemas.microsoft.com/office/drawing/2014/main" id="{0C63AF44-5180-4814-A876-540CD13A5493}"/>
                </a:ext>
              </a:extLst>
            </p:cNvPr>
            <p:cNvSpPr>
              <a:spLocks/>
            </p:cNvSpPr>
            <p:nvPr/>
          </p:nvSpPr>
          <p:spPr bwMode="auto">
            <a:xfrm>
              <a:off x="944562" y="969962"/>
              <a:ext cx="503238" cy="294640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2"/>
            </a:solidFill>
            <a:ln w="9525">
              <a:solidFill>
                <a:srgbClr val="800000"/>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pPr>
              <a:endParaRPr lang="zh-CN" alt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2" name="Freeform 11">
              <a:extLst>
                <a:ext uri="{FF2B5EF4-FFF2-40B4-BE49-F238E27FC236}">
                  <a16:creationId xmlns:a16="http://schemas.microsoft.com/office/drawing/2014/main" id="{6C5E4741-7343-49F6-A860-024EED3536DE}"/>
                </a:ext>
              </a:extLst>
            </p:cNvPr>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solidFill>
              <a:schemeClr val="accent2"/>
            </a:solidFill>
            <a:ln w="9525">
              <a:solidFill>
                <a:srgbClr val="800000"/>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pPr>
              <a:endParaRPr lang="zh-CN" altLang="en-US" sz="1701"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Freeform 12">
              <a:extLst>
                <a:ext uri="{FF2B5EF4-FFF2-40B4-BE49-F238E27FC236}">
                  <a16:creationId xmlns:a16="http://schemas.microsoft.com/office/drawing/2014/main" id="{095D9775-CB9F-490A-8078-9427C30A7893}"/>
                </a:ext>
              </a:extLst>
            </p:cNvPr>
            <p:cNvSpPr>
              <a:spLocks/>
            </p:cNvSpPr>
            <p:nvPr/>
          </p:nvSpPr>
          <p:spPr bwMode="auto">
            <a:xfrm>
              <a:off x="944562" y="687387"/>
              <a:ext cx="2066925" cy="3190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2"/>
            </a:solidFill>
            <a:ln w="9525">
              <a:solidFill>
                <a:srgbClr val="006D68"/>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31749" fontAlgn="base">
                <a:spcBef>
                  <a:spcPct val="0"/>
                </a:spcBef>
                <a:spcAft>
                  <a:spcPct val="0"/>
                </a:spcAft>
              </a:pPr>
              <a:endParaRPr lang="zh-CN" altLang="en-US" sz="1701">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pic>
          <p:nvPicPr>
            <p:cNvPr id="34" name="Picture 13">
              <a:extLst>
                <a:ext uri="{FF2B5EF4-FFF2-40B4-BE49-F238E27FC236}">
                  <a16:creationId xmlns:a16="http://schemas.microsoft.com/office/drawing/2014/main" id="{5E658486-BE34-4488-AD84-1EAE71995924}"/>
                </a:ext>
              </a:extLst>
            </p:cNvPr>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sp>
        <p:nvSpPr>
          <p:cNvPr id="35" name="Line 33">
            <a:extLst>
              <a:ext uri="{FF2B5EF4-FFF2-40B4-BE49-F238E27FC236}">
                <a16:creationId xmlns:a16="http://schemas.microsoft.com/office/drawing/2014/main" id="{29022720-6E56-46F5-A58F-5916267B9261}"/>
              </a:ext>
            </a:extLst>
          </p:cNvPr>
          <p:cNvSpPr>
            <a:spLocks noChangeShapeType="1"/>
          </p:cNvSpPr>
          <p:nvPr/>
        </p:nvSpPr>
        <p:spPr bwMode="auto">
          <a:xfrm flipH="1" flipV="1">
            <a:off x="3950164" y="1941130"/>
            <a:ext cx="1745254" cy="0"/>
          </a:xfrm>
          <a:prstGeom prst="line">
            <a:avLst/>
          </a:prstGeom>
          <a:noFill/>
          <a:ln w="19050">
            <a:solidFill>
              <a:schemeClr val="bg1">
                <a:lumMod val="50000"/>
              </a:schemeClr>
            </a:solidFill>
            <a:prstDash val="sysDot"/>
            <a:round/>
            <a:headEnd/>
            <a:tailEnd/>
          </a:ln>
          <a:effectLst/>
        </p:spPr>
        <p:txBody>
          <a:bodyPr lIns="86350" tIns="43176" rIns="86350" bIns="43176"/>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1701">
              <a:sym typeface="Agency FB" panose="020B0503020202020204" pitchFamily="34" charset="0"/>
            </a:endParaRPr>
          </a:p>
        </p:txBody>
      </p:sp>
      <p:sp>
        <p:nvSpPr>
          <p:cNvPr id="36" name="Line 33">
            <a:extLst>
              <a:ext uri="{FF2B5EF4-FFF2-40B4-BE49-F238E27FC236}">
                <a16:creationId xmlns:a16="http://schemas.microsoft.com/office/drawing/2014/main" id="{1F88EF95-C2B2-4C01-8169-65A65999D5C1}"/>
              </a:ext>
            </a:extLst>
          </p:cNvPr>
          <p:cNvSpPr>
            <a:spLocks noChangeShapeType="1"/>
          </p:cNvSpPr>
          <p:nvPr/>
        </p:nvSpPr>
        <p:spPr bwMode="auto">
          <a:xfrm flipH="1">
            <a:off x="4344851" y="2783222"/>
            <a:ext cx="1711336" cy="0"/>
          </a:xfrm>
          <a:prstGeom prst="line">
            <a:avLst/>
          </a:prstGeom>
          <a:noFill/>
          <a:ln w="19050">
            <a:solidFill>
              <a:schemeClr val="bg1">
                <a:lumMod val="50000"/>
              </a:schemeClr>
            </a:solidFill>
            <a:prstDash val="sysDot"/>
            <a:round/>
            <a:headEnd/>
            <a:tailEnd/>
          </a:ln>
          <a:effectLst/>
        </p:spPr>
        <p:txBody>
          <a:bodyPr lIns="86350" tIns="43176" rIns="86350" bIns="43176"/>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1701">
              <a:sym typeface="Agency FB" panose="020B0503020202020204" pitchFamily="34" charset="0"/>
            </a:endParaRPr>
          </a:p>
        </p:txBody>
      </p:sp>
      <p:sp>
        <p:nvSpPr>
          <p:cNvPr id="37" name="Line 33">
            <a:extLst>
              <a:ext uri="{FF2B5EF4-FFF2-40B4-BE49-F238E27FC236}">
                <a16:creationId xmlns:a16="http://schemas.microsoft.com/office/drawing/2014/main" id="{558EF8A7-11C1-4266-B336-84D932B78AF4}"/>
              </a:ext>
            </a:extLst>
          </p:cNvPr>
          <p:cNvSpPr>
            <a:spLocks noChangeShapeType="1"/>
          </p:cNvSpPr>
          <p:nvPr/>
        </p:nvSpPr>
        <p:spPr bwMode="auto">
          <a:xfrm flipH="1">
            <a:off x="4798124" y="3623821"/>
            <a:ext cx="1736005" cy="0"/>
          </a:xfrm>
          <a:prstGeom prst="line">
            <a:avLst/>
          </a:prstGeom>
          <a:noFill/>
          <a:ln w="19050">
            <a:solidFill>
              <a:schemeClr val="bg1">
                <a:lumMod val="50000"/>
              </a:schemeClr>
            </a:solidFill>
            <a:prstDash val="sysDot"/>
            <a:round/>
            <a:headEnd/>
            <a:tailEnd/>
          </a:ln>
          <a:effectLst/>
        </p:spPr>
        <p:txBody>
          <a:bodyPr lIns="86350" tIns="43176" rIns="86350" bIns="43176"/>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1701">
              <a:sym typeface="Agency FB" panose="020B0503020202020204" pitchFamily="34" charset="0"/>
            </a:endParaRPr>
          </a:p>
        </p:txBody>
      </p:sp>
      <p:sp>
        <p:nvSpPr>
          <p:cNvPr id="38" name="Line 33">
            <a:extLst>
              <a:ext uri="{FF2B5EF4-FFF2-40B4-BE49-F238E27FC236}">
                <a16:creationId xmlns:a16="http://schemas.microsoft.com/office/drawing/2014/main" id="{24A4A98C-3FB2-4970-B437-78AD0B1370CF}"/>
              </a:ext>
            </a:extLst>
          </p:cNvPr>
          <p:cNvSpPr>
            <a:spLocks noChangeShapeType="1"/>
          </p:cNvSpPr>
          <p:nvPr/>
        </p:nvSpPr>
        <p:spPr bwMode="auto">
          <a:xfrm flipH="1">
            <a:off x="5294566" y="4465914"/>
            <a:ext cx="1692835" cy="0"/>
          </a:xfrm>
          <a:prstGeom prst="line">
            <a:avLst/>
          </a:prstGeom>
          <a:noFill/>
          <a:ln w="19050">
            <a:solidFill>
              <a:schemeClr val="bg1">
                <a:lumMod val="50000"/>
              </a:schemeClr>
            </a:solidFill>
            <a:prstDash val="sysDot"/>
            <a:round/>
            <a:headEnd/>
            <a:tailEnd/>
          </a:ln>
          <a:effectLst>
            <a:outerShdw blurRad="88900" dist="101600" dir="2700000" sx="102000" sy="102000" algn="tl" rotWithShape="0">
              <a:prstClr val="black">
                <a:alpha val="30000"/>
              </a:prstClr>
            </a:outerShdw>
          </a:effectLst>
        </p:spPr>
        <p:txBody>
          <a:bodyPr lIns="86350" tIns="43176" rIns="86350" bIns="43176"/>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1701">
              <a:sym typeface="Agency FB" panose="020B0503020202020204" pitchFamily="34" charset="0"/>
            </a:endParaRPr>
          </a:p>
        </p:txBody>
      </p:sp>
      <p:sp>
        <p:nvSpPr>
          <p:cNvPr id="39" name="Line 33">
            <a:extLst>
              <a:ext uri="{FF2B5EF4-FFF2-40B4-BE49-F238E27FC236}">
                <a16:creationId xmlns:a16="http://schemas.microsoft.com/office/drawing/2014/main" id="{4FA3FCC4-7396-4335-AFAD-EBA31943654D}"/>
              </a:ext>
            </a:extLst>
          </p:cNvPr>
          <p:cNvSpPr>
            <a:spLocks noChangeShapeType="1"/>
          </p:cNvSpPr>
          <p:nvPr/>
        </p:nvSpPr>
        <p:spPr bwMode="auto">
          <a:xfrm flipH="1">
            <a:off x="5621416" y="5306513"/>
            <a:ext cx="1839301" cy="0"/>
          </a:xfrm>
          <a:prstGeom prst="line">
            <a:avLst/>
          </a:prstGeom>
          <a:noFill/>
          <a:ln w="19050">
            <a:solidFill>
              <a:schemeClr val="bg1">
                <a:lumMod val="50000"/>
              </a:schemeClr>
            </a:solidFill>
            <a:prstDash val="sysDot"/>
            <a:round/>
            <a:headEnd/>
            <a:tailEnd/>
          </a:ln>
          <a:effectLst>
            <a:outerShdw blurRad="88900" dist="101600" dir="2700000" sx="102000" sy="102000" algn="tl" rotWithShape="0">
              <a:prstClr val="black">
                <a:alpha val="30000"/>
              </a:prstClr>
            </a:outerShdw>
          </a:effectLst>
        </p:spPr>
        <p:txBody>
          <a:bodyPr lIns="86350" tIns="43176" rIns="86350" bIns="43176"/>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1701">
              <a:sym typeface="Agency FB" panose="020B0503020202020204" pitchFamily="34" charset="0"/>
            </a:endParaRPr>
          </a:p>
        </p:txBody>
      </p:sp>
      <p:sp>
        <p:nvSpPr>
          <p:cNvPr id="40" name="Rectangle 42">
            <a:extLst>
              <a:ext uri="{FF2B5EF4-FFF2-40B4-BE49-F238E27FC236}">
                <a16:creationId xmlns:a16="http://schemas.microsoft.com/office/drawing/2014/main" id="{EDFAED38-221D-4DAE-9D81-B5818C4D9E4D}"/>
              </a:ext>
            </a:extLst>
          </p:cNvPr>
          <p:cNvSpPr>
            <a:spLocks noChangeArrowheads="1"/>
          </p:cNvSpPr>
          <p:nvPr/>
        </p:nvSpPr>
        <p:spPr bwMode="auto">
          <a:xfrm>
            <a:off x="7843660" y="2388814"/>
            <a:ext cx="2044354" cy="2150004"/>
          </a:xfrm>
          <a:prstGeom prst="rect">
            <a:avLst/>
          </a:prstGeom>
          <a:noFill/>
          <a:ln w="9525">
            <a:noFill/>
            <a:miter lim="800000"/>
            <a:headEnd/>
            <a:tailEnd/>
          </a:ln>
          <a:effectLst>
            <a:outerShdw blurRad="88900" dist="101600" dir="2700000" sx="102000" sy="102000" algn="tl" rotWithShape="0">
              <a:prstClr val="black">
                <a:alpha val="30000"/>
              </a:prstClr>
            </a:outerShdw>
          </a:effectLst>
          <a:scene3d>
            <a:camera prst="orthographicFront">
              <a:rot lat="20520000" lon="1560000" rev="21594000"/>
            </a:camera>
            <a:lightRig rig="threePt" dir="t"/>
          </a:scene3d>
        </p:spPr>
        <p:txBody>
          <a:bodyPr lIns="86350" tIns="43176" rIns="86350" bIns="4317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039" noProof="1">
                <a:latin typeface="Agency FB" panose="020B0503020202020204" pitchFamily="34" charset="0"/>
                <a:ea typeface="微软雅黑" panose="020B0503020204020204" pitchFamily="34" charset="-122"/>
                <a:cs typeface="+mn-ea"/>
                <a:sym typeface="Agency FB" panose="020B0503020202020204" pitchFamily="34" charset="0"/>
              </a:rPr>
              <a:t>您的标题</a:t>
            </a:r>
            <a:endParaRPr lang="en-US" altLang="zh-CN" sz="1039" noProof="1">
              <a:latin typeface="Agency FB" panose="020B0503020202020204" pitchFamily="34" charset="0"/>
              <a:ea typeface="微软雅黑" panose="020B0503020204020204" pitchFamily="34" charset="-122"/>
              <a:cs typeface="+mn-ea"/>
              <a:sym typeface="Agency FB" panose="020B0503020202020204" pitchFamily="34" charset="0"/>
            </a:endParaRPr>
          </a:p>
          <a:p>
            <a:pPr lvl="0">
              <a:lnSpc>
                <a:spcPct val="130000"/>
              </a:lnSpc>
            </a:pPr>
            <a:endParaRPr lang="en-US" altLang="zh-CN" sz="1039" noProof="1">
              <a:latin typeface="Agency FB" panose="020B0503020202020204" pitchFamily="34" charset="0"/>
              <a:ea typeface="微软雅黑" panose="020B0503020204020204" pitchFamily="34" charset="-122"/>
              <a:cs typeface="+mn-ea"/>
              <a:sym typeface="Agency FB" panose="020B0503020202020204" pitchFamily="34" charset="0"/>
            </a:endParaRPr>
          </a:p>
          <a:p>
            <a:pPr lvl="0">
              <a:lnSpc>
                <a:spcPct val="130000"/>
              </a:lnSpc>
            </a:pPr>
            <a:r>
              <a:rPr lang="zh-CN" altLang="en-US" sz="1039" dirty="0">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您的内容打在这里，或者通过复制您的文本后，在此框中选择粘贴，并选择只保留文字。</a:t>
            </a:r>
            <a:endParaRPr lang="en-US" altLang="zh-CN" sz="1039" dirty="0">
              <a:latin typeface="Agency FB" panose="020B0503020202020204" pitchFamily="34" charset="0"/>
              <a:ea typeface="微软雅黑" panose="020B0503020204020204" pitchFamily="34" charset="-122"/>
              <a:cs typeface="+mn-ea"/>
              <a:sym typeface="Agency FB" panose="020B0503020202020204" pitchFamily="34" charset="0"/>
            </a:endParaRPr>
          </a:p>
          <a:p>
            <a:pPr lvl="0">
              <a:lnSpc>
                <a:spcPct val="130000"/>
              </a:lnSpc>
            </a:pPr>
            <a:endParaRPr lang="en-US" altLang="zh-CN" sz="1039" dirty="0">
              <a:latin typeface="Agency FB" panose="020B0503020202020204" pitchFamily="34" charset="0"/>
              <a:ea typeface="微软雅黑" panose="020B0503020204020204" pitchFamily="34" charset="-122"/>
              <a:cs typeface="+mn-ea"/>
              <a:sym typeface="Agency FB" panose="020B0503020202020204" pitchFamily="34" charset="0"/>
            </a:endParaRPr>
          </a:p>
          <a:p>
            <a:pPr lvl="0">
              <a:lnSpc>
                <a:spcPct val="130000"/>
              </a:lnSpc>
            </a:pPr>
            <a:r>
              <a:rPr lang="zh-CN" altLang="en-US" sz="1039" dirty="0">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您的内容打在这里，或者通过复制您的文本后，在此框中选择粘贴，并选择只保留文字。</a:t>
            </a:r>
            <a:endParaRPr lang="en-US" altLang="zh-CN" sz="1039" dirty="0">
              <a:latin typeface="Agency FB" panose="020B0503020202020204" pitchFamily="34" charset="0"/>
              <a:ea typeface="微软雅黑" panose="020B0503020204020204" pitchFamily="34" charset="-122"/>
              <a:cs typeface="+mn-ea"/>
              <a:sym typeface="Agency FB" panose="020B0503020202020204" pitchFamily="34" charset="0"/>
            </a:endParaRPr>
          </a:p>
          <a:p>
            <a:pPr defTabSz="757060" fontAlgn="base">
              <a:spcBef>
                <a:spcPct val="20000"/>
              </a:spcBef>
              <a:spcAft>
                <a:spcPct val="0"/>
              </a:spcAft>
              <a:defRPr/>
            </a:pPr>
            <a:endParaRPr lang="da-DK" sz="1039" noProof="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1" name="TextBox 13">
            <a:extLst>
              <a:ext uri="{FF2B5EF4-FFF2-40B4-BE49-F238E27FC236}">
                <a16:creationId xmlns:a16="http://schemas.microsoft.com/office/drawing/2014/main" id="{004D4EAD-0726-47B8-B49A-BC4318F747B0}"/>
              </a:ext>
            </a:extLst>
          </p:cNvPr>
          <p:cNvSpPr txBox="1"/>
          <p:nvPr/>
        </p:nvSpPr>
        <p:spPr>
          <a:xfrm>
            <a:off x="2764027" y="1625154"/>
            <a:ext cx="1243671" cy="378044"/>
          </a:xfrm>
          <a:prstGeom prst="rect">
            <a:avLst/>
          </a:prstGeom>
          <a:noFill/>
        </p:spPr>
        <p:txBody>
          <a:bodyPr wrap="square" lIns="86350" tIns="43176" rIns="86350" bIns="43176" rtlCol="0">
            <a:spAutoFit/>
          </a:bodyPr>
          <a:lstStyle/>
          <a:p>
            <a:r>
              <a:rPr lang="zh-CN" altLang="en-US" sz="1890" b="1"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您的标题</a:t>
            </a:r>
          </a:p>
        </p:txBody>
      </p:sp>
      <p:sp>
        <p:nvSpPr>
          <p:cNvPr id="42" name="TextBox 14">
            <a:extLst>
              <a:ext uri="{FF2B5EF4-FFF2-40B4-BE49-F238E27FC236}">
                <a16:creationId xmlns:a16="http://schemas.microsoft.com/office/drawing/2014/main" id="{03394D76-2C5B-4407-880F-F90FC3C26AA7}"/>
              </a:ext>
            </a:extLst>
          </p:cNvPr>
          <p:cNvSpPr txBox="1"/>
          <p:nvPr/>
        </p:nvSpPr>
        <p:spPr>
          <a:xfrm>
            <a:off x="1305038" y="1936484"/>
            <a:ext cx="2638872" cy="661840"/>
          </a:xfrm>
          <a:prstGeom prst="rect">
            <a:avLst/>
          </a:prstGeom>
          <a:noFill/>
        </p:spPr>
        <p:txBody>
          <a:bodyPr wrap="square" lIns="86350" tIns="43176" rIns="86350" bIns="43176" rtlCol="0">
            <a:spAutoFit/>
          </a:bodyPr>
          <a:lstStyle/>
          <a:p>
            <a:pPr>
              <a:lnSpc>
                <a:spcPct val="130000"/>
              </a:lnSpc>
            </a:pPr>
            <a:r>
              <a:rPr lang="zh-CN" altLang="en-US" sz="1512"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a:t>
            </a:r>
            <a:endParaRPr lang="en-US" altLang="zh-CN" sz="1512"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3" name="TextBox 15">
            <a:extLst>
              <a:ext uri="{FF2B5EF4-FFF2-40B4-BE49-F238E27FC236}">
                <a16:creationId xmlns:a16="http://schemas.microsoft.com/office/drawing/2014/main" id="{F0230A6B-62C4-494B-98B5-BC6A181AA01B}"/>
              </a:ext>
            </a:extLst>
          </p:cNvPr>
          <p:cNvSpPr txBox="1"/>
          <p:nvPr/>
        </p:nvSpPr>
        <p:spPr>
          <a:xfrm>
            <a:off x="3208047" y="2527455"/>
            <a:ext cx="1243671" cy="378044"/>
          </a:xfrm>
          <a:prstGeom prst="rect">
            <a:avLst/>
          </a:prstGeom>
          <a:noFill/>
        </p:spPr>
        <p:txBody>
          <a:bodyPr wrap="square" lIns="86350" tIns="43176" rIns="86350" bIns="43176" rtlCol="0">
            <a:spAutoFit/>
          </a:bodyPr>
          <a:lstStyle/>
          <a:p>
            <a:r>
              <a:rPr lang="zh-CN" altLang="en-US" sz="1890" b="1"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您的标题</a:t>
            </a:r>
          </a:p>
        </p:txBody>
      </p:sp>
      <p:sp>
        <p:nvSpPr>
          <p:cNvPr id="44" name="TextBox 16">
            <a:extLst>
              <a:ext uri="{FF2B5EF4-FFF2-40B4-BE49-F238E27FC236}">
                <a16:creationId xmlns:a16="http://schemas.microsoft.com/office/drawing/2014/main" id="{9FFC1091-A2C2-41AB-9575-43C33D7F3DBF}"/>
              </a:ext>
            </a:extLst>
          </p:cNvPr>
          <p:cNvSpPr txBox="1"/>
          <p:nvPr/>
        </p:nvSpPr>
        <p:spPr>
          <a:xfrm>
            <a:off x="1386243" y="2838786"/>
            <a:ext cx="3001688" cy="661840"/>
          </a:xfrm>
          <a:prstGeom prst="rect">
            <a:avLst/>
          </a:prstGeom>
          <a:noFill/>
        </p:spPr>
        <p:txBody>
          <a:bodyPr wrap="square" lIns="86350" tIns="43176" rIns="86350" bIns="43176" rtlCol="0">
            <a:spAutoFit/>
          </a:bodyPr>
          <a:lstStyle/>
          <a:p>
            <a:pPr>
              <a:lnSpc>
                <a:spcPct val="130000"/>
              </a:lnSpc>
            </a:pPr>
            <a:r>
              <a:rPr lang="zh-CN" altLang="en-US" sz="1512"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a:t>
            </a:r>
            <a:endParaRPr lang="en-US" altLang="zh-CN" sz="1512"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TextBox 17">
            <a:extLst>
              <a:ext uri="{FF2B5EF4-FFF2-40B4-BE49-F238E27FC236}">
                <a16:creationId xmlns:a16="http://schemas.microsoft.com/office/drawing/2014/main" id="{6A2C7FB5-EE08-43CC-99D0-FC7B819ACAF0}"/>
              </a:ext>
            </a:extLst>
          </p:cNvPr>
          <p:cNvSpPr txBox="1"/>
          <p:nvPr/>
        </p:nvSpPr>
        <p:spPr>
          <a:xfrm>
            <a:off x="3625989" y="3386502"/>
            <a:ext cx="1243671" cy="378044"/>
          </a:xfrm>
          <a:prstGeom prst="rect">
            <a:avLst/>
          </a:prstGeom>
          <a:noFill/>
        </p:spPr>
        <p:txBody>
          <a:bodyPr wrap="square" lIns="86350" tIns="43176" rIns="86350" bIns="43176" rtlCol="0">
            <a:spAutoFit/>
          </a:bodyPr>
          <a:lstStyle/>
          <a:p>
            <a:r>
              <a:rPr lang="zh-CN" altLang="en-US" sz="1890" b="1"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您的标题</a:t>
            </a:r>
          </a:p>
        </p:txBody>
      </p:sp>
      <p:sp>
        <p:nvSpPr>
          <p:cNvPr id="46" name="TextBox 18">
            <a:extLst>
              <a:ext uri="{FF2B5EF4-FFF2-40B4-BE49-F238E27FC236}">
                <a16:creationId xmlns:a16="http://schemas.microsoft.com/office/drawing/2014/main" id="{CC8F919D-47E8-46FE-9B34-20F142BB44FC}"/>
              </a:ext>
            </a:extLst>
          </p:cNvPr>
          <p:cNvSpPr txBox="1"/>
          <p:nvPr/>
        </p:nvSpPr>
        <p:spPr>
          <a:xfrm>
            <a:off x="1548647" y="3697830"/>
            <a:ext cx="3257222" cy="661840"/>
          </a:xfrm>
          <a:prstGeom prst="rect">
            <a:avLst/>
          </a:prstGeom>
          <a:noFill/>
        </p:spPr>
        <p:txBody>
          <a:bodyPr wrap="square" lIns="86350" tIns="43176" rIns="86350" bIns="43176" rtlCol="0">
            <a:spAutoFit/>
          </a:bodyPr>
          <a:lstStyle/>
          <a:p>
            <a:pPr>
              <a:lnSpc>
                <a:spcPct val="130000"/>
              </a:lnSpc>
            </a:pPr>
            <a:r>
              <a:rPr lang="zh-CN" altLang="en-US" sz="1512"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a:t>
            </a:r>
            <a:endParaRPr lang="en-US" altLang="zh-CN" sz="1512"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7" name="TextBox 19">
            <a:extLst>
              <a:ext uri="{FF2B5EF4-FFF2-40B4-BE49-F238E27FC236}">
                <a16:creationId xmlns:a16="http://schemas.microsoft.com/office/drawing/2014/main" id="{D2987E2C-44D6-46D5-99D4-1D9EFBE39EB0}"/>
              </a:ext>
            </a:extLst>
          </p:cNvPr>
          <p:cNvSpPr txBox="1"/>
          <p:nvPr/>
        </p:nvSpPr>
        <p:spPr>
          <a:xfrm>
            <a:off x="4115517" y="4239829"/>
            <a:ext cx="1243671" cy="378044"/>
          </a:xfrm>
          <a:prstGeom prst="rect">
            <a:avLst/>
          </a:prstGeom>
          <a:noFill/>
        </p:spPr>
        <p:txBody>
          <a:bodyPr wrap="square" lIns="86350" tIns="43176" rIns="86350" bIns="43176" rtlCol="0">
            <a:spAutoFit/>
          </a:bodyPr>
          <a:lstStyle/>
          <a:p>
            <a:r>
              <a:rPr lang="zh-CN" altLang="en-US" sz="1890" b="1"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您的标题</a:t>
            </a:r>
          </a:p>
        </p:txBody>
      </p:sp>
      <p:sp>
        <p:nvSpPr>
          <p:cNvPr id="48" name="TextBox 20">
            <a:extLst>
              <a:ext uri="{FF2B5EF4-FFF2-40B4-BE49-F238E27FC236}">
                <a16:creationId xmlns:a16="http://schemas.microsoft.com/office/drawing/2014/main" id="{C96AB32B-1DFD-4A6D-A5A7-8C8E028B9AC9}"/>
              </a:ext>
            </a:extLst>
          </p:cNvPr>
          <p:cNvSpPr txBox="1"/>
          <p:nvPr/>
        </p:nvSpPr>
        <p:spPr>
          <a:xfrm>
            <a:off x="1629852" y="4551156"/>
            <a:ext cx="3665546" cy="661840"/>
          </a:xfrm>
          <a:prstGeom prst="rect">
            <a:avLst/>
          </a:prstGeom>
          <a:noFill/>
        </p:spPr>
        <p:txBody>
          <a:bodyPr wrap="square" lIns="86350" tIns="43176" rIns="86350" bIns="43176" rtlCol="0">
            <a:spAutoFit/>
          </a:bodyPr>
          <a:lstStyle/>
          <a:p>
            <a:pPr>
              <a:lnSpc>
                <a:spcPct val="130000"/>
              </a:lnSpc>
            </a:pPr>
            <a:r>
              <a:rPr lang="zh-CN" altLang="en-US" sz="1512"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a:t>
            </a:r>
            <a:endParaRPr lang="en-US" altLang="zh-CN" sz="1512"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TextBox 21">
            <a:extLst>
              <a:ext uri="{FF2B5EF4-FFF2-40B4-BE49-F238E27FC236}">
                <a16:creationId xmlns:a16="http://schemas.microsoft.com/office/drawing/2014/main" id="{DCCB25E5-D487-4712-B0FF-6BC19545DF0B}"/>
              </a:ext>
            </a:extLst>
          </p:cNvPr>
          <p:cNvSpPr txBox="1"/>
          <p:nvPr/>
        </p:nvSpPr>
        <p:spPr>
          <a:xfrm>
            <a:off x="4465179" y="5042923"/>
            <a:ext cx="1243671" cy="378044"/>
          </a:xfrm>
          <a:prstGeom prst="rect">
            <a:avLst/>
          </a:prstGeom>
          <a:noFill/>
        </p:spPr>
        <p:txBody>
          <a:bodyPr wrap="square" lIns="86350" tIns="43176" rIns="86350" bIns="43176" rtlCol="0">
            <a:spAutoFit/>
          </a:bodyPr>
          <a:lstStyle/>
          <a:p>
            <a:r>
              <a:rPr lang="zh-CN" altLang="en-US" sz="1890" b="1"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您的标题</a:t>
            </a:r>
          </a:p>
        </p:txBody>
      </p:sp>
      <p:sp>
        <p:nvSpPr>
          <p:cNvPr id="50" name="TextBox 22">
            <a:extLst>
              <a:ext uri="{FF2B5EF4-FFF2-40B4-BE49-F238E27FC236}">
                <a16:creationId xmlns:a16="http://schemas.microsoft.com/office/drawing/2014/main" id="{B81A6D76-49E2-47F6-9AB6-CFD7B5B57FC7}"/>
              </a:ext>
            </a:extLst>
          </p:cNvPr>
          <p:cNvSpPr txBox="1"/>
          <p:nvPr/>
        </p:nvSpPr>
        <p:spPr>
          <a:xfrm>
            <a:off x="1629853" y="5354251"/>
            <a:ext cx="4015209" cy="359321"/>
          </a:xfrm>
          <a:prstGeom prst="rect">
            <a:avLst/>
          </a:prstGeom>
          <a:noFill/>
        </p:spPr>
        <p:txBody>
          <a:bodyPr wrap="square" lIns="86350" tIns="43176" rIns="86350" bIns="43176" rtlCol="0">
            <a:spAutoFit/>
          </a:bodyPr>
          <a:lstStyle/>
          <a:p>
            <a:pPr>
              <a:lnSpc>
                <a:spcPct val="130000"/>
              </a:lnSpc>
            </a:pPr>
            <a:r>
              <a:rPr lang="zh-CN" altLang="en-US" sz="1512"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a:t>
            </a:r>
            <a:endParaRPr lang="en-US" altLang="zh-CN" sz="1512" dirty="0">
              <a:solidFill>
                <a:schemeClr val="tx1">
                  <a:lumMod val="95000"/>
                  <a:lumOff val="5000"/>
                </a:scheme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1582861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a:extLst>
              <a:ext uri="{FF2B5EF4-FFF2-40B4-BE49-F238E27FC236}">
                <a16:creationId xmlns:a16="http://schemas.microsoft.com/office/drawing/2014/main" id="{5F03F958-AE97-4130-8476-A73A6DA840B9}"/>
              </a:ext>
            </a:extLst>
          </p:cNvPr>
          <p:cNvSpPr/>
          <p:nvPr/>
        </p:nvSpPr>
        <p:spPr>
          <a:xfrm>
            <a:off x="89" y="4380118"/>
            <a:ext cx="11520311" cy="2100057"/>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9" name="文本框 18">
            <a:extLst>
              <a:ext uri="{FF2B5EF4-FFF2-40B4-BE49-F238E27FC236}">
                <a16:creationId xmlns:a16="http://schemas.microsoft.com/office/drawing/2014/main" id="{4BC5B3DA-2A70-45A3-BBE5-BF0F90314800}"/>
              </a:ext>
            </a:extLst>
          </p:cNvPr>
          <p:cNvSpPr txBox="1"/>
          <p:nvPr/>
        </p:nvSpPr>
        <p:spPr>
          <a:xfrm>
            <a:off x="3898638" y="1775588"/>
            <a:ext cx="3867215" cy="731226"/>
          </a:xfrm>
          <a:prstGeom prst="rect">
            <a:avLst/>
          </a:prstGeom>
          <a:noFill/>
        </p:spPr>
        <p:txBody>
          <a:bodyPr wrap="square" rtlCol="0" anchor="ctr">
            <a:spAutoFit/>
          </a:bodyPr>
          <a:lstStyle/>
          <a:p>
            <a:pPr algn="ctr">
              <a:lnSpc>
                <a:spcPct val="120000"/>
              </a:lnSpc>
            </a:pPr>
            <a:r>
              <a:rPr lang="zh-CN" altLang="en-US" sz="3780" b="1" spc="283" dirty="0">
                <a:latin typeface="+mj-ea"/>
                <a:ea typeface="+mj-ea"/>
              </a:rPr>
              <a:t>第三部分</a:t>
            </a:r>
          </a:p>
        </p:txBody>
      </p:sp>
      <p:sp>
        <p:nvSpPr>
          <p:cNvPr id="20" name="文本框 19">
            <a:extLst>
              <a:ext uri="{FF2B5EF4-FFF2-40B4-BE49-F238E27FC236}">
                <a16:creationId xmlns:a16="http://schemas.microsoft.com/office/drawing/2014/main" id="{2CF01750-7A0D-4169-A63B-6877571FDD0D}"/>
              </a:ext>
            </a:extLst>
          </p:cNvPr>
          <p:cNvSpPr txBox="1"/>
          <p:nvPr/>
        </p:nvSpPr>
        <p:spPr>
          <a:xfrm>
            <a:off x="1938278" y="2471887"/>
            <a:ext cx="7787936" cy="795154"/>
          </a:xfrm>
          <a:prstGeom prst="rect">
            <a:avLst/>
          </a:prstGeom>
          <a:noFill/>
        </p:spPr>
        <p:txBody>
          <a:bodyPr wrap="square" rtlCol="0" anchor="ctr">
            <a:spAutoFit/>
          </a:bodyPr>
          <a:lstStyle/>
          <a:p>
            <a:pPr algn="ctr">
              <a:lnSpc>
                <a:spcPct val="120000"/>
              </a:lnSpc>
            </a:pPr>
            <a:r>
              <a:rPr lang="zh-CN" altLang="en-US" sz="4158" b="1" spc="283" dirty="0">
                <a:latin typeface="+mj-ea"/>
                <a:ea typeface="+mj-ea"/>
              </a:rPr>
              <a:t>此处添加您的标题</a:t>
            </a:r>
            <a:r>
              <a:rPr lang="en-US" altLang="zh-CN" sz="4158" b="1" spc="283" dirty="0">
                <a:latin typeface="+mj-ea"/>
                <a:ea typeface="+mj-ea"/>
              </a:rPr>
              <a:t>03</a:t>
            </a:r>
          </a:p>
        </p:txBody>
      </p:sp>
      <p:sp>
        <p:nvSpPr>
          <p:cNvPr id="21" name="矩形 20">
            <a:extLst>
              <a:ext uri="{FF2B5EF4-FFF2-40B4-BE49-F238E27FC236}">
                <a16:creationId xmlns:a16="http://schemas.microsoft.com/office/drawing/2014/main" id="{51BE9768-DA90-4E91-9EB2-FBCB00DC3F09}"/>
              </a:ext>
            </a:extLst>
          </p:cNvPr>
          <p:cNvSpPr/>
          <p:nvPr/>
        </p:nvSpPr>
        <p:spPr>
          <a:xfrm>
            <a:off x="3109886" y="3296970"/>
            <a:ext cx="5444719" cy="834267"/>
          </a:xfrm>
          <a:prstGeom prst="rect">
            <a:avLst/>
          </a:prstGeom>
        </p:spPr>
        <p:txBody>
          <a:bodyPr wrap="square">
            <a:spAutoFit/>
          </a:bodyPr>
          <a:lstStyle/>
          <a:p>
            <a:pPr algn="ctr"/>
            <a:r>
              <a:rPr lang="en-US" altLang="zh-CN" sz="1607" b="1" dirty="0">
                <a:cs typeface="Arial" panose="020B0604020202020204" pitchFamily="34" charset="0"/>
              </a:rPr>
              <a:t>Please replace text, click add relevant headline, modify the text content, also can copy your content to this directly</a:t>
            </a:r>
            <a:r>
              <a:rPr lang="zh-CN" altLang="en-US" sz="1607" b="1" dirty="0">
                <a:cs typeface="Arial" panose="020B0604020202020204" pitchFamily="34" charset="0"/>
              </a:rPr>
              <a:t>。</a:t>
            </a:r>
          </a:p>
        </p:txBody>
      </p:sp>
      <p:pic>
        <p:nvPicPr>
          <p:cNvPr id="2" name="图片 1">
            <a:extLst>
              <a:ext uri="{FF2B5EF4-FFF2-40B4-BE49-F238E27FC236}">
                <a16:creationId xmlns:a16="http://schemas.microsoft.com/office/drawing/2014/main" id="{5AC1CB32-D811-4C53-9C30-CD8B9985B224}"/>
              </a:ext>
            </a:extLst>
          </p:cNvPr>
          <p:cNvPicPr>
            <a:picLocks noChangeAspect="1"/>
          </p:cNvPicPr>
          <p:nvPr/>
        </p:nvPicPr>
        <p:blipFill rotWithShape="1">
          <a:blip r:embed="rId3">
            <a:extLst>
              <a:ext uri="{28A0092B-C50C-407E-A947-70E740481C1C}">
                <a14:useLocalDpi xmlns:a14="http://schemas.microsoft.com/office/drawing/2010/main" val="0"/>
              </a:ext>
            </a:extLst>
          </a:blip>
          <a:srcRect b="35259"/>
          <a:stretch/>
        </p:blipFill>
        <p:spPr>
          <a:xfrm>
            <a:off x="-120643" y="4829584"/>
            <a:ext cx="11631517" cy="1650591"/>
          </a:xfrm>
          <a:prstGeom prst="rect">
            <a:avLst/>
          </a:prstGeom>
        </p:spPr>
      </p:pic>
    </p:spTree>
    <p:extLst>
      <p:ext uri="{BB962C8B-B14F-4D97-AF65-F5344CB8AC3E}">
        <p14:creationId xmlns:p14="http://schemas.microsoft.com/office/powerpoint/2010/main" val="7737652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流程图: 终止 4">
            <a:extLst>
              <a:ext uri="{FF2B5EF4-FFF2-40B4-BE49-F238E27FC236}">
                <a16:creationId xmlns:a16="http://schemas.microsoft.com/office/drawing/2014/main" id="{DB28EC5B-4EA4-4184-B270-B3A3BC4DA53B}"/>
              </a:ext>
            </a:extLst>
          </p:cNvPr>
          <p:cNvSpPr>
            <a:spLocks noChangeArrowheads="1"/>
          </p:cNvSpPr>
          <p:nvPr/>
        </p:nvSpPr>
        <p:spPr bwMode="auto">
          <a:xfrm>
            <a:off x="3766260" y="1899055"/>
            <a:ext cx="1070053" cy="250508"/>
          </a:xfrm>
          <a:prstGeom prst="flowChartTerminator">
            <a:avLst/>
          </a:prstGeom>
          <a:solidFill>
            <a:srgbClr val="D8D8D8"/>
          </a:solidFill>
          <a:ln>
            <a:noFill/>
          </a:ln>
          <a:effectLst>
            <a:outerShdw blurRad="88900" dist="101600" dir="2700000" sx="102000" sy="102000" algn="tl" rotWithShape="0">
              <a:prstClr val="black">
                <a:alpha val="30000"/>
              </a:prstClr>
            </a:outerShdw>
          </a:effectLst>
          <a:extLst>
            <a:ext uri="{91240B29-F687-4F45-9708-019B960494DF}">
              <a14:hiddenLine xmlns:a14="http://schemas.microsoft.com/office/drawing/2010/main" w="12700">
                <a:solidFill>
                  <a:srgbClr val="42719B"/>
                </a:solidFill>
                <a:bevel/>
                <a:headEnd/>
                <a:tailEnd/>
              </a14:hiddenLine>
            </a:ext>
          </a:extLst>
        </p:spPr>
        <p:txBody>
          <a:bodyPr lIns="86343" tIns="43172" rIns="86343" bIns="43172"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endParaRPr lang="zh-CN" altLang="zh-CN" sz="2646">
              <a:sym typeface="Agency FB" panose="020B0503020202020204" pitchFamily="34" charset="0"/>
            </a:endParaRPr>
          </a:p>
        </p:txBody>
      </p:sp>
      <p:sp>
        <p:nvSpPr>
          <p:cNvPr id="6" name="流程图: 终止 12">
            <a:extLst>
              <a:ext uri="{FF2B5EF4-FFF2-40B4-BE49-F238E27FC236}">
                <a16:creationId xmlns:a16="http://schemas.microsoft.com/office/drawing/2014/main" id="{B6449E69-93AF-424D-9AB8-E74D3C727D2A}"/>
              </a:ext>
            </a:extLst>
          </p:cNvPr>
          <p:cNvSpPr>
            <a:spLocks noChangeArrowheads="1"/>
          </p:cNvSpPr>
          <p:nvPr/>
        </p:nvSpPr>
        <p:spPr bwMode="auto">
          <a:xfrm rot="10800000">
            <a:off x="6855026" y="3411091"/>
            <a:ext cx="1068556" cy="252007"/>
          </a:xfrm>
          <a:prstGeom prst="flowChartTerminator">
            <a:avLst/>
          </a:prstGeom>
          <a:solidFill>
            <a:srgbClr val="D8D8D8"/>
          </a:solidFill>
          <a:ln>
            <a:noFill/>
          </a:ln>
          <a:effectLst>
            <a:outerShdw blurRad="88900" dist="101600" dir="2700000" sx="102000" sy="102000" algn="tl" rotWithShape="0">
              <a:prstClr val="black">
                <a:alpha val="30000"/>
              </a:prstClr>
            </a:outerShdw>
          </a:effectLst>
          <a:extLst>
            <a:ext uri="{91240B29-F687-4F45-9708-019B960494DF}">
              <a14:hiddenLine xmlns:a14="http://schemas.microsoft.com/office/drawing/2010/main" w="12700">
                <a:solidFill>
                  <a:srgbClr val="42719B"/>
                </a:solidFill>
                <a:bevel/>
                <a:headEnd/>
                <a:tailEnd/>
              </a14:hiddenLine>
            </a:ext>
          </a:extLst>
        </p:spPr>
        <p:txBody>
          <a:bodyPr lIns="86343" tIns="43172" rIns="86343" bIns="43172"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endParaRPr lang="zh-CN" altLang="zh-CN" sz="2646">
              <a:sym typeface="Agency FB" panose="020B0503020202020204" pitchFamily="34" charset="0"/>
            </a:endParaRPr>
          </a:p>
        </p:txBody>
      </p:sp>
      <p:sp>
        <p:nvSpPr>
          <p:cNvPr id="7" name="流程图: 终止 19">
            <a:extLst>
              <a:ext uri="{FF2B5EF4-FFF2-40B4-BE49-F238E27FC236}">
                <a16:creationId xmlns:a16="http://schemas.microsoft.com/office/drawing/2014/main" id="{BE2D15CF-0EAF-469A-82C4-910E4CCEEDA1}"/>
              </a:ext>
            </a:extLst>
          </p:cNvPr>
          <p:cNvSpPr>
            <a:spLocks noChangeArrowheads="1"/>
          </p:cNvSpPr>
          <p:nvPr/>
        </p:nvSpPr>
        <p:spPr bwMode="auto">
          <a:xfrm>
            <a:off x="3766260" y="4939636"/>
            <a:ext cx="1070053" cy="250506"/>
          </a:xfrm>
          <a:prstGeom prst="flowChartTerminator">
            <a:avLst/>
          </a:prstGeom>
          <a:solidFill>
            <a:srgbClr val="D8D8D8"/>
          </a:solidFill>
          <a:ln>
            <a:noFill/>
          </a:ln>
          <a:effectLst>
            <a:outerShdw blurRad="88900" dist="101600" dir="2700000" sx="102000" sy="102000" algn="tl" rotWithShape="0">
              <a:prstClr val="black">
                <a:alpha val="30000"/>
              </a:prstClr>
            </a:outerShdw>
          </a:effectLst>
          <a:extLst>
            <a:ext uri="{91240B29-F687-4F45-9708-019B960494DF}">
              <a14:hiddenLine xmlns:a14="http://schemas.microsoft.com/office/drawing/2010/main" w="12700">
                <a:solidFill>
                  <a:srgbClr val="42719B"/>
                </a:solidFill>
                <a:bevel/>
                <a:headEnd/>
                <a:tailEnd/>
              </a14:hiddenLine>
            </a:ext>
          </a:extLst>
        </p:spPr>
        <p:txBody>
          <a:bodyPr lIns="86343" tIns="43172" rIns="86343" bIns="43172"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endParaRPr lang="zh-CN" altLang="zh-CN" sz="2646">
              <a:sym typeface="Agency FB" panose="020B0503020202020204" pitchFamily="34" charset="0"/>
            </a:endParaRPr>
          </a:p>
        </p:txBody>
      </p:sp>
      <p:grpSp>
        <p:nvGrpSpPr>
          <p:cNvPr id="8" name="组合 7">
            <a:extLst>
              <a:ext uri="{FF2B5EF4-FFF2-40B4-BE49-F238E27FC236}">
                <a16:creationId xmlns:a16="http://schemas.microsoft.com/office/drawing/2014/main" id="{5FAFB129-9A33-4A84-989B-B06D3F7A844F}"/>
              </a:ext>
            </a:extLst>
          </p:cNvPr>
          <p:cNvGrpSpPr/>
          <p:nvPr/>
        </p:nvGrpSpPr>
        <p:grpSpPr>
          <a:xfrm>
            <a:off x="1696592" y="1398040"/>
            <a:ext cx="2558238" cy="1357859"/>
            <a:chOff x="1797050" y="1479550"/>
            <a:chExt cx="2709863" cy="1437029"/>
          </a:xfrm>
          <a:effectLst>
            <a:outerShdw blurRad="88900" dist="101600" dir="2700000" sx="102000" sy="102000" algn="tl" rotWithShape="0">
              <a:prstClr val="black">
                <a:alpha val="30000"/>
              </a:prstClr>
            </a:outerShdw>
          </a:effectLst>
        </p:grpSpPr>
        <p:sp>
          <p:nvSpPr>
            <p:cNvPr id="9" name="流程图: 延期 2">
              <a:extLst>
                <a:ext uri="{FF2B5EF4-FFF2-40B4-BE49-F238E27FC236}">
                  <a16:creationId xmlns:a16="http://schemas.microsoft.com/office/drawing/2014/main" id="{F8DE84BA-8DDC-4B79-A234-6B190BA1EFC9}"/>
                </a:ext>
              </a:extLst>
            </p:cNvPr>
            <p:cNvSpPr>
              <a:spLocks noChangeArrowheads="1"/>
            </p:cNvSpPr>
            <p:nvPr/>
          </p:nvSpPr>
          <p:spPr bwMode="auto">
            <a:xfrm>
              <a:off x="1797050" y="1479550"/>
              <a:ext cx="2709863" cy="1295400"/>
            </a:xfrm>
            <a:prstGeom prst="flowChartDelay">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流程图: 联系 6">
              <a:extLst>
                <a:ext uri="{FF2B5EF4-FFF2-40B4-BE49-F238E27FC236}">
                  <a16:creationId xmlns:a16="http://schemas.microsoft.com/office/drawing/2014/main" id="{7A1322E9-4BDE-4C26-A3A3-98D33730A0C2}"/>
                </a:ext>
              </a:extLst>
            </p:cNvPr>
            <p:cNvSpPr>
              <a:spLocks noChangeArrowheads="1"/>
            </p:cNvSpPr>
            <p:nvPr/>
          </p:nvSpPr>
          <p:spPr bwMode="auto">
            <a:xfrm>
              <a:off x="3962400" y="1946275"/>
              <a:ext cx="392113" cy="392113"/>
            </a:xfrm>
            <a:prstGeom prst="flowChartConnector">
              <a:avLst/>
            </a:prstGeom>
            <a:solidFill>
              <a:srgbClr val="C0C0C0"/>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文本框 23">
              <a:extLst>
                <a:ext uri="{FF2B5EF4-FFF2-40B4-BE49-F238E27FC236}">
                  <a16:creationId xmlns:a16="http://schemas.microsoft.com/office/drawing/2014/main" id="{836A8C6D-0094-4935-B1CC-35D9CA53FEFB}"/>
                </a:ext>
              </a:extLst>
            </p:cNvPr>
            <p:cNvSpPr>
              <a:spLocks noChangeArrowheads="1"/>
            </p:cNvSpPr>
            <p:nvPr/>
          </p:nvSpPr>
          <p:spPr bwMode="auto">
            <a:xfrm>
              <a:off x="2424113" y="1679574"/>
              <a:ext cx="1385887" cy="12370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en-US" altLang="zh-CN" sz="4536" b="1" spc="283"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01</a:t>
              </a:r>
              <a:endParaRPr lang="zh-CN" altLang="en-US" sz="4536" b="1" spc="283"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2" name="组合 11">
            <a:extLst>
              <a:ext uri="{FF2B5EF4-FFF2-40B4-BE49-F238E27FC236}">
                <a16:creationId xmlns:a16="http://schemas.microsoft.com/office/drawing/2014/main" id="{F705F619-BA9E-4D42-9934-360FA0E628E2}"/>
              </a:ext>
            </a:extLst>
          </p:cNvPr>
          <p:cNvGrpSpPr/>
          <p:nvPr/>
        </p:nvGrpSpPr>
        <p:grpSpPr>
          <a:xfrm>
            <a:off x="7435016" y="2940080"/>
            <a:ext cx="2558238" cy="1300859"/>
            <a:chOff x="7875588" y="3111500"/>
            <a:chExt cx="2709862" cy="1376705"/>
          </a:xfrm>
          <a:effectLst>
            <a:outerShdw blurRad="88900" dist="101600" dir="2700000" sx="102000" sy="102000" algn="tl" rotWithShape="0">
              <a:prstClr val="black">
                <a:alpha val="30000"/>
              </a:prstClr>
            </a:outerShdw>
          </a:effectLst>
        </p:grpSpPr>
        <p:sp>
          <p:nvSpPr>
            <p:cNvPr id="13" name="流程图: 延期 10">
              <a:extLst>
                <a:ext uri="{FF2B5EF4-FFF2-40B4-BE49-F238E27FC236}">
                  <a16:creationId xmlns:a16="http://schemas.microsoft.com/office/drawing/2014/main" id="{C5CA4820-D394-4F37-B62E-381C61B9FE32}"/>
                </a:ext>
              </a:extLst>
            </p:cNvPr>
            <p:cNvSpPr>
              <a:spLocks noChangeArrowheads="1"/>
            </p:cNvSpPr>
            <p:nvPr/>
          </p:nvSpPr>
          <p:spPr bwMode="auto">
            <a:xfrm rot="10800000">
              <a:off x="7875588" y="3111500"/>
              <a:ext cx="2709862" cy="1295400"/>
            </a:xfrm>
            <a:prstGeom prst="flowChartDelay">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流程图: 联系 10">
              <a:extLst>
                <a:ext uri="{FF2B5EF4-FFF2-40B4-BE49-F238E27FC236}">
                  <a16:creationId xmlns:a16="http://schemas.microsoft.com/office/drawing/2014/main" id="{7C7FAE1D-95D2-4F6C-A1FB-E2EE32C573B2}"/>
                </a:ext>
              </a:extLst>
            </p:cNvPr>
            <p:cNvSpPr>
              <a:spLocks noChangeArrowheads="1"/>
            </p:cNvSpPr>
            <p:nvPr/>
          </p:nvSpPr>
          <p:spPr bwMode="auto">
            <a:xfrm rot="10800000">
              <a:off x="8027988" y="3546475"/>
              <a:ext cx="393700" cy="393700"/>
            </a:xfrm>
            <a:prstGeom prst="flowChartConnector">
              <a:avLst/>
            </a:prstGeom>
            <a:solidFill>
              <a:srgbClr val="C0C0C0"/>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文本框 24">
              <a:extLst>
                <a:ext uri="{FF2B5EF4-FFF2-40B4-BE49-F238E27FC236}">
                  <a16:creationId xmlns:a16="http://schemas.microsoft.com/office/drawing/2014/main" id="{EA9D6DE9-E772-4E5A-940E-E2358B4607A3}"/>
                </a:ext>
              </a:extLst>
            </p:cNvPr>
            <p:cNvSpPr>
              <a:spLocks noChangeArrowheads="1"/>
            </p:cNvSpPr>
            <p:nvPr/>
          </p:nvSpPr>
          <p:spPr bwMode="auto">
            <a:xfrm>
              <a:off x="8899525" y="3251200"/>
              <a:ext cx="1123950" cy="12370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en-US" altLang="zh-CN" sz="4536" b="1" spc="283"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02</a:t>
              </a:r>
              <a:endParaRPr lang="zh-CN" altLang="en-US" sz="4536" b="1" spc="283"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6" name="组合 15">
            <a:extLst>
              <a:ext uri="{FF2B5EF4-FFF2-40B4-BE49-F238E27FC236}">
                <a16:creationId xmlns:a16="http://schemas.microsoft.com/office/drawing/2014/main" id="{FABB08D6-ADE3-4BF1-9E19-509E80EBA6DA}"/>
              </a:ext>
            </a:extLst>
          </p:cNvPr>
          <p:cNvGrpSpPr/>
          <p:nvPr/>
        </p:nvGrpSpPr>
        <p:grpSpPr>
          <a:xfrm>
            <a:off x="1696592" y="4438621"/>
            <a:ext cx="2558238" cy="1300859"/>
            <a:chOff x="1797050" y="4697413"/>
            <a:chExt cx="2709863" cy="1376705"/>
          </a:xfrm>
          <a:effectLst>
            <a:outerShdw blurRad="88900" dist="101600" dir="2700000" sx="102000" sy="102000" algn="tl" rotWithShape="0">
              <a:prstClr val="black">
                <a:alpha val="30000"/>
              </a:prstClr>
            </a:outerShdw>
          </a:effectLst>
        </p:grpSpPr>
        <p:sp>
          <p:nvSpPr>
            <p:cNvPr id="17" name="流程图: 延期 16">
              <a:extLst>
                <a:ext uri="{FF2B5EF4-FFF2-40B4-BE49-F238E27FC236}">
                  <a16:creationId xmlns:a16="http://schemas.microsoft.com/office/drawing/2014/main" id="{953467DB-4AD6-4EC6-BB68-79EFDC8EB8CA}"/>
                </a:ext>
              </a:extLst>
            </p:cNvPr>
            <p:cNvSpPr>
              <a:spLocks noChangeArrowheads="1"/>
            </p:cNvSpPr>
            <p:nvPr/>
          </p:nvSpPr>
          <p:spPr bwMode="auto">
            <a:xfrm>
              <a:off x="1797050" y="4697413"/>
              <a:ext cx="2709863" cy="1295400"/>
            </a:xfrm>
            <a:prstGeom prst="flowChartDelay">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323"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流程图: 联系 21">
              <a:extLst>
                <a:ext uri="{FF2B5EF4-FFF2-40B4-BE49-F238E27FC236}">
                  <a16:creationId xmlns:a16="http://schemas.microsoft.com/office/drawing/2014/main" id="{248C21AA-2C9A-4077-8758-DF75F2C80D74}"/>
                </a:ext>
              </a:extLst>
            </p:cNvPr>
            <p:cNvSpPr>
              <a:spLocks noChangeArrowheads="1"/>
            </p:cNvSpPr>
            <p:nvPr/>
          </p:nvSpPr>
          <p:spPr bwMode="auto">
            <a:xfrm>
              <a:off x="3962400" y="5164138"/>
              <a:ext cx="392113" cy="392112"/>
            </a:xfrm>
            <a:prstGeom prst="flowChartConnector">
              <a:avLst/>
            </a:prstGeom>
            <a:solidFill>
              <a:srgbClr val="C0C0C0"/>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文本框 25">
              <a:extLst>
                <a:ext uri="{FF2B5EF4-FFF2-40B4-BE49-F238E27FC236}">
                  <a16:creationId xmlns:a16="http://schemas.microsoft.com/office/drawing/2014/main" id="{433C226C-ADCD-43DD-9914-F3AD036199C1}"/>
                </a:ext>
              </a:extLst>
            </p:cNvPr>
            <p:cNvSpPr>
              <a:spLocks noChangeArrowheads="1"/>
            </p:cNvSpPr>
            <p:nvPr/>
          </p:nvSpPr>
          <p:spPr bwMode="auto">
            <a:xfrm>
              <a:off x="2424113" y="4837113"/>
              <a:ext cx="1385887" cy="12370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en-US" altLang="zh-CN" sz="4536" b="1" spc="283"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03</a:t>
              </a:r>
              <a:endParaRPr lang="zh-CN" altLang="en-US" sz="4536" b="1" spc="283"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0" name="组合 19">
            <a:extLst>
              <a:ext uri="{FF2B5EF4-FFF2-40B4-BE49-F238E27FC236}">
                <a16:creationId xmlns:a16="http://schemas.microsoft.com/office/drawing/2014/main" id="{E90D64DC-5351-4008-A734-EA8E495CD559}"/>
              </a:ext>
            </a:extLst>
          </p:cNvPr>
          <p:cNvGrpSpPr/>
          <p:nvPr/>
        </p:nvGrpSpPr>
        <p:grpSpPr>
          <a:xfrm>
            <a:off x="4347745" y="1326039"/>
            <a:ext cx="5941995" cy="1382991"/>
            <a:chOff x="4605338" y="1403350"/>
            <a:chExt cx="6294174" cy="1463624"/>
          </a:xfrm>
          <a:effectLst>
            <a:outerShdw blurRad="88900" dist="101600" dir="2700000" sx="102000" sy="102000" algn="tl" rotWithShape="0">
              <a:prstClr val="black">
                <a:alpha val="30000"/>
              </a:prstClr>
            </a:outerShdw>
          </a:effectLst>
        </p:grpSpPr>
        <p:sp>
          <p:nvSpPr>
            <p:cNvPr id="21" name="流程图: 延期 3">
              <a:extLst>
                <a:ext uri="{FF2B5EF4-FFF2-40B4-BE49-F238E27FC236}">
                  <a16:creationId xmlns:a16="http://schemas.microsoft.com/office/drawing/2014/main" id="{F4FE8C4F-F13B-4039-A8CB-53DE7C9A6AF8}"/>
                </a:ext>
              </a:extLst>
            </p:cNvPr>
            <p:cNvSpPr>
              <a:spLocks noChangeArrowheads="1"/>
            </p:cNvSpPr>
            <p:nvPr/>
          </p:nvSpPr>
          <p:spPr bwMode="auto">
            <a:xfrm rot="10800000">
              <a:off x="4605338" y="1403350"/>
              <a:ext cx="5980112" cy="1446213"/>
            </a:xfrm>
            <a:prstGeom prst="flowChartDelay">
              <a:avLst/>
            </a:prstGeom>
            <a:solidFill>
              <a:schemeClr val="accent1"/>
            </a:solidFill>
            <a:ln w="381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流程图: 联系 5">
              <a:extLst>
                <a:ext uri="{FF2B5EF4-FFF2-40B4-BE49-F238E27FC236}">
                  <a16:creationId xmlns:a16="http://schemas.microsoft.com/office/drawing/2014/main" id="{D8EA8620-FE7C-461B-878E-91D5821CB0B9}"/>
                </a:ext>
              </a:extLst>
            </p:cNvPr>
            <p:cNvSpPr>
              <a:spLocks noChangeArrowheads="1"/>
            </p:cNvSpPr>
            <p:nvPr/>
          </p:nvSpPr>
          <p:spPr bwMode="auto">
            <a:xfrm>
              <a:off x="4733925" y="1946275"/>
              <a:ext cx="392113" cy="392113"/>
            </a:xfrm>
            <a:prstGeom prst="flowChartConnector">
              <a:avLst/>
            </a:prstGeom>
            <a:solidFill>
              <a:srgbClr val="C0C0C0"/>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文本框 26">
              <a:extLst>
                <a:ext uri="{FF2B5EF4-FFF2-40B4-BE49-F238E27FC236}">
                  <a16:creationId xmlns:a16="http://schemas.microsoft.com/office/drawing/2014/main" id="{3C0EE755-B717-4C3F-A583-FDA1F230A0BA}"/>
                </a:ext>
              </a:extLst>
            </p:cNvPr>
            <p:cNvSpPr>
              <a:spLocks noChangeArrowheads="1"/>
            </p:cNvSpPr>
            <p:nvPr/>
          </p:nvSpPr>
          <p:spPr bwMode="auto">
            <a:xfrm>
              <a:off x="6465151" y="1417684"/>
              <a:ext cx="4434361" cy="1449290"/>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4" name="组合 23">
            <a:extLst>
              <a:ext uri="{FF2B5EF4-FFF2-40B4-BE49-F238E27FC236}">
                <a16:creationId xmlns:a16="http://schemas.microsoft.com/office/drawing/2014/main" id="{2CB1EB74-C6DF-4BD4-B285-3BAA1EF31D2C}"/>
              </a:ext>
            </a:extLst>
          </p:cNvPr>
          <p:cNvGrpSpPr/>
          <p:nvPr/>
        </p:nvGrpSpPr>
        <p:grpSpPr>
          <a:xfrm>
            <a:off x="1696589" y="2844674"/>
            <a:ext cx="5647005" cy="1389941"/>
            <a:chOff x="1797050" y="3010533"/>
            <a:chExt cx="5981700" cy="1470980"/>
          </a:xfrm>
          <a:effectLst>
            <a:outerShdw blurRad="88900" dist="101600" dir="2700000" sx="102000" sy="102000" algn="tl" rotWithShape="0">
              <a:prstClr val="black">
                <a:alpha val="30000"/>
              </a:prstClr>
            </a:outerShdw>
          </a:effectLst>
        </p:grpSpPr>
        <p:sp>
          <p:nvSpPr>
            <p:cNvPr id="25" name="流程图: 延期 11">
              <a:extLst>
                <a:ext uri="{FF2B5EF4-FFF2-40B4-BE49-F238E27FC236}">
                  <a16:creationId xmlns:a16="http://schemas.microsoft.com/office/drawing/2014/main" id="{304E256F-2722-4ACB-9141-546B13BEE7FB}"/>
                </a:ext>
              </a:extLst>
            </p:cNvPr>
            <p:cNvSpPr>
              <a:spLocks noChangeArrowheads="1"/>
            </p:cNvSpPr>
            <p:nvPr/>
          </p:nvSpPr>
          <p:spPr bwMode="auto">
            <a:xfrm>
              <a:off x="1797050" y="3036888"/>
              <a:ext cx="5981700" cy="1444625"/>
            </a:xfrm>
            <a:prstGeom prst="flowChartDelay">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流程图: 联系 13">
              <a:extLst>
                <a:ext uri="{FF2B5EF4-FFF2-40B4-BE49-F238E27FC236}">
                  <a16:creationId xmlns:a16="http://schemas.microsoft.com/office/drawing/2014/main" id="{2E51396F-141E-4BE3-BF34-4FEFA51298F4}"/>
                </a:ext>
              </a:extLst>
            </p:cNvPr>
            <p:cNvSpPr>
              <a:spLocks noChangeArrowheads="1"/>
            </p:cNvSpPr>
            <p:nvPr/>
          </p:nvSpPr>
          <p:spPr bwMode="auto">
            <a:xfrm rot="10800000">
              <a:off x="7256463" y="3546475"/>
              <a:ext cx="393700" cy="393700"/>
            </a:xfrm>
            <a:prstGeom prst="flowChartConnector">
              <a:avLst/>
            </a:prstGeom>
            <a:solidFill>
              <a:srgbClr val="C0C0C0"/>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文本框 27">
              <a:extLst>
                <a:ext uri="{FF2B5EF4-FFF2-40B4-BE49-F238E27FC236}">
                  <a16:creationId xmlns:a16="http://schemas.microsoft.com/office/drawing/2014/main" id="{03D4572C-A299-4139-A56A-E326672B0208}"/>
                </a:ext>
              </a:extLst>
            </p:cNvPr>
            <p:cNvSpPr>
              <a:spLocks noChangeArrowheads="1"/>
            </p:cNvSpPr>
            <p:nvPr/>
          </p:nvSpPr>
          <p:spPr bwMode="auto">
            <a:xfrm>
              <a:off x="2424117" y="3010533"/>
              <a:ext cx="4137021" cy="14492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8" name="组合 27">
            <a:extLst>
              <a:ext uri="{FF2B5EF4-FFF2-40B4-BE49-F238E27FC236}">
                <a16:creationId xmlns:a16="http://schemas.microsoft.com/office/drawing/2014/main" id="{4878EBF5-2D05-4C5F-B272-9935A7F12D34}"/>
              </a:ext>
            </a:extLst>
          </p:cNvPr>
          <p:cNvGrpSpPr/>
          <p:nvPr/>
        </p:nvGrpSpPr>
        <p:grpSpPr>
          <a:xfrm>
            <a:off x="4347745" y="4368119"/>
            <a:ext cx="5645506" cy="1397842"/>
            <a:chOff x="4605338" y="4622800"/>
            <a:chExt cx="5980112" cy="1479341"/>
          </a:xfrm>
          <a:effectLst>
            <a:outerShdw blurRad="88900" dist="101600" dir="2700000" sx="102000" sy="102000" algn="tl" rotWithShape="0">
              <a:prstClr val="black">
                <a:alpha val="30000"/>
              </a:prstClr>
            </a:outerShdw>
          </a:effectLst>
        </p:grpSpPr>
        <p:sp>
          <p:nvSpPr>
            <p:cNvPr id="29" name="流程图: 延期 18">
              <a:extLst>
                <a:ext uri="{FF2B5EF4-FFF2-40B4-BE49-F238E27FC236}">
                  <a16:creationId xmlns:a16="http://schemas.microsoft.com/office/drawing/2014/main" id="{E23AB474-79F4-495F-92D8-FD2299DC02C5}"/>
                </a:ext>
              </a:extLst>
            </p:cNvPr>
            <p:cNvSpPr>
              <a:spLocks noChangeArrowheads="1"/>
            </p:cNvSpPr>
            <p:nvPr/>
          </p:nvSpPr>
          <p:spPr bwMode="auto">
            <a:xfrm rot="10800000">
              <a:off x="4605338" y="4622800"/>
              <a:ext cx="5980112" cy="1444625"/>
            </a:xfrm>
            <a:prstGeom prst="flowChartDelay">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流程图: 联系 20">
              <a:extLst>
                <a:ext uri="{FF2B5EF4-FFF2-40B4-BE49-F238E27FC236}">
                  <a16:creationId xmlns:a16="http://schemas.microsoft.com/office/drawing/2014/main" id="{670D4851-FA78-424E-AA34-ACA930A20F17}"/>
                </a:ext>
              </a:extLst>
            </p:cNvPr>
            <p:cNvSpPr>
              <a:spLocks noChangeArrowheads="1"/>
            </p:cNvSpPr>
            <p:nvPr/>
          </p:nvSpPr>
          <p:spPr bwMode="auto">
            <a:xfrm>
              <a:off x="4733925" y="5164138"/>
              <a:ext cx="392113" cy="392112"/>
            </a:xfrm>
            <a:prstGeom prst="flowChartConnector">
              <a:avLst/>
            </a:prstGeom>
            <a:solidFill>
              <a:srgbClr val="C0C0C0"/>
            </a:solidFill>
            <a:ln w="38100">
              <a:gradFill flip="none" rotWithShape="1">
                <a:gsLst>
                  <a:gs pos="0">
                    <a:schemeClr val="bg1"/>
                  </a:gs>
                  <a:gs pos="100000">
                    <a:schemeClr val="bg1">
                      <a:lumMod val="85000"/>
                    </a:schemeClr>
                  </a:gs>
                </a:gsLst>
                <a:lin ang="2700000" scaled="1"/>
                <a:tileRect/>
              </a:gradFill>
            </a:ln>
            <a:effectLst>
              <a:innerShdw blurRad="114300" dist="1270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1" name="文本框 28">
              <a:extLst>
                <a:ext uri="{FF2B5EF4-FFF2-40B4-BE49-F238E27FC236}">
                  <a16:creationId xmlns:a16="http://schemas.microsoft.com/office/drawing/2014/main" id="{9F635793-4DB0-4064-B10A-E55C230F2D60}"/>
                </a:ext>
              </a:extLst>
            </p:cNvPr>
            <p:cNvSpPr>
              <a:spLocks noChangeArrowheads="1"/>
            </p:cNvSpPr>
            <p:nvPr/>
          </p:nvSpPr>
          <p:spPr bwMode="auto">
            <a:xfrm>
              <a:off x="6846888" y="4652851"/>
              <a:ext cx="3738561" cy="144929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rPr>
                <a:t>点击此处添加文字说明</a:t>
              </a:r>
              <a:endParaRPr lang="en-US"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Tree>
    <p:extLst>
      <p:ext uri="{BB962C8B-B14F-4D97-AF65-F5344CB8AC3E}">
        <p14:creationId xmlns:p14="http://schemas.microsoft.com/office/powerpoint/2010/main" val="653533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Freeform 6">
            <a:extLst>
              <a:ext uri="{FF2B5EF4-FFF2-40B4-BE49-F238E27FC236}">
                <a16:creationId xmlns:a16="http://schemas.microsoft.com/office/drawing/2014/main" id="{65D31D4F-C04C-4F80-A87A-672D7E498E02}"/>
              </a:ext>
            </a:extLst>
          </p:cNvPr>
          <p:cNvSpPr>
            <a:spLocks/>
          </p:cNvSpPr>
          <p:nvPr/>
        </p:nvSpPr>
        <p:spPr bwMode="auto">
          <a:xfrm>
            <a:off x="5827296" y="5161527"/>
            <a:ext cx="461108" cy="325973"/>
          </a:xfrm>
          <a:custGeom>
            <a:avLst/>
            <a:gdLst>
              <a:gd name="T0" fmla="*/ 94 w 298"/>
              <a:gd name="T1" fmla="*/ 211 h 211"/>
              <a:gd name="T2" fmla="*/ 128 w 298"/>
              <a:gd name="T3" fmla="*/ 211 h 211"/>
              <a:gd name="T4" fmla="*/ 204 w 298"/>
              <a:gd name="T5" fmla="*/ 211 h 211"/>
              <a:gd name="T6" fmla="*/ 298 w 298"/>
              <a:gd name="T7" fmla="*/ 124 h 211"/>
              <a:gd name="T8" fmla="*/ 298 w 298"/>
              <a:gd name="T9" fmla="*/ 117 h 211"/>
              <a:gd name="T10" fmla="*/ 298 w 298"/>
              <a:gd name="T11" fmla="*/ 86 h 211"/>
              <a:gd name="T12" fmla="*/ 298 w 298"/>
              <a:gd name="T13" fmla="*/ 0 h 211"/>
              <a:gd name="T14" fmla="*/ 204 w 298"/>
              <a:gd name="T15" fmla="*/ 0 h 211"/>
              <a:gd name="T16" fmla="*/ 170 w 298"/>
              <a:gd name="T17" fmla="*/ 0 h 211"/>
              <a:gd name="T18" fmla="*/ 94 w 298"/>
              <a:gd name="T19" fmla="*/ 0 h 211"/>
              <a:gd name="T20" fmla="*/ 0 w 298"/>
              <a:gd name="T21" fmla="*/ 86 h 211"/>
              <a:gd name="T22" fmla="*/ 0 w 298"/>
              <a:gd name="T23" fmla="*/ 93 h 211"/>
              <a:gd name="T24" fmla="*/ 0 w 298"/>
              <a:gd name="T25" fmla="*/ 124 h 211"/>
              <a:gd name="T26" fmla="*/ 0 w 298"/>
              <a:gd name="T27" fmla="*/ 211 h 211"/>
              <a:gd name="T28" fmla="*/ 94 w 298"/>
              <a:gd name="T2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 h="211">
                <a:moveTo>
                  <a:pt x="94" y="211"/>
                </a:moveTo>
                <a:cubicBezTo>
                  <a:pt x="128" y="211"/>
                  <a:pt x="128" y="211"/>
                  <a:pt x="128" y="211"/>
                </a:cubicBezTo>
                <a:cubicBezTo>
                  <a:pt x="204" y="211"/>
                  <a:pt x="204" y="211"/>
                  <a:pt x="204" y="211"/>
                </a:cubicBezTo>
                <a:cubicBezTo>
                  <a:pt x="256" y="211"/>
                  <a:pt x="298" y="172"/>
                  <a:pt x="298" y="124"/>
                </a:cubicBezTo>
                <a:cubicBezTo>
                  <a:pt x="298" y="117"/>
                  <a:pt x="298" y="117"/>
                  <a:pt x="298" y="117"/>
                </a:cubicBezTo>
                <a:cubicBezTo>
                  <a:pt x="298" y="86"/>
                  <a:pt x="298" y="86"/>
                  <a:pt x="298" y="86"/>
                </a:cubicBezTo>
                <a:cubicBezTo>
                  <a:pt x="298" y="0"/>
                  <a:pt x="298" y="0"/>
                  <a:pt x="298" y="0"/>
                </a:cubicBezTo>
                <a:cubicBezTo>
                  <a:pt x="204" y="0"/>
                  <a:pt x="204" y="0"/>
                  <a:pt x="204" y="0"/>
                </a:cubicBezTo>
                <a:cubicBezTo>
                  <a:pt x="170" y="0"/>
                  <a:pt x="170" y="0"/>
                  <a:pt x="170" y="0"/>
                </a:cubicBezTo>
                <a:cubicBezTo>
                  <a:pt x="94" y="0"/>
                  <a:pt x="94" y="0"/>
                  <a:pt x="94" y="0"/>
                </a:cubicBezTo>
                <a:cubicBezTo>
                  <a:pt x="42" y="0"/>
                  <a:pt x="0" y="39"/>
                  <a:pt x="0" y="86"/>
                </a:cubicBezTo>
                <a:cubicBezTo>
                  <a:pt x="0" y="93"/>
                  <a:pt x="0" y="93"/>
                  <a:pt x="0" y="93"/>
                </a:cubicBezTo>
                <a:cubicBezTo>
                  <a:pt x="0" y="124"/>
                  <a:pt x="0" y="124"/>
                  <a:pt x="0" y="124"/>
                </a:cubicBezTo>
                <a:cubicBezTo>
                  <a:pt x="0" y="211"/>
                  <a:pt x="0" y="211"/>
                  <a:pt x="0" y="211"/>
                </a:cubicBezTo>
                <a:lnTo>
                  <a:pt x="94" y="211"/>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6" name="Freeform 7">
            <a:extLst>
              <a:ext uri="{FF2B5EF4-FFF2-40B4-BE49-F238E27FC236}">
                <a16:creationId xmlns:a16="http://schemas.microsoft.com/office/drawing/2014/main" id="{2C1E6DD3-BC81-4D80-901C-DDF445CE3517}"/>
              </a:ext>
            </a:extLst>
          </p:cNvPr>
          <p:cNvSpPr>
            <a:spLocks/>
          </p:cNvSpPr>
          <p:nvPr/>
        </p:nvSpPr>
        <p:spPr bwMode="auto">
          <a:xfrm>
            <a:off x="5177413" y="5459647"/>
            <a:ext cx="525064" cy="383740"/>
          </a:xfrm>
          <a:custGeom>
            <a:avLst/>
            <a:gdLst>
              <a:gd name="T0" fmla="*/ 108 w 339"/>
              <a:gd name="T1" fmla="*/ 0 h 248"/>
              <a:gd name="T2" fmla="*/ 146 w 339"/>
              <a:gd name="T3" fmla="*/ 0 h 248"/>
              <a:gd name="T4" fmla="*/ 232 w 339"/>
              <a:gd name="T5" fmla="*/ 0 h 248"/>
              <a:gd name="T6" fmla="*/ 339 w 339"/>
              <a:gd name="T7" fmla="*/ 101 h 248"/>
              <a:gd name="T8" fmla="*/ 339 w 339"/>
              <a:gd name="T9" fmla="*/ 110 h 248"/>
              <a:gd name="T10" fmla="*/ 339 w 339"/>
              <a:gd name="T11" fmla="*/ 146 h 248"/>
              <a:gd name="T12" fmla="*/ 339 w 339"/>
              <a:gd name="T13" fmla="*/ 248 h 248"/>
              <a:gd name="T14" fmla="*/ 232 w 339"/>
              <a:gd name="T15" fmla="*/ 248 h 248"/>
              <a:gd name="T16" fmla="*/ 193 w 339"/>
              <a:gd name="T17" fmla="*/ 248 h 248"/>
              <a:gd name="T18" fmla="*/ 108 w 339"/>
              <a:gd name="T19" fmla="*/ 248 h 248"/>
              <a:gd name="T20" fmla="*/ 0 w 339"/>
              <a:gd name="T21" fmla="*/ 146 h 248"/>
              <a:gd name="T22" fmla="*/ 0 w 339"/>
              <a:gd name="T23" fmla="*/ 138 h 248"/>
              <a:gd name="T24" fmla="*/ 0 w 339"/>
              <a:gd name="T25" fmla="*/ 101 h 248"/>
              <a:gd name="T26" fmla="*/ 0 w 339"/>
              <a:gd name="T27" fmla="*/ 0 h 248"/>
              <a:gd name="T28" fmla="*/ 108 w 339"/>
              <a:gd name="T29"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9" h="248">
                <a:moveTo>
                  <a:pt x="108" y="0"/>
                </a:moveTo>
                <a:cubicBezTo>
                  <a:pt x="146" y="0"/>
                  <a:pt x="146" y="0"/>
                  <a:pt x="146" y="0"/>
                </a:cubicBezTo>
                <a:cubicBezTo>
                  <a:pt x="232" y="0"/>
                  <a:pt x="232" y="0"/>
                  <a:pt x="232" y="0"/>
                </a:cubicBezTo>
                <a:cubicBezTo>
                  <a:pt x="291" y="0"/>
                  <a:pt x="339" y="45"/>
                  <a:pt x="339" y="101"/>
                </a:cubicBezTo>
                <a:cubicBezTo>
                  <a:pt x="339" y="110"/>
                  <a:pt x="339" y="110"/>
                  <a:pt x="339" y="110"/>
                </a:cubicBezTo>
                <a:cubicBezTo>
                  <a:pt x="339" y="146"/>
                  <a:pt x="339" y="146"/>
                  <a:pt x="339" y="146"/>
                </a:cubicBezTo>
                <a:cubicBezTo>
                  <a:pt x="339" y="248"/>
                  <a:pt x="339" y="248"/>
                  <a:pt x="339" y="248"/>
                </a:cubicBezTo>
                <a:cubicBezTo>
                  <a:pt x="232" y="248"/>
                  <a:pt x="232" y="248"/>
                  <a:pt x="232" y="248"/>
                </a:cubicBezTo>
                <a:cubicBezTo>
                  <a:pt x="193" y="248"/>
                  <a:pt x="193" y="248"/>
                  <a:pt x="193" y="248"/>
                </a:cubicBezTo>
                <a:cubicBezTo>
                  <a:pt x="108" y="248"/>
                  <a:pt x="108" y="248"/>
                  <a:pt x="108" y="248"/>
                </a:cubicBezTo>
                <a:cubicBezTo>
                  <a:pt x="49" y="248"/>
                  <a:pt x="0" y="202"/>
                  <a:pt x="0" y="146"/>
                </a:cubicBezTo>
                <a:cubicBezTo>
                  <a:pt x="0" y="138"/>
                  <a:pt x="0" y="138"/>
                  <a:pt x="0" y="138"/>
                </a:cubicBezTo>
                <a:cubicBezTo>
                  <a:pt x="0" y="101"/>
                  <a:pt x="0" y="101"/>
                  <a:pt x="0" y="101"/>
                </a:cubicBezTo>
                <a:cubicBezTo>
                  <a:pt x="0" y="0"/>
                  <a:pt x="0" y="0"/>
                  <a:pt x="0" y="0"/>
                </a:cubicBezTo>
                <a:lnTo>
                  <a:pt x="108" y="0"/>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7" name="Freeform 26">
            <a:extLst>
              <a:ext uri="{FF2B5EF4-FFF2-40B4-BE49-F238E27FC236}">
                <a16:creationId xmlns:a16="http://schemas.microsoft.com/office/drawing/2014/main" id="{1D121E59-E679-4340-98C3-B895A96138B0}"/>
              </a:ext>
            </a:extLst>
          </p:cNvPr>
          <p:cNvSpPr>
            <a:spLocks/>
          </p:cNvSpPr>
          <p:nvPr/>
        </p:nvSpPr>
        <p:spPr bwMode="auto">
          <a:xfrm>
            <a:off x="5078383" y="3855571"/>
            <a:ext cx="1367849" cy="2646984"/>
          </a:xfrm>
          <a:custGeom>
            <a:avLst/>
            <a:gdLst>
              <a:gd name="T0" fmla="*/ 846 w 884"/>
              <a:gd name="T1" fmla="*/ 289 h 1711"/>
              <a:gd name="T2" fmla="*/ 846 w 884"/>
              <a:gd name="T3" fmla="*/ 289 h 1711"/>
              <a:gd name="T4" fmla="*/ 651 w 884"/>
              <a:gd name="T5" fmla="*/ 208 h 1711"/>
              <a:gd name="T6" fmla="*/ 442 w 884"/>
              <a:gd name="T7" fmla="*/ 0 h 1711"/>
              <a:gd name="T8" fmla="*/ 233 w 884"/>
              <a:gd name="T9" fmla="*/ 208 h 1711"/>
              <a:gd name="T10" fmla="*/ 38 w 884"/>
              <a:gd name="T11" fmla="*/ 289 h 1711"/>
              <a:gd name="T12" fmla="*/ 0 w 884"/>
              <a:gd name="T13" fmla="*/ 286 h 1711"/>
              <a:gd name="T14" fmla="*/ 162 w 884"/>
              <a:gd name="T15" fmla="*/ 392 h 1711"/>
              <a:gd name="T16" fmla="*/ 362 w 884"/>
              <a:gd name="T17" fmla="*/ 663 h 1711"/>
              <a:gd name="T18" fmla="*/ 421 w 884"/>
              <a:gd name="T19" fmla="*/ 953 h 1711"/>
              <a:gd name="T20" fmla="*/ 421 w 884"/>
              <a:gd name="T21" fmla="*/ 953 h 1711"/>
              <a:gd name="T22" fmla="*/ 421 w 884"/>
              <a:gd name="T23" fmla="*/ 987 h 1711"/>
              <a:gd name="T24" fmla="*/ 421 w 884"/>
              <a:gd name="T25" fmla="*/ 987 h 1711"/>
              <a:gd name="T26" fmla="*/ 421 w 884"/>
              <a:gd name="T27" fmla="*/ 1491 h 1711"/>
              <a:gd name="T28" fmla="*/ 271 w 884"/>
              <a:gd name="T29" fmla="*/ 1681 h 1711"/>
              <a:gd name="T30" fmla="*/ 269 w 884"/>
              <a:gd name="T31" fmla="*/ 1681 h 1711"/>
              <a:gd name="T32" fmla="*/ 269 w 884"/>
              <a:gd name="T33" fmla="*/ 1711 h 1711"/>
              <a:gd name="T34" fmla="*/ 611 w 884"/>
              <a:gd name="T35" fmla="*/ 1711 h 1711"/>
              <a:gd name="T36" fmla="*/ 611 w 884"/>
              <a:gd name="T37" fmla="*/ 1681 h 1711"/>
              <a:gd name="T38" fmla="*/ 610 w 884"/>
              <a:gd name="T39" fmla="*/ 1681 h 1711"/>
              <a:gd name="T40" fmla="*/ 463 w 884"/>
              <a:gd name="T41" fmla="*/ 1508 h 1711"/>
              <a:gd name="T42" fmla="*/ 463 w 884"/>
              <a:gd name="T43" fmla="*/ 976 h 1711"/>
              <a:gd name="T44" fmla="*/ 463 w 884"/>
              <a:gd name="T45" fmla="*/ 976 h 1711"/>
              <a:gd name="T46" fmla="*/ 463 w 884"/>
              <a:gd name="T47" fmla="*/ 953 h 1711"/>
              <a:gd name="T48" fmla="*/ 463 w 884"/>
              <a:gd name="T49" fmla="*/ 953 h 1711"/>
              <a:gd name="T50" fmla="*/ 522 w 884"/>
              <a:gd name="T51" fmla="*/ 663 h 1711"/>
              <a:gd name="T52" fmla="*/ 722 w 884"/>
              <a:gd name="T53" fmla="*/ 392 h 1711"/>
              <a:gd name="T54" fmla="*/ 884 w 884"/>
              <a:gd name="T55" fmla="*/ 286 h 1711"/>
              <a:gd name="T56" fmla="*/ 846 w 884"/>
              <a:gd name="T57" fmla="*/ 289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84" h="1711">
                <a:moveTo>
                  <a:pt x="846" y="289"/>
                </a:moveTo>
                <a:cubicBezTo>
                  <a:pt x="846" y="289"/>
                  <a:pt x="846" y="289"/>
                  <a:pt x="846" y="289"/>
                </a:cubicBezTo>
                <a:cubicBezTo>
                  <a:pt x="772" y="289"/>
                  <a:pt x="703" y="260"/>
                  <a:pt x="651" y="208"/>
                </a:cubicBezTo>
                <a:cubicBezTo>
                  <a:pt x="442" y="0"/>
                  <a:pt x="442" y="0"/>
                  <a:pt x="442" y="0"/>
                </a:cubicBezTo>
                <a:cubicBezTo>
                  <a:pt x="233" y="208"/>
                  <a:pt x="233" y="208"/>
                  <a:pt x="233" y="208"/>
                </a:cubicBezTo>
                <a:cubicBezTo>
                  <a:pt x="181" y="260"/>
                  <a:pt x="112" y="289"/>
                  <a:pt x="38" y="289"/>
                </a:cubicBezTo>
                <a:cubicBezTo>
                  <a:pt x="25" y="289"/>
                  <a:pt x="12" y="288"/>
                  <a:pt x="0" y="286"/>
                </a:cubicBezTo>
                <a:cubicBezTo>
                  <a:pt x="59" y="314"/>
                  <a:pt x="113" y="350"/>
                  <a:pt x="162" y="392"/>
                </a:cubicBezTo>
                <a:cubicBezTo>
                  <a:pt x="248" y="465"/>
                  <a:pt x="317" y="558"/>
                  <a:pt x="362" y="663"/>
                </a:cubicBezTo>
                <a:cubicBezTo>
                  <a:pt x="400" y="752"/>
                  <a:pt x="421" y="850"/>
                  <a:pt x="421" y="953"/>
                </a:cubicBezTo>
                <a:cubicBezTo>
                  <a:pt x="421" y="953"/>
                  <a:pt x="421" y="953"/>
                  <a:pt x="421" y="953"/>
                </a:cubicBezTo>
                <a:cubicBezTo>
                  <a:pt x="421" y="987"/>
                  <a:pt x="421" y="987"/>
                  <a:pt x="421" y="987"/>
                </a:cubicBezTo>
                <a:cubicBezTo>
                  <a:pt x="421" y="987"/>
                  <a:pt x="421" y="987"/>
                  <a:pt x="421" y="987"/>
                </a:cubicBezTo>
                <a:cubicBezTo>
                  <a:pt x="421" y="1491"/>
                  <a:pt x="421" y="1491"/>
                  <a:pt x="421" y="1491"/>
                </a:cubicBezTo>
                <a:cubicBezTo>
                  <a:pt x="402" y="1601"/>
                  <a:pt x="342" y="1681"/>
                  <a:pt x="271" y="1681"/>
                </a:cubicBezTo>
                <a:cubicBezTo>
                  <a:pt x="270" y="1681"/>
                  <a:pt x="270" y="1681"/>
                  <a:pt x="269" y="1681"/>
                </a:cubicBezTo>
                <a:cubicBezTo>
                  <a:pt x="269" y="1711"/>
                  <a:pt x="269" y="1711"/>
                  <a:pt x="269" y="1711"/>
                </a:cubicBezTo>
                <a:cubicBezTo>
                  <a:pt x="611" y="1711"/>
                  <a:pt x="611" y="1711"/>
                  <a:pt x="611" y="1711"/>
                </a:cubicBezTo>
                <a:cubicBezTo>
                  <a:pt x="611" y="1681"/>
                  <a:pt x="611" y="1681"/>
                  <a:pt x="611" y="1681"/>
                </a:cubicBezTo>
                <a:cubicBezTo>
                  <a:pt x="611" y="1681"/>
                  <a:pt x="610" y="1681"/>
                  <a:pt x="610" y="1681"/>
                </a:cubicBezTo>
                <a:cubicBezTo>
                  <a:pt x="543" y="1681"/>
                  <a:pt x="485" y="1609"/>
                  <a:pt x="463" y="1508"/>
                </a:cubicBezTo>
                <a:cubicBezTo>
                  <a:pt x="463" y="976"/>
                  <a:pt x="463" y="976"/>
                  <a:pt x="463" y="976"/>
                </a:cubicBezTo>
                <a:cubicBezTo>
                  <a:pt x="463" y="976"/>
                  <a:pt x="463" y="976"/>
                  <a:pt x="463" y="976"/>
                </a:cubicBezTo>
                <a:cubicBezTo>
                  <a:pt x="463" y="953"/>
                  <a:pt x="463" y="953"/>
                  <a:pt x="463" y="953"/>
                </a:cubicBezTo>
                <a:cubicBezTo>
                  <a:pt x="463" y="953"/>
                  <a:pt x="463" y="953"/>
                  <a:pt x="463" y="953"/>
                </a:cubicBezTo>
                <a:cubicBezTo>
                  <a:pt x="463" y="850"/>
                  <a:pt x="484" y="752"/>
                  <a:pt x="522" y="663"/>
                </a:cubicBezTo>
                <a:cubicBezTo>
                  <a:pt x="567" y="558"/>
                  <a:pt x="636" y="465"/>
                  <a:pt x="722" y="392"/>
                </a:cubicBezTo>
                <a:cubicBezTo>
                  <a:pt x="771" y="350"/>
                  <a:pt x="825" y="314"/>
                  <a:pt x="884" y="286"/>
                </a:cubicBezTo>
                <a:cubicBezTo>
                  <a:pt x="872" y="288"/>
                  <a:pt x="859" y="289"/>
                  <a:pt x="846" y="289"/>
                </a:cubicBez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grpSp>
        <p:nvGrpSpPr>
          <p:cNvPr id="8" name="组合 7">
            <a:extLst>
              <a:ext uri="{FF2B5EF4-FFF2-40B4-BE49-F238E27FC236}">
                <a16:creationId xmlns:a16="http://schemas.microsoft.com/office/drawing/2014/main" id="{39AAD792-5F92-47E6-8961-8C1D48AE7FF4}"/>
              </a:ext>
            </a:extLst>
          </p:cNvPr>
          <p:cNvGrpSpPr/>
          <p:nvPr/>
        </p:nvGrpSpPr>
        <p:grpSpPr>
          <a:xfrm>
            <a:off x="5269222" y="2151433"/>
            <a:ext cx="982045" cy="1654623"/>
            <a:chOff x="5576348" y="2276872"/>
            <a:chExt cx="1039303" cy="1751095"/>
          </a:xfrm>
          <a:solidFill>
            <a:schemeClr val="accent4"/>
          </a:solidFill>
        </p:grpSpPr>
        <p:sp>
          <p:nvSpPr>
            <p:cNvPr id="9" name="Freeform 14">
              <a:extLst>
                <a:ext uri="{FF2B5EF4-FFF2-40B4-BE49-F238E27FC236}">
                  <a16:creationId xmlns:a16="http://schemas.microsoft.com/office/drawing/2014/main" id="{1F6698AF-A5AF-438A-B9B3-1BE97097B95C}"/>
                </a:ext>
              </a:extLst>
            </p:cNvPr>
            <p:cNvSpPr>
              <a:spLocks noEditPoints="1"/>
            </p:cNvSpPr>
            <p:nvPr/>
          </p:nvSpPr>
          <p:spPr bwMode="auto">
            <a:xfrm>
              <a:off x="5628750" y="2276872"/>
              <a:ext cx="931225" cy="1729261"/>
            </a:xfrm>
            <a:custGeom>
              <a:avLst/>
              <a:gdLst>
                <a:gd name="T0" fmla="*/ 569 w 569"/>
                <a:gd name="T1" fmla="*/ 528 h 1056"/>
                <a:gd name="T2" fmla="*/ 569 w 569"/>
                <a:gd name="T3" fmla="*/ 528 h 1056"/>
                <a:gd name="T4" fmla="*/ 499 w 569"/>
                <a:gd name="T5" fmla="*/ 763 h 1056"/>
                <a:gd name="T6" fmla="*/ 286 w 569"/>
                <a:gd name="T7" fmla="*/ 1056 h 1056"/>
                <a:gd name="T8" fmla="*/ 72 w 569"/>
                <a:gd name="T9" fmla="*/ 764 h 1056"/>
                <a:gd name="T10" fmla="*/ 0 w 569"/>
                <a:gd name="T11" fmla="*/ 528 h 1056"/>
                <a:gd name="T12" fmla="*/ 71 w 569"/>
                <a:gd name="T13" fmla="*/ 293 h 1056"/>
                <a:gd name="T14" fmla="*/ 284 w 569"/>
                <a:gd name="T15" fmla="*/ 0 h 1056"/>
                <a:gd name="T16" fmla="*/ 498 w 569"/>
                <a:gd name="T17" fmla="*/ 291 h 1056"/>
                <a:gd name="T18" fmla="*/ 569 w 569"/>
                <a:gd name="T19" fmla="*/ 528 h 1056"/>
                <a:gd name="T20" fmla="*/ 286 w 569"/>
                <a:gd name="T21" fmla="*/ 1050 h 1056"/>
                <a:gd name="T22" fmla="*/ 497 w 569"/>
                <a:gd name="T23" fmla="*/ 760 h 1056"/>
                <a:gd name="T24" fmla="*/ 566 w 569"/>
                <a:gd name="T25" fmla="*/ 528 h 1056"/>
                <a:gd name="T26" fmla="*/ 566 w 569"/>
                <a:gd name="T27" fmla="*/ 528 h 1056"/>
                <a:gd name="T28" fmla="*/ 496 w 569"/>
                <a:gd name="T29" fmla="*/ 294 h 1056"/>
                <a:gd name="T30" fmla="*/ 284 w 569"/>
                <a:gd name="T31" fmla="*/ 6 h 1056"/>
                <a:gd name="T32" fmla="*/ 73 w 569"/>
                <a:gd name="T33" fmla="*/ 296 h 1056"/>
                <a:gd name="T34" fmla="*/ 3 w 569"/>
                <a:gd name="T35" fmla="*/ 528 h 1056"/>
                <a:gd name="T36" fmla="*/ 74 w 569"/>
                <a:gd name="T37" fmla="*/ 761 h 1056"/>
                <a:gd name="T38" fmla="*/ 286 w 569"/>
                <a:gd name="T39" fmla="*/ 105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9" h="1056">
                  <a:moveTo>
                    <a:pt x="569" y="528"/>
                  </a:moveTo>
                  <a:cubicBezTo>
                    <a:pt x="569" y="528"/>
                    <a:pt x="569" y="528"/>
                    <a:pt x="569" y="528"/>
                  </a:cubicBezTo>
                  <a:cubicBezTo>
                    <a:pt x="569" y="617"/>
                    <a:pt x="544" y="700"/>
                    <a:pt x="499" y="763"/>
                  </a:cubicBezTo>
                  <a:cubicBezTo>
                    <a:pt x="286" y="1056"/>
                    <a:pt x="286" y="1056"/>
                    <a:pt x="286" y="1056"/>
                  </a:cubicBezTo>
                  <a:cubicBezTo>
                    <a:pt x="72" y="764"/>
                    <a:pt x="72" y="764"/>
                    <a:pt x="72" y="764"/>
                  </a:cubicBezTo>
                  <a:cubicBezTo>
                    <a:pt x="26" y="702"/>
                    <a:pt x="0" y="618"/>
                    <a:pt x="0" y="528"/>
                  </a:cubicBezTo>
                  <a:cubicBezTo>
                    <a:pt x="0" y="439"/>
                    <a:pt x="25" y="355"/>
                    <a:pt x="71" y="293"/>
                  </a:cubicBezTo>
                  <a:cubicBezTo>
                    <a:pt x="284" y="0"/>
                    <a:pt x="284" y="0"/>
                    <a:pt x="284" y="0"/>
                  </a:cubicBezTo>
                  <a:cubicBezTo>
                    <a:pt x="498" y="291"/>
                    <a:pt x="498" y="291"/>
                    <a:pt x="498" y="291"/>
                  </a:cubicBezTo>
                  <a:cubicBezTo>
                    <a:pt x="544" y="354"/>
                    <a:pt x="569" y="438"/>
                    <a:pt x="569" y="528"/>
                  </a:cubicBezTo>
                  <a:close/>
                  <a:moveTo>
                    <a:pt x="286" y="1050"/>
                  </a:moveTo>
                  <a:cubicBezTo>
                    <a:pt x="497" y="760"/>
                    <a:pt x="497" y="760"/>
                    <a:pt x="497" y="760"/>
                  </a:cubicBezTo>
                  <a:cubicBezTo>
                    <a:pt x="541" y="698"/>
                    <a:pt x="566" y="615"/>
                    <a:pt x="566" y="528"/>
                  </a:cubicBezTo>
                  <a:cubicBezTo>
                    <a:pt x="566" y="528"/>
                    <a:pt x="566" y="528"/>
                    <a:pt x="566" y="528"/>
                  </a:cubicBezTo>
                  <a:cubicBezTo>
                    <a:pt x="566" y="439"/>
                    <a:pt x="541" y="356"/>
                    <a:pt x="496" y="294"/>
                  </a:cubicBezTo>
                  <a:cubicBezTo>
                    <a:pt x="284" y="6"/>
                    <a:pt x="284" y="6"/>
                    <a:pt x="284" y="6"/>
                  </a:cubicBezTo>
                  <a:cubicBezTo>
                    <a:pt x="73" y="296"/>
                    <a:pt x="73" y="296"/>
                    <a:pt x="73" y="296"/>
                  </a:cubicBezTo>
                  <a:cubicBezTo>
                    <a:pt x="28" y="358"/>
                    <a:pt x="3" y="440"/>
                    <a:pt x="3" y="528"/>
                  </a:cubicBezTo>
                  <a:cubicBezTo>
                    <a:pt x="3" y="616"/>
                    <a:pt x="28" y="699"/>
                    <a:pt x="74" y="761"/>
                  </a:cubicBezTo>
                  <a:lnTo>
                    <a:pt x="286" y="1050"/>
                  </a:ln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Freeform 15">
              <a:extLst>
                <a:ext uri="{FF2B5EF4-FFF2-40B4-BE49-F238E27FC236}">
                  <a16:creationId xmlns:a16="http://schemas.microsoft.com/office/drawing/2014/main" id="{56DB85E8-E030-4C10-BD88-228156654C63}"/>
                </a:ext>
              </a:extLst>
            </p:cNvPr>
            <p:cNvSpPr>
              <a:spLocks noEditPoints="1"/>
            </p:cNvSpPr>
            <p:nvPr/>
          </p:nvSpPr>
          <p:spPr bwMode="auto">
            <a:xfrm>
              <a:off x="5625475" y="2401326"/>
              <a:ext cx="943233" cy="1604807"/>
            </a:xfrm>
            <a:custGeom>
              <a:avLst/>
              <a:gdLst>
                <a:gd name="T0" fmla="*/ 575 w 576"/>
                <a:gd name="T1" fmla="*/ 490 h 980"/>
                <a:gd name="T2" fmla="*/ 575 w 576"/>
                <a:gd name="T3" fmla="*/ 490 h 980"/>
                <a:gd name="T4" fmla="*/ 504 w 576"/>
                <a:gd name="T5" fmla="*/ 708 h 980"/>
                <a:gd name="T6" fmla="*/ 288 w 576"/>
                <a:gd name="T7" fmla="*/ 980 h 980"/>
                <a:gd name="T8" fmla="*/ 72 w 576"/>
                <a:gd name="T9" fmla="*/ 710 h 980"/>
                <a:gd name="T10" fmla="*/ 0 w 576"/>
                <a:gd name="T11" fmla="*/ 490 h 980"/>
                <a:gd name="T12" fmla="*/ 72 w 576"/>
                <a:gd name="T13" fmla="*/ 272 h 980"/>
                <a:gd name="T14" fmla="*/ 287 w 576"/>
                <a:gd name="T15" fmla="*/ 0 h 980"/>
                <a:gd name="T16" fmla="*/ 503 w 576"/>
                <a:gd name="T17" fmla="*/ 270 h 980"/>
                <a:gd name="T18" fmla="*/ 575 w 576"/>
                <a:gd name="T19" fmla="*/ 490 h 980"/>
                <a:gd name="T20" fmla="*/ 288 w 576"/>
                <a:gd name="T21" fmla="*/ 963 h 980"/>
                <a:gd name="T22" fmla="*/ 497 w 576"/>
                <a:gd name="T23" fmla="*/ 700 h 980"/>
                <a:gd name="T24" fmla="*/ 566 w 576"/>
                <a:gd name="T25" fmla="*/ 490 h 980"/>
                <a:gd name="T26" fmla="*/ 566 w 576"/>
                <a:gd name="T27" fmla="*/ 490 h 980"/>
                <a:gd name="T28" fmla="*/ 497 w 576"/>
                <a:gd name="T29" fmla="*/ 279 h 980"/>
                <a:gd name="T30" fmla="*/ 287 w 576"/>
                <a:gd name="T31" fmla="*/ 17 h 980"/>
                <a:gd name="T32" fmla="*/ 78 w 576"/>
                <a:gd name="T33" fmla="*/ 280 h 980"/>
                <a:gd name="T34" fmla="*/ 9 w 576"/>
                <a:gd name="T35" fmla="*/ 490 h 980"/>
                <a:gd name="T36" fmla="*/ 79 w 576"/>
                <a:gd name="T37" fmla="*/ 701 h 980"/>
                <a:gd name="T38" fmla="*/ 288 w 576"/>
                <a:gd name="T39" fmla="*/ 963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6" h="980">
                  <a:moveTo>
                    <a:pt x="575" y="490"/>
                  </a:moveTo>
                  <a:cubicBezTo>
                    <a:pt x="575" y="490"/>
                    <a:pt x="575" y="490"/>
                    <a:pt x="575" y="490"/>
                  </a:cubicBezTo>
                  <a:cubicBezTo>
                    <a:pt x="575" y="573"/>
                    <a:pt x="550" y="650"/>
                    <a:pt x="504" y="708"/>
                  </a:cubicBezTo>
                  <a:cubicBezTo>
                    <a:pt x="288" y="980"/>
                    <a:pt x="288" y="980"/>
                    <a:pt x="288" y="980"/>
                  </a:cubicBezTo>
                  <a:cubicBezTo>
                    <a:pt x="72" y="710"/>
                    <a:pt x="72" y="710"/>
                    <a:pt x="72" y="710"/>
                  </a:cubicBezTo>
                  <a:cubicBezTo>
                    <a:pt x="25" y="652"/>
                    <a:pt x="0" y="574"/>
                    <a:pt x="0" y="490"/>
                  </a:cubicBezTo>
                  <a:cubicBezTo>
                    <a:pt x="0" y="408"/>
                    <a:pt x="25" y="330"/>
                    <a:pt x="72" y="272"/>
                  </a:cubicBezTo>
                  <a:cubicBezTo>
                    <a:pt x="287" y="0"/>
                    <a:pt x="287" y="0"/>
                    <a:pt x="287" y="0"/>
                  </a:cubicBezTo>
                  <a:cubicBezTo>
                    <a:pt x="503" y="270"/>
                    <a:pt x="503" y="270"/>
                    <a:pt x="503" y="270"/>
                  </a:cubicBezTo>
                  <a:cubicBezTo>
                    <a:pt x="550" y="329"/>
                    <a:pt x="576" y="407"/>
                    <a:pt x="575" y="490"/>
                  </a:cubicBezTo>
                  <a:close/>
                  <a:moveTo>
                    <a:pt x="288" y="963"/>
                  </a:moveTo>
                  <a:cubicBezTo>
                    <a:pt x="497" y="700"/>
                    <a:pt x="497" y="700"/>
                    <a:pt x="497" y="700"/>
                  </a:cubicBezTo>
                  <a:cubicBezTo>
                    <a:pt x="541" y="644"/>
                    <a:pt x="566" y="569"/>
                    <a:pt x="566" y="490"/>
                  </a:cubicBezTo>
                  <a:cubicBezTo>
                    <a:pt x="566" y="490"/>
                    <a:pt x="566" y="490"/>
                    <a:pt x="566" y="490"/>
                  </a:cubicBezTo>
                  <a:cubicBezTo>
                    <a:pt x="566" y="410"/>
                    <a:pt x="541" y="335"/>
                    <a:pt x="497" y="279"/>
                  </a:cubicBezTo>
                  <a:cubicBezTo>
                    <a:pt x="287" y="17"/>
                    <a:pt x="287" y="17"/>
                    <a:pt x="287" y="17"/>
                  </a:cubicBezTo>
                  <a:cubicBezTo>
                    <a:pt x="78" y="280"/>
                    <a:pt x="78" y="280"/>
                    <a:pt x="78" y="280"/>
                  </a:cubicBezTo>
                  <a:cubicBezTo>
                    <a:pt x="34" y="336"/>
                    <a:pt x="10" y="411"/>
                    <a:pt x="9" y="490"/>
                  </a:cubicBezTo>
                  <a:cubicBezTo>
                    <a:pt x="9" y="570"/>
                    <a:pt x="34" y="645"/>
                    <a:pt x="79" y="701"/>
                  </a:cubicBezTo>
                  <a:lnTo>
                    <a:pt x="288" y="963"/>
                  </a:ln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Freeform 16">
              <a:extLst>
                <a:ext uri="{FF2B5EF4-FFF2-40B4-BE49-F238E27FC236}">
                  <a16:creationId xmlns:a16="http://schemas.microsoft.com/office/drawing/2014/main" id="{B1BC4882-65CA-4196-A9EF-EB3DBE851F13}"/>
                </a:ext>
              </a:extLst>
            </p:cNvPr>
            <p:cNvSpPr>
              <a:spLocks noEditPoints="1"/>
            </p:cNvSpPr>
            <p:nvPr/>
          </p:nvSpPr>
          <p:spPr bwMode="auto">
            <a:xfrm>
              <a:off x="5618925" y="2514864"/>
              <a:ext cx="954150" cy="1491269"/>
            </a:xfrm>
            <a:custGeom>
              <a:avLst/>
              <a:gdLst>
                <a:gd name="T0" fmla="*/ 582 w 583"/>
                <a:gd name="T1" fmla="*/ 455 h 911"/>
                <a:gd name="T2" fmla="*/ 582 w 583"/>
                <a:gd name="T3" fmla="*/ 455 h 911"/>
                <a:gd name="T4" fmla="*/ 510 w 583"/>
                <a:gd name="T5" fmla="*/ 659 h 911"/>
                <a:gd name="T6" fmla="*/ 292 w 583"/>
                <a:gd name="T7" fmla="*/ 911 h 911"/>
                <a:gd name="T8" fmla="*/ 73 w 583"/>
                <a:gd name="T9" fmla="*/ 660 h 911"/>
                <a:gd name="T10" fmla="*/ 0 w 583"/>
                <a:gd name="T11" fmla="*/ 455 h 911"/>
                <a:gd name="T12" fmla="*/ 73 w 583"/>
                <a:gd name="T13" fmla="*/ 252 h 911"/>
                <a:gd name="T14" fmla="*/ 291 w 583"/>
                <a:gd name="T15" fmla="*/ 0 h 911"/>
                <a:gd name="T16" fmla="*/ 509 w 583"/>
                <a:gd name="T17" fmla="*/ 251 h 911"/>
                <a:gd name="T18" fmla="*/ 582 w 583"/>
                <a:gd name="T19" fmla="*/ 455 h 911"/>
                <a:gd name="T20" fmla="*/ 292 w 583"/>
                <a:gd name="T21" fmla="*/ 885 h 911"/>
                <a:gd name="T22" fmla="*/ 498 w 583"/>
                <a:gd name="T23" fmla="*/ 645 h 911"/>
                <a:gd name="T24" fmla="*/ 566 w 583"/>
                <a:gd name="T25" fmla="*/ 455 h 911"/>
                <a:gd name="T26" fmla="*/ 566 w 583"/>
                <a:gd name="T27" fmla="*/ 455 h 911"/>
                <a:gd name="T28" fmla="*/ 498 w 583"/>
                <a:gd name="T29" fmla="*/ 264 h 911"/>
                <a:gd name="T30" fmla="*/ 291 w 583"/>
                <a:gd name="T31" fmla="*/ 26 h 911"/>
                <a:gd name="T32" fmla="*/ 84 w 583"/>
                <a:gd name="T33" fmla="*/ 265 h 911"/>
                <a:gd name="T34" fmla="*/ 16 w 583"/>
                <a:gd name="T35" fmla="*/ 455 h 911"/>
                <a:gd name="T36" fmla="*/ 85 w 583"/>
                <a:gd name="T37" fmla="*/ 647 h 911"/>
                <a:gd name="T38" fmla="*/ 292 w 583"/>
                <a:gd name="T39" fmla="*/ 885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3" h="911">
                  <a:moveTo>
                    <a:pt x="582" y="455"/>
                  </a:moveTo>
                  <a:cubicBezTo>
                    <a:pt x="582" y="455"/>
                    <a:pt x="582" y="455"/>
                    <a:pt x="582" y="455"/>
                  </a:cubicBezTo>
                  <a:cubicBezTo>
                    <a:pt x="582" y="532"/>
                    <a:pt x="557" y="604"/>
                    <a:pt x="510" y="659"/>
                  </a:cubicBezTo>
                  <a:cubicBezTo>
                    <a:pt x="292" y="911"/>
                    <a:pt x="292" y="911"/>
                    <a:pt x="292" y="911"/>
                  </a:cubicBezTo>
                  <a:cubicBezTo>
                    <a:pt x="73" y="660"/>
                    <a:pt x="73" y="660"/>
                    <a:pt x="73" y="660"/>
                  </a:cubicBezTo>
                  <a:cubicBezTo>
                    <a:pt x="26" y="606"/>
                    <a:pt x="0" y="533"/>
                    <a:pt x="0" y="455"/>
                  </a:cubicBezTo>
                  <a:cubicBezTo>
                    <a:pt x="0" y="379"/>
                    <a:pt x="26" y="306"/>
                    <a:pt x="73" y="252"/>
                  </a:cubicBezTo>
                  <a:cubicBezTo>
                    <a:pt x="291" y="0"/>
                    <a:pt x="291" y="0"/>
                    <a:pt x="291" y="0"/>
                  </a:cubicBezTo>
                  <a:cubicBezTo>
                    <a:pt x="509" y="251"/>
                    <a:pt x="509" y="251"/>
                    <a:pt x="509" y="251"/>
                  </a:cubicBezTo>
                  <a:cubicBezTo>
                    <a:pt x="557" y="305"/>
                    <a:pt x="583" y="378"/>
                    <a:pt x="582" y="455"/>
                  </a:cubicBezTo>
                  <a:close/>
                  <a:moveTo>
                    <a:pt x="292" y="885"/>
                  </a:moveTo>
                  <a:cubicBezTo>
                    <a:pt x="498" y="645"/>
                    <a:pt x="498" y="645"/>
                    <a:pt x="498" y="645"/>
                  </a:cubicBezTo>
                  <a:cubicBezTo>
                    <a:pt x="542" y="595"/>
                    <a:pt x="566" y="527"/>
                    <a:pt x="566" y="455"/>
                  </a:cubicBezTo>
                  <a:cubicBezTo>
                    <a:pt x="566" y="455"/>
                    <a:pt x="566" y="455"/>
                    <a:pt x="566" y="455"/>
                  </a:cubicBezTo>
                  <a:cubicBezTo>
                    <a:pt x="566" y="383"/>
                    <a:pt x="542" y="315"/>
                    <a:pt x="498" y="264"/>
                  </a:cubicBezTo>
                  <a:cubicBezTo>
                    <a:pt x="291" y="26"/>
                    <a:pt x="291" y="26"/>
                    <a:pt x="291" y="26"/>
                  </a:cubicBezTo>
                  <a:cubicBezTo>
                    <a:pt x="84" y="265"/>
                    <a:pt x="84" y="265"/>
                    <a:pt x="84" y="265"/>
                  </a:cubicBezTo>
                  <a:cubicBezTo>
                    <a:pt x="41" y="316"/>
                    <a:pt x="16" y="383"/>
                    <a:pt x="16" y="455"/>
                  </a:cubicBezTo>
                  <a:cubicBezTo>
                    <a:pt x="16" y="528"/>
                    <a:pt x="41" y="596"/>
                    <a:pt x="85" y="647"/>
                  </a:cubicBezTo>
                  <a:lnTo>
                    <a:pt x="292" y="885"/>
                  </a:ln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2" name="Freeform 17">
              <a:extLst>
                <a:ext uri="{FF2B5EF4-FFF2-40B4-BE49-F238E27FC236}">
                  <a16:creationId xmlns:a16="http://schemas.microsoft.com/office/drawing/2014/main" id="{300F07EC-1E87-49A4-BBFD-4DA1B832A48B}"/>
                </a:ext>
              </a:extLst>
            </p:cNvPr>
            <p:cNvSpPr>
              <a:spLocks noEditPoints="1"/>
            </p:cNvSpPr>
            <p:nvPr/>
          </p:nvSpPr>
          <p:spPr bwMode="auto">
            <a:xfrm>
              <a:off x="5613466" y="2620760"/>
              <a:ext cx="965067" cy="1385374"/>
            </a:xfrm>
            <a:custGeom>
              <a:avLst/>
              <a:gdLst>
                <a:gd name="T0" fmla="*/ 589 w 589"/>
                <a:gd name="T1" fmla="*/ 423 h 846"/>
                <a:gd name="T2" fmla="*/ 589 w 589"/>
                <a:gd name="T3" fmla="*/ 423 h 846"/>
                <a:gd name="T4" fmla="*/ 515 w 589"/>
                <a:gd name="T5" fmla="*/ 612 h 846"/>
                <a:gd name="T6" fmla="*/ 295 w 589"/>
                <a:gd name="T7" fmla="*/ 846 h 846"/>
                <a:gd name="T8" fmla="*/ 74 w 589"/>
                <a:gd name="T9" fmla="*/ 613 h 846"/>
                <a:gd name="T10" fmla="*/ 0 w 589"/>
                <a:gd name="T11" fmla="*/ 423 h 846"/>
                <a:gd name="T12" fmla="*/ 74 w 589"/>
                <a:gd name="T13" fmla="*/ 234 h 846"/>
                <a:gd name="T14" fmla="*/ 294 w 589"/>
                <a:gd name="T15" fmla="*/ 0 h 846"/>
                <a:gd name="T16" fmla="*/ 515 w 589"/>
                <a:gd name="T17" fmla="*/ 233 h 846"/>
                <a:gd name="T18" fmla="*/ 589 w 589"/>
                <a:gd name="T19" fmla="*/ 423 h 846"/>
                <a:gd name="T20" fmla="*/ 295 w 589"/>
                <a:gd name="T21" fmla="*/ 812 h 846"/>
                <a:gd name="T22" fmla="*/ 499 w 589"/>
                <a:gd name="T23" fmla="*/ 595 h 846"/>
                <a:gd name="T24" fmla="*/ 566 w 589"/>
                <a:gd name="T25" fmla="*/ 423 h 846"/>
                <a:gd name="T26" fmla="*/ 566 w 589"/>
                <a:gd name="T27" fmla="*/ 423 h 846"/>
                <a:gd name="T28" fmla="*/ 499 w 589"/>
                <a:gd name="T29" fmla="*/ 250 h 846"/>
                <a:gd name="T30" fmla="*/ 294 w 589"/>
                <a:gd name="T31" fmla="*/ 34 h 846"/>
                <a:gd name="T32" fmla="*/ 90 w 589"/>
                <a:gd name="T33" fmla="*/ 251 h 846"/>
                <a:gd name="T34" fmla="*/ 23 w 589"/>
                <a:gd name="T35" fmla="*/ 423 h 846"/>
                <a:gd name="T36" fmla="*/ 90 w 589"/>
                <a:gd name="T37" fmla="*/ 596 h 846"/>
                <a:gd name="T38" fmla="*/ 295 w 589"/>
                <a:gd name="T39" fmla="*/ 812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9" h="846">
                  <a:moveTo>
                    <a:pt x="589" y="423"/>
                  </a:moveTo>
                  <a:cubicBezTo>
                    <a:pt x="589" y="423"/>
                    <a:pt x="589" y="423"/>
                    <a:pt x="589" y="423"/>
                  </a:cubicBezTo>
                  <a:cubicBezTo>
                    <a:pt x="589" y="494"/>
                    <a:pt x="562" y="562"/>
                    <a:pt x="515" y="612"/>
                  </a:cubicBezTo>
                  <a:cubicBezTo>
                    <a:pt x="295" y="846"/>
                    <a:pt x="295" y="846"/>
                    <a:pt x="295" y="846"/>
                  </a:cubicBezTo>
                  <a:cubicBezTo>
                    <a:pt x="74" y="613"/>
                    <a:pt x="74" y="613"/>
                    <a:pt x="74" y="613"/>
                  </a:cubicBezTo>
                  <a:cubicBezTo>
                    <a:pt x="26" y="563"/>
                    <a:pt x="0" y="495"/>
                    <a:pt x="0" y="423"/>
                  </a:cubicBezTo>
                  <a:cubicBezTo>
                    <a:pt x="0" y="352"/>
                    <a:pt x="26" y="284"/>
                    <a:pt x="74" y="234"/>
                  </a:cubicBezTo>
                  <a:cubicBezTo>
                    <a:pt x="294" y="0"/>
                    <a:pt x="294" y="0"/>
                    <a:pt x="294" y="0"/>
                  </a:cubicBezTo>
                  <a:cubicBezTo>
                    <a:pt x="515" y="233"/>
                    <a:pt x="515" y="233"/>
                    <a:pt x="515" y="233"/>
                  </a:cubicBezTo>
                  <a:cubicBezTo>
                    <a:pt x="562" y="283"/>
                    <a:pt x="589" y="351"/>
                    <a:pt x="589" y="423"/>
                  </a:cubicBezTo>
                  <a:close/>
                  <a:moveTo>
                    <a:pt x="295" y="812"/>
                  </a:moveTo>
                  <a:cubicBezTo>
                    <a:pt x="499" y="595"/>
                    <a:pt x="499" y="595"/>
                    <a:pt x="499" y="595"/>
                  </a:cubicBezTo>
                  <a:cubicBezTo>
                    <a:pt x="542" y="549"/>
                    <a:pt x="566" y="488"/>
                    <a:pt x="566" y="423"/>
                  </a:cubicBezTo>
                  <a:cubicBezTo>
                    <a:pt x="566" y="423"/>
                    <a:pt x="566" y="423"/>
                    <a:pt x="566" y="423"/>
                  </a:cubicBezTo>
                  <a:cubicBezTo>
                    <a:pt x="566" y="357"/>
                    <a:pt x="542" y="296"/>
                    <a:pt x="499" y="250"/>
                  </a:cubicBezTo>
                  <a:cubicBezTo>
                    <a:pt x="294" y="34"/>
                    <a:pt x="294" y="34"/>
                    <a:pt x="294" y="34"/>
                  </a:cubicBezTo>
                  <a:cubicBezTo>
                    <a:pt x="90" y="251"/>
                    <a:pt x="90" y="251"/>
                    <a:pt x="90" y="251"/>
                  </a:cubicBezTo>
                  <a:cubicBezTo>
                    <a:pt x="46" y="297"/>
                    <a:pt x="23" y="358"/>
                    <a:pt x="23" y="423"/>
                  </a:cubicBezTo>
                  <a:cubicBezTo>
                    <a:pt x="22" y="489"/>
                    <a:pt x="46" y="550"/>
                    <a:pt x="90" y="596"/>
                  </a:cubicBezTo>
                  <a:lnTo>
                    <a:pt x="295" y="812"/>
                  </a:ln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Freeform 18">
              <a:extLst>
                <a:ext uri="{FF2B5EF4-FFF2-40B4-BE49-F238E27FC236}">
                  <a16:creationId xmlns:a16="http://schemas.microsoft.com/office/drawing/2014/main" id="{1ECEAD52-0AA2-4CAE-B527-70314E74EE37}"/>
                </a:ext>
              </a:extLst>
            </p:cNvPr>
            <p:cNvSpPr>
              <a:spLocks/>
            </p:cNvSpPr>
            <p:nvPr/>
          </p:nvSpPr>
          <p:spPr bwMode="auto">
            <a:xfrm>
              <a:off x="5576348" y="2728838"/>
              <a:ext cx="1039303" cy="1299129"/>
            </a:xfrm>
            <a:custGeom>
              <a:avLst/>
              <a:gdLst>
                <a:gd name="T0" fmla="*/ 98 w 635"/>
                <a:gd name="T1" fmla="*/ 574 h 793"/>
                <a:gd name="T2" fmla="*/ 98 w 635"/>
                <a:gd name="T3" fmla="*/ 219 h 793"/>
                <a:gd name="T4" fmla="*/ 317 w 635"/>
                <a:gd name="T5" fmla="*/ 0 h 793"/>
                <a:gd name="T6" fmla="*/ 537 w 635"/>
                <a:gd name="T7" fmla="*/ 219 h 793"/>
                <a:gd name="T8" fmla="*/ 537 w 635"/>
                <a:gd name="T9" fmla="*/ 574 h 793"/>
                <a:gd name="T10" fmla="*/ 317 w 635"/>
                <a:gd name="T11" fmla="*/ 793 h 793"/>
                <a:gd name="T12" fmla="*/ 98 w 635"/>
                <a:gd name="T13" fmla="*/ 574 h 793"/>
              </a:gdLst>
              <a:ahLst/>
              <a:cxnLst>
                <a:cxn ang="0">
                  <a:pos x="T0" y="T1"/>
                </a:cxn>
                <a:cxn ang="0">
                  <a:pos x="T2" y="T3"/>
                </a:cxn>
                <a:cxn ang="0">
                  <a:pos x="T4" y="T5"/>
                </a:cxn>
                <a:cxn ang="0">
                  <a:pos x="T6" y="T7"/>
                </a:cxn>
                <a:cxn ang="0">
                  <a:pos x="T8" y="T9"/>
                </a:cxn>
                <a:cxn ang="0">
                  <a:pos x="T10" y="T11"/>
                </a:cxn>
                <a:cxn ang="0">
                  <a:pos x="T12" y="T13"/>
                </a:cxn>
              </a:cxnLst>
              <a:rect l="0" t="0" r="r" b="b"/>
              <a:pathLst>
                <a:path w="635" h="793">
                  <a:moveTo>
                    <a:pt x="98" y="574"/>
                  </a:moveTo>
                  <a:cubicBezTo>
                    <a:pt x="0" y="476"/>
                    <a:pt x="0" y="317"/>
                    <a:pt x="98" y="219"/>
                  </a:cubicBezTo>
                  <a:cubicBezTo>
                    <a:pt x="317" y="0"/>
                    <a:pt x="317" y="0"/>
                    <a:pt x="317" y="0"/>
                  </a:cubicBezTo>
                  <a:cubicBezTo>
                    <a:pt x="537" y="219"/>
                    <a:pt x="537" y="219"/>
                    <a:pt x="537" y="219"/>
                  </a:cubicBezTo>
                  <a:cubicBezTo>
                    <a:pt x="635" y="317"/>
                    <a:pt x="635" y="476"/>
                    <a:pt x="537" y="574"/>
                  </a:cubicBezTo>
                  <a:cubicBezTo>
                    <a:pt x="317" y="793"/>
                    <a:pt x="317" y="793"/>
                    <a:pt x="317" y="793"/>
                  </a:cubicBezTo>
                  <a:lnTo>
                    <a:pt x="98" y="5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Freeform 19">
              <a:extLst>
                <a:ext uri="{FF2B5EF4-FFF2-40B4-BE49-F238E27FC236}">
                  <a16:creationId xmlns:a16="http://schemas.microsoft.com/office/drawing/2014/main" id="{45648A44-6E64-4DD5-9386-0F1C16D369DF}"/>
                </a:ext>
              </a:extLst>
            </p:cNvPr>
            <p:cNvSpPr>
              <a:spLocks/>
            </p:cNvSpPr>
            <p:nvPr/>
          </p:nvSpPr>
          <p:spPr bwMode="auto">
            <a:xfrm>
              <a:off x="5593815" y="2750672"/>
              <a:ext cx="1004369" cy="1255461"/>
            </a:xfrm>
            <a:custGeom>
              <a:avLst/>
              <a:gdLst>
                <a:gd name="T0" fmla="*/ 477 w 613"/>
                <a:gd name="T1" fmla="*/ 171 h 767"/>
                <a:gd name="T2" fmla="*/ 519 w 613"/>
                <a:gd name="T3" fmla="*/ 212 h 767"/>
                <a:gd name="T4" fmla="*/ 519 w 613"/>
                <a:gd name="T5" fmla="*/ 555 h 767"/>
                <a:gd name="T6" fmla="*/ 477 w 613"/>
                <a:gd name="T7" fmla="*/ 596 h 767"/>
                <a:gd name="T8" fmla="*/ 306 w 613"/>
                <a:gd name="T9" fmla="*/ 767 h 767"/>
                <a:gd name="T10" fmla="*/ 135 w 613"/>
                <a:gd name="T11" fmla="*/ 596 h 767"/>
                <a:gd name="T12" fmla="*/ 94 w 613"/>
                <a:gd name="T13" fmla="*/ 555 h 767"/>
                <a:gd name="T14" fmla="*/ 94 w 613"/>
                <a:gd name="T15" fmla="*/ 212 h 767"/>
                <a:gd name="T16" fmla="*/ 135 w 613"/>
                <a:gd name="T17" fmla="*/ 171 h 767"/>
                <a:gd name="T18" fmla="*/ 306 w 613"/>
                <a:gd name="T19" fmla="*/ 0 h 767"/>
                <a:gd name="T20" fmla="*/ 477 w 613"/>
                <a:gd name="T21" fmla="*/ 17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767">
                  <a:moveTo>
                    <a:pt x="477" y="171"/>
                  </a:moveTo>
                  <a:cubicBezTo>
                    <a:pt x="519" y="212"/>
                    <a:pt x="519" y="212"/>
                    <a:pt x="519" y="212"/>
                  </a:cubicBezTo>
                  <a:cubicBezTo>
                    <a:pt x="613" y="307"/>
                    <a:pt x="613" y="461"/>
                    <a:pt x="519" y="555"/>
                  </a:cubicBezTo>
                  <a:cubicBezTo>
                    <a:pt x="477" y="596"/>
                    <a:pt x="477" y="596"/>
                    <a:pt x="477" y="596"/>
                  </a:cubicBezTo>
                  <a:cubicBezTo>
                    <a:pt x="306" y="767"/>
                    <a:pt x="306" y="767"/>
                    <a:pt x="306" y="767"/>
                  </a:cubicBezTo>
                  <a:cubicBezTo>
                    <a:pt x="135" y="596"/>
                    <a:pt x="135" y="596"/>
                    <a:pt x="135" y="596"/>
                  </a:cubicBezTo>
                  <a:cubicBezTo>
                    <a:pt x="94" y="555"/>
                    <a:pt x="94" y="555"/>
                    <a:pt x="94" y="555"/>
                  </a:cubicBezTo>
                  <a:cubicBezTo>
                    <a:pt x="0" y="461"/>
                    <a:pt x="0" y="307"/>
                    <a:pt x="94" y="212"/>
                  </a:cubicBezTo>
                  <a:cubicBezTo>
                    <a:pt x="135" y="171"/>
                    <a:pt x="135" y="171"/>
                    <a:pt x="135" y="171"/>
                  </a:cubicBezTo>
                  <a:cubicBezTo>
                    <a:pt x="306" y="0"/>
                    <a:pt x="306" y="0"/>
                    <a:pt x="306" y="0"/>
                  </a:cubicBezTo>
                  <a:lnTo>
                    <a:pt x="477" y="171"/>
                  </a:ln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Freeform 910">
              <a:extLst>
                <a:ext uri="{FF2B5EF4-FFF2-40B4-BE49-F238E27FC236}">
                  <a16:creationId xmlns:a16="http://schemas.microsoft.com/office/drawing/2014/main" id="{76454AB7-DE1A-4B3B-987B-736D755DDEF3}"/>
                </a:ext>
              </a:extLst>
            </p:cNvPr>
            <p:cNvSpPr>
              <a:spLocks/>
            </p:cNvSpPr>
            <p:nvPr/>
          </p:nvSpPr>
          <p:spPr bwMode="auto">
            <a:xfrm>
              <a:off x="5843519" y="3092119"/>
              <a:ext cx="567438" cy="572566"/>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6" name="组合 15">
            <a:extLst>
              <a:ext uri="{FF2B5EF4-FFF2-40B4-BE49-F238E27FC236}">
                <a16:creationId xmlns:a16="http://schemas.microsoft.com/office/drawing/2014/main" id="{8CB81DCC-7870-4B49-A0B7-A68FAB9A7992}"/>
              </a:ext>
            </a:extLst>
          </p:cNvPr>
          <p:cNvGrpSpPr/>
          <p:nvPr/>
        </p:nvGrpSpPr>
        <p:grpSpPr>
          <a:xfrm>
            <a:off x="4093243" y="3342886"/>
            <a:ext cx="1655654" cy="950068"/>
            <a:chOff x="4331804" y="3537792"/>
            <a:chExt cx="1752187" cy="1005461"/>
          </a:xfrm>
          <a:solidFill>
            <a:schemeClr val="accent1"/>
          </a:solidFill>
        </p:grpSpPr>
        <p:sp>
          <p:nvSpPr>
            <p:cNvPr id="17" name="Freeform 8">
              <a:extLst>
                <a:ext uri="{FF2B5EF4-FFF2-40B4-BE49-F238E27FC236}">
                  <a16:creationId xmlns:a16="http://schemas.microsoft.com/office/drawing/2014/main" id="{E6DF9ECC-B0B7-45C4-9264-9029C665D1AA}"/>
                </a:ext>
              </a:extLst>
            </p:cNvPr>
            <p:cNvSpPr>
              <a:spLocks noEditPoints="1"/>
            </p:cNvSpPr>
            <p:nvPr/>
          </p:nvSpPr>
          <p:spPr bwMode="auto">
            <a:xfrm>
              <a:off x="4331804" y="3573818"/>
              <a:ext cx="1730353" cy="932316"/>
            </a:xfrm>
            <a:custGeom>
              <a:avLst/>
              <a:gdLst>
                <a:gd name="T0" fmla="*/ 292 w 1057"/>
                <a:gd name="T1" fmla="*/ 498 h 569"/>
                <a:gd name="T2" fmla="*/ 0 w 1057"/>
                <a:gd name="T3" fmla="*/ 283 h 569"/>
                <a:gd name="T4" fmla="*/ 293 w 1057"/>
                <a:gd name="T5" fmla="*/ 70 h 569"/>
                <a:gd name="T6" fmla="*/ 528 w 1057"/>
                <a:gd name="T7" fmla="*/ 0 h 569"/>
                <a:gd name="T8" fmla="*/ 765 w 1057"/>
                <a:gd name="T9" fmla="*/ 71 h 569"/>
                <a:gd name="T10" fmla="*/ 1057 w 1057"/>
                <a:gd name="T11" fmla="*/ 286 h 569"/>
                <a:gd name="T12" fmla="*/ 763 w 1057"/>
                <a:gd name="T13" fmla="*/ 499 h 569"/>
                <a:gd name="T14" fmla="*/ 528 w 1057"/>
                <a:gd name="T15" fmla="*/ 569 h 569"/>
                <a:gd name="T16" fmla="*/ 528 w 1057"/>
                <a:gd name="T17" fmla="*/ 569 h 569"/>
                <a:gd name="T18" fmla="*/ 292 w 1057"/>
                <a:gd name="T19" fmla="*/ 498 h 569"/>
                <a:gd name="T20" fmla="*/ 762 w 1057"/>
                <a:gd name="T21" fmla="*/ 74 h 569"/>
                <a:gd name="T22" fmla="*/ 528 w 1057"/>
                <a:gd name="T23" fmla="*/ 3 h 569"/>
                <a:gd name="T24" fmla="*/ 296 w 1057"/>
                <a:gd name="T25" fmla="*/ 73 h 569"/>
                <a:gd name="T26" fmla="*/ 6 w 1057"/>
                <a:gd name="T27" fmla="*/ 283 h 569"/>
                <a:gd name="T28" fmla="*/ 295 w 1057"/>
                <a:gd name="T29" fmla="*/ 495 h 569"/>
                <a:gd name="T30" fmla="*/ 528 w 1057"/>
                <a:gd name="T31" fmla="*/ 566 h 569"/>
                <a:gd name="T32" fmla="*/ 528 w 1057"/>
                <a:gd name="T33" fmla="*/ 566 h 569"/>
                <a:gd name="T34" fmla="*/ 760 w 1057"/>
                <a:gd name="T35" fmla="*/ 496 h 569"/>
                <a:gd name="T36" fmla="*/ 1050 w 1057"/>
                <a:gd name="T37" fmla="*/ 286 h 569"/>
                <a:gd name="T38" fmla="*/ 762 w 1057"/>
                <a:gd name="T39" fmla="*/ 7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7" h="569">
                  <a:moveTo>
                    <a:pt x="292" y="498"/>
                  </a:moveTo>
                  <a:cubicBezTo>
                    <a:pt x="0" y="283"/>
                    <a:pt x="0" y="283"/>
                    <a:pt x="0" y="283"/>
                  </a:cubicBezTo>
                  <a:cubicBezTo>
                    <a:pt x="293" y="70"/>
                    <a:pt x="293" y="70"/>
                    <a:pt x="293" y="70"/>
                  </a:cubicBezTo>
                  <a:cubicBezTo>
                    <a:pt x="356" y="25"/>
                    <a:pt x="439" y="0"/>
                    <a:pt x="528" y="0"/>
                  </a:cubicBezTo>
                  <a:cubicBezTo>
                    <a:pt x="618" y="0"/>
                    <a:pt x="702" y="25"/>
                    <a:pt x="765" y="71"/>
                  </a:cubicBezTo>
                  <a:cubicBezTo>
                    <a:pt x="1057" y="286"/>
                    <a:pt x="1057" y="286"/>
                    <a:pt x="1057" y="286"/>
                  </a:cubicBezTo>
                  <a:cubicBezTo>
                    <a:pt x="763" y="499"/>
                    <a:pt x="763" y="499"/>
                    <a:pt x="763" y="499"/>
                  </a:cubicBezTo>
                  <a:cubicBezTo>
                    <a:pt x="701" y="544"/>
                    <a:pt x="617" y="569"/>
                    <a:pt x="528" y="569"/>
                  </a:cubicBezTo>
                  <a:cubicBezTo>
                    <a:pt x="528" y="569"/>
                    <a:pt x="528" y="569"/>
                    <a:pt x="528" y="569"/>
                  </a:cubicBezTo>
                  <a:cubicBezTo>
                    <a:pt x="438" y="569"/>
                    <a:pt x="355" y="544"/>
                    <a:pt x="292" y="498"/>
                  </a:cubicBezTo>
                  <a:close/>
                  <a:moveTo>
                    <a:pt x="762" y="74"/>
                  </a:moveTo>
                  <a:cubicBezTo>
                    <a:pt x="700" y="28"/>
                    <a:pt x="617" y="3"/>
                    <a:pt x="528" y="3"/>
                  </a:cubicBezTo>
                  <a:cubicBezTo>
                    <a:pt x="441" y="3"/>
                    <a:pt x="358" y="28"/>
                    <a:pt x="296" y="73"/>
                  </a:cubicBezTo>
                  <a:cubicBezTo>
                    <a:pt x="6" y="283"/>
                    <a:pt x="6" y="283"/>
                    <a:pt x="6" y="283"/>
                  </a:cubicBezTo>
                  <a:cubicBezTo>
                    <a:pt x="295" y="495"/>
                    <a:pt x="295" y="495"/>
                    <a:pt x="295" y="495"/>
                  </a:cubicBezTo>
                  <a:cubicBezTo>
                    <a:pt x="357" y="541"/>
                    <a:pt x="440" y="566"/>
                    <a:pt x="528" y="566"/>
                  </a:cubicBezTo>
                  <a:cubicBezTo>
                    <a:pt x="528" y="566"/>
                    <a:pt x="528" y="566"/>
                    <a:pt x="528" y="566"/>
                  </a:cubicBezTo>
                  <a:cubicBezTo>
                    <a:pt x="616" y="566"/>
                    <a:pt x="698" y="541"/>
                    <a:pt x="760" y="496"/>
                  </a:cubicBezTo>
                  <a:cubicBezTo>
                    <a:pt x="1050" y="286"/>
                    <a:pt x="1050" y="286"/>
                    <a:pt x="1050" y="286"/>
                  </a:cubicBezTo>
                  <a:lnTo>
                    <a:pt x="762" y="74"/>
                  </a:ln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Freeform 9">
              <a:extLst>
                <a:ext uri="{FF2B5EF4-FFF2-40B4-BE49-F238E27FC236}">
                  <a16:creationId xmlns:a16="http://schemas.microsoft.com/office/drawing/2014/main" id="{CA18E533-462A-44AA-9513-EA3C2D85599B}"/>
                </a:ext>
              </a:extLst>
            </p:cNvPr>
            <p:cNvSpPr>
              <a:spLocks noEditPoints="1"/>
            </p:cNvSpPr>
            <p:nvPr/>
          </p:nvSpPr>
          <p:spPr bwMode="auto">
            <a:xfrm>
              <a:off x="4457350" y="3569451"/>
              <a:ext cx="1604807" cy="943233"/>
            </a:xfrm>
            <a:custGeom>
              <a:avLst/>
              <a:gdLst>
                <a:gd name="T0" fmla="*/ 270 w 980"/>
                <a:gd name="T1" fmla="*/ 504 h 576"/>
                <a:gd name="T2" fmla="*/ 0 w 980"/>
                <a:gd name="T3" fmla="*/ 288 h 576"/>
                <a:gd name="T4" fmla="*/ 271 w 980"/>
                <a:gd name="T5" fmla="*/ 72 h 576"/>
                <a:gd name="T6" fmla="*/ 490 w 980"/>
                <a:gd name="T7" fmla="*/ 0 h 576"/>
                <a:gd name="T8" fmla="*/ 709 w 980"/>
                <a:gd name="T9" fmla="*/ 73 h 576"/>
                <a:gd name="T10" fmla="*/ 980 w 980"/>
                <a:gd name="T11" fmla="*/ 289 h 576"/>
                <a:gd name="T12" fmla="*/ 708 w 980"/>
                <a:gd name="T13" fmla="*/ 504 h 576"/>
                <a:gd name="T14" fmla="*/ 490 w 980"/>
                <a:gd name="T15" fmla="*/ 576 h 576"/>
                <a:gd name="T16" fmla="*/ 490 w 980"/>
                <a:gd name="T17" fmla="*/ 576 h 576"/>
                <a:gd name="T18" fmla="*/ 270 w 980"/>
                <a:gd name="T19" fmla="*/ 504 h 576"/>
                <a:gd name="T20" fmla="*/ 701 w 980"/>
                <a:gd name="T21" fmla="*/ 79 h 576"/>
                <a:gd name="T22" fmla="*/ 490 w 980"/>
                <a:gd name="T23" fmla="*/ 10 h 576"/>
                <a:gd name="T24" fmla="*/ 280 w 980"/>
                <a:gd name="T25" fmla="*/ 79 h 576"/>
                <a:gd name="T26" fmla="*/ 17 w 980"/>
                <a:gd name="T27" fmla="*/ 288 h 576"/>
                <a:gd name="T28" fmla="*/ 279 w 980"/>
                <a:gd name="T29" fmla="*/ 497 h 576"/>
                <a:gd name="T30" fmla="*/ 490 w 980"/>
                <a:gd name="T31" fmla="*/ 567 h 576"/>
                <a:gd name="T32" fmla="*/ 490 w 980"/>
                <a:gd name="T33" fmla="*/ 567 h 576"/>
                <a:gd name="T34" fmla="*/ 699 w 980"/>
                <a:gd name="T35" fmla="*/ 497 h 576"/>
                <a:gd name="T36" fmla="*/ 962 w 980"/>
                <a:gd name="T37" fmla="*/ 289 h 576"/>
                <a:gd name="T38" fmla="*/ 701 w 980"/>
                <a:gd name="T39" fmla="*/ 79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0" h="576">
                  <a:moveTo>
                    <a:pt x="270" y="504"/>
                  </a:moveTo>
                  <a:cubicBezTo>
                    <a:pt x="0" y="288"/>
                    <a:pt x="0" y="288"/>
                    <a:pt x="0" y="288"/>
                  </a:cubicBezTo>
                  <a:cubicBezTo>
                    <a:pt x="271" y="72"/>
                    <a:pt x="271" y="72"/>
                    <a:pt x="271" y="72"/>
                  </a:cubicBezTo>
                  <a:cubicBezTo>
                    <a:pt x="330" y="26"/>
                    <a:pt x="407" y="1"/>
                    <a:pt x="490" y="0"/>
                  </a:cubicBezTo>
                  <a:cubicBezTo>
                    <a:pt x="573" y="0"/>
                    <a:pt x="651" y="26"/>
                    <a:pt x="709" y="73"/>
                  </a:cubicBezTo>
                  <a:cubicBezTo>
                    <a:pt x="980" y="289"/>
                    <a:pt x="980" y="289"/>
                    <a:pt x="980" y="289"/>
                  </a:cubicBezTo>
                  <a:cubicBezTo>
                    <a:pt x="708" y="504"/>
                    <a:pt x="708" y="504"/>
                    <a:pt x="708" y="504"/>
                  </a:cubicBezTo>
                  <a:cubicBezTo>
                    <a:pt x="650" y="551"/>
                    <a:pt x="572" y="576"/>
                    <a:pt x="490" y="576"/>
                  </a:cubicBezTo>
                  <a:cubicBezTo>
                    <a:pt x="490" y="576"/>
                    <a:pt x="490" y="576"/>
                    <a:pt x="490" y="576"/>
                  </a:cubicBezTo>
                  <a:cubicBezTo>
                    <a:pt x="406" y="576"/>
                    <a:pt x="328" y="551"/>
                    <a:pt x="270" y="504"/>
                  </a:cubicBezTo>
                  <a:close/>
                  <a:moveTo>
                    <a:pt x="701" y="79"/>
                  </a:moveTo>
                  <a:cubicBezTo>
                    <a:pt x="645" y="35"/>
                    <a:pt x="570" y="10"/>
                    <a:pt x="490" y="10"/>
                  </a:cubicBezTo>
                  <a:cubicBezTo>
                    <a:pt x="410" y="10"/>
                    <a:pt x="336" y="35"/>
                    <a:pt x="280" y="79"/>
                  </a:cubicBezTo>
                  <a:cubicBezTo>
                    <a:pt x="17" y="288"/>
                    <a:pt x="17" y="288"/>
                    <a:pt x="17" y="288"/>
                  </a:cubicBezTo>
                  <a:cubicBezTo>
                    <a:pt x="279" y="497"/>
                    <a:pt x="279" y="497"/>
                    <a:pt x="279" y="497"/>
                  </a:cubicBezTo>
                  <a:cubicBezTo>
                    <a:pt x="335" y="542"/>
                    <a:pt x="409" y="567"/>
                    <a:pt x="490" y="567"/>
                  </a:cubicBezTo>
                  <a:cubicBezTo>
                    <a:pt x="490" y="567"/>
                    <a:pt x="490" y="567"/>
                    <a:pt x="490" y="567"/>
                  </a:cubicBezTo>
                  <a:cubicBezTo>
                    <a:pt x="569" y="566"/>
                    <a:pt x="643" y="542"/>
                    <a:pt x="699" y="497"/>
                  </a:cubicBezTo>
                  <a:cubicBezTo>
                    <a:pt x="962" y="289"/>
                    <a:pt x="962" y="289"/>
                    <a:pt x="962" y="289"/>
                  </a:cubicBezTo>
                  <a:lnTo>
                    <a:pt x="701" y="79"/>
                  </a:ln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Freeform 10">
              <a:extLst>
                <a:ext uri="{FF2B5EF4-FFF2-40B4-BE49-F238E27FC236}">
                  <a16:creationId xmlns:a16="http://schemas.microsoft.com/office/drawing/2014/main" id="{64B9913C-C47F-488A-BDA6-C950BB3B1CCD}"/>
                </a:ext>
              </a:extLst>
            </p:cNvPr>
            <p:cNvSpPr>
              <a:spLocks noEditPoints="1"/>
            </p:cNvSpPr>
            <p:nvPr/>
          </p:nvSpPr>
          <p:spPr bwMode="auto">
            <a:xfrm>
              <a:off x="4568704" y="3563993"/>
              <a:ext cx="1493453" cy="953059"/>
            </a:xfrm>
            <a:custGeom>
              <a:avLst/>
              <a:gdLst>
                <a:gd name="T0" fmla="*/ 251 w 912"/>
                <a:gd name="T1" fmla="*/ 509 h 582"/>
                <a:gd name="T2" fmla="*/ 0 w 912"/>
                <a:gd name="T3" fmla="*/ 290 h 582"/>
                <a:gd name="T4" fmla="*/ 253 w 912"/>
                <a:gd name="T5" fmla="*/ 73 h 582"/>
                <a:gd name="T6" fmla="*/ 456 w 912"/>
                <a:gd name="T7" fmla="*/ 0 h 582"/>
                <a:gd name="T8" fmla="*/ 661 w 912"/>
                <a:gd name="T9" fmla="*/ 73 h 582"/>
                <a:gd name="T10" fmla="*/ 912 w 912"/>
                <a:gd name="T11" fmla="*/ 292 h 582"/>
                <a:gd name="T12" fmla="*/ 659 w 912"/>
                <a:gd name="T13" fmla="*/ 509 h 582"/>
                <a:gd name="T14" fmla="*/ 456 w 912"/>
                <a:gd name="T15" fmla="*/ 582 h 582"/>
                <a:gd name="T16" fmla="*/ 456 w 912"/>
                <a:gd name="T17" fmla="*/ 582 h 582"/>
                <a:gd name="T18" fmla="*/ 251 w 912"/>
                <a:gd name="T19" fmla="*/ 509 h 582"/>
                <a:gd name="T20" fmla="*/ 647 w 912"/>
                <a:gd name="T21" fmla="*/ 84 h 582"/>
                <a:gd name="T22" fmla="*/ 456 w 912"/>
                <a:gd name="T23" fmla="*/ 16 h 582"/>
                <a:gd name="T24" fmla="*/ 266 w 912"/>
                <a:gd name="T25" fmla="*/ 84 h 582"/>
                <a:gd name="T26" fmla="*/ 26 w 912"/>
                <a:gd name="T27" fmla="*/ 291 h 582"/>
                <a:gd name="T28" fmla="*/ 264 w 912"/>
                <a:gd name="T29" fmla="*/ 498 h 582"/>
                <a:gd name="T30" fmla="*/ 456 w 912"/>
                <a:gd name="T31" fmla="*/ 566 h 582"/>
                <a:gd name="T32" fmla="*/ 456 w 912"/>
                <a:gd name="T33" fmla="*/ 566 h 582"/>
                <a:gd name="T34" fmla="*/ 646 w 912"/>
                <a:gd name="T35" fmla="*/ 498 h 582"/>
                <a:gd name="T36" fmla="*/ 885 w 912"/>
                <a:gd name="T37" fmla="*/ 292 h 582"/>
                <a:gd name="T38" fmla="*/ 647 w 912"/>
                <a:gd name="T39" fmla="*/ 84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2" h="582">
                  <a:moveTo>
                    <a:pt x="251" y="509"/>
                  </a:moveTo>
                  <a:cubicBezTo>
                    <a:pt x="0" y="290"/>
                    <a:pt x="0" y="290"/>
                    <a:pt x="0" y="290"/>
                  </a:cubicBezTo>
                  <a:cubicBezTo>
                    <a:pt x="253" y="73"/>
                    <a:pt x="253" y="73"/>
                    <a:pt x="253" y="73"/>
                  </a:cubicBezTo>
                  <a:cubicBezTo>
                    <a:pt x="307" y="26"/>
                    <a:pt x="379" y="0"/>
                    <a:pt x="456" y="0"/>
                  </a:cubicBezTo>
                  <a:cubicBezTo>
                    <a:pt x="534" y="0"/>
                    <a:pt x="606" y="26"/>
                    <a:pt x="661" y="73"/>
                  </a:cubicBezTo>
                  <a:cubicBezTo>
                    <a:pt x="912" y="292"/>
                    <a:pt x="912" y="292"/>
                    <a:pt x="912" y="292"/>
                  </a:cubicBezTo>
                  <a:cubicBezTo>
                    <a:pt x="659" y="509"/>
                    <a:pt x="659" y="509"/>
                    <a:pt x="659" y="509"/>
                  </a:cubicBezTo>
                  <a:cubicBezTo>
                    <a:pt x="605" y="556"/>
                    <a:pt x="533" y="582"/>
                    <a:pt x="456" y="582"/>
                  </a:cubicBezTo>
                  <a:cubicBezTo>
                    <a:pt x="456" y="582"/>
                    <a:pt x="456" y="582"/>
                    <a:pt x="456" y="582"/>
                  </a:cubicBezTo>
                  <a:cubicBezTo>
                    <a:pt x="378" y="582"/>
                    <a:pt x="306" y="556"/>
                    <a:pt x="251" y="509"/>
                  </a:cubicBezTo>
                  <a:close/>
                  <a:moveTo>
                    <a:pt x="647" y="84"/>
                  </a:moveTo>
                  <a:cubicBezTo>
                    <a:pt x="597" y="40"/>
                    <a:pt x="529" y="16"/>
                    <a:pt x="456" y="16"/>
                  </a:cubicBezTo>
                  <a:cubicBezTo>
                    <a:pt x="384" y="16"/>
                    <a:pt x="316" y="40"/>
                    <a:pt x="266" y="84"/>
                  </a:cubicBezTo>
                  <a:cubicBezTo>
                    <a:pt x="26" y="291"/>
                    <a:pt x="26" y="291"/>
                    <a:pt x="26" y="291"/>
                  </a:cubicBezTo>
                  <a:cubicBezTo>
                    <a:pt x="264" y="498"/>
                    <a:pt x="264" y="498"/>
                    <a:pt x="264" y="498"/>
                  </a:cubicBezTo>
                  <a:cubicBezTo>
                    <a:pt x="315" y="542"/>
                    <a:pt x="383" y="566"/>
                    <a:pt x="456" y="566"/>
                  </a:cubicBezTo>
                  <a:cubicBezTo>
                    <a:pt x="456" y="566"/>
                    <a:pt x="456" y="566"/>
                    <a:pt x="456" y="566"/>
                  </a:cubicBezTo>
                  <a:cubicBezTo>
                    <a:pt x="528" y="566"/>
                    <a:pt x="595" y="542"/>
                    <a:pt x="646" y="498"/>
                  </a:cubicBezTo>
                  <a:cubicBezTo>
                    <a:pt x="885" y="292"/>
                    <a:pt x="885" y="292"/>
                    <a:pt x="885" y="292"/>
                  </a:cubicBezTo>
                  <a:lnTo>
                    <a:pt x="647" y="84"/>
                  </a:ln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Freeform 11">
              <a:extLst>
                <a:ext uri="{FF2B5EF4-FFF2-40B4-BE49-F238E27FC236}">
                  <a16:creationId xmlns:a16="http://schemas.microsoft.com/office/drawing/2014/main" id="{CEBC42EE-6013-474F-92C5-B8D236349C46}"/>
                </a:ext>
              </a:extLst>
            </p:cNvPr>
            <p:cNvSpPr>
              <a:spLocks noEditPoints="1"/>
            </p:cNvSpPr>
            <p:nvPr/>
          </p:nvSpPr>
          <p:spPr bwMode="auto">
            <a:xfrm>
              <a:off x="4675691" y="3559626"/>
              <a:ext cx="1386466" cy="962884"/>
            </a:xfrm>
            <a:custGeom>
              <a:avLst/>
              <a:gdLst>
                <a:gd name="T0" fmla="*/ 233 w 847"/>
                <a:gd name="T1" fmla="*/ 514 h 588"/>
                <a:gd name="T2" fmla="*/ 0 w 847"/>
                <a:gd name="T3" fmla="*/ 293 h 588"/>
                <a:gd name="T4" fmla="*/ 235 w 847"/>
                <a:gd name="T5" fmla="*/ 73 h 588"/>
                <a:gd name="T6" fmla="*/ 424 w 847"/>
                <a:gd name="T7" fmla="*/ 0 h 588"/>
                <a:gd name="T8" fmla="*/ 614 w 847"/>
                <a:gd name="T9" fmla="*/ 74 h 588"/>
                <a:gd name="T10" fmla="*/ 847 w 847"/>
                <a:gd name="T11" fmla="*/ 295 h 588"/>
                <a:gd name="T12" fmla="*/ 612 w 847"/>
                <a:gd name="T13" fmla="*/ 515 h 588"/>
                <a:gd name="T14" fmla="*/ 423 w 847"/>
                <a:gd name="T15" fmla="*/ 588 h 588"/>
                <a:gd name="T16" fmla="*/ 423 w 847"/>
                <a:gd name="T17" fmla="*/ 588 h 588"/>
                <a:gd name="T18" fmla="*/ 233 w 847"/>
                <a:gd name="T19" fmla="*/ 514 h 588"/>
                <a:gd name="T20" fmla="*/ 597 w 847"/>
                <a:gd name="T21" fmla="*/ 90 h 588"/>
                <a:gd name="T22" fmla="*/ 424 w 847"/>
                <a:gd name="T23" fmla="*/ 22 h 588"/>
                <a:gd name="T24" fmla="*/ 251 w 847"/>
                <a:gd name="T25" fmla="*/ 89 h 588"/>
                <a:gd name="T26" fmla="*/ 34 w 847"/>
                <a:gd name="T27" fmla="*/ 294 h 588"/>
                <a:gd name="T28" fmla="*/ 250 w 847"/>
                <a:gd name="T29" fmla="*/ 498 h 588"/>
                <a:gd name="T30" fmla="*/ 423 w 847"/>
                <a:gd name="T31" fmla="*/ 566 h 588"/>
                <a:gd name="T32" fmla="*/ 423 w 847"/>
                <a:gd name="T33" fmla="*/ 566 h 588"/>
                <a:gd name="T34" fmla="*/ 596 w 847"/>
                <a:gd name="T35" fmla="*/ 499 h 588"/>
                <a:gd name="T36" fmla="*/ 813 w 847"/>
                <a:gd name="T37" fmla="*/ 295 h 588"/>
                <a:gd name="T38" fmla="*/ 597 w 847"/>
                <a:gd name="T39" fmla="*/ 9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7" h="588">
                  <a:moveTo>
                    <a:pt x="233" y="514"/>
                  </a:moveTo>
                  <a:cubicBezTo>
                    <a:pt x="0" y="293"/>
                    <a:pt x="0" y="293"/>
                    <a:pt x="0" y="293"/>
                  </a:cubicBezTo>
                  <a:cubicBezTo>
                    <a:pt x="235" y="73"/>
                    <a:pt x="235" y="73"/>
                    <a:pt x="235" y="73"/>
                  </a:cubicBezTo>
                  <a:cubicBezTo>
                    <a:pt x="285" y="26"/>
                    <a:pt x="352" y="0"/>
                    <a:pt x="424" y="0"/>
                  </a:cubicBezTo>
                  <a:cubicBezTo>
                    <a:pt x="496" y="0"/>
                    <a:pt x="563" y="26"/>
                    <a:pt x="614" y="74"/>
                  </a:cubicBezTo>
                  <a:cubicBezTo>
                    <a:pt x="847" y="295"/>
                    <a:pt x="847" y="295"/>
                    <a:pt x="847" y="295"/>
                  </a:cubicBezTo>
                  <a:cubicBezTo>
                    <a:pt x="612" y="515"/>
                    <a:pt x="612" y="515"/>
                    <a:pt x="612" y="515"/>
                  </a:cubicBezTo>
                  <a:cubicBezTo>
                    <a:pt x="562" y="562"/>
                    <a:pt x="495" y="588"/>
                    <a:pt x="423" y="588"/>
                  </a:cubicBezTo>
                  <a:cubicBezTo>
                    <a:pt x="423" y="588"/>
                    <a:pt x="423" y="588"/>
                    <a:pt x="423" y="588"/>
                  </a:cubicBezTo>
                  <a:cubicBezTo>
                    <a:pt x="351" y="588"/>
                    <a:pt x="284" y="562"/>
                    <a:pt x="233" y="514"/>
                  </a:cubicBezTo>
                  <a:close/>
                  <a:moveTo>
                    <a:pt x="597" y="90"/>
                  </a:moveTo>
                  <a:cubicBezTo>
                    <a:pt x="551" y="46"/>
                    <a:pt x="489" y="22"/>
                    <a:pt x="424" y="22"/>
                  </a:cubicBezTo>
                  <a:cubicBezTo>
                    <a:pt x="358" y="22"/>
                    <a:pt x="297" y="46"/>
                    <a:pt x="251" y="89"/>
                  </a:cubicBezTo>
                  <a:cubicBezTo>
                    <a:pt x="34" y="294"/>
                    <a:pt x="34" y="294"/>
                    <a:pt x="34" y="294"/>
                  </a:cubicBezTo>
                  <a:cubicBezTo>
                    <a:pt x="250" y="498"/>
                    <a:pt x="250" y="498"/>
                    <a:pt x="250" y="498"/>
                  </a:cubicBezTo>
                  <a:cubicBezTo>
                    <a:pt x="296" y="542"/>
                    <a:pt x="358" y="566"/>
                    <a:pt x="423" y="566"/>
                  </a:cubicBezTo>
                  <a:cubicBezTo>
                    <a:pt x="423" y="566"/>
                    <a:pt x="423" y="566"/>
                    <a:pt x="423" y="566"/>
                  </a:cubicBezTo>
                  <a:cubicBezTo>
                    <a:pt x="489" y="566"/>
                    <a:pt x="550" y="542"/>
                    <a:pt x="596" y="499"/>
                  </a:cubicBezTo>
                  <a:cubicBezTo>
                    <a:pt x="813" y="295"/>
                    <a:pt x="813" y="295"/>
                    <a:pt x="813" y="295"/>
                  </a:cubicBezTo>
                  <a:lnTo>
                    <a:pt x="597" y="90"/>
                  </a:ln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1" name="Freeform 12">
              <a:extLst>
                <a:ext uri="{FF2B5EF4-FFF2-40B4-BE49-F238E27FC236}">
                  <a16:creationId xmlns:a16="http://schemas.microsoft.com/office/drawing/2014/main" id="{A71D0BAE-507F-4B8F-86DD-0CEF98B1A5DD}"/>
                </a:ext>
              </a:extLst>
            </p:cNvPr>
            <p:cNvSpPr>
              <a:spLocks/>
            </p:cNvSpPr>
            <p:nvPr/>
          </p:nvSpPr>
          <p:spPr bwMode="auto">
            <a:xfrm>
              <a:off x="4783770" y="3562901"/>
              <a:ext cx="1300221" cy="957426"/>
            </a:xfrm>
            <a:custGeom>
              <a:avLst/>
              <a:gdLst>
                <a:gd name="T0" fmla="*/ 397 w 794"/>
                <a:gd name="T1" fmla="*/ 585 h 585"/>
                <a:gd name="T2" fmla="*/ 219 w 794"/>
                <a:gd name="T3" fmla="*/ 511 h 585"/>
                <a:gd name="T4" fmla="*/ 0 w 794"/>
                <a:gd name="T5" fmla="*/ 291 h 585"/>
                <a:gd name="T6" fmla="*/ 220 w 794"/>
                <a:gd name="T7" fmla="*/ 72 h 585"/>
                <a:gd name="T8" fmla="*/ 397 w 794"/>
                <a:gd name="T9" fmla="*/ 0 h 585"/>
                <a:gd name="T10" fmla="*/ 575 w 794"/>
                <a:gd name="T11" fmla="*/ 73 h 585"/>
                <a:gd name="T12" fmla="*/ 794 w 794"/>
                <a:gd name="T13" fmla="*/ 293 h 585"/>
                <a:gd name="T14" fmla="*/ 574 w 794"/>
                <a:gd name="T15" fmla="*/ 512 h 585"/>
                <a:gd name="T16" fmla="*/ 397 w 794"/>
                <a:gd name="T17"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4" h="585">
                  <a:moveTo>
                    <a:pt x="397" y="585"/>
                  </a:moveTo>
                  <a:cubicBezTo>
                    <a:pt x="329" y="585"/>
                    <a:pt x="266" y="558"/>
                    <a:pt x="219" y="511"/>
                  </a:cubicBezTo>
                  <a:cubicBezTo>
                    <a:pt x="0" y="291"/>
                    <a:pt x="0" y="291"/>
                    <a:pt x="0" y="291"/>
                  </a:cubicBezTo>
                  <a:cubicBezTo>
                    <a:pt x="220" y="72"/>
                    <a:pt x="220" y="72"/>
                    <a:pt x="220" y="72"/>
                  </a:cubicBezTo>
                  <a:cubicBezTo>
                    <a:pt x="267" y="25"/>
                    <a:pt x="330" y="0"/>
                    <a:pt x="397" y="0"/>
                  </a:cubicBezTo>
                  <a:cubicBezTo>
                    <a:pt x="465" y="0"/>
                    <a:pt x="528" y="26"/>
                    <a:pt x="575" y="73"/>
                  </a:cubicBezTo>
                  <a:cubicBezTo>
                    <a:pt x="794" y="293"/>
                    <a:pt x="794" y="293"/>
                    <a:pt x="794" y="293"/>
                  </a:cubicBezTo>
                  <a:cubicBezTo>
                    <a:pt x="574" y="512"/>
                    <a:pt x="574" y="512"/>
                    <a:pt x="574" y="512"/>
                  </a:cubicBezTo>
                  <a:cubicBezTo>
                    <a:pt x="527" y="559"/>
                    <a:pt x="464" y="585"/>
                    <a:pt x="397" y="585"/>
                  </a:cubicBez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Freeform 13">
              <a:extLst>
                <a:ext uri="{FF2B5EF4-FFF2-40B4-BE49-F238E27FC236}">
                  <a16:creationId xmlns:a16="http://schemas.microsoft.com/office/drawing/2014/main" id="{D96B0415-C4E0-4E49-990E-DA9C2AC520E9}"/>
                </a:ext>
              </a:extLst>
            </p:cNvPr>
            <p:cNvSpPr>
              <a:spLocks/>
            </p:cNvSpPr>
            <p:nvPr/>
          </p:nvSpPr>
          <p:spPr bwMode="auto">
            <a:xfrm>
              <a:off x="4806696" y="3537792"/>
              <a:ext cx="1255461" cy="1005461"/>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3" name="Freeform 266">
              <a:extLst>
                <a:ext uri="{FF2B5EF4-FFF2-40B4-BE49-F238E27FC236}">
                  <a16:creationId xmlns:a16="http://schemas.microsoft.com/office/drawing/2014/main" id="{FBD7F2B9-ECF1-4B01-B176-FACE1DEAF275}"/>
                </a:ext>
              </a:extLst>
            </p:cNvPr>
            <p:cNvSpPr>
              <a:spLocks noChangeAspect="1" noEditPoints="1"/>
            </p:cNvSpPr>
            <p:nvPr/>
          </p:nvSpPr>
          <p:spPr bwMode="auto">
            <a:xfrm>
              <a:off x="5196980" y="3819844"/>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4" name="组合 23">
            <a:extLst>
              <a:ext uri="{FF2B5EF4-FFF2-40B4-BE49-F238E27FC236}">
                <a16:creationId xmlns:a16="http://schemas.microsoft.com/office/drawing/2014/main" id="{CAF1D9ED-DA8A-4CF5-9038-EE632DA9151C}"/>
              </a:ext>
            </a:extLst>
          </p:cNvPr>
          <p:cNvGrpSpPr/>
          <p:nvPr/>
        </p:nvGrpSpPr>
        <p:grpSpPr>
          <a:xfrm>
            <a:off x="5771592" y="3342886"/>
            <a:ext cx="1655654" cy="950068"/>
            <a:chOff x="6108009" y="3537792"/>
            <a:chExt cx="1752187" cy="1005461"/>
          </a:xfrm>
          <a:solidFill>
            <a:schemeClr val="accent5"/>
          </a:solidFill>
        </p:grpSpPr>
        <p:sp>
          <p:nvSpPr>
            <p:cNvPr id="25" name="Freeform 20">
              <a:extLst>
                <a:ext uri="{FF2B5EF4-FFF2-40B4-BE49-F238E27FC236}">
                  <a16:creationId xmlns:a16="http://schemas.microsoft.com/office/drawing/2014/main" id="{ECA7DE2B-7DC0-4292-BD52-C88FFAB410E1}"/>
                </a:ext>
              </a:extLst>
            </p:cNvPr>
            <p:cNvSpPr>
              <a:spLocks noEditPoints="1"/>
            </p:cNvSpPr>
            <p:nvPr/>
          </p:nvSpPr>
          <p:spPr bwMode="auto">
            <a:xfrm>
              <a:off x="6129843" y="3573818"/>
              <a:ext cx="1730353" cy="933408"/>
            </a:xfrm>
            <a:custGeom>
              <a:avLst/>
              <a:gdLst>
                <a:gd name="T0" fmla="*/ 529 w 1057"/>
                <a:gd name="T1" fmla="*/ 570 h 570"/>
                <a:gd name="T2" fmla="*/ 529 w 1057"/>
                <a:gd name="T3" fmla="*/ 570 h 570"/>
                <a:gd name="T4" fmla="*/ 293 w 1057"/>
                <a:gd name="T5" fmla="*/ 499 h 570"/>
                <a:gd name="T6" fmla="*/ 0 w 1057"/>
                <a:gd name="T7" fmla="*/ 286 h 570"/>
                <a:gd name="T8" fmla="*/ 292 w 1057"/>
                <a:gd name="T9" fmla="*/ 72 h 570"/>
                <a:gd name="T10" fmla="*/ 528 w 1057"/>
                <a:gd name="T11" fmla="*/ 0 h 570"/>
                <a:gd name="T12" fmla="*/ 763 w 1057"/>
                <a:gd name="T13" fmla="*/ 71 h 570"/>
                <a:gd name="T14" fmla="*/ 1057 w 1057"/>
                <a:gd name="T15" fmla="*/ 284 h 570"/>
                <a:gd name="T16" fmla="*/ 765 w 1057"/>
                <a:gd name="T17" fmla="*/ 498 h 570"/>
                <a:gd name="T18" fmla="*/ 529 w 1057"/>
                <a:gd name="T19" fmla="*/ 570 h 570"/>
                <a:gd name="T20" fmla="*/ 6 w 1057"/>
                <a:gd name="T21" fmla="*/ 286 h 570"/>
                <a:gd name="T22" fmla="*/ 296 w 1057"/>
                <a:gd name="T23" fmla="*/ 497 h 570"/>
                <a:gd name="T24" fmla="*/ 529 w 1057"/>
                <a:gd name="T25" fmla="*/ 566 h 570"/>
                <a:gd name="T26" fmla="*/ 529 w 1057"/>
                <a:gd name="T27" fmla="*/ 566 h 570"/>
                <a:gd name="T28" fmla="*/ 762 w 1057"/>
                <a:gd name="T29" fmla="*/ 496 h 570"/>
                <a:gd name="T30" fmla="*/ 1050 w 1057"/>
                <a:gd name="T31" fmla="*/ 284 h 570"/>
                <a:gd name="T32" fmla="*/ 760 w 1057"/>
                <a:gd name="T33" fmla="*/ 73 h 570"/>
                <a:gd name="T34" fmla="*/ 528 w 1057"/>
                <a:gd name="T35" fmla="*/ 4 h 570"/>
                <a:gd name="T36" fmla="*/ 295 w 1057"/>
                <a:gd name="T37" fmla="*/ 74 h 570"/>
                <a:gd name="T38" fmla="*/ 6 w 1057"/>
                <a:gd name="T39" fmla="*/ 28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7" h="570">
                  <a:moveTo>
                    <a:pt x="529" y="570"/>
                  </a:moveTo>
                  <a:cubicBezTo>
                    <a:pt x="529" y="570"/>
                    <a:pt x="529" y="570"/>
                    <a:pt x="529" y="570"/>
                  </a:cubicBezTo>
                  <a:cubicBezTo>
                    <a:pt x="440" y="570"/>
                    <a:pt x="356" y="545"/>
                    <a:pt x="293" y="499"/>
                  </a:cubicBezTo>
                  <a:cubicBezTo>
                    <a:pt x="0" y="286"/>
                    <a:pt x="0" y="286"/>
                    <a:pt x="0" y="286"/>
                  </a:cubicBezTo>
                  <a:cubicBezTo>
                    <a:pt x="292" y="72"/>
                    <a:pt x="292" y="72"/>
                    <a:pt x="292" y="72"/>
                  </a:cubicBezTo>
                  <a:cubicBezTo>
                    <a:pt x="355" y="26"/>
                    <a:pt x="439" y="0"/>
                    <a:pt x="528" y="0"/>
                  </a:cubicBezTo>
                  <a:cubicBezTo>
                    <a:pt x="617" y="0"/>
                    <a:pt x="701" y="25"/>
                    <a:pt x="763" y="71"/>
                  </a:cubicBezTo>
                  <a:cubicBezTo>
                    <a:pt x="1057" y="284"/>
                    <a:pt x="1057" y="284"/>
                    <a:pt x="1057" y="284"/>
                  </a:cubicBezTo>
                  <a:cubicBezTo>
                    <a:pt x="765" y="498"/>
                    <a:pt x="765" y="498"/>
                    <a:pt x="765" y="498"/>
                  </a:cubicBezTo>
                  <a:cubicBezTo>
                    <a:pt x="702" y="544"/>
                    <a:pt x="618" y="570"/>
                    <a:pt x="529" y="570"/>
                  </a:cubicBezTo>
                  <a:close/>
                  <a:moveTo>
                    <a:pt x="6" y="286"/>
                  </a:moveTo>
                  <a:cubicBezTo>
                    <a:pt x="296" y="497"/>
                    <a:pt x="296" y="497"/>
                    <a:pt x="296" y="497"/>
                  </a:cubicBezTo>
                  <a:cubicBezTo>
                    <a:pt x="358" y="542"/>
                    <a:pt x="441" y="566"/>
                    <a:pt x="529" y="566"/>
                  </a:cubicBezTo>
                  <a:cubicBezTo>
                    <a:pt x="529" y="566"/>
                    <a:pt x="529" y="566"/>
                    <a:pt x="529" y="566"/>
                  </a:cubicBezTo>
                  <a:cubicBezTo>
                    <a:pt x="617" y="566"/>
                    <a:pt x="700" y="541"/>
                    <a:pt x="762" y="496"/>
                  </a:cubicBezTo>
                  <a:cubicBezTo>
                    <a:pt x="1050" y="284"/>
                    <a:pt x="1050" y="284"/>
                    <a:pt x="1050" y="284"/>
                  </a:cubicBezTo>
                  <a:cubicBezTo>
                    <a:pt x="760" y="73"/>
                    <a:pt x="760" y="73"/>
                    <a:pt x="760" y="73"/>
                  </a:cubicBezTo>
                  <a:cubicBezTo>
                    <a:pt x="698" y="28"/>
                    <a:pt x="616" y="4"/>
                    <a:pt x="528" y="4"/>
                  </a:cubicBezTo>
                  <a:cubicBezTo>
                    <a:pt x="440" y="4"/>
                    <a:pt x="357" y="29"/>
                    <a:pt x="295" y="74"/>
                  </a:cubicBezTo>
                  <a:lnTo>
                    <a:pt x="6" y="286"/>
                  </a:ln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Freeform 21">
              <a:extLst>
                <a:ext uri="{FF2B5EF4-FFF2-40B4-BE49-F238E27FC236}">
                  <a16:creationId xmlns:a16="http://schemas.microsoft.com/office/drawing/2014/main" id="{10EA62D4-CA45-4098-B517-FF3F04B6CB72}"/>
                </a:ext>
              </a:extLst>
            </p:cNvPr>
            <p:cNvSpPr>
              <a:spLocks noEditPoints="1"/>
            </p:cNvSpPr>
            <p:nvPr/>
          </p:nvSpPr>
          <p:spPr bwMode="auto">
            <a:xfrm>
              <a:off x="6129843" y="3570543"/>
              <a:ext cx="1604807" cy="943233"/>
            </a:xfrm>
            <a:custGeom>
              <a:avLst/>
              <a:gdLst>
                <a:gd name="T0" fmla="*/ 490 w 980"/>
                <a:gd name="T1" fmla="*/ 576 h 576"/>
                <a:gd name="T2" fmla="*/ 490 w 980"/>
                <a:gd name="T3" fmla="*/ 576 h 576"/>
                <a:gd name="T4" fmla="*/ 272 w 980"/>
                <a:gd name="T5" fmla="*/ 504 h 576"/>
                <a:gd name="T6" fmla="*/ 0 w 980"/>
                <a:gd name="T7" fmla="*/ 288 h 576"/>
                <a:gd name="T8" fmla="*/ 270 w 980"/>
                <a:gd name="T9" fmla="*/ 72 h 576"/>
                <a:gd name="T10" fmla="*/ 490 w 980"/>
                <a:gd name="T11" fmla="*/ 0 h 576"/>
                <a:gd name="T12" fmla="*/ 708 w 980"/>
                <a:gd name="T13" fmla="*/ 72 h 576"/>
                <a:gd name="T14" fmla="*/ 980 w 980"/>
                <a:gd name="T15" fmla="*/ 288 h 576"/>
                <a:gd name="T16" fmla="*/ 710 w 980"/>
                <a:gd name="T17" fmla="*/ 504 h 576"/>
                <a:gd name="T18" fmla="*/ 490 w 980"/>
                <a:gd name="T19" fmla="*/ 576 h 576"/>
                <a:gd name="T20" fmla="*/ 17 w 980"/>
                <a:gd name="T21" fmla="*/ 288 h 576"/>
                <a:gd name="T22" fmla="*/ 280 w 980"/>
                <a:gd name="T23" fmla="*/ 497 h 576"/>
                <a:gd name="T24" fmla="*/ 490 w 980"/>
                <a:gd name="T25" fmla="*/ 566 h 576"/>
                <a:gd name="T26" fmla="*/ 490 w 980"/>
                <a:gd name="T27" fmla="*/ 566 h 576"/>
                <a:gd name="T28" fmla="*/ 701 w 980"/>
                <a:gd name="T29" fmla="*/ 497 h 576"/>
                <a:gd name="T30" fmla="*/ 963 w 980"/>
                <a:gd name="T31" fmla="*/ 288 h 576"/>
                <a:gd name="T32" fmla="*/ 700 w 980"/>
                <a:gd name="T33" fmla="*/ 79 h 576"/>
                <a:gd name="T34" fmla="*/ 490 w 980"/>
                <a:gd name="T35" fmla="*/ 10 h 576"/>
                <a:gd name="T36" fmla="*/ 279 w 980"/>
                <a:gd name="T37" fmla="*/ 79 h 576"/>
                <a:gd name="T38" fmla="*/ 17 w 980"/>
                <a:gd name="T39" fmla="*/ 288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0" h="576">
                  <a:moveTo>
                    <a:pt x="490" y="576"/>
                  </a:moveTo>
                  <a:cubicBezTo>
                    <a:pt x="490" y="576"/>
                    <a:pt x="490" y="576"/>
                    <a:pt x="490" y="576"/>
                  </a:cubicBezTo>
                  <a:cubicBezTo>
                    <a:pt x="408" y="576"/>
                    <a:pt x="330" y="550"/>
                    <a:pt x="272" y="504"/>
                  </a:cubicBezTo>
                  <a:cubicBezTo>
                    <a:pt x="0" y="288"/>
                    <a:pt x="0" y="288"/>
                    <a:pt x="0" y="288"/>
                  </a:cubicBezTo>
                  <a:cubicBezTo>
                    <a:pt x="270" y="72"/>
                    <a:pt x="270" y="72"/>
                    <a:pt x="270" y="72"/>
                  </a:cubicBezTo>
                  <a:cubicBezTo>
                    <a:pt x="329" y="25"/>
                    <a:pt x="407" y="0"/>
                    <a:pt x="490" y="0"/>
                  </a:cubicBezTo>
                  <a:cubicBezTo>
                    <a:pt x="573" y="0"/>
                    <a:pt x="650" y="26"/>
                    <a:pt x="708" y="72"/>
                  </a:cubicBezTo>
                  <a:cubicBezTo>
                    <a:pt x="980" y="288"/>
                    <a:pt x="980" y="288"/>
                    <a:pt x="980" y="288"/>
                  </a:cubicBezTo>
                  <a:cubicBezTo>
                    <a:pt x="710" y="504"/>
                    <a:pt x="710" y="504"/>
                    <a:pt x="710" y="504"/>
                  </a:cubicBezTo>
                  <a:cubicBezTo>
                    <a:pt x="651" y="550"/>
                    <a:pt x="573" y="576"/>
                    <a:pt x="490" y="576"/>
                  </a:cubicBezTo>
                  <a:close/>
                  <a:moveTo>
                    <a:pt x="17" y="288"/>
                  </a:moveTo>
                  <a:cubicBezTo>
                    <a:pt x="280" y="497"/>
                    <a:pt x="280" y="497"/>
                    <a:pt x="280" y="497"/>
                  </a:cubicBezTo>
                  <a:cubicBezTo>
                    <a:pt x="336" y="541"/>
                    <a:pt x="411" y="566"/>
                    <a:pt x="490" y="566"/>
                  </a:cubicBezTo>
                  <a:cubicBezTo>
                    <a:pt x="490" y="566"/>
                    <a:pt x="490" y="566"/>
                    <a:pt x="490" y="566"/>
                  </a:cubicBezTo>
                  <a:cubicBezTo>
                    <a:pt x="570" y="566"/>
                    <a:pt x="645" y="542"/>
                    <a:pt x="701" y="497"/>
                  </a:cubicBezTo>
                  <a:cubicBezTo>
                    <a:pt x="963" y="288"/>
                    <a:pt x="963" y="288"/>
                    <a:pt x="963" y="288"/>
                  </a:cubicBezTo>
                  <a:cubicBezTo>
                    <a:pt x="700" y="79"/>
                    <a:pt x="700" y="79"/>
                    <a:pt x="700" y="79"/>
                  </a:cubicBezTo>
                  <a:cubicBezTo>
                    <a:pt x="644" y="34"/>
                    <a:pt x="569" y="10"/>
                    <a:pt x="490" y="10"/>
                  </a:cubicBezTo>
                  <a:cubicBezTo>
                    <a:pt x="410" y="10"/>
                    <a:pt x="335" y="34"/>
                    <a:pt x="279" y="79"/>
                  </a:cubicBezTo>
                  <a:lnTo>
                    <a:pt x="17" y="288"/>
                  </a:ln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7" name="Freeform 22">
              <a:extLst>
                <a:ext uri="{FF2B5EF4-FFF2-40B4-BE49-F238E27FC236}">
                  <a16:creationId xmlns:a16="http://schemas.microsoft.com/office/drawing/2014/main" id="{6039EE77-E86F-49F2-8613-2050A8408E8A}"/>
                </a:ext>
              </a:extLst>
            </p:cNvPr>
            <p:cNvSpPr>
              <a:spLocks noEditPoints="1"/>
            </p:cNvSpPr>
            <p:nvPr/>
          </p:nvSpPr>
          <p:spPr bwMode="auto">
            <a:xfrm>
              <a:off x="6129843" y="3563993"/>
              <a:ext cx="1493453" cy="955242"/>
            </a:xfrm>
            <a:custGeom>
              <a:avLst/>
              <a:gdLst>
                <a:gd name="T0" fmla="*/ 456 w 912"/>
                <a:gd name="T1" fmla="*/ 583 h 583"/>
                <a:gd name="T2" fmla="*/ 456 w 912"/>
                <a:gd name="T3" fmla="*/ 583 h 583"/>
                <a:gd name="T4" fmla="*/ 253 w 912"/>
                <a:gd name="T5" fmla="*/ 510 h 583"/>
                <a:gd name="T6" fmla="*/ 0 w 912"/>
                <a:gd name="T7" fmla="*/ 292 h 583"/>
                <a:gd name="T8" fmla="*/ 251 w 912"/>
                <a:gd name="T9" fmla="*/ 74 h 583"/>
                <a:gd name="T10" fmla="*/ 456 w 912"/>
                <a:gd name="T11" fmla="*/ 0 h 583"/>
                <a:gd name="T12" fmla="*/ 659 w 912"/>
                <a:gd name="T13" fmla="*/ 73 h 583"/>
                <a:gd name="T14" fmla="*/ 912 w 912"/>
                <a:gd name="T15" fmla="*/ 291 h 583"/>
                <a:gd name="T16" fmla="*/ 660 w 912"/>
                <a:gd name="T17" fmla="*/ 510 h 583"/>
                <a:gd name="T18" fmla="*/ 456 w 912"/>
                <a:gd name="T19" fmla="*/ 583 h 583"/>
                <a:gd name="T20" fmla="*/ 26 w 912"/>
                <a:gd name="T21" fmla="*/ 292 h 583"/>
                <a:gd name="T22" fmla="*/ 266 w 912"/>
                <a:gd name="T23" fmla="*/ 499 h 583"/>
                <a:gd name="T24" fmla="*/ 456 w 912"/>
                <a:gd name="T25" fmla="*/ 567 h 583"/>
                <a:gd name="T26" fmla="*/ 456 w 912"/>
                <a:gd name="T27" fmla="*/ 567 h 583"/>
                <a:gd name="T28" fmla="*/ 647 w 912"/>
                <a:gd name="T29" fmla="*/ 498 h 583"/>
                <a:gd name="T30" fmla="*/ 885 w 912"/>
                <a:gd name="T31" fmla="*/ 291 h 583"/>
                <a:gd name="T32" fmla="*/ 646 w 912"/>
                <a:gd name="T33" fmla="*/ 85 h 583"/>
                <a:gd name="T34" fmla="*/ 456 w 912"/>
                <a:gd name="T35" fmla="*/ 17 h 583"/>
                <a:gd name="T36" fmla="*/ 264 w 912"/>
                <a:gd name="T37" fmla="*/ 85 h 583"/>
                <a:gd name="T38" fmla="*/ 26 w 912"/>
                <a:gd name="T39" fmla="*/ 29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2" h="583">
                  <a:moveTo>
                    <a:pt x="456" y="583"/>
                  </a:moveTo>
                  <a:cubicBezTo>
                    <a:pt x="456" y="583"/>
                    <a:pt x="456" y="583"/>
                    <a:pt x="456" y="583"/>
                  </a:cubicBezTo>
                  <a:cubicBezTo>
                    <a:pt x="379" y="583"/>
                    <a:pt x="307" y="557"/>
                    <a:pt x="253" y="510"/>
                  </a:cubicBezTo>
                  <a:cubicBezTo>
                    <a:pt x="0" y="292"/>
                    <a:pt x="0" y="292"/>
                    <a:pt x="0" y="292"/>
                  </a:cubicBezTo>
                  <a:cubicBezTo>
                    <a:pt x="251" y="74"/>
                    <a:pt x="251" y="74"/>
                    <a:pt x="251" y="74"/>
                  </a:cubicBezTo>
                  <a:cubicBezTo>
                    <a:pt x="305" y="26"/>
                    <a:pt x="378" y="0"/>
                    <a:pt x="456" y="0"/>
                  </a:cubicBezTo>
                  <a:cubicBezTo>
                    <a:pt x="533" y="1"/>
                    <a:pt x="605" y="26"/>
                    <a:pt x="659" y="73"/>
                  </a:cubicBezTo>
                  <a:cubicBezTo>
                    <a:pt x="912" y="291"/>
                    <a:pt x="912" y="291"/>
                    <a:pt x="912" y="291"/>
                  </a:cubicBezTo>
                  <a:cubicBezTo>
                    <a:pt x="660" y="510"/>
                    <a:pt x="660" y="510"/>
                    <a:pt x="660" y="510"/>
                  </a:cubicBezTo>
                  <a:cubicBezTo>
                    <a:pt x="606" y="557"/>
                    <a:pt x="534" y="583"/>
                    <a:pt x="456" y="583"/>
                  </a:cubicBezTo>
                  <a:close/>
                  <a:moveTo>
                    <a:pt x="26" y="292"/>
                  </a:moveTo>
                  <a:cubicBezTo>
                    <a:pt x="266" y="499"/>
                    <a:pt x="266" y="499"/>
                    <a:pt x="266" y="499"/>
                  </a:cubicBezTo>
                  <a:cubicBezTo>
                    <a:pt x="316" y="542"/>
                    <a:pt x="384" y="566"/>
                    <a:pt x="456" y="567"/>
                  </a:cubicBezTo>
                  <a:cubicBezTo>
                    <a:pt x="456" y="567"/>
                    <a:pt x="456" y="567"/>
                    <a:pt x="456" y="567"/>
                  </a:cubicBezTo>
                  <a:cubicBezTo>
                    <a:pt x="529" y="567"/>
                    <a:pt x="596" y="542"/>
                    <a:pt x="647" y="498"/>
                  </a:cubicBezTo>
                  <a:cubicBezTo>
                    <a:pt x="885" y="291"/>
                    <a:pt x="885" y="291"/>
                    <a:pt x="885" y="291"/>
                  </a:cubicBezTo>
                  <a:cubicBezTo>
                    <a:pt x="646" y="85"/>
                    <a:pt x="646" y="85"/>
                    <a:pt x="646" y="85"/>
                  </a:cubicBezTo>
                  <a:cubicBezTo>
                    <a:pt x="595" y="41"/>
                    <a:pt x="528" y="17"/>
                    <a:pt x="456" y="17"/>
                  </a:cubicBezTo>
                  <a:cubicBezTo>
                    <a:pt x="383" y="17"/>
                    <a:pt x="315" y="41"/>
                    <a:pt x="264" y="85"/>
                  </a:cubicBezTo>
                  <a:lnTo>
                    <a:pt x="26" y="292"/>
                  </a:ln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Freeform 23">
              <a:extLst>
                <a:ext uri="{FF2B5EF4-FFF2-40B4-BE49-F238E27FC236}">
                  <a16:creationId xmlns:a16="http://schemas.microsoft.com/office/drawing/2014/main" id="{3153427B-0536-4416-96E0-83A3DD20B703}"/>
                </a:ext>
              </a:extLst>
            </p:cNvPr>
            <p:cNvSpPr>
              <a:spLocks noEditPoints="1"/>
            </p:cNvSpPr>
            <p:nvPr/>
          </p:nvSpPr>
          <p:spPr bwMode="auto">
            <a:xfrm>
              <a:off x="6129843" y="3559626"/>
              <a:ext cx="1385374" cy="963976"/>
            </a:xfrm>
            <a:custGeom>
              <a:avLst/>
              <a:gdLst>
                <a:gd name="T0" fmla="*/ 423 w 846"/>
                <a:gd name="T1" fmla="*/ 589 h 589"/>
                <a:gd name="T2" fmla="*/ 423 w 846"/>
                <a:gd name="T3" fmla="*/ 589 h 589"/>
                <a:gd name="T4" fmla="*/ 234 w 846"/>
                <a:gd name="T5" fmla="*/ 515 h 589"/>
                <a:gd name="T6" fmla="*/ 0 w 846"/>
                <a:gd name="T7" fmla="*/ 295 h 589"/>
                <a:gd name="T8" fmla="*/ 233 w 846"/>
                <a:gd name="T9" fmla="*/ 74 h 589"/>
                <a:gd name="T10" fmla="*/ 423 w 846"/>
                <a:gd name="T11" fmla="*/ 0 h 589"/>
                <a:gd name="T12" fmla="*/ 612 w 846"/>
                <a:gd name="T13" fmla="*/ 74 h 589"/>
                <a:gd name="T14" fmla="*/ 846 w 846"/>
                <a:gd name="T15" fmla="*/ 294 h 589"/>
                <a:gd name="T16" fmla="*/ 613 w 846"/>
                <a:gd name="T17" fmla="*/ 515 h 589"/>
                <a:gd name="T18" fmla="*/ 423 w 846"/>
                <a:gd name="T19" fmla="*/ 589 h 589"/>
                <a:gd name="T20" fmla="*/ 34 w 846"/>
                <a:gd name="T21" fmla="*/ 295 h 589"/>
                <a:gd name="T22" fmla="*/ 251 w 846"/>
                <a:gd name="T23" fmla="*/ 499 h 589"/>
                <a:gd name="T24" fmla="*/ 423 w 846"/>
                <a:gd name="T25" fmla="*/ 566 h 589"/>
                <a:gd name="T26" fmla="*/ 423 w 846"/>
                <a:gd name="T27" fmla="*/ 566 h 589"/>
                <a:gd name="T28" fmla="*/ 597 w 846"/>
                <a:gd name="T29" fmla="*/ 499 h 589"/>
                <a:gd name="T30" fmla="*/ 812 w 846"/>
                <a:gd name="T31" fmla="*/ 294 h 589"/>
                <a:gd name="T32" fmla="*/ 595 w 846"/>
                <a:gd name="T33" fmla="*/ 90 h 589"/>
                <a:gd name="T34" fmla="*/ 423 w 846"/>
                <a:gd name="T35" fmla="*/ 23 h 589"/>
                <a:gd name="T36" fmla="*/ 250 w 846"/>
                <a:gd name="T37" fmla="*/ 90 h 589"/>
                <a:gd name="T38" fmla="*/ 34 w 846"/>
                <a:gd name="T39" fmla="*/ 295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6" h="589">
                  <a:moveTo>
                    <a:pt x="423" y="589"/>
                  </a:moveTo>
                  <a:cubicBezTo>
                    <a:pt x="423" y="589"/>
                    <a:pt x="423" y="589"/>
                    <a:pt x="423" y="589"/>
                  </a:cubicBezTo>
                  <a:cubicBezTo>
                    <a:pt x="352" y="589"/>
                    <a:pt x="285" y="563"/>
                    <a:pt x="234" y="515"/>
                  </a:cubicBezTo>
                  <a:cubicBezTo>
                    <a:pt x="0" y="295"/>
                    <a:pt x="0" y="295"/>
                    <a:pt x="0" y="295"/>
                  </a:cubicBezTo>
                  <a:cubicBezTo>
                    <a:pt x="233" y="74"/>
                    <a:pt x="233" y="74"/>
                    <a:pt x="233" y="74"/>
                  </a:cubicBezTo>
                  <a:cubicBezTo>
                    <a:pt x="283" y="26"/>
                    <a:pt x="351" y="0"/>
                    <a:pt x="423" y="0"/>
                  </a:cubicBezTo>
                  <a:cubicBezTo>
                    <a:pt x="495" y="0"/>
                    <a:pt x="562" y="27"/>
                    <a:pt x="612" y="74"/>
                  </a:cubicBezTo>
                  <a:cubicBezTo>
                    <a:pt x="846" y="294"/>
                    <a:pt x="846" y="294"/>
                    <a:pt x="846" y="294"/>
                  </a:cubicBezTo>
                  <a:cubicBezTo>
                    <a:pt x="613" y="515"/>
                    <a:pt x="613" y="515"/>
                    <a:pt x="613" y="515"/>
                  </a:cubicBezTo>
                  <a:cubicBezTo>
                    <a:pt x="563" y="563"/>
                    <a:pt x="495" y="589"/>
                    <a:pt x="423" y="589"/>
                  </a:cubicBezTo>
                  <a:close/>
                  <a:moveTo>
                    <a:pt x="34" y="295"/>
                  </a:moveTo>
                  <a:cubicBezTo>
                    <a:pt x="251" y="499"/>
                    <a:pt x="251" y="499"/>
                    <a:pt x="251" y="499"/>
                  </a:cubicBezTo>
                  <a:cubicBezTo>
                    <a:pt x="297" y="542"/>
                    <a:pt x="358" y="566"/>
                    <a:pt x="423" y="566"/>
                  </a:cubicBezTo>
                  <a:cubicBezTo>
                    <a:pt x="423" y="566"/>
                    <a:pt x="423" y="566"/>
                    <a:pt x="423" y="566"/>
                  </a:cubicBezTo>
                  <a:cubicBezTo>
                    <a:pt x="489" y="566"/>
                    <a:pt x="551" y="542"/>
                    <a:pt x="597" y="499"/>
                  </a:cubicBezTo>
                  <a:cubicBezTo>
                    <a:pt x="812" y="294"/>
                    <a:pt x="812" y="294"/>
                    <a:pt x="812" y="294"/>
                  </a:cubicBezTo>
                  <a:cubicBezTo>
                    <a:pt x="595" y="90"/>
                    <a:pt x="595" y="90"/>
                    <a:pt x="595" y="90"/>
                  </a:cubicBezTo>
                  <a:cubicBezTo>
                    <a:pt x="549" y="47"/>
                    <a:pt x="488" y="23"/>
                    <a:pt x="423" y="23"/>
                  </a:cubicBezTo>
                  <a:cubicBezTo>
                    <a:pt x="357" y="23"/>
                    <a:pt x="296" y="47"/>
                    <a:pt x="250" y="90"/>
                  </a:cubicBezTo>
                  <a:lnTo>
                    <a:pt x="34" y="295"/>
                  </a:ln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9" name="Freeform 24">
              <a:extLst>
                <a:ext uri="{FF2B5EF4-FFF2-40B4-BE49-F238E27FC236}">
                  <a16:creationId xmlns:a16="http://schemas.microsoft.com/office/drawing/2014/main" id="{66F03F18-ED09-466F-B73E-7A72EB109747}"/>
                </a:ext>
              </a:extLst>
            </p:cNvPr>
            <p:cNvSpPr>
              <a:spLocks/>
            </p:cNvSpPr>
            <p:nvPr/>
          </p:nvSpPr>
          <p:spPr bwMode="auto">
            <a:xfrm>
              <a:off x="6108009" y="3562901"/>
              <a:ext cx="1300221" cy="957426"/>
            </a:xfrm>
            <a:custGeom>
              <a:avLst/>
              <a:gdLst>
                <a:gd name="T0" fmla="*/ 397 w 794"/>
                <a:gd name="T1" fmla="*/ 585 h 585"/>
                <a:gd name="T2" fmla="*/ 219 w 794"/>
                <a:gd name="T3" fmla="*/ 512 h 585"/>
                <a:gd name="T4" fmla="*/ 0 w 794"/>
                <a:gd name="T5" fmla="*/ 293 h 585"/>
                <a:gd name="T6" fmla="*/ 218 w 794"/>
                <a:gd name="T7" fmla="*/ 73 h 585"/>
                <a:gd name="T8" fmla="*/ 397 w 794"/>
                <a:gd name="T9" fmla="*/ 0 h 585"/>
                <a:gd name="T10" fmla="*/ 574 w 794"/>
                <a:gd name="T11" fmla="*/ 72 h 585"/>
                <a:gd name="T12" fmla="*/ 794 w 794"/>
                <a:gd name="T13" fmla="*/ 291 h 585"/>
                <a:gd name="T14" fmla="*/ 575 w 794"/>
                <a:gd name="T15" fmla="*/ 511 h 585"/>
                <a:gd name="T16" fmla="*/ 397 w 794"/>
                <a:gd name="T17" fmla="*/ 585 h 585"/>
                <a:gd name="T18" fmla="*/ 397 w 794"/>
                <a:gd name="T19"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4" h="585">
                  <a:moveTo>
                    <a:pt x="397" y="585"/>
                  </a:moveTo>
                  <a:cubicBezTo>
                    <a:pt x="330" y="585"/>
                    <a:pt x="267" y="559"/>
                    <a:pt x="219" y="512"/>
                  </a:cubicBezTo>
                  <a:cubicBezTo>
                    <a:pt x="0" y="293"/>
                    <a:pt x="0" y="293"/>
                    <a:pt x="0" y="293"/>
                  </a:cubicBezTo>
                  <a:cubicBezTo>
                    <a:pt x="218" y="73"/>
                    <a:pt x="218" y="73"/>
                    <a:pt x="218" y="73"/>
                  </a:cubicBezTo>
                  <a:cubicBezTo>
                    <a:pt x="266" y="26"/>
                    <a:pt x="329" y="0"/>
                    <a:pt x="397" y="0"/>
                  </a:cubicBezTo>
                  <a:cubicBezTo>
                    <a:pt x="464" y="0"/>
                    <a:pt x="527" y="25"/>
                    <a:pt x="574" y="72"/>
                  </a:cubicBezTo>
                  <a:cubicBezTo>
                    <a:pt x="794" y="291"/>
                    <a:pt x="794" y="291"/>
                    <a:pt x="794" y="291"/>
                  </a:cubicBezTo>
                  <a:cubicBezTo>
                    <a:pt x="575" y="511"/>
                    <a:pt x="575" y="511"/>
                    <a:pt x="575" y="511"/>
                  </a:cubicBezTo>
                  <a:cubicBezTo>
                    <a:pt x="528" y="558"/>
                    <a:pt x="464" y="585"/>
                    <a:pt x="397" y="585"/>
                  </a:cubicBezTo>
                  <a:cubicBezTo>
                    <a:pt x="397" y="585"/>
                    <a:pt x="397" y="585"/>
                    <a:pt x="397" y="585"/>
                  </a:cubicBez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0" name="Freeform 25">
              <a:extLst>
                <a:ext uri="{FF2B5EF4-FFF2-40B4-BE49-F238E27FC236}">
                  <a16:creationId xmlns:a16="http://schemas.microsoft.com/office/drawing/2014/main" id="{F34C622E-39B6-4B76-934A-1A08F4D4241D}"/>
                </a:ext>
              </a:extLst>
            </p:cNvPr>
            <p:cNvSpPr>
              <a:spLocks/>
            </p:cNvSpPr>
            <p:nvPr/>
          </p:nvSpPr>
          <p:spPr bwMode="auto">
            <a:xfrm>
              <a:off x="6129843" y="3537792"/>
              <a:ext cx="1255461" cy="1005461"/>
            </a:xfrm>
            <a:custGeom>
              <a:avLst/>
              <a:gdLst>
                <a:gd name="T0" fmla="*/ 596 w 767"/>
                <a:gd name="T1" fmla="*/ 135 h 614"/>
                <a:gd name="T2" fmla="*/ 554 w 767"/>
                <a:gd name="T3" fmla="*/ 94 h 614"/>
                <a:gd name="T4" fmla="*/ 212 w 767"/>
                <a:gd name="T5" fmla="*/ 95 h 614"/>
                <a:gd name="T6" fmla="*/ 171 w 767"/>
                <a:gd name="T7" fmla="*/ 137 h 614"/>
                <a:gd name="T8" fmla="*/ 0 w 767"/>
                <a:gd name="T9" fmla="*/ 308 h 614"/>
                <a:gd name="T10" fmla="*/ 172 w 767"/>
                <a:gd name="T11" fmla="*/ 479 h 614"/>
                <a:gd name="T12" fmla="*/ 213 w 767"/>
                <a:gd name="T13" fmla="*/ 520 h 614"/>
                <a:gd name="T14" fmla="*/ 555 w 767"/>
                <a:gd name="T15" fmla="*/ 519 h 614"/>
                <a:gd name="T16" fmla="*/ 597 w 767"/>
                <a:gd name="T17" fmla="*/ 478 h 614"/>
                <a:gd name="T18" fmla="*/ 767 w 767"/>
                <a:gd name="T19" fmla="*/ 306 h 614"/>
                <a:gd name="T20" fmla="*/ 596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596" y="135"/>
                  </a:moveTo>
                  <a:cubicBezTo>
                    <a:pt x="554" y="94"/>
                    <a:pt x="554" y="94"/>
                    <a:pt x="554" y="94"/>
                  </a:cubicBezTo>
                  <a:cubicBezTo>
                    <a:pt x="460" y="0"/>
                    <a:pt x="306" y="1"/>
                    <a:pt x="212" y="95"/>
                  </a:cubicBezTo>
                  <a:cubicBezTo>
                    <a:pt x="171" y="137"/>
                    <a:pt x="171" y="137"/>
                    <a:pt x="171" y="137"/>
                  </a:cubicBezTo>
                  <a:cubicBezTo>
                    <a:pt x="0" y="308"/>
                    <a:pt x="0" y="308"/>
                    <a:pt x="0" y="308"/>
                  </a:cubicBezTo>
                  <a:cubicBezTo>
                    <a:pt x="172" y="479"/>
                    <a:pt x="172" y="479"/>
                    <a:pt x="172" y="479"/>
                  </a:cubicBezTo>
                  <a:cubicBezTo>
                    <a:pt x="213" y="520"/>
                    <a:pt x="213" y="520"/>
                    <a:pt x="213" y="520"/>
                  </a:cubicBezTo>
                  <a:cubicBezTo>
                    <a:pt x="307" y="614"/>
                    <a:pt x="461" y="613"/>
                    <a:pt x="555" y="519"/>
                  </a:cubicBezTo>
                  <a:cubicBezTo>
                    <a:pt x="597" y="478"/>
                    <a:pt x="597" y="478"/>
                    <a:pt x="597" y="478"/>
                  </a:cubicBezTo>
                  <a:cubicBezTo>
                    <a:pt x="767" y="306"/>
                    <a:pt x="767" y="306"/>
                    <a:pt x="767" y="306"/>
                  </a:cubicBezTo>
                  <a:lnTo>
                    <a:pt x="596" y="135"/>
                  </a:lnTo>
                  <a:close/>
                </a:path>
              </a:pathLst>
            </a:custGeom>
            <a:grpFill/>
            <a:ln>
              <a:noFill/>
            </a:ln>
          </p:spPr>
          <p:txBody>
            <a:bodyPr vert="horz" wrap="square" lIns="86402" tIns="43201" rIns="86402" bIns="43201" numCol="1" anchor="t" anchorCtr="0" compatLnSpc="1">
              <a:prstTxWarp prst="textNoShape">
                <a:avLst/>
              </a:prstTxWarp>
            </a:bodyPr>
            <a:lstStyle/>
            <a:p>
              <a:endParaRPr lang="zh-CN" altLang="en-US" sz="1607"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31" name="组合 30">
              <a:extLst>
                <a:ext uri="{FF2B5EF4-FFF2-40B4-BE49-F238E27FC236}">
                  <a16:creationId xmlns:a16="http://schemas.microsoft.com/office/drawing/2014/main" id="{3D45FB1A-D365-4DE3-970A-74A16FF65F6B}"/>
                </a:ext>
              </a:extLst>
            </p:cNvPr>
            <p:cNvGrpSpPr>
              <a:grpSpLocks noChangeAspect="1"/>
            </p:cNvGrpSpPr>
            <p:nvPr/>
          </p:nvGrpSpPr>
          <p:grpSpPr>
            <a:xfrm>
              <a:off x="6558614" y="3825083"/>
              <a:ext cx="531153" cy="454764"/>
              <a:chOff x="2162176" y="-104775"/>
              <a:chExt cx="1655763" cy="1417638"/>
            </a:xfrm>
            <a:grpFill/>
          </p:grpSpPr>
          <p:sp>
            <p:nvSpPr>
              <p:cNvPr id="32" name="Freeform 3767">
                <a:extLst>
                  <a:ext uri="{FF2B5EF4-FFF2-40B4-BE49-F238E27FC236}">
                    <a16:creationId xmlns:a16="http://schemas.microsoft.com/office/drawing/2014/main" id="{2F90B798-85AC-4570-AF9B-CABB4767C713}"/>
                  </a:ext>
                </a:extLst>
              </p:cNvPr>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3" name="Freeform 3768">
                <a:extLst>
                  <a:ext uri="{FF2B5EF4-FFF2-40B4-BE49-F238E27FC236}">
                    <a16:creationId xmlns:a16="http://schemas.microsoft.com/office/drawing/2014/main" id="{4417F08C-5AA7-44A1-8583-F4127046958E}"/>
                  </a:ext>
                </a:extLst>
              </p:cNvPr>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a:solidFill>
                    <a:schemeClr val="bg1"/>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34" name="TextBox 58">
            <a:extLst>
              <a:ext uri="{FF2B5EF4-FFF2-40B4-BE49-F238E27FC236}">
                <a16:creationId xmlns:a16="http://schemas.microsoft.com/office/drawing/2014/main" id="{BEC9E1EB-408D-4968-889C-1172AA5EE545}"/>
              </a:ext>
            </a:extLst>
          </p:cNvPr>
          <p:cNvSpPr txBox="1"/>
          <p:nvPr/>
        </p:nvSpPr>
        <p:spPr>
          <a:xfrm>
            <a:off x="7551654" y="3331031"/>
            <a:ext cx="3237009" cy="906658"/>
          </a:xfrm>
          <a:prstGeom prst="rect">
            <a:avLst/>
          </a:prstGeom>
          <a:noFill/>
        </p:spPr>
        <p:txBody>
          <a:bodyPr wrap="square" rtlCol="0">
            <a:spAutoFit/>
          </a:bodyPr>
          <a:lstStyle/>
          <a:p>
            <a:pPr algn="ctr"/>
            <a:r>
              <a:rPr lang="zh-CN" altLang="en-US" sz="1323" dirty="0">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点击添加文本点击添加文本点击添加文本点击添加文本点击添加文本点击添加文本点击添加文本点击添加文本点击添加文本点击添加文本</a:t>
            </a:r>
          </a:p>
        </p:txBody>
      </p:sp>
      <p:sp>
        <p:nvSpPr>
          <p:cNvPr id="35" name="TextBox 59">
            <a:extLst>
              <a:ext uri="{FF2B5EF4-FFF2-40B4-BE49-F238E27FC236}">
                <a16:creationId xmlns:a16="http://schemas.microsoft.com/office/drawing/2014/main" id="{4B22D0F0-A7D0-4D48-8FFF-E7185B9B92CB}"/>
              </a:ext>
            </a:extLst>
          </p:cNvPr>
          <p:cNvSpPr txBox="1"/>
          <p:nvPr/>
        </p:nvSpPr>
        <p:spPr>
          <a:xfrm>
            <a:off x="809813" y="3331032"/>
            <a:ext cx="3237009" cy="906658"/>
          </a:xfrm>
          <a:prstGeom prst="rect">
            <a:avLst/>
          </a:prstGeom>
          <a:noFill/>
        </p:spPr>
        <p:txBody>
          <a:bodyPr wrap="square" rtlCol="0">
            <a:spAutoFit/>
          </a:bodyPr>
          <a:lstStyle/>
          <a:p>
            <a:pPr algn="ctr"/>
            <a:r>
              <a:rPr lang="zh-CN" altLang="en-US" sz="1323" dirty="0">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点击添加文本点击添加文本点击添加文本点击添加文本点击添加文本点击添加文本点击添加文本点击添加文本点击添加文本点击添加文本</a:t>
            </a:r>
          </a:p>
        </p:txBody>
      </p:sp>
      <p:sp>
        <p:nvSpPr>
          <p:cNvPr id="36" name="TextBox 60">
            <a:extLst>
              <a:ext uri="{FF2B5EF4-FFF2-40B4-BE49-F238E27FC236}">
                <a16:creationId xmlns:a16="http://schemas.microsoft.com/office/drawing/2014/main" id="{AA9AA453-66A6-4A88-8EB3-F0AB7A2CEA93}"/>
              </a:ext>
            </a:extLst>
          </p:cNvPr>
          <p:cNvSpPr txBox="1"/>
          <p:nvPr/>
        </p:nvSpPr>
        <p:spPr>
          <a:xfrm>
            <a:off x="4152758" y="1212753"/>
            <a:ext cx="3237009" cy="906658"/>
          </a:xfrm>
          <a:prstGeom prst="rect">
            <a:avLst/>
          </a:prstGeom>
          <a:noFill/>
        </p:spPr>
        <p:txBody>
          <a:bodyPr wrap="square" rtlCol="0">
            <a:spAutoFit/>
          </a:bodyPr>
          <a:lstStyle/>
          <a:p>
            <a:pPr algn="ctr"/>
            <a:r>
              <a:rPr lang="zh-CN" altLang="en-US" sz="1323" dirty="0">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点击添加文本点击添加文本点击添加文本点击添加文本点击添加文本点击添加文本点击添加文本点击添加文本点击添加文本点击添加文本</a:t>
            </a:r>
          </a:p>
        </p:txBody>
      </p:sp>
      <p:sp>
        <p:nvSpPr>
          <p:cNvPr id="37" name="TextBox 61">
            <a:extLst>
              <a:ext uri="{FF2B5EF4-FFF2-40B4-BE49-F238E27FC236}">
                <a16:creationId xmlns:a16="http://schemas.microsoft.com/office/drawing/2014/main" id="{EDB11951-29B2-4349-83FE-A95896CB3DF9}"/>
              </a:ext>
            </a:extLst>
          </p:cNvPr>
          <p:cNvSpPr txBox="1"/>
          <p:nvPr/>
        </p:nvSpPr>
        <p:spPr>
          <a:xfrm>
            <a:off x="5484678" y="4115192"/>
            <a:ext cx="573172" cy="557717"/>
          </a:xfrm>
          <a:prstGeom prst="rect">
            <a:avLst/>
          </a:prstGeom>
          <a:noFill/>
        </p:spPr>
        <p:txBody>
          <a:bodyPr wrap="square" rtlCol="0">
            <a:spAutoFit/>
          </a:bodyPr>
          <a:lstStyle/>
          <a:p>
            <a:pPr algn="dist"/>
            <a:r>
              <a:rPr lang="zh-CN" altLang="en-US" sz="1512" b="1" dirty="0">
                <a:solidFill>
                  <a:schemeClr val="bg1"/>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添加标题</a:t>
            </a:r>
          </a:p>
        </p:txBody>
      </p:sp>
    </p:spTree>
    <p:extLst>
      <p:ext uri="{BB962C8B-B14F-4D97-AF65-F5344CB8AC3E}">
        <p14:creationId xmlns:p14="http://schemas.microsoft.com/office/powerpoint/2010/main" val="41344763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Rectangle 5">
            <a:extLst>
              <a:ext uri="{FF2B5EF4-FFF2-40B4-BE49-F238E27FC236}">
                <a16:creationId xmlns:a16="http://schemas.microsoft.com/office/drawing/2014/main" id="{BD198389-CFFD-4015-9290-7E7606FC8DDC}"/>
              </a:ext>
            </a:extLst>
          </p:cNvPr>
          <p:cNvSpPr>
            <a:spLocks noChangeArrowheads="1"/>
          </p:cNvSpPr>
          <p:nvPr/>
        </p:nvSpPr>
        <p:spPr bwMode="auto">
          <a:xfrm>
            <a:off x="7999558" y="3156855"/>
            <a:ext cx="161879" cy="2715945"/>
          </a:xfrm>
          <a:prstGeom prst="rect">
            <a:avLst/>
          </a:prstGeom>
          <a:gradFill rotWithShape="0">
            <a:gsLst>
              <a:gs pos="0">
                <a:schemeClr val="bg1">
                  <a:lumMod val="85000"/>
                </a:schemeClr>
              </a:gs>
              <a:gs pos="100000">
                <a:schemeClr val="tx1">
                  <a:lumMod val="85000"/>
                  <a:lumOff val="15000"/>
                </a:schemeClr>
              </a:gs>
            </a:gsLst>
            <a:lin ang="0"/>
          </a:gradFill>
          <a:ln>
            <a:noFill/>
          </a:ln>
        </p:spPr>
        <p:txBody>
          <a:bodyPr lIns="115122" tIns="57561" rIns="115122" bIns="5756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endParaRPr lang="zh-CN" altLang="en-US" sz="1607">
              <a:sym typeface="Agency FB" panose="020B0503020202020204" pitchFamily="34" charset="0"/>
            </a:endParaRPr>
          </a:p>
        </p:txBody>
      </p:sp>
      <p:grpSp>
        <p:nvGrpSpPr>
          <p:cNvPr id="6" name="组合 5">
            <a:extLst>
              <a:ext uri="{FF2B5EF4-FFF2-40B4-BE49-F238E27FC236}">
                <a16:creationId xmlns:a16="http://schemas.microsoft.com/office/drawing/2014/main" id="{781A6C78-1935-45A6-9943-B93EE9EC2005}"/>
              </a:ext>
            </a:extLst>
          </p:cNvPr>
          <p:cNvGrpSpPr>
            <a:grpSpLocks/>
          </p:cNvGrpSpPr>
          <p:nvPr/>
        </p:nvGrpSpPr>
        <p:grpSpPr bwMode="auto">
          <a:xfrm>
            <a:off x="5710781" y="815837"/>
            <a:ext cx="4748419" cy="4650550"/>
            <a:chOff x="2238026" y="1162668"/>
            <a:chExt cx="5028877" cy="4922375"/>
          </a:xfrm>
        </p:grpSpPr>
        <p:sp>
          <p:nvSpPr>
            <p:cNvPr id="7" name="Freeform 6">
              <a:extLst>
                <a:ext uri="{FF2B5EF4-FFF2-40B4-BE49-F238E27FC236}">
                  <a16:creationId xmlns:a16="http://schemas.microsoft.com/office/drawing/2014/main" id="{9BDED609-67E6-48C6-9818-2644FEF49D97}"/>
                </a:ext>
              </a:extLst>
            </p:cNvPr>
            <p:cNvSpPr>
              <a:spLocks/>
            </p:cNvSpPr>
            <p:nvPr/>
          </p:nvSpPr>
          <p:spPr bwMode="auto">
            <a:xfrm>
              <a:off x="4756562" y="2942263"/>
              <a:ext cx="2510341" cy="2003069"/>
            </a:xfrm>
            <a:custGeom>
              <a:avLst/>
              <a:gdLst>
                <a:gd name="T0" fmla="*/ 2147483647 w 1002"/>
                <a:gd name="T1" fmla="*/ 2147483647 h 799"/>
                <a:gd name="T2" fmla="*/ 2147483647 w 1002"/>
                <a:gd name="T3" fmla="*/ 2147483647 h 799"/>
                <a:gd name="T4" fmla="*/ 2147483647 w 1002"/>
                <a:gd name="T5" fmla="*/ 0 h 799"/>
                <a:gd name="T6" fmla="*/ 2147483647 w 1002"/>
                <a:gd name="T7" fmla="*/ 2147483647 h 799"/>
                <a:gd name="T8" fmla="*/ 0 w 1002"/>
                <a:gd name="T9" fmla="*/ 2147483647 h 799"/>
                <a:gd name="T10" fmla="*/ 2147483647 w 1002"/>
                <a:gd name="T11" fmla="*/ 2147483647 h 799"/>
                <a:gd name="T12" fmla="*/ 2147483647 w 1002"/>
                <a:gd name="T13" fmla="*/ 2147483647 h 799"/>
                <a:gd name="T14" fmla="*/ 2147483647 w 1002"/>
                <a:gd name="T15" fmla="*/ 2147483647 h 79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02" h="799">
                  <a:moveTo>
                    <a:pt x="983" y="760"/>
                  </a:moveTo>
                  <a:cubicBezTo>
                    <a:pt x="964" y="722"/>
                    <a:pt x="828" y="324"/>
                    <a:pt x="763" y="226"/>
                  </a:cubicBezTo>
                  <a:cubicBezTo>
                    <a:pt x="696" y="126"/>
                    <a:pt x="433" y="0"/>
                    <a:pt x="433" y="0"/>
                  </a:cubicBezTo>
                  <a:cubicBezTo>
                    <a:pt x="8" y="249"/>
                    <a:pt x="8" y="249"/>
                    <a:pt x="8" y="249"/>
                  </a:cubicBezTo>
                  <a:cubicBezTo>
                    <a:pt x="0" y="256"/>
                    <a:pt x="0" y="256"/>
                    <a:pt x="0" y="256"/>
                  </a:cubicBezTo>
                  <a:cubicBezTo>
                    <a:pt x="0" y="256"/>
                    <a:pt x="355" y="459"/>
                    <a:pt x="513" y="533"/>
                  </a:cubicBezTo>
                  <a:cubicBezTo>
                    <a:pt x="671" y="608"/>
                    <a:pt x="963" y="779"/>
                    <a:pt x="963" y="779"/>
                  </a:cubicBezTo>
                  <a:cubicBezTo>
                    <a:pt x="963" y="779"/>
                    <a:pt x="1002" y="799"/>
                    <a:pt x="983" y="760"/>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115203" tIns="57602" rIns="115203" bIns="57602"/>
            <a:lstStyle/>
            <a:p>
              <a:pPr eaLnBrk="0" fontAlgn="base" hangingPunct="0">
                <a:spcBef>
                  <a:spcPct val="0"/>
                </a:spcBef>
                <a:spcAft>
                  <a:spcPct val="0"/>
                </a:spcAft>
              </a:pPr>
              <a:endParaRPr lang="zh-CN" altLang="en-US" sz="1607"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Freeform 7">
              <a:extLst>
                <a:ext uri="{FF2B5EF4-FFF2-40B4-BE49-F238E27FC236}">
                  <a16:creationId xmlns:a16="http://schemas.microsoft.com/office/drawing/2014/main" id="{4DB14CAE-5889-4661-9602-63CD50497FF7}"/>
                </a:ext>
              </a:extLst>
            </p:cNvPr>
            <p:cNvSpPr>
              <a:spLocks/>
            </p:cNvSpPr>
            <p:nvPr/>
          </p:nvSpPr>
          <p:spPr bwMode="auto">
            <a:xfrm>
              <a:off x="3322021" y="3574595"/>
              <a:ext cx="2074423" cy="2510448"/>
            </a:xfrm>
            <a:custGeom>
              <a:avLst/>
              <a:gdLst>
                <a:gd name="T0" fmla="*/ 2147483647 w 815"/>
                <a:gd name="T1" fmla="*/ 2147483647 h 986"/>
                <a:gd name="T2" fmla="*/ 2147483647 w 815"/>
                <a:gd name="T3" fmla="*/ 2147483647 h 986"/>
                <a:gd name="T4" fmla="*/ 2147483647 w 815"/>
                <a:gd name="T5" fmla="*/ 2147483647 h 986"/>
                <a:gd name="T6" fmla="*/ 2147483647 w 815"/>
                <a:gd name="T7" fmla="*/ 2147483647 h 986"/>
                <a:gd name="T8" fmla="*/ 2147483647 w 815"/>
                <a:gd name="T9" fmla="*/ 0 h 986"/>
                <a:gd name="T10" fmla="*/ 2147483647 w 815"/>
                <a:gd name="T11" fmla="*/ 2147483647 h 986"/>
                <a:gd name="T12" fmla="*/ 2147483647 w 815"/>
                <a:gd name="T13" fmla="*/ 2147483647 h 986"/>
                <a:gd name="T14" fmla="*/ 2147483647 w 815"/>
                <a:gd name="T15" fmla="*/ 2147483647 h 98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15" h="986">
                  <a:moveTo>
                    <a:pt x="39" y="968"/>
                  </a:moveTo>
                  <a:cubicBezTo>
                    <a:pt x="77" y="951"/>
                    <a:pt x="479" y="826"/>
                    <a:pt x="579" y="764"/>
                  </a:cubicBezTo>
                  <a:cubicBezTo>
                    <a:pt x="682" y="700"/>
                    <a:pt x="815" y="441"/>
                    <a:pt x="815" y="441"/>
                  </a:cubicBezTo>
                  <a:cubicBezTo>
                    <a:pt x="579" y="9"/>
                    <a:pt x="579" y="9"/>
                    <a:pt x="579" y="9"/>
                  </a:cubicBezTo>
                  <a:cubicBezTo>
                    <a:pt x="572" y="0"/>
                    <a:pt x="572" y="0"/>
                    <a:pt x="572" y="0"/>
                  </a:cubicBezTo>
                  <a:cubicBezTo>
                    <a:pt x="572" y="0"/>
                    <a:pt x="358" y="349"/>
                    <a:pt x="280" y="505"/>
                  </a:cubicBezTo>
                  <a:cubicBezTo>
                    <a:pt x="201" y="660"/>
                    <a:pt x="20" y="947"/>
                    <a:pt x="20" y="947"/>
                  </a:cubicBezTo>
                  <a:cubicBezTo>
                    <a:pt x="20" y="947"/>
                    <a:pt x="0" y="986"/>
                    <a:pt x="39" y="968"/>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115203" tIns="57602" rIns="115203" bIns="57602"/>
            <a:lstStyle/>
            <a:p>
              <a:pPr eaLnBrk="0" fontAlgn="base" hangingPunct="0">
                <a:spcBef>
                  <a:spcPct val="0"/>
                </a:spcBef>
                <a:spcAft>
                  <a:spcPct val="0"/>
                </a:spcAft>
              </a:pPr>
              <a:endParaRPr lang="zh-CN" altLang="en-US" sz="1607"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9" name="Freeform 8">
              <a:extLst>
                <a:ext uri="{FF2B5EF4-FFF2-40B4-BE49-F238E27FC236}">
                  <a16:creationId xmlns:a16="http://schemas.microsoft.com/office/drawing/2014/main" id="{989C4ACA-12B7-49FC-A083-26F69EEFE746}"/>
                </a:ext>
              </a:extLst>
            </p:cNvPr>
            <p:cNvSpPr>
              <a:spLocks/>
            </p:cNvSpPr>
            <p:nvPr/>
          </p:nvSpPr>
          <p:spPr bwMode="auto">
            <a:xfrm>
              <a:off x="2238026" y="1916918"/>
              <a:ext cx="2539300" cy="2235270"/>
            </a:xfrm>
            <a:custGeom>
              <a:avLst/>
              <a:gdLst>
                <a:gd name="T0" fmla="*/ 2147483647 w 941"/>
                <a:gd name="T1" fmla="*/ 2147483647 h 853"/>
                <a:gd name="T2" fmla="*/ 2147483647 w 941"/>
                <a:gd name="T3" fmla="*/ 2147483647 h 853"/>
                <a:gd name="T4" fmla="*/ 2147483647 w 941"/>
                <a:gd name="T5" fmla="*/ 2147483647 h 853"/>
                <a:gd name="T6" fmla="*/ 2147483647 w 941"/>
                <a:gd name="T7" fmla="*/ 2147483647 h 853"/>
                <a:gd name="T8" fmla="*/ 2147483647 w 941"/>
                <a:gd name="T9" fmla="*/ 2147483647 h 853"/>
                <a:gd name="T10" fmla="*/ 2147483647 w 941"/>
                <a:gd name="T11" fmla="*/ 2147483647 h 853"/>
                <a:gd name="T12" fmla="*/ 2147483647 w 941"/>
                <a:gd name="T13" fmla="*/ 2147483647 h 853"/>
                <a:gd name="T14" fmla="*/ 2147483647 w 941"/>
                <a:gd name="T15" fmla="*/ 2147483647 h 8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41" h="853">
                  <a:moveTo>
                    <a:pt x="14" y="40"/>
                  </a:moveTo>
                  <a:cubicBezTo>
                    <a:pt x="29" y="80"/>
                    <a:pt x="124" y="490"/>
                    <a:pt x="179" y="594"/>
                  </a:cubicBezTo>
                  <a:cubicBezTo>
                    <a:pt x="236" y="701"/>
                    <a:pt x="484" y="853"/>
                    <a:pt x="484" y="853"/>
                  </a:cubicBezTo>
                  <a:cubicBezTo>
                    <a:pt x="932" y="648"/>
                    <a:pt x="932" y="648"/>
                    <a:pt x="932" y="648"/>
                  </a:cubicBezTo>
                  <a:cubicBezTo>
                    <a:pt x="941" y="642"/>
                    <a:pt x="941" y="642"/>
                    <a:pt x="941" y="642"/>
                  </a:cubicBezTo>
                  <a:cubicBezTo>
                    <a:pt x="941" y="642"/>
                    <a:pt x="609" y="404"/>
                    <a:pt x="459" y="314"/>
                  </a:cubicBezTo>
                  <a:cubicBezTo>
                    <a:pt x="310" y="224"/>
                    <a:pt x="37" y="24"/>
                    <a:pt x="37" y="24"/>
                  </a:cubicBezTo>
                  <a:cubicBezTo>
                    <a:pt x="37" y="24"/>
                    <a:pt x="0" y="0"/>
                    <a:pt x="14" y="40"/>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115203" tIns="57602" rIns="115203" bIns="57602"/>
            <a:lstStyle/>
            <a:p>
              <a:pPr eaLnBrk="0" fontAlgn="base" hangingPunct="0">
                <a:spcBef>
                  <a:spcPct val="0"/>
                </a:spcBef>
                <a:spcAft>
                  <a:spcPct val="0"/>
                </a:spcAft>
              </a:pPr>
              <a:endParaRPr lang="zh-CN" altLang="en-US" sz="1607"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Freeform 9">
              <a:extLst>
                <a:ext uri="{FF2B5EF4-FFF2-40B4-BE49-F238E27FC236}">
                  <a16:creationId xmlns:a16="http://schemas.microsoft.com/office/drawing/2014/main" id="{36938987-737C-4F3C-8420-3B52544A09C3}"/>
                </a:ext>
              </a:extLst>
            </p:cNvPr>
            <p:cNvSpPr>
              <a:spLocks/>
            </p:cNvSpPr>
            <p:nvPr/>
          </p:nvSpPr>
          <p:spPr bwMode="auto">
            <a:xfrm>
              <a:off x="4252585" y="1162668"/>
              <a:ext cx="2206551" cy="2470442"/>
            </a:xfrm>
            <a:custGeom>
              <a:avLst/>
              <a:gdLst>
                <a:gd name="T0" fmla="*/ 2147483647 w 867"/>
                <a:gd name="T1" fmla="*/ 2147483647 h 922"/>
                <a:gd name="T2" fmla="*/ 2147483647 w 867"/>
                <a:gd name="T3" fmla="*/ 2147483647 h 922"/>
                <a:gd name="T4" fmla="*/ 0 w 867"/>
                <a:gd name="T5" fmla="*/ 2147483647 h 922"/>
                <a:gd name="T6" fmla="*/ 2147483647 w 867"/>
                <a:gd name="T7" fmla="*/ 2147483647 h 922"/>
                <a:gd name="T8" fmla="*/ 2147483647 w 867"/>
                <a:gd name="T9" fmla="*/ 2147483647 h 922"/>
                <a:gd name="T10" fmla="*/ 2147483647 w 867"/>
                <a:gd name="T11" fmla="*/ 2147483647 h 922"/>
                <a:gd name="T12" fmla="*/ 2147483647 w 867"/>
                <a:gd name="T13" fmla="*/ 2147483647 h 922"/>
                <a:gd name="T14" fmla="*/ 2147483647 w 867"/>
                <a:gd name="T15" fmla="*/ 2147483647 h 9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67" h="922">
                  <a:moveTo>
                    <a:pt x="826" y="14"/>
                  </a:moveTo>
                  <a:cubicBezTo>
                    <a:pt x="786" y="27"/>
                    <a:pt x="374" y="110"/>
                    <a:pt x="268" y="162"/>
                  </a:cubicBezTo>
                  <a:cubicBezTo>
                    <a:pt x="159" y="215"/>
                    <a:pt x="0" y="459"/>
                    <a:pt x="0" y="459"/>
                  </a:cubicBezTo>
                  <a:cubicBezTo>
                    <a:pt x="191" y="913"/>
                    <a:pt x="191" y="913"/>
                    <a:pt x="191" y="913"/>
                  </a:cubicBezTo>
                  <a:cubicBezTo>
                    <a:pt x="197" y="922"/>
                    <a:pt x="197" y="922"/>
                    <a:pt x="197" y="922"/>
                  </a:cubicBezTo>
                  <a:cubicBezTo>
                    <a:pt x="197" y="922"/>
                    <a:pt x="445" y="597"/>
                    <a:pt x="539" y="450"/>
                  </a:cubicBezTo>
                  <a:cubicBezTo>
                    <a:pt x="634" y="303"/>
                    <a:pt x="842" y="36"/>
                    <a:pt x="842" y="36"/>
                  </a:cubicBezTo>
                  <a:cubicBezTo>
                    <a:pt x="842" y="36"/>
                    <a:pt x="867" y="0"/>
                    <a:pt x="826" y="14"/>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115203" tIns="57602" rIns="115203" bIns="57602"/>
            <a:lstStyle/>
            <a:p>
              <a:pPr eaLnBrk="0" fontAlgn="base" hangingPunct="0">
                <a:spcBef>
                  <a:spcPct val="0"/>
                </a:spcBef>
                <a:spcAft>
                  <a:spcPct val="0"/>
                </a:spcAft>
              </a:pPr>
              <a:endParaRPr lang="zh-CN" altLang="en-US" sz="1607"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1" name="Freeform 10">
              <a:extLst>
                <a:ext uri="{FF2B5EF4-FFF2-40B4-BE49-F238E27FC236}">
                  <a16:creationId xmlns:a16="http://schemas.microsoft.com/office/drawing/2014/main" id="{74A64D91-8945-495C-B020-0516C542A4F3}"/>
                </a:ext>
              </a:extLst>
            </p:cNvPr>
            <p:cNvSpPr>
              <a:spLocks/>
            </p:cNvSpPr>
            <p:nvPr/>
          </p:nvSpPr>
          <p:spPr bwMode="auto">
            <a:xfrm>
              <a:off x="4762225" y="2517564"/>
              <a:ext cx="1630848" cy="1087232"/>
            </a:xfrm>
            <a:custGeom>
              <a:avLst/>
              <a:gdLst>
                <a:gd name="T0" fmla="*/ 0 w 641"/>
                <a:gd name="T1" fmla="*/ 2147483647 h 427"/>
                <a:gd name="T2" fmla="*/ 2147483647 w 641"/>
                <a:gd name="T3" fmla="*/ 2147483647 h 427"/>
                <a:gd name="T4" fmla="*/ 2147483647 w 641"/>
                <a:gd name="T5" fmla="*/ 0 h 427"/>
                <a:gd name="T6" fmla="*/ 2147483647 w 641"/>
                <a:gd name="T7" fmla="*/ 2147483647 h 427"/>
                <a:gd name="T8" fmla="*/ 2147483647 w 641"/>
                <a:gd name="T9" fmla="*/ 2147483647 h 427"/>
                <a:gd name="T10" fmla="*/ 0 w 641"/>
                <a:gd name="T11" fmla="*/ 2147483647 h 4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1" h="427">
                  <a:moveTo>
                    <a:pt x="0" y="427"/>
                  </a:moveTo>
                  <a:cubicBezTo>
                    <a:pt x="0" y="427"/>
                    <a:pt x="34" y="242"/>
                    <a:pt x="61" y="164"/>
                  </a:cubicBezTo>
                  <a:cubicBezTo>
                    <a:pt x="88" y="85"/>
                    <a:pt x="115" y="7"/>
                    <a:pt x="183" y="0"/>
                  </a:cubicBezTo>
                  <a:cubicBezTo>
                    <a:pt x="641" y="283"/>
                    <a:pt x="641" y="283"/>
                    <a:pt x="641" y="283"/>
                  </a:cubicBezTo>
                  <a:cubicBezTo>
                    <a:pt x="641" y="283"/>
                    <a:pt x="523" y="193"/>
                    <a:pt x="363" y="271"/>
                  </a:cubicBezTo>
                  <a:cubicBezTo>
                    <a:pt x="202" y="350"/>
                    <a:pt x="0" y="427"/>
                    <a:pt x="0" y="4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115203" tIns="57602" rIns="115203" bIns="57602"/>
            <a:lstStyle/>
            <a:p>
              <a:pPr eaLnBrk="0" fontAlgn="base" hangingPunct="0">
                <a:spcBef>
                  <a:spcPct val="0"/>
                </a:spcBef>
                <a:spcAft>
                  <a:spcPct val="0"/>
                </a:spcAft>
              </a:pPr>
              <a:endParaRPr lang="zh-CN" altLang="en-US" sz="1607">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2" name="Freeform 11">
              <a:extLst>
                <a:ext uri="{FF2B5EF4-FFF2-40B4-BE49-F238E27FC236}">
                  <a16:creationId xmlns:a16="http://schemas.microsoft.com/office/drawing/2014/main" id="{42FD8311-8785-48EE-ADA5-757155D34D7C}"/>
                </a:ext>
              </a:extLst>
            </p:cNvPr>
            <p:cNvSpPr>
              <a:spLocks/>
            </p:cNvSpPr>
            <p:nvPr/>
          </p:nvSpPr>
          <p:spPr bwMode="auto">
            <a:xfrm>
              <a:off x="4727306" y="3553831"/>
              <a:ext cx="1106843" cy="1702236"/>
            </a:xfrm>
            <a:custGeom>
              <a:avLst/>
              <a:gdLst>
                <a:gd name="T0" fmla="*/ 0 w 421"/>
                <a:gd name="T1" fmla="*/ 0 h 646"/>
                <a:gd name="T2" fmla="*/ 2147483647 w 421"/>
                <a:gd name="T3" fmla="*/ 2147483647 h 646"/>
                <a:gd name="T4" fmla="*/ 2147483647 w 421"/>
                <a:gd name="T5" fmla="*/ 2147483647 h 646"/>
                <a:gd name="T6" fmla="*/ 2147483647 w 421"/>
                <a:gd name="T7" fmla="*/ 2147483647 h 646"/>
                <a:gd name="T8" fmla="*/ 2147483647 w 421"/>
                <a:gd name="T9" fmla="*/ 2147483647 h 646"/>
                <a:gd name="T10" fmla="*/ 0 w 421"/>
                <a:gd name="T11" fmla="*/ 0 h 64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21" h="646">
                  <a:moveTo>
                    <a:pt x="0" y="0"/>
                  </a:moveTo>
                  <a:cubicBezTo>
                    <a:pt x="0" y="0"/>
                    <a:pt x="184" y="40"/>
                    <a:pt x="262" y="69"/>
                  </a:cubicBezTo>
                  <a:cubicBezTo>
                    <a:pt x="339" y="98"/>
                    <a:pt x="417" y="128"/>
                    <a:pt x="421" y="196"/>
                  </a:cubicBezTo>
                  <a:cubicBezTo>
                    <a:pt x="125" y="646"/>
                    <a:pt x="125" y="646"/>
                    <a:pt x="125" y="646"/>
                  </a:cubicBezTo>
                  <a:cubicBezTo>
                    <a:pt x="125" y="646"/>
                    <a:pt x="219" y="531"/>
                    <a:pt x="145" y="368"/>
                  </a:cubicBezTo>
                  <a:cubicBezTo>
                    <a:pt x="71" y="205"/>
                    <a:pt x="0" y="0"/>
                    <a:pt x="0"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115203" tIns="57602" rIns="115203" bIns="57602"/>
            <a:lstStyle/>
            <a:p>
              <a:pPr eaLnBrk="0" fontAlgn="base" hangingPunct="0">
                <a:spcBef>
                  <a:spcPct val="0"/>
                </a:spcBef>
                <a:spcAft>
                  <a:spcPct val="0"/>
                </a:spcAft>
              </a:pPr>
              <a:endParaRPr lang="zh-CN" altLang="en-US" sz="1607"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Freeform 12">
              <a:extLst>
                <a:ext uri="{FF2B5EF4-FFF2-40B4-BE49-F238E27FC236}">
                  <a16:creationId xmlns:a16="http://schemas.microsoft.com/office/drawing/2014/main" id="{156F975E-6A30-43C8-B9E7-35937E27A667}"/>
                </a:ext>
              </a:extLst>
            </p:cNvPr>
            <p:cNvSpPr>
              <a:spLocks/>
            </p:cNvSpPr>
            <p:nvPr/>
          </p:nvSpPr>
          <p:spPr bwMode="auto">
            <a:xfrm>
              <a:off x="3062093" y="3604796"/>
              <a:ext cx="1709568" cy="1036268"/>
            </a:xfrm>
            <a:custGeom>
              <a:avLst/>
              <a:gdLst>
                <a:gd name="T0" fmla="*/ 2147483647 w 652"/>
                <a:gd name="T1" fmla="*/ 0 h 407"/>
                <a:gd name="T2" fmla="*/ 2147483647 w 652"/>
                <a:gd name="T3" fmla="*/ 2147483647 h 407"/>
                <a:gd name="T4" fmla="*/ 2147483647 w 652"/>
                <a:gd name="T5" fmla="*/ 2147483647 h 407"/>
                <a:gd name="T6" fmla="*/ 0 w 652"/>
                <a:gd name="T7" fmla="*/ 2147483647 h 407"/>
                <a:gd name="T8" fmla="*/ 2147483647 w 652"/>
                <a:gd name="T9" fmla="*/ 2147483647 h 407"/>
                <a:gd name="T10" fmla="*/ 2147483647 w 652"/>
                <a:gd name="T11" fmla="*/ 0 h 4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2" h="407">
                  <a:moveTo>
                    <a:pt x="652" y="0"/>
                  </a:moveTo>
                  <a:cubicBezTo>
                    <a:pt x="652" y="0"/>
                    <a:pt x="600" y="181"/>
                    <a:pt x="565" y="256"/>
                  </a:cubicBezTo>
                  <a:cubicBezTo>
                    <a:pt x="530" y="331"/>
                    <a:pt x="496" y="407"/>
                    <a:pt x="427" y="406"/>
                  </a:cubicBezTo>
                  <a:cubicBezTo>
                    <a:pt x="0" y="78"/>
                    <a:pt x="0" y="78"/>
                    <a:pt x="0" y="78"/>
                  </a:cubicBezTo>
                  <a:cubicBezTo>
                    <a:pt x="0" y="78"/>
                    <a:pt x="108" y="180"/>
                    <a:pt x="276" y="118"/>
                  </a:cubicBezTo>
                  <a:cubicBezTo>
                    <a:pt x="443" y="56"/>
                    <a:pt x="652" y="0"/>
                    <a:pt x="652"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115203" tIns="57602" rIns="115203" bIns="57602"/>
            <a:lstStyle/>
            <a:p>
              <a:pPr eaLnBrk="0" fontAlgn="base" hangingPunct="0">
                <a:spcBef>
                  <a:spcPct val="0"/>
                </a:spcBef>
                <a:spcAft>
                  <a:spcPct val="0"/>
                </a:spcAft>
              </a:pPr>
              <a:endParaRPr lang="zh-CN" altLang="en-US" sz="1607"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Freeform 13">
              <a:extLst>
                <a:ext uri="{FF2B5EF4-FFF2-40B4-BE49-F238E27FC236}">
                  <a16:creationId xmlns:a16="http://schemas.microsoft.com/office/drawing/2014/main" id="{61930CBA-1D89-456E-BB4B-4BAD8D5D71F0}"/>
                </a:ext>
              </a:extLst>
            </p:cNvPr>
            <p:cNvSpPr>
              <a:spLocks/>
            </p:cNvSpPr>
            <p:nvPr/>
          </p:nvSpPr>
          <p:spPr bwMode="auto">
            <a:xfrm>
              <a:off x="3744833" y="1903450"/>
              <a:ext cx="1019280" cy="1723997"/>
            </a:xfrm>
            <a:custGeom>
              <a:avLst/>
              <a:gdLst>
                <a:gd name="T0" fmla="*/ 2147483647 w 401"/>
                <a:gd name="T1" fmla="*/ 2147483647 h 654"/>
                <a:gd name="T2" fmla="*/ 2147483647 w 401"/>
                <a:gd name="T3" fmla="*/ 2147483647 h 654"/>
                <a:gd name="T4" fmla="*/ 2147483647 w 401"/>
                <a:gd name="T5" fmla="*/ 2147483647 h 654"/>
                <a:gd name="T6" fmla="*/ 2147483647 w 401"/>
                <a:gd name="T7" fmla="*/ 0 h 654"/>
                <a:gd name="T8" fmla="*/ 2147483647 w 401"/>
                <a:gd name="T9" fmla="*/ 2147483647 h 654"/>
                <a:gd name="T10" fmla="*/ 2147483647 w 401"/>
                <a:gd name="T11" fmla="*/ 2147483647 h 6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01" h="654">
                  <a:moveTo>
                    <a:pt x="401" y="654"/>
                  </a:moveTo>
                  <a:cubicBezTo>
                    <a:pt x="401" y="654"/>
                    <a:pt x="222" y="596"/>
                    <a:pt x="148" y="559"/>
                  </a:cubicBezTo>
                  <a:cubicBezTo>
                    <a:pt x="74" y="522"/>
                    <a:pt x="0" y="485"/>
                    <a:pt x="2" y="417"/>
                  </a:cubicBezTo>
                  <a:cubicBezTo>
                    <a:pt x="343" y="0"/>
                    <a:pt x="343" y="0"/>
                    <a:pt x="343" y="0"/>
                  </a:cubicBezTo>
                  <a:cubicBezTo>
                    <a:pt x="343" y="0"/>
                    <a:pt x="238" y="105"/>
                    <a:pt x="294" y="274"/>
                  </a:cubicBezTo>
                  <a:cubicBezTo>
                    <a:pt x="351" y="444"/>
                    <a:pt x="401" y="654"/>
                    <a:pt x="401" y="6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115203" tIns="57602" rIns="115203" bIns="57602"/>
            <a:lstStyle/>
            <a:p>
              <a:pPr eaLnBrk="0" fontAlgn="base" hangingPunct="0">
                <a:spcBef>
                  <a:spcPct val="0"/>
                </a:spcBef>
                <a:spcAft>
                  <a:spcPct val="0"/>
                </a:spcAft>
              </a:pPr>
              <a:endParaRPr lang="zh-CN" altLang="en-US" sz="1607" dirty="0">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Freeform 14">
              <a:extLst>
                <a:ext uri="{FF2B5EF4-FFF2-40B4-BE49-F238E27FC236}">
                  <a16:creationId xmlns:a16="http://schemas.microsoft.com/office/drawing/2014/main" id="{F47B80DD-573C-4A35-A322-7D456007EFEA}"/>
                </a:ext>
              </a:extLst>
            </p:cNvPr>
            <p:cNvSpPr>
              <a:spLocks/>
            </p:cNvSpPr>
            <p:nvPr/>
          </p:nvSpPr>
          <p:spPr bwMode="auto">
            <a:xfrm>
              <a:off x="4500069" y="3351625"/>
              <a:ext cx="506379" cy="507952"/>
            </a:xfrm>
            <a:custGeom>
              <a:avLst/>
              <a:gdLst>
                <a:gd name="T0" fmla="*/ 138 w 199"/>
                <a:gd name="T1" fmla="*/ 177 h 199"/>
                <a:gd name="T2" fmla="*/ 21 w 199"/>
                <a:gd name="T3" fmla="*/ 137 h 199"/>
                <a:gd name="T4" fmla="*/ 61 w 199"/>
                <a:gd name="T5" fmla="*/ 21 h 199"/>
                <a:gd name="T6" fmla="*/ 178 w 199"/>
                <a:gd name="T7" fmla="*/ 61 h 199"/>
                <a:gd name="T8" fmla="*/ 138 w 199"/>
                <a:gd name="T9" fmla="*/ 177 h 199"/>
              </a:gdLst>
              <a:ahLst/>
              <a:cxnLst>
                <a:cxn ang="0">
                  <a:pos x="T0" y="T1"/>
                </a:cxn>
                <a:cxn ang="0">
                  <a:pos x="T2" y="T3"/>
                </a:cxn>
                <a:cxn ang="0">
                  <a:pos x="T4" y="T5"/>
                </a:cxn>
                <a:cxn ang="0">
                  <a:pos x="T6" y="T7"/>
                </a:cxn>
                <a:cxn ang="0">
                  <a:pos x="T8" y="T9"/>
                </a:cxn>
              </a:cxnLst>
              <a:rect l="0" t="0" r="r" b="b"/>
              <a:pathLst>
                <a:path w="199" h="199">
                  <a:moveTo>
                    <a:pt x="138" y="177"/>
                  </a:moveTo>
                  <a:cubicBezTo>
                    <a:pt x="95" y="199"/>
                    <a:pt x="43" y="181"/>
                    <a:pt x="21" y="137"/>
                  </a:cubicBezTo>
                  <a:cubicBezTo>
                    <a:pt x="0" y="94"/>
                    <a:pt x="18" y="42"/>
                    <a:pt x="61" y="21"/>
                  </a:cubicBezTo>
                  <a:cubicBezTo>
                    <a:pt x="105" y="0"/>
                    <a:pt x="157" y="18"/>
                    <a:pt x="178" y="61"/>
                  </a:cubicBezTo>
                  <a:cubicBezTo>
                    <a:pt x="199" y="104"/>
                    <a:pt x="181" y="156"/>
                    <a:pt x="138" y="177"/>
                  </a:cubicBezTo>
                  <a:close/>
                </a:path>
              </a:pathLst>
            </a:custGeom>
            <a:gradFill flip="none" rotWithShape="1">
              <a:gsLst>
                <a:gs pos="0">
                  <a:schemeClr val="bg1">
                    <a:lumMod val="85000"/>
                  </a:schemeClr>
                </a:gs>
                <a:gs pos="85000">
                  <a:schemeClr val="tx1">
                    <a:lumMod val="95000"/>
                    <a:lumOff val="5000"/>
                  </a:schemeClr>
                </a:gs>
              </a:gsLst>
              <a:path path="shape">
                <a:fillToRect l="50000" t="50000" r="50000" b="50000"/>
              </a:path>
              <a:tileRect/>
            </a:gradFill>
            <a:ln>
              <a:noFill/>
            </a:ln>
          </p:spPr>
          <p:txBody>
            <a:bodyPr lIns="115203" tIns="57602" rIns="115203" bIns="57602"/>
            <a:lstStyle/>
            <a:p>
              <a:pPr fontAlgn="base">
                <a:spcBef>
                  <a:spcPct val="0"/>
                </a:spcBef>
                <a:spcAft>
                  <a:spcPct val="0"/>
                </a:spcAft>
                <a:defRPr/>
              </a:pPr>
              <a:endParaRPr lang="zh-CN" altLang="en-US" sz="1984">
                <a:solidFill>
                  <a:prstClr val="black"/>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6" name="文本框 3">
              <a:extLst>
                <a:ext uri="{FF2B5EF4-FFF2-40B4-BE49-F238E27FC236}">
                  <a16:creationId xmlns:a16="http://schemas.microsoft.com/office/drawing/2014/main" id="{7763BDE4-1590-4729-B40C-E406C1CEF6DF}"/>
                </a:ext>
              </a:extLst>
            </p:cNvPr>
            <p:cNvSpPr txBox="1">
              <a:spLocks noChangeArrowheads="1"/>
            </p:cNvSpPr>
            <p:nvPr/>
          </p:nvSpPr>
          <p:spPr bwMode="auto">
            <a:xfrm rot="20054926" flipH="1">
              <a:off x="4002169" y="2828442"/>
              <a:ext cx="733466" cy="59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3024" dirty="0">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01</a:t>
              </a:r>
              <a:endParaRPr lang="zh-CN" altLang="en-US" sz="3024" dirty="0">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7" name="文本框 4">
              <a:extLst>
                <a:ext uri="{FF2B5EF4-FFF2-40B4-BE49-F238E27FC236}">
                  <a16:creationId xmlns:a16="http://schemas.microsoft.com/office/drawing/2014/main" id="{BB92CF32-6521-45A1-8E3C-1929C627DAE6}"/>
                </a:ext>
              </a:extLst>
            </p:cNvPr>
            <p:cNvSpPr txBox="1">
              <a:spLocks noChangeArrowheads="1"/>
            </p:cNvSpPr>
            <p:nvPr/>
          </p:nvSpPr>
          <p:spPr bwMode="auto">
            <a:xfrm rot="2638511" flipH="1">
              <a:off x="4864846" y="2887053"/>
              <a:ext cx="733466" cy="59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3024">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02</a:t>
              </a:r>
              <a:endParaRPr lang="zh-CN" altLang="en-US" sz="3024">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文本框 5">
              <a:extLst>
                <a:ext uri="{FF2B5EF4-FFF2-40B4-BE49-F238E27FC236}">
                  <a16:creationId xmlns:a16="http://schemas.microsoft.com/office/drawing/2014/main" id="{82C70B4D-023A-4F25-ACC0-E10A3F1B5DF7}"/>
                </a:ext>
              </a:extLst>
            </p:cNvPr>
            <p:cNvSpPr txBox="1">
              <a:spLocks noChangeArrowheads="1"/>
            </p:cNvSpPr>
            <p:nvPr/>
          </p:nvSpPr>
          <p:spPr bwMode="auto">
            <a:xfrm rot="7723110" flipH="1">
              <a:off x="4881895" y="3752267"/>
              <a:ext cx="733466" cy="590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3024">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03</a:t>
              </a:r>
              <a:endParaRPr lang="zh-CN" altLang="en-US" sz="3024">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9" name="文本框 6">
              <a:extLst>
                <a:ext uri="{FF2B5EF4-FFF2-40B4-BE49-F238E27FC236}">
                  <a16:creationId xmlns:a16="http://schemas.microsoft.com/office/drawing/2014/main" id="{B48A9D3A-907E-468A-9D5D-39B7A0E91D72}"/>
                </a:ext>
              </a:extLst>
            </p:cNvPr>
            <p:cNvSpPr txBox="1">
              <a:spLocks noChangeArrowheads="1"/>
            </p:cNvSpPr>
            <p:nvPr/>
          </p:nvSpPr>
          <p:spPr bwMode="auto">
            <a:xfrm rot="13796400" flipH="1">
              <a:off x="3914939" y="3740580"/>
              <a:ext cx="733466" cy="590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3024">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04</a:t>
              </a:r>
              <a:endParaRPr lang="zh-CN" altLang="en-US" sz="3024">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文本框 7">
              <a:extLst>
                <a:ext uri="{FF2B5EF4-FFF2-40B4-BE49-F238E27FC236}">
                  <a16:creationId xmlns:a16="http://schemas.microsoft.com/office/drawing/2014/main" id="{5B135898-4863-4965-AD90-42F112B2C8D6}"/>
                </a:ext>
              </a:extLst>
            </p:cNvPr>
            <p:cNvSpPr txBox="1">
              <a:spLocks noChangeArrowheads="1"/>
            </p:cNvSpPr>
            <p:nvPr/>
          </p:nvSpPr>
          <p:spPr bwMode="auto">
            <a:xfrm rot="18741522">
              <a:off x="4394940" y="1911542"/>
              <a:ext cx="1409153" cy="559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417">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此处键入相关内容。</a:t>
              </a:r>
            </a:p>
          </p:txBody>
        </p:sp>
        <p:sp>
          <p:nvSpPr>
            <p:cNvPr id="21" name="文本框 8">
              <a:extLst>
                <a:ext uri="{FF2B5EF4-FFF2-40B4-BE49-F238E27FC236}">
                  <a16:creationId xmlns:a16="http://schemas.microsoft.com/office/drawing/2014/main" id="{39F83E0F-9FAC-449E-ADF4-7D33C753EB22}"/>
                </a:ext>
              </a:extLst>
            </p:cNvPr>
            <p:cNvSpPr txBox="1">
              <a:spLocks noChangeArrowheads="1"/>
            </p:cNvSpPr>
            <p:nvPr/>
          </p:nvSpPr>
          <p:spPr bwMode="auto">
            <a:xfrm rot="1715377">
              <a:off x="5454983" y="3470020"/>
              <a:ext cx="1409153" cy="55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417" dirty="0">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此处键入相关内容。</a:t>
              </a:r>
            </a:p>
          </p:txBody>
        </p:sp>
        <p:sp>
          <p:nvSpPr>
            <p:cNvPr id="22" name="文本框 9">
              <a:extLst>
                <a:ext uri="{FF2B5EF4-FFF2-40B4-BE49-F238E27FC236}">
                  <a16:creationId xmlns:a16="http://schemas.microsoft.com/office/drawing/2014/main" id="{795531F3-5EB1-434F-8103-575F05B50560}"/>
                </a:ext>
              </a:extLst>
            </p:cNvPr>
            <p:cNvSpPr txBox="1">
              <a:spLocks noChangeArrowheads="1"/>
            </p:cNvSpPr>
            <p:nvPr/>
          </p:nvSpPr>
          <p:spPr bwMode="auto">
            <a:xfrm rot="7259512">
              <a:off x="3820425" y="4718539"/>
              <a:ext cx="1409153" cy="559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417" dirty="0">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此处键入相关内容。</a:t>
              </a:r>
            </a:p>
          </p:txBody>
        </p:sp>
        <p:sp>
          <p:nvSpPr>
            <p:cNvPr id="23" name="文本框 10">
              <a:extLst>
                <a:ext uri="{FF2B5EF4-FFF2-40B4-BE49-F238E27FC236}">
                  <a16:creationId xmlns:a16="http://schemas.microsoft.com/office/drawing/2014/main" id="{B868B045-7EF6-4AB2-85E9-8F200606F5A0}"/>
                </a:ext>
              </a:extLst>
            </p:cNvPr>
            <p:cNvSpPr txBox="1">
              <a:spLocks noChangeArrowheads="1"/>
            </p:cNvSpPr>
            <p:nvPr/>
          </p:nvSpPr>
          <p:spPr bwMode="auto">
            <a:xfrm rot="12883426">
              <a:off x="2740108" y="3072179"/>
              <a:ext cx="1409153" cy="55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417">
                  <a:solidFill>
                    <a:srgbClr val="F2F2F2"/>
                  </a:solidFill>
                  <a:latin typeface="Agency FB" panose="020B0503020202020204" pitchFamily="34" charset="0"/>
                  <a:ea typeface="微软雅黑" panose="020B0503020204020204" pitchFamily="34" charset="-122"/>
                  <a:cs typeface="+mn-ea"/>
                  <a:sym typeface="Agency FB" panose="020B0503020202020204" pitchFamily="34" charset="0"/>
                </a:rPr>
                <a:t>此处键入相关内容。</a:t>
              </a:r>
            </a:p>
          </p:txBody>
        </p:sp>
      </p:grpSp>
      <p:sp>
        <p:nvSpPr>
          <p:cNvPr id="24" name="TextBox 634">
            <a:extLst>
              <a:ext uri="{FF2B5EF4-FFF2-40B4-BE49-F238E27FC236}">
                <a16:creationId xmlns:a16="http://schemas.microsoft.com/office/drawing/2014/main" id="{3354BF5F-EA5F-479F-8314-4C5DEADB2BD6}"/>
              </a:ext>
            </a:extLst>
          </p:cNvPr>
          <p:cNvSpPr txBox="1"/>
          <p:nvPr/>
        </p:nvSpPr>
        <p:spPr>
          <a:xfrm>
            <a:off x="824799" y="2603110"/>
            <a:ext cx="4318309" cy="1092334"/>
          </a:xfrm>
          <a:prstGeom prst="rect">
            <a:avLst/>
          </a:prstGeom>
          <a:noFill/>
        </p:spPr>
        <p:txBody>
          <a:bodyPr wrap="square" lIns="86343" tIns="43172" rIns="86343" bIns="43172" rtlCol="0">
            <a:spAutoFit/>
          </a:bodyPr>
          <a:lstStyle/>
          <a:p>
            <a:pPr>
              <a:lnSpc>
                <a:spcPct val="150000"/>
              </a:lnSpc>
            </a:pPr>
            <a:r>
              <a:rPr lang="zh-CN" altLang="en-US" sz="1512" dirty="0">
                <a:latin typeface="Agency FB" panose="020B0503020202020204" pitchFamily="34" charset="0"/>
                <a:ea typeface="微软雅黑" panose="020B0503020204020204" pitchFamily="34" charset="-122"/>
                <a:cs typeface="+mn-ea"/>
                <a:sym typeface="Agency FB" panose="020B0503020202020204" pitchFamily="34" charset="0"/>
              </a:rPr>
              <a:t>点击更改内容点击更改内容点击更改内容点击更改内容点击更改内容点击更改内容点击更改内容点击更改内容点击更改内容</a:t>
            </a:r>
            <a:endParaRPr lang="zh-CN" altLang="zh-CN" sz="1512"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5" name="TextBox 635">
            <a:extLst>
              <a:ext uri="{FF2B5EF4-FFF2-40B4-BE49-F238E27FC236}">
                <a16:creationId xmlns:a16="http://schemas.microsoft.com/office/drawing/2014/main" id="{059B0095-69DF-4727-924A-E3E7A4075F9E}"/>
              </a:ext>
            </a:extLst>
          </p:cNvPr>
          <p:cNvSpPr txBox="1"/>
          <p:nvPr/>
        </p:nvSpPr>
        <p:spPr>
          <a:xfrm>
            <a:off x="811479" y="1962258"/>
            <a:ext cx="3050964" cy="494350"/>
          </a:xfrm>
          <a:prstGeom prst="rect">
            <a:avLst/>
          </a:prstGeom>
          <a:noFill/>
        </p:spPr>
        <p:txBody>
          <a:bodyPr wrap="square" lIns="86343" tIns="43172" rIns="86343" bIns="43172" rtlCol="0">
            <a:spAutoFit/>
          </a:bodyPr>
          <a:lstStyle/>
          <a:p>
            <a:r>
              <a:rPr lang="zh-CN" altLang="en-US" sz="2646" dirty="0">
                <a:solidFill>
                  <a:schemeClr val="accent1"/>
                </a:solidFill>
                <a:latin typeface="Agency FB" panose="020B0503020202020204" pitchFamily="34" charset="0"/>
                <a:ea typeface="微软雅黑" panose="020B0503020204020204" pitchFamily="34" charset="-122"/>
                <a:cs typeface="+mn-ea"/>
                <a:sym typeface="Agency FB" panose="020B0503020202020204" pitchFamily="34" charset="0"/>
              </a:rPr>
              <a:t>单击此处添加标题</a:t>
            </a:r>
          </a:p>
        </p:txBody>
      </p:sp>
      <p:sp>
        <p:nvSpPr>
          <p:cNvPr id="26" name="Oval 65">
            <a:extLst>
              <a:ext uri="{FF2B5EF4-FFF2-40B4-BE49-F238E27FC236}">
                <a16:creationId xmlns:a16="http://schemas.microsoft.com/office/drawing/2014/main" id="{A2CBE491-A49F-493D-9AAB-0C8EDDEA8FC7}"/>
              </a:ext>
            </a:extLst>
          </p:cNvPr>
          <p:cNvSpPr>
            <a:spLocks noChangeArrowheads="1"/>
          </p:cNvSpPr>
          <p:nvPr/>
        </p:nvSpPr>
        <p:spPr bwMode="auto">
          <a:xfrm rot="10800000">
            <a:off x="5009750" y="5461592"/>
            <a:ext cx="6102516" cy="81690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lIns="86342" tIns="43172" rIns="86342" bIns="43172" anchor="ctr"/>
          <a:lstStyle/>
          <a:p>
            <a:pPr>
              <a:defRPr/>
            </a:pPr>
            <a:endParaRPr lang="zh-CN" altLang="en-US" sz="1607">
              <a:sym typeface="Agency FB" panose="020B0503020202020204" pitchFamily="34" charset="0"/>
            </a:endParaRPr>
          </a:p>
        </p:txBody>
      </p:sp>
    </p:spTree>
    <p:extLst>
      <p:ext uri="{BB962C8B-B14F-4D97-AF65-F5344CB8AC3E}">
        <p14:creationId xmlns:p14="http://schemas.microsoft.com/office/powerpoint/2010/main" val="24438327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组合 4">
            <a:extLst>
              <a:ext uri="{FF2B5EF4-FFF2-40B4-BE49-F238E27FC236}">
                <a16:creationId xmlns:a16="http://schemas.microsoft.com/office/drawing/2014/main" id="{870D0EB3-BFBF-47BC-AE03-976116D3BBD9}"/>
              </a:ext>
            </a:extLst>
          </p:cNvPr>
          <p:cNvGrpSpPr/>
          <p:nvPr/>
        </p:nvGrpSpPr>
        <p:grpSpPr>
          <a:xfrm>
            <a:off x="2564258" y="3838045"/>
            <a:ext cx="3857963" cy="1913630"/>
            <a:chOff x="1591195" y="3531392"/>
            <a:chExt cx="1721136" cy="774463"/>
          </a:xfrm>
          <a:solidFill>
            <a:srgbClr val="9BBA56"/>
          </a:solidFill>
          <a:effectLst>
            <a:outerShdw blurRad="444500" dist="254000" dir="8100000" algn="tr" rotWithShape="0">
              <a:prstClr val="black">
                <a:alpha val="50000"/>
              </a:prstClr>
            </a:outerShdw>
          </a:effectLst>
        </p:grpSpPr>
        <p:sp>
          <p:nvSpPr>
            <p:cNvPr id="6" name="圆角矩形 104">
              <a:extLst>
                <a:ext uri="{FF2B5EF4-FFF2-40B4-BE49-F238E27FC236}">
                  <a16:creationId xmlns:a16="http://schemas.microsoft.com/office/drawing/2014/main" id="{5990D57D-1B0C-4EB7-902D-CA4A7A98CF91}"/>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7" name="圆角矩形 100">
              <a:extLst>
                <a:ext uri="{FF2B5EF4-FFF2-40B4-BE49-F238E27FC236}">
                  <a16:creationId xmlns:a16="http://schemas.microsoft.com/office/drawing/2014/main" id="{2CCAB78B-010E-465F-ADA1-6542274C44AF}"/>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nvGrpSpPr>
          <p:cNvPr id="8" name="组合 7">
            <a:extLst>
              <a:ext uri="{FF2B5EF4-FFF2-40B4-BE49-F238E27FC236}">
                <a16:creationId xmlns:a16="http://schemas.microsoft.com/office/drawing/2014/main" id="{581F8107-B59C-4D9B-BEA2-FEBF8D910012}"/>
              </a:ext>
            </a:extLst>
          </p:cNvPr>
          <p:cNvGrpSpPr/>
          <p:nvPr/>
        </p:nvGrpSpPr>
        <p:grpSpPr>
          <a:xfrm>
            <a:off x="1126312" y="1452617"/>
            <a:ext cx="3857963" cy="1913630"/>
            <a:chOff x="1591195" y="3531392"/>
            <a:chExt cx="1721136" cy="774463"/>
          </a:xfrm>
          <a:solidFill>
            <a:srgbClr val="2399A5"/>
          </a:solidFill>
          <a:effectLst>
            <a:outerShdw blurRad="444500" dist="254000" dir="8100000" algn="tr" rotWithShape="0">
              <a:prstClr val="black">
                <a:alpha val="50000"/>
              </a:prstClr>
            </a:outerShdw>
          </a:effectLst>
        </p:grpSpPr>
        <p:sp>
          <p:nvSpPr>
            <p:cNvPr id="9" name="圆角矩形 104">
              <a:extLst>
                <a:ext uri="{FF2B5EF4-FFF2-40B4-BE49-F238E27FC236}">
                  <a16:creationId xmlns:a16="http://schemas.microsoft.com/office/drawing/2014/main" id="{02A0453D-80CA-4D4F-8F3E-FA0B16C83984}"/>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10" name="圆角矩形 100">
              <a:extLst>
                <a:ext uri="{FF2B5EF4-FFF2-40B4-BE49-F238E27FC236}">
                  <a16:creationId xmlns:a16="http://schemas.microsoft.com/office/drawing/2014/main" id="{0B9457E0-46C4-4D08-A70C-02252BEEB06D}"/>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1" name="Freeform 9">
            <a:extLst>
              <a:ext uri="{FF2B5EF4-FFF2-40B4-BE49-F238E27FC236}">
                <a16:creationId xmlns:a16="http://schemas.microsoft.com/office/drawing/2014/main" id="{CF460209-AB3A-4320-842C-3E088466DD98}"/>
              </a:ext>
            </a:extLst>
          </p:cNvPr>
          <p:cNvSpPr>
            <a:spLocks noEditPoints="1"/>
          </p:cNvSpPr>
          <p:nvPr/>
        </p:nvSpPr>
        <p:spPr bwMode="auto">
          <a:xfrm>
            <a:off x="1579084" y="2109827"/>
            <a:ext cx="736253" cy="733166"/>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chemeClr val="bg1"/>
          </a:solidFill>
          <a:ln>
            <a:noFill/>
          </a:ln>
        </p:spPr>
        <p:txBody>
          <a:bodyPr vert="horz" wrap="square" lIns="115269" tIns="57635" rIns="115269" bIns="57635" numCol="1" anchor="t" anchorCtr="0" compatLnSpc="1">
            <a:prstTxWarp prst="textNoShape">
              <a:avLst/>
            </a:prstTxWarp>
          </a:bodyPr>
          <a:lstStyle/>
          <a:p>
            <a:pPr defTabSz="1152684">
              <a:defRPr/>
            </a:pPr>
            <a:endParaRPr lang="zh-CN" altLang="en-US" sz="1607">
              <a:sym typeface="Agency FB" panose="020B0503020202020204" pitchFamily="34" charset="0"/>
            </a:endParaRPr>
          </a:p>
        </p:txBody>
      </p:sp>
      <p:sp>
        <p:nvSpPr>
          <p:cNvPr id="12" name="Freeform 8">
            <a:extLst>
              <a:ext uri="{FF2B5EF4-FFF2-40B4-BE49-F238E27FC236}">
                <a16:creationId xmlns:a16="http://schemas.microsoft.com/office/drawing/2014/main" id="{C06106D7-E1D7-41AC-8B57-754DE1021B4E}"/>
              </a:ext>
            </a:extLst>
          </p:cNvPr>
          <p:cNvSpPr>
            <a:spLocks noEditPoints="1"/>
          </p:cNvSpPr>
          <p:nvPr/>
        </p:nvSpPr>
        <p:spPr bwMode="auto">
          <a:xfrm>
            <a:off x="2837374" y="4444672"/>
            <a:ext cx="799806" cy="700375"/>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bg1"/>
          </a:solidFill>
          <a:ln>
            <a:noFill/>
          </a:ln>
        </p:spPr>
        <p:txBody>
          <a:bodyPr vert="horz" wrap="square" lIns="115269" tIns="57635" rIns="115269" bIns="57635" numCol="1" anchor="t" anchorCtr="0" compatLnSpc="1">
            <a:prstTxWarp prst="textNoShape">
              <a:avLst/>
            </a:prstTxWarp>
          </a:bodyPr>
          <a:lstStyle/>
          <a:p>
            <a:pPr defTabSz="1152684">
              <a:defRPr/>
            </a:pPr>
            <a:endParaRPr lang="zh-CN" altLang="en-US" sz="1607">
              <a:sym typeface="Agency FB" panose="020B0503020202020204" pitchFamily="34" charset="0"/>
            </a:endParaRPr>
          </a:p>
        </p:txBody>
      </p:sp>
      <p:sp>
        <p:nvSpPr>
          <p:cNvPr id="13" name="TextBox 9">
            <a:extLst>
              <a:ext uri="{FF2B5EF4-FFF2-40B4-BE49-F238E27FC236}">
                <a16:creationId xmlns:a16="http://schemas.microsoft.com/office/drawing/2014/main" id="{F8B8911B-262C-443B-94C1-982BA8DE4C79}"/>
              </a:ext>
            </a:extLst>
          </p:cNvPr>
          <p:cNvSpPr txBox="1"/>
          <p:nvPr/>
        </p:nvSpPr>
        <p:spPr>
          <a:xfrm>
            <a:off x="2480034" y="2259914"/>
            <a:ext cx="2406154" cy="774396"/>
          </a:xfrm>
          <a:prstGeom prst="rect">
            <a:avLst/>
          </a:prstGeom>
          <a:noFill/>
        </p:spPr>
        <p:txBody>
          <a:bodyPr wrap="square" lIns="115269" tIns="57635" rIns="115269" bIns="57635" rtlCol="0">
            <a:spAutoFit/>
          </a:bodyPr>
          <a:lstStyle/>
          <a:p>
            <a:pPr defTabSz="1152684">
              <a:lnSpc>
                <a:spcPct val="130000"/>
              </a:lnSpc>
              <a:defRPr/>
            </a:pPr>
            <a:r>
              <a:rPr lang="zh-CN" altLang="en-US" sz="1134" kern="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您的内容打在这里，或者通过复制您的文本后，在此框中选择粘贴，并选择只保留文字。</a:t>
            </a:r>
          </a:p>
        </p:txBody>
      </p:sp>
      <p:sp>
        <p:nvSpPr>
          <p:cNvPr id="14" name="TextBox 10">
            <a:extLst>
              <a:ext uri="{FF2B5EF4-FFF2-40B4-BE49-F238E27FC236}">
                <a16:creationId xmlns:a16="http://schemas.microsoft.com/office/drawing/2014/main" id="{FC5E5045-7055-4F20-85C7-CA36E31F50CD}"/>
              </a:ext>
            </a:extLst>
          </p:cNvPr>
          <p:cNvSpPr txBox="1"/>
          <p:nvPr/>
        </p:nvSpPr>
        <p:spPr>
          <a:xfrm>
            <a:off x="2484249" y="1823447"/>
            <a:ext cx="1760052" cy="383759"/>
          </a:xfrm>
          <a:prstGeom prst="rect">
            <a:avLst/>
          </a:prstGeom>
          <a:noFill/>
        </p:spPr>
        <p:txBody>
          <a:bodyPr wrap="square" lIns="115269" tIns="0" rIns="115269" bIns="0" rtlCol="0" anchor="t">
            <a:spAutoFit/>
          </a:bodyPr>
          <a:lstStyle/>
          <a:p>
            <a:pPr defTabSz="1152684">
              <a:lnSpc>
                <a:spcPct val="150000"/>
              </a:lnSpc>
              <a:defRPr/>
            </a:pPr>
            <a:r>
              <a:rPr lang="zh-CN" altLang="en-US" sz="1890" kern="0" dirty="0">
                <a:solidFill>
                  <a:schemeClr val="bg1"/>
                </a:solidFill>
                <a:latin typeface="Agency FB" panose="020B0503020202020204" pitchFamily="34" charset="0"/>
                <a:ea typeface="微软雅黑" panose="020B0503020204020204" pitchFamily="34" charset="-122"/>
                <a:cs typeface="华文黑体" pitchFamily="2" charset="-122"/>
                <a:sym typeface="Agency FB" panose="020B0503020202020204" pitchFamily="34" charset="0"/>
              </a:rPr>
              <a:t>方针一</a:t>
            </a:r>
          </a:p>
        </p:txBody>
      </p:sp>
      <p:grpSp>
        <p:nvGrpSpPr>
          <p:cNvPr id="15" name="组合 14">
            <a:extLst>
              <a:ext uri="{FF2B5EF4-FFF2-40B4-BE49-F238E27FC236}">
                <a16:creationId xmlns:a16="http://schemas.microsoft.com/office/drawing/2014/main" id="{64E00574-D5ED-4F84-A0DF-6F155794139A}"/>
              </a:ext>
            </a:extLst>
          </p:cNvPr>
          <p:cNvGrpSpPr/>
          <p:nvPr/>
        </p:nvGrpSpPr>
        <p:grpSpPr>
          <a:xfrm>
            <a:off x="5348313" y="1452617"/>
            <a:ext cx="3857963" cy="1913630"/>
            <a:chOff x="1591195" y="3531392"/>
            <a:chExt cx="1721136" cy="774463"/>
          </a:xfrm>
          <a:solidFill>
            <a:srgbClr val="EA6254"/>
          </a:solidFill>
          <a:effectLst>
            <a:outerShdw blurRad="444500" dist="254000" dir="8100000" algn="tr" rotWithShape="0">
              <a:prstClr val="black">
                <a:alpha val="50000"/>
              </a:prstClr>
            </a:outerShdw>
          </a:effectLst>
        </p:grpSpPr>
        <p:sp>
          <p:nvSpPr>
            <p:cNvPr id="16" name="圆角矩形 104">
              <a:extLst>
                <a:ext uri="{FF2B5EF4-FFF2-40B4-BE49-F238E27FC236}">
                  <a16:creationId xmlns:a16="http://schemas.microsoft.com/office/drawing/2014/main" id="{23D3DB54-B3AD-483C-88D7-3814A7601A6D}"/>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Agency FB" panose="020B0503020202020204" pitchFamily="34" charset="0"/>
                <a:ea typeface="微软雅黑" panose="020B0503020204020204" pitchFamily="34" charset="-122"/>
                <a:sym typeface="Agency FB" panose="020B0503020202020204" pitchFamily="34" charset="0"/>
              </a:endParaRPr>
            </a:p>
          </p:txBody>
        </p:sp>
        <p:sp>
          <p:nvSpPr>
            <p:cNvPr id="17" name="圆角矩形 100">
              <a:extLst>
                <a:ext uri="{FF2B5EF4-FFF2-40B4-BE49-F238E27FC236}">
                  <a16:creationId xmlns:a16="http://schemas.microsoft.com/office/drawing/2014/main" id="{E80475FB-5F32-4E9F-8CEE-67055E6C105A}"/>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18" name="Freeform 6">
            <a:extLst>
              <a:ext uri="{FF2B5EF4-FFF2-40B4-BE49-F238E27FC236}">
                <a16:creationId xmlns:a16="http://schemas.microsoft.com/office/drawing/2014/main" id="{1E17324F-58CD-45C3-A5BD-61BF8F3E6805}"/>
              </a:ext>
            </a:extLst>
          </p:cNvPr>
          <p:cNvSpPr>
            <a:spLocks noEditPoints="1"/>
          </p:cNvSpPr>
          <p:nvPr/>
        </p:nvSpPr>
        <p:spPr bwMode="auto">
          <a:xfrm>
            <a:off x="5584493" y="2185566"/>
            <a:ext cx="837728" cy="525978"/>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solidFill>
          <a:ln>
            <a:noFill/>
          </a:ln>
        </p:spPr>
        <p:txBody>
          <a:bodyPr vert="horz" wrap="square" lIns="115269" tIns="57635" rIns="115269" bIns="57635" numCol="1" anchor="t" anchorCtr="0" compatLnSpc="1">
            <a:prstTxWarp prst="textNoShape">
              <a:avLst/>
            </a:prstTxWarp>
          </a:bodyPr>
          <a:lstStyle/>
          <a:p>
            <a:pPr defTabSz="1152684">
              <a:defRPr/>
            </a:pPr>
            <a:endParaRPr lang="zh-CN" altLang="en-US" sz="1607">
              <a:sym typeface="Agency FB" panose="020B0503020202020204" pitchFamily="34" charset="0"/>
            </a:endParaRPr>
          </a:p>
        </p:txBody>
      </p:sp>
      <p:sp>
        <p:nvSpPr>
          <p:cNvPr id="19" name="TextBox 15">
            <a:extLst>
              <a:ext uri="{FF2B5EF4-FFF2-40B4-BE49-F238E27FC236}">
                <a16:creationId xmlns:a16="http://schemas.microsoft.com/office/drawing/2014/main" id="{683ADEFF-3A06-4D6F-B718-FD840B3BD976}"/>
              </a:ext>
            </a:extLst>
          </p:cNvPr>
          <p:cNvSpPr txBox="1"/>
          <p:nvPr/>
        </p:nvSpPr>
        <p:spPr>
          <a:xfrm>
            <a:off x="6515293" y="2259914"/>
            <a:ext cx="2406154" cy="774396"/>
          </a:xfrm>
          <a:prstGeom prst="rect">
            <a:avLst/>
          </a:prstGeom>
          <a:noFill/>
        </p:spPr>
        <p:txBody>
          <a:bodyPr wrap="square" lIns="115269" tIns="57635" rIns="115269" bIns="57635" rtlCol="0">
            <a:spAutoFit/>
          </a:bodyPr>
          <a:lstStyle/>
          <a:p>
            <a:pPr defTabSz="1152684">
              <a:lnSpc>
                <a:spcPct val="130000"/>
              </a:lnSpc>
              <a:defRPr/>
            </a:pPr>
            <a:r>
              <a:rPr lang="zh-CN" altLang="en-US" sz="1134" kern="0" dirty="0">
                <a:solidFill>
                  <a:schemeClr val="bg1"/>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您的内容打在这里，或者通过复制您的文本后，在此框中选择粘贴，并选择只保留文字。</a:t>
            </a:r>
          </a:p>
        </p:txBody>
      </p:sp>
      <p:sp>
        <p:nvSpPr>
          <p:cNvPr id="20" name="TextBox 16">
            <a:extLst>
              <a:ext uri="{FF2B5EF4-FFF2-40B4-BE49-F238E27FC236}">
                <a16:creationId xmlns:a16="http://schemas.microsoft.com/office/drawing/2014/main" id="{49D9BFA1-565C-422D-AC3E-BF82FF4D092E}"/>
              </a:ext>
            </a:extLst>
          </p:cNvPr>
          <p:cNvSpPr txBox="1"/>
          <p:nvPr/>
        </p:nvSpPr>
        <p:spPr>
          <a:xfrm>
            <a:off x="6519508" y="1823447"/>
            <a:ext cx="1760052" cy="383759"/>
          </a:xfrm>
          <a:prstGeom prst="rect">
            <a:avLst/>
          </a:prstGeom>
          <a:noFill/>
        </p:spPr>
        <p:txBody>
          <a:bodyPr wrap="square" lIns="115269" tIns="0" rIns="115269" bIns="0" rtlCol="0" anchor="t">
            <a:spAutoFit/>
          </a:bodyPr>
          <a:lstStyle/>
          <a:p>
            <a:pPr defTabSz="1152684">
              <a:lnSpc>
                <a:spcPct val="150000"/>
              </a:lnSpc>
              <a:defRPr/>
            </a:pPr>
            <a:r>
              <a:rPr lang="zh-CN" altLang="en-US" sz="1890" kern="0" dirty="0">
                <a:solidFill>
                  <a:schemeClr val="bg1"/>
                </a:solidFill>
                <a:latin typeface="Agency FB" panose="020B0503020202020204" pitchFamily="34" charset="0"/>
                <a:ea typeface="微软雅黑" panose="020B0503020204020204" pitchFamily="34" charset="-122"/>
                <a:cs typeface="华文黑体" pitchFamily="2" charset="-122"/>
                <a:sym typeface="Agency FB" panose="020B0503020202020204" pitchFamily="34" charset="0"/>
              </a:rPr>
              <a:t>方针二</a:t>
            </a:r>
          </a:p>
        </p:txBody>
      </p:sp>
      <p:sp>
        <p:nvSpPr>
          <p:cNvPr id="21" name="TextBox 17">
            <a:extLst>
              <a:ext uri="{FF2B5EF4-FFF2-40B4-BE49-F238E27FC236}">
                <a16:creationId xmlns:a16="http://schemas.microsoft.com/office/drawing/2014/main" id="{E62ABFFC-3FE2-45B5-B821-0931AEA09647}"/>
              </a:ext>
            </a:extLst>
          </p:cNvPr>
          <p:cNvSpPr txBox="1"/>
          <p:nvPr/>
        </p:nvSpPr>
        <p:spPr>
          <a:xfrm>
            <a:off x="3829334" y="4653377"/>
            <a:ext cx="2406154" cy="774396"/>
          </a:xfrm>
          <a:prstGeom prst="rect">
            <a:avLst/>
          </a:prstGeom>
          <a:noFill/>
        </p:spPr>
        <p:txBody>
          <a:bodyPr wrap="square" lIns="115269" tIns="57635" rIns="115269" bIns="57635" rtlCol="0">
            <a:spAutoFit/>
          </a:bodyPr>
          <a:lstStyle/>
          <a:p>
            <a:pPr defTabSz="1152684">
              <a:lnSpc>
                <a:spcPct val="130000"/>
              </a:lnSpc>
              <a:defRPr/>
            </a:pPr>
            <a:r>
              <a:rPr lang="zh-CN" altLang="en-US" sz="1134" kern="0" dirty="0">
                <a:solidFill>
                  <a:schemeClr val="tx1">
                    <a:lumMod val="75000"/>
                    <a:lumOff val="25000"/>
                  </a:schemeClr>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您的内容打在这里，或者通过复制您的文本后，在此框中选择粘贴，并选择只保留文字。</a:t>
            </a:r>
          </a:p>
        </p:txBody>
      </p:sp>
      <p:sp>
        <p:nvSpPr>
          <p:cNvPr id="22" name="TextBox 18">
            <a:extLst>
              <a:ext uri="{FF2B5EF4-FFF2-40B4-BE49-F238E27FC236}">
                <a16:creationId xmlns:a16="http://schemas.microsoft.com/office/drawing/2014/main" id="{B4BE795D-22F2-4DCF-A62C-19B438DB1C72}"/>
              </a:ext>
            </a:extLst>
          </p:cNvPr>
          <p:cNvSpPr txBox="1"/>
          <p:nvPr/>
        </p:nvSpPr>
        <p:spPr>
          <a:xfrm>
            <a:off x="3833549" y="4216910"/>
            <a:ext cx="1760052" cy="383759"/>
          </a:xfrm>
          <a:prstGeom prst="rect">
            <a:avLst/>
          </a:prstGeom>
          <a:noFill/>
        </p:spPr>
        <p:txBody>
          <a:bodyPr wrap="square" lIns="115269" tIns="0" rIns="115269" bIns="0" rtlCol="0" anchor="t">
            <a:spAutoFit/>
          </a:bodyPr>
          <a:lstStyle/>
          <a:p>
            <a:pPr defTabSz="1152684">
              <a:lnSpc>
                <a:spcPct val="150000"/>
              </a:lnSpc>
              <a:defRPr/>
            </a:pPr>
            <a:r>
              <a:rPr lang="zh-CN" altLang="en-US" sz="1890" kern="0" dirty="0">
                <a:solidFill>
                  <a:schemeClr val="tx1">
                    <a:lumMod val="75000"/>
                    <a:lumOff val="25000"/>
                  </a:schemeClr>
                </a:solidFill>
                <a:latin typeface="Agency FB" panose="020B0503020202020204" pitchFamily="34" charset="0"/>
                <a:ea typeface="微软雅黑" panose="020B0503020204020204" pitchFamily="34" charset="-122"/>
                <a:cs typeface="华文黑体" pitchFamily="2" charset="-122"/>
                <a:sym typeface="Agency FB" panose="020B0503020202020204" pitchFamily="34" charset="0"/>
              </a:rPr>
              <a:t>方针三</a:t>
            </a:r>
          </a:p>
        </p:txBody>
      </p:sp>
      <p:grpSp>
        <p:nvGrpSpPr>
          <p:cNvPr id="23" name="组合 22">
            <a:extLst>
              <a:ext uri="{FF2B5EF4-FFF2-40B4-BE49-F238E27FC236}">
                <a16:creationId xmlns:a16="http://schemas.microsoft.com/office/drawing/2014/main" id="{3F078D8C-E885-4F76-B091-2CEEAC5F3BA7}"/>
              </a:ext>
            </a:extLst>
          </p:cNvPr>
          <p:cNvGrpSpPr/>
          <p:nvPr/>
        </p:nvGrpSpPr>
        <p:grpSpPr>
          <a:xfrm>
            <a:off x="6711663" y="3838045"/>
            <a:ext cx="3857963" cy="1913630"/>
            <a:chOff x="1591195" y="3531392"/>
            <a:chExt cx="1721136" cy="774463"/>
          </a:xfrm>
          <a:solidFill>
            <a:srgbClr val="FFBE3F"/>
          </a:solidFill>
          <a:effectLst>
            <a:outerShdw blurRad="444500" dist="254000" dir="8100000" algn="tr" rotWithShape="0">
              <a:prstClr val="black">
                <a:alpha val="50000"/>
              </a:prstClr>
            </a:outerShdw>
          </a:effectLst>
        </p:grpSpPr>
        <p:sp>
          <p:nvSpPr>
            <p:cNvPr id="24" name="圆角矩形 104">
              <a:extLst>
                <a:ext uri="{FF2B5EF4-FFF2-40B4-BE49-F238E27FC236}">
                  <a16:creationId xmlns:a16="http://schemas.microsoft.com/office/drawing/2014/main" id="{1455752F-4623-454B-A613-32AB4DD28524}"/>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sp>
          <p:nvSpPr>
            <p:cNvPr id="25" name="圆角矩形 100">
              <a:extLst>
                <a:ext uri="{FF2B5EF4-FFF2-40B4-BE49-F238E27FC236}">
                  <a16:creationId xmlns:a16="http://schemas.microsoft.com/office/drawing/2014/main" id="{DE425654-C6F3-4DF7-9D2E-EFB947FA71AA}"/>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bg1"/>
                </a:solidFill>
                <a:latin typeface="Agency FB" panose="020B0503020202020204" pitchFamily="34" charset="0"/>
                <a:ea typeface="微软雅黑" panose="020B0503020204020204" pitchFamily="34" charset="-122"/>
                <a:sym typeface="Agency FB" panose="020B0503020202020204" pitchFamily="34" charset="0"/>
              </a:endParaRPr>
            </a:p>
          </p:txBody>
        </p:sp>
      </p:grpSp>
      <p:sp>
        <p:nvSpPr>
          <p:cNvPr id="26" name="Freeform 7">
            <a:extLst>
              <a:ext uri="{FF2B5EF4-FFF2-40B4-BE49-F238E27FC236}">
                <a16:creationId xmlns:a16="http://schemas.microsoft.com/office/drawing/2014/main" id="{DD081C3C-0B19-4A80-A8D5-2D6A78644B90}"/>
              </a:ext>
            </a:extLst>
          </p:cNvPr>
          <p:cNvSpPr>
            <a:spLocks noEditPoints="1"/>
          </p:cNvSpPr>
          <p:nvPr/>
        </p:nvSpPr>
        <p:spPr bwMode="auto">
          <a:xfrm>
            <a:off x="6954308" y="4490161"/>
            <a:ext cx="764062" cy="616688"/>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chemeClr val="bg1"/>
          </a:solidFill>
          <a:ln>
            <a:noFill/>
          </a:ln>
        </p:spPr>
        <p:txBody>
          <a:bodyPr vert="horz" wrap="square" lIns="115269" tIns="57635" rIns="115269" bIns="57635" numCol="1" anchor="t" anchorCtr="0" compatLnSpc="1">
            <a:prstTxWarp prst="textNoShape">
              <a:avLst/>
            </a:prstTxWarp>
          </a:bodyPr>
          <a:lstStyle/>
          <a:p>
            <a:pPr defTabSz="1152684">
              <a:defRPr/>
            </a:pPr>
            <a:endParaRPr lang="zh-CN" altLang="en-US" sz="1607">
              <a:sym typeface="Agency FB" panose="020B0503020202020204" pitchFamily="34" charset="0"/>
            </a:endParaRPr>
          </a:p>
        </p:txBody>
      </p:sp>
      <p:sp>
        <p:nvSpPr>
          <p:cNvPr id="27" name="TextBox 23">
            <a:extLst>
              <a:ext uri="{FF2B5EF4-FFF2-40B4-BE49-F238E27FC236}">
                <a16:creationId xmlns:a16="http://schemas.microsoft.com/office/drawing/2014/main" id="{B581A2D2-80F2-4A72-8DF4-2DE780A67B10}"/>
              </a:ext>
            </a:extLst>
          </p:cNvPr>
          <p:cNvSpPr txBox="1"/>
          <p:nvPr/>
        </p:nvSpPr>
        <p:spPr>
          <a:xfrm>
            <a:off x="7956456" y="4653377"/>
            <a:ext cx="2406154" cy="774396"/>
          </a:xfrm>
          <a:prstGeom prst="rect">
            <a:avLst/>
          </a:prstGeom>
          <a:noFill/>
        </p:spPr>
        <p:txBody>
          <a:bodyPr wrap="square" lIns="115269" tIns="57635" rIns="115269" bIns="57635" rtlCol="0">
            <a:spAutoFit/>
          </a:bodyPr>
          <a:lstStyle/>
          <a:p>
            <a:pPr defTabSz="1152684">
              <a:lnSpc>
                <a:spcPct val="130000"/>
              </a:lnSpc>
              <a:defRPr/>
            </a:pPr>
            <a:r>
              <a:rPr lang="zh-CN" altLang="en-US" sz="1134" kern="0" dirty="0">
                <a:solidFill>
                  <a:schemeClr val="tx1">
                    <a:lumMod val="75000"/>
                    <a:lumOff val="25000"/>
                  </a:schemeClr>
                </a:solidFill>
                <a:latin typeface="Agency FB" panose="020B0503020202020204" pitchFamily="34" charset="0"/>
                <a:ea typeface="微软雅黑" panose="020B0503020204020204" pitchFamily="34" charset="-122"/>
                <a:sym typeface="Agency FB" panose="020B0503020202020204" pitchFamily="34" charset="0"/>
              </a:rPr>
              <a:t>您的内容打在这里，或者通过复制您的文本后，在此框中选择粘贴，并选择只保留文字。</a:t>
            </a:r>
          </a:p>
        </p:txBody>
      </p:sp>
      <p:sp>
        <p:nvSpPr>
          <p:cNvPr id="28" name="TextBox 24">
            <a:extLst>
              <a:ext uri="{FF2B5EF4-FFF2-40B4-BE49-F238E27FC236}">
                <a16:creationId xmlns:a16="http://schemas.microsoft.com/office/drawing/2014/main" id="{137F26EF-4E4E-410A-9CB9-B2D2F521A196}"/>
              </a:ext>
            </a:extLst>
          </p:cNvPr>
          <p:cNvSpPr txBox="1"/>
          <p:nvPr/>
        </p:nvSpPr>
        <p:spPr>
          <a:xfrm>
            <a:off x="7960672" y="4216910"/>
            <a:ext cx="1760052" cy="383759"/>
          </a:xfrm>
          <a:prstGeom prst="rect">
            <a:avLst/>
          </a:prstGeom>
          <a:noFill/>
        </p:spPr>
        <p:txBody>
          <a:bodyPr wrap="square" lIns="115269" tIns="0" rIns="115269" bIns="0" rtlCol="0" anchor="t">
            <a:spAutoFit/>
          </a:bodyPr>
          <a:lstStyle/>
          <a:p>
            <a:pPr defTabSz="1152684">
              <a:lnSpc>
                <a:spcPct val="150000"/>
              </a:lnSpc>
              <a:defRPr/>
            </a:pPr>
            <a:r>
              <a:rPr lang="zh-CN" altLang="en-US" sz="1890" kern="0" dirty="0">
                <a:solidFill>
                  <a:schemeClr val="tx1">
                    <a:lumMod val="75000"/>
                    <a:lumOff val="25000"/>
                  </a:schemeClr>
                </a:solidFill>
                <a:latin typeface="Agency FB" panose="020B0503020202020204" pitchFamily="34" charset="0"/>
                <a:ea typeface="微软雅黑" panose="020B0503020204020204" pitchFamily="34" charset="-122"/>
                <a:cs typeface="华文黑体" pitchFamily="2" charset="-122"/>
                <a:sym typeface="Agency FB" panose="020B0503020202020204" pitchFamily="34" charset="0"/>
              </a:rPr>
              <a:t>方针四</a:t>
            </a:r>
          </a:p>
        </p:txBody>
      </p:sp>
    </p:spTree>
    <p:extLst>
      <p:ext uri="{BB962C8B-B14F-4D97-AF65-F5344CB8AC3E}">
        <p14:creationId xmlns:p14="http://schemas.microsoft.com/office/powerpoint/2010/main" val="1514204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a:extLst>
              <a:ext uri="{FF2B5EF4-FFF2-40B4-BE49-F238E27FC236}">
                <a16:creationId xmlns:a16="http://schemas.microsoft.com/office/drawing/2014/main" id="{5F03F958-AE97-4130-8476-A73A6DA840B9}"/>
              </a:ext>
            </a:extLst>
          </p:cNvPr>
          <p:cNvSpPr/>
          <p:nvPr/>
        </p:nvSpPr>
        <p:spPr>
          <a:xfrm>
            <a:off x="89" y="4380118"/>
            <a:ext cx="11520311" cy="2100057"/>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9" name="文本框 18">
            <a:extLst>
              <a:ext uri="{FF2B5EF4-FFF2-40B4-BE49-F238E27FC236}">
                <a16:creationId xmlns:a16="http://schemas.microsoft.com/office/drawing/2014/main" id="{4BC5B3DA-2A70-45A3-BBE5-BF0F90314800}"/>
              </a:ext>
            </a:extLst>
          </p:cNvPr>
          <p:cNvSpPr txBox="1"/>
          <p:nvPr/>
        </p:nvSpPr>
        <p:spPr>
          <a:xfrm>
            <a:off x="3898638" y="1775588"/>
            <a:ext cx="3867215" cy="731226"/>
          </a:xfrm>
          <a:prstGeom prst="rect">
            <a:avLst/>
          </a:prstGeom>
          <a:noFill/>
        </p:spPr>
        <p:txBody>
          <a:bodyPr wrap="square" rtlCol="0" anchor="ctr">
            <a:spAutoFit/>
          </a:bodyPr>
          <a:lstStyle/>
          <a:p>
            <a:pPr algn="ctr">
              <a:lnSpc>
                <a:spcPct val="120000"/>
              </a:lnSpc>
            </a:pPr>
            <a:r>
              <a:rPr lang="zh-CN" altLang="en-US" sz="3780" b="1" spc="283" dirty="0">
                <a:latin typeface="+mj-ea"/>
                <a:ea typeface="+mj-ea"/>
              </a:rPr>
              <a:t>第四部分</a:t>
            </a:r>
          </a:p>
        </p:txBody>
      </p:sp>
      <p:sp>
        <p:nvSpPr>
          <p:cNvPr id="20" name="文本框 19">
            <a:extLst>
              <a:ext uri="{FF2B5EF4-FFF2-40B4-BE49-F238E27FC236}">
                <a16:creationId xmlns:a16="http://schemas.microsoft.com/office/drawing/2014/main" id="{2CF01750-7A0D-4169-A63B-6877571FDD0D}"/>
              </a:ext>
            </a:extLst>
          </p:cNvPr>
          <p:cNvSpPr txBox="1"/>
          <p:nvPr/>
        </p:nvSpPr>
        <p:spPr>
          <a:xfrm>
            <a:off x="1938278" y="2471887"/>
            <a:ext cx="7787936" cy="795154"/>
          </a:xfrm>
          <a:prstGeom prst="rect">
            <a:avLst/>
          </a:prstGeom>
          <a:noFill/>
        </p:spPr>
        <p:txBody>
          <a:bodyPr wrap="square" rtlCol="0" anchor="ctr">
            <a:spAutoFit/>
          </a:bodyPr>
          <a:lstStyle/>
          <a:p>
            <a:pPr algn="ctr">
              <a:lnSpc>
                <a:spcPct val="120000"/>
              </a:lnSpc>
            </a:pPr>
            <a:r>
              <a:rPr lang="zh-CN" altLang="en-US" sz="4158" b="1" spc="283" dirty="0">
                <a:latin typeface="+mj-ea"/>
                <a:ea typeface="+mj-ea"/>
              </a:rPr>
              <a:t>此处添加您的标题</a:t>
            </a:r>
            <a:r>
              <a:rPr lang="en-US" altLang="zh-CN" sz="4158" b="1" spc="283" dirty="0">
                <a:latin typeface="+mj-ea"/>
                <a:ea typeface="+mj-ea"/>
              </a:rPr>
              <a:t>04</a:t>
            </a:r>
          </a:p>
        </p:txBody>
      </p:sp>
      <p:sp>
        <p:nvSpPr>
          <p:cNvPr id="21" name="矩形 20">
            <a:extLst>
              <a:ext uri="{FF2B5EF4-FFF2-40B4-BE49-F238E27FC236}">
                <a16:creationId xmlns:a16="http://schemas.microsoft.com/office/drawing/2014/main" id="{51BE9768-DA90-4E91-9EB2-FBCB00DC3F09}"/>
              </a:ext>
            </a:extLst>
          </p:cNvPr>
          <p:cNvSpPr/>
          <p:nvPr/>
        </p:nvSpPr>
        <p:spPr>
          <a:xfrm>
            <a:off x="3109886" y="3296970"/>
            <a:ext cx="5444719" cy="834267"/>
          </a:xfrm>
          <a:prstGeom prst="rect">
            <a:avLst/>
          </a:prstGeom>
        </p:spPr>
        <p:txBody>
          <a:bodyPr wrap="square">
            <a:spAutoFit/>
          </a:bodyPr>
          <a:lstStyle/>
          <a:p>
            <a:pPr algn="ctr"/>
            <a:r>
              <a:rPr lang="en-US" altLang="zh-CN" sz="1607" b="1" dirty="0">
                <a:cs typeface="Arial" panose="020B0604020202020204" pitchFamily="34" charset="0"/>
              </a:rPr>
              <a:t>Please replace text, click add relevant headline, modify the text content, also can copy your content to this directly</a:t>
            </a:r>
            <a:r>
              <a:rPr lang="zh-CN" altLang="en-US" sz="1607" b="1" dirty="0">
                <a:cs typeface="Arial" panose="020B0604020202020204" pitchFamily="34" charset="0"/>
              </a:rPr>
              <a:t>。</a:t>
            </a:r>
          </a:p>
        </p:txBody>
      </p:sp>
      <p:pic>
        <p:nvPicPr>
          <p:cNvPr id="2" name="图片 1">
            <a:extLst>
              <a:ext uri="{FF2B5EF4-FFF2-40B4-BE49-F238E27FC236}">
                <a16:creationId xmlns:a16="http://schemas.microsoft.com/office/drawing/2014/main" id="{9195BA72-171C-4C55-A65C-3F307F59B025}"/>
              </a:ext>
            </a:extLst>
          </p:cNvPr>
          <p:cNvPicPr>
            <a:picLocks noChangeAspect="1"/>
          </p:cNvPicPr>
          <p:nvPr/>
        </p:nvPicPr>
        <p:blipFill rotWithShape="1">
          <a:blip r:embed="rId3">
            <a:extLst>
              <a:ext uri="{28A0092B-C50C-407E-A947-70E740481C1C}">
                <a14:useLocalDpi xmlns:a14="http://schemas.microsoft.com/office/drawing/2010/main" val="0"/>
              </a:ext>
            </a:extLst>
          </a:blip>
          <a:srcRect b="35259"/>
          <a:stretch/>
        </p:blipFill>
        <p:spPr>
          <a:xfrm>
            <a:off x="-79415" y="4829585"/>
            <a:ext cx="11631517" cy="1650591"/>
          </a:xfrm>
          <a:prstGeom prst="rect">
            <a:avLst/>
          </a:prstGeom>
        </p:spPr>
      </p:pic>
    </p:spTree>
    <p:extLst>
      <p:ext uri="{BB962C8B-B14F-4D97-AF65-F5344CB8AC3E}">
        <p14:creationId xmlns:p14="http://schemas.microsoft.com/office/powerpoint/2010/main" val="4145445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组合 4">
            <a:extLst>
              <a:ext uri="{FF2B5EF4-FFF2-40B4-BE49-F238E27FC236}">
                <a16:creationId xmlns:a16="http://schemas.microsoft.com/office/drawing/2014/main" id="{B871054A-3E41-4410-9C31-14B6D9A8526E}"/>
              </a:ext>
            </a:extLst>
          </p:cNvPr>
          <p:cNvGrpSpPr/>
          <p:nvPr/>
        </p:nvGrpSpPr>
        <p:grpSpPr>
          <a:xfrm>
            <a:off x="4433168" y="1504544"/>
            <a:ext cx="4167905" cy="1004903"/>
            <a:chOff x="4695825" y="1592263"/>
            <a:chExt cx="4414935" cy="1063491"/>
          </a:xfrm>
        </p:grpSpPr>
        <p:grpSp>
          <p:nvGrpSpPr>
            <p:cNvPr id="6" name="组合 8">
              <a:extLst>
                <a:ext uri="{FF2B5EF4-FFF2-40B4-BE49-F238E27FC236}">
                  <a16:creationId xmlns:a16="http://schemas.microsoft.com/office/drawing/2014/main" id="{B2395989-6BD5-4218-B734-4C99B23E4FCE}"/>
                </a:ext>
              </a:extLst>
            </p:cNvPr>
            <p:cNvGrpSpPr>
              <a:grpSpLocks/>
            </p:cNvGrpSpPr>
            <p:nvPr/>
          </p:nvGrpSpPr>
          <p:grpSpPr bwMode="auto">
            <a:xfrm>
              <a:off x="4695825" y="1592263"/>
              <a:ext cx="4414935" cy="993712"/>
              <a:chOff x="0" y="0"/>
              <a:chExt cx="4591582" cy="992717"/>
            </a:xfrm>
            <a:solidFill>
              <a:schemeClr val="accent5"/>
            </a:solidFill>
          </p:grpSpPr>
          <p:sp>
            <p:nvSpPr>
              <p:cNvPr id="9" name="矩形 6">
                <a:extLst>
                  <a:ext uri="{FF2B5EF4-FFF2-40B4-BE49-F238E27FC236}">
                    <a16:creationId xmlns:a16="http://schemas.microsoft.com/office/drawing/2014/main" id="{3D9AB03F-3BB6-4F4B-B89B-4583B1D52B7B}"/>
                  </a:ext>
                </a:extLst>
              </p:cNvPr>
              <p:cNvSpPr>
                <a:spLocks noChangeArrowheads="1"/>
              </p:cNvSpPr>
              <p:nvPr/>
            </p:nvSpPr>
            <p:spPr bwMode="auto">
              <a:xfrm>
                <a:off x="0" y="0"/>
                <a:ext cx="3643952" cy="968991"/>
              </a:xfrm>
              <a:prstGeom prst="rect">
                <a:avLst/>
              </a:pr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0" name="直角三角形 7">
                <a:extLst>
                  <a:ext uri="{FF2B5EF4-FFF2-40B4-BE49-F238E27FC236}">
                    <a16:creationId xmlns:a16="http://schemas.microsoft.com/office/drawing/2014/main" id="{4012BB2F-C026-4E09-AFEC-627A55703310}"/>
                  </a:ext>
                </a:extLst>
              </p:cNvPr>
              <p:cNvSpPr>
                <a:spLocks noChangeArrowheads="1"/>
              </p:cNvSpPr>
              <p:nvPr/>
            </p:nvSpPr>
            <p:spPr bwMode="auto">
              <a:xfrm rot="5400000">
                <a:off x="3622591" y="23726"/>
                <a:ext cx="968991" cy="968991"/>
              </a:xfrm>
              <a:prstGeom prst="rtTriangle">
                <a:avLst/>
              </a:prstGeom>
              <a:solidFill>
                <a:schemeClr val="accent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7" name="文本框 111">
              <a:extLst>
                <a:ext uri="{FF2B5EF4-FFF2-40B4-BE49-F238E27FC236}">
                  <a16:creationId xmlns:a16="http://schemas.microsoft.com/office/drawing/2014/main" id="{FFC8481D-30A5-4150-96B2-7BE290C62224}"/>
                </a:ext>
              </a:extLst>
            </p:cNvPr>
            <p:cNvSpPr>
              <a:spLocks noChangeArrowheads="1"/>
            </p:cNvSpPr>
            <p:nvPr/>
          </p:nvSpPr>
          <p:spPr bwMode="auto">
            <a:xfrm>
              <a:off x="7381875" y="1724026"/>
              <a:ext cx="952500" cy="931728"/>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en-US" altLang="zh-CN" sz="3024"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01</a:t>
              </a:r>
              <a:endParaRPr lang="zh-CN" altLang="en-US" sz="3024"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8" name="文本框 115">
              <a:extLst>
                <a:ext uri="{FF2B5EF4-FFF2-40B4-BE49-F238E27FC236}">
                  <a16:creationId xmlns:a16="http://schemas.microsoft.com/office/drawing/2014/main" id="{D00B84F4-DB63-4713-9AE8-73DC37DE0F43}"/>
                </a:ext>
              </a:extLst>
            </p:cNvPr>
            <p:cNvSpPr>
              <a:spLocks noChangeArrowheads="1"/>
            </p:cNvSpPr>
            <p:nvPr/>
          </p:nvSpPr>
          <p:spPr bwMode="auto">
            <a:xfrm>
              <a:off x="5168900" y="1629213"/>
              <a:ext cx="2689226" cy="861516"/>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zh-CN" altLang="en-US" sz="1512"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en-US" altLang="zh-CN" sz="1512"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512"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p:txBody>
        </p:sp>
      </p:grpSp>
      <p:grpSp>
        <p:nvGrpSpPr>
          <p:cNvPr id="11" name="组合 10">
            <a:extLst>
              <a:ext uri="{FF2B5EF4-FFF2-40B4-BE49-F238E27FC236}">
                <a16:creationId xmlns:a16="http://schemas.microsoft.com/office/drawing/2014/main" id="{A5A995F8-4CFC-4587-9A71-65F46486A9AC}"/>
              </a:ext>
            </a:extLst>
          </p:cNvPr>
          <p:cNvGrpSpPr/>
          <p:nvPr/>
        </p:nvGrpSpPr>
        <p:grpSpPr>
          <a:xfrm>
            <a:off x="4433168" y="2421073"/>
            <a:ext cx="4845981" cy="986900"/>
            <a:chOff x="4695825" y="2562226"/>
            <a:chExt cx="5133200" cy="1044441"/>
          </a:xfrm>
        </p:grpSpPr>
        <p:grpSp>
          <p:nvGrpSpPr>
            <p:cNvPr id="12" name="组合 9">
              <a:extLst>
                <a:ext uri="{FF2B5EF4-FFF2-40B4-BE49-F238E27FC236}">
                  <a16:creationId xmlns:a16="http://schemas.microsoft.com/office/drawing/2014/main" id="{D02268FF-82AC-4397-B1F4-AF9D8EDA4DE7}"/>
                </a:ext>
              </a:extLst>
            </p:cNvPr>
            <p:cNvGrpSpPr>
              <a:grpSpLocks/>
            </p:cNvGrpSpPr>
            <p:nvPr/>
          </p:nvGrpSpPr>
          <p:grpSpPr bwMode="auto">
            <a:xfrm>
              <a:off x="4695825" y="2562226"/>
              <a:ext cx="5133200" cy="992122"/>
              <a:chOff x="0" y="1"/>
              <a:chExt cx="5827747" cy="992755"/>
            </a:xfrm>
            <a:solidFill>
              <a:schemeClr val="accent3"/>
            </a:solidFill>
          </p:grpSpPr>
          <p:sp>
            <p:nvSpPr>
              <p:cNvPr id="15" name="矩形 10">
                <a:extLst>
                  <a:ext uri="{FF2B5EF4-FFF2-40B4-BE49-F238E27FC236}">
                    <a16:creationId xmlns:a16="http://schemas.microsoft.com/office/drawing/2014/main" id="{699A7432-3A71-4077-9FFD-1E9565937CBD}"/>
                  </a:ext>
                </a:extLst>
              </p:cNvPr>
              <p:cNvSpPr>
                <a:spLocks noChangeArrowheads="1"/>
              </p:cNvSpPr>
              <p:nvPr/>
            </p:nvSpPr>
            <p:spPr bwMode="auto">
              <a:xfrm>
                <a:off x="0" y="1"/>
                <a:ext cx="4872252" cy="968991"/>
              </a:xfrm>
              <a:prstGeom prst="rect">
                <a:avLst/>
              </a:pr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6" name="直角三角形 11">
                <a:extLst>
                  <a:ext uri="{FF2B5EF4-FFF2-40B4-BE49-F238E27FC236}">
                    <a16:creationId xmlns:a16="http://schemas.microsoft.com/office/drawing/2014/main" id="{930BD13D-D4F8-4A82-9906-A3882B423E96}"/>
                  </a:ext>
                </a:extLst>
              </p:cNvPr>
              <p:cNvSpPr>
                <a:spLocks noChangeArrowheads="1"/>
              </p:cNvSpPr>
              <p:nvPr/>
            </p:nvSpPr>
            <p:spPr bwMode="auto">
              <a:xfrm rot="5400000">
                <a:off x="4858756" y="23765"/>
                <a:ext cx="968991" cy="968991"/>
              </a:xfrm>
              <a:prstGeom prst="rtTriangle">
                <a:avLst/>
              </a:prstGeom>
              <a:solidFill>
                <a:schemeClr val="accent2"/>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3" name="文本框 112">
              <a:extLst>
                <a:ext uri="{FF2B5EF4-FFF2-40B4-BE49-F238E27FC236}">
                  <a16:creationId xmlns:a16="http://schemas.microsoft.com/office/drawing/2014/main" id="{20B4F4D9-C933-4F73-8DE6-BD9229025CB2}"/>
                </a:ext>
              </a:extLst>
            </p:cNvPr>
            <p:cNvSpPr>
              <a:spLocks noChangeArrowheads="1"/>
            </p:cNvSpPr>
            <p:nvPr/>
          </p:nvSpPr>
          <p:spPr bwMode="auto">
            <a:xfrm>
              <a:off x="8116888" y="2674937"/>
              <a:ext cx="952500" cy="93173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en-US" altLang="zh-CN" sz="3024"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02</a:t>
              </a:r>
              <a:endParaRPr lang="zh-CN" altLang="en-US" sz="3024"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4" name="文本框 116">
              <a:extLst>
                <a:ext uri="{FF2B5EF4-FFF2-40B4-BE49-F238E27FC236}">
                  <a16:creationId xmlns:a16="http://schemas.microsoft.com/office/drawing/2014/main" id="{E2587C32-6BF5-410A-B49D-A2E2462AD9FE}"/>
                </a:ext>
              </a:extLst>
            </p:cNvPr>
            <p:cNvSpPr>
              <a:spLocks noChangeArrowheads="1"/>
            </p:cNvSpPr>
            <p:nvPr/>
          </p:nvSpPr>
          <p:spPr bwMode="auto">
            <a:xfrm>
              <a:off x="5111750" y="2565097"/>
              <a:ext cx="2746375" cy="861518"/>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zh-CN" altLang="en-US" sz="1512"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en-US" altLang="zh-CN" sz="1512"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512"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p:txBody>
        </p:sp>
      </p:grpSp>
      <p:grpSp>
        <p:nvGrpSpPr>
          <p:cNvPr id="17" name="组合 16">
            <a:extLst>
              <a:ext uri="{FF2B5EF4-FFF2-40B4-BE49-F238E27FC236}">
                <a16:creationId xmlns:a16="http://schemas.microsoft.com/office/drawing/2014/main" id="{2E385D92-3D15-422D-A6DD-B22770036AE6}"/>
              </a:ext>
            </a:extLst>
          </p:cNvPr>
          <p:cNvGrpSpPr/>
          <p:nvPr/>
        </p:nvGrpSpPr>
        <p:grpSpPr>
          <a:xfrm>
            <a:off x="4433168" y="3308111"/>
            <a:ext cx="5545086" cy="1046382"/>
            <a:chOff x="4695825" y="3500989"/>
            <a:chExt cx="5873739" cy="1107390"/>
          </a:xfrm>
        </p:grpSpPr>
        <p:grpSp>
          <p:nvGrpSpPr>
            <p:cNvPr id="18" name="组合 12">
              <a:extLst>
                <a:ext uri="{FF2B5EF4-FFF2-40B4-BE49-F238E27FC236}">
                  <a16:creationId xmlns:a16="http://schemas.microsoft.com/office/drawing/2014/main" id="{E72D63B5-B88D-4619-BB00-9E7768B44720}"/>
                </a:ext>
              </a:extLst>
            </p:cNvPr>
            <p:cNvGrpSpPr>
              <a:grpSpLocks/>
            </p:cNvGrpSpPr>
            <p:nvPr/>
          </p:nvGrpSpPr>
          <p:grpSpPr bwMode="auto">
            <a:xfrm>
              <a:off x="4695825" y="3531171"/>
              <a:ext cx="5873739" cy="980503"/>
              <a:chOff x="0" y="3751"/>
              <a:chExt cx="5753402" cy="981706"/>
            </a:xfrm>
            <a:solidFill>
              <a:schemeClr val="accent4"/>
            </a:solidFill>
          </p:grpSpPr>
          <p:sp>
            <p:nvSpPr>
              <p:cNvPr id="21" name="矩形 13">
                <a:extLst>
                  <a:ext uri="{FF2B5EF4-FFF2-40B4-BE49-F238E27FC236}">
                    <a16:creationId xmlns:a16="http://schemas.microsoft.com/office/drawing/2014/main" id="{6A2F5B4E-A374-4994-80F2-7D934E0B01FB}"/>
                  </a:ext>
                </a:extLst>
              </p:cNvPr>
              <p:cNvSpPr>
                <a:spLocks noChangeArrowheads="1"/>
              </p:cNvSpPr>
              <p:nvPr/>
            </p:nvSpPr>
            <p:spPr bwMode="auto">
              <a:xfrm>
                <a:off x="0" y="3751"/>
                <a:ext cx="4872252" cy="968991"/>
              </a:xfrm>
              <a:prstGeom prst="rect">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2" name="直角三角形 14">
                <a:extLst>
                  <a:ext uri="{FF2B5EF4-FFF2-40B4-BE49-F238E27FC236}">
                    <a16:creationId xmlns:a16="http://schemas.microsoft.com/office/drawing/2014/main" id="{7A3B0EB1-3B39-4098-B65E-4371845C3259}"/>
                  </a:ext>
                </a:extLst>
              </p:cNvPr>
              <p:cNvSpPr>
                <a:spLocks noChangeArrowheads="1"/>
              </p:cNvSpPr>
              <p:nvPr/>
            </p:nvSpPr>
            <p:spPr bwMode="auto">
              <a:xfrm rot="5400000">
                <a:off x="4820230" y="52284"/>
                <a:ext cx="972742" cy="893603"/>
              </a:xfrm>
              <a:prstGeom prst="rtTriangle">
                <a:avLst/>
              </a:prstGeom>
              <a:solidFill>
                <a:schemeClr val="accent3"/>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9" name="文本框 113">
              <a:extLst>
                <a:ext uri="{FF2B5EF4-FFF2-40B4-BE49-F238E27FC236}">
                  <a16:creationId xmlns:a16="http://schemas.microsoft.com/office/drawing/2014/main" id="{44CFF1A1-8DBE-4552-8248-C0A57F535C33}"/>
                </a:ext>
              </a:extLst>
            </p:cNvPr>
            <p:cNvSpPr>
              <a:spLocks noChangeArrowheads="1"/>
            </p:cNvSpPr>
            <p:nvPr/>
          </p:nvSpPr>
          <p:spPr bwMode="auto">
            <a:xfrm>
              <a:off x="8828089" y="3676650"/>
              <a:ext cx="952500" cy="93172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en-US" altLang="zh-CN" sz="3024"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03</a:t>
              </a:r>
              <a:endParaRPr lang="zh-CN" altLang="en-US" sz="3024"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文本框 117">
              <a:extLst>
                <a:ext uri="{FF2B5EF4-FFF2-40B4-BE49-F238E27FC236}">
                  <a16:creationId xmlns:a16="http://schemas.microsoft.com/office/drawing/2014/main" id="{73A97E74-D5E4-4AD1-8C84-4B98E94DE5D7}"/>
                </a:ext>
              </a:extLst>
            </p:cNvPr>
            <p:cNvSpPr>
              <a:spLocks noChangeArrowheads="1"/>
            </p:cNvSpPr>
            <p:nvPr/>
          </p:nvSpPr>
          <p:spPr bwMode="auto">
            <a:xfrm>
              <a:off x="5111750" y="3500989"/>
              <a:ext cx="2889250" cy="86151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zh-CN" altLang="en-US" sz="1512"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en-US" altLang="zh-CN" sz="1512"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512"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p:txBody>
        </p:sp>
      </p:grpSp>
      <p:grpSp>
        <p:nvGrpSpPr>
          <p:cNvPr id="23" name="组合 22">
            <a:extLst>
              <a:ext uri="{FF2B5EF4-FFF2-40B4-BE49-F238E27FC236}">
                <a16:creationId xmlns:a16="http://schemas.microsoft.com/office/drawing/2014/main" id="{AD86BBE7-4674-450C-A99E-6E91AB74FD95}"/>
              </a:ext>
            </a:extLst>
          </p:cNvPr>
          <p:cNvGrpSpPr/>
          <p:nvPr/>
        </p:nvGrpSpPr>
        <p:grpSpPr>
          <a:xfrm>
            <a:off x="4433172" y="4248117"/>
            <a:ext cx="6023162" cy="1022903"/>
            <a:chOff x="4695825" y="4495800"/>
            <a:chExt cx="6380151" cy="1082541"/>
          </a:xfrm>
        </p:grpSpPr>
        <p:grpSp>
          <p:nvGrpSpPr>
            <p:cNvPr id="24" name="组合 16">
              <a:extLst>
                <a:ext uri="{FF2B5EF4-FFF2-40B4-BE49-F238E27FC236}">
                  <a16:creationId xmlns:a16="http://schemas.microsoft.com/office/drawing/2014/main" id="{2C09D06B-19E1-492F-A009-0EA1D406B8F8}"/>
                </a:ext>
              </a:extLst>
            </p:cNvPr>
            <p:cNvGrpSpPr>
              <a:grpSpLocks/>
            </p:cNvGrpSpPr>
            <p:nvPr/>
          </p:nvGrpSpPr>
          <p:grpSpPr bwMode="auto">
            <a:xfrm>
              <a:off x="4695825" y="4495800"/>
              <a:ext cx="6380151" cy="1025525"/>
              <a:chOff x="0" y="0"/>
              <a:chExt cx="5642621" cy="993601"/>
            </a:xfrm>
            <a:solidFill>
              <a:srgbClr val="DE696A"/>
            </a:solidFill>
          </p:grpSpPr>
          <p:sp>
            <p:nvSpPr>
              <p:cNvPr id="27" name="矩形 17">
                <a:extLst>
                  <a:ext uri="{FF2B5EF4-FFF2-40B4-BE49-F238E27FC236}">
                    <a16:creationId xmlns:a16="http://schemas.microsoft.com/office/drawing/2014/main" id="{DBD389EC-93B0-4974-A520-0B98D6D35A8C}"/>
                  </a:ext>
                </a:extLst>
              </p:cNvPr>
              <p:cNvSpPr>
                <a:spLocks noChangeArrowheads="1"/>
              </p:cNvSpPr>
              <p:nvPr/>
            </p:nvSpPr>
            <p:spPr bwMode="auto">
              <a:xfrm>
                <a:off x="0" y="0"/>
                <a:ext cx="4872252" cy="968991"/>
              </a:xfrm>
              <a:prstGeom prst="rect">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直角三角形 18">
                <a:extLst>
                  <a:ext uri="{FF2B5EF4-FFF2-40B4-BE49-F238E27FC236}">
                    <a16:creationId xmlns:a16="http://schemas.microsoft.com/office/drawing/2014/main" id="{762EAE5B-967F-4B2D-9926-7523AB25FE2C}"/>
                  </a:ext>
                </a:extLst>
              </p:cNvPr>
              <p:cNvSpPr>
                <a:spLocks noChangeArrowheads="1"/>
              </p:cNvSpPr>
              <p:nvPr/>
            </p:nvSpPr>
            <p:spPr bwMode="auto">
              <a:xfrm rot="5400000">
                <a:off x="4767321" y="118302"/>
                <a:ext cx="968989" cy="781610"/>
              </a:xfrm>
              <a:prstGeom prst="rtTriangle">
                <a:avLst/>
              </a:prstGeom>
              <a:solidFill>
                <a:schemeClr val="accent4"/>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zh-CN"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25" name="文本框 114">
              <a:extLst>
                <a:ext uri="{FF2B5EF4-FFF2-40B4-BE49-F238E27FC236}">
                  <a16:creationId xmlns:a16="http://schemas.microsoft.com/office/drawing/2014/main" id="{F1F8810C-8858-4348-ACBE-84D77FC2E76D}"/>
                </a:ext>
              </a:extLst>
            </p:cNvPr>
            <p:cNvSpPr>
              <a:spLocks noChangeArrowheads="1"/>
            </p:cNvSpPr>
            <p:nvPr/>
          </p:nvSpPr>
          <p:spPr bwMode="auto">
            <a:xfrm>
              <a:off x="9423400" y="4646613"/>
              <a:ext cx="952500" cy="931728"/>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en-US" altLang="zh-CN" sz="3024"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04</a:t>
              </a:r>
              <a:endParaRPr lang="zh-CN" altLang="en-US" sz="3024" b="1" dirty="0">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文本框 118">
              <a:extLst>
                <a:ext uri="{FF2B5EF4-FFF2-40B4-BE49-F238E27FC236}">
                  <a16:creationId xmlns:a16="http://schemas.microsoft.com/office/drawing/2014/main" id="{D01CD35C-AAD2-45A0-90FC-8A993088D423}"/>
                </a:ext>
              </a:extLst>
            </p:cNvPr>
            <p:cNvSpPr>
              <a:spLocks noChangeArrowheads="1"/>
            </p:cNvSpPr>
            <p:nvPr/>
          </p:nvSpPr>
          <p:spPr bwMode="auto">
            <a:xfrm>
              <a:off x="5122862" y="4583437"/>
              <a:ext cx="3076723" cy="861516"/>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zh-CN" altLang="en-US" sz="1512"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en-US" altLang="zh-CN" sz="1512" b="1" dirty="0">
                <a:latin typeface="Agency FB" panose="020B0503020202020204" pitchFamily="34" charset="0"/>
                <a:ea typeface="微软雅黑" panose="020B0503020204020204" pitchFamily="34" charset="-122"/>
                <a:cs typeface="+mn-ea"/>
                <a:sym typeface="Agency FB" panose="020B0503020202020204" pitchFamily="34" charset="0"/>
              </a:endParaRPr>
            </a:p>
            <a:p>
              <a:pPr algn="ctr"/>
              <a:r>
                <a:rPr lang="zh-CN" altLang="en-US" sz="1512" b="1" dirty="0">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p:txBody>
        </p:sp>
      </p:grpSp>
      <p:sp>
        <p:nvSpPr>
          <p:cNvPr id="29" name="Freeform 5">
            <a:extLst>
              <a:ext uri="{FF2B5EF4-FFF2-40B4-BE49-F238E27FC236}">
                <a16:creationId xmlns:a16="http://schemas.microsoft.com/office/drawing/2014/main" id="{2B01B617-9B79-4064-8C32-C465D450D728}"/>
              </a:ext>
            </a:extLst>
          </p:cNvPr>
          <p:cNvSpPr>
            <a:spLocks noEditPoints="1" noChangeArrowheads="1"/>
          </p:cNvSpPr>
          <p:nvPr/>
        </p:nvSpPr>
        <p:spPr bwMode="auto">
          <a:xfrm>
            <a:off x="3728792" y="3628602"/>
            <a:ext cx="367176" cy="457512"/>
          </a:xfrm>
          <a:custGeom>
            <a:avLst/>
            <a:gdLst>
              <a:gd name="T0" fmla="*/ 2147483646 w 160"/>
              <a:gd name="T1" fmla="*/ 0 h 200"/>
              <a:gd name="T2" fmla="*/ 2147483646 w 160"/>
              <a:gd name="T3" fmla="*/ 0 h 200"/>
              <a:gd name="T4" fmla="*/ 0 w 160"/>
              <a:gd name="T5" fmla="*/ 2147483646 h 200"/>
              <a:gd name="T6" fmla="*/ 0 w 160"/>
              <a:gd name="T7" fmla="*/ 2147483646 h 200"/>
              <a:gd name="T8" fmla="*/ 2147483646 w 160"/>
              <a:gd name="T9" fmla="*/ 2147483646 h 200"/>
              <a:gd name="T10" fmla="*/ 2147483646 w 160"/>
              <a:gd name="T11" fmla="*/ 2147483646 h 200"/>
              <a:gd name="T12" fmla="*/ 2147483646 w 160"/>
              <a:gd name="T13" fmla="*/ 2147483646 h 200"/>
              <a:gd name="T14" fmla="*/ 2147483646 w 160"/>
              <a:gd name="T15" fmla="*/ 2147483646 h 200"/>
              <a:gd name="T16" fmla="*/ 2147483646 w 160"/>
              <a:gd name="T17" fmla="*/ 0 h 200"/>
              <a:gd name="T18" fmla="*/ 2147483646 w 160"/>
              <a:gd name="T19" fmla="*/ 2147483646 h 200"/>
              <a:gd name="T20" fmla="*/ 2147483646 w 160"/>
              <a:gd name="T21" fmla="*/ 2147483646 h 200"/>
              <a:gd name="T22" fmla="*/ 2147483646 w 160"/>
              <a:gd name="T23" fmla="*/ 2147483646 h 200"/>
              <a:gd name="T24" fmla="*/ 2147483646 w 160"/>
              <a:gd name="T25" fmla="*/ 2147483646 h 200"/>
              <a:gd name="T26" fmla="*/ 2147483646 w 160"/>
              <a:gd name="T27" fmla="*/ 2147483646 h 200"/>
              <a:gd name="T28" fmla="*/ 2147483646 w 160"/>
              <a:gd name="T29" fmla="*/ 2147483646 h 200"/>
              <a:gd name="T30" fmla="*/ 2147483646 w 160"/>
              <a:gd name="T31" fmla="*/ 2147483646 h 200"/>
              <a:gd name="T32" fmla="*/ 2147483646 w 160"/>
              <a:gd name="T33" fmla="*/ 2147483646 h 200"/>
              <a:gd name="T34" fmla="*/ 2147483646 w 160"/>
              <a:gd name="T35" fmla="*/ 2147483646 h 200"/>
              <a:gd name="T36" fmla="*/ 2147483646 w 160"/>
              <a:gd name="T37" fmla="*/ 2147483646 h 2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0"/>
              <a:gd name="T58" fmla="*/ 0 h 200"/>
              <a:gd name="T59" fmla="*/ 160 w 160"/>
              <a:gd name="T60" fmla="*/ 200 h 2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0" h="200">
                <a:moveTo>
                  <a:pt x="143" y="0"/>
                </a:moveTo>
                <a:cubicBezTo>
                  <a:pt x="16" y="0"/>
                  <a:pt x="16" y="0"/>
                  <a:pt x="16" y="0"/>
                </a:cubicBezTo>
                <a:cubicBezTo>
                  <a:pt x="7" y="0"/>
                  <a:pt x="0" y="7"/>
                  <a:pt x="0" y="17"/>
                </a:cubicBezTo>
                <a:cubicBezTo>
                  <a:pt x="0" y="183"/>
                  <a:pt x="0" y="183"/>
                  <a:pt x="0" y="183"/>
                </a:cubicBezTo>
                <a:cubicBezTo>
                  <a:pt x="0" y="192"/>
                  <a:pt x="7" y="200"/>
                  <a:pt x="16" y="200"/>
                </a:cubicBezTo>
                <a:cubicBezTo>
                  <a:pt x="143" y="200"/>
                  <a:pt x="143" y="200"/>
                  <a:pt x="143" y="200"/>
                </a:cubicBezTo>
                <a:cubicBezTo>
                  <a:pt x="152" y="200"/>
                  <a:pt x="160" y="192"/>
                  <a:pt x="160" y="183"/>
                </a:cubicBezTo>
                <a:cubicBezTo>
                  <a:pt x="160" y="17"/>
                  <a:pt x="160" y="17"/>
                  <a:pt x="160" y="17"/>
                </a:cubicBezTo>
                <a:cubicBezTo>
                  <a:pt x="160" y="7"/>
                  <a:pt x="152" y="0"/>
                  <a:pt x="143" y="0"/>
                </a:cubicBezTo>
                <a:moveTo>
                  <a:pt x="78" y="193"/>
                </a:moveTo>
                <a:cubicBezTo>
                  <a:pt x="73" y="193"/>
                  <a:pt x="68" y="188"/>
                  <a:pt x="68" y="183"/>
                </a:cubicBezTo>
                <a:cubicBezTo>
                  <a:pt x="68" y="177"/>
                  <a:pt x="73" y="173"/>
                  <a:pt x="78" y="173"/>
                </a:cubicBezTo>
                <a:cubicBezTo>
                  <a:pt x="84" y="173"/>
                  <a:pt x="88" y="177"/>
                  <a:pt x="88" y="183"/>
                </a:cubicBezTo>
                <a:cubicBezTo>
                  <a:pt x="88" y="188"/>
                  <a:pt x="84" y="193"/>
                  <a:pt x="78" y="193"/>
                </a:cubicBezTo>
                <a:moveTo>
                  <a:pt x="148" y="164"/>
                </a:moveTo>
                <a:cubicBezTo>
                  <a:pt x="12" y="164"/>
                  <a:pt x="12" y="164"/>
                  <a:pt x="12" y="164"/>
                </a:cubicBezTo>
                <a:cubicBezTo>
                  <a:pt x="12" y="12"/>
                  <a:pt x="12" y="12"/>
                  <a:pt x="12" y="12"/>
                </a:cubicBezTo>
                <a:cubicBezTo>
                  <a:pt x="148" y="12"/>
                  <a:pt x="148" y="12"/>
                  <a:pt x="148" y="12"/>
                </a:cubicBezTo>
                <a:lnTo>
                  <a:pt x="148" y="164"/>
                </a:lnTo>
                <a:close/>
              </a:path>
            </a:pathLst>
          </a:custGeom>
          <a:solidFill>
            <a:schemeClr val="accent3"/>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30" name="Freeform 9">
            <a:extLst>
              <a:ext uri="{FF2B5EF4-FFF2-40B4-BE49-F238E27FC236}">
                <a16:creationId xmlns:a16="http://schemas.microsoft.com/office/drawing/2014/main" id="{AE5CA156-0E1D-446E-A14C-F33E43745768}"/>
              </a:ext>
            </a:extLst>
          </p:cNvPr>
          <p:cNvSpPr>
            <a:spLocks noEditPoints="1" noChangeArrowheads="1"/>
          </p:cNvSpPr>
          <p:nvPr/>
        </p:nvSpPr>
        <p:spPr bwMode="auto">
          <a:xfrm>
            <a:off x="3704814" y="4569124"/>
            <a:ext cx="412136" cy="457513"/>
          </a:xfrm>
          <a:custGeom>
            <a:avLst/>
            <a:gdLst>
              <a:gd name="T0" fmla="*/ 2147483646 w 180"/>
              <a:gd name="T1" fmla="*/ 2147483646 h 200"/>
              <a:gd name="T2" fmla="*/ 2147483646 w 180"/>
              <a:gd name="T3" fmla="*/ 2147483646 h 200"/>
              <a:gd name="T4" fmla="*/ 2147483646 w 180"/>
              <a:gd name="T5" fmla="*/ 2147483646 h 200"/>
              <a:gd name="T6" fmla="*/ 2147483646 w 180"/>
              <a:gd name="T7" fmla="*/ 2147483646 h 200"/>
              <a:gd name="T8" fmla="*/ 2147483646 w 180"/>
              <a:gd name="T9" fmla="*/ 2147483646 h 200"/>
              <a:gd name="T10" fmla="*/ 2147483646 w 180"/>
              <a:gd name="T11" fmla="*/ 2147483646 h 200"/>
              <a:gd name="T12" fmla="*/ 2147483646 w 180"/>
              <a:gd name="T13" fmla="*/ 2147483646 h 200"/>
              <a:gd name="T14" fmla="*/ 2147483646 w 180"/>
              <a:gd name="T15" fmla="*/ 2147483646 h 200"/>
              <a:gd name="T16" fmla="*/ 2147483646 w 180"/>
              <a:gd name="T17" fmla="*/ 2147483646 h 200"/>
              <a:gd name="T18" fmla="*/ 2147483646 w 180"/>
              <a:gd name="T19" fmla="*/ 2147483646 h 200"/>
              <a:gd name="T20" fmla="*/ 2147483646 w 180"/>
              <a:gd name="T21" fmla="*/ 2147483646 h 200"/>
              <a:gd name="T22" fmla="*/ 2147483646 w 180"/>
              <a:gd name="T23" fmla="*/ 2147483646 h 200"/>
              <a:gd name="T24" fmla="*/ 2147483646 w 180"/>
              <a:gd name="T25" fmla="*/ 2147483646 h 200"/>
              <a:gd name="T26" fmla="*/ 2147483646 w 180"/>
              <a:gd name="T27" fmla="*/ 2147483646 h 200"/>
              <a:gd name="T28" fmla="*/ 2147483646 w 180"/>
              <a:gd name="T29" fmla="*/ 2147483646 h 200"/>
              <a:gd name="T30" fmla="*/ 2147483646 w 180"/>
              <a:gd name="T31" fmla="*/ 2147483646 h 200"/>
              <a:gd name="T32" fmla="*/ 2147483646 w 180"/>
              <a:gd name="T33" fmla="*/ 2147483646 h 200"/>
              <a:gd name="T34" fmla="*/ 2147483646 w 180"/>
              <a:gd name="T35" fmla="*/ 2147483646 h 200"/>
              <a:gd name="T36" fmla="*/ 2147483646 w 180"/>
              <a:gd name="T37" fmla="*/ 2147483646 h 200"/>
              <a:gd name="T38" fmla="*/ 2147483646 w 180"/>
              <a:gd name="T39" fmla="*/ 2147483646 h 200"/>
              <a:gd name="T40" fmla="*/ 2147483646 w 180"/>
              <a:gd name="T41" fmla="*/ 2147483646 h 200"/>
              <a:gd name="T42" fmla="*/ 2147483646 w 180"/>
              <a:gd name="T43" fmla="*/ 2147483646 h 200"/>
              <a:gd name="T44" fmla="*/ 2147483646 w 180"/>
              <a:gd name="T45" fmla="*/ 2147483646 h 200"/>
              <a:gd name="T46" fmla="*/ 2147483646 w 180"/>
              <a:gd name="T47" fmla="*/ 2147483646 h 200"/>
              <a:gd name="T48" fmla="*/ 2147483646 w 180"/>
              <a:gd name="T49" fmla="*/ 2147483646 h 200"/>
              <a:gd name="T50" fmla="*/ 2147483646 w 180"/>
              <a:gd name="T51" fmla="*/ 2147483646 h 200"/>
              <a:gd name="T52" fmla="*/ 2147483646 w 180"/>
              <a:gd name="T53" fmla="*/ 2147483646 h 200"/>
              <a:gd name="T54" fmla="*/ 2147483646 w 180"/>
              <a:gd name="T55" fmla="*/ 2147483646 h 200"/>
              <a:gd name="T56" fmla="*/ 0 w 180"/>
              <a:gd name="T57" fmla="*/ 2147483646 h 200"/>
              <a:gd name="T58" fmla="*/ 0 w 180"/>
              <a:gd name="T59" fmla="*/ 2147483646 h 200"/>
              <a:gd name="T60" fmla="*/ 2147483646 w 180"/>
              <a:gd name="T61" fmla="*/ 0 h 200"/>
              <a:gd name="T62" fmla="*/ 2147483646 w 180"/>
              <a:gd name="T63" fmla="*/ 0 h 200"/>
              <a:gd name="T64" fmla="*/ 2147483646 w 180"/>
              <a:gd name="T65" fmla="*/ 2147483646 h 200"/>
              <a:gd name="T66" fmla="*/ 2147483646 w 180"/>
              <a:gd name="T67" fmla="*/ 2147483646 h 200"/>
              <a:gd name="T68" fmla="*/ 2147483646 w 180"/>
              <a:gd name="T69" fmla="*/ 2147483646 h 2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0"/>
              <a:gd name="T106" fmla="*/ 0 h 200"/>
              <a:gd name="T107" fmla="*/ 180 w 180"/>
              <a:gd name="T108" fmla="*/ 200 h 2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0" h="200">
                <a:moveTo>
                  <a:pt x="160" y="200"/>
                </a:moveTo>
                <a:cubicBezTo>
                  <a:pt x="52" y="200"/>
                  <a:pt x="52" y="200"/>
                  <a:pt x="52" y="200"/>
                </a:cubicBezTo>
                <a:cubicBezTo>
                  <a:pt x="40" y="200"/>
                  <a:pt x="32" y="191"/>
                  <a:pt x="32" y="180"/>
                </a:cubicBezTo>
                <a:cubicBezTo>
                  <a:pt x="32" y="48"/>
                  <a:pt x="32" y="48"/>
                  <a:pt x="32" y="48"/>
                </a:cubicBezTo>
                <a:cubicBezTo>
                  <a:pt x="32" y="37"/>
                  <a:pt x="40" y="28"/>
                  <a:pt x="52" y="28"/>
                </a:cubicBezTo>
                <a:cubicBezTo>
                  <a:pt x="160" y="28"/>
                  <a:pt x="160" y="28"/>
                  <a:pt x="160" y="28"/>
                </a:cubicBezTo>
                <a:cubicBezTo>
                  <a:pt x="171" y="28"/>
                  <a:pt x="180" y="37"/>
                  <a:pt x="180" y="48"/>
                </a:cubicBezTo>
                <a:cubicBezTo>
                  <a:pt x="180" y="180"/>
                  <a:pt x="180" y="180"/>
                  <a:pt x="180" y="180"/>
                </a:cubicBezTo>
                <a:cubicBezTo>
                  <a:pt x="180" y="191"/>
                  <a:pt x="171" y="200"/>
                  <a:pt x="160" y="200"/>
                </a:cubicBezTo>
                <a:close/>
                <a:moveTo>
                  <a:pt x="168" y="40"/>
                </a:moveTo>
                <a:cubicBezTo>
                  <a:pt x="44" y="40"/>
                  <a:pt x="44" y="40"/>
                  <a:pt x="44" y="40"/>
                </a:cubicBezTo>
                <a:cubicBezTo>
                  <a:pt x="44" y="172"/>
                  <a:pt x="44" y="172"/>
                  <a:pt x="44" y="172"/>
                </a:cubicBezTo>
                <a:cubicBezTo>
                  <a:pt x="168" y="172"/>
                  <a:pt x="168" y="172"/>
                  <a:pt x="168" y="172"/>
                </a:cubicBezTo>
                <a:lnTo>
                  <a:pt x="168" y="40"/>
                </a:lnTo>
                <a:close/>
                <a:moveTo>
                  <a:pt x="136" y="15"/>
                </a:moveTo>
                <a:cubicBezTo>
                  <a:pt x="148" y="15"/>
                  <a:pt x="148" y="15"/>
                  <a:pt x="148" y="15"/>
                </a:cubicBezTo>
                <a:cubicBezTo>
                  <a:pt x="148" y="24"/>
                  <a:pt x="148" y="24"/>
                  <a:pt x="148" y="24"/>
                </a:cubicBezTo>
                <a:cubicBezTo>
                  <a:pt x="136" y="24"/>
                  <a:pt x="136" y="24"/>
                  <a:pt x="136" y="24"/>
                </a:cubicBezTo>
                <a:lnTo>
                  <a:pt x="136" y="15"/>
                </a:lnTo>
                <a:close/>
                <a:moveTo>
                  <a:pt x="136" y="12"/>
                </a:moveTo>
                <a:cubicBezTo>
                  <a:pt x="12" y="12"/>
                  <a:pt x="12" y="12"/>
                  <a:pt x="12" y="12"/>
                </a:cubicBezTo>
                <a:cubicBezTo>
                  <a:pt x="12" y="144"/>
                  <a:pt x="12" y="144"/>
                  <a:pt x="12" y="144"/>
                </a:cubicBezTo>
                <a:cubicBezTo>
                  <a:pt x="16" y="144"/>
                  <a:pt x="16" y="144"/>
                  <a:pt x="16" y="144"/>
                </a:cubicBezTo>
                <a:cubicBezTo>
                  <a:pt x="20" y="144"/>
                  <a:pt x="20" y="144"/>
                  <a:pt x="20" y="144"/>
                </a:cubicBezTo>
                <a:cubicBezTo>
                  <a:pt x="28" y="144"/>
                  <a:pt x="28" y="144"/>
                  <a:pt x="28" y="144"/>
                </a:cubicBezTo>
                <a:cubicBezTo>
                  <a:pt x="28" y="172"/>
                  <a:pt x="28" y="172"/>
                  <a:pt x="28" y="172"/>
                </a:cubicBezTo>
                <a:cubicBezTo>
                  <a:pt x="16" y="172"/>
                  <a:pt x="16" y="172"/>
                  <a:pt x="16" y="172"/>
                </a:cubicBezTo>
                <a:cubicBezTo>
                  <a:pt x="16" y="171"/>
                  <a:pt x="16" y="171"/>
                  <a:pt x="16" y="171"/>
                </a:cubicBezTo>
                <a:cubicBezTo>
                  <a:pt x="6" y="169"/>
                  <a:pt x="0" y="161"/>
                  <a:pt x="0" y="152"/>
                </a:cubicBezTo>
                <a:cubicBezTo>
                  <a:pt x="0" y="20"/>
                  <a:pt x="0" y="20"/>
                  <a:pt x="0" y="20"/>
                </a:cubicBezTo>
                <a:cubicBezTo>
                  <a:pt x="0" y="9"/>
                  <a:pt x="8" y="0"/>
                  <a:pt x="20" y="0"/>
                </a:cubicBezTo>
                <a:cubicBezTo>
                  <a:pt x="128" y="0"/>
                  <a:pt x="128" y="0"/>
                  <a:pt x="128" y="0"/>
                </a:cubicBezTo>
                <a:cubicBezTo>
                  <a:pt x="137" y="0"/>
                  <a:pt x="145" y="6"/>
                  <a:pt x="147" y="15"/>
                </a:cubicBezTo>
                <a:cubicBezTo>
                  <a:pt x="136" y="15"/>
                  <a:pt x="136" y="15"/>
                  <a:pt x="136" y="15"/>
                </a:cubicBezTo>
                <a:lnTo>
                  <a:pt x="136" y="12"/>
                </a:lnTo>
                <a:close/>
              </a:path>
            </a:pathLst>
          </a:custGeom>
          <a:solidFill>
            <a:schemeClr val="accent4"/>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31" name="Freeform 13">
            <a:extLst>
              <a:ext uri="{FF2B5EF4-FFF2-40B4-BE49-F238E27FC236}">
                <a16:creationId xmlns:a16="http://schemas.microsoft.com/office/drawing/2014/main" id="{4C82F93C-40BE-4B90-BFDE-2E595F517ECF}"/>
              </a:ext>
            </a:extLst>
          </p:cNvPr>
          <p:cNvSpPr>
            <a:spLocks noEditPoints="1" noChangeArrowheads="1"/>
          </p:cNvSpPr>
          <p:nvPr/>
        </p:nvSpPr>
        <p:spPr bwMode="auto">
          <a:xfrm>
            <a:off x="3691328" y="1777551"/>
            <a:ext cx="440610" cy="430511"/>
          </a:xfrm>
          <a:custGeom>
            <a:avLst/>
            <a:gdLst>
              <a:gd name="T0" fmla="*/ 2147483646 w 192"/>
              <a:gd name="T1" fmla="*/ 2147483646 h 188"/>
              <a:gd name="T2" fmla="*/ 2147483646 w 192"/>
              <a:gd name="T3" fmla="*/ 2147483646 h 188"/>
              <a:gd name="T4" fmla="*/ 2147483646 w 192"/>
              <a:gd name="T5" fmla="*/ 2147483646 h 188"/>
              <a:gd name="T6" fmla="*/ 2147483646 w 192"/>
              <a:gd name="T7" fmla="*/ 2147483646 h 188"/>
              <a:gd name="T8" fmla="*/ 2147483646 w 192"/>
              <a:gd name="T9" fmla="*/ 2147483646 h 188"/>
              <a:gd name="T10" fmla="*/ 2147483646 w 192"/>
              <a:gd name="T11" fmla="*/ 2147483646 h 188"/>
              <a:gd name="T12" fmla="*/ 2147483646 w 192"/>
              <a:gd name="T13" fmla="*/ 2147483646 h 188"/>
              <a:gd name="T14" fmla="*/ 2147483646 w 192"/>
              <a:gd name="T15" fmla="*/ 2147483646 h 188"/>
              <a:gd name="T16" fmla="*/ 2147483646 w 192"/>
              <a:gd name="T17" fmla="*/ 2147483646 h 188"/>
              <a:gd name="T18" fmla="*/ 2147483646 w 192"/>
              <a:gd name="T19" fmla="*/ 0 h 188"/>
              <a:gd name="T20" fmla="*/ 2147483646 w 192"/>
              <a:gd name="T21" fmla="*/ 0 h 188"/>
              <a:gd name="T22" fmla="*/ 0 w 192"/>
              <a:gd name="T23" fmla="*/ 2147483646 h 188"/>
              <a:gd name="T24" fmla="*/ 0 w 192"/>
              <a:gd name="T25" fmla="*/ 2147483646 h 188"/>
              <a:gd name="T26" fmla="*/ 2147483646 w 192"/>
              <a:gd name="T27" fmla="*/ 2147483646 h 188"/>
              <a:gd name="T28" fmla="*/ 2147483646 w 192"/>
              <a:gd name="T29" fmla="*/ 2147483646 h 188"/>
              <a:gd name="T30" fmla="*/ 2147483646 w 192"/>
              <a:gd name="T31" fmla="*/ 2147483646 h 188"/>
              <a:gd name="T32" fmla="*/ 2147483646 w 192"/>
              <a:gd name="T33" fmla="*/ 2147483646 h 188"/>
              <a:gd name="T34" fmla="*/ 2147483646 w 192"/>
              <a:gd name="T35" fmla="*/ 0 h 188"/>
              <a:gd name="T36" fmla="*/ 2147483646 w 192"/>
              <a:gd name="T37" fmla="*/ 2147483646 h 188"/>
              <a:gd name="T38" fmla="*/ 2147483646 w 192"/>
              <a:gd name="T39" fmla="*/ 2147483646 h 188"/>
              <a:gd name="T40" fmla="*/ 2147483646 w 192"/>
              <a:gd name="T41" fmla="*/ 2147483646 h 188"/>
              <a:gd name="T42" fmla="*/ 2147483646 w 192"/>
              <a:gd name="T43" fmla="*/ 2147483646 h 188"/>
              <a:gd name="T44" fmla="*/ 2147483646 w 192"/>
              <a:gd name="T45" fmla="*/ 2147483646 h 188"/>
              <a:gd name="T46" fmla="*/ 2147483646 w 192"/>
              <a:gd name="T47" fmla="*/ 2147483646 h 188"/>
              <a:gd name="T48" fmla="*/ 2147483646 w 192"/>
              <a:gd name="T49" fmla="*/ 2147483646 h 188"/>
              <a:gd name="T50" fmla="*/ 2147483646 w 192"/>
              <a:gd name="T51" fmla="*/ 2147483646 h 188"/>
              <a:gd name="T52" fmla="*/ 2147483646 w 192"/>
              <a:gd name="T53" fmla="*/ 2147483646 h 18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2"/>
              <a:gd name="T82" fmla="*/ 0 h 188"/>
              <a:gd name="T83" fmla="*/ 192 w 192"/>
              <a:gd name="T84" fmla="*/ 188 h 18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accent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32" name="Freeform 17">
            <a:extLst>
              <a:ext uri="{FF2B5EF4-FFF2-40B4-BE49-F238E27FC236}">
                <a16:creationId xmlns:a16="http://schemas.microsoft.com/office/drawing/2014/main" id="{5C6F9707-BA95-4ACA-BAEC-7EA5A22062C2}"/>
              </a:ext>
            </a:extLst>
          </p:cNvPr>
          <p:cNvSpPr>
            <a:spLocks noEditPoints="1" noChangeArrowheads="1"/>
          </p:cNvSpPr>
          <p:nvPr/>
        </p:nvSpPr>
        <p:spPr bwMode="auto">
          <a:xfrm>
            <a:off x="3791734" y="2689576"/>
            <a:ext cx="241288" cy="457512"/>
          </a:xfrm>
          <a:custGeom>
            <a:avLst/>
            <a:gdLst>
              <a:gd name="T0" fmla="*/ 2147483646 w 104"/>
              <a:gd name="T1" fmla="*/ 0 h 200"/>
              <a:gd name="T2" fmla="*/ 2147483646 w 104"/>
              <a:gd name="T3" fmla="*/ 0 h 200"/>
              <a:gd name="T4" fmla="*/ 0 w 104"/>
              <a:gd name="T5" fmla="*/ 2147483646 h 200"/>
              <a:gd name="T6" fmla="*/ 0 w 104"/>
              <a:gd name="T7" fmla="*/ 2147483646 h 200"/>
              <a:gd name="T8" fmla="*/ 2147483646 w 104"/>
              <a:gd name="T9" fmla="*/ 2147483646 h 200"/>
              <a:gd name="T10" fmla="*/ 2147483646 w 104"/>
              <a:gd name="T11" fmla="*/ 2147483646 h 200"/>
              <a:gd name="T12" fmla="*/ 2147483646 w 104"/>
              <a:gd name="T13" fmla="*/ 2147483646 h 200"/>
              <a:gd name="T14" fmla="*/ 2147483646 w 104"/>
              <a:gd name="T15" fmla="*/ 2147483646 h 200"/>
              <a:gd name="T16" fmla="*/ 2147483646 w 104"/>
              <a:gd name="T17" fmla="*/ 0 h 200"/>
              <a:gd name="T18" fmla="*/ 2147483646 w 104"/>
              <a:gd name="T19" fmla="*/ 2147483646 h 200"/>
              <a:gd name="T20" fmla="*/ 2147483646 w 104"/>
              <a:gd name="T21" fmla="*/ 2147483646 h 200"/>
              <a:gd name="T22" fmla="*/ 2147483646 w 104"/>
              <a:gd name="T23" fmla="*/ 2147483646 h 200"/>
              <a:gd name="T24" fmla="*/ 2147483646 w 104"/>
              <a:gd name="T25" fmla="*/ 2147483646 h 200"/>
              <a:gd name="T26" fmla="*/ 2147483646 w 104"/>
              <a:gd name="T27" fmla="*/ 2147483646 h 200"/>
              <a:gd name="T28" fmla="*/ 2147483646 w 104"/>
              <a:gd name="T29" fmla="*/ 2147483646 h 200"/>
              <a:gd name="T30" fmla="*/ 2147483646 w 104"/>
              <a:gd name="T31" fmla="*/ 2147483646 h 200"/>
              <a:gd name="T32" fmla="*/ 2147483646 w 104"/>
              <a:gd name="T33" fmla="*/ 2147483646 h 200"/>
              <a:gd name="T34" fmla="*/ 2147483646 w 104"/>
              <a:gd name="T35" fmla="*/ 2147483646 h 200"/>
              <a:gd name="T36" fmla="*/ 2147483646 w 104"/>
              <a:gd name="T37" fmla="*/ 2147483646 h 200"/>
              <a:gd name="T38" fmla="*/ 2147483646 w 104"/>
              <a:gd name="T39" fmla="*/ 2147483646 h 200"/>
              <a:gd name="T40" fmla="*/ 2147483646 w 104"/>
              <a:gd name="T41" fmla="*/ 2147483646 h 200"/>
              <a:gd name="T42" fmla="*/ 2147483646 w 104"/>
              <a:gd name="T43" fmla="*/ 2147483646 h 200"/>
              <a:gd name="T44" fmla="*/ 2147483646 w 104"/>
              <a:gd name="T45" fmla="*/ 2147483646 h 200"/>
              <a:gd name="T46" fmla="*/ 2147483646 w 104"/>
              <a:gd name="T47" fmla="*/ 2147483646 h 200"/>
              <a:gd name="T48" fmla="*/ 2147483646 w 104"/>
              <a:gd name="T49" fmla="*/ 2147483646 h 200"/>
              <a:gd name="T50" fmla="*/ 2147483646 w 104"/>
              <a:gd name="T51" fmla="*/ 2147483646 h 2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4"/>
              <a:gd name="T79" fmla="*/ 0 h 200"/>
              <a:gd name="T80" fmla="*/ 104 w 104"/>
              <a:gd name="T81" fmla="*/ 200 h 2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4" h="200">
                <a:moveTo>
                  <a:pt x="87" y="0"/>
                </a:moveTo>
                <a:cubicBezTo>
                  <a:pt x="16" y="0"/>
                  <a:pt x="16" y="0"/>
                  <a:pt x="16" y="0"/>
                </a:cubicBezTo>
                <a:cubicBezTo>
                  <a:pt x="7" y="0"/>
                  <a:pt x="0" y="8"/>
                  <a:pt x="0" y="17"/>
                </a:cubicBezTo>
                <a:cubicBezTo>
                  <a:pt x="0" y="183"/>
                  <a:pt x="0" y="183"/>
                  <a:pt x="0" y="183"/>
                </a:cubicBezTo>
                <a:cubicBezTo>
                  <a:pt x="0" y="192"/>
                  <a:pt x="7" y="200"/>
                  <a:pt x="16" y="200"/>
                </a:cubicBezTo>
                <a:cubicBezTo>
                  <a:pt x="87" y="200"/>
                  <a:pt x="87" y="200"/>
                  <a:pt x="87" y="200"/>
                </a:cubicBezTo>
                <a:cubicBezTo>
                  <a:pt x="96" y="200"/>
                  <a:pt x="104" y="192"/>
                  <a:pt x="104" y="183"/>
                </a:cubicBezTo>
                <a:cubicBezTo>
                  <a:pt x="104" y="17"/>
                  <a:pt x="104" y="17"/>
                  <a:pt x="104" y="17"/>
                </a:cubicBezTo>
                <a:cubicBezTo>
                  <a:pt x="104" y="8"/>
                  <a:pt x="96" y="0"/>
                  <a:pt x="87" y="0"/>
                </a:cubicBezTo>
                <a:moveTo>
                  <a:pt x="43" y="13"/>
                </a:moveTo>
                <a:cubicBezTo>
                  <a:pt x="63" y="13"/>
                  <a:pt x="63" y="13"/>
                  <a:pt x="63" y="13"/>
                </a:cubicBezTo>
                <a:cubicBezTo>
                  <a:pt x="65" y="13"/>
                  <a:pt x="66" y="15"/>
                  <a:pt x="66" y="17"/>
                </a:cubicBezTo>
                <a:cubicBezTo>
                  <a:pt x="66" y="19"/>
                  <a:pt x="65" y="20"/>
                  <a:pt x="63" y="20"/>
                </a:cubicBezTo>
                <a:cubicBezTo>
                  <a:pt x="43" y="20"/>
                  <a:pt x="43" y="20"/>
                  <a:pt x="43" y="20"/>
                </a:cubicBezTo>
                <a:cubicBezTo>
                  <a:pt x="41" y="20"/>
                  <a:pt x="40" y="19"/>
                  <a:pt x="40" y="17"/>
                </a:cubicBezTo>
                <a:cubicBezTo>
                  <a:pt x="40" y="15"/>
                  <a:pt x="41" y="13"/>
                  <a:pt x="43" y="13"/>
                </a:cubicBezTo>
                <a:moveTo>
                  <a:pt x="53" y="193"/>
                </a:moveTo>
                <a:cubicBezTo>
                  <a:pt x="47" y="193"/>
                  <a:pt x="43" y="189"/>
                  <a:pt x="43" y="183"/>
                </a:cubicBezTo>
                <a:cubicBezTo>
                  <a:pt x="43" y="178"/>
                  <a:pt x="47" y="173"/>
                  <a:pt x="53" y="173"/>
                </a:cubicBezTo>
                <a:cubicBezTo>
                  <a:pt x="58" y="173"/>
                  <a:pt x="63" y="178"/>
                  <a:pt x="63" y="183"/>
                </a:cubicBezTo>
                <a:cubicBezTo>
                  <a:pt x="63" y="189"/>
                  <a:pt x="58" y="193"/>
                  <a:pt x="53" y="193"/>
                </a:cubicBezTo>
                <a:moveTo>
                  <a:pt x="96" y="164"/>
                </a:moveTo>
                <a:cubicBezTo>
                  <a:pt x="8" y="164"/>
                  <a:pt x="8" y="164"/>
                  <a:pt x="8" y="164"/>
                </a:cubicBezTo>
                <a:cubicBezTo>
                  <a:pt x="8" y="32"/>
                  <a:pt x="8" y="32"/>
                  <a:pt x="8" y="32"/>
                </a:cubicBezTo>
                <a:cubicBezTo>
                  <a:pt x="96" y="32"/>
                  <a:pt x="96" y="32"/>
                  <a:pt x="96" y="32"/>
                </a:cubicBezTo>
                <a:lnTo>
                  <a:pt x="96" y="164"/>
                </a:lnTo>
                <a:close/>
              </a:path>
            </a:pathLst>
          </a:custGeom>
          <a:solidFill>
            <a:schemeClr val="accent2"/>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33" name="TextBox 29">
            <a:extLst>
              <a:ext uri="{FF2B5EF4-FFF2-40B4-BE49-F238E27FC236}">
                <a16:creationId xmlns:a16="http://schemas.microsoft.com/office/drawing/2014/main" id="{5DCAB15D-67D7-49D5-80CA-B0327563C41F}"/>
              </a:ext>
            </a:extLst>
          </p:cNvPr>
          <p:cNvSpPr>
            <a:spLocks noChangeArrowheads="1"/>
          </p:cNvSpPr>
          <p:nvPr/>
        </p:nvSpPr>
        <p:spPr bwMode="auto">
          <a:xfrm>
            <a:off x="1076140" y="1599044"/>
            <a:ext cx="2382892" cy="663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43" tIns="43172" rIns="86343" bIns="4317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417"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a:p>
            <a:pPr algn="ctr" eaLnBrk="1" hangingPunct="1">
              <a:lnSpc>
                <a:spcPct val="140000"/>
              </a:lnSpc>
              <a:spcBef>
                <a:spcPct val="0"/>
              </a:spcBef>
              <a:buFont typeface="Arial" panose="020B0604020202020204" pitchFamily="34" charset="0"/>
              <a:buNone/>
            </a:pPr>
            <a:r>
              <a:rPr lang="zh-CN" altLang="en-US" sz="1417"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zh-CN" altLang="en-US" sz="1795"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4" name="TextBox 29">
            <a:extLst>
              <a:ext uri="{FF2B5EF4-FFF2-40B4-BE49-F238E27FC236}">
                <a16:creationId xmlns:a16="http://schemas.microsoft.com/office/drawing/2014/main" id="{3B5F6230-18BF-4935-B97D-A94958A17092}"/>
              </a:ext>
            </a:extLst>
          </p:cNvPr>
          <p:cNvSpPr>
            <a:spLocks noChangeArrowheads="1"/>
          </p:cNvSpPr>
          <p:nvPr/>
        </p:nvSpPr>
        <p:spPr bwMode="auto">
          <a:xfrm>
            <a:off x="1076140" y="2523071"/>
            <a:ext cx="2382892" cy="663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43" tIns="43172" rIns="86343" bIns="4317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417"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a:p>
            <a:pPr algn="ctr" eaLnBrk="1" hangingPunct="1">
              <a:lnSpc>
                <a:spcPct val="140000"/>
              </a:lnSpc>
              <a:spcBef>
                <a:spcPct val="0"/>
              </a:spcBef>
              <a:buFont typeface="Arial" panose="020B0604020202020204" pitchFamily="34" charset="0"/>
              <a:buNone/>
            </a:pPr>
            <a:r>
              <a:rPr lang="zh-CN" altLang="en-US" sz="1417" dirty="0">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zh-CN" altLang="en-US" sz="1795"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5" name="TextBox 29">
            <a:extLst>
              <a:ext uri="{FF2B5EF4-FFF2-40B4-BE49-F238E27FC236}">
                <a16:creationId xmlns:a16="http://schemas.microsoft.com/office/drawing/2014/main" id="{85CC2F4B-6888-4327-A1A7-A0E85BF2BCE3}"/>
              </a:ext>
            </a:extLst>
          </p:cNvPr>
          <p:cNvSpPr>
            <a:spLocks noChangeArrowheads="1"/>
          </p:cNvSpPr>
          <p:nvPr/>
        </p:nvSpPr>
        <p:spPr bwMode="auto">
          <a:xfrm>
            <a:off x="1076140" y="3447096"/>
            <a:ext cx="2382892" cy="663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43" tIns="43172" rIns="86343" bIns="4317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417">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a:p>
            <a:pPr algn="ctr" eaLnBrk="1" hangingPunct="1">
              <a:lnSpc>
                <a:spcPct val="140000"/>
              </a:lnSpc>
              <a:spcBef>
                <a:spcPct val="0"/>
              </a:spcBef>
              <a:buFont typeface="Arial" panose="020B0604020202020204" pitchFamily="34" charset="0"/>
              <a:buNone/>
            </a:pPr>
            <a:r>
              <a:rPr lang="zh-CN" altLang="en-US" sz="1417">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zh-CN" altLang="en-US" sz="1795">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6" name="TextBox 29">
            <a:extLst>
              <a:ext uri="{FF2B5EF4-FFF2-40B4-BE49-F238E27FC236}">
                <a16:creationId xmlns:a16="http://schemas.microsoft.com/office/drawing/2014/main" id="{E32816E9-82EE-4F9D-90DB-A56F1F5A45B9}"/>
              </a:ext>
            </a:extLst>
          </p:cNvPr>
          <p:cNvSpPr>
            <a:spLocks noChangeArrowheads="1"/>
          </p:cNvSpPr>
          <p:nvPr/>
        </p:nvSpPr>
        <p:spPr bwMode="auto">
          <a:xfrm>
            <a:off x="1076140" y="4371120"/>
            <a:ext cx="2382892" cy="663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43" tIns="43172" rIns="86343" bIns="43172">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40000"/>
              </a:lnSpc>
              <a:spcBef>
                <a:spcPct val="0"/>
              </a:spcBef>
              <a:buFont typeface="Arial" panose="020B0604020202020204" pitchFamily="34" charset="0"/>
              <a:buNone/>
            </a:pPr>
            <a:r>
              <a:rPr lang="zh-CN" altLang="en-US" sz="1417">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p>
          <a:p>
            <a:pPr algn="ctr" eaLnBrk="1" hangingPunct="1">
              <a:lnSpc>
                <a:spcPct val="140000"/>
              </a:lnSpc>
              <a:spcBef>
                <a:spcPct val="0"/>
              </a:spcBef>
              <a:buFont typeface="Arial" panose="020B0604020202020204" pitchFamily="34" charset="0"/>
              <a:buNone/>
            </a:pPr>
            <a:r>
              <a:rPr lang="zh-CN" altLang="en-US" sz="1417">
                <a:solidFill>
                  <a:srgbClr val="3F3F3F"/>
                </a:solidFill>
                <a:latin typeface="Agency FB" panose="020B0503020202020204" pitchFamily="34" charset="0"/>
                <a:ea typeface="微软雅黑" panose="020B0503020204020204" pitchFamily="34" charset="-122"/>
                <a:cs typeface="+mn-ea"/>
                <a:sym typeface="Agency FB" panose="020B0503020202020204" pitchFamily="34" charset="0"/>
              </a:rPr>
              <a:t>点击添加文字说明</a:t>
            </a:r>
            <a:endParaRPr lang="zh-CN" altLang="en-US" sz="1795">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28056624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组合 4">
            <a:extLst>
              <a:ext uri="{FF2B5EF4-FFF2-40B4-BE49-F238E27FC236}">
                <a16:creationId xmlns:a16="http://schemas.microsoft.com/office/drawing/2014/main" id="{246A6459-AE9A-4B75-B450-81B5F2417A4E}"/>
              </a:ext>
            </a:extLst>
          </p:cNvPr>
          <p:cNvGrpSpPr/>
          <p:nvPr/>
        </p:nvGrpSpPr>
        <p:grpSpPr>
          <a:xfrm>
            <a:off x="5492231" y="2662044"/>
            <a:ext cx="3870396" cy="2139062"/>
            <a:chOff x="4642250" y="3532937"/>
            <a:chExt cx="3521356" cy="1793717"/>
          </a:xfrm>
          <a:solidFill>
            <a:schemeClr val="tx2"/>
          </a:solidFill>
        </p:grpSpPr>
        <p:grpSp>
          <p:nvGrpSpPr>
            <p:cNvPr id="6" name="组合 5">
              <a:extLst>
                <a:ext uri="{FF2B5EF4-FFF2-40B4-BE49-F238E27FC236}">
                  <a16:creationId xmlns:a16="http://schemas.microsoft.com/office/drawing/2014/main" id="{557AE2E1-304B-46C1-8FB7-7093312936CB}"/>
                </a:ext>
              </a:extLst>
            </p:cNvPr>
            <p:cNvGrpSpPr/>
            <p:nvPr/>
          </p:nvGrpSpPr>
          <p:grpSpPr>
            <a:xfrm>
              <a:off x="4642250" y="3532937"/>
              <a:ext cx="1117309" cy="1793717"/>
              <a:chOff x="4642250" y="3532937"/>
              <a:chExt cx="1117309" cy="1793717"/>
            </a:xfrm>
            <a:grpFill/>
          </p:grpSpPr>
          <p:grpSp>
            <p:nvGrpSpPr>
              <p:cNvPr id="14" name="组合 13">
                <a:extLst>
                  <a:ext uri="{FF2B5EF4-FFF2-40B4-BE49-F238E27FC236}">
                    <a16:creationId xmlns:a16="http://schemas.microsoft.com/office/drawing/2014/main" id="{0F3D736A-767F-465D-A7DA-F451D2C233EF}"/>
                  </a:ext>
                </a:extLst>
              </p:cNvPr>
              <p:cNvGrpSpPr/>
              <p:nvPr/>
            </p:nvGrpSpPr>
            <p:grpSpPr>
              <a:xfrm>
                <a:off x="4642250" y="3532937"/>
                <a:ext cx="1114677" cy="1184763"/>
                <a:chOff x="4642250" y="3532937"/>
                <a:chExt cx="1114677" cy="1184763"/>
              </a:xfrm>
              <a:grpFill/>
            </p:grpSpPr>
            <p:sp>
              <p:nvSpPr>
                <p:cNvPr id="19" name="Freeform 13">
                  <a:extLst>
                    <a:ext uri="{FF2B5EF4-FFF2-40B4-BE49-F238E27FC236}">
                      <a16:creationId xmlns:a16="http://schemas.microsoft.com/office/drawing/2014/main" id="{F25A838E-8D41-42D6-B659-0A9061D78EDF}"/>
                    </a:ext>
                  </a:extLst>
                </p:cNvPr>
                <p:cNvSpPr>
                  <a:spLocks/>
                </p:cNvSpPr>
                <p:nvPr/>
              </p:nvSpPr>
              <p:spPr bwMode="auto">
                <a:xfrm>
                  <a:off x="4642250" y="3536640"/>
                  <a:ext cx="1113294" cy="1181060"/>
                </a:xfrm>
                <a:custGeom>
                  <a:avLst/>
                  <a:gdLst>
                    <a:gd name="T0" fmla="*/ 1228 w 3892"/>
                    <a:gd name="T1" fmla="*/ 4126 h 4126"/>
                    <a:gd name="T2" fmla="*/ 3892 w 3892"/>
                    <a:gd name="T3" fmla="*/ 2000 h 4126"/>
                    <a:gd name="T4" fmla="*/ 3892 w 3892"/>
                    <a:gd name="T5" fmla="*/ 0 h 4126"/>
                    <a:gd name="T6" fmla="*/ 0 w 3892"/>
                    <a:gd name="T7" fmla="*/ 3130 h 4126"/>
                    <a:gd name="T8" fmla="*/ 1228 w 3892"/>
                    <a:gd name="T9" fmla="*/ 4126 h 4126"/>
                  </a:gdLst>
                  <a:ahLst/>
                  <a:cxnLst>
                    <a:cxn ang="0">
                      <a:pos x="T0" y="T1"/>
                    </a:cxn>
                    <a:cxn ang="0">
                      <a:pos x="T2" y="T3"/>
                    </a:cxn>
                    <a:cxn ang="0">
                      <a:pos x="T4" y="T5"/>
                    </a:cxn>
                    <a:cxn ang="0">
                      <a:pos x="T6" y="T7"/>
                    </a:cxn>
                    <a:cxn ang="0">
                      <a:pos x="T8" y="T9"/>
                    </a:cxn>
                  </a:cxnLst>
                  <a:rect l="0" t="0" r="r" b="b"/>
                  <a:pathLst>
                    <a:path w="3892" h="4126">
                      <a:moveTo>
                        <a:pt x="1228" y="4126"/>
                      </a:moveTo>
                      <a:lnTo>
                        <a:pt x="3892" y="2000"/>
                      </a:lnTo>
                      <a:lnTo>
                        <a:pt x="3892" y="0"/>
                      </a:lnTo>
                      <a:lnTo>
                        <a:pt x="0" y="3130"/>
                      </a:lnTo>
                      <a:lnTo>
                        <a:pt x="1228" y="4126"/>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0" name="Freeform 13">
                  <a:extLst>
                    <a:ext uri="{FF2B5EF4-FFF2-40B4-BE49-F238E27FC236}">
                      <a16:creationId xmlns:a16="http://schemas.microsoft.com/office/drawing/2014/main" id="{A4C8598F-A5D3-4F4B-A3D9-FDC8F96425EF}"/>
                    </a:ext>
                  </a:extLst>
                </p:cNvPr>
                <p:cNvSpPr>
                  <a:spLocks/>
                </p:cNvSpPr>
                <p:nvPr/>
              </p:nvSpPr>
              <p:spPr bwMode="auto">
                <a:xfrm>
                  <a:off x="4643633" y="3532937"/>
                  <a:ext cx="1113294" cy="1181060"/>
                </a:xfrm>
                <a:custGeom>
                  <a:avLst/>
                  <a:gdLst>
                    <a:gd name="T0" fmla="*/ 1228 w 3892"/>
                    <a:gd name="T1" fmla="*/ 4126 h 4126"/>
                    <a:gd name="T2" fmla="*/ 3892 w 3892"/>
                    <a:gd name="T3" fmla="*/ 2000 h 4126"/>
                    <a:gd name="T4" fmla="*/ 3892 w 3892"/>
                    <a:gd name="T5" fmla="*/ 0 h 4126"/>
                    <a:gd name="T6" fmla="*/ 0 w 3892"/>
                    <a:gd name="T7" fmla="*/ 3130 h 4126"/>
                    <a:gd name="T8" fmla="*/ 1228 w 3892"/>
                    <a:gd name="T9" fmla="*/ 4126 h 4126"/>
                  </a:gdLst>
                  <a:ahLst/>
                  <a:cxnLst>
                    <a:cxn ang="0">
                      <a:pos x="T0" y="T1"/>
                    </a:cxn>
                    <a:cxn ang="0">
                      <a:pos x="T2" y="T3"/>
                    </a:cxn>
                    <a:cxn ang="0">
                      <a:pos x="T4" y="T5"/>
                    </a:cxn>
                    <a:cxn ang="0">
                      <a:pos x="T6" y="T7"/>
                    </a:cxn>
                    <a:cxn ang="0">
                      <a:pos x="T8" y="T9"/>
                    </a:cxn>
                  </a:cxnLst>
                  <a:rect l="0" t="0" r="r" b="b"/>
                  <a:pathLst>
                    <a:path w="3892" h="4126">
                      <a:moveTo>
                        <a:pt x="1228" y="4126"/>
                      </a:moveTo>
                      <a:lnTo>
                        <a:pt x="3892" y="2000"/>
                      </a:lnTo>
                      <a:lnTo>
                        <a:pt x="3892" y="0"/>
                      </a:lnTo>
                      <a:lnTo>
                        <a:pt x="0" y="3130"/>
                      </a:lnTo>
                      <a:lnTo>
                        <a:pt x="1228" y="4126"/>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15" name="组合 14">
                <a:extLst>
                  <a:ext uri="{FF2B5EF4-FFF2-40B4-BE49-F238E27FC236}">
                    <a16:creationId xmlns:a16="http://schemas.microsoft.com/office/drawing/2014/main" id="{29613B19-26F4-4023-80C0-813D503589AF}"/>
                  </a:ext>
                </a:extLst>
              </p:cNvPr>
              <p:cNvGrpSpPr/>
              <p:nvPr/>
            </p:nvGrpSpPr>
            <p:grpSpPr>
              <a:xfrm>
                <a:off x="4642250" y="4142828"/>
                <a:ext cx="1117309" cy="1183826"/>
                <a:chOff x="4397375" y="4189413"/>
                <a:chExt cx="1282546" cy="1358900"/>
              </a:xfrm>
              <a:grpFill/>
            </p:grpSpPr>
            <p:sp>
              <p:nvSpPr>
                <p:cNvPr id="17" name="Freeform 14">
                  <a:extLst>
                    <a:ext uri="{FF2B5EF4-FFF2-40B4-BE49-F238E27FC236}">
                      <a16:creationId xmlns:a16="http://schemas.microsoft.com/office/drawing/2014/main" id="{158579BA-01D7-411D-BDA7-A9236C5ACF2B}"/>
                    </a:ext>
                  </a:extLst>
                </p:cNvPr>
                <p:cNvSpPr>
                  <a:spLocks/>
                </p:cNvSpPr>
                <p:nvPr/>
              </p:nvSpPr>
              <p:spPr bwMode="auto">
                <a:xfrm>
                  <a:off x="4397375" y="4192588"/>
                  <a:ext cx="1277937" cy="1355725"/>
                </a:xfrm>
                <a:custGeom>
                  <a:avLst/>
                  <a:gdLst>
                    <a:gd name="T0" fmla="*/ 1228 w 3892"/>
                    <a:gd name="T1" fmla="*/ 0 h 4126"/>
                    <a:gd name="T2" fmla="*/ 3892 w 3892"/>
                    <a:gd name="T3" fmla="*/ 2126 h 4126"/>
                    <a:gd name="T4" fmla="*/ 3892 w 3892"/>
                    <a:gd name="T5" fmla="*/ 4126 h 4126"/>
                    <a:gd name="T6" fmla="*/ 0 w 3892"/>
                    <a:gd name="T7" fmla="*/ 986 h 4126"/>
                    <a:gd name="T8" fmla="*/ 1228 w 3892"/>
                    <a:gd name="T9" fmla="*/ 0 h 4126"/>
                  </a:gdLst>
                  <a:ahLst/>
                  <a:cxnLst>
                    <a:cxn ang="0">
                      <a:pos x="T0" y="T1"/>
                    </a:cxn>
                    <a:cxn ang="0">
                      <a:pos x="T2" y="T3"/>
                    </a:cxn>
                    <a:cxn ang="0">
                      <a:pos x="T4" y="T5"/>
                    </a:cxn>
                    <a:cxn ang="0">
                      <a:pos x="T6" y="T7"/>
                    </a:cxn>
                    <a:cxn ang="0">
                      <a:pos x="T8" y="T9"/>
                    </a:cxn>
                  </a:cxnLst>
                  <a:rect l="0" t="0" r="r" b="b"/>
                  <a:pathLst>
                    <a:path w="3892" h="4126">
                      <a:moveTo>
                        <a:pt x="1228" y="0"/>
                      </a:moveTo>
                      <a:lnTo>
                        <a:pt x="3892" y="2126"/>
                      </a:lnTo>
                      <a:lnTo>
                        <a:pt x="3892" y="4126"/>
                      </a:lnTo>
                      <a:lnTo>
                        <a:pt x="0" y="986"/>
                      </a:lnTo>
                      <a:lnTo>
                        <a:pt x="1228" y="0"/>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8" name="Freeform 14">
                  <a:extLst>
                    <a:ext uri="{FF2B5EF4-FFF2-40B4-BE49-F238E27FC236}">
                      <a16:creationId xmlns:a16="http://schemas.microsoft.com/office/drawing/2014/main" id="{C261F792-4378-4D96-9962-70E0155E5A4B}"/>
                    </a:ext>
                  </a:extLst>
                </p:cNvPr>
                <p:cNvSpPr>
                  <a:spLocks/>
                </p:cNvSpPr>
                <p:nvPr/>
              </p:nvSpPr>
              <p:spPr bwMode="auto">
                <a:xfrm>
                  <a:off x="4401984" y="4189413"/>
                  <a:ext cx="1277937" cy="1355725"/>
                </a:xfrm>
                <a:custGeom>
                  <a:avLst/>
                  <a:gdLst>
                    <a:gd name="T0" fmla="*/ 1228 w 3892"/>
                    <a:gd name="T1" fmla="*/ 0 h 4126"/>
                    <a:gd name="T2" fmla="*/ 3892 w 3892"/>
                    <a:gd name="T3" fmla="*/ 2126 h 4126"/>
                    <a:gd name="T4" fmla="*/ 3892 w 3892"/>
                    <a:gd name="T5" fmla="*/ 4126 h 4126"/>
                    <a:gd name="T6" fmla="*/ 0 w 3892"/>
                    <a:gd name="T7" fmla="*/ 986 h 4126"/>
                    <a:gd name="T8" fmla="*/ 1228 w 3892"/>
                    <a:gd name="T9" fmla="*/ 0 h 4126"/>
                  </a:gdLst>
                  <a:ahLst/>
                  <a:cxnLst>
                    <a:cxn ang="0">
                      <a:pos x="T0" y="T1"/>
                    </a:cxn>
                    <a:cxn ang="0">
                      <a:pos x="T2" y="T3"/>
                    </a:cxn>
                    <a:cxn ang="0">
                      <a:pos x="T4" y="T5"/>
                    </a:cxn>
                    <a:cxn ang="0">
                      <a:pos x="T6" y="T7"/>
                    </a:cxn>
                    <a:cxn ang="0">
                      <a:pos x="T8" y="T9"/>
                    </a:cxn>
                  </a:cxnLst>
                  <a:rect l="0" t="0" r="r" b="b"/>
                  <a:pathLst>
                    <a:path w="3892" h="4126">
                      <a:moveTo>
                        <a:pt x="1228" y="0"/>
                      </a:moveTo>
                      <a:lnTo>
                        <a:pt x="3892" y="2126"/>
                      </a:lnTo>
                      <a:lnTo>
                        <a:pt x="3892" y="4126"/>
                      </a:lnTo>
                      <a:lnTo>
                        <a:pt x="0" y="986"/>
                      </a:lnTo>
                      <a:lnTo>
                        <a:pt x="1228" y="0"/>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6" name="Freeform 2135">
                <a:extLst>
                  <a:ext uri="{FF2B5EF4-FFF2-40B4-BE49-F238E27FC236}">
                    <a16:creationId xmlns:a16="http://schemas.microsoft.com/office/drawing/2014/main" id="{14335CA2-6B00-4D4F-B4A4-8C105E3B15C9}"/>
                  </a:ext>
                </a:extLst>
              </p:cNvPr>
              <p:cNvSpPr>
                <a:spLocks noEditPoints="1"/>
              </p:cNvSpPr>
              <p:nvPr/>
            </p:nvSpPr>
            <p:spPr bwMode="auto">
              <a:xfrm rot="3066069">
                <a:off x="4878317" y="4394157"/>
                <a:ext cx="188172" cy="134856"/>
              </a:xfrm>
              <a:custGeom>
                <a:avLst/>
                <a:gdLst>
                  <a:gd name="T0" fmla="*/ 865 w 2035"/>
                  <a:gd name="T1" fmla="*/ 895 h 1291"/>
                  <a:gd name="T2" fmla="*/ 649 w 2035"/>
                  <a:gd name="T3" fmla="*/ 1236 h 1291"/>
                  <a:gd name="T4" fmla="*/ 208 w 2035"/>
                  <a:gd name="T5" fmla="*/ 1217 h 1291"/>
                  <a:gd name="T6" fmla="*/ 13 w 2035"/>
                  <a:gd name="T7" fmla="*/ 854 h 1291"/>
                  <a:gd name="T8" fmla="*/ 14 w 2035"/>
                  <a:gd name="T9" fmla="*/ 433 h 1291"/>
                  <a:gd name="T10" fmla="*/ 205 w 2035"/>
                  <a:gd name="T11" fmla="*/ 64 h 1291"/>
                  <a:gd name="T12" fmla="*/ 597 w 2035"/>
                  <a:gd name="T13" fmla="*/ 28 h 1291"/>
                  <a:gd name="T14" fmla="*/ 816 w 2035"/>
                  <a:gd name="T15" fmla="*/ 250 h 1291"/>
                  <a:gd name="T16" fmla="*/ 646 w 2035"/>
                  <a:gd name="T17" fmla="*/ 635 h 1291"/>
                  <a:gd name="T18" fmla="*/ 563 w 2035"/>
                  <a:gd name="T19" fmla="*/ 226 h 1291"/>
                  <a:gd name="T20" fmla="*/ 281 w 2035"/>
                  <a:gd name="T21" fmla="*/ 289 h 1291"/>
                  <a:gd name="T22" fmla="*/ 256 w 2035"/>
                  <a:gd name="T23" fmla="*/ 907 h 1291"/>
                  <a:gd name="T24" fmla="*/ 441 w 2035"/>
                  <a:gd name="T25" fmla="*/ 1116 h 1291"/>
                  <a:gd name="T26" fmla="*/ 628 w 2035"/>
                  <a:gd name="T27" fmla="*/ 904 h 1291"/>
                  <a:gd name="T28" fmla="*/ 1447 w 2035"/>
                  <a:gd name="T29" fmla="*/ 1068 h 1291"/>
                  <a:gd name="T30" fmla="*/ 1999 w 2035"/>
                  <a:gd name="T31" fmla="*/ 1096 h 1291"/>
                  <a:gd name="T32" fmla="*/ 2007 w 2035"/>
                  <a:gd name="T33" fmla="*/ 1242 h 1291"/>
                  <a:gd name="T34" fmla="*/ 1288 w 2035"/>
                  <a:gd name="T35" fmla="*/ 1272 h 1291"/>
                  <a:gd name="T36" fmla="*/ 1151 w 2035"/>
                  <a:gd name="T37" fmla="*/ 1152 h 1291"/>
                  <a:gd name="T38" fmla="*/ 1225 w 2035"/>
                  <a:gd name="T39" fmla="*/ 989 h 1291"/>
                  <a:gd name="T40" fmla="*/ 1563 w 2035"/>
                  <a:gd name="T41" fmla="*/ 674 h 1291"/>
                  <a:gd name="T42" fmla="*/ 1753 w 2035"/>
                  <a:gd name="T43" fmla="*/ 470 h 1291"/>
                  <a:gd name="T44" fmla="*/ 1751 w 2035"/>
                  <a:gd name="T45" fmla="*/ 268 h 1291"/>
                  <a:gd name="T46" fmla="*/ 1581 w 2035"/>
                  <a:gd name="T47" fmla="*/ 176 h 1291"/>
                  <a:gd name="T48" fmla="*/ 1374 w 2035"/>
                  <a:gd name="T49" fmla="*/ 346 h 1291"/>
                  <a:gd name="T50" fmla="*/ 1254 w 2035"/>
                  <a:gd name="T51" fmla="*/ 465 h 1291"/>
                  <a:gd name="T52" fmla="*/ 1155 w 2035"/>
                  <a:gd name="T53" fmla="*/ 360 h 1291"/>
                  <a:gd name="T54" fmla="*/ 1261 w 2035"/>
                  <a:gd name="T55" fmla="*/ 118 h 1291"/>
                  <a:gd name="T56" fmla="*/ 1586 w 2035"/>
                  <a:gd name="T57" fmla="*/ 1 h 1291"/>
                  <a:gd name="T58" fmla="*/ 1917 w 2035"/>
                  <a:gd name="T59" fmla="*/ 119 h 1291"/>
                  <a:gd name="T60" fmla="*/ 2013 w 2035"/>
                  <a:gd name="T61" fmla="*/ 361 h 1291"/>
                  <a:gd name="T62" fmla="*/ 1852 w 2035"/>
                  <a:gd name="T63" fmla="*/ 692 h 1291"/>
                  <a:gd name="T64" fmla="*/ 1490 w 2035"/>
                  <a:gd name="T65" fmla="*/ 1013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5" h="1291">
                    <a:moveTo>
                      <a:pt x="882" y="652"/>
                    </a:moveTo>
                    <a:cubicBezTo>
                      <a:pt x="882" y="747"/>
                      <a:pt x="876" y="827"/>
                      <a:pt x="865" y="895"/>
                    </a:cubicBezTo>
                    <a:cubicBezTo>
                      <a:pt x="853" y="963"/>
                      <a:pt x="832" y="1024"/>
                      <a:pt x="801" y="1079"/>
                    </a:cubicBezTo>
                    <a:cubicBezTo>
                      <a:pt x="762" y="1147"/>
                      <a:pt x="712" y="1199"/>
                      <a:pt x="649" y="1236"/>
                    </a:cubicBezTo>
                    <a:cubicBezTo>
                      <a:pt x="587" y="1273"/>
                      <a:pt x="519" y="1291"/>
                      <a:pt x="443" y="1291"/>
                    </a:cubicBezTo>
                    <a:cubicBezTo>
                      <a:pt x="356" y="1291"/>
                      <a:pt x="277" y="1267"/>
                      <a:pt x="208" y="1217"/>
                    </a:cubicBezTo>
                    <a:cubicBezTo>
                      <a:pt x="139" y="1168"/>
                      <a:pt x="87" y="1100"/>
                      <a:pt x="52" y="1012"/>
                    </a:cubicBezTo>
                    <a:cubicBezTo>
                      <a:pt x="34" y="965"/>
                      <a:pt x="21" y="912"/>
                      <a:pt x="13" y="854"/>
                    </a:cubicBezTo>
                    <a:cubicBezTo>
                      <a:pt x="4" y="797"/>
                      <a:pt x="0" y="734"/>
                      <a:pt x="0" y="667"/>
                    </a:cubicBezTo>
                    <a:cubicBezTo>
                      <a:pt x="0" y="580"/>
                      <a:pt x="5" y="502"/>
                      <a:pt x="14" y="433"/>
                    </a:cubicBezTo>
                    <a:cubicBezTo>
                      <a:pt x="23" y="363"/>
                      <a:pt x="37" y="304"/>
                      <a:pt x="57" y="254"/>
                    </a:cubicBezTo>
                    <a:cubicBezTo>
                      <a:pt x="91" y="171"/>
                      <a:pt x="140" y="108"/>
                      <a:pt x="205" y="64"/>
                    </a:cubicBezTo>
                    <a:cubicBezTo>
                      <a:pt x="269" y="21"/>
                      <a:pt x="346" y="0"/>
                      <a:pt x="436" y="0"/>
                    </a:cubicBezTo>
                    <a:cubicBezTo>
                      <a:pt x="495" y="0"/>
                      <a:pt x="549" y="9"/>
                      <a:pt x="597" y="28"/>
                    </a:cubicBezTo>
                    <a:cubicBezTo>
                      <a:pt x="645" y="48"/>
                      <a:pt x="687" y="76"/>
                      <a:pt x="724" y="113"/>
                    </a:cubicBezTo>
                    <a:cubicBezTo>
                      <a:pt x="760" y="150"/>
                      <a:pt x="791" y="196"/>
                      <a:pt x="816" y="250"/>
                    </a:cubicBezTo>
                    <a:cubicBezTo>
                      <a:pt x="860" y="345"/>
                      <a:pt x="882" y="479"/>
                      <a:pt x="882" y="652"/>
                    </a:cubicBezTo>
                    <a:close/>
                    <a:moveTo>
                      <a:pt x="646" y="635"/>
                    </a:moveTo>
                    <a:cubicBezTo>
                      <a:pt x="646" y="530"/>
                      <a:pt x="640" y="444"/>
                      <a:pt x="627" y="377"/>
                    </a:cubicBezTo>
                    <a:cubicBezTo>
                      <a:pt x="614" y="310"/>
                      <a:pt x="593" y="260"/>
                      <a:pt x="563" y="226"/>
                    </a:cubicBezTo>
                    <a:cubicBezTo>
                      <a:pt x="533" y="191"/>
                      <a:pt x="492" y="174"/>
                      <a:pt x="439" y="174"/>
                    </a:cubicBezTo>
                    <a:cubicBezTo>
                      <a:pt x="363" y="174"/>
                      <a:pt x="311" y="213"/>
                      <a:pt x="281" y="289"/>
                    </a:cubicBezTo>
                    <a:cubicBezTo>
                      <a:pt x="252" y="365"/>
                      <a:pt x="237" y="483"/>
                      <a:pt x="237" y="642"/>
                    </a:cubicBezTo>
                    <a:cubicBezTo>
                      <a:pt x="237" y="750"/>
                      <a:pt x="243" y="838"/>
                      <a:pt x="256" y="907"/>
                    </a:cubicBezTo>
                    <a:cubicBezTo>
                      <a:pt x="268" y="976"/>
                      <a:pt x="290" y="1028"/>
                      <a:pt x="320" y="1063"/>
                    </a:cubicBezTo>
                    <a:cubicBezTo>
                      <a:pt x="350" y="1099"/>
                      <a:pt x="390" y="1116"/>
                      <a:pt x="441" y="1116"/>
                    </a:cubicBezTo>
                    <a:cubicBezTo>
                      <a:pt x="494" y="1116"/>
                      <a:pt x="535" y="1098"/>
                      <a:pt x="565" y="1061"/>
                    </a:cubicBezTo>
                    <a:cubicBezTo>
                      <a:pt x="595" y="1025"/>
                      <a:pt x="616" y="972"/>
                      <a:pt x="628" y="904"/>
                    </a:cubicBezTo>
                    <a:cubicBezTo>
                      <a:pt x="640" y="835"/>
                      <a:pt x="646" y="746"/>
                      <a:pt x="646" y="635"/>
                    </a:cubicBezTo>
                    <a:close/>
                    <a:moveTo>
                      <a:pt x="1447" y="1068"/>
                    </a:moveTo>
                    <a:lnTo>
                      <a:pt x="1897" y="1068"/>
                    </a:lnTo>
                    <a:cubicBezTo>
                      <a:pt x="1942" y="1068"/>
                      <a:pt x="1976" y="1078"/>
                      <a:pt x="1999" y="1096"/>
                    </a:cubicBezTo>
                    <a:cubicBezTo>
                      <a:pt x="2023" y="1114"/>
                      <a:pt x="2035" y="1139"/>
                      <a:pt x="2035" y="1171"/>
                    </a:cubicBezTo>
                    <a:cubicBezTo>
                      <a:pt x="2035" y="1199"/>
                      <a:pt x="2026" y="1223"/>
                      <a:pt x="2007" y="1242"/>
                    </a:cubicBezTo>
                    <a:cubicBezTo>
                      <a:pt x="1988" y="1262"/>
                      <a:pt x="1960" y="1272"/>
                      <a:pt x="1922" y="1272"/>
                    </a:cubicBezTo>
                    <a:lnTo>
                      <a:pt x="1288" y="1272"/>
                    </a:lnTo>
                    <a:cubicBezTo>
                      <a:pt x="1245" y="1272"/>
                      <a:pt x="1211" y="1260"/>
                      <a:pt x="1187" y="1236"/>
                    </a:cubicBezTo>
                    <a:cubicBezTo>
                      <a:pt x="1163" y="1212"/>
                      <a:pt x="1151" y="1184"/>
                      <a:pt x="1151" y="1152"/>
                    </a:cubicBezTo>
                    <a:cubicBezTo>
                      <a:pt x="1151" y="1131"/>
                      <a:pt x="1159" y="1104"/>
                      <a:pt x="1174" y="1070"/>
                    </a:cubicBezTo>
                    <a:cubicBezTo>
                      <a:pt x="1190" y="1036"/>
                      <a:pt x="1207" y="1009"/>
                      <a:pt x="1225" y="989"/>
                    </a:cubicBezTo>
                    <a:cubicBezTo>
                      <a:pt x="1302" y="910"/>
                      <a:pt x="1370" y="842"/>
                      <a:pt x="1432" y="786"/>
                    </a:cubicBezTo>
                    <a:cubicBezTo>
                      <a:pt x="1493" y="729"/>
                      <a:pt x="1537" y="692"/>
                      <a:pt x="1563" y="674"/>
                    </a:cubicBezTo>
                    <a:cubicBezTo>
                      <a:pt x="1611" y="641"/>
                      <a:pt x="1650" y="607"/>
                      <a:pt x="1681" y="574"/>
                    </a:cubicBezTo>
                    <a:cubicBezTo>
                      <a:pt x="1713" y="540"/>
                      <a:pt x="1736" y="506"/>
                      <a:pt x="1753" y="470"/>
                    </a:cubicBezTo>
                    <a:cubicBezTo>
                      <a:pt x="1769" y="435"/>
                      <a:pt x="1777" y="401"/>
                      <a:pt x="1777" y="366"/>
                    </a:cubicBezTo>
                    <a:cubicBezTo>
                      <a:pt x="1777" y="330"/>
                      <a:pt x="1768" y="297"/>
                      <a:pt x="1751" y="268"/>
                    </a:cubicBezTo>
                    <a:cubicBezTo>
                      <a:pt x="1733" y="239"/>
                      <a:pt x="1710" y="216"/>
                      <a:pt x="1679" y="200"/>
                    </a:cubicBezTo>
                    <a:cubicBezTo>
                      <a:pt x="1649" y="184"/>
                      <a:pt x="1616" y="176"/>
                      <a:pt x="1581" y="176"/>
                    </a:cubicBezTo>
                    <a:cubicBezTo>
                      <a:pt x="1506" y="176"/>
                      <a:pt x="1446" y="209"/>
                      <a:pt x="1404" y="275"/>
                    </a:cubicBezTo>
                    <a:cubicBezTo>
                      <a:pt x="1398" y="284"/>
                      <a:pt x="1388" y="307"/>
                      <a:pt x="1374" y="346"/>
                    </a:cubicBezTo>
                    <a:cubicBezTo>
                      <a:pt x="1361" y="384"/>
                      <a:pt x="1346" y="414"/>
                      <a:pt x="1329" y="435"/>
                    </a:cubicBezTo>
                    <a:cubicBezTo>
                      <a:pt x="1312" y="455"/>
                      <a:pt x="1287" y="465"/>
                      <a:pt x="1254" y="465"/>
                    </a:cubicBezTo>
                    <a:cubicBezTo>
                      <a:pt x="1226" y="465"/>
                      <a:pt x="1202" y="456"/>
                      <a:pt x="1183" y="437"/>
                    </a:cubicBezTo>
                    <a:cubicBezTo>
                      <a:pt x="1164" y="418"/>
                      <a:pt x="1155" y="392"/>
                      <a:pt x="1155" y="360"/>
                    </a:cubicBezTo>
                    <a:cubicBezTo>
                      <a:pt x="1155" y="320"/>
                      <a:pt x="1163" y="279"/>
                      <a:pt x="1181" y="236"/>
                    </a:cubicBezTo>
                    <a:cubicBezTo>
                      <a:pt x="1199" y="192"/>
                      <a:pt x="1226" y="154"/>
                      <a:pt x="1261" y="118"/>
                    </a:cubicBezTo>
                    <a:cubicBezTo>
                      <a:pt x="1296" y="83"/>
                      <a:pt x="1341" y="55"/>
                      <a:pt x="1395" y="34"/>
                    </a:cubicBezTo>
                    <a:cubicBezTo>
                      <a:pt x="1449" y="12"/>
                      <a:pt x="1513" y="1"/>
                      <a:pt x="1586" y="1"/>
                    </a:cubicBezTo>
                    <a:cubicBezTo>
                      <a:pt x="1674" y="1"/>
                      <a:pt x="1749" y="15"/>
                      <a:pt x="1811" y="43"/>
                    </a:cubicBezTo>
                    <a:cubicBezTo>
                      <a:pt x="1851" y="61"/>
                      <a:pt x="1886" y="86"/>
                      <a:pt x="1917" y="119"/>
                    </a:cubicBezTo>
                    <a:cubicBezTo>
                      <a:pt x="1947" y="151"/>
                      <a:pt x="1971" y="188"/>
                      <a:pt x="1988" y="230"/>
                    </a:cubicBezTo>
                    <a:cubicBezTo>
                      <a:pt x="2005" y="272"/>
                      <a:pt x="2013" y="316"/>
                      <a:pt x="2013" y="361"/>
                    </a:cubicBezTo>
                    <a:cubicBezTo>
                      <a:pt x="2013" y="433"/>
                      <a:pt x="1996" y="497"/>
                      <a:pt x="1960" y="555"/>
                    </a:cubicBezTo>
                    <a:cubicBezTo>
                      <a:pt x="1925" y="614"/>
                      <a:pt x="1889" y="660"/>
                      <a:pt x="1852" y="692"/>
                    </a:cubicBezTo>
                    <a:cubicBezTo>
                      <a:pt x="1815" y="725"/>
                      <a:pt x="1754" y="777"/>
                      <a:pt x="1668" y="848"/>
                    </a:cubicBezTo>
                    <a:cubicBezTo>
                      <a:pt x="1581" y="919"/>
                      <a:pt x="1522" y="973"/>
                      <a:pt x="1490" y="1013"/>
                    </a:cubicBezTo>
                    <a:cubicBezTo>
                      <a:pt x="1476" y="1028"/>
                      <a:pt x="1462" y="1047"/>
                      <a:pt x="1447" y="1068"/>
                    </a:cubicBez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effectLst>
                    <a:innerShdw blurRad="114300">
                      <a:prstClr val="black"/>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7" name="组合 6">
              <a:extLst>
                <a:ext uri="{FF2B5EF4-FFF2-40B4-BE49-F238E27FC236}">
                  <a16:creationId xmlns:a16="http://schemas.microsoft.com/office/drawing/2014/main" id="{BC5989B3-F32C-4E06-A29C-2519E1E2812E}"/>
                </a:ext>
              </a:extLst>
            </p:cNvPr>
            <p:cNvGrpSpPr/>
            <p:nvPr/>
          </p:nvGrpSpPr>
          <p:grpSpPr>
            <a:xfrm>
              <a:off x="5867571" y="4203747"/>
              <a:ext cx="2296035" cy="413385"/>
              <a:chOff x="5652120" y="3929732"/>
              <a:chExt cx="2296035" cy="413385"/>
            </a:xfrm>
            <a:grpFill/>
          </p:grpSpPr>
          <p:sp>
            <p:nvSpPr>
              <p:cNvPr id="8" name="Freeform 2135">
                <a:extLst>
                  <a:ext uri="{FF2B5EF4-FFF2-40B4-BE49-F238E27FC236}">
                    <a16:creationId xmlns:a16="http://schemas.microsoft.com/office/drawing/2014/main" id="{3971DBCA-CAEA-4F4D-A761-6CB950E8DA5B}"/>
                  </a:ext>
                </a:extLst>
              </p:cNvPr>
              <p:cNvSpPr>
                <a:spLocks noEditPoints="1"/>
              </p:cNvSpPr>
              <p:nvPr/>
            </p:nvSpPr>
            <p:spPr bwMode="auto">
              <a:xfrm>
                <a:off x="5652120" y="4032318"/>
                <a:ext cx="490062" cy="310799"/>
              </a:xfrm>
              <a:custGeom>
                <a:avLst/>
                <a:gdLst>
                  <a:gd name="T0" fmla="*/ 865 w 2035"/>
                  <a:gd name="T1" fmla="*/ 895 h 1291"/>
                  <a:gd name="T2" fmla="*/ 649 w 2035"/>
                  <a:gd name="T3" fmla="*/ 1236 h 1291"/>
                  <a:gd name="T4" fmla="*/ 208 w 2035"/>
                  <a:gd name="T5" fmla="*/ 1217 h 1291"/>
                  <a:gd name="T6" fmla="*/ 13 w 2035"/>
                  <a:gd name="T7" fmla="*/ 854 h 1291"/>
                  <a:gd name="T8" fmla="*/ 14 w 2035"/>
                  <a:gd name="T9" fmla="*/ 433 h 1291"/>
                  <a:gd name="T10" fmla="*/ 205 w 2035"/>
                  <a:gd name="T11" fmla="*/ 64 h 1291"/>
                  <a:gd name="T12" fmla="*/ 597 w 2035"/>
                  <a:gd name="T13" fmla="*/ 28 h 1291"/>
                  <a:gd name="T14" fmla="*/ 816 w 2035"/>
                  <a:gd name="T15" fmla="*/ 250 h 1291"/>
                  <a:gd name="T16" fmla="*/ 646 w 2035"/>
                  <a:gd name="T17" fmla="*/ 635 h 1291"/>
                  <a:gd name="T18" fmla="*/ 563 w 2035"/>
                  <a:gd name="T19" fmla="*/ 226 h 1291"/>
                  <a:gd name="T20" fmla="*/ 281 w 2035"/>
                  <a:gd name="T21" fmla="*/ 289 h 1291"/>
                  <a:gd name="T22" fmla="*/ 256 w 2035"/>
                  <a:gd name="T23" fmla="*/ 907 h 1291"/>
                  <a:gd name="T24" fmla="*/ 441 w 2035"/>
                  <a:gd name="T25" fmla="*/ 1116 h 1291"/>
                  <a:gd name="T26" fmla="*/ 628 w 2035"/>
                  <a:gd name="T27" fmla="*/ 904 h 1291"/>
                  <a:gd name="T28" fmla="*/ 1447 w 2035"/>
                  <a:gd name="T29" fmla="*/ 1068 h 1291"/>
                  <a:gd name="T30" fmla="*/ 1999 w 2035"/>
                  <a:gd name="T31" fmla="*/ 1096 h 1291"/>
                  <a:gd name="T32" fmla="*/ 2007 w 2035"/>
                  <a:gd name="T33" fmla="*/ 1242 h 1291"/>
                  <a:gd name="T34" fmla="*/ 1288 w 2035"/>
                  <a:gd name="T35" fmla="*/ 1272 h 1291"/>
                  <a:gd name="T36" fmla="*/ 1151 w 2035"/>
                  <a:gd name="T37" fmla="*/ 1152 h 1291"/>
                  <a:gd name="T38" fmla="*/ 1225 w 2035"/>
                  <a:gd name="T39" fmla="*/ 989 h 1291"/>
                  <a:gd name="T40" fmla="*/ 1563 w 2035"/>
                  <a:gd name="T41" fmla="*/ 674 h 1291"/>
                  <a:gd name="T42" fmla="*/ 1753 w 2035"/>
                  <a:gd name="T43" fmla="*/ 470 h 1291"/>
                  <a:gd name="T44" fmla="*/ 1751 w 2035"/>
                  <a:gd name="T45" fmla="*/ 268 h 1291"/>
                  <a:gd name="T46" fmla="*/ 1581 w 2035"/>
                  <a:gd name="T47" fmla="*/ 176 h 1291"/>
                  <a:gd name="T48" fmla="*/ 1374 w 2035"/>
                  <a:gd name="T49" fmla="*/ 346 h 1291"/>
                  <a:gd name="T50" fmla="*/ 1254 w 2035"/>
                  <a:gd name="T51" fmla="*/ 465 h 1291"/>
                  <a:gd name="T52" fmla="*/ 1155 w 2035"/>
                  <a:gd name="T53" fmla="*/ 360 h 1291"/>
                  <a:gd name="T54" fmla="*/ 1261 w 2035"/>
                  <a:gd name="T55" fmla="*/ 118 h 1291"/>
                  <a:gd name="T56" fmla="*/ 1586 w 2035"/>
                  <a:gd name="T57" fmla="*/ 1 h 1291"/>
                  <a:gd name="T58" fmla="*/ 1917 w 2035"/>
                  <a:gd name="T59" fmla="*/ 119 h 1291"/>
                  <a:gd name="T60" fmla="*/ 2013 w 2035"/>
                  <a:gd name="T61" fmla="*/ 361 h 1291"/>
                  <a:gd name="T62" fmla="*/ 1852 w 2035"/>
                  <a:gd name="T63" fmla="*/ 692 h 1291"/>
                  <a:gd name="T64" fmla="*/ 1490 w 2035"/>
                  <a:gd name="T65" fmla="*/ 1013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5" h="1291">
                    <a:moveTo>
                      <a:pt x="882" y="652"/>
                    </a:moveTo>
                    <a:cubicBezTo>
                      <a:pt x="882" y="747"/>
                      <a:pt x="876" y="827"/>
                      <a:pt x="865" y="895"/>
                    </a:cubicBezTo>
                    <a:cubicBezTo>
                      <a:pt x="853" y="963"/>
                      <a:pt x="832" y="1024"/>
                      <a:pt x="801" y="1079"/>
                    </a:cubicBezTo>
                    <a:cubicBezTo>
                      <a:pt x="762" y="1147"/>
                      <a:pt x="712" y="1199"/>
                      <a:pt x="649" y="1236"/>
                    </a:cubicBezTo>
                    <a:cubicBezTo>
                      <a:pt x="587" y="1273"/>
                      <a:pt x="519" y="1291"/>
                      <a:pt x="443" y="1291"/>
                    </a:cubicBezTo>
                    <a:cubicBezTo>
                      <a:pt x="356" y="1291"/>
                      <a:pt x="277" y="1267"/>
                      <a:pt x="208" y="1217"/>
                    </a:cubicBezTo>
                    <a:cubicBezTo>
                      <a:pt x="139" y="1168"/>
                      <a:pt x="87" y="1100"/>
                      <a:pt x="52" y="1012"/>
                    </a:cubicBezTo>
                    <a:cubicBezTo>
                      <a:pt x="34" y="965"/>
                      <a:pt x="21" y="912"/>
                      <a:pt x="13" y="854"/>
                    </a:cubicBezTo>
                    <a:cubicBezTo>
                      <a:pt x="4" y="797"/>
                      <a:pt x="0" y="734"/>
                      <a:pt x="0" y="667"/>
                    </a:cubicBezTo>
                    <a:cubicBezTo>
                      <a:pt x="0" y="580"/>
                      <a:pt x="5" y="502"/>
                      <a:pt x="14" y="433"/>
                    </a:cubicBezTo>
                    <a:cubicBezTo>
                      <a:pt x="23" y="363"/>
                      <a:pt x="37" y="304"/>
                      <a:pt x="57" y="254"/>
                    </a:cubicBezTo>
                    <a:cubicBezTo>
                      <a:pt x="91" y="171"/>
                      <a:pt x="140" y="108"/>
                      <a:pt x="205" y="64"/>
                    </a:cubicBezTo>
                    <a:cubicBezTo>
                      <a:pt x="269" y="21"/>
                      <a:pt x="346" y="0"/>
                      <a:pt x="436" y="0"/>
                    </a:cubicBezTo>
                    <a:cubicBezTo>
                      <a:pt x="495" y="0"/>
                      <a:pt x="549" y="9"/>
                      <a:pt x="597" y="28"/>
                    </a:cubicBezTo>
                    <a:cubicBezTo>
                      <a:pt x="645" y="48"/>
                      <a:pt x="687" y="76"/>
                      <a:pt x="724" y="113"/>
                    </a:cubicBezTo>
                    <a:cubicBezTo>
                      <a:pt x="760" y="150"/>
                      <a:pt x="791" y="196"/>
                      <a:pt x="816" y="250"/>
                    </a:cubicBezTo>
                    <a:cubicBezTo>
                      <a:pt x="860" y="345"/>
                      <a:pt x="882" y="479"/>
                      <a:pt x="882" y="652"/>
                    </a:cubicBezTo>
                    <a:close/>
                    <a:moveTo>
                      <a:pt x="646" y="635"/>
                    </a:moveTo>
                    <a:cubicBezTo>
                      <a:pt x="646" y="530"/>
                      <a:pt x="640" y="444"/>
                      <a:pt x="627" y="377"/>
                    </a:cubicBezTo>
                    <a:cubicBezTo>
                      <a:pt x="614" y="310"/>
                      <a:pt x="593" y="260"/>
                      <a:pt x="563" y="226"/>
                    </a:cubicBezTo>
                    <a:cubicBezTo>
                      <a:pt x="533" y="191"/>
                      <a:pt x="492" y="174"/>
                      <a:pt x="439" y="174"/>
                    </a:cubicBezTo>
                    <a:cubicBezTo>
                      <a:pt x="363" y="174"/>
                      <a:pt x="311" y="213"/>
                      <a:pt x="281" y="289"/>
                    </a:cubicBezTo>
                    <a:cubicBezTo>
                      <a:pt x="252" y="365"/>
                      <a:pt x="237" y="483"/>
                      <a:pt x="237" y="642"/>
                    </a:cubicBezTo>
                    <a:cubicBezTo>
                      <a:pt x="237" y="750"/>
                      <a:pt x="243" y="838"/>
                      <a:pt x="256" y="907"/>
                    </a:cubicBezTo>
                    <a:cubicBezTo>
                      <a:pt x="268" y="976"/>
                      <a:pt x="290" y="1028"/>
                      <a:pt x="320" y="1063"/>
                    </a:cubicBezTo>
                    <a:cubicBezTo>
                      <a:pt x="350" y="1099"/>
                      <a:pt x="390" y="1116"/>
                      <a:pt x="441" y="1116"/>
                    </a:cubicBezTo>
                    <a:cubicBezTo>
                      <a:pt x="494" y="1116"/>
                      <a:pt x="535" y="1098"/>
                      <a:pt x="565" y="1061"/>
                    </a:cubicBezTo>
                    <a:cubicBezTo>
                      <a:pt x="595" y="1025"/>
                      <a:pt x="616" y="972"/>
                      <a:pt x="628" y="904"/>
                    </a:cubicBezTo>
                    <a:cubicBezTo>
                      <a:pt x="640" y="835"/>
                      <a:pt x="646" y="746"/>
                      <a:pt x="646" y="635"/>
                    </a:cubicBezTo>
                    <a:close/>
                    <a:moveTo>
                      <a:pt x="1447" y="1068"/>
                    </a:moveTo>
                    <a:lnTo>
                      <a:pt x="1897" y="1068"/>
                    </a:lnTo>
                    <a:cubicBezTo>
                      <a:pt x="1942" y="1068"/>
                      <a:pt x="1976" y="1078"/>
                      <a:pt x="1999" y="1096"/>
                    </a:cubicBezTo>
                    <a:cubicBezTo>
                      <a:pt x="2023" y="1114"/>
                      <a:pt x="2035" y="1139"/>
                      <a:pt x="2035" y="1171"/>
                    </a:cubicBezTo>
                    <a:cubicBezTo>
                      <a:pt x="2035" y="1199"/>
                      <a:pt x="2026" y="1223"/>
                      <a:pt x="2007" y="1242"/>
                    </a:cubicBezTo>
                    <a:cubicBezTo>
                      <a:pt x="1988" y="1262"/>
                      <a:pt x="1960" y="1272"/>
                      <a:pt x="1922" y="1272"/>
                    </a:cubicBezTo>
                    <a:lnTo>
                      <a:pt x="1288" y="1272"/>
                    </a:lnTo>
                    <a:cubicBezTo>
                      <a:pt x="1245" y="1272"/>
                      <a:pt x="1211" y="1260"/>
                      <a:pt x="1187" y="1236"/>
                    </a:cubicBezTo>
                    <a:cubicBezTo>
                      <a:pt x="1163" y="1212"/>
                      <a:pt x="1151" y="1184"/>
                      <a:pt x="1151" y="1152"/>
                    </a:cubicBezTo>
                    <a:cubicBezTo>
                      <a:pt x="1151" y="1131"/>
                      <a:pt x="1159" y="1104"/>
                      <a:pt x="1174" y="1070"/>
                    </a:cubicBezTo>
                    <a:cubicBezTo>
                      <a:pt x="1190" y="1036"/>
                      <a:pt x="1207" y="1009"/>
                      <a:pt x="1225" y="989"/>
                    </a:cubicBezTo>
                    <a:cubicBezTo>
                      <a:pt x="1302" y="910"/>
                      <a:pt x="1370" y="842"/>
                      <a:pt x="1432" y="786"/>
                    </a:cubicBezTo>
                    <a:cubicBezTo>
                      <a:pt x="1493" y="729"/>
                      <a:pt x="1537" y="692"/>
                      <a:pt x="1563" y="674"/>
                    </a:cubicBezTo>
                    <a:cubicBezTo>
                      <a:pt x="1611" y="641"/>
                      <a:pt x="1650" y="607"/>
                      <a:pt x="1681" y="574"/>
                    </a:cubicBezTo>
                    <a:cubicBezTo>
                      <a:pt x="1713" y="540"/>
                      <a:pt x="1736" y="506"/>
                      <a:pt x="1753" y="470"/>
                    </a:cubicBezTo>
                    <a:cubicBezTo>
                      <a:pt x="1769" y="435"/>
                      <a:pt x="1777" y="401"/>
                      <a:pt x="1777" y="366"/>
                    </a:cubicBezTo>
                    <a:cubicBezTo>
                      <a:pt x="1777" y="330"/>
                      <a:pt x="1768" y="297"/>
                      <a:pt x="1751" y="268"/>
                    </a:cubicBezTo>
                    <a:cubicBezTo>
                      <a:pt x="1733" y="239"/>
                      <a:pt x="1710" y="216"/>
                      <a:pt x="1679" y="200"/>
                    </a:cubicBezTo>
                    <a:cubicBezTo>
                      <a:pt x="1649" y="184"/>
                      <a:pt x="1616" y="176"/>
                      <a:pt x="1581" y="176"/>
                    </a:cubicBezTo>
                    <a:cubicBezTo>
                      <a:pt x="1506" y="176"/>
                      <a:pt x="1446" y="209"/>
                      <a:pt x="1404" y="275"/>
                    </a:cubicBezTo>
                    <a:cubicBezTo>
                      <a:pt x="1398" y="284"/>
                      <a:pt x="1388" y="307"/>
                      <a:pt x="1374" y="346"/>
                    </a:cubicBezTo>
                    <a:cubicBezTo>
                      <a:pt x="1361" y="384"/>
                      <a:pt x="1346" y="414"/>
                      <a:pt x="1329" y="435"/>
                    </a:cubicBezTo>
                    <a:cubicBezTo>
                      <a:pt x="1312" y="455"/>
                      <a:pt x="1287" y="465"/>
                      <a:pt x="1254" y="465"/>
                    </a:cubicBezTo>
                    <a:cubicBezTo>
                      <a:pt x="1226" y="465"/>
                      <a:pt x="1202" y="456"/>
                      <a:pt x="1183" y="437"/>
                    </a:cubicBezTo>
                    <a:cubicBezTo>
                      <a:pt x="1164" y="418"/>
                      <a:pt x="1155" y="392"/>
                      <a:pt x="1155" y="360"/>
                    </a:cubicBezTo>
                    <a:cubicBezTo>
                      <a:pt x="1155" y="320"/>
                      <a:pt x="1163" y="279"/>
                      <a:pt x="1181" y="236"/>
                    </a:cubicBezTo>
                    <a:cubicBezTo>
                      <a:pt x="1199" y="192"/>
                      <a:pt x="1226" y="154"/>
                      <a:pt x="1261" y="118"/>
                    </a:cubicBezTo>
                    <a:cubicBezTo>
                      <a:pt x="1296" y="83"/>
                      <a:pt x="1341" y="55"/>
                      <a:pt x="1395" y="34"/>
                    </a:cubicBezTo>
                    <a:cubicBezTo>
                      <a:pt x="1449" y="12"/>
                      <a:pt x="1513" y="1"/>
                      <a:pt x="1586" y="1"/>
                    </a:cubicBezTo>
                    <a:cubicBezTo>
                      <a:pt x="1674" y="1"/>
                      <a:pt x="1749" y="15"/>
                      <a:pt x="1811" y="43"/>
                    </a:cubicBezTo>
                    <a:cubicBezTo>
                      <a:pt x="1851" y="61"/>
                      <a:pt x="1886" y="86"/>
                      <a:pt x="1917" y="119"/>
                    </a:cubicBezTo>
                    <a:cubicBezTo>
                      <a:pt x="1947" y="151"/>
                      <a:pt x="1971" y="188"/>
                      <a:pt x="1988" y="230"/>
                    </a:cubicBezTo>
                    <a:cubicBezTo>
                      <a:pt x="2005" y="272"/>
                      <a:pt x="2013" y="316"/>
                      <a:pt x="2013" y="361"/>
                    </a:cubicBezTo>
                    <a:cubicBezTo>
                      <a:pt x="2013" y="433"/>
                      <a:pt x="1996" y="497"/>
                      <a:pt x="1960" y="555"/>
                    </a:cubicBezTo>
                    <a:cubicBezTo>
                      <a:pt x="1925" y="614"/>
                      <a:pt x="1889" y="660"/>
                      <a:pt x="1852" y="692"/>
                    </a:cubicBezTo>
                    <a:cubicBezTo>
                      <a:pt x="1815" y="725"/>
                      <a:pt x="1754" y="777"/>
                      <a:pt x="1668" y="848"/>
                    </a:cubicBezTo>
                    <a:cubicBezTo>
                      <a:pt x="1581" y="919"/>
                      <a:pt x="1522" y="973"/>
                      <a:pt x="1490" y="1013"/>
                    </a:cubicBezTo>
                    <a:cubicBezTo>
                      <a:pt x="1476" y="1028"/>
                      <a:pt x="1462" y="1047"/>
                      <a:pt x="1447" y="1068"/>
                    </a:cubicBezTo>
                    <a:close/>
                  </a:path>
                </a:pathLst>
              </a:cu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9" name="组合 8">
                <a:extLst>
                  <a:ext uri="{FF2B5EF4-FFF2-40B4-BE49-F238E27FC236}">
                    <a16:creationId xmlns:a16="http://schemas.microsoft.com/office/drawing/2014/main" id="{438C70AF-82C4-40EA-932B-F23AB712F9D2}"/>
                  </a:ext>
                </a:extLst>
              </p:cNvPr>
              <p:cNvGrpSpPr/>
              <p:nvPr/>
            </p:nvGrpSpPr>
            <p:grpSpPr>
              <a:xfrm>
                <a:off x="6319581" y="3929732"/>
                <a:ext cx="1628574" cy="360040"/>
                <a:chOff x="5940152" y="4487133"/>
                <a:chExt cx="1628574" cy="360040"/>
              </a:xfrm>
              <a:grpFill/>
            </p:grpSpPr>
            <p:grpSp>
              <p:nvGrpSpPr>
                <p:cNvPr id="10" name="组合 9">
                  <a:extLst>
                    <a:ext uri="{FF2B5EF4-FFF2-40B4-BE49-F238E27FC236}">
                      <a16:creationId xmlns:a16="http://schemas.microsoft.com/office/drawing/2014/main" id="{0AF0EFD6-91E7-4E34-8286-73869BF35EB0}"/>
                    </a:ext>
                  </a:extLst>
                </p:cNvPr>
                <p:cNvGrpSpPr/>
                <p:nvPr/>
              </p:nvGrpSpPr>
              <p:grpSpPr>
                <a:xfrm>
                  <a:off x="5940152" y="4685371"/>
                  <a:ext cx="103599" cy="161802"/>
                  <a:chOff x="6128509" y="5590964"/>
                  <a:chExt cx="103599" cy="161802"/>
                </a:xfrm>
                <a:grpFill/>
              </p:grpSpPr>
              <p:sp>
                <p:nvSpPr>
                  <p:cNvPr id="12" name="Freeform 2139">
                    <a:extLst>
                      <a:ext uri="{FF2B5EF4-FFF2-40B4-BE49-F238E27FC236}">
                        <a16:creationId xmlns:a16="http://schemas.microsoft.com/office/drawing/2014/main" id="{76F72F66-89B1-4EF3-A1C8-D0656AC7C2C7}"/>
                      </a:ext>
                    </a:extLst>
                  </p:cNvPr>
                  <p:cNvSpPr>
                    <a:spLocks/>
                  </p:cNvSpPr>
                  <p:nvPr/>
                </p:nvSpPr>
                <p:spPr bwMode="auto">
                  <a:xfrm>
                    <a:off x="6128509" y="5590964"/>
                    <a:ext cx="103599" cy="103599"/>
                  </a:xfrm>
                  <a:custGeom>
                    <a:avLst/>
                    <a:gdLst>
                      <a:gd name="T0" fmla="*/ 6 w 431"/>
                      <a:gd name="T1" fmla="*/ 0 h 431"/>
                      <a:gd name="T2" fmla="*/ 0 w 431"/>
                      <a:gd name="T3" fmla="*/ 197 h 431"/>
                      <a:gd name="T4" fmla="*/ 302 w 431"/>
                      <a:gd name="T5" fmla="*/ 431 h 431"/>
                      <a:gd name="T6" fmla="*/ 431 w 431"/>
                      <a:gd name="T7" fmla="*/ 333 h 431"/>
                      <a:gd name="T8" fmla="*/ 6 w 431"/>
                      <a:gd name="T9" fmla="*/ 0 h 431"/>
                    </a:gdLst>
                    <a:ahLst/>
                    <a:cxnLst>
                      <a:cxn ang="0">
                        <a:pos x="T0" y="T1"/>
                      </a:cxn>
                      <a:cxn ang="0">
                        <a:pos x="T2" y="T3"/>
                      </a:cxn>
                      <a:cxn ang="0">
                        <a:pos x="T4" y="T5"/>
                      </a:cxn>
                      <a:cxn ang="0">
                        <a:pos x="T6" y="T7"/>
                      </a:cxn>
                      <a:cxn ang="0">
                        <a:pos x="T8" y="T9"/>
                      </a:cxn>
                    </a:cxnLst>
                    <a:rect l="0" t="0" r="r" b="b"/>
                    <a:pathLst>
                      <a:path w="431" h="431">
                        <a:moveTo>
                          <a:pt x="6" y="0"/>
                        </a:moveTo>
                        <a:lnTo>
                          <a:pt x="0" y="197"/>
                        </a:lnTo>
                        <a:lnTo>
                          <a:pt x="302" y="431"/>
                        </a:lnTo>
                        <a:lnTo>
                          <a:pt x="431" y="333"/>
                        </a:lnTo>
                        <a:lnTo>
                          <a:pt x="6" y="0"/>
                        </a:lnTo>
                        <a:close/>
                      </a:path>
                    </a:pathLst>
                  </a:custGeom>
                  <a:solidFill>
                    <a:srgbClr val="2399A5"/>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3" name="Freeform 2140">
                    <a:extLst>
                      <a:ext uri="{FF2B5EF4-FFF2-40B4-BE49-F238E27FC236}">
                        <a16:creationId xmlns:a16="http://schemas.microsoft.com/office/drawing/2014/main" id="{1B6E6140-CC9E-4FFE-91C6-DE094F0BD356}"/>
                      </a:ext>
                    </a:extLst>
                  </p:cNvPr>
                  <p:cNvSpPr>
                    <a:spLocks/>
                  </p:cNvSpPr>
                  <p:nvPr/>
                </p:nvSpPr>
                <p:spPr bwMode="auto">
                  <a:xfrm>
                    <a:off x="6128509" y="5643346"/>
                    <a:ext cx="103599" cy="109420"/>
                  </a:xfrm>
                  <a:custGeom>
                    <a:avLst/>
                    <a:gdLst>
                      <a:gd name="T0" fmla="*/ 284 w 431"/>
                      <a:gd name="T1" fmla="*/ 0 h 454"/>
                      <a:gd name="T2" fmla="*/ 0 w 431"/>
                      <a:gd name="T3" fmla="*/ 250 h 454"/>
                      <a:gd name="T4" fmla="*/ 0 w 431"/>
                      <a:gd name="T5" fmla="*/ 454 h 454"/>
                      <a:gd name="T6" fmla="*/ 431 w 431"/>
                      <a:gd name="T7" fmla="*/ 115 h 454"/>
                      <a:gd name="T8" fmla="*/ 284 w 431"/>
                      <a:gd name="T9" fmla="*/ 0 h 454"/>
                    </a:gdLst>
                    <a:ahLst/>
                    <a:cxnLst>
                      <a:cxn ang="0">
                        <a:pos x="T0" y="T1"/>
                      </a:cxn>
                      <a:cxn ang="0">
                        <a:pos x="T2" y="T3"/>
                      </a:cxn>
                      <a:cxn ang="0">
                        <a:pos x="T4" y="T5"/>
                      </a:cxn>
                      <a:cxn ang="0">
                        <a:pos x="T6" y="T7"/>
                      </a:cxn>
                      <a:cxn ang="0">
                        <a:pos x="T8" y="T9"/>
                      </a:cxn>
                    </a:cxnLst>
                    <a:rect l="0" t="0" r="r" b="b"/>
                    <a:pathLst>
                      <a:path w="431" h="454">
                        <a:moveTo>
                          <a:pt x="284" y="0"/>
                        </a:moveTo>
                        <a:lnTo>
                          <a:pt x="0" y="250"/>
                        </a:lnTo>
                        <a:lnTo>
                          <a:pt x="0" y="454"/>
                        </a:lnTo>
                        <a:lnTo>
                          <a:pt x="431" y="115"/>
                        </a:lnTo>
                        <a:lnTo>
                          <a:pt x="284" y="0"/>
                        </a:lnTo>
                        <a:close/>
                      </a:path>
                    </a:pathLst>
                  </a:custGeom>
                  <a:solidFill>
                    <a:schemeClr val="accent2"/>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11" name="Text Box 16">
                  <a:extLst>
                    <a:ext uri="{FF2B5EF4-FFF2-40B4-BE49-F238E27FC236}">
                      <a16:creationId xmlns:a16="http://schemas.microsoft.com/office/drawing/2014/main" id="{2EE7CFEC-E79D-4F35-8162-DA3A3DFDAADE}"/>
                    </a:ext>
                  </a:extLst>
                </p:cNvPr>
                <p:cNvSpPr txBox="1">
                  <a:spLocks noChangeArrowheads="1"/>
                </p:cNvSpPr>
                <p:nvPr/>
              </p:nvSpPr>
              <p:spPr bwMode="auto">
                <a:xfrm>
                  <a:off x="6100783" y="4487133"/>
                  <a:ext cx="1467943" cy="35975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要点详细内容</a:t>
                  </a:r>
                  <a:r>
                    <a:rPr lang="en-US" altLang="zh-CN"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2</a:t>
                  </a:r>
                  <a:endParaRPr lang="zh-CN" altLang="en-US"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grpSp>
      <p:grpSp>
        <p:nvGrpSpPr>
          <p:cNvPr id="21" name="组合 20">
            <a:extLst>
              <a:ext uri="{FF2B5EF4-FFF2-40B4-BE49-F238E27FC236}">
                <a16:creationId xmlns:a16="http://schemas.microsoft.com/office/drawing/2014/main" id="{84F3A8D6-02EF-4F6E-A538-5ACB273A9625}"/>
              </a:ext>
            </a:extLst>
          </p:cNvPr>
          <p:cNvGrpSpPr/>
          <p:nvPr/>
        </p:nvGrpSpPr>
        <p:grpSpPr>
          <a:xfrm>
            <a:off x="4408430" y="3830491"/>
            <a:ext cx="1972662" cy="2539476"/>
            <a:chOff x="3656190" y="4512742"/>
            <a:chExt cx="1794763" cy="2129486"/>
          </a:xfrm>
        </p:grpSpPr>
        <p:grpSp>
          <p:nvGrpSpPr>
            <p:cNvPr id="22" name="组合 21">
              <a:extLst>
                <a:ext uri="{FF2B5EF4-FFF2-40B4-BE49-F238E27FC236}">
                  <a16:creationId xmlns:a16="http://schemas.microsoft.com/office/drawing/2014/main" id="{38E0B751-2B7D-4894-B23E-F9F3AAC06F7B}"/>
                </a:ext>
              </a:extLst>
            </p:cNvPr>
            <p:cNvGrpSpPr/>
            <p:nvPr/>
          </p:nvGrpSpPr>
          <p:grpSpPr>
            <a:xfrm>
              <a:off x="3656190" y="4512742"/>
              <a:ext cx="1794763" cy="1115402"/>
              <a:chOff x="3265488" y="4614032"/>
              <a:chExt cx="2060188" cy="1280357"/>
            </a:xfrm>
          </p:grpSpPr>
          <p:grpSp>
            <p:nvGrpSpPr>
              <p:cNvPr id="29" name="组合 28">
                <a:extLst>
                  <a:ext uri="{FF2B5EF4-FFF2-40B4-BE49-F238E27FC236}">
                    <a16:creationId xmlns:a16="http://schemas.microsoft.com/office/drawing/2014/main" id="{7DDE4D30-D408-41F8-9E87-3F0BED7D1646}"/>
                  </a:ext>
                </a:extLst>
              </p:cNvPr>
              <p:cNvGrpSpPr/>
              <p:nvPr/>
            </p:nvGrpSpPr>
            <p:grpSpPr>
              <a:xfrm>
                <a:off x="3265488" y="4614032"/>
                <a:ext cx="2060188" cy="1280357"/>
                <a:chOff x="3265488" y="4614032"/>
                <a:chExt cx="2060188" cy="1280357"/>
              </a:xfrm>
            </p:grpSpPr>
            <p:grpSp>
              <p:nvGrpSpPr>
                <p:cNvPr id="31" name="组合 30">
                  <a:extLst>
                    <a:ext uri="{FF2B5EF4-FFF2-40B4-BE49-F238E27FC236}">
                      <a16:creationId xmlns:a16="http://schemas.microsoft.com/office/drawing/2014/main" id="{2ABC2638-A9E9-4EA6-8CC0-ECB3DCE33EEA}"/>
                    </a:ext>
                  </a:extLst>
                </p:cNvPr>
                <p:cNvGrpSpPr/>
                <p:nvPr/>
              </p:nvGrpSpPr>
              <p:grpSpPr>
                <a:xfrm>
                  <a:off x="3968750" y="4616451"/>
                  <a:ext cx="1356926" cy="1277938"/>
                  <a:chOff x="3968750" y="4616451"/>
                  <a:chExt cx="1356926" cy="1277938"/>
                </a:xfrm>
              </p:grpSpPr>
              <p:sp>
                <p:nvSpPr>
                  <p:cNvPr id="35" name="Freeform 9">
                    <a:extLst>
                      <a:ext uri="{FF2B5EF4-FFF2-40B4-BE49-F238E27FC236}">
                        <a16:creationId xmlns:a16="http://schemas.microsoft.com/office/drawing/2014/main" id="{696EF6A0-7592-41A7-A050-B5AB5127CABC}"/>
                      </a:ext>
                    </a:extLst>
                  </p:cNvPr>
                  <p:cNvSpPr>
                    <a:spLocks/>
                  </p:cNvSpPr>
                  <p:nvPr/>
                </p:nvSpPr>
                <p:spPr bwMode="auto">
                  <a:xfrm>
                    <a:off x="3968750" y="4616451"/>
                    <a:ext cx="1355725" cy="1277938"/>
                  </a:xfrm>
                  <a:custGeom>
                    <a:avLst/>
                    <a:gdLst>
                      <a:gd name="T0" fmla="*/ 0 w 4126"/>
                      <a:gd name="T1" fmla="*/ 1228 h 3892"/>
                      <a:gd name="T2" fmla="*/ 2126 w 4126"/>
                      <a:gd name="T3" fmla="*/ 3892 h 3892"/>
                      <a:gd name="T4" fmla="*/ 4126 w 4126"/>
                      <a:gd name="T5" fmla="*/ 3892 h 3892"/>
                      <a:gd name="T6" fmla="*/ 996 w 4126"/>
                      <a:gd name="T7" fmla="*/ 0 h 3892"/>
                      <a:gd name="T8" fmla="*/ 0 w 4126"/>
                      <a:gd name="T9" fmla="*/ 1228 h 3892"/>
                    </a:gdLst>
                    <a:ahLst/>
                    <a:cxnLst>
                      <a:cxn ang="0">
                        <a:pos x="T0" y="T1"/>
                      </a:cxn>
                      <a:cxn ang="0">
                        <a:pos x="T2" y="T3"/>
                      </a:cxn>
                      <a:cxn ang="0">
                        <a:pos x="T4" y="T5"/>
                      </a:cxn>
                      <a:cxn ang="0">
                        <a:pos x="T6" y="T7"/>
                      </a:cxn>
                      <a:cxn ang="0">
                        <a:pos x="T8" y="T9"/>
                      </a:cxn>
                    </a:cxnLst>
                    <a:rect l="0" t="0" r="r" b="b"/>
                    <a:pathLst>
                      <a:path w="4126" h="3892">
                        <a:moveTo>
                          <a:pt x="0" y="1228"/>
                        </a:moveTo>
                        <a:lnTo>
                          <a:pt x="2126" y="3892"/>
                        </a:lnTo>
                        <a:lnTo>
                          <a:pt x="4126" y="3892"/>
                        </a:lnTo>
                        <a:lnTo>
                          <a:pt x="996" y="0"/>
                        </a:lnTo>
                        <a:lnTo>
                          <a:pt x="0" y="1228"/>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6" name="Freeform 9">
                    <a:extLst>
                      <a:ext uri="{FF2B5EF4-FFF2-40B4-BE49-F238E27FC236}">
                        <a16:creationId xmlns:a16="http://schemas.microsoft.com/office/drawing/2014/main" id="{7A762EFC-ACF8-4983-80E6-1BCD365DE786}"/>
                      </a:ext>
                    </a:extLst>
                  </p:cNvPr>
                  <p:cNvSpPr>
                    <a:spLocks/>
                  </p:cNvSpPr>
                  <p:nvPr/>
                </p:nvSpPr>
                <p:spPr bwMode="auto">
                  <a:xfrm>
                    <a:off x="3969951" y="4616451"/>
                    <a:ext cx="1355725" cy="1277938"/>
                  </a:xfrm>
                  <a:custGeom>
                    <a:avLst/>
                    <a:gdLst>
                      <a:gd name="T0" fmla="*/ 0 w 4126"/>
                      <a:gd name="T1" fmla="*/ 1228 h 3892"/>
                      <a:gd name="T2" fmla="*/ 2126 w 4126"/>
                      <a:gd name="T3" fmla="*/ 3892 h 3892"/>
                      <a:gd name="T4" fmla="*/ 4126 w 4126"/>
                      <a:gd name="T5" fmla="*/ 3892 h 3892"/>
                      <a:gd name="T6" fmla="*/ 996 w 4126"/>
                      <a:gd name="T7" fmla="*/ 0 h 3892"/>
                      <a:gd name="T8" fmla="*/ 0 w 4126"/>
                      <a:gd name="T9" fmla="*/ 1228 h 3892"/>
                    </a:gdLst>
                    <a:ahLst/>
                    <a:cxnLst>
                      <a:cxn ang="0">
                        <a:pos x="T0" y="T1"/>
                      </a:cxn>
                      <a:cxn ang="0">
                        <a:pos x="T2" y="T3"/>
                      </a:cxn>
                      <a:cxn ang="0">
                        <a:pos x="T4" y="T5"/>
                      </a:cxn>
                      <a:cxn ang="0">
                        <a:pos x="T6" y="T7"/>
                      </a:cxn>
                      <a:cxn ang="0">
                        <a:pos x="T8" y="T9"/>
                      </a:cxn>
                    </a:cxnLst>
                    <a:rect l="0" t="0" r="r" b="b"/>
                    <a:pathLst>
                      <a:path w="4126" h="3892">
                        <a:moveTo>
                          <a:pt x="0" y="1228"/>
                        </a:moveTo>
                        <a:lnTo>
                          <a:pt x="2126" y="3892"/>
                        </a:lnTo>
                        <a:lnTo>
                          <a:pt x="4126" y="3892"/>
                        </a:lnTo>
                        <a:lnTo>
                          <a:pt x="996" y="0"/>
                        </a:lnTo>
                        <a:lnTo>
                          <a:pt x="0" y="1228"/>
                        </a:ln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32" name="组合 31">
                  <a:extLst>
                    <a:ext uri="{FF2B5EF4-FFF2-40B4-BE49-F238E27FC236}">
                      <a16:creationId xmlns:a16="http://schemas.microsoft.com/office/drawing/2014/main" id="{430FE85B-2BE4-4B18-8549-CB1639C9E452}"/>
                    </a:ext>
                  </a:extLst>
                </p:cNvPr>
                <p:cNvGrpSpPr/>
                <p:nvPr/>
              </p:nvGrpSpPr>
              <p:grpSpPr>
                <a:xfrm>
                  <a:off x="3265488" y="4614032"/>
                  <a:ext cx="1355094" cy="1278769"/>
                  <a:chOff x="3265488" y="4614032"/>
                  <a:chExt cx="1355094" cy="1278769"/>
                </a:xfrm>
              </p:grpSpPr>
              <p:sp>
                <p:nvSpPr>
                  <p:cNvPr id="33" name="Freeform 10">
                    <a:extLst>
                      <a:ext uri="{FF2B5EF4-FFF2-40B4-BE49-F238E27FC236}">
                        <a16:creationId xmlns:a16="http://schemas.microsoft.com/office/drawing/2014/main" id="{D2011C25-4D72-4A19-95A9-F5F17F5638AA}"/>
                      </a:ext>
                    </a:extLst>
                  </p:cNvPr>
                  <p:cNvSpPr>
                    <a:spLocks/>
                  </p:cNvSpPr>
                  <p:nvPr/>
                </p:nvSpPr>
                <p:spPr bwMode="auto">
                  <a:xfrm>
                    <a:off x="3265488" y="4614863"/>
                    <a:ext cx="1354137" cy="1277938"/>
                  </a:xfrm>
                  <a:custGeom>
                    <a:avLst/>
                    <a:gdLst>
                      <a:gd name="T0" fmla="*/ 4126 w 4126"/>
                      <a:gd name="T1" fmla="*/ 1228 h 3892"/>
                      <a:gd name="T2" fmla="*/ 2000 w 4126"/>
                      <a:gd name="T3" fmla="*/ 3892 h 3892"/>
                      <a:gd name="T4" fmla="*/ 0 w 4126"/>
                      <a:gd name="T5" fmla="*/ 3892 h 3892"/>
                      <a:gd name="T6" fmla="*/ 3140 w 4126"/>
                      <a:gd name="T7" fmla="*/ 0 h 3892"/>
                      <a:gd name="T8" fmla="*/ 4126 w 4126"/>
                      <a:gd name="T9" fmla="*/ 1228 h 3892"/>
                    </a:gdLst>
                    <a:ahLst/>
                    <a:cxnLst>
                      <a:cxn ang="0">
                        <a:pos x="T0" y="T1"/>
                      </a:cxn>
                      <a:cxn ang="0">
                        <a:pos x="T2" y="T3"/>
                      </a:cxn>
                      <a:cxn ang="0">
                        <a:pos x="T4" y="T5"/>
                      </a:cxn>
                      <a:cxn ang="0">
                        <a:pos x="T6" y="T7"/>
                      </a:cxn>
                      <a:cxn ang="0">
                        <a:pos x="T8" y="T9"/>
                      </a:cxn>
                    </a:cxnLst>
                    <a:rect l="0" t="0" r="r" b="b"/>
                    <a:pathLst>
                      <a:path w="4126" h="3892">
                        <a:moveTo>
                          <a:pt x="4126" y="1228"/>
                        </a:moveTo>
                        <a:lnTo>
                          <a:pt x="2000" y="3892"/>
                        </a:lnTo>
                        <a:lnTo>
                          <a:pt x="0" y="3892"/>
                        </a:lnTo>
                        <a:lnTo>
                          <a:pt x="3140" y="0"/>
                        </a:lnTo>
                        <a:lnTo>
                          <a:pt x="4126" y="1228"/>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34" name="Freeform 10">
                    <a:extLst>
                      <a:ext uri="{FF2B5EF4-FFF2-40B4-BE49-F238E27FC236}">
                        <a16:creationId xmlns:a16="http://schemas.microsoft.com/office/drawing/2014/main" id="{E1579C34-C833-4743-BE01-46CAE0996D68}"/>
                      </a:ext>
                    </a:extLst>
                  </p:cNvPr>
                  <p:cNvSpPr>
                    <a:spLocks/>
                  </p:cNvSpPr>
                  <p:nvPr/>
                </p:nvSpPr>
                <p:spPr bwMode="auto">
                  <a:xfrm>
                    <a:off x="3266445" y="4614032"/>
                    <a:ext cx="1354137" cy="1277938"/>
                  </a:xfrm>
                  <a:custGeom>
                    <a:avLst/>
                    <a:gdLst>
                      <a:gd name="T0" fmla="*/ 4126 w 4126"/>
                      <a:gd name="T1" fmla="*/ 1228 h 3892"/>
                      <a:gd name="T2" fmla="*/ 2000 w 4126"/>
                      <a:gd name="T3" fmla="*/ 3892 h 3892"/>
                      <a:gd name="T4" fmla="*/ 0 w 4126"/>
                      <a:gd name="T5" fmla="*/ 3892 h 3892"/>
                      <a:gd name="T6" fmla="*/ 3140 w 4126"/>
                      <a:gd name="T7" fmla="*/ 0 h 3892"/>
                      <a:gd name="T8" fmla="*/ 4126 w 4126"/>
                      <a:gd name="T9" fmla="*/ 1228 h 3892"/>
                    </a:gdLst>
                    <a:ahLst/>
                    <a:cxnLst>
                      <a:cxn ang="0">
                        <a:pos x="T0" y="T1"/>
                      </a:cxn>
                      <a:cxn ang="0">
                        <a:pos x="T2" y="T3"/>
                      </a:cxn>
                      <a:cxn ang="0">
                        <a:pos x="T4" y="T5"/>
                      </a:cxn>
                      <a:cxn ang="0">
                        <a:pos x="T6" y="T7"/>
                      </a:cxn>
                      <a:cxn ang="0">
                        <a:pos x="T8" y="T9"/>
                      </a:cxn>
                    </a:cxnLst>
                    <a:rect l="0" t="0" r="r" b="b"/>
                    <a:pathLst>
                      <a:path w="4126" h="3892">
                        <a:moveTo>
                          <a:pt x="4126" y="1228"/>
                        </a:moveTo>
                        <a:lnTo>
                          <a:pt x="2000" y="3892"/>
                        </a:lnTo>
                        <a:lnTo>
                          <a:pt x="0" y="3892"/>
                        </a:lnTo>
                        <a:lnTo>
                          <a:pt x="3140" y="0"/>
                        </a:lnTo>
                        <a:lnTo>
                          <a:pt x="4126" y="1228"/>
                        </a:lnTo>
                        <a:close/>
                      </a:path>
                    </a:pathLst>
                  </a:cu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sp>
            <p:nvSpPr>
              <p:cNvPr id="30" name="Freeform 2137">
                <a:extLst>
                  <a:ext uri="{FF2B5EF4-FFF2-40B4-BE49-F238E27FC236}">
                    <a16:creationId xmlns:a16="http://schemas.microsoft.com/office/drawing/2014/main" id="{3348BCC9-A399-46AB-8516-7C47707FE8B1}"/>
                  </a:ext>
                </a:extLst>
              </p:cNvPr>
              <p:cNvSpPr>
                <a:spLocks noEditPoints="1"/>
              </p:cNvSpPr>
              <p:nvPr/>
            </p:nvSpPr>
            <p:spPr bwMode="auto">
              <a:xfrm rot="18947262">
                <a:off x="4188601" y="4922548"/>
                <a:ext cx="216000" cy="154800"/>
              </a:xfrm>
              <a:custGeom>
                <a:avLst/>
                <a:gdLst>
                  <a:gd name="T0" fmla="*/ 865 w 2022"/>
                  <a:gd name="T1" fmla="*/ 896 h 1294"/>
                  <a:gd name="T2" fmla="*/ 650 w 2022"/>
                  <a:gd name="T3" fmla="*/ 1237 h 1294"/>
                  <a:gd name="T4" fmla="*/ 209 w 2022"/>
                  <a:gd name="T5" fmla="*/ 1218 h 1294"/>
                  <a:gd name="T6" fmla="*/ 13 w 2022"/>
                  <a:gd name="T7" fmla="*/ 855 h 1294"/>
                  <a:gd name="T8" fmla="*/ 14 w 2022"/>
                  <a:gd name="T9" fmla="*/ 434 h 1294"/>
                  <a:gd name="T10" fmla="*/ 205 w 2022"/>
                  <a:gd name="T11" fmla="*/ 65 h 1294"/>
                  <a:gd name="T12" fmla="*/ 597 w 2022"/>
                  <a:gd name="T13" fmla="*/ 29 h 1294"/>
                  <a:gd name="T14" fmla="*/ 817 w 2022"/>
                  <a:gd name="T15" fmla="*/ 251 h 1294"/>
                  <a:gd name="T16" fmla="*/ 646 w 2022"/>
                  <a:gd name="T17" fmla="*/ 636 h 1294"/>
                  <a:gd name="T18" fmla="*/ 564 w 2022"/>
                  <a:gd name="T19" fmla="*/ 226 h 1294"/>
                  <a:gd name="T20" fmla="*/ 282 w 2022"/>
                  <a:gd name="T21" fmla="*/ 290 h 1294"/>
                  <a:gd name="T22" fmla="*/ 256 w 2022"/>
                  <a:gd name="T23" fmla="*/ 908 h 1294"/>
                  <a:gd name="T24" fmla="*/ 441 w 2022"/>
                  <a:gd name="T25" fmla="*/ 1117 h 1294"/>
                  <a:gd name="T26" fmla="*/ 628 w 2022"/>
                  <a:gd name="T27" fmla="*/ 905 h 1294"/>
                  <a:gd name="T28" fmla="*/ 1537 w 2022"/>
                  <a:gd name="T29" fmla="*/ 510 h 1294"/>
                  <a:gd name="T30" fmla="*/ 1731 w 2022"/>
                  <a:gd name="T31" fmla="*/ 330 h 1294"/>
                  <a:gd name="T32" fmla="*/ 1562 w 2022"/>
                  <a:gd name="T33" fmla="*/ 168 h 1294"/>
                  <a:gd name="T34" fmla="*/ 1422 w 2022"/>
                  <a:gd name="T35" fmla="*/ 222 h 1294"/>
                  <a:gd name="T36" fmla="*/ 1352 w 2022"/>
                  <a:gd name="T37" fmla="*/ 355 h 1294"/>
                  <a:gd name="T38" fmla="*/ 1269 w 2022"/>
                  <a:gd name="T39" fmla="*/ 394 h 1294"/>
                  <a:gd name="T40" fmla="*/ 1177 w 2022"/>
                  <a:gd name="T41" fmla="*/ 291 h 1294"/>
                  <a:gd name="T42" fmla="*/ 1284 w 2022"/>
                  <a:gd name="T43" fmla="*/ 103 h 1294"/>
                  <a:gd name="T44" fmla="*/ 1586 w 2022"/>
                  <a:gd name="T45" fmla="*/ 4 h 1294"/>
                  <a:gd name="T46" fmla="*/ 1858 w 2022"/>
                  <a:gd name="T47" fmla="*/ 93 h 1294"/>
                  <a:gd name="T48" fmla="*/ 1961 w 2022"/>
                  <a:gd name="T49" fmla="*/ 315 h 1294"/>
                  <a:gd name="T50" fmla="*/ 1816 w 2022"/>
                  <a:gd name="T51" fmla="*/ 582 h 1294"/>
                  <a:gd name="T52" fmla="*/ 1999 w 2022"/>
                  <a:gd name="T53" fmla="*/ 768 h 1294"/>
                  <a:gd name="T54" fmla="*/ 1991 w 2022"/>
                  <a:gd name="T55" fmla="*/ 1042 h 1294"/>
                  <a:gd name="T56" fmla="*/ 1753 w 2022"/>
                  <a:gd name="T57" fmla="*/ 1261 h 1294"/>
                  <a:gd name="T58" fmla="*/ 1382 w 2022"/>
                  <a:gd name="T59" fmla="*/ 1257 h 1294"/>
                  <a:gd name="T60" fmla="*/ 1167 w 2022"/>
                  <a:gd name="T61" fmla="*/ 1049 h 1294"/>
                  <a:gd name="T62" fmla="*/ 1172 w 2022"/>
                  <a:gd name="T63" fmla="*/ 870 h 1294"/>
                  <a:gd name="T64" fmla="*/ 1299 w 2022"/>
                  <a:gd name="T65" fmla="*/ 854 h 1294"/>
                  <a:gd name="T66" fmla="*/ 1425 w 2022"/>
                  <a:gd name="T67" fmla="*/ 1066 h 1294"/>
                  <a:gd name="T68" fmla="*/ 1672 w 2022"/>
                  <a:gd name="T69" fmla="*/ 1098 h 1294"/>
                  <a:gd name="T70" fmla="*/ 1786 w 2022"/>
                  <a:gd name="T71" fmla="*/ 900 h 1294"/>
                  <a:gd name="T72" fmla="*/ 1578 w 2022"/>
                  <a:gd name="T73" fmla="*/ 685 h 1294"/>
                  <a:gd name="T74" fmla="*/ 1478 w 2022"/>
                  <a:gd name="T75" fmla="*/ 692 h 1294"/>
                  <a:gd name="T76" fmla="*/ 1379 w 2022"/>
                  <a:gd name="T77" fmla="*/ 602 h 1294"/>
                  <a:gd name="T78" fmla="*/ 1502 w 2022"/>
                  <a:gd name="T79" fmla="*/ 510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22" h="1294">
                    <a:moveTo>
                      <a:pt x="882" y="653"/>
                    </a:moveTo>
                    <a:cubicBezTo>
                      <a:pt x="882" y="747"/>
                      <a:pt x="876" y="828"/>
                      <a:pt x="865" y="896"/>
                    </a:cubicBezTo>
                    <a:cubicBezTo>
                      <a:pt x="853" y="964"/>
                      <a:pt x="832" y="1025"/>
                      <a:pt x="801" y="1080"/>
                    </a:cubicBezTo>
                    <a:cubicBezTo>
                      <a:pt x="762" y="1148"/>
                      <a:pt x="712" y="1200"/>
                      <a:pt x="650" y="1237"/>
                    </a:cubicBezTo>
                    <a:cubicBezTo>
                      <a:pt x="588" y="1273"/>
                      <a:pt x="519" y="1292"/>
                      <a:pt x="443" y="1292"/>
                    </a:cubicBezTo>
                    <a:cubicBezTo>
                      <a:pt x="356" y="1292"/>
                      <a:pt x="278" y="1267"/>
                      <a:pt x="209" y="1218"/>
                    </a:cubicBezTo>
                    <a:cubicBezTo>
                      <a:pt x="139" y="1169"/>
                      <a:pt x="87" y="1100"/>
                      <a:pt x="52" y="1013"/>
                    </a:cubicBezTo>
                    <a:cubicBezTo>
                      <a:pt x="34" y="965"/>
                      <a:pt x="21" y="912"/>
                      <a:pt x="13" y="855"/>
                    </a:cubicBezTo>
                    <a:cubicBezTo>
                      <a:pt x="4" y="797"/>
                      <a:pt x="0" y="735"/>
                      <a:pt x="0" y="668"/>
                    </a:cubicBezTo>
                    <a:cubicBezTo>
                      <a:pt x="0" y="581"/>
                      <a:pt x="5" y="503"/>
                      <a:pt x="14" y="434"/>
                    </a:cubicBezTo>
                    <a:cubicBezTo>
                      <a:pt x="23" y="364"/>
                      <a:pt x="38" y="304"/>
                      <a:pt x="57" y="254"/>
                    </a:cubicBezTo>
                    <a:cubicBezTo>
                      <a:pt x="91" y="172"/>
                      <a:pt x="140" y="109"/>
                      <a:pt x="205" y="65"/>
                    </a:cubicBezTo>
                    <a:cubicBezTo>
                      <a:pt x="270" y="22"/>
                      <a:pt x="347" y="0"/>
                      <a:pt x="436" y="0"/>
                    </a:cubicBezTo>
                    <a:cubicBezTo>
                      <a:pt x="495" y="0"/>
                      <a:pt x="549" y="10"/>
                      <a:pt x="597" y="29"/>
                    </a:cubicBezTo>
                    <a:cubicBezTo>
                      <a:pt x="645" y="48"/>
                      <a:pt x="688" y="76"/>
                      <a:pt x="724" y="113"/>
                    </a:cubicBezTo>
                    <a:cubicBezTo>
                      <a:pt x="761" y="150"/>
                      <a:pt x="791" y="196"/>
                      <a:pt x="817" y="251"/>
                    </a:cubicBezTo>
                    <a:cubicBezTo>
                      <a:pt x="861" y="346"/>
                      <a:pt x="882" y="480"/>
                      <a:pt x="882" y="653"/>
                    </a:cubicBezTo>
                    <a:close/>
                    <a:moveTo>
                      <a:pt x="646" y="636"/>
                    </a:moveTo>
                    <a:cubicBezTo>
                      <a:pt x="646" y="531"/>
                      <a:pt x="640" y="445"/>
                      <a:pt x="627" y="378"/>
                    </a:cubicBezTo>
                    <a:cubicBezTo>
                      <a:pt x="615" y="311"/>
                      <a:pt x="593" y="260"/>
                      <a:pt x="564" y="226"/>
                    </a:cubicBezTo>
                    <a:cubicBezTo>
                      <a:pt x="534" y="192"/>
                      <a:pt x="492" y="175"/>
                      <a:pt x="440" y="175"/>
                    </a:cubicBezTo>
                    <a:cubicBezTo>
                      <a:pt x="364" y="175"/>
                      <a:pt x="311" y="213"/>
                      <a:pt x="282" y="290"/>
                    </a:cubicBezTo>
                    <a:cubicBezTo>
                      <a:pt x="252" y="366"/>
                      <a:pt x="237" y="484"/>
                      <a:pt x="237" y="643"/>
                    </a:cubicBezTo>
                    <a:cubicBezTo>
                      <a:pt x="237" y="750"/>
                      <a:pt x="243" y="839"/>
                      <a:pt x="256" y="908"/>
                    </a:cubicBezTo>
                    <a:cubicBezTo>
                      <a:pt x="269" y="977"/>
                      <a:pt x="290" y="1029"/>
                      <a:pt x="320" y="1064"/>
                    </a:cubicBezTo>
                    <a:cubicBezTo>
                      <a:pt x="350" y="1099"/>
                      <a:pt x="390" y="1117"/>
                      <a:pt x="441" y="1117"/>
                    </a:cubicBezTo>
                    <a:cubicBezTo>
                      <a:pt x="494" y="1117"/>
                      <a:pt x="535" y="1099"/>
                      <a:pt x="565" y="1062"/>
                    </a:cubicBezTo>
                    <a:cubicBezTo>
                      <a:pt x="595" y="1025"/>
                      <a:pt x="616" y="973"/>
                      <a:pt x="628" y="905"/>
                    </a:cubicBezTo>
                    <a:cubicBezTo>
                      <a:pt x="640" y="836"/>
                      <a:pt x="646" y="747"/>
                      <a:pt x="646" y="636"/>
                    </a:cubicBezTo>
                    <a:close/>
                    <a:moveTo>
                      <a:pt x="1537" y="510"/>
                    </a:moveTo>
                    <a:cubicBezTo>
                      <a:pt x="1590" y="510"/>
                      <a:pt x="1635" y="494"/>
                      <a:pt x="1674" y="464"/>
                    </a:cubicBezTo>
                    <a:cubicBezTo>
                      <a:pt x="1712" y="433"/>
                      <a:pt x="1731" y="388"/>
                      <a:pt x="1731" y="330"/>
                    </a:cubicBezTo>
                    <a:cubicBezTo>
                      <a:pt x="1731" y="286"/>
                      <a:pt x="1716" y="248"/>
                      <a:pt x="1685" y="216"/>
                    </a:cubicBezTo>
                    <a:cubicBezTo>
                      <a:pt x="1655" y="184"/>
                      <a:pt x="1614" y="168"/>
                      <a:pt x="1562" y="168"/>
                    </a:cubicBezTo>
                    <a:cubicBezTo>
                      <a:pt x="1527" y="168"/>
                      <a:pt x="1498" y="173"/>
                      <a:pt x="1476" y="183"/>
                    </a:cubicBezTo>
                    <a:cubicBezTo>
                      <a:pt x="1453" y="193"/>
                      <a:pt x="1435" y="206"/>
                      <a:pt x="1422" y="222"/>
                    </a:cubicBezTo>
                    <a:cubicBezTo>
                      <a:pt x="1409" y="238"/>
                      <a:pt x="1396" y="258"/>
                      <a:pt x="1384" y="284"/>
                    </a:cubicBezTo>
                    <a:cubicBezTo>
                      <a:pt x="1372" y="309"/>
                      <a:pt x="1362" y="333"/>
                      <a:pt x="1352" y="355"/>
                    </a:cubicBezTo>
                    <a:cubicBezTo>
                      <a:pt x="1346" y="367"/>
                      <a:pt x="1336" y="377"/>
                      <a:pt x="1321" y="383"/>
                    </a:cubicBezTo>
                    <a:cubicBezTo>
                      <a:pt x="1306" y="390"/>
                      <a:pt x="1289" y="394"/>
                      <a:pt x="1269" y="394"/>
                    </a:cubicBezTo>
                    <a:cubicBezTo>
                      <a:pt x="1246" y="394"/>
                      <a:pt x="1225" y="384"/>
                      <a:pt x="1206" y="366"/>
                    </a:cubicBezTo>
                    <a:cubicBezTo>
                      <a:pt x="1187" y="347"/>
                      <a:pt x="1177" y="322"/>
                      <a:pt x="1177" y="291"/>
                    </a:cubicBezTo>
                    <a:cubicBezTo>
                      <a:pt x="1177" y="262"/>
                      <a:pt x="1186" y="230"/>
                      <a:pt x="1204" y="197"/>
                    </a:cubicBezTo>
                    <a:cubicBezTo>
                      <a:pt x="1222" y="164"/>
                      <a:pt x="1249" y="133"/>
                      <a:pt x="1284" y="103"/>
                    </a:cubicBezTo>
                    <a:cubicBezTo>
                      <a:pt x="1318" y="73"/>
                      <a:pt x="1361" y="49"/>
                      <a:pt x="1413" y="31"/>
                    </a:cubicBezTo>
                    <a:cubicBezTo>
                      <a:pt x="1465" y="13"/>
                      <a:pt x="1523" y="4"/>
                      <a:pt x="1586" y="4"/>
                    </a:cubicBezTo>
                    <a:cubicBezTo>
                      <a:pt x="1642" y="4"/>
                      <a:pt x="1693" y="11"/>
                      <a:pt x="1739" y="27"/>
                    </a:cubicBezTo>
                    <a:cubicBezTo>
                      <a:pt x="1785" y="42"/>
                      <a:pt x="1825" y="64"/>
                      <a:pt x="1858" y="93"/>
                    </a:cubicBezTo>
                    <a:cubicBezTo>
                      <a:pt x="1892" y="121"/>
                      <a:pt x="1918" y="155"/>
                      <a:pt x="1935" y="192"/>
                    </a:cubicBezTo>
                    <a:cubicBezTo>
                      <a:pt x="1952" y="230"/>
                      <a:pt x="1961" y="271"/>
                      <a:pt x="1961" y="315"/>
                    </a:cubicBezTo>
                    <a:cubicBezTo>
                      <a:pt x="1961" y="372"/>
                      <a:pt x="1948" y="421"/>
                      <a:pt x="1923" y="462"/>
                    </a:cubicBezTo>
                    <a:cubicBezTo>
                      <a:pt x="1898" y="503"/>
                      <a:pt x="1863" y="543"/>
                      <a:pt x="1816" y="582"/>
                    </a:cubicBezTo>
                    <a:cubicBezTo>
                      <a:pt x="1861" y="606"/>
                      <a:pt x="1899" y="634"/>
                      <a:pt x="1929" y="665"/>
                    </a:cubicBezTo>
                    <a:cubicBezTo>
                      <a:pt x="1960" y="696"/>
                      <a:pt x="1983" y="730"/>
                      <a:pt x="1999" y="768"/>
                    </a:cubicBezTo>
                    <a:cubicBezTo>
                      <a:pt x="2014" y="805"/>
                      <a:pt x="2022" y="846"/>
                      <a:pt x="2022" y="890"/>
                    </a:cubicBezTo>
                    <a:cubicBezTo>
                      <a:pt x="2022" y="942"/>
                      <a:pt x="2011" y="993"/>
                      <a:pt x="1991" y="1042"/>
                    </a:cubicBezTo>
                    <a:cubicBezTo>
                      <a:pt x="1970" y="1090"/>
                      <a:pt x="1939" y="1134"/>
                      <a:pt x="1898" y="1172"/>
                    </a:cubicBezTo>
                    <a:cubicBezTo>
                      <a:pt x="1857" y="1210"/>
                      <a:pt x="1809" y="1240"/>
                      <a:pt x="1753" y="1261"/>
                    </a:cubicBezTo>
                    <a:cubicBezTo>
                      <a:pt x="1697" y="1283"/>
                      <a:pt x="1635" y="1294"/>
                      <a:pt x="1567" y="1294"/>
                    </a:cubicBezTo>
                    <a:cubicBezTo>
                      <a:pt x="1498" y="1294"/>
                      <a:pt x="1437" y="1281"/>
                      <a:pt x="1382" y="1257"/>
                    </a:cubicBezTo>
                    <a:cubicBezTo>
                      <a:pt x="1327" y="1232"/>
                      <a:pt x="1283" y="1201"/>
                      <a:pt x="1247" y="1164"/>
                    </a:cubicBezTo>
                    <a:cubicBezTo>
                      <a:pt x="1212" y="1127"/>
                      <a:pt x="1185" y="1089"/>
                      <a:pt x="1167" y="1049"/>
                    </a:cubicBezTo>
                    <a:cubicBezTo>
                      <a:pt x="1149" y="1009"/>
                      <a:pt x="1140" y="977"/>
                      <a:pt x="1140" y="951"/>
                    </a:cubicBezTo>
                    <a:cubicBezTo>
                      <a:pt x="1140" y="918"/>
                      <a:pt x="1151" y="891"/>
                      <a:pt x="1172" y="870"/>
                    </a:cubicBezTo>
                    <a:cubicBezTo>
                      <a:pt x="1194" y="850"/>
                      <a:pt x="1221" y="840"/>
                      <a:pt x="1253" y="840"/>
                    </a:cubicBezTo>
                    <a:cubicBezTo>
                      <a:pt x="1269" y="840"/>
                      <a:pt x="1284" y="845"/>
                      <a:pt x="1299" y="854"/>
                    </a:cubicBezTo>
                    <a:cubicBezTo>
                      <a:pt x="1314" y="864"/>
                      <a:pt x="1324" y="875"/>
                      <a:pt x="1329" y="888"/>
                    </a:cubicBezTo>
                    <a:cubicBezTo>
                      <a:pt x="1359" y="968"/>
                      <a:pt x="1391" y="1027"/>
                      <a:pt x="1425" y="1066"/>
                    </a:cubicBezTo>
                    <a:cubicBezTo>
                      <a:pt x="1459" y="1105"/>
                      <a:pt x="1507" y="1124"/>
                      <a:pt x="1569" y="1124"/>
                    </a:cubicBezTo>
                    <a:cubicBezTo>
                      <a:pt x="1605" y="1124"/>
                      <a:pt x="1639" y="1115"/>
                      <a:pt x="1672" y="1098"/>
                    </a:cubicBezTo>
                    <a:cubicBezTo>
                      <a:pt x="1705" y="1080"/>
                      <a:pt x="1732" y="1054"/>
                      <a:pt x="1754" y="1020"/>
                    </a:cubicBezTo>
                    <a:cubicBezTo>
                      <a:pt x="1775" y="985"/>
                      <a:pt x="1786" y="946"/>
                      <a:pt x="1786" y="900"/>
                    </a:cubicBezTo>
                    <a:cubicBezTo>
                      <a:pt x="1786" y="833"/>
                      <a:pt x="1768" y="780"/>
                      <a:pt x="1731" y="742"/>
                    </a:cubicBezTo>
                    <a:cubicBezTo>
                      <a:pt x="1694" y="704"/>
                      <a:pt x="1643" y="685"/>
                      <a:pt x="1578" y="685"/>
                    </a:cubicBezTo>
                    <a:cubicBezTo>
                      <a:pt x="1566" y="685"/>
                      <a:pt x="1548" y="686"/>
                      <a:pt x="1524" y="688"/>
                    </a:cubicBezTo>
                    <a:cubicBezTo>
                      <a:pt x="1500" y="691"/>
                      <a:pt x="1485" y="692"/>
                      <a:pt x="1478" y="692"/>
                    </a:cubicBezTo>
                    <a:cubicBezTo>
                      <a:pt x="1446" y="692"/>
                      <a:pt x="1422" y="684"/>
                      <a:pt x="1404" y="668"/>
                    </a:cubicBezTo>
                    <a:cubicBezTo>
                      <a:pt x="1387" y="652"/>
                      <a:pt x="1379" y="630"/>
                      <a:pt x="1379" y="602"/>
                    </a:cubicBezTo>
                    <a:cubicBezTo>
                      <a:pt x="1379" y="575"/>
                      <a:pt x="1389" y="552"/>
                      <a:pt x="1410" y="535"/>
                    </a:cubicBezTo>
                    <a:cubicBezTo>
                      <a:pt x="1430" y="519"/>
                      <a:pt x="1461" y="510"/>
                      <a:pt x="1502" y="510"/>
                    </a:cubicBezTo>
                    <a:lnTo>
                      <a:pt x="1537" y="510"/>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effectLst>
                    <a:innerShdw blurRad="114300">
                      <a:prstClr val="black"/>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23" name="组合 22">
              <a:extLst>
                <a:ext uri="{FF2B5EF4-FFF2-40B4-BE49-F238E27FC236}">
                  <a16:creationId xmlns:a16="http://schemas.microsoft.com/office/drawing/2014/main" id="{D79A9BFF-BCEB-470E-AD9F-06720ED36013}"/>
                </a:ext>
              </a:extLst>
            </p:cNvPr>
            <p:cNvGrpSpPr/>
            <p:nvPr/>
          </p:nvGrpSpPr>
          <p:grpSpPr>
            <a:xfrm>
              <a:off x="3743335" y="5719239"/>
              <a:ext cx="1467943" cy="922989"/>
              <a:chOff x="3743335" y="5719239"/>
              <a:chExt cx="1467943" cy="922989"/>
            </a:xfrm>
          </p:grpSpPr>
          <p:sp>
            <p:nvSpPr>
              <p:cNvPr id="24" name="Freeform 2137">
                <a:extLst>
                  <a:ext uri="{FF2B5EF4-FFF2-40B4-BE49-F238E27FC236}">
                    <a16:creationId xmlns:a16="http://schemas.microsoft.com/office/drawing/2014/main" id="{DE91707D-4FE1-4F17-A8E0-FF6D11B3353A}"/>
                  </a:ext>
                </a:extLst>
              </p:cNvPr>
              <p:cNvSpPr>
                <a:spLocks noEditPoints="1"/>
              </p:cNvSpPr>
              <p:nvPr/>
            </p:nvSpPr>
            <p:spPr bwMode="auto">
              <a:xfrm>
                <a:off x="4335235" y="5719239"/>
                <a:ext cx="486570" cy="311964"/>
              </a:xfrm>
              <a:custGeom>
                <a:avLst/>
                <a:gdLst>
                  <a:gd name="T0" fmla="*/ 865 w 2022"/>
                  <a:gd name="T1" fmla="*/ 896 h 1294"/>
                  <a:gd name="T2" fmla="*/ 650 w 2022"/>
                  <a:gd name="T3" fmla="*/ 1237 h 1294"/>
                  <a:gd name="T4" fmla="*/ 209 w 2022"/>
                  <a:gd name="T5" fmla="*/ 1218 h 1294"/>
                  <a:gd name="T6" fmla="*/ 13 w 2022"/>
                  <a:gd name="T7" fmla="*/ 855 h 1294"/>
                  <a:gd name="T8" fmla="*/ 14 w 2022"/>
                  <a:gd name="T9" fmla="*/ 434 h 1294"/>
                  <a:gd name="T10" fmla="*/ 205 w 2022"/>
                  <a:gd name="T11" fmla="*/ 65 h 1294"/>
                  <a:gd name="T12" fmla="*/ 597 w 2022"/>
                  <a:gd name="T13" fmla="*/ 29 h 1294"/>
                  <a:gd name="T14" fmla="*/ 817 w 2022"/>
                  <a:gd name="T15" fmla="*/ 251 h 1294"/>
                  <a:gd name="T16" fmla="*/ 646 w 2022"/>
                  <a:gd name="T17" fmla="*/ 636 h 1294"/>
                  <a:gd name="T18" fmla="*/ 564 w 2022"/>
                  <a:gd name="T19" fmla="*/ 226 h 1294"/>
                  <a:gd name="T20" fmla="*/ 282 w 2022"/>
                  <a:gd name="T21" fmla="*/ 290 h 1294"/>
                  <a:gd name="T22" fmla="*/ 256 w 2022"/>
                  <a:gd name="T23" fmla="*/ 908 h 1294"/>
                  <a:gd name="T24" fmla="*/ 441 w 2022"/>
                  <a:gd name="T25" fmla="*/ 1117 h 1294"/>
                  <a:gd name="T26" fmla="*/ 628 w 2022"/>
                  <a:gd name="T27" fmla="*/ 905 h 1294"/>
                  <a:gd name="T28" fmla="*/ 1537 w 2022"/>
                  <a:gd name="T29" fmla="*/ 510 h 1294"/>
                  <a:gd name="T30" fmla="*/ 1731 w 2022"/>
                  <a:gd name="T31" fmla="*/ 330 h 1294"/>
                  <a:gd name="T32" fmla="*/ 1562 w 2022"/>
                  <a:gd name="T33" fmla="*/ 168 h 1294"/>
                  <a:gd name="T34" fmla="*/ 1422 w 2022"/>
                  <a:gd name="T35" fmla="*/ 222 h 1294"/>
                  <a:gd name="T36" fmla="*/ 1352 w 2022"/>
                  <a:gd name="T37" fmla="*/ 355 h 1294"/>
                  <a:gd name="T38" fmla="*/ 1269 w 2022"/>
                  <a:gd name="T39" fmla="*/ 394 h 1294"/>
                  <a:gd name="T40" fmla="*/ 1177 w 2022"/>
                  <a:gd name="T41" fmla="*/ 291 h 1294"/>
                  <a:gd name="T42" fmla="*/ 1284 w 2022"/>
                  <a:gd name="T43" fmla="*/ 103 h 1294"/>
                  <a:gd name="T44" fmla="*/ 1586 w 2022"/>
                  <a:gd name="T45" fmla="*/ 4 h 1294"/>
                  <a:gd name="T46" fmla="*/ 1858 w 2022"/>
                  <a:gd name="T47" fmla="*/ 93 h 1294"/>
                  <a:gd name="T48" fmla="*/ 1961 w 2022"/>
                  <a:gd name="T49" fmla="*/ 315 h 1294"/>
                  <a:gd name="T50" fmla="*/ 1816 w 2022"/>
                  <a:gd name="T51" fmla="*/ 582 h 1294"/>
                  <a:gd name="T52" fmla="*/ 1999 w 2022"/>
                  <a:gd name="T53" fmla="*/ 768 h 1294"/>
                  <a:gd name="T54" fmla="*/ 1991 w 2022"/>
                  <a:gd name="T55" fmla="*/ 1042 h 1294"/>
                  <a:gd name="T56" fmla="*/ 1753 w 2022"/>
                  <a:gd name="T57" fmla="*/ 1261 h 1294"/>
                  <a:gd name="T58" fmla="*/ 1382 w 2022"/>
                  <a:gd name="T59" fmla="*/ 1257 h 1294"/>
                  <a:gd name="T60" fmla="*/ 1167 w 2022"/>
                  <a:gd name="T61" fmla="*/ 1049 h 1294"/>
                  <a:gd name="T62" fmla="*/ 1172 w 2022"/>
                  <a:gd name="T63" fmla="*/ 870 h 1294"/>
                  <a:gd name="T64" fmla="*/ 1299 w 2022"/>
                  <a:gd name="T65" fmla="*/ 854 h 1294"/>
                  <a:gd name="T66" fmla="*/ 1425 w 2022"/>
                  <a:gd name="T67" fmla="*/ 1066 h 1294"/>
                  <a:gd name="T68" fmla="*/ 1672 w 2022"/>
                  <a:gd name="T69" fmla="*/ 1098 h 1294"/>
                  <a:gd name="T70" fmla="*/ 1786 w 2022"/>
                  <a:gd name="T71" fmla="*/ 900 h 1294"/>
                  <a:gd name="T72" fmla="*/ 1578 w 2022"/>
                  <a:gd name="T73" fmla="*/ 685 h 1294"/>
                  <a:gd name="T74" fmla="*/ 1478 w 2022"/>
                  <a:gd name="T75" fmla="*/ 692 h 1294"/>
                  <a:gd name="T76" fmla="*/ 1379 w 2022"/>
                  <a:gd name="T77" fmla="*/ 602 h 1294"/>
                  <a:gd name="T78" fmla="*/ 1502 w 2022"/>
                  <a:gd name="T79" fmla="*/ 510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22" h="1294">
                    <a:moveTo>
                      <a:pt x="882" y="653"/>
                    </a:moveTo>
                    <a:cubicBezTo>
                      <a:pt x="882" y="747"/>
                      <a:pt x="876" y="828"/>
                      <a:pt x="865" y="896"/>
                    </a:cubicBezTo>
                    <a:cubicBezTo>
                      <a:pt x="853" y="964"/>
                      <a:pt x="832" y="1025"/>
                      <a:pt x="801" y="1080"/>
                    </a:cubicBezTo>
                    <a:cubicBezTo>
                      <a:pt x="762" y="1148"/>
                      <a:pt x="712" y="1200"/>
                      <a:pt x="650" y="1237"/>
                    </a:cubicBezTo>
                    <a:cubicBezTo>
                      <a:pt x="588" y="1273"/>
                      <a:pt x="519" y="1292"/>
                      <a:pt x="443" y="1292"/>
                    </a:cubicBezTo>
                    <a:cubicBezTo>
                      <a:pt x="356" y="1292"/>
                      <a:pt x="278" y="1267"/>
                      <a:pt x="209" y="1218"/>
                    </a:cubicBezTo>
                    <a:cubicBezTo>
                      <a:pt x="139" y="1169"/>
                      <a:pt x="87" y="1100"/>
                      <a:pt x="52" y="1013"/>
                    </a:cubicBezTo>
                    <a:cubicBezTo>
                      <a:pt x="34" y="965"/>
                      <a:pt x="21" y="912"/>
                      <a:pt x="13" y="855"/>
                    </a:cubicBezTo>
                    <a:cubicBezTo>
                      <a:pt x="4" y="797"/>
                      <a:pt x="0" y="735"/>
                      <a:pt x="0" y="668"/>
                    </a:cubicBezTo>
                    <a:cubicBezTo>
                      <a:pt x="0" y="581"/>
                      <a:pt x="5" y="503"/>
                      <a:pt x="14" y="434"/>
                    </a:cubicBezTo>
                    <a:cubicBezTo>
                      <a:pt x="23" y="364"/>
                      <a:pt x="38" y="304"/>
                      <a:pt x="57" y="254"/>
                    </a:cubicBezTo>
                    <a:cubicBezTo>
                      <a:pt x="91" y="172"/>
                      <a:pt x="140" y="109"/>
                      <a:pt x="205" y="65"/>
                    </a:cubicBezTo>
                    <a:cubicBezTo>
                      <a:pt x="270" y="22"/>
                      <a:pt x="347" y="0"/>
                      <a:pt x="436" y="0"/>
                    </a:cubicBezTo>
                    <a:cubicBezTo>
                      <a:pt x="495" y="0"/>
                      <a:pt x="549" y="10"/>
                      <a:pt x="597" y="29"/>
                    </a:cubicBezTo>
                    <a:cubicBezTo>
                      <a:pt x="645" y="48"/>
                      <a:pt x="688" y="76"/>
                      <a:pt x="724" y="113"/>
                    </a:cubicBezTo>
                    <a:cubicBezTo>
                      <a:pt x="761" y="150"/>
                      <a:pt x="791" y="196"/>
                      <a:pt x="817" y="251"/>
                    </a:cubicBezTo>
                    <a:cubicBezTo>
                      <a:pt x="861" y="346"/>
                      <a:pt x="882" y="480"/>
                      <a:pt x="882" y="653"/>
                    </a:cubicBezTo>
                    <a:close/>
                    <a:moveTo>
                      <a:pt x="646" y="636"/>
                    </a:moveTo>
                    <a:cubicBezTo>
                      <a:pt x="646" y="531"/>
                      <a:pt x="640" y="445"/>
                      <a:pt x="627" y="378"/>
                    </a:cubicBezTo>
                    <a:cubicBezTo>
                      <a:pt x="615" y="311"/>
                      <a:pt x="593" y="260"/>
                      <a:pt x="564" y="226"/>
                    </a:cubicBezTo>
                    <a:cubicBezTo>
                      <a:pt x="534" y="192"/>
                      <a:pt x="492" y="175"/>
                      <a:pt x="440" y="175"/>
                    </a:cubicBezTo>
                    <a:cubicBezTo>
                      <a:pt x="364" y="175"/>
                      <a:pt x="311" y="213"/>
                      <a:pt x="282" y="290"/>
                    </a:cubicBezTo>
                    <a:cubicBezTo>
                      <a:pt x="252" y="366"/>
                      <a:pt x="237" y="484"/>
                      <a:pt x="237" y="643"/>
                    </a:cubicBezTo>
                    <a:cubicBezTo>
                      <a:pt x="237" y="750"/>
                      <a:pt x="243" y="839"/>
                      <a:pt x="256" y="908"/>
                    </a:cubicBezTo>
                    <a:cubicBezTo>
                      <a:pt x="269" y="977"/>
                      <a:pt x="290" y="1029"/>
                      <a:pt x="320" y="1064"/>
                    </a:cubicBezTo>
                    <a:cubicBezTo>
                      <a:pt x="350" y="1099"/>
                      <a:pt x="390" y="1117"/>
                      <a:pt x="441" y="1117"/>
                    </a:cubicBezTo>
                    <a:cubicBezTo>
                      <a:pt x="494" y="1117"/>
                      <a:pt x="535" y="1099"/>
                      <a:pt x="565" y="1062"/>
                    </a:cubicBezTo>
                    <a:cubicBezTo>
                      <a:pt x="595" y="1025"/>
                      <a:pt x="616" y="973"/>
                      <a:pt x="628" y="905"/>
                    </a:cubicBezTo>
                    <a:cubicBezTo>
                      <a:pt x="640" y="836"/>
                      <a:pt x="646" y="747"/>
                      <a:pt x="646" y="636"/>
                    </a:cubicBezTo>
                    <a:close/>
                    <a:moveTo>
                      <a:pt x="1537" y="510"/>
                    </a:moveTo>
                    <a:cubicBezTo>
                      <a:pt x="1590" y="510"/>
                      <a:pt x="1635" y="494"/>
                      <a:pt x="1674" y="464"/>
                    </a:cubicBezTo>
                    <a:cubicBezTo>
                      <a:pt x="1712" y="433"/>
                      <a:pt x="1731" y="388"/>
                      <a:pt x="1731" y="330"/>
                    </a:cubicBezTo>
                    <a:cubicBezTo>
                      <a:pt x="1731" y="286"/>
                      <a:pt x="1716" y="248"/>
                      <a:pt x="1685" y="216"/>
                    </a:cubicBezTo>
                    <a:cubicBezTo>
                      <a:pt x="1655" y="184"/>
                      <a:pt x="1614" y="168"/>
                      <a:pt x="1562" y="168"/>
                    </a:cubicBezTo>
                    <a:cubicBezTo>
                      <a:pt x="1527" y="168"/>
                      <a:pt x="1498" y="173"/>
                      <a:pt x="1476" y="183"/>
                    </a:cubicBezTo>
                    <a:cubicBezTo>
                      <a:pt x="1453" y="193"/>
                      <a:pt x="1435" y="206"/>
                      <a:pt x="1422" y="222"/>
                    </a:cubicBezTo>
                    <a:cubicBezTo>
                      <a:pt x="1409" y="238"/>
                      <a:pt x="1396" y="258"/>
                      <a:pt x="1384" y="284"/>
                    </a:cubicBezTo>
                    <a:cubicBezTo>
                      <a:pt x="1372" y="309"/>
                      <a:pt x="1362" y="333"/>
                      <a:pt x="1352" y="355"/>
                    </a:cubicBezTo>
                    <a:cubicBezTo>
                      <a:pt x="1346" y="367"/>
                      <a:pt x="1336" y="377"/>
                      <a:pt x="1321" y="383"/>
                    </a:cubicBezTo>
                    <a:cubicBezTo>
                      <a:pt x="1306" y="390"/>
                      <a:pt x="1289" y="394"/>
                      <a:pt x="1269" y="394"/>
                    </a:cubicBezTo>
                    <a:cubicBezTo>
                      <a:pt x="1246" y="394"/>
                      <a:pt x="1225" y="384"/>
                      <a:pt x="1206" y="366"/>
                    </a:cubicBezTo>
                    <a:cubicBezTo>
                      <a:pt x="1187" y="347"/>
                      <a:pt x="1177" y="322"/>
                      <a:pt x="1177" y="291"/>
                    </a:cubicBezTo>
                    <a:cubicBezTo>
                      <a:pt x="1177" y="262"/>
                      <a:pt x="1186" y="230"/>
                      <a:pt x="1204" y="197"/>
                    </a:cubicBezTo>
                    <a:cubicBezTo>
                      <a:pt x="1222" y="164"/>
                      <a:pt x="1249" y="133"/>
                      <a:pt x="1284" y="103"/>
                    </a:cubicBezTo>
                    <a:cubicBezTo>
                      <a:pt x="1318" y="73"/>
                      <a:pt x="1361" y="49"/>
                      <a:pt x="1413" y="31"/>
                    </a:cubicBezTo>
                    <a:cubicBezTo>
                      <a:pt x="1465" y="13"/>
                      <a:pt x="1523" y="4"/>
                      <a:pt x="1586" y="4"/>
                    </a:cubicBezTo>
                    <a:cubicBezTo>
                      <a:pt x="1642" y="4"/>
                      <a:pt x="1693" y="11"/>
                      <a:pt x="1739" y="27"/>
                    </a:cubicBezTo>
                    <a:cubicBezTo>
                      <a:pt x="1785" y="42"/>
                      <a:pt x="1825" y="64"/>
                      <a:pt x="1858" y="93"/>
                    </a:cubicBezTo>
                    <a:cubicBezTo>
                      <a:pt x="1892" y="121"/>
                      <a:pt x="1918" y="155"/>
                      <a:pt x="1935" y="192"/>
                    </a:cubicBezTo>
                    <a:cubicBezTo>
                      <a:pt x="1952" y="230"/>
                      <a:pt x="1961" y="271"/>
                      <a:pt x="1961" y="315"/>
                    </a:cubicBezTo>
                    <a:cubicBezTo>
                      <a:pt x="1961" y="372"/>
                      <a:pt x="1948" y="421"/>
                      <a:pt x="1923" y="462"/>
                    </a:cubicBezTo>
                    <a:cubicBezTo>
                      <a:pt x="1898" y="503"/>
                      <a:pt x="1863" y="543"/>
                      <a:pt x="1816" y="582"/>
                    </a:cubicBezTo>
                    <a:cubicBezTo>
                      <a:pt x="1861" y="606"/>
                      <a:pt x="1899" y="634"/>
                      <a:pt x="1929" y="665"/>
                    </a:cubicBezTo>
                    <a:cubicBezTo>
                      <a:pt x="1960" y="696"/>
                      <a:pt x="1983" y="730"/>
                      <a:pt x="1999" y="768"/>
                    </a:cubicBezTo>
                    <a:cubicBezTo>
                      <a:pt x="2014" y="805"/>
                      <a:pt x="2022" y="846"/>
                      <a:pt x="2022" y="890"/>
                    </a:cubicBezTo>
                    <a:cubicBezTo>
                      <a:pt x="2022" y="942"/>
                      <a:pt x="2011" y="993"/>
                      <a:pt x="1991" y="1042"/>
                    </a:cubicBezTo>
                    <a:cubicBezTo>
                      <a:pt x="1970" y="1090"/>
                      <a:pt x="1939" y="1134"/>
                      <a:pt x="1898" y="1172"/>
                    </a:cubicBezTo>
                    <a:cubicBezTo>
                      <a:pt x="1857" y="1210"/>
                      <a:pt x="1809" y="1240"/>
                      <a:pt x="1753" y="1261"/>
                    </a:cubicBezTo>
                    <a:cubicBezTo>
                      <a:pt x="1697" y="1283"/>
                      <a:pt x="1635" y="1294"/>
                      <a:pt x="1567" y="1294"/>
                    </a:cubicBezTo>
                    <a:cubicBezTo>
                      <a:pt x="1498" y="1294"/>
                      <a:pt x="1437" y="1281"/>
                      <a:pt x="1382" y="1257"/>
                    </a:cubicBezTo>
                    <a:cubicBezTo>
                      <a:pt x="1327" y="1232"/>
                      <a:pt x="1283" y="1201"/>
                      <a:pt x="1247" y="1164"/>
                    </a:cubicBezTo>
                    <a:cubicBezTo>
                      <a:pt x="1212" y="1127"/>
                      <a:pt x="1185" y="1089"/>
                      <a:pt x="1167" y="1049"/>
                    </a:cubicBezTo>
                    <a:cubicBezTo>
                      <a:pt x="1149" y="1009"/>
                      <a:pt x="1140" y="977"/>
                      <a:pt x="1140" y="951"/>
                    </a:cubicBezTo>
                    <a:cubicBezTo>
                      <a:pt x="1140" y="918"/>
                      <a:pt x="1151" y="891"/>
                      <a:pt x="1172" y="870"/>
                    </a:cubicBezTo>
                    <a:cubicBezTo>
                      <a:pt x="1194" y="850"/>
                      <a:pt x="1221" y="840"/>
                      <a:pt x="1253" y="840"/>
                    </a:cubicBezTo>
                    <a:cubicBezTo>
                      <a:pt x="1269" y="840"/>
                      <a:pt x="1284" y="845"/>
                      <a:pt x="1299" y="854"/>
                    </a:cubicBezTo>
                    <a:cubicBezTo>
                      <a:pt x="1314" y="864"/>
                      <a:pt x="1324" y="875"/>
                      <a:pt x="1329" y="888"/>
                    </a:cubicBezTo>
                    <a:cubicBezTo>
                      <a:pt x="1359" y="968"/>
                      <a:pt x="1391" y="1027"/>
                      <a:pt x="1425" y="1066"/>
                    </a:cubicBezTo>
                    <a:cubicBezTo>
                      <a:pt x="1459" y="1105"/>
                      <a:pt x="1507" y="1124"/>
                      <a:pt x="1569" y="1124"/>
                    </a:cubicBezTo>
                    <a:cubicBezTo>
                      <a:pt x="1605" y="1124"/>
                      <a:pt x="1639" y="1115"/>
                      <a:pt x="1672" y="1098"/>
                    </a:cubicBezTo>
                    <a:cubicBezTo>
                      <a:pt x="1705" y="1080"/>
                      <a:pt x="1732" y="1054"/>
                      <a:pt x="1754" y="1020"/>
                    </a:cubicBezTo>
                    <a:cubicBezTo>
                      <a:pt x="1775" y="985"/>
                      <a:pt x="1786" y="946"/>
                      <a:pt x="1786" y="900"/>
                    </a:cubicBezTo>
                    <a:cubicBezTo>
                      <a:pt x="1786" y="833"/>
                      <a:pt x="1768" y="780"/>
                      <a:pt x="1731" y="742"/>
                    </a:cubicBezTo>
                    <a:cubicBezTo>
                      <a:pt x="1694" y="704"/>
                      <a:pt x="1643" y="685"/>
                      <a:pt x="1578" y="685"/>
                    </a:cubicBezTo>
                    <a:cubicBezTo>
                      <a:pt x="1566" y="685"/>
                      <a:pt x="1548" y="686"/>
                      <a:pt x="1524" y="688"/>
                    </a:cubicBezTo>
                    <a:cubicBezTo>
                      <a:pt x="1500" y="691"/>
                      <a:pt x="1485" y="692"/>
                      <a:pt x="1478" y="692"/>
                    </a:cubicBezTo>
                    <a:cubicBezTo>
                      <a:pt x="1446" y="692"/>
                      <a:pt x="1422" y="684"/>
                      <a:pt x="1404" y="668"/>
                    </a:cubicBezTo>
                    <a:cubicBezTo>
                      <a:pt x="1387" y="652"/>
                      <a:pt x="1379" y="630"/>
                      <a:pt x="1379" y="602"/>
                    </a:cubicBezTo>
                    <a:cubicBezTo>
                      <a:pt x="1379" y="575"/>
                      <a:pt x="1389" y="552"/>
                      <a:pt x="1410" y="535"/>
                    </a:cubicBezTo>
                    <a:cubicBezTo>
                      <a:pt x="1430" y="519"/>
                      <a:pt x="1461" y="510"/>
                      <a:pt x="1502" y="510"/>
                    </a:cubicBezTo>
                    <a:lnTo>
                      <a:pt x="1537" y="510"/>
                    </a:lnTo>
                    <a:close/>
                  </a:path>
                </a:pathLst>
              </a:cu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25" name="组合 24">
                <a:extLst>
                  <a:ext uri="{FF2B5EF4-FFF2-40B4-BE49-F238E27FC236}">
                    <a16:creationId xmlns:a16="http://schemas.microsoft.com/office/drawing/2014/main" id="{6CCBFF8E-FDBE-43B4-BDE3-AC02B3544995}"/>
                  </a:ext>
                </a:extLst>
              </p:cNvPr>
              <p:cNvGrpSpPr/>
              <p:nvPr/>
            </p:nvGrpSpPr>
            <p:grpSpPr>
              <a:xfrm rot="5400000">
                <a:off x="4514226" y="6134508"/>
                <a:ext cx="101271" cy="157146"/>
                <a:chOff x="2723018" y="5478130"/>
                <a:chExt cx="101271" cy="157146"/>
              </a:xfrm>
            </p:grpSpPr>
            <p:sp>
              <p:nvSpPr>
                <p:cNvPr id="27" name="Freeform 2145">
                  <a:extLst>
                    <a:ext uri="{FF2B5EF4-FFF2-40B4-BE49-F238E27FC236}">
                      <a16:creationId xmlns:a16="http://schemas.microsoft.com/office/drawing/2014/main" id="{622F69E5-2CE2-48E1-A6C4-5B5AD2A961CA}"/>
                    </a:ext>
                  </a:extLst>
                </p:cNvPr>
                <p:cNvSpPr>
                  <a:spLocks/>
                </p:cNvSpPr>
                <p:nvPr/>
              </p:nvSpPr>
              <p:spPr bwMode="auto">
                <a:xfrm>
                  <a:off x="2723018" y="5478130"/>
                  <a:ext cx="101271" cy="104764"/>
                </a:xfrm>
                <a:custGeom>
                  <a:avLst/>
                  <a:gdLst>
                    <a:gd name="T0" fmla="*/ 0 w 418"/>
                    <a:gd name="T1" fmla="*/ 0 h 433"/>
                    <a:gd name="T2" fmla="*/ 6 w 418"/>
                    <a:gd name="T3" fmla="*/ 210 h 433"/>
                    <a:gd name="T4" fmla="*/ 274 w 418"/>
                    <a:gd name="T5" fmla="*/ 433 h 433"/>
                    <a:gd name="T6" fmla="*/ 418 w 418"/>
                    <a:gd name="T7" fmla="*/ 315 h 433"/>
                    <a:gd name="T8" fmla="*/ 0 w 418"/>
                    <a:gd name="T9" fmla="*/ 0 h 433"/>
                  </a:gdLst>
                  <a:ahLst/>
                  <a:cxnLst>
                    <a:cxn ang="0">
                      <a:pos x="T0" y="T1"/>
                    </a:cxn>
                    <a:cxn ang="0">
                      <a:pos x="T2" y="T3"/>
                    </a:cxn>
                    <a:cxn ang="0">
                      <a:pos x="T4" y="T5"/>
                    </a:cxn>
                    <a:cxn ang="0">
                      <a:pos x="T6" y="T7"/>
                    </a:cxn>
                    <a:cxn ang="0">
                      <a:pos x="T8" y="T9"/>
                    </a:cxn>
                  </a:cxnLst>
                  <a:rect l="0" t="0" r="r" b="b"/>
                  <a:pathLst>
                    <a:path w="418" h="433">
                      <a:moveTo>
                        <a:pt x="0" y="0"/>
                      </a:moveTo>
                      <a:lnTo>
                        <a:pt x="6" y="210"/>
                      </a:lnTo>
                      <a:lnTo>
                        <a:pt x="274" y="433"/>
                      </a:lnTo>
                      <a:lnTo>
                        <a:pt x="418" y="315"/>
                      </a:lnTo>
                      <a:lnTo>
                        <a:pt x="0" y="0"/>
                      </a:lnTo>
                      <a:close/>
                    </a:path>
                  </a:pathLst>
                </a:custGeom>
                <a:solidFill>
                  <a:schemeClr val="accent3"/>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8" name="Freeform 2146">
                  <a:extLst>
                    <a:ext uri="{FF2B5EF4-FFF2-40B4-BE49-F238E27FC236}">
                      <a16:creationId xmlns:a16="http://schemas.microsoft.com/office/drawing/2014/main" id="{FCDDD782-0D2A-494D-8FB5-A213DD03DA58}"/>
                    </a:ext>
                  </a:extLst>
                </p:cNvPr>
                <p:cNvSpPr>
                  <a:spLocks/>
                </p:cNvSpPr>
                <p:nvPr/>
              </p:nvSpPr>
              <p:spPr bwMode="auto">
                <a:xfrm>
                  <a:off x="2723018" y="5528184"/>
                  <a:ext cx="101271" cy="107092"/>
                </a:xfrm>
                <a:custGeom>
                  <a:avLst/>
                  <a:gdLst>
                    <a:gd name="T0" fmla="*/ 275 w 418"/>
                    <a:gd name="T1" fmla="*/ 0 h 446"/>
                    <a:gd name="T2" fmla="*/ 0 w 418"/>
                    <a:gd name="T3" fmla="*/ 243 h 446"/>
                    <a:gd name="T4" fmla="*/ 6 w 418"/>
                    <a:gd name="T5" fmla="*/ 446 h 446"/>
                    <a:gd name="T6" fmla="*/ 418 w 418"/>
                    <a:gd name="T7" fmla="*/ 108 h 446"/>
                    <a:gd name="T8" fmla="*/ 275 w 418"/>
                    <a:gd name="T9" fmla="*/ 0 h 446"/>
                  </a:gdLst>
                  <a:ahLst/>
                  <a:cxnLst>
                    <a:cxn ang="0">
                      <a:pos x="T0" y="T1"/>
                    </a:cxn>
                    <a:cxn ang="0">
                      <a:pos x="T2" y="T3"/>
                    </a:cxn>
                    <a:cxn ang="0">
                      <a:pos x="T4" y="T5"/>
                    </a:cxn>
                    <a:cxn ang="0">
                      <a:pos x="T6" y="T7"/>
                    </a:cxn>
                    <a:cxn ang="0">
                      <a:pos x="T8" y="T9"/>
                    </a:cxn>
                  </a:cxnLst>
                  <a:rect l="0" t="0" r="r" b="b"/>
                  <a:pathLst>
                    <a:path w="418" h="446">
                      <a:moveTo>
                        <a:pt x="275" y="0"/>
                      </a:moveTo>
                      <a:lnTo>
                        <a:pt x="0" y="243"/>
                      </a:lnTo>
                      <a:lnTo>
                        <a:pt x="6" y="446"/>
                      </a:lnTo>
                      <a:lnTo>
                        <a:pt x="418" y="108"/>
                      </a:lnTo>
                      <a:lnTo>
                        <a:pt x="275" y="0"/>
                      </a:lnTo>
                      <a:close/>
                    </a:path>
                  </a:pathLst>
                </a:custGeom>
                <a:solidFill>
                  <a:schemeClr val="accent3"/>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26" name="Text Box 16">
                <a:extLst>
                  <a:ext uri="{FF2B5EF4-FFF2-40B4-BE49-F238E27FC236}">
                    <a16:creationId xmlns:a16="http://schemas.microsoft.com/office/drawing/2014/main" id="{AB98BFD0-2176-4C2A-A42E-3A0092D57699}"/>
                  </a:ext>
                </a:extLst>
              </p:cNvPr>
              <p:cNvSpPr txBox="1">
                <a:spLocks noChangeArrowheads="1"/>
              </p:cNvSpPr>
              <p:nvPr/>
            </p:nvSpPr>
            <p:spPr bwMode="auto">
              <a:xfrm>
                <a:off x="3743335" y="6282471"/>
                <a:ext cx="1467943" cy="35975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要点详细内容</a:t>
                </a:r>
                <a:r>
                  <a:rPr lang="en-US" altLang="zh-CN"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3</a:t>
                </a:r>
                <a:endParaRPr lang="zh-CN" altLang="en-US"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grpSp>
        <p:nvGrpSpPr>
          <p:cNvPr id="37" name="组合 36">
            <a:extLst>
              <a:ext uri="{FF2B5EF4-FFF2-40B4-BE49-F238E27FC236}">
                <a16:creationId xmlns:a16="http://schemas.microsoft.com/office/drawing/2014/main" id="{43490B73-0628-4926-9979-B052FF998089}"/>
              </a:ext>
            </a:extLst>
          </p:cNvPr>
          <p:cNvGrpSpPr/>
          <p:nvPr/>
        </p:nvGrpSpPr>
        <p:grpSpPr>
          <a:xfrm>
            <a:off x="1140529" y="2666461"/>
            <a:ext cx="4171885" cy="2134649"/>
            <a:chOff x="682995" y="3536640"/>
            <a:chExt cx="3795655" cy="1790016"/>
          </a:xfrm>
        </p:grpSpPr>
        <p:grpSp>
          <p:nvGrpSpPr>
            <p:cNvPr id="38" name="组合 37">
              <a:extLst>
                <a:ext uri="{FF2B5EF4-FFF2-40B4-BE49-F238E27FC236}">
                  <a16:creationId xmlns:a16="http://schemas.microsoft.com/office/drawing/2014/main" id="{6B8533D7-11CA-42BE-A905-C659A8B392D6}"/>
                </a:ext>
              </a:extLst>
            </p:cNvPr>
            <p:cNvGrpSpPr/>
            <p:nvPr/>
          </p:nvGrpSpPr>
          <p:grpSpPr>
            <a:xfrm>
              <a:off x="3356085" y="3536640"/>
              <a:ext cx="1122565" cy="1790016"/>
              <a:chOff x="2921000" y="3493576"/>
              <a:chExt cx="1288579" cy="2054738"/>
            </a:xfrm>
          </p:grpSpPr>
          <p:grpSp>
            <p:nvGrpSpPr>
              <p:cNvPr id="46" name="组合 45">
                <a:extLst>
                  <a:ext uri="{FF2B5EF4-FFF2-40B4-BE49-F238E27FC236}">
                    <a16:creationId xmlns:a16="http://schemas.microsoft.com/office/drawing/2014/main" id="{6023068F-6E40-45BD-96DD-8F7CE06ECC81}"/>
                  </a:ext>
                </a:extLst>
              </p:cNvPr>
              <p:cNvGrpSpPr/>
              <p:nvPr/>
            </p:nvGrpSpPr>
            <p:grpSpPr>
              <a:xfrm>
                <a:off x="2921000" y="3493576"/>
                <a:ext cx="1288579" cy="2054738"/>
                <a:chOff x="2921000" y="3493576"/>
                <a:chExt cx="1288579" cy="2054738"/>
              </a:xfrm>
            </p:grpSpPr>
            <p:sp>
              <p:nvSpPr>
                <p:cNvPr id="48" name="Freeform 12">
                  <a:extLst>
                    <a:ext uri="{FF2B5EF4-FFF2-40B4-BE49-F238E27FC236}">
                      <a16:creationId xmlns:a16="http://schemas.microsoft.com/office/drawing/2014/main" id="{AC3DBE32-96B7-42F2-86AF-8945EFA38218}"/>
                    </a:ext>
                  </a:extLst>
                </p:cNvPr>
                <p:cNvSpPr>
                  <a:spLocks/>
                </p:cNvSpPr>
                <p:nvPr/>
              </p:nvSpPr>
              <p:spPr bwMode="auto">
                <a:xfrm>
                  <a:off x="2921000" y="4194176"/>
                  <a:ext cx="1277937" cy="1354138"/>
                </a:xfrm>
                <a:custGeom>
                  <a:avLst/>
                  <a:gdLst>
                    <a:gd name="T0" fmla="*/ 2664 w 3892"/>
                    <a:gd name="T1" fmla="*/ 0 h 4126"/>
                    <a:gd name="T2" fmla="*/ 0 w 3892"/>
                    <a:gd name="T3" fmla="*/ 2126 h 4126"/>
                    <a:gd name="T4" fmla="*/ 0 w 3892"/>
                    <a:gd name="T5" fmla="*/ 4126 h 4126"/>
                    <a:gd name="T6" fmla="*/ 3892 w 3892"/>
                    <a:gd name="T7" fmla="*/ 985 h 4126"/>
                    <a:gd name="T8" fmla="*/ 2664 w 3892"/>
                    <a:gd name="T9" fmla="*/ 0 h 4126"/>
                  </a:gdLst>
                  <a:ahLst/>
                  <a:cxnLst>
                    <a:cxn ang="0">
                      <a:pos x="T0" y="T1"/>
                    </a:cxn>
                    <a:cxn ang="0">
                      <a:pos x="T2" y="T3"/>
                    </a:cxn>
                    <a:cxn ang="0">
                      <a:pos x="T4" y="T5"/>
                    </a:cxn>
                    <a:cxn ang="0">
                      <a:pos x="T6" y="T7"/>
                    </a:cxn>
                    <a:cxn ang="0">
                      <a:pos x="T8" y="T9"/>
                    </a:cxn>
                  </a:cxnLst>
                  <a:rect l="0" t="0" r="r" b="b"/>
                  <a:pathLst>
                    <a:path w="3892" h="4126">
                      <a:moveTo>
                        <a:pt x="2664" y="0"/>
                      </a:moveTo>
                      <a:lnTo>
                        <a:pt x="0" y="2126"/>
                      </a:lnTo>
                      <a:lnTo>
                        <a:pt x="0" y="4126"/>
                      </a:lnTo>
                      <a:lnTo>
                        <a:pt x="3892" y="985"/>
                      </a:lnTo>
                      <a:lnTo>
                        <a:pt x="2664" y="0"/>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9" name="Freeform 12">
                  <a:extLst>
                    <a:ext uri="{FF2B5EF4-FFF2-40B4-BE49-F238E27FC236}">
                      <a16:creationId xmlns:a16="http://schemas.microsoft.com/office/drawing/2014/main" id="{0E48E877-C852-4ACF-B3C5-63AB4C5A73A2}"/>
                    </a:ext>
                  </a:extLst>
                </p:cNvPr>
                <p:cNvSpPr>
                  <a:spLocks/>
                </p:cNvSpPr>
                <p:nvPr/>
              </p:nvSpPr>
              <p:spPr bwMode="auto">
                <a:xfrm>
                  <a:off x="2923090" y="4193632"/>
                  <a:ext cx="1277937" cy="1354138"/>
                </a:xfrm>
                <a:custGeom>
                  <a:avLst/>
                  <a:gdLst>
                    <a:gd name="T0" fmla="*/ 2664 w 3892"/>
                    <a:gd name="T1" fmla="*/ 0 h 4126"/>
                    <a:gd name="T2" fmla="*/ 0 w 3892"/>
                    <a:gd name="T3" fmla="*/ 2126 h 4126"/>
                    <a:gd name="T4" fmla="*/ 0 w 3892"/>
                    <a:gd name="T5" fmla="*/ 4126 h 4126"/>
                    <a:gd name="T6" fmla="*/ 3892 w 3892"/>
                    <a:gd name="T7" fmla="*/ 985 h 4126"/>
                    <a:gd name="T8" fmla="*/ 2664 w 3892"/>
                    <a:gd name="T9" fmla="*/ 0 h 4126"/>
                  </a:gdLst>
                  <a:ahLst/>
                  <a:cxnLst>
                    <a:cxn ang="0">
                      <a:pos x="T0" y="T1"/>
                    </a:cxn>
                    <a:cxn ang="0">
                      <a:pos x="T2" y="T3"/>
                    </a:cxn>
                    <a:cxn ang="0">
                      <a:pos x="T4" y="T5"/>
                    </a:cxn>
                    <a:cxn ang="0">
                      <a:pos x="T6" y="T7"/>
                    </a:cxn>
                    <a:cxn ang="0">
                      <a:pos x="T8" y="T9"/>
                    </a:cxn>
                  </a:cxnLst>
                  <a:rect l="0" t="0" r="r" b="b"/>
                  <a:pathLst>
                    <a:path w="3892" h="4126">
                      <a:moveTo>
                        <a:pt x="2664" y="0"/>
                      </a:moveTo>
                      <a:lnTo>
                        <a:pt x="0" y="2126"/>
                      </a:lnTo>
                      <a:lnTo>
                        <a:pt x="0" y="4126"/>
                      </a:lnTo>
                      <a:lnTo>
                        <a:pt x="3892" y="985"/>
                      </a:lnTo>
                      <a:lnTo>
                        <a:pt x="2664" y="0"/>
                      </a:ln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0" name="Freeform 11">
                  <a:extLst>
                    <a:ext uri="{FF2B5EF4-FFF2-40B4-BE49-F238E27FC236}">
                      <a16:creationId xmlns:a16="http://schemas.microsoft.com/office/drawing/2014/main" id="{F8231F2E-926A-4A54-929B-FBF1D817CCC1}"/>
                    </a:ext>
                  </a:extLst>
                </p:cNvPr>
                <p:cNvSpPr>
                  <a:spLocks/>
                </p:cNvSpPr>
                <p:nvPr/>
              </p:nvSpPr>
              <p:spPr bwMode="auto">
                <a:xfrm>
                  <a:off x="2931642" y="3493576"/>
                  <a:ext cx="1277937" cy="1355725"/>
                </a:xfrm>
                <a:custGeom>
                  <a:avLst/>
                  <a:gdLst>
                    <a:gd name="T0" fmla="*/ 2664 w 3892"/>
                    <a:gd name="T1" fmla="*/ 4126 h 4126"/>
                    <a:gd name="T2" fmla="*/ 0 w 3892"/>
                    <a:gd name="T3" fmla="*/ 2000 h 4126"/>
                    <a:gd name="T4" fmla="*/ 0 w 3892"/>
                    <a:gd name="T5" fmla="*/ 0 h 4126"/>
                    <a:gd name="T6" fmla="*/ 3892 w 3892"/>
                    <a:gd name="T7" fmla="*/ 3131 h 4126"/>
                    <a:gd name="T8" fmla="*/ 2664 w 3892"/>
                    <a:gd name="T9" fmla="*/ 4126 h 4126"/>
                  </a:gdLst>
                  <a:ahLst/>
                  <a:cxnLst>
                    <a:cxn ang="0">
                      <a:pos x="T0" y="T1"/>
                    </a:cxn>
                    <a:cxn ang="0">
                      <a:pos x="T2" y="T3"/>
                    </a:cxn>
                    <a:cxn ang="0">
                      <a:pos x="T4" y="T5"/>
                    </a:cxn>
                    <a:cxn ang="0">
                      <a:pos x="T6" y="T7"/>
                    </a:cxn>
                    <a:cxn ang="0">
                      <a:pos x="T8" y="T9"/>
                    </a:cxn>
                  </a:cxnLst>
                  <a:rect l="0" t="0" r="r" b="b"/>
                  <a:pathLst>
                    <a:path w="3892" h="4126">
                      <a:moveTo>
                        <a:pt x="2664" y="4126"/>
                      </a:moveTo>
                      <a:lnTo>
                        <a:pt x="0" y="2000"/>
                      </a:lnTo>
                      <a:lnTo>
                        <a:pt x="0" y="0"/>
                      </a:lnTo>
                      <a:lnTo>
                        <a:pt x="3892" y="3131"/>
                      </a:lnTo>
                      <a:lnTo>
                        <a:pt x="2664" y="4126"/>
                      </a:lnTo>
                      <a:close/>
                    </a:path>
                  </a:pathLst>
                </a:cu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47" name="Freeform 2138">
                <a:extLst>
                  <a:ext uri="{FF2B5EF4-FFF2-40B4-BE49-F238E27FC236}">
                    <a16:creationId xmlns:a16="http://schemas.microsoft.com/office/drawing/2014/main" id="{CCCCFD45-8F6C-430F-862E-460CD12DFEF3}"/>
                  </a:ext>
                </a:extLst>
              </p:cNvPr>
              <p:cNvSpPr>
                <a:spLocks noEditPoints="1"/>
              </p:cNvSpPr>
              <p:nvPr/>
            </p:nvSpPr>
            <p:spPr bwMode="auto">
              <a:xfrm rot="2285087">
                <a:off x="3704156" y="4399026"/>
                <a:ext cx="216000" cy="154800"/>
              </a:xfrm>
              <a:custGeom>
                <a:avLst/>
                <a:gdLst>
                  <a:gd name="T0" fmla="*/ 882 w 2070"/>
                  <a:gd name="T1" fmla="*/ 660 h 1301"/>
                  <a:gd name="T2" fmla="*/ 864 w 2070"/>
                  <a:gd name="T3" fmla="*/ 903 h 1301"/>
                  <a:gd name="T4" fmla="*/ 801 w 2070"/>
                  <a:gd name="T5" fmla="*/ 1087 h 1301"/>
                  <a:gd name="T6" fmla="*/ 649 w 2070"/>
                  <a:gd name="T7" fmla="*/ 1244 h 1301"/>
                  <a:gd name="T8" fmla="*/ 442 w 2070"/>
                  <a:gd name="T9" fmla="*/ 1299 h 1301"/>
                  <a:gd name="T10" fmla="*/ 208 w 2070"/>
                  <a:gd name="T11" fmla="*/ 1225 h 1301"/>
                  <a:gd name="T12" fmla="*/ 51 w 2070"/>
                  <a:gd name="T13" fmla="*/ 1020 h 1301"/>
                  <a:gd name="T14" fmla="*/ 12 w 2070"/>
                  <a:gd name="T15" fmla="*/ 862 h 1301"/>
                  <a:gd name="T16" fmla="*/ 0 w 2070"/>
                  <a:gd name="T17" fmla="*/ 674 h 1301"/>
                  <a:gd name="T18" fmla="*/ 14 w 2070"/>
                  <a:gd name="T19" fmla="*/ 440 h 1301"/>
                  <a:gd name="T20" fmla="*/ 56 w 2070"/>
                  <a:gd name="T21" fmla="*/ 261 h 1301"/>
                  <a:gd name="T22" fmla="*/ 204 w 2070"/>
                  <a:gd name="T23" fmla="*/ 72 h 1301"/>
                  <a:gd name="T24" fmla="*/ 435 w 2070"/>
                  <a:gd name="T25" fmla="*/ 7 h 1301"/>
                  <a:gd name="T26" fmla="*/ 596 w 2070"/>
                  <a:gd name="T27" fmla="*/ 36 h 1301"/>
                  <a:gd name="T28" fmla="*/ 723 w 2070"/>
                  <a:gd name="T29" fmla="*/ 120 h 1301"/>
                  <a:gd name="T30" fmla="*/ 816 w 2070"/>
                  <a:gd name="T31" fmla="*/ 258 h 1301"/>
                  <a:gd name="T32" fmla="*/ 882 w 2070"/>
                  <a:gd name="T33" fmla="*/ 660 h 1301"/>
                  <a:gd name="T34" fmla="*/ 646 w 2070"/>
                  <a:gd name="T35" fmla="*/ 643 h 1301"/>
                  <a:gd name="T36" fmla="*/ 627 w 2070"/>
                  <a:gd name="T37" fmla="*/ 385 h 1301"/>
                  <a:gd name="T38" fmla="*/ 563 w 2070"/>
                  <a:gd name="T39" fmla="*/ 233 h 1301"/>
                  <a:gd name="T40" fmla="*/ 439 w 2070"/>
                  <a:gd name="T41" fmla="*/ 182 h 1301"/>
                  <a:gd name="T42" fmla="*/ 281 w 2070"/>
                  <a:gd name="T43" fmla="*/ 297 h 1301"/>
                  <a:gd name="T44" fmla="*/ 237 w 2070"/>
                  <a:gd name="T45" fmla="*/ 649 h 1301"/>
                  <a:gd name="T46" fmla="*/ 255 w 2070"/>
                  <a:gd name="T47" fmla="*/ 915 h 1301"/>
                  <a:gd name="T48" fmla="*/ 319 w 2070"/>
                  <a:gd name="T49" fmla="*/ 1071 h 1301"/>
                  <a:gd name="T50" fmla="*/ 441 w 2070"/>
                  <a:gd name="T51" fmla="*/ 1124 h 1301"/>
                  <a:gd name="T52" fmla="*/ 565 w 2070"/>
                  <a:gd name="T53" fmla="*/ 1069 h 1301"/>
                  <a:gd name="T54" fmla="*/ 628 w 2070"/>
                  <a:gd name="T55" fmla="*/ 911 h 1301"/>
                  <a:gd name="T56" fmla="*/ 646 w 2070"/>
                  <a:gd name="T57" fmla="*/ 643 h 1301"/>
                  <a:gd name="T58" fmla="*/ 1671 w 2070"/>
                  <a:gd name="T59" fmla="*/ 1170 h 1301"/>
                  <a:gd name="T60" fmla="*/ 1671 w 2070"/>
                  <a:gd name="T61" fmla="*/ 1010 h 1301"/>
                  <a:gd name="T62" fmla="*/ 1239 w 2070"/>
                  <a:gd name="T63" fmla="*/ 1010 h 1301"/>
                  <a:gd name="T64" fmla="*/ 1116 w 2070"/>
                  <a:gd name="T65" fmla="*/ 972 h 1301"/>
                  <a:gd name="T66" fmla="*/ 1075 w 2070"/>
                  <a:gd name="T67" fmla="*/ 872 h 1301"/>
                  <a:gd name="T68" fmla="*/ 1081 w 2070"/>
                  <a:gd name="T69" fmla="*/ 838 h 1301"/>
                  <a:gd name="T70" fmla="*/ 1099 w 2070"/>
                  <a:gd name="T71" fmla="*/ 803 h 1301"/>
                  <a:gd name="T72" fmla="*/ 1124 w 2070"/>
                  <a:gd name="T73" fmla="*/ 768 h 1301"/>
                  <a:gd name="T74" fmla="*/ 1156 w 2070"/>
                  <a:gd name="T75" fmla="*/ 725 h 1301"/>
                  <a:gd name="T76" fmla="*/ 1612 w 2070"/>
                  <a:gd name="T77" fmla="*/ 115 h 1301"/>
                  <a:gd name="T78" fmla="*/ 1686 w 2070"/>
                  <a:gd name="T79" fmla="*/ 27 h 1301"/>
                  <a:gd name="T80" fmla="*/ 1755 w 2070"/>
                  <a:gd name="T81" fmla="*/ 0 h 1301"/>
                  <a:gd name="T82" fmla="*/ 1886 w 2070"/>
                  <a:gd name="T83" fmla="*/ 150 h 1301"/>
                  <a:gd name="T84" fmla="*/ 1886 w 2070"/>
                  <a:gd name="T85" fmla="*/ 817 h 1301"/>
                  <a:gd name="T86" fmla="*/ 1923 w 2070"/>
                  <a:gd name="T87" fmla="*/ 817 h 1301"/>
                  <a:gd name="T88" fmla="*/ 2030 w 2070"/>
                  <a:gd name="T89" fmla="*/ 835 h 1301"/>
                  <a:gd name="T90" fmla="*/ 2070 w 2070"/>
                  <a:gd name="T91" fmla="*/ 914 h 1301"/>
                  <a:gd name="T92" fmla="*/ 2037 w 2070"/>
                  <a:gd name="T93" fmla="*/ 987 h 1301"/>
                  <a:gd name="T94" fmla="*/ 1939 w 2070"/>
                  <a:gd name="T95" fmla="*/ 1010 h 1301"/>
                  <a:gd name="T96" fmla="*/ 1886 w 2070"/>
                  <a:gd name="T97" fmla="*/ 1010 h 1301"/>
                  <a:gd name="T98" fmla="*/ 1886 w 2070"/>
                  <a:gd name="T99" fmla="*/ 1170 h 1301"/>
                  <a:gd name="T100" fmla="*/ 1857 w 2070"/>
                  <a:gd name="T101" fmla="*/ 1268 h 1301"/>
                  <a:gd name="T102" fmla="*/ 1779 w 2070"/>
                  <a:gd name="T103" fmla="*/ 1301 h 1301"/>
                  <a:gd name="T104" fmla="*/ 1701 w 2070"/>
                  <a:gd name="T105" fmla="*/ 1267 h 1301"/>
                  <a:gd name="T106" fmla="*/ 1671 w 2070"/>
                  <a:gd name="T107" fmla="*/ 1170 h 1301"/>
                  <a:gd name="T108" fmla="*/ 1301 w 2070"/>
                  <a:gd name="T109" fmla="*/ 817 h 1301"/>
                  <a:gd name="T110" fmla="*/ 1671 w 2070"/>
                  <a:gd name="T111" fmla="*/ 817 h 1301"/>
                  <a:gd name="T112" fmla="*/ 1671 w 2070"/>
                  <a:gd name="T113" fmla="*/ 316 h 1301"/>
                  <a:gd name="T114" fmla="*/ 1301 w 2070"/>
                  <a:gd name="T115" fmla="*/ 817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0" h="1301">
                    <a:moveTo>
                      <a:pt x="882" y="660"/>
                    </a:moveTo>
                    <a:cubicBezTo>
                      <a:pt x="882" y="754"/>
                      <a:pt x="876" y="835"/>
                      <a:pt x="864" y="903"/>
                    </a:cubicBezTo>
                    <a:cubicBezTo>
                      <a:pt x="853" y="970"/>
                      <a:pt x="832" y="1032"/>
                      <a:pt x="801" y="1087"/>
                    </a:cubicBezTo>
                    <a:cubicBezTo>
                      <a:pt x="762" y="1155"/>
                      <a:pt x="711" y="1207"/>
                      <a:pt x="649" y="1244"/>
                    </a:cubicBezTo>
                    <a:cubicBezTo>
                      <a:pt x="587" y="1280"/>
                      <a:pt x="518" y="1299"/>
                      <a:pt x="442" y="1299"/>
                    </a:cubicBezTo>
                    <a:cubicBezTo>
                      <a:pt x="355" y="1299"/>
                      <a:pt x="277" y="1274"/>
                      <a:pt x="208" y="1225"/>
                    </a:cubicBezTo>
                    <a:cubicBezTo>
                      <a:pt x="138" y="1175"/>
                      <a:pt x="86" y="1107"/>
                      <a:pt x="51" y="1020"/>
                    </a:cubicBezTo>
                    <a:cubicBezTo>
                      <a:pt x="33" y="972"/>
                      <a:pt x="21" y="919"/>
                      <a:pt x="12" y="862"/>
                    </a:cubicBezTo>
                    <a:cubicBezTo>
                      <a:pt x="4" y="804"/>
                      <a:pt x="0" y="742"/>
                      <a:pt x="0" y="674"/>
                    </a:cubicBezTo>
                    <a:cubicBezTo>
                      <a:pt x="0" y="588"/>
                      <a:pt x="4" y="510"/>
                      <a:pt x="14" y="440"/>
                    </a:cubicBezTo>
                    <a:cubicBezTo>
                      <a:pt x="23" y="371"/>
                      <a:pt x="37" y="311"/>
                      <a:pt x="56" y="261"/>
                    </a:cubicBezTo>
                    <a:cubicBezTo>
                      <a:pt x="91" y="178"/>
                      <a:pt x="140" y="116"/>
                      <a:pt x="204" y="72"/>
                    </a:cubicBezTo>
                    <a:cubicBezTo>
                      <a:pt x="269" y="29"/>
                      <a:pt x="346" y="7"/>
                      <a:pt x="435" y="7"/>
                    </a:cubicBezTo>
                    <a:cubicBezTo>
                      <a:pt x="495" y="7"/>
                      <a:pt x="548" y="17"/>
                      <a:pt x="596" y="36"/>
                    </a:cubicBezTo>
                    <a:cubicBezTo>
                      <a:pt x="645" y="55"/>
                      <a:pt x="687" y="83"/>
                      <a:pt x="723" y="120"/>
                    </a:cubicBezTo>
                    <a:cubicBezTo>
                      <a:pt x="760" y="157"/>
                      <a:pt x="791" y="203"/>
                      <a:pt x="816" y="258"/>
                    </a:cubicBezTo>
                    <a:cubicBezTo>
                      <a:pt x="860" y="352"/>
                      <a:pt x="882" y="487"/>
                      <a:pt x="882" y="660"/>
                    </a:cubicBezTo>
                    <a:close/>
                    <a:moveTo>
                      <a:pt x="646" y="643"/>
                    </a:moveTo>
                    <a:cubicBezTo>
                      <a:pt x="646" y="538"/>
                      <a:pt x="639" y="452"/>
                      <a:pt x="627" y="385"/>
                    </a:cubicBezTo>
                    <a:cubicBezTo>
                      <a:pt x="614" y="318"/>
                      <a:pt x="593" y="267"/>
                      <a:pt x="563" y="233"/>
                    </a:cubicBezTo>
                    <a:cubicBezTo>
                      <a:pt x="533" y="199"/>
                      <a:pt x="492" y="182"/>
                      <a:pt x="439" y="182"/>
                    </a:cubicBezTo>
                    <a:cubicBezTo>
                      <a:pt x="363" y="182"/>
                      <a:pt x="310" y="220"/>
                      <a:pt x="281" y="297"/>
                    </a:cubicBezTo>
                    <a:cubicBezTo>
                      <a:pt x="251" y="373"/>
                      <a:pt x="237" y="490"/>
                      <a:pt x="237" y="649"/>
                    </a:cubicBezTo>
                    <a:cubicBezTo>
                      <a:pt x="237" y="757"/>
                      <a:pt x="243" y="846"/>
                      <a:pt x="255" y="915"/>
                    </a:cubicBezTo>
                    <a:cubicBezTo>
                      <a:pt x="268" y="984"/>
                      <a:pt x="290" y="1036"/>
                      <a:pt x="319" y="1071"/>
                    </a:cubicBezTo>
                    <a:cubicBezTo>
                      <a:pt x="349" y="1106"/>
                      <a:pt x="390" y="1124"/>
                      <a:pt x="441" y="1124"/>
                    </a:cubicBezTo>
                    <a:cubicBezTo>
                      <a:pt x="494" y="1124"/>
                      <a:pt x="535" y="1106"/>
                      <a:pt x="565" y="1069"/>
                    </a:cubicBezTo>
                    <a:cubicBezTo>
                      <a:pt x="594" y="1032"/>
                      <a:pt x="616" y="980"/>
                      <a:pt x="628" y="911"/>
                    </a:cubicBezTo>
                    <a:cubicBezTo>
                      <a:pt x="640" y="843"/>
                      <a:pt x="646" y="753"/>
                      <a:pt x="646" y="643"/>
                    </a:cubicBezTo>
                    <a:close/>
                    <a:moveTo>
                      <a:pt x="1671" y="1170"/>
                    </a:moveTo>
                    <a:lnTo>
                      <a:pt x="1671" y="1010"/>
                    </a:lnTo>
                    <a:lnTo>
                      <a:pt x="1239" y="1010"/>
                    </a:lnTo>
                    <a:cubicBezTo>
                      <a:pt x="1184" y="1010"/>
                      <a:pt x="1143" y="997"/>
                      <a:pt x="1116" y="972"/>
                    </a:cubicBezTo>
                    <a:cubicBezTo>
                      <a:pt x="1089" y="948"/>
                      <a:pt x="1075" y="914"/>
                      <a:pt x="1075" y="872"/>
                    </a:cubicBezTo>
                    <a:cubicBezTo>
                      <a:pt x="1075" y="861"/>
                      <a:pt x="1077" y="850"/>
                      <a:pt x="1081" y="838"/>
                    </a:cubicBezTo>
                    <a:cubicBezTo>
                      <a:pt x="1085" y="827"/>
                      <a:pt x="1091" y="815"/>
                      <a:pt x="1099" y="803"/>
                    </a:cubicBezTo>
                    <a:cubicBezTo>
                      <a:pt x="1107" y="791"/>
                      <a:pt x="1115" y="779"/>
                      <a:pt x="1124" y="768"/>
                    </a:cubicBezTo>
                    <a:cubicBezTo>
                      <a:pt x="1133" y="756"/>
                      <a:pt x="1143" y="742"/>
                      <a:pt x="1156" y="725"/>
                    </a:cubicBezTo>
                    <a:lnTo>
                      <a:pt x="1612" y="115"/>
                    </a:lnTo>
                    <a:cubicBezTo>
                      <a:pt x="1642" y="74"/>
                      <a:pt x="1667" y="45"/>
                      <a:pt x="1686" y="27"/>
                    </a:cubicBezTo>
                    <a:cubicBezTo>
                      <a:pt x="1705" y="9"/>
                      <a:pt x="1728" y="0"/>
                      <a:pt x="1755" y="0"/>
                    </a:cubicBezTo>
                    <a:cubicBezTo>
                      <a:pt x="1843" y="0"/>
                      <a:pt x="1886" y="50"/>
                      <a:pt x="1886" y="150"/>
                    </a:cubicBezTo>
                    <a:lnTo>
                      <a:pt x="1886" y="817"/>
                    </a:lnTo>
                    <a:lnTo>
                      <a:pt x="1923" y="817"/>
                    </a:lnTo>
                    <a:cubicBezTo>
                      <a:pt x="1967" y="817"/>
                      <a:pt x="2003" y="823"/>
                      <a:pt x="2030" y="835"/>
                    </a:cubicBezTo>
                    <a:cubicBezTo>
                      <a:pt x="2056" y="847"/>
                      <a:pt x="2070" y="873"/>
                      <a:pt x="2070" y="914"/>
                    </a:cubicBezTo>
                    <a:cubicBezTo>
                      <a:pt x="2070" y="947"/>
                      <a:pt x="2059" y="972"/>
                      <a:pt x="2037" y="987"/>
                    </a:cubicBezTo>
                    <a:cubicBezTo>
                      <a:pt x="2018" y="1002"/>
                      <a:pt x="1982" y="1010"/>
                      <a:pt x="1939" y="1010"/>
                    </a:cubicBezTo>
                    <a:lnTo>
                      <a:pt x="1886" y="1010"/>
                    </a:lnTo>
                    <a:lnTo>
                      <a:pt x="1886" y="1170"/>
                    </a:lnTo>
                    <a:cubicBezTo>
                      <a:pt x="1886" y="1214"/>
                      <a:pt x="1876" y="1247"/>
                      <a:pt x="1857" y="1268"/>
                    </a:cubicBezTo>
                    <a:cubicBezTo>
                      <a:pt x="1837" y="1290"/>
                      <a:pt x="1811" y="1301"/>
                      <a:pt x="1779" y="1301"/>
                    </a:cubicBezTo>
                    <a:cubicBezTo>
                      <a:pt x="1747" y="1301"/>
                      <a:pt x="1720" y="1289"/>
                      <a:pt x="1701" y="1267"/>
                    </a:cubicBezTo>
                    <a:cubicBezTo>
                      <a:pt x="1681" y="1245"/>
                      <a:pt x="1671" y="1213"/>
                      <a:pt x="1671" y="1170"/>
                    </a:cubicBezTo>
                    <a:close/>
                    <a:moveTo>
                      <a:pt x="1301" y="817"/>
                    </a:moveTo>
                    <a:lnTo>
                      <a:pt x="1671" y="817"/>
                    </a:lnTo>
                    <a:lnTo>
                      <a:pt x="1671" y="316"/>
                    </a:lnTo>
                    <a:lnTo>
                      <a:pt x="1301" y="817"/>
                    </a:ln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effectLst>
                    <a:innerShdw blurRad="114300">
                      <a:prstClr val="black"/>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39" name="组合 38">
              <a:extLst>
                <a:ext uri="{FF2B5EF4-FFF2-40B4-BE49-F238E27FC236}">
                  <a16:creationId xmlns:a16="http://schemas.microsoft.com/office/drawing/2014/main" id="{8B36F6B4-3F6D-4D9D-8BE3-407E66256D20}"/>
                </a:ext>
              </a:extLst>
            </p:cNvPr>
            <p:cNvGrpSpPr/>
            <p:nvPr/>
          </p:nvGrpSpPr>
          <p:grpSpPr>
            <a:xfrm>
              <a:off x="682995" y="4195386"/>
              <a:ext cx="2550438" cy="432824"/>
              <a:chOff x="682995" y="4195386"/>
              <a:chExt cx="2550438" cy="432824"/>
            </a:xfrm>
          </p:grpSpPr>
          <p:sp>
            <p:nvSpPr>
              <p:cNvPr id="40" name="Freeform 2138">
                <a:extLst>
                  <a:ext uri="{FF2B5EF4-FFF2-40B4-BE49-F238E27FC236}">
                    <a16:creationId xmlns:a16="http://schemas.microsoft.com/office/drawing/2014/main" id="{E6C3A465-60B5-4A9D-A2DE-B03521A92D8C}"/>
                  </a:ext>
                </a:extLst>
              </p:cNvPr>
              <p:cNvSpPr>
                <a:spLocks noEditPoints="1"/>
              </p:cNvSpPr>
              <p:nvPr/>
            </p:nvSpPr>
            <p:spPr bwMode="auto">
              <a:xfrm>
                <a:off x="2735223" y="4315083"/>
                <a:ext cx="498210" cy="313127"/>
              </a:xfrm>
              <a:custGeom>
                <a:avLst/>
                <a:gdLst>
                  <a:gd name="T0" fmla="*/ 882 w 2070"/>
                  <a:gd name="T1" fmla="*/ 660 h 1301"/>
                  <a:gd name="T2" fmla="*/ 864 w 2070"/>
                  <a:gd name="T3" fmla="*/ 903 h 1301"/>
                  <a:gd name="T4" fmla="*/ 801 w 2070"/>
                  <a:gd name="T5" fmla="*/ 1087 h 1301"/>
                  <a:gd name="T6" fmla="*/ 649 w 2070"/>
                  <a:gd name="T7" fmla="*/ 1244 h 1301"/>
                  <a:gd name="T8" fmla="*/ 442 w 2070"/>
                  <a:gd name="T9" fmla="*/ 1299 h 1301"/>
                  <a:gd name="T10" fmla="*/ 208 w 2070"/>
                  <a:gd name="T11" fmla="*/ 1225 h 1301"/>
                  <a:gd name="T12" fmla="*/ 51 w 2070"/>
                  <a:gd name="T13" fmla="*/ 1020 h 1301"/>
                  <a:gd name="T14" fmla="*/ 12 w 2070"/>
                  <a:gd name="T15" fmla="*/ 862 h 1301"/>
                  <a:gd name="T16" fmla="*/ 0 w 2070"/>
                  <a:gd name="T17" fmla="*/ 674 h 1301"/>
                  <a:gd name="T18" fmla="*/ 14 w 2070"/>
                  <a:gd name="T19" fmla="*/ 440 h 1301"/>
                  <a:gd name="T20" fmla="*/ 56 w 2070"/>
                  <a:gd name="T21" fmla="*/ 261 h 1301"/>
                  <a:gd name="T22" fmla="*/ 204 w 2070"/>
                  <a:gd name="T23" fmla="*/ 72 h 1301"/>
                  <a:gd name="T24" fmla="*/ 435 w 2070"/>
                  <a:gd name="T25" fmla="*/ 7 h 1301"/>
                  <a:gd name="T26" fmla="*/ 596 w 2070"/>
                  <a:gd name="T27" fmla="*/ 36 h 1301"/>
                  <a:gd name="T28" fmla="*/ 723 w 2070"/>
                  <a:gd name="T29" fmla="*/ 120 h 1301"/>
                  <a:gd name="T30" fmla="*/ 816 w 2070"/>
                  <a:gd name="T31" fmla="*/ 258 h 1301"/>
                  <a:gd name="T32" fmla="*/ 882 w 2070"/>
                  <a:gd name="T33" fmla="*/ 660 h 1301"/>
                  <a:gd name="T34" fmla="*/ 646 w 2070"/>
                  <a:gd name="T35" fmla="*/ 643 h 1301"/>
                  <a:gd name="T36" fmla="*/ 627 w 2070"/>
                  <a:gd name="T37" fmla="*/ 385 h 1301"/>
                  <a:gd name="T38" fmla="*/ 563 w 2070"/>
                  <a:gd name="T39" fmla="*/ 233 h 1301"/>
                  <a:gd name="T40" fmla="*/ 439 w 2070"/>
                  <a:gd name="T41" fmla="*/ 182 h 1301"/>
                  <a:gd name="T42" fmla="*/ 281 w 2070"/>
                  <a:gd name="T43" fmla="*/ 297 h 1301"/>
                  <a:gd name="T44" fmla="*/ 237 w 2070"/>
                  <a:gd name="T45" fmla="*/ 649 h 1301"/>
                  <a:gd name="T46" fmla="*/ 255 w 2070"/>
                  <a:gd name="T47" fmla="*/ 915 h 1301"/>
                  <a:gd name="T48" fmla="*/ 319 w 2070"/>
                  <a:gd name="T49" fmla="*/ 1071 h 1301"/>
                  <a:gd name="T50" fmla="*/ 441 w 2070"/>
                  <a:gd name="T51" fmla="*/ 1124 h 1301"/>
                  <a:gd name="T52" fmla="*/ 565 w 2070"/>
                  <a:gd name="T53" fmla="*/ 1069 h 1301"/>
                  <a:gd name="T54" fmla="*/ 628 w 2070"/>
                  <a:gd name="T55" fmla="*/ 911 h 1301"/>
                  <a:gd name="T56" fmla="*/ 646 w 2070"/>
                  <a:gd name="T57" fmla="*/ 643 h 1301"/>
                  <a:gd name="T58" fmla="*/ 1671 w 2070"/>
                  <a:gd name="T59" fmla="*/ 1170 h 1301"/>
                  <a:gd name="T60" fmla="*/ 1671 w 2070"/>
                  <a:gd name="T61" fmla="*/ 1010 h 1301"/>
                  <a:gd name="T62" fmla="*/ 1239 w 2070"/>
                  <a:gd name="T63" fmla="*/ 1010 h 1301"/>
                  <a:gd name="T64" fmla="*/ 1116 w 2070"/>
                  <a:gd name="T65" fmla="*/ 972 h 1301"/>
                  <a:gd name="T66" fmla="*/ 1075 w 2070"/>
                  <a:gd name="T67" fmla="*/ 872 h 1301"/>
                  <a:gd name="T68" fmla="*/ 1081 w 2070"/>
                  <a:gd name="T69" fmla="*/ 838 h 1301"/>
                  <a:gd name="T70" fmla="*/ 1099 w 2070"/>
                  <a:gd name="T71" fmla="*/ 803 h 1301"/>
                  <a:gd name="T72" fmla="*/ 1124 w 2070"/>
                  <a:gd name="T73" fmla="*/ 768 h 1301"/>
                  <a:gd name="T74" fmla="*/ 1156 w 2070"/>
                  <a:gd name="T75" fmla="*/ 725 h 1301"/>
                  <a:gd name="T76" fmla="*/ 1612 w 2070"/>
                  <a:gd name="T77" fmla="*/ 115 h 1301"/>
                  <a:gd name="T78" fmla="*/ 1686 w 2070"/>
                  <a:gd name="T79" fmla="*/ 27 h 1301"/>
                  <a:gd name="T80" fmla="*/ 1755 w 2070"/>
                  <a:gd name="T81" fmla="*/ 0 h 1301"/>
                  <a:gd name="T82" fmla="*/ 1886 w 2070"/>
                  <a:gd name="T83" fmla="*/ 150 h 1301"/>
                  <a:gd name="T84" fmla="*/ 1886 w 2070"/>
                  <a:gd name="T85" fmla="*/ 817 h 1301"/>
                  <a:gd name="T86" fmla="*/ 1923 w 2070"/>
                  <a:gd name="T87" fmla="*/ 817 h 1301"/>
                  <a:gd name="T88" fmla="*/ 2030 w 2070"/>
                  <a:gd name="T89" fmla="*/ 835 h 1301"/>
                  <a:gd name="T90" fmla="*/ 2070 w 2070"/>
                  <a:gd name="T91" fmla="*/ 914 h 1301"/>
                  <a:gd name="T92" fmla="*/ 2037 w 2070"/>
                  <a:gd name="T93" fmla="*/ 987 h 1301"/>
                  <a:gd name="T94" fmla="*/ 1939 w 2070"/>
                  <a:gd name="T95" fmla="*/ 1010 h 1301"/>
                  <a:gd name="T96" fmla="*/ 1886 w 2070"/>
                  <a:gd name="T97" fmla="*/ 1010 h 1301"/>
                  <a:gd name="T98" fmla="*/ 1886 w 2070"/>
                  <a:gd name="T99" fmla="*/ 1170 h 1301"/>
                  <a:gd name="T100" fmla="*/ 1857 w 2070"/>
                  <a:gd name="T101" fmla="*/ 1268 h 1301"/>
                  <a:gd name="T102" fmla="*/ 1779 w 2070"/>
                  <a:gd name="T103" fmla="*/ 1301 h 1301"/>
                  <a:gd name="T104" fmla="*/ 1701 w 2070"/>
                  <a:gd name="T105" fmla="*/ 1267 h 1301"/>
                  <a:gd name="T106" fmla="*/ 1671 w 2070"/>
                  <a:gd name="T107" fmla="*/ 1170 h 1301"/>
                  <a:gd name="T108" fmla="*/ 1301 w 2070"/>
                  <a:gd name="T109" fmla="*/ 817 h 1301"/>
                  <a:gd name="T110" fmla="*/ 1671 w 2070"/>
                  <a:gd name="T111" fmla="*/ 817 h 1301"/>
                  <a:gd name="T112" fmla="*/ 1671 w 2070"/>
                  <a:gd name="T113" fmla="*/ 316 h 1301"/>
                  <a:gd name="T114" fmla="*/ 1301 w 2070"/>
                  <a:gd name="T115" fmla="*/ 817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70" h="1301">
                    <a:moveTo>
                      <a:pt x="882" y="660"/>
                    </a:moveTo>
                    <a:cubicBezTo>
                      <a:pt x="882" y="754"/>
                      <a:pt x="876" y="835"/>
                      <a:pt x="864" y="903"/>
                    </a:cubicBezTo>
                    <a:cubicBezTo>
                      <a:pt x="853" y="970"/>
                      <a:pt x="832" y="1032"/>
                      <a:pt x="801" y="1087"/>
                    </a:cubicBezTo>
                    <a:cubicBezTo>
                      <a:pt x="762" y="1155"/>
                      <a:pt x="711" y="1207"/>
                      <a:pt x="649" y="1244"/>
                    </a:cubicBezTo>
                    <a:cubicBezTo>
                      <a:pt x="587" y="1280"/>
                      <a:pt x="518" y="1299"/>
                      <a:pt x="442" y="1299"/>
                    </a:cubicBezTo>
                    <a:cubicBezTo>
                      <a:pt x="355" y="1299"/>
                      <a:pt x="277" y="1274"/>
                      <a:pt x="208" y="1225"/>
                    </a:cubicBezTo>
                    <a:cubicBezTo>
                      <a:pt x="138" y="1175"/>
                      <a:pt x="86" y="1107"/>
                      <a:pt x="51" y="1020"/>
                    </a:cubicBezTo>
                    <a:cubicBezTo>
                      <a:pt x="33" y="972"/>
                      <a:pt x="21" y="919"/>
                      <a:pt x="12" y="862"/>
                    </a:cubicBezTo>
                    <a:cubicBezTo>
                      <a:pt x="4" y="804"/>
                      <a:pt x="0" y="742"/>
                      <a:pt x="0" y="674"/>
                    </a:cubicBezTo>
                    <a:cubicBezTo>
                      <a:pt x="0" y="588"/>
                      <a:pt x="4" y="510"/>
                      <a:pt x="14" y="440"/>
                    </a:cubicBezTo>
                    <a:cubicBezTo>
                      <a:pt x="23" y="371"/>
                      <a:pt x="37" y="311"/>
                      <a:pt x="56" y="261"/>
                    </a:cubicBezTo>
                    <a:cubicBezTo>
                      <a:pt x="91" y="178"/>
                      <a:pt x="140" y="116"/>
                      <a:pt x="204" y="72"/>
                    </a:cubicBezTo>
                    <a:cubicBezTo>
                      <a:pt x="269" y="29"/>
                      <a:pt x="346" y="7"/>
                      <a:pt x="435" y="7"/>
                    </a:cubicBezTo>
                    <a:cubicBezTo>
                      <a:pt x="495" y="7"/>
                      <a:pt x="548" y="17"/>
                      <a:pt x="596" y="36"/>
                    </a:cubicBezTo>
                    <a:cubicBezTo>
                      <a:pt x="645" y="55"/>
                      <a:pt x="687" y="83"/>
                      <a:pt x="723" y="120"/>
                    </a:cubicBezTo>
                    <a:cubicBezTo>
                      <a:pt x="760" y="157"/>
                      <a:pt x="791" y="203"/>
                      <a:pt x="816" y="258"/>
                    </a:cubicBezTo>
                    <a:cubicBezTo>
                      <a:pt x="860" y="352"/>
                      <a:pt x="882" y="487"/>
                      <a:pt x="882" y="660"/>
                    </a:cubicBezTo>
                    <a:close/>
                    <a:moveTo>
                      <a:pt x="646" y="643"/>
                    </a:moveTo>
                    <a:cubicBezTo>
                      <a:pt x="646" y="538"/>
                      <a:pt x="639" y="452"/>
                      <a:pt x="627" y="385"/>
                    </a:cubicBezTo>
                    <a:cubicBezTo>
                      <a:pt x="614" y="318"/>
                      <a:pt x="593" y="267"/>
                      <a:pt x="563" y="233"/>
                    </a:cubicBezTo>
                    <a:cubicBezTo>
                      <a:pt x="533" y="199"/>
                      <a:pt x="492" y="182"/>
                      <a:pt x="439" y="182"/>
                    </a:cubicBezTo>
                    <a:cubicBezTo>
                      <a:pt x="363" y="182"/>
                      <a:pt x="310" y="220"/>
                      <a:pt x="281" y="297"/>
                    </a:cubicBezTo>
                    <a:cubicBezTo>
                      <a:pt x="251" y="373"/>
                      <a:pt x="237" y="490"/>
                      <a:pt x="237" y="649"/>
                    </a:cubicBezTo>
                    <a:cubicBezTo>
                      <a:pt x="237" y="757"/>
                      <a:pt x="243" y="846"/>
                      <a:pt x="255" y="915"/>
                    </a:cubicBezTo>
                    <a:cubicBezTo>
                      <a:pt x="268" y="984"/>
                      <a:pt x="290" y="1036"/>
                      <a:pt x="319" y="1071"/>
                    </a:cubicBezTo>
                    <a:cubicBezTo>
                      <a:pt x="349" y="1106"/>
                      <a:pt x="390" y="1124"/>
                      <a:pt x="441" y="1124"/>
                    </a:cubicBezTo>
                    <a:cubicBezTo>
                      <a:pt x="494" y="1124"/>
                      <a:pt x="535" y="1106"/>
                      <a:pt x="565" y="1069"/>
                    </a:cubicBezTo>
                    <a:cubicBezTo>
                      <a:pt x="594" y="1032"/>
                      <a:pt x="616" y="980"/>
                      <a:pt x="628" y="911"/>
                    </a:cubicBezTo>
                    <a:cubicBezTo>
                      <a:pt x="640" y="843"/>
                      <a:pt x="646" y="753"/>
                      <a:pt x="646" y="643"/>
                    </a:cubicBezTo>
                    <a:close/>
                    <a:moveTo>
                      <a:pt x="1671" y="1170"/>
                    </a:moveTo>
                    <a:lnTo>
                      <a:pt x="1671" y="1010"/>
                    </a:lnTo>
                    <a:lnTo>
                      <a:pt x="1239" y="1010"/>
                    </a:lnTo>
                    <a:cubicBezTo>
                      <a:pt x="1184" y="1010"/>
                      <a:pt x="1143" y="997"/>
                      <a:pt x="1116" y="972"/>
                    </a:cubicBezTo>
                    <a:cubicBezTo>
                      <a:pt x="1089" y="948"/>
                      <a:pt x="1075" y="914"/>
                      <a:pt x="1075" y="872"/>
                    </a:cubicBezTo>
                    <a:cubicBezTo>
                      <a:pt x="1075" y="861"/>
                      <a:pt x="1077" y="850"/>
                      <a:pt x="1081" y="838"/>
                    </a:cubicBezTo>
                    <a:cubicBezTo>
                      <a:pt x="1085" y="827"/>
                      <a:pt x="1091" y="815"/>
                      <a:pt x="1099" y="803"/>
                    </a:cubicBezTo>
                    <a:cubicBezTo>
                      <a:pt x="1107" y="791"/>
                      <a:pt x="1115" y="779"/>
                      <a:pt x="1124" y="768"/>
                    </a:cubicBezTo>
                    <a:cubicBezTo>
                      <a:pt x="1133" y="756"/>
                      <a:pt x="1143" y="742"/>
                      <a:pt x="1156" y="725"/>
                    </a:cubicBezTo>
                    <a:lnTo>
                      <a:pt x="1612" y="115"/>
                    </a:lnTo>
                    <a:cubicBezTo>
                      <a:pt x="1642" y="74"/>
                      <a:pt x="1667" y="45"/>
                      <a:pt x="1686" y="27"/>
                    </a:cubicBezTo>
                    <a:cubicBezTo>
                      <a:pt x="1705" y="9"/>
                      <a:pt x="1728" y="0"/>
                      <a:pt x="1755" y="0"/>
                    </a:cubicBezTo>
                    <a:cubicBezTo>
                      <a:pt x="1843" y="0"/>
                      <a:pt x="1886" y="50"/>
                      <a:pt x="1886" y="150"/>
                    </a:cubicBezTo>
                    <a:lnTo>
                      <a:pt x="1886" y="817"/>
                    </a:lnTo>
                    <a:lnTo>
                      <a:pt x="1923" y="817"/>
                    </a:lnTo>
                    <a:cubicBezTo>
                      <a:pt x="1967" y="817"/>
                      <a:pt x="2003" y="823"/>
                      <a:pt x="2030" y="835"/>
                    </a:cubicBezTo>
                    <a:cubicBezTo>
                      <a:pt x="2056" y="847"/>
                      <a:pt x="2070" y="873"/>
                      <a:pt x="2070" y="914"/>
                    </a:cubicBezTo>
                    <a:cubicBezTo>
                      <a:pt x="2070" y="947"/>
                      <a:pt x="2059" y="972"/>
                      <a:pt x="2037" y="987"/>
                    </a:cubicBezTo>
                    <a:cubicBezTo>
                      <a:pt x="2018" y="1002"/>
                      <a:pt x="1982" y="1010"/>
                      <a:pt x="1939" y="1010"/>
                    </a:cubicBezTo>
                    <a:lnTo>
                      <a:pt x="1886" y="1010"/>
                    </a:lnTo>
                    <a:lnTo>
                      <a:pt x="1886" y="1170"/>
                    </a:lnTo>
                    <a:cubicBezTo>
                      <a:pt x="1886" y="1214"/>
                      <a:pt x="1876" y="1247"/>
                      <a:pt x="1857" y="1268"/>
                    </a:cubicBezTo>
                    <a:cubicBezTo>
                      <a:pt x="1837" y="1290"/>
                      <a:pt x="1811" y="1301"/>
                      <a:pt x="1779" y="1301"/>
                    </a:cubicBezTo>
                    <a:cubicBezTo>
                      <a:pt x="1747" y="1301"/>
                      <a:pt x="1720" y="1289"/>
                      <a:pt x="1701" y="1267"/>
                    </a:cubicBezTo>
                    <a:cubicBezTo>
                      <a:pt x="1681" y="1245"/>
                      <a:pt x="1671" y="1213"/>
                      <a:pt x="1671" y="1170"/>
                    </a:cubicBezTo>
                    <a:close/>
                    <a:moveTo>
                      <a:pt x="1301" y="817"/>
                    </a:moveTo>
                    <a:lnTo>
                      <a:pt x="1671" y="817"/>
                    </a:lnTo>
                    <a:lnTo>
                      <a:pt x="1671" y="316"/>
                    </a:lnTo>
                    <a:lnTo>
                      <a:pt x="1301" y="817"/>
                    </a:lnTo>
                    <a:close/>
                  </a:path>
                </a:pathLst>
              </a:custGeom>
              <a:solidFill>
                <a:schemeClr val="accent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41" name="组合 40">
                <a:extLst>
                  <a:ext uri="{FF2B5EF4-FFF2-40B4-BE49-F238E27FC236}">
                    <a16:creationId xmlns:a16="http://schemas.microsoft.com/office/drawing/2014/main" id="{AA220369-0E5D-4D88-8EDE-34B8B8B86F81}"/>
                  </a:ext>
                </a:extLst>
              </p:cNvPr>
              <p:cNvGrpSpPr/>
              <p:nvPr/>
            </p:nvGrpSpPr>
            <p:grpSpPr>
              <a:xfrm>
                <a:off x="682995" y="4195386"/>
                <a:ext cx="1845551" cy="359757"/>
                <a:chOff x="682995" y="4195386"/>
                <a:chExt cx="1845551" cy="359757"/>
              </a:xfrm>
            </p:grpSpPr>
            <p:grpSp>
              <p:nvGrpSpPr>
                <p:cNvPr id="42" name="组合 41">
                  <a:extLst>
                    <a:ext uri="{FF2B5EF4-FFF2-40B4-BE49-F238E27FC236}">
                      <a16:creationId xmlns:a16="http://schemas.microsoft.com/office/drawing/2014/main" id="{DE5E7A17-BD12-4B7C-9DD7-65A18352E59E}"/>
                    </a:ext>
                  </a:extLst>
                </p:cNvPr>
                <p:cNvGrpSpPr/>
                <p:nvPr/>
              </p:nvGrpSpPr>
              <p:grpSpPr>
                <a:xfrm flipH="1">
                  <a:off x="2435423" y="4397393"/>
                  <a:ext cx="93123" cy="155981"/>
                  <a:chOff x="1489650" y="5383260"/>
                  <a:chExt cx="93123" cy="155981"/>
                </a:xfrm>
              </p:grpSpPr>
              <p:sp>
                <p:nvSpPr>
                  <p:cNvPr id="44" name="Freeform 2143">
                    <a:extLst>
                      <a:ext uri="{FF2B5EF4-FFF2-40B4-BE49-F238E27FC236}">
                        <a16:creationId xmlns:a16="http://schemas.microsoft.com/office/drawing/2014/main" id="{D2D0CD17-B48E-4F17-8B71-674ADFDE20E3}"/>
                      </a:ext>
                    </a:extLst>
                  </p:cNvPr>
                  <p:cNvSpPr>
                    <a:spLocks/>
                  </p:cNvSpPr>
                  <p:nvPr/>
                </p:nvSpPr>
                <p:spPr bwMode="auto">
                  <a:xfrm>
                    <a:off x="1489650" y="5383260"/>
                    <a:ext cx="93123" cy="107092"/>
                  </a:xfrm>
                  <a:custGeom>
                    <a:avLst/>
                    <a:gdLst>
                      <a:gd name="T0" fmla="*/ 0 w 388"/>
                      <a:gd name="T1" fmla="*/ 0 h 441"/>
                      <a:gd name="T2" fmla="*/ 0 w 388"/>
                      <a:gd name="T3" fmla="*/ 197 h 441"/>
                      <a:gd name="T4" fmla="*/ 257 w 388"/>
                      <a:gd name="T5" fmla="*/ 441 h 441"/>
                      <a:gd name="T6" fmla="*/ 388 w 388"/>
                      <a:gd name="T7" fmla="*/ 332 h 441"/>
                      <a:gd name="T8" fmla="*/ 0 w 388"/>
                      <a:gd name="T9" fmla="*/ 0 h 441"/>
                    </a:gdLst>
                    <a:ahLst/>
                    <a:cxnLst>
                      <a:cxn ang="0">
                        <a:pos x="T0" y="T1"/>
                      </a:cxn>
                      <a:cxn ang="0">
                        <a:pos x="T2" y="T3"/>
                      </a:cxn>
                      <a:cxn ang="0">
                        <a:pos x="T4" y="T5"/>
                      </a:cxn>
                      <a:cxn ang="0">
                        <a:pos x="T6" y="T7"/>
                      </a:cxn>
                      <a:cxn ang="0">
                        <a:pos x="T8" y="T9"/>
                      </a:cxn>
                    </a:cxnLst>
                    <a:rect l="0" t="0" r="r" b="b"/>
                    <a:pathLst>
                      <a:path w="388" h="441">
                        <a:moveTo>
                          <a:pt x="0" y="0"/>
                        </a:moveTo>
                        <a:lnTo>
                          <a:pt x="0" y="197"/>
                        </a:lnTo>
                        <a:lnTo>
                          <a:pt x="257" y="441"/>
                        </a:lnTo>
                        <a:lnTo>
                          <a:pt x="388" y="332"/>
                        </a:lnTo>
                        <a:lnTo>
                          <a:pt x="0" y="0"/>
                        </a:lnTo>
                        <a:close/>
                      </a:path>
                    </a:pathLst>
                  </a:custGeom>
                  <a:solidFill>
                    <a:schemeClr val="accent4"/>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45" name="Freeform 2144">
                    <a:extLst>
                      <a:ext uri="{FF2B5EF4-FFF2-40B4-BE49-F238E27FC236}">
                        <a16:creationId xmlns:a16="http://schemas.microsoft.com/office/drawing/2014/main" id="{674A129E-8759-46D5-8912-C78EC50178CB}"/>
                      </a:ext>
                    </a:extLst>
                  </p:cNvPr>
                  <p:cNvSpPr>
                    <a:spLocks/>
                  </p:cNvSpPr>
                  <p:nvPr/>
                </p:nvSpPr>
                <p:spPr bwMode="auto">
                  <a:xfrm>
                    <a:off x="1489650" y="5437970"/>
                    <a:ext cx="93123" cy="101271"/>
                  </a:xfrm>
                  <a:custGeom>
                    <a:avLst/>
                    <a:gdLst>
                      <a:gd name="T0" fmla="*/ 262 w 388"/>
                      <a:gd name="T1" fmla="*/ 0 h 423"/>
                      <a:gd name="T2" fmla="*/ 0 w 388"/>
                      <a:gd name="T3" fmla="*/ 214 h 423"/>
                      <a:gd name="T4" fmla="*/ 0 w 388"/>
                      <a:gd name="T5" fmla="*/ 423 h 423"/>
                      <a:gd name="T6" fmla="*/ 388 w 388"/>
                      <a:gd name="T7" fmla="*/ 109 h 423"/>
                      <a:gd name="T8" fmla="*/ 262 w 388"/>
                      <a:gd name="T9" fmla="*/ 0 h 423"/>
                    </a:gdLst>
                    <a:ahLst/>
                    <a:cxnLst>
                      <a:cxn ang="0">
                        <a:pos x="T0" y="T1"/>
                      </a:cxn>
                      <a:cxn ang="0">
                        <a:pos x="T2" y="T3"/>
                      </a:cxn>
                      <a:cxn ang="0">
                        <a:pos x="T4" y="T5"/>
                      </a:cxn>
                      <a:cxn ang="0">
                        <a:pos x="T6" y="T7"/>
                      </a:cxn>
                      <a:cxn ang="0">
                        <a:pos x="T8" y="T9"/>
                      </a:cxn>
                    </a:cxnLst>
                    <a:rect l="0" t="0" r="r" b="b"/>
                    <a:pathLst>
                      <a:path w="388" h="423">
                        <a:moveTo>
                          <a:pt x="262" y="0"/>
                        </a:moveTo>
                        <a:lnTo>
                          <a:pt x="0" y="214"/>
                        </a:lnTo>
                        <a:lnTo>
                          <a:pt x="0" y="423"/>
                        </a:lnTo>
                        <a:lnTo>
                          <a:pt x="388" y="109"/>
                        </a:lnTo>
                        <a:lnTo>
                          <a:pt x="262" y="0"/>
                        </a:lnTo>
                        <a:close/>
                      </a:path>
                    </a:pathLst>
                  </a:custGeom>
                  <a:solidFill>
                    <a:schemeClr val="accent4"/>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43" name="Text Box 16">
                  <a:extLst>
                    <a:ext uri="{FF2B5EF4-FFF2-40B4-BE49-F238E27FC236}">
                      <a16:creationId xmlns:a16="http://schemas.microsoft.com/office/drawing/2014/main" id="{E866F9EF-4863-494A-9794-21ED17A738A0}"/>
                    </a:ext>
                  </a:extLst>
                </p:cNvPr>
                <p:cNvSpPr txBox="1">
                  <a:spLocks noChangeArrowheads="1"/>
                </p:cNvSpPr>
                <p:nvPr/>
              </p:nvSpPr>
              <p:spPr bwMode="auto">
                <a:xfrm>
                  <a:off x="682995" y="4195386"/>
                  <a:ext cx="1467943" cy="35975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要点详细内容</a:t>
                  </a:r>
                  <a:r>
                    <a:rPr lang="en-US" altLang="zh-CN"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4</a:t>
                  </a:r>
                  <a:endParaRPr lang="zh-CN" altLang="en-US"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grpSp>
      <p:grpSp>
        <p:nvGrpSpPr>
          <p:cNvPr id="51" name="组合 50">
            <a:extLst>
              <a:ext uri="{FF2B5EF4-FFF2-40B4-BE49-F238E27FC236}">
                <a16:creationId xmlns:a16="http://schemas.microsoft.com/office/drawing/2014/main" id="{1057BEFB-F34E-4FCF-8094-6A5A69915FA9}"/>
              </a:ext>
            </a:extLst>
          </p:cNvPr>
          <p:cNvGrpSpPr/>
          <p:nvPr/>
        </p:nvGrpSpPr>
        <p:grpSpPr>
          <a:xfrm>
            <a:off x="4406912" y="992405"/>
            <a:ext cx="1973032" cy="2644429"/>
            <a:chOff x="3439357" y="1858841"/>
            <a:chExt cx="1795099" cy="2217494"/>
          </a:xfrm>
        </p:grpSpPr>
        <p:grpSp>
          <p:nvGrpSpPr>
            <p:cNvPr id="52" name="组合 51">
              <a:extLst>
                <a:ext uri="{FF2B5EF4-FFF2-40B4-BE49-F238E27FC236}">
                  <a16:creationId xmlns:a16="http://schemas.microsoft.com/office/drawing/2014/main" id="{F1A718E6-6C1A-4B84-B487-758E00F2B073}"/>
                </a:ext>
              </a:extLst>
            </p:cNvPr>
            <p:cNvGrpSpPr/>
            <p:nvPr/>
          </p:nvGrpSpPr>
          <p:grpSpPr>
            <a:xfrm>
              <a:off x="3439357" y="2958818"/>
              <a:ext cx="1795099" cy="1117517"/>
              <a:chOff x="3263900" y="3144838"/>
              <a:chExt cx="2060575" cy="1282786"/>
            </a:xfrm>
          </p:grpSpPr>
          <p:grpSp>
            <p:nvGrpSpPr>
              <p:cNvPr id="59" name="组合 58">
                <a:extLst>
                  <a:ext uri="{FF2B5EF4-FFF2-40B4-BE49-F238E27FC236}">
                    <a16:creationId xmlns:a16="http://schemas.microsoft.com/office/drawing/2014/main" id="{05EB2464-D008-451C-A148-097A19884429}"/>
                  </a:ext>
                </a:extLst>
              </p:cNvPr>
              <p:cNvGrpSpPr/>
              <p:nvPr/>
            </p:nvGrpSpPr>
            <p:grpSpPr>
              <a:xfrm>
                <a:off x="3263900" y="3144838"/>
                <a:ext cx="2060575" cy="1282786"/>
                <a:chOff x="3263900" y="3144838"/>
                <a:chExt cx="2060575" cy="1282786"/>
              </a:xfrm>
            </p:grpSpPr>
            <p:grpSp>
              <p:nvGrpSpPr>
                <p:cNvPr id="61" name="组合 60">
                  <a:extLst>
                    <a:ext uri="{FF2B5EF4-FFF2-40B4-BE49-F238E27FC236}">
                      <a16:creationId xmlns:a16="http://schemas.microsoft.com/office/drawing/2014/main" id="{083252FF-583D-4738-9FC9-DB05288180CC}"/>
                    </a:ext>
                  </a:extLst>
                </p:cNvPr>
                <p:cNvGrpSpPr/>
                <p:nvPr/>
              </p:nvGrpSpPr>
              <p:grpSpPr>
                <a:xfrm>
                  <a:off x="3263900" y="3146426"/>
                  <a:ext cx="1360133" cy="1281198"/>
                  <a:chOff x="3263900" y="3146426"/>
                  <a:chExt cx="1360133" cy="1281198"/>
                </a:xfrm>
              </p:grpSpPr>
              <p:sp>
                <p:nvSpPr>
                  <p:cNvPr id="64" name="Freeform 8">
                    <a:extLst>
                      <a:ext uri="{FF2B5EF4-FFF2-40B4-BE49-F238E27FC236}">
                        <a16:creationId xmlns:a16="http://schemas.microsoft.com/office/drawing/2014/main" id="{8B8F5E38-58DC-42B1-B9FC-840CB36BB142}"/>
                      </a:ext>
                    </a:extLst>
                  </p:cNvPr>
                  <p:cNvSpPr>
                    <a:spLocks/>
                  </p:cNvSpPr>
                  <p:nvPr/>
                </p:nvSpPr>
                <p:spPr bwMode="auto">
                  <a:xfrm>
                    <a:off x="3263900" y="3146426"/>
                    <a:ext cx="1355725" cy="1277938"/>
                  </a:xfrm>
                  <a:custGeom>
                    <a:avLst/>
                    <a:gdLst>
                      <a:gd name="T0" fmla="*/ 4127 w 4127"/>
                      <a:gd name="T1" fmla="*/ 2664 h 3892"/>
                      <a:gd name="T2" fmla="*/ 2000 w 4127"/>
                      <a:gd name="T3" fmla="*/ 0 h 3892"/>
                      <a:gd name="T4" fmla="*/ 0 w 4127"/>
                      <a:gd name="T5" fmla="*/ 0 h 3892"/>
                      <a:gd name="T6" fmla="*/ 3141 w 4127"/>
                      <a:gd name="T7" fmla="*/ 3892 h 3892"/>
                      <a:gd name="T8" fmla="*/ 4127 w 4127"/>
                      <a:gd name="T9" fmla="*/ 2664 h 3892"/>
                    </a:gdLst>
                    <a:ahLst/>
                    <a:cxnLst>
                      <a:cxn ang="0">
                        <a:pos x="T0" y="T1"/>
                      </a:cxn>
                      <a:cxn ang="0">
                        <a:pos x="T2" y="T3"/>
                      </a:cxn>
                      <a:cxn ang="0">
                        <a:pos x="T4" y="T5"/>
                      </a:cxn>
                      <a:cxn ang="0">
                        <a:pos x="T6" y="T7"/>
                      </a:cxn>
                      <a:cxn ang="0">
                        <a:pos x="T8" y="T9"/>
                      </a:cxn>
                    </a:cxnLst>
                    <a:rect l="0" t="0" r="r" b="b"/>
                    <a:pathLst>
                      <a:path w="4127" h="3892">
                        <a:moveTo>
                          <a:pt x="4127" y="2664"/>
                        </a:moveTo>
                        <a:lnTo>
                          <a:pt x="2000" y="0"/>
                        </a:lnTo>
                        <a:lnTo>
                          <a:pt x="0" y="0"/>
                        </a:lnTo>
                        <a:lnTo>
                          <a:pt x="3141" y="3892"/>
                        </a:lnTo>
                        <a:lnTo>
                          <a:pt x="4127" y="2664"/>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5" name="Freeform 8">
                    <a:extLst>
                      <a:ext uri="{FF2B5EF4-FFF2-40B4-BE49-F238E27FC236}">
                        <a16:creationId xmlns:a16="http://schemas.microsoft.com/office/drawing/2014/main" id="{7665DF4C-73B4-464B-BC5E-AB97709D760B}"/>
                      </a:ext>
                    </a:extLst>
                  </p:cNvPr>
                  <p:cNvSpPr>
                    <a:spLocks/>
                  </p:cNvSpPr>
                  <p:nvPr/>
                </p:nvSpPr>
                <p:spPr bwMode="auto">
                  <a:xfrm>
                    <a:off x="3268309" y="3149684"/>
                    <a:ext cx="1355724" cy="1277940"/>
                  </a:xfrm>
                  <a:custGeom>
                    <a:avLst/>
                    <a:gdLst>
                      <a:gd name="T0" fmla="*/ 4127 w 4127"/>
                      <a:gd name="T1" fmla="*/ 2664 h 3892"/>
                      <a:gd name="T2" fmla="*/ 2000 w 4127"/>
                      <a:gd name="T3" fmla="*/ 0 h 3892"/>
                      <a:gd name="T4" fmla="*/ 0 w 4127"/>
                      <a:gd name="T5" fmla="*/ 0 h 3892"/>
                      <a:gd name="T6" fmla="*/ 3141 w 4127"/>
                      <a:gd name="T7" fmla="*/ 3892 h 3892"/>
                      <a:gd name="T8" fmla="*/ 4127 w 4127"/>
                      <a:gd name="T9" fmla="*/ 2664 h 3892"/>
                    </a:gdLst>
                    <a:ahLst/>
                    <a:cxnLst>
                      <a:cxn ang="0">
                        <a:pos x="T0" y="T1"/>
                      </a:cxn>
                      <a:cxn ang="0">
                        <a:pos x="T2" y="T3"/>
                      </a:cxn>
                      <a:cxn ang="0">
                        <a:pos x="T4" y="T5"/>
                      </a:cxn>
                      <a:cxn ang="0">
                        <a:pos x="T6" y="T7"/>
                      </a:cxn>
                      <a:cxn ang="0">
                        <a:pos x="T8" y="T9"/>
                      </a:cxn>
                    </a:cxnLst>
                    <a:rect l="0" t="0" r="r" b="b"/>
                    <a:pathLst>
                      <a:path w="4127" h="3892">
                        <a:moveTo>
                          <a:pt x="4127" y="2664"/>
                        </a:moveTo>
                        <a:lnTo>
                          <a:pt x="2000" y="0"/>
                        </a:lnTo>
                        <a:lnTo>
                          <a:pt x="0" y="0"/>
                        </a:lnTo>
                        <a:lnTo>
                          <a:pt x="3141" y="3892"/>
                        </a:lnTo>
                        <a:lnTo>
                          <a:pt x="4127" y="2664"/>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62" name="Freeform 7">
                  <a:extLst>
                    <a:ext uri="{FF2B5EF4-FFF2-40B4-BE49-F238E27FC236}">
                      <a16:creationId xmlns:a16="http://schemas.microsoft.com/office/drawing/2014/main" id="{8132F852-CAC1-4061-B967-F350DA3C1008}"/>
                    </a:ext>
                  </a:extLst>
                </p:cNvPr>
                <p:cNvSpPr>
                  <a:spLocks/>
                </p:cNvSpPr>
                <p:nvPr/>
              </p:nvSpPr>
              <p:spPr bwMode="auto">
                <a:xfrm>
                  <a:off x="3968750" y="3144838"/>
                  <a:ext cx="1355725" cy="1277938"/>
                </a:xfrm>
                <a:custGeom>
                  <a:avLst/>
                  <a:gdLst>
                    <a:gd name="T0" fmla="*/ 0 w 4126"/>
                    <a:gd name="T1" fmla="*/ 2664 h 3892"/>
                    <a:gd name="T2" fmla="*/ 2126 w 4126"/>
                    <a:gd name="T3" fmla="*/ 0 h 3892"/>
                    <a:gd name="T4" fmla="*/ 4126 w 4126"/>
                    <a:gd name="T5" fmla="*/ 0 h 3892"/>
                    <a:gd name="T6" fmla="*/ 996 w 4126"/>
                    <a:gd name="T7" fmla="*/ 3892 h 3892"/>
                    <a:gd name="T8" fmla="*/ 0 w 4126"/>
                    <a:gd name="T9" fmla="*/ 2664 h 3892"/>
                  </a:gdLst>
                  <a:ahLst/>
                  <a:cxnLst>
                    <a:cxn ang="0">
                      <a:pos x="T0" y="T1"/>
                    </a:cxn>
                    <a:cxn ang="0">
                      <a:pos x="T2" y="T3"/>
                    </a:cxn>
                    <a:cxn ang="0">
                      <a:pos x="T4" y="T5"/>
                    </a:cxn>
                    <a:cxn ang="0">
                      <a:pos x="T6" y="T7"/>
                    </a:cxn>
                    <a:cxn ang="0">
                      <a:pos x="T8" y="T9"/>
                    </a:cxn>
                  </a:cxnLst>
                  <a:rect l="0" t="0" r="r" b="b"/>
                  <a:pathLst>
                    <a:path w="4126" h="3892">
                      <a:moveTo>
                        <a:pt x="0" y="2664"/>
                      </a:moveTo>
                      <a:lnTo>
                        <a:pt x="2126" y="0"/>
                      </a:lnTo>
                      <a:lnTo>
                        <a:pt x="4126" y="0"/>
                      </a:lnTo>
                      <a:lnTo>
                        <a:pt x="996" y="3892"/>
                      </a:lnTo>
                      <a:lnTo>
                        <a:pt x="0" y="2664"/>
                      </a:lnTo>
                      <a:close/>
                    </a:path>
                  </a:pathLst>
                </a:custGeom>
                <a:solidFill>
                  <a:srgbClr val="2399A5"/>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63" name="Freeform 7">
                  <a:extLst>
                    <a:ext uri="{FF2B5EF4-FFF2-40B4-BE49-F238E27FC236}">
                      <a16:creationId xmlns:a16="http://schemas.microsoft.com/office/drawing/2014/main" id="{45C6F8B0-8B83-4CF9-954D-D81593C16CBA}"/>
                    </a:ext>
                  </a:extLst>
                </p:cNvPr>
                <p:cNvSpPr>
                  <a:spLocks/>
                </p:cNvSpPr>
                <p:nvPr/>
              </p:nvSpPr>
              <p:spPr bwMode="auto">
                <a:xfrm>
                  <a:off x="3968750" y="3146426"/>
                  <a:ext cx="1355725" cy="1277938"/>
                </a:xfrm>
                <a:custGeom>
                  <a:avLst/>
                  <a:gdLst>
                    <a:gd name="T0" fmla="*/ 0 w 4126"/>
                    <a:gd name="T1" fmla="*/ 2664 h 3892"/>
                    <a:gd name="T2" fmla="*/ 2126 w 4126"/>
                    <a:gd name="T3" fmla="*/ 0 h 3892"/>
                    <a:gd name="T4" fmla="*/ 4126 w 4126"/>
                    <a:gd name="T5" fmla="*/ 0 h 3892"/>
                    <a:gd name="T6" fmla="*/ 996 w 4126"/>
                    <a:gd name="T7" fmla="*/ 3892 h 3892"/>
                    <a:gd name="T8" fmla="*/ 0 w 4126"/>
                    <a:gd name="T9" fmla="*/ 2664 h 3892"/>
                  </a:gdLst>
                  <a:ahLst/>
                  <a:cxnLst>
                    <a:cxn ang="0">
                      <a:pos x="T0" y="T1"/>
                    </a:cxn>
                    <a:cxn ang="0">
                      <a:pos x="T2" y="T3"/>
                    </a:cxn>
                    <a:cxn ang="0">
                      <a:pos x="T4" y="T5"/>
                    </a:cxn>
                    <a:cxn ang="0">
                      <a:pos x="T6" y="T7"/>
                    </a:cxn>
                    <a:cxn ang="0">
                      <a:pos x="T8" y="T9"/>
                    </a:cxn>
                  </a:cxnLst>
                  <a:rect l="0" t="0" r="r" b="b"/>
                  <a:pathLst>
                    <a:path w="4126" h="3892">
                      <a:moveTo>
                        <a:pt x="0" y="2664"/>
                      </a:moveTo>
                      <a:lnTo>
                        <a:pt x="2126" y="0"/>
                      </a:lnTo>
                      <a:lnTo>
                        <a:pt x="4126" y="0"/>
                      </a:lnTo>
                      <a:lnTo>
                        <a:pt x="996" y="3892"/>
                      </a:lnTo>
                      <a:lnTo>
                        <a:pt x="0" y="2664"/>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60" name="Freeform 2136">
                <a:extLst>
                  <a:ext uri="{FF2B5EF4-FFF2-40B4-BE49-F238E27FC236}">
                    <a16:creationId xmlns:a16="http://schemas.microsoft.com/office/drawing/2014/main" id="{FF03EEFB-F5D2-48C8-AB89-1C1CF8EEBD64}"/>
                  </a:ext>
                </a:extLst>
              </p:cNvPr>
              <p:cNvSpPr>
                <a:spLocks noEditPoints="1"/>
              </p:cNvSpPr>
              <p:nvPr/>
            </p:nvSpPr>
            <p:spPr bwMode="auto">
              <a:xfrm rot="20362406">
                <a:off x="4222267" y="3965296"/>
                <a:ext cx="214766" cy="155982"/>
              </a:xfrm>
              <a:custGeom>
                <a:avLst/>
                <a:gdLst>
                  <a:gd name="T0" fmla="*/ 882 w 1786"/>
                  <a:gd name="T1" fmla="*/ 653 h 1294"/>
                  <a:gd name="T2" fmla="*/ 865 w 1786"/>
                  <a:gd name="T3" fmla="*/ 895 h 1294"/>
                  <a:gd name="T4" fmla="*/ 801 w 1786"/>
                  <a:gd name="T5" fmla="*/ 1080 h 1294"/>
                  <a:gd name="T6" fmla="*/ 650 w 1786"/>
                  <a:gd name="T7" fmla="*/ 1236 h 1294"/>
                  <a:gd name="T8" fmla="*/ 443 w 1786"/>
                  <a:gd name="T9" fmla="*/ 1292 h 1294"/>
                  <a:gd name="T10" fmla="*/ 209 w 1786"/>
                  <a:gd name="T11" fmla="*/ 1218 h 1294"/>
                  <a:gd name="T12" fmla="*/ 52 w 1786"/>
                  <a:gd name="T13" fmla="*/ 1013 h 1294"/>
                  <a:gd name="T14" fmla="*/ 13 w 1786"/>
                  <a:gd name="T15" fmla="*/ 855 h 1294"/>
                  <a:gd name="T16" fmla="*/ 0 w 1786"/>
                  <a:gd name="T17" fmla="*/ 667 h 1294"/>
                  <a:gd name="T18" fmla="*/ 14 w 1786"/>
                  <a:gd name="T19" fmla="*/ 433 h 1294"/>
                  <a:gd name="T20" fmla="*/ 57 w 1786"/>
                  <a:gd name="T21" fmla="*/ 254 h 1294"/>
                  <a:gd name="T22" fmla="*/ 205 w 1786"/>
                  <a:gd name="T23" fmla="*/ 65 h 1294"/>
                  <a:gd name="T24" fmla="*/ 436 w 1786"/>
                  <a:gd name="T25" fmla="*/ 0 h 1294"/>
                  <a:gd name="T26" fmla="*/ 597 w 1786"/>
                  <a:gd name="T27" fmla="*/ 29 h 1294"/>
                  <a:gd name="T28" fmla="*/ 724 w 1786"/>
                  <a:gd name="T29" fmla="*/ 113 h 1294"/>
                  <a:gd name="T30" fmla="*/ 817 w 1786"/>
                  <a:gd name="T31" fmla="*/ 250 h 1294"/>
                  <a:gd name="T32" fmla="*/ 882 w 1786"/>
                  <a:gd name="T33" fmla="*/ 653 h 1294"/>
                  <a:gd name="T34" fmla="*/ 646 w 1786"/>
                  <a:gd name="T35" fmla="*/ 636 h 1294"/>
                  <a:gd name="T36" fmla="*/ 627 w 1786"/>
                  <a:gd name="T37" fmla="*/ 378 h 1294"/>
                  <a:gd name="T38" fmla="*/ 564 w 1786"/>
                  <a:gd name="T39" fmla="*/ 226 h 1294"/>
                  <a:gd name="T40" fmla="*/ 440 w 1786"/>
                  <a:gd name="T41" fmla="*/ 175 h 1294"/>
                  <a:gd name="T42" fmla="*/ 282 w 1786"/>
                  <a:gd name="T43" fmla="*/ 290 h 1294"/>
                  <a:gd name="T44" fmla="*/ 237 w 1786"/>
                  <a:gd name="T45" fmla="*/ 642 h 1294"/>
                  <a:gd name="T46" fmla="*/ 256 w 1786"/>
                  <a:gd name="T47" fmla="*/ 908 h 1294"/>
                  <a:gd name="T48" fmla="*/ 320 w 1786"/>
                  <a:gd name="T49" fmla="*/ 1064 h 1294"/>
                  <a:gd name="T50" fmla="*/ 441 w 1786"/>
                  <a:gd name="T51" fmla="*/ 1117 h 1294"/>
                  <a:gd name="T52" fmla="*/ 565 w 1786"/>
                  <a:gd name="T53" fmla="*/ 1062 h 1294"/>
                  <a:gd name="T54" fmla="*/ 628 w 1786"/>
                  <a:gd name="T55" fmla="*/ 904 h 1294"/>
                  <a:gd name="T56" fmla="*/ 646 w 1786"/>
                  <a:gd name="T57" fmla="*/ 636 h 1294"/>
                  <a:gd name="T58" fmla="*/ 1552 w 1786"/>
                  <a:gd name="T59" fmla="*/ 1154 h 1294"/>
                  <a:gd name="T60" fmla="*/ 1552 w 1786"/>
                  <a:gd name="T61" fmla="*/ 370 h 1294"/>
                  <a:gd name="T62" fmla="*/ 1257 w 1786"/>
                  <a:gd name="T63" fmla="*/ 538 h 1294"/>
                  <a:gd name="T64" fmla="*/ 1193 w 1786"/>
                  <a:gd name="T65" fmla="*/ 509 h 1294"/>
                  <a:gd name="T66" fmla="*/ 1165 w 1786"/>
                  <a:gd name="T67" fmla="*/ 443 h 1294"/>
                  <a:gd name="T68" fmla="*/ 1192 w 1786"/>
                  <a:gd name="T69" fmla="*/ 378 h 1294"/>
                  <a:gd name="T70" fmla="*/ 1290 w 1786"/>
                  <a:gd name="T71" fmla="*/ 325 h 1294"/>
                  <a:gd name="T72" fmla="*/ 1456 w 1786"/>
                  <a:gd name="T73" fmla="*/ 221 h 1294"/>
                  <a:gd name="T74" fmla="*/ 1567 w 1786"/>
                  <a:gd name="T75" fmla="*/ 100 h 1294"/>
                  <a:gd name="T76" fmla="*/ 1630 w 1786"/>
                  <a:gd name="T77" fmla="*/ 17 h 1294"/>
                  <a:gd name="T78" fmla="*/ 1685 w 1786"/>
                  <a:gd name="T79" fmla="*/ 2 h 1294"/>
                  <a:gd name="T80" fmla="*/ 1758 w 1786"/>
                  <a:gd name="T81" fmla="*/ 37 h 1294"/>
                  <a:gd name="T82" fmla="*/ 1786 w 1786"/>
                  <a:gd name="T83" fmla="*/ 134 h 1294"/>
                  <a:gd name="T84" fmla="*/ 1786 w 1786"/>
                  <a:gd name="T85" fmla="*/ 1120 h 1294"/>
                  <a:gd name="T86" fmla="*/ 1668 w 1786"/>
                  <a:gd name="T87" fmla="*/ 1294 h 1294"/>
                  <a:gd name="T88" fmla="*/ 1583 w 1786"/>
                  <a:gd name="T89" fmla="*/ 1258 h 1294"/>
                  <a:gd name="T90" fmla="*/ 1552 w 1786"/>
                  <a:gd name="T91" fmla="*/ 115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6" h="1294">
                    <a:moveTo>
                      <a:pt x="882" y="653"/>
                    </a:moveTo>
                    <a:cubicBezTo>
                      <a:pt x="882" y="747"/>
                      <a:pt x="876" y="828"/>
                      <a:pt x="865" y="895"/>
                    </a:cubicBezTo>
                    <a:cubicBezTo>
                      <a:pt x="853" y="963"/>
                      <a:pt x="832" y="1025"/>
                      <a:pt x="801" y="1080"/>
                    </a:cubicBezTo>
                    <a:cubicBezTo>
                      <a:pt x="762" y="1148"/>
                      <a:pt x="712" y="1200"/>
                      <a:pt x="650" y="1236"/>
                    </a:cubicBezTo>
                    <a:cubicBezTo>
                      <a:pt x="588" y="1273"/>
                      <a:pt x="519" y="1292"/>
                      <a:pt x="443" y="1292"/>
                    </a:cubicBezTo>
                    <a:cubicBezTo>
                      <a:pt x="356" y="1292"/>
                      <a:pt x="278" y="1267"/>
                      <a:pt x="209" y="1218"/>
                    </a:cubicBezTo>
                    <a:cubicBezTo>
                      <a:pt x="139" y="1168"/>
                      <a:pt x="87" y="1100"/>
                      <a:pt x="52" y="1013"/>
                    </a:cubicBezTo>
                    <a:cubicBezTo>
                      <a:pt x="34" y="965"/>
                      <a:pt x="21" y="912"/>
                      <a:pt x="13" y="855"/>
                    </a:cubicBezTo>
                    <a:cubicBezTo>
                      <a:pt x="4" y="797"/>
                      <a:pt x="0" y="735"/>
                      <a:pt x="0" y="667"/>
                    </a:cubicBezTo>
                    <a:cubicBezTo>
                      <a:pt x="0" y="581"/>
                      <a:pt x="5" y="503"/>
                      <a:pt x="14" y="433"/>
                    </a:cubicBezTo>
                    <a:cubicBezTo>
                      <a:pt x="23" y="364"/>
                      <a:pt x="38" y="304"/>
                      <a:pt x="57" y="254"/>
                    </a:cubicBezTo>
                    <a:cubicBezTo>
                      <a:pt x="91" y="171"/>
                      <a:pt x="140" y="108"/>
                      <a:pt x="205" y="65"/>
                    </a:cubicBezTo>
                    <a:cubicBezTo>
                      <a:pt x="270" y="22"/>
                      <a:pt x="347" y="0"/>
                      <a:pt x="436" y="0"/>
                    </a:cubicBezTo>
                    <a:cubicBezTo>
                      <a:pt x="495" y="0"/>
                      <a:pt x="549" y="10"/>
                      <a:pt x="597" y="29"/>
                    </a:cubicBezTo>
                    <a:cubicBezTo>
                      <a:pt x="645" y="48"/>
                      <a:pt x="688" y="76"/>
                      <a:pt x="724" y="113"/>
                    </a:cubicBezTo>
                    <a:cubicBezTo>
                      <a:pt x="761" y="150"/>
                      <a:pt x="791" y="196"/>
                      <a:pt x="817" y="250"/>
                    </a:cubicBezTo>
                    <a:cubicBezTo>
                      <a:pt x="861" y="345"/>
                      <a:pt x="882" y="479"/>
                      <a:pt x="882" y="653"/>
                    </a:cubicBezTo>
                    <a:close/>
                    <a:moveTo>
                      <a:pt x="646" y="636"/>
                    </a:moveTo>
                    <a:cubicBezTo>
                      <a:pt x="646" y="531"/>
                      <a:pt x="640" y="444"/>
                      <a:pt x="627" y="378"/>
                    </a:cubicBezTo>
                    <a:cubicBezTo>
                      <a:pt x="615" y="311"/>
                      <a:pt x="593" y="260"/>
                      <a:pt x="564" y="226"/>
                    </a:cubicBezTo>
                    <a:cubicBezTo>
                      <a:pt x="534" y="192"/>
                      <a:pt x="492" y="175"/>
                      <a:pt x="440" y="175"/>
                    </a:cubicBezTo>
                    <a:cubicBezTo>
                      <a:pt x="364" y="175"/>
                      <a:pt x="311" y="213"/>
                      <a:pt x="282" y="290"/>
                    </a:cubicBezTo>
                    <a:cubicBezTo>
                      <a:pt x="252" y="366"/>
                      <a:pt x="237" y="483"/>
                      <a:pt x="237" y="642"/>
                    </a:cubicBezTo>
                    <a:cubicBezTo>
                      <a:pt x="237" y="750"/>
                      <a:pt x="243" y="839"/>
                      <a:pt x="256" y="908"/>
                    </a:cubicBezTo>
                    <a:cubicBezTo>
                      <a:pt x="269" y="977"/>
                      <a:pt x="290" y="1029"/>
                      <a:pt x="320" y="1064"/>
                    </a:cubicBezTo>
                    <a:cubicBezTo>
                      <a:pt x="350" y="1099"/>
                      <a:pt x="390" y="1117"/>
                      <a:pt x="441" y="1117"/>
                    </a:cubicBezTo>
                    <a:cubicBezTo>
                      <a:pt x="494" y="1117"/>
                      <a:pt x="535" y="1099"/>
                      <a:pt x="565" y="1062"/>
                    </a:cubicBezTo>
                    <a:cubicBezTo>
                      <a:pt x="595" y="1025"/>
                      <a:pt x="616" y="972"/>
                      <a:pt x="628" y="904"/>
                    </a:cubicBezTo>
                    <a:cubicBezTo>
                      <a:pt x="640" y="836"/>
                      <a:pt x="646" y="746"/>
                      <a:pt x="646" y="636"/>
                    </a:cubicBezTo>
                    <a:close/>
                    <a:moveTo>
                      <a:pt x="1552" y="1154"/>
                    </a:moveTo>
                    <a:lnTo>
                      <a:pt x="1552" y="370"/>
                    </a:lnTo>
                    <a:cubicBezTo>
                      <a:pt x="1406" y="482"/>
                      <a:pt x="1308" y="538"/>
                      <a:pt x="1257" y="538"/>
                    </a:cubicBezTo>
                    <a:cubicBezTo>
                      <a:pt x="1233" y="538"/>
                      <a:pt x="1212" y="529"/>
                      <a:pt x="1193" y="509"/>
                    </a:cubicBezTo>
                    <a:cubicBezTo>
                      <a:pt x="1174" y="490"/>
                      <a:pt x="1165" y="468"/>
                      <a:pt x="1165" y="443"/>
                    </a:cubicBezTo>
                    <a:cubicBezTo>
                      <a:pt x="1165" y="413"/>
                      <a:pt x="1174" y="392"/>
                      <a:pt x="1192" y="378"/>
                    </a:cubicBezTo>
                    <a:cubicBezTo>
                      <a:pt x="1211" y="364"/>
                      <a:pt x="1243" y="347"/>
                      <a:pt x="1290" y="325"/>
                    </a:cubicBezTo>
                    <a:cubicBezTo>
                      <a:pt x="1359" y="292"/>
                      <a:pt x="1415" y="258"/>
                      <a:pt x="1456" y="221"/>
                    </a:cubicBezTo>
                    <a:cubicBezTo>
                      <a:pt x="1498" y="185"/>
                      <a:pt x="1535" y="145"/>
                      <a:pt x="1567" y="100"/>
                    </a:cubicBezTo>
                    <a:cubicBezTo>
                      <a:pt x="1599" y="55"/>
                      <a:pt x="1620" y="28"/>
                      <a:pt x="1630" y="17"/>
                    </a:cubicBezTo>
                    <a:cubicBezTo>
                      <a:pt x="1640" y="7"/>
                      <a:pt x="1658" y="2"/>
                      <a:pt x="1685" y="2"/>
                    </a:cubicBezTo>
                    <a:cubicBezTo>
                      <a:pt x="1716" y="2"/>
                      <a:pt x="1740" y="14"/>
                      <a:pt x="1758" y="37"/>
                    </a:cubicBezTo>
                    <a:cubicBezTo>
                      <a:pt x="1777" y="61"/>
                      <a:pt x="1786" y="93"/>
                      <a:pt x="1786" y="134"/>
                    </a:cubicBezTo>
                    <a:lnTo>
                      <a:pt x="1786" y="1120"/>
                    </a:lnTo>
                    <a:cubicBezTo>
                      <a:pt x="1786" y="1236"/>
                      <a:pt x="1747" y="1294"/>
                      <a:pt x="1668" y="1294"/>
                    </a:cubicBezTo>
                    <a:cubicBezTo>
                      <a:pt x="1633" y="1294"/>
                      <a:pt x="1605" y="1282"/>
                      <a:pt x="1583" y="1258"/>
                    </a:cubicBezTo>
                    <a:cubicBezTo>
                      <a:pt x="1562" y="1235"/>
                      <a:pt x="1552" y="1200"/>
                      <a:pt x="1552" y="1154"/>
                    </a:cubicBezTo>
                    <a:close/>
                  </a:path>
                </a:pathLst>
              </a:custGeom>
              <a:solidFill>
                <a:schemeClr val="bg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effectLst>
                    <a:innerShdw blurRad="114300">
                      <a:prstClr val="black"/>
                    </a:inn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grpSp>
        <p:grpSp>
          <p:nvGrpSpPr>
            <p:cNvPr id="53" name="组合 52">
              <a:extLst>
                <a:ext uri="{FF2B5EF4-FFF2-40B4-BE49-F238E27FC236}">
                  <a16:creationId xmlns:a16="http://schemas.microsoft.com/office/drawing/2014/main" id="{3A99608E-1E33-43E9-B184-E9124C960D40}"/>
                </a:ext>
              </a:extLst>
            </p:cNvPr>
            <p:cNvGrpSpPr/>
            <p:nvPr/>
          </p:nvGrpSpPr>
          <p:grpSpPr>
            <a:xfrm>
              <a:off x="3511544" y="1858841"/>
              <a:ext cx="1467943" cy="1016694"/>
              <a:chOff x="3511544" y="1858841"/>
              <a:chExt cx="1467943" cy="1016694"/>
            </a:xfrm>
          </p:grpSpPr>
          <p:sp>
            <p:nvSpPr>
              <p:cNvPr id="54" name="Freeform 2136">
                <a:extLst>
                  <a:ext uri="{FF2B5EF4-FFF2-40B4-BE49-F238E27FC236}">
                    <a16:creationId xmlns:a16="http://schemas.microsoft.com/office/drawing/2014/main" id="{588C7037-AA66-468B-9EC4-314B3275C7F8}"/>
                  </a:ext>
                </a:extLst>
              </p:cNvPr>
              <p:cNvSpPr>
                <a:spLocks noEditPoints="1"/>
              </p:cNvSpPr>
              <p:nvPr/>
            </p:nvSpPr>
            <p:spPr bwMode="auto">
              <a:xfrm>
                <a:off x="4103948" y="2563571"/>
                <a:ext cx="429532" cy="311964"/>
              </a:xfrm>
              <a:custGeom>
                <a:avLst/>
                <a:gdLst>
                  <a:gd name="T0" fmla="*/ 882 w 1786"/>
                  <a:gd name="T1" fmla="*/ 653 h 1294"/>
                  <a:gd name="T2" fmla="*/ 865 w 1786"/>
                  <a:gd name="T3" fmla="*/ 895 h 1294"/>
                  <a:gd name="T4" fmla="*/ 801 w 1786"/>
                  <a:gd name="T5" fmla="*/ 1080 h 1294"/>
                  <a:gd name="T6" fmla="*/ 650 w 1786"/>
                  <a:gd name="T7" fmla="*/ 1236 h 1294"/>
                  <a:gd name="T8" fmla="*/ 443 w 1786"/>
                  <a:gd name="T9" fmla="*/ 1292 h 1294"/>
                  <a:gd name="T10" fmla="*/ 209 w 1786"/>
                  <a:gd name="T11" fmla="*/ 1218 h 1294"/>
                  <a:gd name="T12" fmla="*/ 52 w 1786"/>
                  <a:gd name="T13" fmla="*/ 1013 h 1294"/>
                  <a:gd name="T14" fmla="*/ 13 w 1786"/>
                  <a:gd name="T15" fmla="*/ 855 h 1294"/>
                  <a:gd name="T16" fmla="*/ 0 w 1786"/>
                  <a:gd name="T17" fmla="*/ 667 h 1294"/>
                  <a:gd name="T18" fmla="*/ 14 w 1786"/>
                  <a:gd name="T19" fmla="*/ 433 h 1294"/>
                  <a:gd name="T20" fmla="*/ 57 w 1786"/>
                  <a:gd name="T21" fmla="*/ 254 h 1294"/>
                  <a:gd name="T22" fmla="*/ 205 w 1786"/>
                  <a:gd name="T23" fmla="*/ 65 h 1294"/>
                  <a:gd name="T24" fmla="*/ 436 w 1786"/>
                  <a:gd name="T25" fmla="*/ 0 h 1294"/>
                  <a:gd name="T26" fmla="*/ 597 w 1786"/>
                  <a:gd name="T27" fmla="*/ 29 h 1294"/>
                  <a:gd name="T28" fmla="*/ 724 w 1786"/>
                  <a:gd name="T29" fmla="*/ 113 h 1294"/>
                  <a:gd name="T30" fmla="*/ 817 w 1786"/>
                  <a:gd name="T31" fmla="*/ 250 h 1294"/>
                  <a:gd name="T32" fmla="*/ 882 w 1786"/>
                  <a:gd name="T33" fmla="*/ 653 h 1294"/>
                  <a:gd name="T34" fmla="*/ 646 w 1786"/>
                  <a:gd name="T35" fmla="*/ 636 h 1294"/>
                  <a:gd name="T36" fmla="*/ 627 w 1786"/>
                  <a:gd name="T37" fmla="*/ 378 h 1294"/>
                  <a:gd name="T38" fmla="*/ 564 w 1786"/>
                  <a:gd name="T39" fmla="*/ 226 h 1294"/>
                  <a:gd name="T40" fmla="*/ 440 w 1786"/>
                  <a:gd name="T41" fmla="*/ 175 h 1294"/>
                  <a:gd name="T42" fmla="*/ 282 w 1786"/>
                  <a:gd name="T43" fmla="*/ 290 h 1294"/>
                  <a:gd name="T44" fmla="*/ 237 w 1786"/>
                  <a:gd name="T45" fmla="*/ 642 h 1294"/>
                  <a:gd name="T46" fmla="*/ 256 w 1786"/>
                  <a:gd name="T47" fmla="*/ 908 h 1294"/>
                  <a:gd name="T48" fmla="*/ 320 w 1786"/>
                  <a:gd name="T49" fmla="*/ 1064 h 1294"/>
                  <a:gd name="T50" fmla="*/ 441 w 1786"/>
                  <a:gd name="T51" fmla="*/ 1117 h 1294"/>
                  <a:gd name="T52" fmla="*/ 565 w 1786"/>
                  <a:gd name="T53" fmla="*/ 1062 h 1294"/>
                  <a:gd name="T54" fmla="*/ 628 w 1786"/>
                  <a:gd name="T55" fmla="*/ 904 h 1294"/>
                  <a:gd name="T56" fmla="*/ 646 w 1786"/>
                  <a:gd name="T57" fmla="*/ 636 h 1294"/>
                  <a:gd name="T58" fmla="*/ 1552 w 1786"/>
                  <a:gd name="T59" fmla="*/ 1154 h 1294"/>
                  <a:gd name="T60" fmla="*/ 1552 w 1786"/>
                  <a:gd name="T61" fmla="*/ 370 h 1294"/>
                  <a:gd name="T62" fmla="*/ 1257 w 1786"/>
                  <a:gd name="T63" fmla="*/ 538 h 1294"/>
                  <a:gd name="T64" fmla="*/ 1193 w 1786"/>
                  <a:gd name="T65" fmla="*/ 509 h 1294"/>
                  <a:gd name="T66" fmla="*/ 1165 w 1786"/>
                  <a:gd name="T67" fmla="*/ 443 h 1294"/>
                  <a:gd name="T68" fmla="*/ 1192 w 1786"/>
                  <a:gd name="T69" fmla="*/ 378 h 1294"/>
                  <a:gd name="T70" fmla="*/ 1290 w 1786"/>
                  <a:gd name="T71" fmla="*/ 325 h 1294"/>
                  <a:gd name="T72" fmla="*/ 1456 w 1786"/>
                  <a:gd name="T73" fmla="*/ 221 h 1294"/>
                  <a:gd name="T74" fmla="*/ 1567 w 1786"/>
                  <a:gd name="T75" fmla="*/ 100 h 1294"/>
                  <a:gd name="T76" fmla="*/ 1630 w 1786"/>
                  <a:gd name="T77" fmla="*/ 17 h 1294"/>
                  <a:gd name="T78" fmla="*/ 1685 w 1786"/>
                  <a:gd name="T79" fmla="*/ 2 h 1294"/>
                  <a:gd name="T80" fmla="*/ 1758 w 1786"/>
                  <a:gd name="T81" fmla="*/ 37 h 1294"/>
                  <a:gd name="T82" fmla="*/ 1786 w 1786"/>
                  <a:gd name="T83" fmla="*/ 134 h 1294"/>
                  <a:gd name="T84" fmla="*/ 1786 w 1786"/>
                  <a:gd name="T85" fmla="*/ 1120 h 1294"/>
                  <a:gd name="T86" fmla="*/ 1668 w 1786"/>
                  <a:gd name="T87" fmla="*/ 1294 h 1294"/>
                  <a:gd name="T88" fmla="*/ 1583 w 1786"/>
                  <a:gd name="T89" fmla="*/ 1258 h 1294"/>
                  <a:gd name="T90" fmla="*/ 1552 w 1786"/>
                  <a:gd name="T91" fmla="*/ 115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86" h="1294">
                    <a:moveTo>
                      <a:pt x="882" y="653"/>
                    </a:moveTo>
                    <a:cubicBezTo>
                      <a:pt x="882" y="747"/>
                      <a:pt x="876" y="828"/>
                      <a:pt x="865" y="895"/>
                    </a:cubicBezTo>
                    <a:cubicBezTo>
                      <a:pt x="853" y="963"/>
                      <a:pt x="832" y="1025"/>
                      <a:pt x="801" y="1080"/>
                    </a:cubicBezTo>
                    <a:cubicBezTo>
                      <a:pt x="762" y="1148"/>
                      <a:pt x="712" y="1200"/>
                      <a:pt x="650" y="1236"/>
                    </a:cubicBezTo>
                    <a:cubicBezTo>
                      <a:pt x="588" y="1273"/>
                      <a:pt x="519" y="1292"/>
                      <a:pt x="443" y="1292"/>
                    </a:cubicBezTo>
                    <a:cubicBezTo>
                      <a:pt x="356" y="1292"/>
                      <a:pt x="278" y="1267"/>
                      <a:pt x="209" y="1218"/>
                    </a:cubicBezTo>
                    <a:cubicBezTo>
                      <a:pt x="139" y="1168"/>
                      <a:pt x="87" y="1100"/>
                      <a:pt x="52" y="1013"/>
                    </a:cubicBezTo>
                    <a:cubicBezTo>
                      <a:pt x="34" y="965"/>
                      <a:pt x="21" y="912"/>
                      <a:pt x="13" y="855"/>
                    </a:cubicBezTo>
                    <a:cubicBezTo>
                      <a:pt x="4" y="797"/>
                      <a:pt x="0" y="735"/>
                      <a:pt x="0" y="667"/>
                    </a:cubicBezTo>
                    <a:cubicBezTo>
                      <a:pt x="0" y="581"/>
                      <a:pt x="5" y="503"/>
                      <a:pt x="14" y="433"/>
                    </a:cubicBezTo>
                    <a:cubicBezTo>
                      <a:pt x="23" y="364"/>
                      <a:pt x="38" y="304"/>
                      <a:pt x="57" y="254"/>
                    </a:cubicBezTo>
                    <a:cubicBezTo>
                      <a:pt x="91" y="171"/>
                      <a:pt x="140" y="108"/>
                      <a:pt x="205" y="65"/>
                    </a:cubicBezTo>
                    <a:cubicBezTo>
                      <a:pt x="270" y="22"/>
                      <a:pt x="347" y="0"/>
                      <a:pt x="436" y="0"/>
                    </a:cubicBezTo>
                    <a:cubicBezTo>
                      <a:pt x="495" y="0"/>
                      <a:pt x="549" y="10"/>
                      <a:pt x="597" y="29"/>
                    </a:cubicBezTo>
                    <a:cubicBezTo>
                      <a:pt x="645" y="48"/>
                      <a:pt x="688" y="76"/>
                      <a:pt x="724" y="113"/>
                    </a:cubicBezTo>
                    <a:cubicBezTo>
                      <a:pt x="761" y="150"/>
                      <a:pt x="791" y="196"/>
                      <a:pt x="817" y="250"/>
                    </a:cubicBezTo>
                    <a:cubicBezTo>
                      <a:pt x="861" y="345"/>
                      <a:pt x="882" y="479"/>
                      <a:pt x="882" y="653"/>
                    </a:cubicBezTo>
                    <a:close/>
                    <a:moveTo>
                      <a:pt x="646" y="636"/>
                    </a:moveTo>
                    <a:cubicBezTo>
                      <a:pt x="646" y="531"/>
                      <a:pt x="640" y="444"/>
                      <a:pt x="627" y="378"/>
                    </a:cubicBezTo>
                    <a:cubicBezTo>
                      <a:pt x="615" y="311"/>
                      <a:pt x="593" y="260"/>
                      <a:pt x="564" y="226"/>
                    </a:cubicBezTo>
                    <a:cubicBezTo>
                      <a:pt x="534" y="192"/>
                      <a:pt x="492" y="175"/>
                      <a:pt x="440" y="175"/>
                    </a:cubicBezTo>
                    <a:cubicBezTo>
                      <a:pt x="364" y="175"/>
                      <a:pt x="311" y="213"/>
                      <a:pt x="282" y="290"/>
                    </a:cubicBezTo>
                    <a:cubicBezTo>
                      <a:pt x="252" y="366"/>
                      <a:pt x="237" y="483"/>
                      <a:pt x="237" y="642"/>
                    </a:cubicBezTo>
                    <a:cubicBezTo>
                      <a:pt x="237" y="750"/>
                      <a:pt x="243" y="839"/>
                      <a:pt x="256" y="908"/>
                    </a:cubicBezTo>
                    <a:cubicBezTo>
                      <a:pt x="269" y="977"/>
                      <a:pt x="290" y="1029"/>
                      <a:pt x="320" y="1064"/>
                    </a:cubicBezTo>
                    <a:cubicBezTo>
                      <a:pt x="350" y="1099"/>
                      <a:pt x="390" y="1117"/>
                      <a:pt x="441" y="1117"/>
                    </a:cubicBezTo>
                    <a:cubicBezTo>
                      <a:pt x="494" y="1117"/>
                      <a:pt x="535" y="1099"/>
                      <a:pt x="565" y="1062"/>
                    </a:cubicBezTo>
                    <a:cubicBezTo>
                      <a:pt x="595" y="1025"/>
                      <a:pt x="616" y="972"/>
                      <a:pt x="628" y="904"/>
                    </a:cubicBezTo>
                    <a:cubicBezTo>
                      <a:pt x="640" y="836"/>
                      <a:pt x="646" y="746"/>
                      <a:pt x="646" y="636"/>
                    </a:cubicBezTo>
                    <a:close/>
                    <a:moveTo>
                      <a:pt x="1552" y="1154"/>
                    </a:moveTo>
                    <a:lnTo>
                      <a:pt x="1552" y="370"/>
                    </a:lnTo>
                    <a:cubicBezTo>
                      <a:pt x="1406" y="482"/>
                      <a:pt x="1308" y="538"/>
                      <a:pt x="1257" y="538"/>
                    </a:cubicBezTo>
                    <a:cubicBezTo>
                      <a:pt x="1233" y="538"/>
                      <a:pt x="1212" y="529"/>
                      <a:pt x="1193" y="509"/>
                    </a:cubicBezTo>
                    <a:cubicBezTo>
                      <a:pt x="1174" y="490"/>
                      <a:pt x="1165" y="468"/>
                      <a:pt x="1165" y="443"/>
                    </a:cubicBezTo>
                    <a:cubicBezTo>
                      <a:pt x="1165" y="413"/>
                      <a:pt x="1174" y="392"/>
                      <a:pt x="1192" y="378"/>
                    </a:cubicBezTo>
                    <a:cubicBezTo>
                      <a:pt x="1211" y="364"/>
                      <a:pt x="1243" y="347"/>
                      <a:pt x="1290" y="325"/>
                    </a:cubicBezTo>
                    <a:cubicBezTo>
                      <a:pt x="1359" y="292"/>
                      <a:pt x="1415" y="258"/>
                      <a:pt x="1456" y="221"/>
                    </a:cubicBezTo>
                    <a:cubicBezTo>
                      <a:pt x="1498" y="185"/>
                      <a:pt x="1535" y="145"/>
                      <a:pt x="1567" y="100"/>
                    </a:cubicBezTo>
                    <a:cubicBezTo>
                      <a:pt x="1599" y="55"/>
                      <a:pt x="1620" y="28"/>
                      <a:pt x="1630" y="17"/>
                    </a:cubicBezTo>
                    <a:cubicBezTo>
                      <a:pt x="1640" y="7"/>
                      <a:pt x="1658" y="2"/>
                      <a:pt x="1685" y="2"/>
                    </a:cubicBezTo>
                    <a:cubicBezTo>
                      <a:pt x="1716" y="2"/>
                      <a:pt x="1740" y="14"/>
                      <a:pt x="1758" y="37"/>
                    </a:cubicBezTo>
                    <a:cubicBezTo>
                      <a:pt x="1777" y="61"/>
                      <a:pt x="1786" y="93"/>
                      <a:pt x="1786" y="134"/>
                    </a:cubicBezTo>
                    <a:lnTo>
                      <a:pt x="1786" y="1120"/>
                    </a:lnTo>
                    <a:cubicBezTo>
                      <a:pt x="1786" y="1236"/>
                      <a:pt x="1747" y="1294"/>
                      <a:pt x="1668" y="1294"/>
                    </a:cubicBezTo>
                    <a:cubicBezTo>
                      <a:pt x="1633" y="1294"/>
                      <a:pt x="1605" y="1282"/>
                      <a:pt x="1583" y="1258"/>
                    </a:cubicBezTo>
                    <a:cubicBezTo>
                      <a:pt x="1562" y="1235"/>
                      <a:pt x="1552" y="1200"/>
                      <a:pt x="1552" y="1154"/>
                    </a:cubicBezTo>
                    <a:close/>
                  </a:path>
                </a:pathLst>
              </a:cu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grpSp>
            <p:nvGrpSpPr>
              <p:cNvPr id="55" name="组合 54">
                <a:extLst>
                  <a:ext uri="{FF2B5EF4-FFF2-40B4-BE49-F238E27FC236}">
                    <a16:creationId xmlns:a16="http://schemas.microsoft.com/office/drawing/2014/main" id="{6489E826-CE23-4482-999B-57F986907C89}"/>
                  </a:ext>
                </a:extLst>
              </p:cNvPr>
              <p:cNvGrpSpPr/>
              <p:nvPr/>
            </p:nvGrpSpPr>
            <p:grpSpPr>
              <a:xfrm rot="5400000" flipH="1">
                <a:off x="4295283" y="2318615"/>
                <a:ext cx="102436" cy="162966"/>
                <a:chOff x="7824472" y="5117492"/>
                <a:chExt cx="102436" cy="162966"/>
              </a:xfrm>
            </p:grpSpPr>
            <p:sp>
              <p:nvSpPr>
                <p:cNvPr id="57" name="Freeform 2141">
                  <a:extLst>
                    <a:ext uri="{FF2B5EF4-FFF2-40B4-BE49-F238E27FC236}">
                      <a16:creationId xmlns:a16="http://schemas.microsoft.com/office/drawing/2014/main" id="{301FD8C8-232E-4318-B275-E735BFB79D0D}"/>
                    </a:ext>
                  </a:extLst>
                </p:cNvPr>
                <p:cNvSpPr>
                  <a:spLocks/>
                </p:cNvSpPr>
                <p:nvPr/>
              </p:nvSpPr>
              <p:spPr bwMode="auto">
                <a:xfrm>
                  <a:off x="7824472" y="5117492"/>
                  <a:ext cx="102436" cy="105928"/>
                </a:xfrm>
                <a:custGeom>
                  <a:avLst/>
                  <a:gdLst>
                    <a:gd name="T0" fmla="*/ 6 w 425"/>
                    <a:gd name="T1" fmla="*/ 0 h 441"/>
                    <a:gd name="T2" fmla="*/ 0 w 425"/>
                    <a:gd name="T3" fmla="*/ 228 h 441"/>
                    <a:gd name="T4" fmla="*/ 293 w 425"/>
                    <a:gd name="T5" fmla="*/ 441 h 441"/>
                    <a:gd name="T6" fmla="*/ 425 w 425"/>
                    <a:gd name="T7" fmla="*/ 327 h 441"/>
                    <a:gd name="T8" fmla="*/ 6 w 425"/>
                    <a:gd name="T9" fmla="*/ 0 h 441"/>
                  </a:gdLst>
                  <a:ahLst/>
                  <a:cxnLst>
                    <a:cxn ang="0">
                      <a:pos x="T0" y="T1"/>
                    </a:cxn>
                    <a:cxn ang="0">
                      <a:pos x="T2" y="T3"/>
                    </a:cxn>
                    <a:cxn ang="0">
                      <a:pos x="T4" y="T5"/>
                    </a:cxn>
                    <a:cxn ang="0">
                      <a:pos x="T6" y="T7"/>
                    </a:cxn>
                    <a:cxn ang="0">
                      <a:pos x="T8" y="T9"/>
                    </a:cxn>
                  </a:cxnLst>
                  <a:rect l="0" t="0" r="r" b="b"/>
                  <a:pathLst>
                    <a:path w="425" h="441">
                      <a:moveTo>
                        <a:pt x="6" y="0"/>
                      </a:moveTo>
                      <a:lnTo>
                        <a:pt x="0" y="228"/>
                      </a:lnTo>
                      <a:lnTo>
                        <a:pt x="293" y="441"/>
                      </a:lnTo>
                      <a:lnTo>
                        <a:pt x="425" y="327"/>
                      </a:lnTo>
                      <a:lnTo>
                        <a:pt x="6" y="0"/>
                      </a:lnTo>
                      <a:close/>
                    </a:path>
                  </a:pathLst>
                </a:custGeom>
                <a:solidFill>
                  <a:schemeClr val="accent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58" name="Freeform 2142">
                  <a:extLst>
                    <a:ext uri="{FF2B5EF4-FFF2-40B4-BE49-F238E27FC236}">
                      <a16:creationId xmlns:a16="http://schemas.microsoft.com/office/drawing/2014/main" id="{64F61D2E-6D3A-4828-B7A3-9B5B3B16C7F9}"/>
                    </a:ext>
                  </a:extLst>
                </p:cNvPr>
                <p:cNvSpPr>
                  <a:spLocks/>
                </p:cNvSpPr>
                <p:nvPr/>
              </p:nvSpPr>
              <p:spPr bwMode="auto">
                <a:xfrm>
                  <a:off x="7824472" y="5168710"/>
                  <a:ext cx="102436" cy="111748"/>
                </a:xfrm>
                <a:custGeom>
                  <a:avLst/>
                  <a:gdLst>
                    <a:gd name="T0" fmla="*/ 279 w 425"/>
                    <a:gd name="T1" fmla="*/ 0 h 465"/>
                    <a:gd name="T2" fmla="*/ 0 w 425"/>
                    <a:gd name="T3" fmla="*/ 249 h 465"/>
                    <a:gd name="T4" fmla="*/ 6 w 425"/>
                    <a:gd name="T5" fmla="*/ 465 h 465"/>
                    <a:gd name="T6" fmla="*/ 425 w 425"/>
                    <a:gd name="T7" fmla="*/ 114 h 465"/>
                    <a:gd name="T8" fmla="*/ 279 w 425"/>
                    <a:gd name="T9" fmla="*/ 0 h 465"/>
                  </a:gdLst>
                  <a:ahLst/>
                  <a:cxnLst>
                    <a:cxn ang="0">
                      <a:pos x="T0" y="T1"/>
                    </a:cxn>
                    <a:cxn ang="0">
                      <a:pos x="T2" y="T3"/>
                    </a:cxn>
                    <a:cxn ang="0">
                      <a:pos x="T4" y="T5"/>
                    </a:cxn>
                    <a:cxn ang="0">
                      <a:pos x="T6" y="T7"/>
                    </a:cxn>
                    <a:cxn ang="0">
                      <a:pos x="T8" y="T9"/>
                    </a:cxn>
                  </a:cxnLst>
                  <a:rect l="0" t="0" r="r" b="b"/>
                  <a:pathLst>
                    <a:path w="425" h="465">
                      <a:moveTo>
                        <a:pt x="279" y="0"/>
                      </a:moveTo>
                      <a:lnTo>
                        <a:pt x="0" y="249"/>
                      </a:lnTo>
                      <a:lnTo>
                        <a:pt x="6" y="465"/>
                      </a:lnTo>
                      <a:lnTo>
                        <a:pt x="425" y="114"/>
                      </a:lnTo>
                      <a:lnTo>
                        <a:pt x="279" y="0"/>
                      </a:lnTo>
                      <a:close/>
                    </a:path>
                  </a:pathLst>
                </a:custGeom>
                <a:solidFill>
                  <a:schemeClr val="accent1"/>
                </a:solid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grpSp>
          <p:sp>
            <p:nvSpPr>
              <p:cNvPr id="56" name="Text Box 16">
                <a:extLst>
                  <a:ext uri="{FF2B5EF4-FFF2-40B4-BE49-F238E27FC236}">
                    <a16:creationId xmlns:a16="http://schemas.microsoft.com/office/drawing/2014/main" id="{B9A1159D-E2D7-4833-91DB-1D2CECC104E5}"/>
                  </a:ext>
                </a:extLst>
              </p:cNvPr>
              <p:cNvSpPr txBox="1">
                <a:spLocks noChangeArrowheads="1"/>
              </p:cNvSpPr>
              <p:nvPr/>
            </p:nvSpPr>
            <p:spPr bwMode="auto">
              <a:xfrm flipH="1">
                <a:off x="3511544" y="1858841"/>
                <a:ext cx="1467943" cy="359757"/>
              </a:xfrm>
              <a:prstGeom prst="rect">
                <a:avLst/>
              </a:prstGeom>
              <a:noFill/>
              <a:ln w="38100">
                <a:no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要点详细内容</a:t>
                </a:r>
                <a:r>
                  <a:rPr lang="en-US" altLang="zh-CN" dirty="0">
                    <a:solidFill>
                      <a:schemeClr val="tx1"/>
                    </a:solidFill>
                    <a:latin typeface="Agency FB" panose="020B0503020202020204" pitchFamily="34" charset="0"/>
                    <a:ea typeface="微软雅黑" panose="020B0503020204020204" pitchFamily="34" charset="-122"/>
                    <a:sym typeface="Agency FB" panose="020B0503020202020204" pitchFamily="34" charset="0"/>
                  </a:rPr>
                  <a:t>1</a:t>
                </a:r>
                <a:endParaRPr lang="zh-CN" altLang="en-US" dirty="0">
                  <a:solidFill>
                    <a:schemeClr val="tx1"/>
                  </a:solidFill>
                  <a:latin typeface="Agency FB" panose="020B0503020202020204" pitchFamily="34" charset="0"/>
                  <a:ea typeface="微软雅黑" panose="020B0503020204020204" pitchFamily="34" charset="-122"/>
                  <a:sym typeface="Agency FB" panose="020B0503020202020204" pitchFamily="34" charset="0"/>
                </a:endParaRPr>
              </a:p>
            </p:txBody>
          </p:sp>
        </p:grpSp>
      </p:grpSp>
      <p:sp>
        <p:nvSpPr>
          <p:cNvPr id="66" name="矩形 65">
            <a:extLst>
              <a:ext uri="{FF2B5EF4-FFF2-40B4-BE49-F238E27FC236}">
                <a16:creationId xmlns:a16="http://schemas.microsoft.com/office/drawing/2014/main" id="{EEDA8484-F24B-48D4-AB97-3745BE6403EB}"/>
              </a:ext>
            </a:extLst>
          </p:cNvPr>
          <p:cNvSpPr/>
          <p:nvPr/>
        </p:nvSpPr>
        <p:spPr>
          <a:xfrm>
            <a:off x="800590" y="3994040"/>
            <a:ext cx="2216708" cy="1179606"/>
          </a:xfrm>
          <a:prstGeom prst="rect">
            <a:avLst/>
          </a:prstGeom>
        </p:spPr>
        <p:txBody>
          <a:bodyPr wrap="square" lIns="86347" tIns="43174" rIns="86347" bIns="43174">
            <a:spAutoFit/>
          </a:bodyPr>
          <a:lstStyle/>
          <a:p>
            <a:pPr defTabSz="863454">
              <a:lnSpc>
                <a:spcPct val="120000"/>
              </a:lnSpc>
            </a:pPr>
            <a:r>
              <a:rPr lang="zh-CN" altLang="en-US" sz="1512"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点击输入具体内容点击输入具体内容点击输入具体内容点击输入具体内容</a:t>
            </a:r>
          </a:p>
        </p:txBody>
      </p:sp>
      <p:sp>
        <p:nvSpPr>
          <p:cNvPr id="67" name="矩形 66">
            <a:extLst>
              <a:ext uri="{FF2B5EF4-FFF2-40B4-BE49-F238E27FC236}">
                <a16:creationId xmlns:a16="http://schemas.microsoft.com/office/drawing/2014/main" id="{1C64715C-8B06-43CA-B615-55E94232F0C1}"/>
              </a:ext>
            </a:extLst>
          </p:cNvPr>
          <p:cNvSpPr/>
          <p:nvPr/>
        </p:nvSpPr>
        <p:spPr>
          <a:xfrm>
            <a:off x="7747675" y="4066997"/>
            <a:ext cx="2216708" cy="1179606"/>
          </a:xfrm>
          <a:prstGeom prst="rect">
            <a:avLst/>
          </a:prstGeom>
        </p:spPr>
        <p:txBody>
          <a:bodyPr wrap="square" lIns="86347" tIns="43174" rIns="86347" bIns="43174">
            <a:spAutoFit/>
          </a:bodyPr>
          <a:lstStyle/>
          <a:p>
            <a:pPr defTabSz="863454">
              <a:lnSpc>
                <a:spcPct val="120000"/>
              </a:lnSpc>
            </a:pPr>
            <a:r>
              <a:rPr lang="zh-CN" altLang="en-US" sz="1512"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点击输入具体内容点击输入具体内容点击输入具体内容点击输入具体内容</a:t>
            </a:r>
          </a:p>
        </p:txBody>
      </p:sp>
      <p:sp>
        <p:nvSpPr>
          <p:cNvPr id="68" name="矩形 67">
            <a:extLst>
              <a:ext uri="{FF2B5EF4-FFF2-40B4-BE49-F238E27FC236}">
                <a16:creationId xmlns:a16="http://schemas.microsoft.com/office/drawing/2014/main" id="{965C9F28-FAAF-465B-817A-298FFC8E7EE1}"/>
              </a:ext>
            </a:extLst>
          </p:cNvPr>
          <p:cNvSpPr/>
          <p:nvPr/>
        </p:nvSpPr>
        <p:spPr>
          <a:xfrm>
            <a:off x="6639320" y="1027311"/>
            <a:ext cx="2216708" cy="1179606"/>
          </a:xfrm>
          <a:prstGeom prst="rect">
            <a:avLst/>
          </a:prstGeom>
        </p:spPr>
        <p:txBody>
          <a:bodyPr wrap="square" lIns="86347" tIns="43174" rIns="86347" bIns="43174">
            <a:spAutoFit/>
          </a:bodyPr>
          <a:lstStyle/>
          <a:p>
            <a:pPr defTabSz="863454">
              <a:lnSpc>
                <a:spcPct val="120000"/>
              </a:lnSpc>
            </a:pPr>
            <a:r>
              <a:rPr lang="zh-CN" altLang="en-US" sz="1512"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点击输入具体内容点击输入具体内容点击输入具体内容点击输入具体内容</a:t>
            </a:r>
          </a:p>
        </p:txBody>
      </p:sp>
      <p:sp>
        <p:nvSpPr>
          <p:cNvPr id="69" name="矩形 68">
            <a:extLst>
              <a:ext uri="{FF2B5EF4-FFF2-40B4-BE49-F238E27FC236}">
                <a16:creationId xmlns:a16="http://schemas.microsoft.com/office/drawing/2014/main" id="{66AE9E4F-9765-4A95-84C3-88BFA181D1A9}"/>
              </a:ext>
            </a:extLst>
          </p:cNvPr>
          <p:cNvSpPr/>
          <p:nvPr/>
        </p:nvSpPr>
        <p:spPr>
          <a:xfrm>
            <a:off x="6151797" y="5753849"/>
            <a:ext cx="4031105" cy="621120"/>
          </a:xfrm>
          <a:prstGeom prst="rect">
            <a:avLst/>
          </a:prstGeom>
        </p:spPr>
        <p:txBody>
          <a:bodyPr wrap="square" lIns="86347" tIns="43174" rIns="86347" bIns="43174">
            <a:spAutoFit/>
          </a:bodyPr>
          <a:lstStyle/>
          <a:p>
            <a:pPr defTabSz="863454">
              <a:lnSpc>
                <a:spcPct val="120000"/>
              </a:lnSpc>
            </a:pPr>
            <a:r>
              <a:rPr lang="zh-CN" altLang="en-US" sz="1512" dirty="0">
                <a:solidFill>
                  <a:srgbClr val="000000"/>
                </a:solidFill>
                <a:latin typeface="Agency FB" panose="020B0503020202020204" pitchFamily="34" charset="0"/>
                <a:ea typeface="微软雅黑" panose="020B0503020204020204" pitchFamily="34" charset="-122"/>
                <a:cs typeface="+mn-ea"/>
                <a:sym typeface="Agency FB" panose="020B0503020202020204" pitchFamily="34" charset="0"/>
              </a:rPr>
              <a:t>点击输入具体内容点击输入具体内容点击输入具体内容点击输入具体内容</a:t>
            </a:r>
          </a:p>
        </p:txBody>
      </p:sp>
    </p:spTree>
    <p:extLst>
      <p:ext uri="{BB962C8B-B14F-4D97-AF65-F5344CB8AC3E}">
        <p14:creationId xmlns:p14="http://schemas.microsoft.com/office/powerpoint/2010/main" val="24364573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Freeform 6">
            <a:extLst>
              <a:ext uri="{FF2B5EF4-FFF2-40B4-BE49-F238E27FC236}">
                <a16:creationId xmlns:a16="http://schemas.microsoft.com/office/drawing/2014/main" id="{EA64B812-C872-4789-BA3F-8087D1F79F6E}"/>
              </a:ext>
            </a:extLst>
          </p:cNvPr>
          <p:cNvSpPr>
            <a:spLocks/>
          </p:cNvSpPr>
          <p:nvPr/>
        </p:nvSpPr>
        <p:spPr bwMode="auto">
          <a:xfrm>
            <a:off x="7527926" y="1067790"/>
            <a:ext cx="2346993" cy="2317622"/>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chemeClr val="accent1"/>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en-US" altLang="zh-CN" sz="3024" b="1" spc="283"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72%</a:t>
            </a:r>
          </a:p>
          <a:p>
            <a:pPr algn="ctr"/>
            <a:r>
              <a:rPr lang="zh-CN" altLang="en-US" sz="1512" b="1" dirty="0">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a:t>
            </a:r>
          </a:p>
        </p:txBody>
      </p:sp>
      <p:sp>
        <p:nvSpPr>
          <p:cNvPr id="6" name="Freeform 7">
            <a:extLst>
              <a:ext uri="{FF2B5EF4-FFF2-40B4-BE49-F238E27FC236}">
                <a16:creationId xmlns:a16="http://schemas.microsoft.com/office/drawing/2014/main" id="{8B9DE64C-3C50-4E7B-8EB4-FF3DE64AFF55}"/>
              </a:ext>
            </a:extLst>
          </p:cNvPr>
          <p:cNvSpPr>
            <a:spLocks/>
          </p:cNvSpPr>
          <p:nvPr/>
        </p:nvSpPr>
        <p:spPr bwMode="auto">
          <a:xfrm>
            <a:off x="7527926" y="3583712"/>
            <a:ext cx="2346993" cy="1470611"/>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accent2"/>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r>
              <a:rPr lang="en-US" altLang="zh-CN" sz="3024" b="1" spc="283" dirty="0">
                <a:solidFill>
                  <a:schemeClr val="bg1"/>
                </a:solidFill>
                <a:effectLst>
                  <a:innerShdw blurRad="114300" dist="127000" dir="16200000">
                    <a:prstClr val="black">
                      <a:alpha val="30000"/>
                    </a:prstClr>
                  </a:innerShdw>
                </a:effectLst>
                <a:latin typeface="Agency FB" panose="020B0503020202020204" pitchFamily="34" charset="0"/>
                <a:ea typeface="微软雅黑" panose="020B0503020204020204" pitchFamily="34" charset="-122"/>
                <a:cs typeface="+mn-ea"/>
                <a:sym typeface="Agency FB" panose="020B0503020202020204" pitchFamily="34" charset="0"/>
              </a:rPr>
              <a:t>28%</a:t>
            </a:r>
          </a:p>
          <a:p>
            <a:pPr algn="ctr"/>
            <a:endParaRPr lang="zh-CN" altLang="en-US" sz="1607" b="1" dirty="0">
              <a:latin typeface="Agency FB" panose="020B0503020202020204" pitchFamily="34" charset="0"/>
              <a:ea typeface="微软雅黑" panose="020B0503020204020204" pitchFamily="34" charset="-122"/>
              <a:cs typeface="+mn-ea"/>
              <a:sym typeface="Agency FB" panose="020B0503020202020204" pitchFamily="34" charset="0"/>
            </a:endParaRPr>
          </a:p>
        </p:txBody>
      </p:sp>
      <p:cxnSp>
        <p:nvCxnSpPr>
          <p:cNvPr id="7" name="直接连接符 6">
            <a:extLst>
              <a:ext uri="{FF2B5EF4-FFF2-40B4-BE49-F238E27FC236}">
                <a16:creationId xmlns:a16="http://schemas.microsoft.com/office/drawing/2014/main" id="{A261C143-552F-44F1-B7D2-558E1C4AC07A}"/>
              </a:ext>
            </a:extLst>
          </p:cNvPr>
          <p:cNvCxnSpPr>
            <a:stCxn id="5" idx="6"/>
          </p:cNvCxnSpPr>
          <p:nvPr/>
        </p:nvCxnSpPr>
        <p:spPr>
          <a:xfrm flipH="1">
            <a:off x="1409026" y="3385412"/>
            <a:ext cx="61189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91E92E17-36D8-4233-8897-3AC4356E7D7E}"/>
              </a:ext>
            </a:extLst>
          </p:cNvPr>
          <p:cNvCxnSpPr>
            <a:stCxn id="6" idx="0"/>
          </p:cNvCxnSpPr>
          <p:nvPr/>
        </p:nvCxnSpPr>
        <p:spPr>
          <a:xfrm flipH="1">
            <a:off x="1409026" y="3583711"/>
            <a:ext cx="61189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13">
            <a:extLst>
              <a:ext uri="{FF2B5EF4-FFF2-40B4-BE49-F238E27FC236}">
                <a16:creationId xmlns:a16="http://schemas.microsoft.com/office/drawing/2014/main" id="{4A78DCD8-5F8D-4A83-A34F-2C5A071F88EF}"/>
              </a:ext>
            </a:extLst>
          </p:cNvPr>
          <p:cNvSpPr txBox="1"/>
          <p:nvPr/>
        </p:nvSpPr>
        <p:spPr>
          <a:xfrm flipH="1">
            <a:off x="1409027" y="1979883"/>
            <a:ext cx="2631313" cy="407149"/>
          </a:xfrm>
          <a:prstGeom prst="rect">
            <a:avLst/>
          </a:prstGeom>
          <a:noFill/>
          <a:ln>
            <a:noFill/>
          </a:ln>
        </p:spPr>
        <p:txBody>
          <a:bodyPr wrap="square" lIns="86345" tIns="43173" rIns="86345" bIns="43173">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r>
              <a:rPr lang="zh-CN" altLang="en-US" sz="2079" dirty="0">
                <a:solidFill>
                  <a:schemeClr val="accent1"/>
                </a:solidFill>
                <a:latin typeface="Agency FB" panose="020B0503020202020204" pitchFamily="34" charset="0"/>
                <a:cs typeface="+mn-ea"/>
                <a:sym typeface="Agency FB" panose="020B0503020202020204" pitchFamily="34" charset="0"/>
              </a:rPr>
              <a:t>点击添加关键字</a:t>
            </a:r>
          </a:p>
        </p:txBody>
      </p:sp>
      <p:sp>
        <p:nvSpPr>
          <p:cNvPr id="10" name="TextBox 14">
            <a:extLst>
              <a:ext uri="{FF2B5EF4-FFF2-40B4-BE49-F238E27FC236}">
                <a16:creationId xmlns:a16="http://schemas.microsoft.com/office/drawing/2014/main" id="{6FB46FC9-EE1C-4A90-AB6D-9F18000B7992}"/>
              </a:ext>
            </a:extLst>
          </p:cNvPr>
          <p:cNvSpPr txBox="1"/>
          <p:nvPr/>
        </p:nvSpPr>
        <p:spPr>
          <a:xfrm>
            <a:off x="1409026" y="2367446"/>
            <a:ext cx="5642985" cy="964358"/>
          </a:xfrm>
          <a:prstGeom prst="rect">
            <a:avLst/>
          </a:prstGeom>
          <a:noFill/>
        </p:spPr>
        <p:txBody>
          <a:bodyPr wrap="square" lIns="86350" tIns="43176" rIns="86350" bIns="43176" rtlCol="0">
            <a:spAutoFit/>
          </a:bodyPr>
          <a:lstStyle/>
          <a:p>
            <a:pPr>
              <a:lnSpc>
                <a:spcPct val="130000"/>
              </a:lnSpc>
            </a:pPr>
            <a:r>
              <a:rPr lang="zh-CN" altLang="en-US" sz="1512"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您的内容打在这里，或者通过复制您的文本后，在此框中选择粘贴，并选择只保留文字。您的内容打在这里，或者通过复制您的文本后您的内容打在这里。</a:t>
            </a:r>
          </a:p>
        </p:txBody>
      </p:sp>
      <p:sp>
        <p:nvSpPr>
          <p:cNvPr id="11" name="TextBox 15">
            <a:extLst>
              <a:ext uri="{FF2B5EF4-FFF2-40B4-BE49-F238E27FC236}">
                <a16:creationId xmlns:a16="http://schemas.microsoft.com/office/drawing/2014/main" id="{07807CE1-B6ED-437A-BD77-58EC308AB6F0}"/>
              </a:ext>
            </a:extLst>
          </p:cNvPr>
          <p:cNvSpPr txBox="1"/>
          <p:nvPr/>
        </p:nvSpPr>
        <p:spPr>
          <a:xfrm flipH="1">
            <a:off x="1409027" y="3785778"/>
            <a:ext cx="2631313" cy="407149"/>
          </a:xfrm>
          <a:prstGeom prst="rect">
            <a:avLst/>
          </a:prstGeom>
          <a:noFill/>
          <a:ln>
            <a:noFill/>
          </a:ln>
        </p:spPr>
        <p:txBody>
          <a:bodyPr wrap="square" lIns="86345" tIns="43173" rIns="86345" bIns="43173">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r>
              <a:rPr lang="zh-CN" altLang="en-US" sz="2079" dirty="0">
                <a:solidFill>
                  <a:schemeClr val="accent2"/>
                </a:solidFill>
                <a:latin typeface="Agency FB" panose="020B0503020202020204" pitchFamily="34" charset="0"/>
                <a:cs typeface="+mn-ea"/>
                <a:sym typeface="Agency FB" panose="020B0503020202020204" pitchFamily="34" charset="0"/>
              </a:rPr>
              <a:t>点击添加关键字</a:t>
            </a:r>
          </a:p>
        </p:txBody>
      </p:sp>
      <p:sp>
        <p:nvSpPr>
          <p:cNvPr id="12" name="TextBox 16">
            <a:extLst>
              <a:ext uri="{FF2B5EF4-FFF2-40B4-BE49-F238E27FC236}">
                <a16:creationId xmlns:a16="http://schemas.microsoft.com/office/drawing/2014/main" id="{A6CB3EBB-5D90-4B9D-8F92-3C66B056F97D}"/>
              </a:ext>
            </a:extLst>
          </p:cNvPr>
          <p:cNvSpPr txBox="1"/>
          <p:nvPr/>
        </p:nvSpPr>
        <p:spPr>
          <a:xfrm>
            <a:off x="1409026" y="4173340"/>
            <a:ext cx="5642985" cy="964358"/>
          </a:xfrm>
          <a:prstGeom prst="rect">
            <a:avLst/>
          </a:prstGeom>
          <a:noFill/>
        </p:spPr>
        <p:txBody>
          <a:bodyPr wrap="square" lIns="86350" tIns="43176" rIns="86350" bIns="43176" rtlCol="0">
            <a:spAutoFit/>
          </a:bodyPr>
          <a:lstStyle/>
          <a:p>
            <a:pPr>
              <a:lnSpc>
                <a:spcPct val="130000"/>
              </a:lnSpc>
            </a:pPr>
            <a:r>
              <a:rPr lang="zh-CN" altLang="en-US" sz="1512" dirty="0">
                <a:solidFill>
                  <a:schemeClr val="tx1">
                    <a:lumMod val="75000"/>
                    <a:lumOff val="25000"/>
                  </a:schemeClr>
                </a:solidFill>
                <a:latin typeface="Agency FB" panose="020B0503020202020204" pitchFamily="34" charset="0"/>
                <a:ea typeface="微软雅黑" panose="020B0503020204020204" pitchFamily="34" charset="-122"/>
                <a:cs typeface="+mn-ea"/>
                <a:sym typeface="Agency FB" panose="020B0503020202020204" pitchFamily="34" charset="0"/>
              </a:rPr>
              <a:t>您的内容打在这里，或者通过复制您的文本后，在此框中选择粘贴，并选择只保留文字。您的内容打在这里，或者通过复制您的文本后您的内容打在这里。</a:t>
            </a:r>
          </a:p>
        </p:txBody>
      </p:sp>
    </p:spTree>
    <p:extLst>
      <p:ext uri="{BB962C8B-B14F-4D97-AF65-F5344CB8AC3E}">
        <p14:creationId xmlns:p14="http://schemas.microsoft.com/office/powerpoint/2010/main" val="42241506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E9891813-F14D-47C1-B3A9-F4F4463FAEA9}"/>
              </a:ext>
            </a:extLst>
          </p:cNvPr>
          <p:cNvSpPr/>
          <p:nvPr/>
        </p:nvSpPr>
        <p:spPr>
          <a:xfrm>
            <a:off x="286831" y="318243"/>
            <a:ext cx="401542" cy="401542"/>
          </a:xfrm>
          <a:prstGeom prst="ellipse">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3" name="文本框 2">
            <a:extLst>
              <a:ext uri="{FF2B5EF4-FFF2-40B4-BE49-F238E27FC236}">
                <a16:creationId xmlns:a16="http://schemas.microsoft.com/office/drawing/2014/main" id="{6BB96586-CC78-4050-9648-42A24C638759}"/>
              </a:ext>
            </a:extLst>
          </p:cNvPr>
          <p:cNvSpPr txBox="1"/>
          <p:nvPr/>
        </p:nvSpPr>
        <p:spPr>
          <a:xfrm>
            <a:off x="827708" y="276717"/>
            <a:ext cx="9252652" cy="475643"/>
          </a:xfrm>
          <a:prstGeom prst="rect">
            <a:avLst/>
          </a:prstGeom>
          <a:noFill/>
        </p:spPr>
        <p:txBody>
          <a:bodyPr wrap="square" rtlCol="0" anchor="ctr">
            <a:spAutoFit/>
          </a:bodyPr>
          <a:lstStyle/>
          <a:p>
            <a:pPr>
              <a:lnSpc>
                <a:spcPct val="120000"/>
              </a:lnSpc>
            </a:pPr>
            <a:r>
              <a:rPr lang="zh-CN" altLang="en-US" sz="2268" spc="283" dirty="0">
                <a:latin typeface="+mn-ea"/>
              </a:rPr>
              <a:t>此处添加您的标题</a:t>
            </a:r>
            <a:r>
              <a:rPr lang="en-US" altLang="zh-CN" sz="1512" dirty="0">
                <a:solidFill>
                  <a:schemeClr val="tx1">
                    <a:lumMod val="75000"/>
                    <a:lumOff val="25000"/>
                  </a:schemeClr>
                </a:solidFill>
                <a:latin typeface="+mn-ea"/>
              </a:rPr>
              <a:t>Please replace text, click add relevant headline</a:t>
            </a:r>
          </a:p>
        </p:txBody>
      </p:sp>
      <p:cxnSp>
        <p:nvCxnSpPr>
          <p:cNvPr id="4" name="直接连接符 3">
            <a:extLst>
              <a:ext uri="{FF2B5EF4-FFF2-40B4-BE49-F238E27FC236}">
                <a16:creationId xmlns:a16="http://schemas.microsoft.com/office/drawing/2014/main" id="{BBBC3749-C35C-45DD-B9AA-7C2F092547D2}"/>
              </a:ext>
            </a:extLst>
          </p:cNvPr>
          <p:cNvCxnSpPr>
            <a:cxnSpLocks/>
          </p:cNvCxnSpPr>
          <p:nvPr/>
        </p:nvCxnSpPr>
        <p:spPr>
          <a:xfrm>
            <a:off x="925310" y="719785"/>
            <a:ext cx="9755067" cy="0"/>
          </a:xfrm>
          <a:prstGeom prst="line">
            <a:avLst/>
          </a:prstGeom>
          <a:ln w="12700">
            <a:solidFill>
              <a:schemeClr val="tx1">
                <a:lumMod val="75000"/>
                <a:lumOff val="25000"/>
              </a:schemeClr>
            </a:solidFill>
            <a:prstDash val="dash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id="{576B0400-D202-4AC6-BC5A-34EF3AD82C86}"/>
              </a:ext>
            </a:extLst>
          </p:cNvPr>
          <p:cNvSpPr/>
          <p:nvPr/>
        </p:nvSpPr>
        <p:spPr>
          <a:xfrm>
            <a:off x="3145233" y="3199680"/>
            <a:ext cx="5234052" cy="386921"/>
          </a:xfrm>
          <a:prstGeom prst="rect">
            <a:avLst/>
          </a:prstGeom>
          <a:solidFill>
            <a:schemeClr val="accent1"/>
          </a:solidFill>
          <a:ln w="25400" cap="flat" cmpd="sng" algn="ctr">
            <a:noFill/>
            <a:prstDash val="solid"/>
          </a:ln>
          <a:effectLst>
            <a:innerShdw blurRad="114300" dist="127000" dir="16200000">
              <a:prstClr val="black">
                <a:alpha val="40000"/>
              </a:prstClr>
            </a:innerShdw>
          </a:effectLst>
        </p:spPr>
        <p:txBody>
          <a:bodyPr lIns="86350" tIns="43176" rIns="86350" bIns="43176" anchor="ctr"/>
          <a:lstStyle/>
          <a:p>
            <a:pPr algn="ctr" defTabSz="863498">
              <a:defRPr/>
            </a:pPr>
            <a:endParaRPr lang="zh-CN" altLang="en-US" sz="1607">
              <a:sym typeface="Agency FB" panose="020B0503020202020204" pitchFamily="34" charset="0"/>
            </a:endParaRPr>
          </a:p>
        </p:txBody>
      </p:sp>
      <p:sp>
        <p:nvSpPr>
          <p:cNvPr id="6" name="矩形 5">
            <a:extLst>
              <a:ext uri="{FF2B5EF4-FFF2-40B4-BE49-F238E27FC236}">
                <a16:creationId xmlns:a16="http://schemas.microsoft.com/office/drawing/2014/main" id="{059AC97A-25B3-4EEE-A114-ED3698D527E5}"/>
              </a:ext>
            </a:extLst>
          </p:cNvPr>
          <p:cNvSpPr/>
          <p:nvPr/>
        </p:nvSpPr>
        <p:spPr>
          <a:xfrm>
            <a:off x="3145233" y="3583599"/>
            <a:ext cx="5234052" cy="385422"/>
          </a:xfrm>
          <a:prstGeom prst="rect">
            <a:avLst/>
          </a:prstGeom>
          <a:solidFill>
            <a:schemeClr val="accent2">
              <a:alpha val="98000"/>
            </a:schemeClr>
          </a:solidFill>
          <a:ln w="25400" cap="flat" cmpd="sng" algn="ctr">
            <a:noFill/>
            <a:prstDash val="solid"/>
          </a:ln>
          <a:effectLst>
            <a:innerShdw blurRad="114300" dist="127000" dir="16200000">
              <a:prstClr val="black">
                <a:alpha val="40000"/>
              </a:prstClr>
            </a:innerShdw>
          </a:effectLst>
        </p:spPr>
        <p:txBody>
          <a:bodyPr lIns="86350" tIns="43176" rIns="86350" bIns="43176" anchor="ctr"/>
          <a:lstStyle/>
          <a:p>
            <a:pPr algn="ctr" defTabSz="863498">
              <a:defRPr/>
            </a:pPr>
            <a:endParaRPr lang="zh-CN" altLang="en-US" sz="1607">
              <a:sym typeface="Agency FB" panose="020B0503020202020204" pitchFamily="34" charset="0"/>
            </a:endParaRPr>
          </a:p>
        </p:txBody>
      </p:sp>
      <p:sp>
        <p:nvSpPr>
          <p:cNvPr id="7" name="等腰三角形 6">
            <a:extLst>
              <a:ext uri="{FF2B5EF4-FFF2-40B4-BE49-F238E27FC236}">
                <a16:creationId xmlns:a16="http://schemas.microsoft.com/office/drawing/2014/main" id="{C6B085F4-B352-4FF7-A00A-B351C8ACEC8D}"/>
              </a:ext>
            </a:extLst>
          </p:cNvPr>
          <p:cNvSpPr/>
          <p:nvPr/>
        </p:nvSpPr>
        <p:spPr>
          <a:xfrm>
            <a:off x="3347582" y="2179886"/>
            <a:ext cx="2378706" cy="1393216"/>
          </a:xfrm>
          <a:prstGeom prst="triangle">
            <a:avLst/>
          </a:prstGeom>
          <a:solidFill>
            <a:schemeClr val="accent3"/>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8" name="等腰三角形 7">
            <a:extLst>
              <a:ext uri="{FF2B5EF4-FFF2-40B4-BE49-F238E27FC236}">
                <a16:creationId xmlns:a16="http://schemas.microsoft.com/office/drawing/2014/main" id="{005D53D3-E8C0-4E88-9F49-9F0C6BDBE8A4}"/>
              </a:ext>
            </a:extLst>
          </p:cNvPr>
          <p:cNvSpPr/>
          <p:nvPr/>
        </p:nvSpPr>
        <p:spPr>
          <a:xfrm>
            <a:off x="5744272" y="2188886"/>
            <a:ext cx="2380205" cy="1394715"/>
          </a:xfrm>
          <a:prstGeom prst="triangle">
            <a:avLst/>
          </a:prstGeom>
          <a:solidFill>
            <a:schemeClr val="accent5"/>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9" name="等腰三角形 8">
            <a:extLst>
              <a:ext uri="{FF2B5EF4-FFF2-40B4-BE49-F238E27FC236}">
                <a16:creationId xmlns:a16="http://schemas.microsoft.com/office/drawing/2014/main" id="{DD6DF730-9938-4F06-B821-FFAAB6041B87}"/>
              </a:ext>
            </a:extLst>
          </p:cNvPr>
          <p:cNvSpPr/>
          <p:nvPr/>
        </p:nvSpPr>
        <p:spPr>
          <a:xfrm rot="10800000">
            <a:off x="5744272" y="3586599"/>
            <a:ext cx="2380205" cy="1393216"/>
          </a:xfrm>
          <a:prstGeom prst="triangle">
            <a:avLst/>
          </a:prstGeom>
          <a:solidFill>
            <a:schemeClr val="accent6"/>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10" name="等腰三角形 9">
            <a:extLst>
              <a:ext uri="{FF2B5EF4-FFF2-40B4-BE49-F238E27FC236}">
                <a16:creationId xmlns:a16="http://schemas.microsoft.com/office/drawing/2014/main" id="{1706D8A0-DBF4-44DE-BF93-F98EA5442C55}"/>
              </a:ext>
            </a:extLst>
          </p:cNvPr>
          <p:cNvSpPr/>
          <p:nvPr/>
        </p:nvSpPr>
        <p:spPr>
          <a:xfrm rot="10800000">
            <a:off x="3317602" y="3586599"/>
            <a:ext cx="2380205" cy="1393216"/>
          </a:xfrm>
          <a:prstGeom prst="triangle">
            <a:avLst/>
          </a:prstGeom>
          <a:solidFill>
            <a:schemeClr val="accent4"/>
          </a:solidFill>
          <a:ln w="38100">
            <a:gradFill flip="none" rotWithShape="1">
              <a:gsLst>
                <a:gs pos="0">
                  <a:schemeClr val="bg1"/>
                </a:gs>
                <a:gs pos="100000">
                  <a:schemeClr val="bg1">
                    <a:lumMod val="85000"/>
                  </a:schemeClr>
                </a:gs>
              </a:gsLst>
              <a:lin ang="2700000" scaled="1"/>
              <a:tileRect/>
            </a:gradFill>
          </a:ln>
          <a:effectLst>
            <a:outerShdw blurRad="88900" dist="101600" dir="2700000" sx="102000" sy="102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350" tIns="43176" rIns="86350" bIns="43176" anchor="ctr"/>
          <a:lstStyle/>
          <a:p>
            <a:pPr algn="ctr"/>
            <a:endParaRPr lang="zh-CN" altLang="en-US" sz="1607">
              <a:sym typeface="Agency FB" panose="020B0503020202020204" pitchFamily="34" charset="0"/>
            </a:endParaRPr>
          </a:p>
        </p:txBody>
      </p:sp>
      <p:sp>
        <p:nvSpPr>
          <p:cNvPr id="11" name="TextBox 16">
            <a:extLst>
              <a:ext uri="{FF2B5EF4-FFF2-40B4-BE49-F238E27FC236}">
                <a16:creationId xmlns:a16="http://schemas.microsoft.com/office/drawing/2014/main" id="{C67F2A85-61D0-4A53-99C0-24825BC84F0C}"/>
              </a:ext>
            </a:extLst>
          </p:cNvPr>
          <p:cNvSpPr txBox="1">
            <a:spLocks noChangeArrowheads="1"/>
          </p:cNvSpPr>
          <p:nvPr/>
        </p:nvSpPr>
        <p:spPr bwMode="auto">
          <a:xfrm flipH="1">
            <a:off x="1072084" y="1325062"/>
            <a:ext cx="2163084" cy="1441412"/>
          </a:xfrm>
          <a:prstGeom prst="rect">
            <a:avLst/>
          </a:prstGeom>
          <a:noFill/>
          <a:ln>
            <a:noFill/>
          </a:ln>
        </p:spPr>
        <p:txBody>
          <a:bodyPr lIns="86350" tIns="43176" rIns="86350" bIns="4317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50000"/>
              </a:lnSpc>
              <a:defRPr/>
            </a:pPr>
            <a:r>
              <a:rPr lang="zh-CN" altLang="en-US"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    </a:t>
            </a:r>
            <a:endParaRPr lang="en-US" altLang="zh-CN"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eaLnBrk="1" hangingPunct="1">
              <a:lnSpc>
                <a:spcPct val="150000"/>
              </a:lnSpc>
              <a:defRPr/>
            </a:pPr>
            <a:r>
              <a:rPr lang="zh-CN" altLang="en-US"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a:t>
            </a:r>
            <a:endParaRPr lang="en-US" altLang="zh-CN"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2" name="任意多边形 18">
            <a:extLst>
              <a:ext uri="{FF2B5EF4-FFF2-40B4-BE49-F238E27FC236}">
                <a16:creationId xmlns:a16="http://schemas.microsoft.com/office/drawing/2014/main" id="{98CCED86-128A-4185-A2A0-7A44E1A91DB3}"/>
              </a:ext>
            </a:extLst>
          </p:cNvPr>
          <p:cNvSpPr/>
          <p:nvPr/>
        </p:nvSpPr>
        <p:spPr>
          <a:xfrm>
            <a:off x="3518451" y="2286365"/>
            <a:ext cx="828876" cy="368925"/>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86350" tIns="43176" rIns="86350" bIns="43176" anchor="ctr"/>
          <a:lstStyle/>
          <a:p>
            <a:pPr algn="ctr" defTabSz="863498">
              <a:defRPr/>
            </a:pPr>
            <a:endParaRPr lang="zh-CN" altLang="en-US" sz="1607">
              <a:sym typeface="Agency FB" panose="020B0503020202020204" pitchFamily="34" charset="0"/>
            </a:endParaRPr>
          </a:p>
        </p:txBody>
      </p:sp>
      <p:cxnSp>
        <p:nvCxnSpPr>
          <p:cNvPr id="13" name="直接连接符 12">
            <a:extLst>
              <a:ext uri="{FF2B5EF4-FFF2-40B4-BE49-F238E27FC236}">
                <a16:creationId xmlns:a16="http://schemas.microsoft.com/office/drawing/2014/main" id="{80E0760B-7C0A-43A9-B4CD-CCB5578E8DBF}"/>
              </a:ext>
            </a:extLst>
          </p:cNvPr>
          <p:cNvCxnSpPr/>
          <p:nvPr/>
        </p:nvCxnSpPr>
        <p:spPr>
          <a:xfrm>
            <a:off x="3419525" y="1373051"/>
            <a:ext cx="0" cy="1837125"/>
          </a:xfrm>
          <a:prstGeom prst="line">
            <a:avLst/>
          </a:prstGeom>
          <a:noFill/>
          <a:ln w="38100" cap="flat" cmpd="sng" algn="ctr">
            <a:solidFill>
              <a:schemeClr val="bg1">
                <a:lumMod val="50000"/>
              </a:schemeClr>
            </a:solidFill>
            <a:prstDash val="solid"/>
          </a:ln>
          <a:effectLst>
            <a:innerShdw blurRad="114300">
              <a:prstClr val="black"/>
            </a:innerShdw>
          </a:effectLst>
        </p:spPr>
      </p:cxnSp>
      <p:sp>
        <p:nvSpPr>
          <p:cNvPr id="14" name="TextBox 20">
            <a:extLst>
              <a:ext uri="{FF2B5EF4-FFF2-40B4-BE49-F238E27FC236}">
                <a16:creationId xmlns:a16="http://schemas.microsoft.com/office/drawing/2014/main" id="{C8B3E995-F2EB-4523-A3DF-4230177C81FB}"/>
              </a:ext>
            </a:extLst>
          </p:cNvPr>
          <p:cNvSpPr txBox="1">
            <a:spLocks noChangeArrowheads="1"/>
          </p:cNvSpPr>
          <p:nvPr/>
        </p:nvSpPr>
        <p:spPr bwMode="auto">
          <a:xfrm flipH="1">
            <a:off x="3531941" y="1996924"/>
            <a:ext cx="869344" cy="319888"/>
          </a:xfrm>
          <a:prstGeom prst="rect">
            <a:avLst/>
          </a:prstGeom>
          <a:noFill/>
          <a:ln>
            <a:noFill/>
          </a:ln>
        </p:spPr>
        <p:txBody>
          <a:bodyPr lIns="86350" tIns="43176" rIns="86350" bIns="4317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512"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第  一</a:t>
            </a:r>
            <a:endParaRPr lang="en-US" altLang="zh-CN" sz="1512"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15" name="TextBox 26">
            <a:extLst>
              <a:ext uri="{FF2B5EF4-FFF2-40B4-BE49-F238E27FC236}">
                <a16:creationId xmlns:a16="http://schemas.microsoft.com/office/drawing/2014/main" id="{3AC4FBF9-444C-40B5-AEBD-9961D8AA779F}"/>
              </a:ext>
            </a:extLst>
          </p:cNvPr>
          <p:cNvSpPr txBox="1">
            <a:spLocks noChangeArrowheads="1"/>
          </p:cNvSpPr>
          <p:nvPr/>
        </p:nvSpPr>
        <p:spPr bwMode="auto">
          <a:xfrm flipH="1">
            <a:off x="1072085" y="3981020"/>
            <a:ext cx="2163081" cy="1441412"/>
          </a:xfrm>
          <a:prstGeom prst="rect">
            <a:avLst/>
          </a:prstGeom>
          <a:noFill/>
          <a:ln>
            <a:noFill/>
          </a:ln>
        </p:spPr>
        <p:txBody>
          <a:bodyPr wrap="square" lIns="86350" tIns="43176" rIns="86350" bIns="4317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defRPr/>
            </a:pPr>
            <a:r>
              <a:rPr lang="zh-CN" altLang="en-US"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    </a:t>
            </a:r>
            <a:endParaRPr lang="en-US" altLang="zh-CN"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lvl="0" eaLnBrk="1" hangingPunct="1">
              <a:lnSpc>
                <a:spcPct val="150000"/>
              </a:lnSpc>
              <a:defRPr/>
            </a:pPr>
            <a:r>
              <a:rPr lang="zh-CN" altLang="en-US"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a:t>
            </a:r>
            <a:endParaRPr lang="en-US" altLang="zh-CN"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cxnSp>
        <p:nvCxnSpPr>
          <p:cNvPr id="16" name="直接连接符 15">
            <a:extLst>
              <a:ext uri="{FF2B5EF4-FFF2-40B4-BE49-F238E27FC236}">
                <a16:creationId xmlns:a16="http://schemas.microsoft.com/office/drawing/2014/main" id="{9C171DC4-7350-44DA-9AF3-04B7F46E8356}"/>
              </a:ext>
            </a:extLst>
          </p:cNvPr>
          <p:cNvCxnSpPr/>
          <p:nvPr/>
        </p:nvCxnSpPr>
        <p:spPr>
          <a:xfrm>
            <a:off x="3418026" y="3988516"/>
            <a:ext cx="0" cy="1837125"/>
          </a:xfrm>
          <a:prstGeom prst="line">
            <a:avLst/>
          </a:prstGeom>
          <a:noFill/>
          <a:ln w="38100" cap="flat" cmpd="sng" algn="ctr">
            <a:solidFill>
              <a:schemeClr val="bg1">
                <a:lumMod val="50000"/>
              </a:schemeClr>
            </a:solidFill>
            <a:prstDash val="solid"/>
          </a:ln>
          <a:effectLst>
            <a:innerShdw blurRad="114300">
              <a:prstClr val="black"/>
            </a:innerShdw>
          </a:effectLst>
        </p:spPr>
      </p:cxnSp>
      <p:sp>
        <p:nvSpPr>
          <p:cNvPr id="17" name="任意多边形 29">
            <a:extLst>
              <a:ext uri="{FF2B5EF4-FFF2-40B4-BE49-F238E27FC236}">
                <a16:creationId xmlns:a16="http://schemas.microsoft.com/office/drawing/2014/main" id="{46E3A446-0476-4729-8919-BCC0317A659D}"/>
              </a:ext>
            </a:extLst>
          </p:cNvPr>
          <p:cNvSpPr/>
          <p:nvPr/>
        </p:nvSpPr>
        <p:spPr>
          <a:xfrm>
            <a:off x="3467491" y="4465419"/>
            <a:ext cx="879837" cy="367426"/>
          </a:xfrm>
          <a:custGeom>
            <a:avLst/>
            <a:gdLst>
              <a:gd name="connsiteX0" fmla="*/ 1187669 w 1187669"/>
              <a:gd name="connsiteY0" fmla="*/ 0 h 483476"/>
              <a:gd name="connsiteX1" fmla="*/ 1019504 w 1187669"/>
              <a:gd name="connsiteY1" fmla="*/ 462456 h 483476"/>
              <a:gd name="connsiteX2" fmla="*/ 0 w 1187669"/>
              <a:gd name="connsiteY2" fmla="*/ 483476 h 483476"/>
            </a:gdLst>
            <a:ahLst/>
            <a:cxnLst>
              <a:cxn ang="0">
                <a:pos x="connsiteX0" y="connsiteY0"/>
              </a:cxn>
              <a:cxn ang="0">
                <a:pos x="connsiteX1" y="connsiteY1"/>
              </a:cxn>
              <a:cxn ang="0">
                <a:pos x="connsiteX2" y="connsiteY2"/>
              </a:cxn>
            </a:cxnLst>
            <a:rect l="l" t="t" r="r" b="b"/>
            <a:pathLst>
              <a:path w="1187669" h="483476">
                <a:moveTo>
                  <a:pt x="1187669" y="0"/>
                </a:moveTo>
                <a:lnTo>
                  <a:pt x="1019504" y="462456"/>
                </a:lnTo>
                <a:lnTo>
                  <a:pt x="0" y="483476"/>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86350" tIns="43176" rIns="86350" bIns="43176" anchor="ctr"/>
          <a:lstStyle/>
          <a:p>
            <a:pPr algn="ctr" defTabSz="863498">
              <a:defRPr/>
            </a:pPr>
            <a:endParaRPr lang="zh-CN" altLang="en-US" sz="1607">
              <a:sym typeface="Agency FB" panose="020B0503020202020204" pitchFamily="34" charset="0"/>
            </a:endParaRPr>
          </a:p>
        </p:txBody>
      </p:sp>
      <p:sp>
        <p:nvSpPr>
          <p:cNvPr id="18" name="TextBox 30">
            <a:extLst>
              <a:ext uri="{FF2B5EF4-FFF2-40B4-BE49-F238E27FC236}">
                <a16:creationId xmlns:a16="http://schemas.microsoft.com/office/drawing/2014/main" id="{AC0D32CF-7887-49D5-85CE-30D604558788}"/>
              </a:ext>
            </a:extLst>
          </p:cNvPr>
          <p:cNvSpPr txBox="1">
            <a:spLocks noChangeArrowheads="1"/>
          </p:cNvSpPr>
          <p:nvPr/>
        </p:nvSpPr>
        <p:spPr bwMode="auto">
          <a:xfrm flipH="1">
            <a:off x="3590396" y="4792352"/>
            <a:ext cx="870844" cy="319888"/>
          </a:xfrm>
          <a:prstGeom prst="rect">
            <a:avLst/>
          </a:prstGeom>
          <a:noFill/>
          <a:ln>
            <a:noFill/>
          </a:ln>
        </p:spPr>
        <p:txBody>
          <a:bodyPr lIns="86350" tIns="43176" rIns="86350" bIns="4317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512"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第 二</a:t>
            </a:r>
            <a:endParaRPr lang="en-US" altLang="zh-CN" sz="1512"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cxnSp>
        <p:nvCxnSpPr>
          <p:cNvPr id="19" name="直接连接符 18">
            <a:extLst>
              <a:ext uri="{FF2B5EF4-FFF2-40B4-BE49-F238E27FC236}">
                <a16:creationId xmlns:a16="http://schemas.microsoft.com/office/drawing/2014/main" id="{D6BB2C28-6E5C-4178-97CF-71E8C11AECC3}"/>
              </a:ext>
            </a:extLst>
          </p:cNvPr>
          <p:cNvCxnSpPr/>
          <p:nvPr/>
        </p:nvCxnSpPr>
        <p:spPr>
          <a:xfrm>
            <a:off x="8088503" y="1367053"/>
            <a:ext cx="0" cy="1837125"/>
          </a:xfrm>
          <a:prstGeom prst="line">
            <a:avLst/>
          </a:prstGeom>
          <a:noFill/>
          <a:ln w="38100" cap="flat" cmpd="sng" algn="ctr">
            <a:solidFill>
              <a:schemeClr val="bg1">
                <a:lumMod val="50000"/>
              </a:schemeClr>
            </a:solidFill>
            <a:prstDash val="solid"/>
          </a:ln>
          <a:effectLst>
            <a:innerShdw blurRad="114300">
              <a:prstClr val="black"/>
            </a:innerShdw>
          </a:effectLst>
        </p:spPr>
      </p:cxnSp>
      <p:cxnSp>
        <p:nvCxnSpPr>
          <p:cNvPr id="20" name="直接连接符 19">
            <a:extLst>
              <a:ext uri="{FF2B5EF4-FFF2-40B4-BE49-F238E27FC236}">
                <a16:creationId xmlns:a16="http://schemas.microsoft.com/office/drawing/2014/main" id="{3CC60E35-DF1B-4231-BE88-0CFF9E322A5D}"/>
              </a:ext>
            </a:extLst>
          </p:cNvPr>
          <p:cNvCxnSpPr/>
          <p:nvPr/>
        </p:nvCxnSpPr>
        <p:spPr>
          <a:xfrm>
            <a:off x="8088503" y="3982518"/>
            <a:ext cx="0" cy="1835624"/>
          </a:xfrm>
          <a:prstGeom prst="line">
            <a:avLst/>
          </a:prstGeom>
          <a:noFill/>
          <a:ln w="38100" cap="flat" cmpd="sng" algn="ctr">
            <a:solidFill>
              <a:schemeClr val="bg1">
                <a:lumMod val="50000"/>
              </a:schemeClr>
            </a:solidFill>
            <a:prstDash val="solid"/>
          </a:ln>
          <a:effectLst>
            <a:innerShdw blurRad="114300">
              <a:prstClr val="black"/>
            </a:innerShdw>
          </a:effectLst>
        </p:spPr>
      </p:cxnSp>
      <p:sp>
        <p:nvSpPr>
          <p:cNvPr id="21" name="任意多边形 47">
            <a:extLst>
              <a:ext uri="{FF2B5EF4-FFF2-40B4-BE49-F238E27FC236}">
                <a16:creationId xmlns:a16="http://schemas.microsoft.com/office/drawing/2014/main" id="{051B9AEE-19F9-42B6-A6CE-D66CCE132191}"/>
              </a:ext>
            </a:extLst>
          </p:cNvPr>
          <p:cNvSpPr/>
          <p:nvPr/>
        </p:nvSpPr>
        <p:spPr>
          <a:xfrm flipH="1">
            <a:off x="6964354" y="4495411"/>
            <a:ext cx="1016234" cy="335932"/>
          </a:xfrm>
          <a:custGeom>
            <a:avLst/>
            <a:gdLst>
              <a:gd name="connsiteX0" fmla="*/ 1187669 w 1187669"/>
              <a:gd name="connsiteY0" fmla="*/ 0 h 483476"/>
              <a:gd name="connsiteX1" fmla="*/ 1019504 w 1187669"/>
              <a:gd name="connsiteY1" fmla="*/ 462456 h 483476"/>
              <a:gd name="connsiteX2" fmla="*/ 0 w 1187669"/>
              <a:gd name="connsiteY2" fmla="*/ 483476 h 483476"/>
            </a:gdLst>
            <a:ahLst/>
            <a:cxnLst>
              <a:cxn ang="0">
                <a:pos x="connsiteX0" y="connsiteY0"/>
              </a:cxn>
              <a:cxn ang="0">
                <a:pos x="connsiteX1" y="connsiteY1"/>
              </a:cxn>
              <a:cxn ang="0">
                <a:pos x="connsiteX2" y="connsiteY2"/>
              </a:cxn>
            </a:cxnLst>
            <a:rect l="l" t="t" r="r" b="b"/>
            <a:pathLst>
              <a:path w="1187669" h="483476">
                <a:moveTo>
                  <a:pt x="1187669" y="0"/>
                </a:moveTo>
                <a:lnTo>
                  <a:pt x="1019504" y="462456"/>
                </a:lnTo>
                <a:lnTo>
                  <a:pt x="0" y="483476"/>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86350" tIns="43176" rIns="86350" bIns="43176" anchor="ctr"/>
          <a:lstStyle/>
          <a:p>
            <a:pPr algn="ctr" defTabSz="863498">
              <a:defRPr/>
            </a:pPr>
            <a:endParaRPr lang="zh-CN" altLang="en-US" sz="1607">
              <a:sym typeface="Agency FB" panose="020B0503020202020204" pitchFamily="34" charset="0"/>
            </a:endParaRPr>
          </a:p>
        </p:txBody>
      </p:sp>
      <p:sp>
        <p:nvSpPr>
          <p:cNvPr id="22" name="任意多边形 48">
            <a:extLst>
              <a:ext uri="{FF2B5EF4-FFF2-40B4-BE49-F238E27FC236}">
                <a16:creationId xmlns:a16="http://schemas.microsoft.com/office/drawing/2014/main" id="{5BC6B589-993E-4060-B02E-FD72EC48559D}"/>
              </a:ext>
            </a:extLst>
          </p:cNvPr>
          <p:cNvSpPr/>
          <p:nvPr/>
        </p:nvSpPr>
        <p:spPr>
          <a:xfrm flipH="1">
            <a:off x="7150211" y="2349352"/>
            <a:ext cx="803394" cy="305938"/>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noFill/>
          <a:ln w="25400" cap="flat" cmpd="sng" algn="ctr">
            <a:solidFill>
              <a:sysClr val="windowText" lastClr="000000">
                <a:lumMod val="50000"/>
                <a:lumOff val="50000"/>
              </a:sysClr>
            </a:solidFill>
            <a:prstDash val="sysDot"/>
            <a:headEnd type="oval"/>
            <a:tailEnd type="triangle" w="med" len="med"/>
          </a:ln>
          <a:effectLst/>
        </p:spPr>
        <p:txBody>
          <a:bodyPr lIns="86350" tIns="43176" rIns="86350" bIns="43176" anchor="ctr"/>
          <a:lstStyle/>
          <a:p>
            <a:pPr algn="ctr" defTabSz="863498">
              <a:defRPr/>
            </a:pPr>
            <a:endParaRPr lang="zh-CN" altLang="en-US" sz="1607">
              <a:sym typeface="Agency FB" panose="020B0503020202020204" pitchFamily="34" charset="0"/>
            </a:endParaRPr>
          </a:p>
        </p:txBody>
      </p:sp>
      <p:sp>
        <p:nvSpPr>
          <p:cNvPr id="23" name="TextBox 49">
            <a:extLst>
              <a:ext uri="{FF2B5EF4-FFF2-40B4-BE49-F238E27FC236}">
                <a16:creationId xmlns:a16="http://schemas.microsoft.com/office/drawing/2014/main" id="{745AFCDA-D442-4081-BF46-67AB4E683CA6}"/>
              </a:ext>
            </a:extLst>
          </p:cNvPr>
          <p:cNvSpPr txBox="1">
            <a:spLocks noChangeArrowheads="1"/>
          </p:cNvSpPr>
          <p:nvPr/>
        </p:nvSpPr>
        <p:spPr bwMode="auto">
          <a:xfrm flipH="1">
            <a:off x="7157705" y="4861339"/>
            <a:ext cx="870844" cy="319888"/>
          </a:xfrm>
          <a:prstGeom prst="rect">
            <a:avLst/>
          </a:prstGeom>
          <a:noFill/>
          <a:ln>
            <a:noFill/>
          </a:ln>
        </p:spPr>
        <p:txBody>
          <a:bodyPr lIns="86350" tIns="43176" rIns="86350" bIns="4317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512"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第 三</a:t>
            </a:r>
            <a:endParaRPr lang="en-US" altLang="zh-CN" sz="1512"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4" name="TextBox 50">
            <a:extLst>
              <a:ext uri="{FF2B5EF4-FFF2-40B4-BE49-F238E27FC236}">
                <a16:creationId xmlns:a16="http://schemas.microsoft.com/office/drawing/2014/main" id="{22E6DDE2-335F-469D-A222-DA44416C062E}"/>
              </a:ext>
            </a:extLst>
          </p:cNvPr>
          <p:cNvSpPr txBox="1">
            <a:spLocks noChangeArrowheads="1"/>
          </p:cNvSpPr>
          <p:nvPr/>
        </p:nvSpPr>
        <p:spPr bwMode="auto">
          <a:xfrm flipH="1">
            <a:off x="7283610" y="1995425"/>
            <a:ext cx="870844" cy="319888"/>
          </a:xfrm>
          <a:prstGeom prst="rect">
            <a:avLst/>
          </a:prstGeom>
          <a:noFill/>
          <a:ln>
            <a:noFill/>
          </a:ln>
        </p:spPr>
        <p:txBody>
          <a:bodyPr lIns="86350" tIns="43176" rIns="86350" bIns="4317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512"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rPr>
              <a:t>第 四</a:t>
            </a:r>
            <a:endParaRPr lang="en-US" altLang="zh-CN" sz="1512" kern="0" dirty="0">
              <a:solidFill>
                <a:sysClr val="windowText" lastClr="000000">
                  <a:lumMod val="85000"/>
                  <a:lumOff val="15000"/>
                </a:sysClr>
              </a:solidFill>
              <a:effectLst>
                <a:outerShdw blurRad="38100" dist="38100" dir="2700000" algn="tl">
                  <a:srgbClr val="000000">
                    <a:alpha val="43137"/>
                  </a:srgbClr>
                </a:outerShdw>
              </a:effectLst>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5" name="TextBox 51">
            <a:extLst>
              <a:ext uri="{FF2B5EF4-FFF2-40B4-BE49-F238E27FC236}">
                <a16:creationId xmlns:a16="http://schemas.microsoft.com/office/drawing/2014/main" id="{2FE9A375-3F5F-4893-9C9A-F08EE973B561}"/>
              </a:ext>
            </a:extLst>
          </p:cNvPr>
          <p:cNvSpPr txBox="1">
            <a:spLocks noChangeArrowheads="1"/>
          </p:cNvSpPr>
          <p:nvPr/>
        </p:nvSpPr>
        <p:spPr bwMode="auto">
          <a:xfrm flipH="1">
            <a:off x="8154455" y="4073525"/>
            <a:ext cx="2163081" cy="1441412"/>
          </a:xfrm>
          <a:prstGeom prst="rect">
            <a:avLst/>
          </a:prstGeom>
          <a:noFill/>
          <a:ln>
            <a:noFill/>
          </a:ln>
        </p:spPr>
        <p:txBody>
          <a:bodyPr wrap="square" lIns="86350" tIns="43176" rIns="86350" bIns="4317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defRPr/>
            </a:pPr>
            <a:r>
              <a:rPr lang="zh-CN" altLang="en-US"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    </a:t>
            </a:r>
            <a:endParaRPr lang="en-US" altLang="zh-CN"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lvl="0" eaLnBrk="1" hangingPunct="1">
              <a:lnSpc>
                <a:spcPct val="150000"/>
              </a:lnSpc>
              <a:defRPr/>
            </a:pPr>
            <a:r>
              <a:rPr lang="zh-CN" altLang="en-US"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a:t>
            </a:r>
            <a:endParaRPr lang="en-US" altLang="zh-CN"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
        <p:nvSpPr>
          <p:cNvPr id="26" name="TextBox 52">
            <a:extLst>
              <a:ext uri="{FF2B5EF4-FFF2-40B4-BE49-F238E27FC236}">
                <a16:creationId xmlns:a16="http://schemas.microsoft.com/office/drawing/2014/main" id="{CF6A456A-E87F-4E05-9C2B-F6F27100B526}"/>
              </a:ext>
            </a:extLst>
          </p:cNvPr>
          <p:cNvSpPr txBox="1">
            <a:spLocks noChangeArrowheads="1"/>
          </p:cNvSpPr>
          <p:nvPr/>
        </p:nvSpPr>
        <p:spPr bwMode="auto">
          <a:xfrm flipH="1">
            <a:off x="8154455" y="1566789"/>
            <a:ext cx="2163081" cy="1441412"/>
          </a:xfrm>
          <a:prstGeom prst="rect">
            <a:avLst/>
          </a:prstGeom>
          <a:noFill/>
          <a:ln>
            <a:noFill/>
          </a:ln>
        </p:spPr>
        <p:txBody>
          <a:bodyPr wrap="square" lIns="86350" tIns="43176" rIns="86350" bIns="4317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50000"/>
              </a:lnSpc>
              <a:defRPr/>
            </a:pPr>
            <a:r>
              <a:rPr lang="zh-CN" altLang="en-US"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点击添加文本点击添加文本点击添加文本点击添加文本点击添加文本    </a:t>
            </a:r>
            <a:endParaRPr lang="en-US" altLang="zh-CN"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a:p>
            <a:pPr lvl="0" eaLnBrk="1" hangingPunct="1">
              <a:lnSpc>
                <a:spcPct val="150000"/>
              </a:lnSpc>
              <a:defRPr/>
            </a:pPr>
            <a:r>
              <a:rPr lang="zh-CN" altLang="en-US"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rPr>
              <a:t>点击添加文本</a:t>
            </a:r>
            <a:endParaRPr lang="en-US" altLang="zh-CN" sz="1512" kern="0" dirty="0">
              <a:solidFill>
                <a:sysClr val="windowText" lastClr="000000">
                  <a:lumMod val="85000"/>
                  <a:lumOff val="15000"/>
                </a:sysClr>
              </a:solidFill>
              <a:latin typeface="Agency FB" panose="020B0503020202020204" pitchFamily="34" charset="0"/>
              <a:ea typeface="微软雅黑" panose="020B0503020204020204" pitchFamily="34" charset="-122"/>
              <a:cs typeface="+mn-ea"/>
              <a:sym typeface="Agency FB" panose="020B0503020202020204" pitchFamily="34" charset="0"/>
            </a:endParaRPr>
          </a:p>
        </p:txBody>
      </p:sp>
    </p:spTree>
    <p:extLst>
      <p:ext uri="{BB962C8B-B14F-4D97-AF65-F5344CB8AC3E}">
        <p14:creationId xmlns:p14="http://schemas.microsoft.com/office/powerpoint/2010/main" val="20521600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259">
            <a:extLst>
              <a:ext uri="{FF2B5EF4-FFF2-40B4-BE49-F238E27FC236}">
                <a16:creationId xmlns:a16="http://schemas.microsoft.com/office/drawing/2014/main" id="{E9658C39-C617-44C2-9612-E2A79A297F5A}"/>
              </a:ext>
            </a:extLst>
          </p:cNvPr>
          <p:cNvSpPr>
            <a:spLocks noChangeArrowheads="1"/>
          </p:cNvSpPr>
          <p:nvPr>
            <p:custDataLst>
              <p:tags r:id="rId1"/>
            </p:custDataLst>
          </p:nvPr>
        </p:nvSpPr>
        <p:spPr bwMode="auto">
          <a:xfrm>
            <a:off x="4989522" y="2321189"/>
            <a:ext cx="5912688" cy="785151"/>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5102" b="1" kern="5000" spc="283" dirty="0">
                <a:solidFill>
                  <a:sysClr val="windowText" lastClr="000000"/>
                </a:solidFill>
                <a:cs typeface="Arial" panose="020B0604020202020204" pitchFamily="34" charset="0"/>
              </a:rPr>
              <a:t>感谢您的聆听</a:t>
            </a:r>
          </a:p>
        </p:txBody>
      </p:sp>
      <p:pic>
        <p:nvPicPr>
          <p:cNvPr id="11" name="图片 10">
            <a:extLst>
              <a:ext uri="{FF2B5EF4-FFF2-40B4-BE49-F238E27FC236}">
                <a16:creationId xmlns:a16="http://schemas.microsoft.com/office/drawing/2014/main" id="{7F9E8E92-6587-48DD-B299-370A81BE0A84}"/>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flipH="1">
            <a:off x="68526" y="877211"/>
            <a:ext cx="4920996" cy="4486933"/>
          </a:xfrm>
          <a:prstGeom prst="rect">
            <a:avLst/>
          </a:prstGeom>
        </p:spPr>
      </p:pic>
      <p:grpSp>
        <p:nvGrpSpPr>
          <p:cNvPr id="16" name="组合 15">
            <a:extLst>
              <a:ext uri="{FF2B5EF4-FFF2-40B4-BE49-F238E27FC236}">
                <a16:creationId xmlns:a16="http://schemas.microsoft.com/office/drawing/2014/main" id="{BFF94A7B-57E5-4D8B-B01C-2C7B7F50E83E}"/>
              </a:ext>
            </a:extLst>
          </p:cNvPr>
          <p:cNvGrpSpPr/>
          <p:nvPr/>
        </p:nvGrpSpPr>
        <p:grpSpPr>
          <a:xfrm>
            <a:off x="89" y="5334691"/>
            <a:ext cx="11520311" cy="1175780"/>
            <a:chOff x="0" y="5645729"/>
            <a:chExt cx="12192000" cy="1244334"/>
          </a:xfrm>
        </p:grpSpPr>
        <p:sp>
          <p:nvSpPr>
            <p:cNvPr id="14" name="矩形 13">
              <a:extLst>
                <a:ext uri="{FF2B5EF4-FFF2-40B4-BE49-F238E27FC236}">
                  <a16:creationId xmlns:a16="http://schemas.microsoft.com/office/drawing/2014/main" id="{DAC68F4A-44F1-4603-A383-D56F83DF97ED}"/>
                </a:ext>
              </a:extLst>
            </p:cNvPr>
            <p:cNvSpPr/>
            <p:nvPr/>
          </p:nvSpPr>
          <p:spPr>
            <a:xfrm>
              <a:off x="0" y="5676899"/>
              <a:ext cx="12192000" cy="1213164"/>
            </a:xfrm>
            <a:prstGeom prst="rect">
              <a:avLst/>
            </a:prstGeom>
            <a:solidFill>
              <a:srgbClr val="033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5" name="矩形 14">
              <a:extLst>
                <a:ext uri="{FF2B5EF4-FFF2-40B4-BE49-F238E27FC236}">
                  <a16:creationId xmlns:a16="http://schemas.microsoft.com/office/drawing/2014/main" id="{90BE2E99-B319-4F6F-A039-AB9C5DECCCB1}"/>
                </a:ext>
              </a:extLst>
            </p:cNvPr>
            <p:cNvSpPr/>
            <p:nvPr/>
          </p:nvSpPr>
          <p:spPr>
            <a:xfrm>
              <a:off x="0" y="5645729"/>
              <a:ext cx="12192000" cy="3048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grpSp>
      <p:sp>
        <p:nvSpPr>
          <p:cNvPr id="10" name="PA_矩形 259">
            <a:extLst>
              <a:ext uri="{FF2B5EF4-FFF2-40B4-BE49-F238E27FC236}">
                <a16:creationId xmlns:a16="http://schemas.microsoft.com/office/drawing/2014/main" id="{E6DEB865-6356-4487-8A6A-DFE0C4DCFE6F}"/>
              </a:ext>
            </a:extLst>
          </p:cNvPr>
          <p:cNvSpPr>
            <a:spLocks noChangeArrowheads="1"/>
          </p:cNvSpPr>
          <p:nvPr>
            <p:custDataLst>
              <p:tags r:id="rId2"/>
            </p:custDataLst>
          </p:nvPr>
        </p:nvSpPr>
        <p:spPr bwMode="auto">
          <a:xfrm>
            <a:off x="4989522" y="3234941"/>
            <a:ext cx="5912688" cy="261738"/>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701" dirty="0">
                <a:solidFill>
                  <a:srgbClr val="7F7F7F"/>
                </a:solidFill>
                <a:cs typeface="Arial" panose="020B0604020202020204" pitchFamily="34" charset="0"/>
              </a:rPr>
              <a:t>HARBIN ENGINEERING UNIVERSITY</a:t>
            </a:r>
          </a:p>
        </p:txBody>
      </p:sp>
      <p:sp>
        <p:nvSpPr>
          <p:cNvPr id="12" name="PA_矩形 259">
            <a:extLst>
              <a:ext uri="{FF2B5EF4-FFF2-40B4-BE49-F238E27FC236}">
                <a16:creationId xmlns:a16="http://schemas.microsoft.com/office/drawing/2014/main" id="{806D4953-8486-4B63-8CE8-134DF5131E81}"/>
              </a:ext>
            </a:extLst>
          </p:cNvPr>
          <p:cNvSpPr>
            <a:spLocks noChangeArrowheads="1"/>
          </p:cNvSpPr>
          <p:nvPr>
            <p:custDataLst>
              <p:tags r:id="rId3"/>
            </p:custDataLst>
          </p:nvPr>
        </p:nvSpPr>
        <p:spPr bwMode="auto">
          <a:xfrm>
            <a:off x="4989522" y="3813400"/>
            <a:ext cx="5912688" cy="232692"/>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512" dirty="0">
                <a:solidFill>
                  <a:sysClr val="windowText" lastClr="000000"/>
                </a:solidFill>
                <a:cs typeface="Arial" panose="020B0604020202020204" pitchFamily="34" charset="0"/>
              </a:rPr>
              <a:t>学院或部门</a:t>
            </a:r>
            <a:r>
              <a:rPr lang="zh-CN" altLang="en-US" sz="1512">
                <a:solidFill>
                  <a:sysClr val="windowText" lastClr="000000"/>
                </a:solidFill>
                <a:cs typeface="Arial" panose="020B0604020202020204" pitchFamily="34" charset="0"/>
              </a:rPr>
              <a:t>名称    </a:t>
            </a:r>
            <a:r>
              <a:rPr lang="en-US" altLang="zh-CN" sz="1512">
                <a:solidFill>
                  <a:sysClr val="windowText" lastClr="000000"/>
                </a:solidFill>
                <a:cs typeface="Arial" panose="020B0604020202020204" pitchFamily="34" charset="0"/>
              </a:rPr>
              <a:t>2020</a:t>
            </a:r>
            <a:r>
              <a:rPr lang="zh-CN" altLang="en-US" sz="1512" dirty="0">
                <a:solidFill>
                  <a:sysClr val="windowText" lastClr="000000"/>
                </a:solidFill>
                <a:cs typeface="Arial" panose="020B0604020202020204" pitchFamily="34" charset="0"/>
              </a:rPr>
              <a:t>年</a:t>
            </a:r>
            <a:r>
              <a:rPr lang="en-US" altLang="zh-CN" sz="1512" dirty="0">
                <a:solidFill>
                  <a:sysClr val="windowText" lastClr="000000"/>
                </a:solidFill>
                <a:cs typeface="Arial" panose="020B0604020202020204" pitchFamily="34" charset="0"/>
              </a:rPr>
              <a:t>9</a:t>
            </a:r>
            <a:r>
              <a:rPr lang="zh-CN" altLang="en-US" sz="1512" dirty="0">
                <a:solidFill>
                  <a:sysClr val="windowText" lastClr="000000"/>
                </a:solidFill>
                <a:cs typeface="Arial" panose="020B0604020202020204" pitchFamily="34" charset="0"/>
              </a:rPr>
              <a:t>月</a:t>
            </a:r>
            <a:endParaRPr lang="en-US" altLang="zh-CN" sz="1512" dirty="0">
              <a:solidFill>
                <a:sysClr val="windowText" lastClr="000000"/>
              </a:solidFill>
              <a:cs typeface="Arial" panose="020B0604020202020204" pitchFamily="34" charset="0"/>
            </a:endParaRPr>
          </a:p>
        </p:txBody>
      </p:sp>
    </p:spTree>
    <p:extLst>
      <p:ext uri="{BB962C8B-B14F-4D97-AF65-F5344CB8AC3E}">
        <p14:creationId xmlns:p14="http://schemas.microsoft.com/office/powerpoint/2010/main" val="10332737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GuidesStyle_Normal&quot;,&quot;Name&quot;:&quot;正常&quot;,&quot;HeaderHeight&quot;:10.0,&quot;FooterHeight&quot;:4.0,&quot;SideMargin&quot;:3.0,&quot;TopMargin&quot;:3.0,&quot;BottomMargin&quot;:3.0,&quot;IntervalMargin&quot;:3.0}"/>
  <p:tag name="ISPRING_ULTRA_SCORM_COURSE_ID" val="00A9D133-BE85-4E3A-94B7-5FDC08C95679"/>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系统信息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1"/>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千图网PPT模板">
  <a:themeElements>
    <a:clrScheme name="MC-欧美风主题色">
      <a:dk1>
        <a:srgbClr val="000000"/>
      </a:dk1>
      <a:lt1>
        <a:srgbClr val="FFFFFF"/>
      </a:lt1>
      <a:dk2>
        <a:srgbClr val="44546A"/>
      </a:dk2>
      <a:lt2>
        <a:srgbClr val="E7E6E6"/>
      </a:lt2>
      <a:accent1>
        <a:srgbClr val="033455"/>
      </a:accent1>
      <a:accent2>
        <a:srgbClr val="DCC975"/>
      </a:accent2>
      <a:accent3>
        <a:srgbClr val="2D2C2B"/>
      </a:accent3>
      <a:accent4>
        <a:srgbClr val="076C82"/>
      </a:accent4>
      <a:accent5>
        <a:srgbClr val="033455"/>
      </a:accent5>
      <a:accent6>
        <a:srgbClr val="DCC975"/>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QT-.potx" id="{4A92D13C-A814-4E6D-BE81-C73FAC701397}" vid="{A8A14CBA-4815-4B77-AF29-CD6CD64ED562}"/>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QT-</Template>
  <TotalTime>128</TotalTime>
  <Words>1951</Words>
  <Application>Microsoft Office PowerPoint</Application>
  <PresentationFormat>自定义</PresentationFormat>
  <Paragraphs>287</Paragraphs>
  <Slides>24</Slides>
  <Notes>24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Arial Black</vt:lpstr>
      <vt:lpstr>等线</vt:lpstr>
      <vt:lpstr>Arial</vt:lpstr>
      <vt:lpstr>Calibri</vt:lpstr>
      <vt:lpstr>Agency FB</vt:lpstr>
      <vt:lpstr>微软雅黑</vt:lpstr>
      <vt:lpstr>Impact</vt:lpstr>
      <vt:lpstr>千图网PPT模板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dc:subject/>
  <dc:creator>Porchen</dc:creator>
  <dc:description/>
  <cp:lastModifiedBy>Porchen</cp:lastModifiedBy>
  <cp:revision>20</cp:revision>
  <dcterms:created xsi:type="dcterms:W3CDTF">2017-08-26T23:57:29Z</dcterms:created>
  <dcterms:modified xsi:type="dcterms:W3CDTF">2020-11-16T06:27:33Z</dcterms:modified>
</cp:coreProperties>
</file>