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97" r:id="rId3"/>
    <p:sldId id="262" r:id="rId4"/>
    <p:sldId id="268" r:id="rId5"/>
    <p:sldId id="330" r:id="rId6"/>
    <p:sldId id="328" r:id="rId7"/>
    <p:sldId id="266" r:id="rId8"/>
    <p:sldId id="331" r:id="rId9"/>
    <p:sldId id="332" r:id="rId10"/>
    <p:sldId id="333" r:id="rId11"/>
    <p:sldId id="329" r:id="rId12"/>
    <p:sldId id="337" r:id="rId13"/>
    <p:sldId id="334" r:id="rId14"/>
    <p:sldId id="335" r:id="rId15"/>
    <p:sldId id="327" r:id="rId16"/>
    <p:sldId id="338" r:id="rId17"/>
    <p:sldId id="339" r:id="rId18"/>
    <p:sldId id="340" r:id="rId19"/>
    <p:sldId id="341" r:id="rId20"/>
    <p:sldId id="343" r:id="rId21"/>
  </p:sldIdLst>
  <p:sldSz cx="11520488" cy="64801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36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76" autoAdjust="0"/>
    <p:restoredTop sz="94151" autoAdjust="0"/>
  </p:normalViewPr>
  <p:slideViewPr>
    <p:cSldViewPr>
      <p:cViewPr varScale="1">
        <p:scale>
          <a:sx n="121" d="100"/>
          <a:sy n="121" d="100"/>
        </p:scale>
        <p:origin x="492" y="96"/>
      </p:cViewPr>
      <p:guideLst>
        <p:guide orient="horz" pos="2041"/>
        <p:guide pos="3629"/>
      </p:guideLst>
    </p:cSldViewPr>
  </p:slideViewPr>
  <p:notesTextViewPr>
    <p:cViewPr>
      <p:scale>
        <a:sx n="1" d="1"/>
        <a:sy n="1" d="1"/>
      </p:scale>
      <p:origin x="0" y="0"/>
    </p:cViewPr>
  </p:notesTextViewPr>
  <p:sorterViewPr>
    <p:cViewPr>
      <p:scale>
        <a:sx n="190" d="100"/>
        <a:sy n="19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284613" y="758098"/>
            <a:ext cx="8161360" cy="2401417"/>
          </a:xfrm>
        </p:spPr>
        <p:txBody>
          <a:bodyPr bIns="0" anchor="b">
            <a:normAutofit/>
          </a:bodyPr>
          <a:lstStyle>
            <a:lvl1pPr algn="l">
              <a:defRPr sz="6236"/>
            </a:lvl1pPr>
          </a:lstStyle>
          <a:p>
            <a:r>
              <a:rPr lang="zh-CN" altLang="en-US"/>
              <a:t>单击此处编辑母版标题样式</a:t>
            </a:r>
            <a:endParaRPr lang="en-US" dirty="0"/>
          </a:p>
        </p:txBody>
      </p:sp>
      <p:sp>
        <p:nvSpPr>
          <p:cNvPr id="3" name="Subtitle 2"/>
          <p:cNvSpPr>
            <a:spLocks noGrp="1"/>
          </p:cNvSpPr>
          <p:nvPr>
            <p:ph type="subTitle" idx="1"/>
          </p:nvPr>
        </p:nvSpPr>
        <p:spPr>
          <a:xfrm>
            <a:off x="2284613" y="3336661"/>
            <a:ext cx="8161359" cy="923761"/>
          </a:xfrm>
        </p:spPr>
        <p:txBody>
          <a:bodyPr tIns="91440" bIns="91440">
            <a:normAutofit/>
          </a:bodyPr>
          <a:lstStyle>
            <a:lvl1pPr marL="0" indent="0" algn="l">
              <a:buNone/>
              <a:defRPr sz="1701" b="0" cap="all" baseline="0">
                <a:solidFill>
                  <a:schemeClr val="tx1"/>
                </a:solidFill>
              </a:defRPr>
            </a:lvl1pPr>
            <a:lvl2pPr marL="432008" indent="0" algn="ctr">
              <a:buNone/>
              <a:defRPr sz="1701"/>
            </a:lvl2pPr>
            <a:lvl3pPr marL="864017" indent="0" algn="ctr">
              <a:buNone/>
              <a:defRPr sz="1701"/>
            </a:lvl3pPr>
            <a:lvl4pPr marL="1296025" indent="0" algn="ctr">
              <a:buNone/>
              <a:defRPr sz="1512"/>
            </a:lvl4pPr>
            <a:lvl5pPr marL="1728033" indent="0" algn="ctr">
              <a:buNone/>
              <a:defRPr sz="1512"/>
            </a:lvl5pPr>
            <a:lvl6pPr marL="2160041" indent="0" algn="ctr">
              <a:buNone/>
              <a:defRPr sz="1512"/>
            </a:lvl6pPr>
            <a:lvl7pPr marL="2592050" indent="0" algn="ctr">
              <a:buNone/>
              <a:defRPr sz="1512"/>
            </a:lvl7pPr>
            <a:lvl8pPr marL="3024058" indent="0" algn="ctr">
              <a:buNone/>
              <a:defRPr sz="1512"/>
            </a:lvl8pPr>
            <a:lvl9pPr marL="3456066" indent="0" algn="ctr">
              <a:buNone/>
              <a:defRPr sz="1512"/>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a:xfrm>
            <a:off x="2283404" y="311165"/>
            <a:ext cx="4699961" cy="292166"/>
          </a:xfrm>
        </p:spPr>
        <p:txBody>
          <a:bodyPr/>
          <a:lstStyle/>
          <a:p>
            <a:endParaRPr lang="zh-CN" altLang="en-US"/>
          </a:p>
        </p:txBody>
      </p:sp>
      <p:sp>
        <p:nvSpPr>
          <p:cNvPr id="6" name="Slide Number Placeholder 5"/>
          <p:cNvSpPr>
            <a:spLocks noGrp="1"/>
          </p:cNvSpPr>
          <p:nvPr>
            <p:ph type="sldNum" sz="quarter" idx="12"/>
          </p:nvPr>
        </p:nvSpPr>
        <p:spPr>
          <a:xfrm>
            <a:off x="1358481" y="754955"/>
            <a:ext cx="766350" cy="475835"/>
          </a:xfrm>
        </p:spPr>
        <p:txBody>
          <a:bodyPr/>
          <a:lstStyle/>
          <a:p>
            <a:fld id="{74B16178-3619-4892-BA14-68C241967264}" type="slidenum">
              <a:rPr lang="zh-CN" altLang="en-US" smtClean="0"/>
              <a:t>‹#›</a:t>
            </a:fld>
            <a:endParaRPr lang="zh-CN" altLang="en-US"/>
          </a:p>
        </p:txBody>
      </p:sp>
      <p:cxnSp>
        <p:nvCxnSpPr>
          <p:cNvPr id="15" name="Straight Connector 14"/>
          <p:cNvCxnSpPr/>
          <p:nvPr/>
        </p:nvCxnSpPr>
        <p:spPr>
          <a:xfrm>
            <a:off x="2284613" y="3334145"/>
            <a:ext cx="816135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8340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33" name="Straight Connector 32"/>
          <p:cNvCxnSpPr/>
          <p:nvPr/>
        </p:nvCxnSpPr>
        <p:spPr>
          <a:xfrm>
            <a:off x="1373818" y="1745327"/>
            <a:ext cx="907835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34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374142" y="1659380"/>
            <a:ext cx="8167106" cy="1783938"/>
          </a:xfrm>
        </p:spPr>
        <p:txBody>
          <a:bodyPr anchor="b">
            <a:normAutofit/>
          </a:bodyPr>
          <a:lstStyle>
            <a:lvl1pPr algn="l">
              <a:defRPr sz="3402"/>
            </a:lvl1pPr>
          </a:lstStyle>
          <a:p>
            <a:r>
              <a:rPr lang="zh-CN" altLang="en-US"/>
              <a:t>单击此处编辑母版标题样式</a:t>
            </a:r>
            <a:endParaRPr lang="en-US" dirty="0"/>
          </a:p>
        </p:txBody>
      </p:sp>
      <p:sp>
        <p:nvSpPr>
          <p:cNvPr id="3" name="Text Placeholder 2"/>
          <p:cNvSpPr>
            <a:spLocks noGrp="1"/>
          </p:cNvSpPr>
          <p:nvPr>
            <p:ph type="body" idx="1"/>
          </p:nvPr>
        </p:nvSpPr>
        <p:spPr>
          <a:xfrm>
            <a:off x="1374142" y="3596502"/>
            <a:ext cx="8155098" cy="957124"/>
          </a:xfrm>
        </p:spPr>
        <p:txBody>
          <a:bodyPr tIns="91440">
            <a:normAutofit/>
          </a:bodyPr>
          <a:lstStyle>
            <a:lvl1pPr marL="0" indent="0" algn="l">
              <a:buNone/>
              <a:defRPr sz="1701">
                <a:solidFill>
                  <a:schemeClr val="tx1"/>
                </a:solidFill>
              </a:defRPr>
            </a:lvl1pPr>
            <a:lvl2pPr marL="432008" indent="0">
              <a:buNone/>
              <a:defRPr sz="1701">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15" name="Straight Connector 14"/>
          <p:cNvCxnSpPr/>
          <p:nvPr/>
        </p:nvCxnSpPr>
        <p:spPr>
          <a:xfrm>
            <a:off x="1374142" y="3595359"/>
            <a:ext cx="815509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302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369397" y="760546"/>
            <a:ext cx="9076575" cy="1000945"/>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367615" y="1900094"/>
            <a:ext cx="4389306" cy="325860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060513" y="1906202"/>
            <a:ext cx="4389306" cy="325191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35" name="Straight Connector 34"/>
          <p:cNvCxnSpPr/>
          <p:nvPr/>
        </p:nvCxnSpPr>
        <p:spPr>
          <a:xfrm>
            <a:off x="1373818" y="1745327"/>
            <a:ext cx="907835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10250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367483" y="759860"/>
            <a:ext cx="9078489" cy="99812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367482" y="1908287"/>
            <a:ext cx="4389306" cy="757762"/>
          </a:xfrm>
        </p:spPr>
        <p:txBody>
          <a:bodyPr anchor="b">
            <a:normAutofit/>
          </a:bodyPr>
          <a:lstStyle>
            <a:lvl1pPr marL="0" indent="0">
              <a:lnSpc>
                <a:spcPct val="100000"/>
              </a:lnSpc>
              <a:buNone/>
              <a:defRPr sz="2079" b="0" cap="all" baseline="0">
                <a:solidFill>
                  <a:schemeClr val="accent1"/>
                </a:solidFill>
              </a:defRPr>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4" name="Content Placeholder 3"/>
          <p:cNvSpPr>
            <a:spLocks noGrp="1"/>
          </p:cNvSpPr>
          <p:nvPr>
            <p:ph sz="half" idx="2"/>
          </p:nvPr>
        </p:nvSpPr>
        <p:spPr>
          <a:xfrm>
            <a:off x="1367482" y="2668673"/>
            <a:ext cx="4389306" cy="249876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059181" y="1911551"/>
            <a:ext cx="4389306" cy="758040"/>
          </a:xfrm>
        </p:spPr>
        <p:txBody>
          <a:bodyPr anchor="b">
            <a:normAutofit/>
          </a:bodyPr>
          <a:lstStyle>
            <a:lvl1pPr marL="0" indent="0">
              <a:lnSpc>
                <a:spcPct val="100000"/>
              </a:lnSpc>
              <a:buNone/>
              <a:defRPr sz="2079" b="0" cap="all" baseline="0">
                <a:solidFill>
                  <a:schemeClr val="accent1"/>
                </a:solidFill>
              </a:defRPr>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6" name="Content Placeholder 5"/>
          <p:cNvSpPr>
            <a:spLocks noGrp="1"/>
          </p:cNvSpPr>
          <p:nvPr>
            <p:ph sz="quarter" idx="4"/>
          </p:nvPr>
        </p:nvSpPr>
        <p:spPr>
          <a:xfrm>
            <a:off x="6059181" y="2666048"/>
            <a:ext cx="4389306" cy="249207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29" name="Straight Connector 28"/>
          <p:cNvCxnSpPr/>
          <p:nvPr/>
        </p:nvCxnSpPr>
        <p:spPr>
          <a:xfrm>
            <a:off x="1373818" y="1745327"/>
            <a:ext cx="907835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1832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25" name="Straight Connector 24"/>
          <p:cNvCxnSpPr/>
          <p:nvPr/>
        </p:nvCxnSpPr>
        <p:spPr>
          <a:xfrm>
            <a:off x="1373818" y="1745327"/>
            <a:ext cx="907835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6142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pic>
        <p:nvPicPr>
          <p:cNvPr id="5" name="图片 4">
            <a:extLst>
              <a:ext uri="{FF2B5EF4-FFF2-40B4-BE49-F238E27FC236}">
                <a16:creationId xmlns:a16="http://schemas.microsoft.com/office/drawing/2014/main" id="{75CEBB0C-A5F1-48E3-8031-3E13D03118B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530589" y="4626448"/>
            <a:ext cx="5443442" cy="1267237"/>
          </a:xfrm>
          <a:prstGeom prst="rect">
            <a:avLst/>
          </a:prstGeom>
        </p:spPr>
      </p:pic>
      <p:pic>
        <p:nvPicPr>
          <p:cNvPr id="6" name="图片 5">
            <a:extLst>
              <a:ext uri="{FF2B5EF4-FFF2-40B4-BE49-F238E27FC236}">
                <a16:creationId xmlns:a16="http://schemas.microsoft.com/office/drawing/2014/main" id="{991E79EF-93D4-43CD-945B-97CB6F40B6D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70392" y="3784415"/>
            <a:ext cx="4188402" cy="2196018"/>
          </a:xfrm>
          <a:prstGeom prst="rect">
            <a:avLst/>
          </a:prstGeom>
        </p:spPr>
      </p:pic>
      <p:pic>
        <p:nvPicPr>
          <p:cNvPr id="7" name="图片 6">
            <a:extLst>
              <a:ext uri="{FF2B5EF4-FFF2-40B4-BE49-F238E27FC236}">
                <a16:creationId xmlns:a16="http://schemas.microsoft.com/office/drawing/2014/main" id="{422785E1-0847-41BD-A1A1-D5089B35DF6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473603" y="4964058"/>
            <a:ext cx="10046887" cy="1513222"/>
          </a:xfrm>
          <a:prstGeom prst="rect">
            <a:avLst/>
          </a:prstGeom>
        </p:spPr>
      </p:pic>
      <p:pic>
        <p:nvPicPr>
          <p:cNvPr id="8" name="图片 7">
            <a:extLst>
              <a:ext uri="{FF2B5EF4-FFF2-40B4-BE49-F238E27FC236}">
                <a16:creationId xmlns:a16="http://schemas.microsoft.com/office/drawing/2014/main" id="{F4DA9093-8E0F-4D14-A241-C95D42FA82A8}"/>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2" y="4918623"/>
            <a:ext cx="9101563" cy="1561552"/>
          </a:xfrm>
          <a:prstGeom prst="rect">
            <a:avLst/>
          </a:prstGeom>
        </p:spPr>
      </p:pic>
      <p:pic>
        <p:nvPicPr>
          <p:cNvPr id="9" name="图片 8">
            <a:extLst>
              <a:ext uri="{FF2B5EF4-FFF2-40B4-BE49-F238E27FC236}">
                <a16:creationId xmlns:a16="http://schemas.microsoft.com/office/drawing/2014/main" id="{84707184-C557-4FB1-8337-93282939F31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009091" y="5229826"/>
            <a:ext cx="5511397" cy="1250349"/>
          </a:xfrm>
          <a:prstGeom prst="rect">
            <a:avLst/>
          </a:prstGeom>
        </p:spPr>
      </p:pic>
      <p:pic>
        <p:nvPicPr>
          <p:cNvPr id="10" name="图片 9">
            <a:extLst>
              <a:ext uri="{FF2B5EF4-FFF2-40B4-BE49-F238E27FC236}">
                <a16:creationId xmlns:a16="http://schemas.microsoft.com/office/drawing/2014/main" id="{1958141D-5F6C-4691-B342-9542D635A8E9}"/>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0" y="0"/>
            <a:ext cx="7682756" cy="2605784"/>
          </a:xfrm>
          <a:prstGeom prst="rect">
            <a:avLst/>
          </a:prstGeom>
        </p:spPr>
      </p:pic>
      <p:pic>
        <p:nvPicPr>
          <p:cNvPr id="11" name="图片 10">
            <a:extLst>
              <a:ext uri="{FF2B5EF4-FFF2-40B4-BE49-F238E27FC236}">
                <a16:creationId xmlns:a16="http://schemas.microsoft.com/office/drawing/2014/main" id="{0C37F565-A7C7-4DB7-9E14-2406B133CFEF}"/>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9400490" y="127513"/>
            <a:ext cx="931167" cy="917959"/>
          </a:xfrm>
          <a:prstGeom prst="rect">
            <a:avLst/>
          </a:prstGeom>
          <a:effectLst>
            <a:outerShdw blurRad="101600" dist="63500" dir="2700000" algn="tl" rotWithShape="0">
              <a:prstClr val="black">
                <a:alpha val="50000"/>
              </a:prstClr>
            </a:outerShdw>
          </a:effectLst>
        </p:spPr>
      </p:pic>
      <p:pic>
        <p:nvPicPr>
          <p:cNvPr id="12" name="图片 11">
            <a:extLst>
              <a:ext uri="{FF2B5EF4-FFF2-40B4-BE49-F238E27FC236}">
                <a16:creationId xmlns:a16="http://schemas.microsoft.com/office/drawing/2014/main" id="{B0F6FB0E-E412-42C4-92C5-6100A96CAA3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421119" y="128760"/>
            <a:ext cx="940043" cy="917959"/>
          </a:xfrm>
          <a:prstGeom prst="rect">
            <a:avLst/>
          </a:prstGeom>
        </p:spPr>
      </p:pic>
    </p:spTree>
    <p:extLst>
      <p:ext uri="{BB962C8B-B14F-4D97-AF65-F5344CB8AC3E}">
        <p14:creationId xmlns:p14="http://schemas.microsoft.com/office/powerpoint/2010/main" val="2736156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42" presetClass="entr" presetSubtype="0" fill="hold" nodeType="withEffect">
                                  <p:stCondLst>
                                    <p:cond delay="6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anim calcmode="lin" valueType="num">
                                      <p:cBhvr>
                                        <p:cTn id="11" dur="750" fill="hold"/>
                                        <p:tgtEl>
                                          <p:spTgt spid="9"/>
                                        </p:tgtEl>
                                        <p:attrNameLst>
                                          <p:attrName>ppt_x</p:attrName>
                                        </p:attrNameLst>
                                      </p:cBhvr>
                                      <p:tavLst>
                                        <p:tav tm="0">
                                          <p:val>
                                            <p:strVal val="#ppt_x"/>
                                          </p:val>
                                        </p:tav>
                                        <p:tav tm="100000">
                                          <p:val>
                                            <p:strVal val="#ppt_x"/>
                                          </p:val>
                                        </p:tav>
                                      </p:tavLst>
                                    </p:anim>
                                    <p:anim calcmode="lin" valueType="num">
                                      <p:cBhvr>
                                        <p:cTn id="12" dur="750" fill="hold"/>
                                        <p:tgtEl>
                                          <p:spTgt spid="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750"/>
                                        <p:tgtEl>
                                          <p:spTgt spid="7"/>
                                        </p:tgtEl>
                                      </p:cBhvr>
                                    </p:animEffect>
                                    <p:anim calcmode="lin" valueType="num">
                                      <p:cBhvr>
                                        <p:cTn id="21" dur="750" fill="hold"/>
                                        <p:tgtEl>
                                          <p:spTgt spid="7"/>
                                        </p:tgtEl>
                                        <p:attrNameLst>
                                          <p:attrName>ppt_x</p:attrName>
                                        </p:attrNameLst>
                                      </p:cBhvr>
                                      <p:tavLst>
                                        <p:tav tm="0">
                                          <p:val>
                                            <p:strVal val="#ppt_x"/>
                                          </p:val>
                                        </p:tav>
                                        <p:tav tm="100000">
                                          <p:val>
                                            <p:strVal val="#ppt_x"/>
                                          </p:val>
                                        </p:tav>
                                      </p:tavLst>
                                    </p:anim>
                                    <p:anim calcmode="lin" valueType="num">
                                      <p:cBhvr>
                                        <p:cTn id="22" dur="750" fill="hold"/>
                                        <p:tgtEl>
                                          <p:spTgt spid="7"/>
                                        </p:tgtEl>
                                        <p:attrNameLst>
                                          <p:attrName>ppt_y</p:attrName>
                                        </p:attrNameLst>
                                      </p:cBhvr>
                                      <p:tavLst>
                                        <p:tav tm="0">
                                          <p:val>
                                            <p:strVal val="#ppt_y+.1"/>
                                          </p:val>
                                        </p:tav>
                                        <p:tav tm="100000">
                                          <p:val>
                                            <p:strVal val="#ppt_y"/>
                                          </p:val>
                                        </p:tav>
                                      </p:tavLst>
                                    </p:anim>
                                  </p:childTnLst>
                                </p:cTn>
                              </p:par>
                              <p:par>
                                <p:cTn id="23" presetID="2" presetClass="entr" presetSubtype="4" decel="100000" fill="hold" nodeType="withEffect">
                                  <p:stCondLst>
                                    <p:cond delay="7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ppt_x"/>
                                          </p:val>
                                        </p:tav>
                                        <p:tav tm="100000">
                                          <p:val>
                                            <p:strVal val="#ppt_x"/>
                                          </p:val>
                                        </p:tav>
                                      </p:tavLst>
                                    </p:anim>
                                    <p:anim calcmode="lin" valueType="num">
                                      <p:cBhvr additive="base">
                                        <p:cTn id="26" dur="10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decel="100000" fill="hold" nodeType="withEffect">
                                  <p:stCondLst>
                                    <p:cond delay="10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000" fill="hold"/>
                                        <p:tgtEl>
                                          <p:spTgt spid="5"/>
                                        </p:tgtEl>
                                        <p:attrNameLst>
                                          <p:attrName>ppt_x</p:attrName>
                                        </p:attrNameLst>
                                      </p:cBhvr>
                                      <p:tavLst>
                                        <p:tav tm="0">
                                          <p:val>
                                            <p:strVal val="#ppt_x"/>
                                          </p:val>
                                        </p:tav>
                                        <p:tav tm="100000">
                                          <p:val>
                                            <p:strVal val="#ppt_x"/>
                                          </p:val>
                                        </p:tav>
                                      </p:tavLst>
                                    </p:anim>
                                    <p:anim calcmode="lin" valueType="num">
                                      <p:cBhvr additive="base">
                                        <p:cTn id="3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365102" y="754956"/>
            <a:ext cx="3092823" cy="2123317"/>
          </a:xfrm>
        </p:spPr>
        <p:txBody>
          <a:bodyPr anchor="b">
            <a:normAutofit/>
          </a:bodyPr>
          <a:lstStyle>
            <a:lvl1pPr algn="l">
              <a:defRPr sz="2268"/>
            </a:lvl1pPr>
          </a:lstStyle>
          <a:p>
            <a:r>
              <a:rPr lang="zh-CN" altLang="en-US"/>
              <a:t>单击此处编辑母版标题样式</a:t>
            </a:r>
            <a:endParaRPr lang="en-US" dirty="0"/>
          </a:p>
        </p:txBody>
      </p:sp>
      <p:sp>
        <p:nvSpPr>
          <p:cNvPr id="3" name="Content Placeholder 2"/>
          <p:cNvSpPr>
            <a:spLocks noGrp="1"/>
          </p:cNvSpPr>
          <p:nvPr>
            <p:ph idx="1"/>
          </p:nvPr>
        </p:nvSpPr>
        <p:spPr>
          <a:xfrm>
            <a:off x="4765916" y="754957"/>
            <a:ext cx="5681315" cy="4402159"/>
          </a:xfrm>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365102" y="3028893"/>
            <a:ext cx="3094632" cy="2124323"/>
          </a:xfrm>
        </p:spPr>
        <p:txBody>
          <a:bodyPr/>
          <a:lstStyle>
            <a:lvl1pPr marL="0" indent="0" algn="l">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17" name="Straight Connector 16"/>
          <p:cNvCxnSpPr/>
          <p:nvPr/>
        </p:nvCxnSpPr>
        <p:spPr>
          <a:xfrm>
            <a:off x="1368511" y="3028892"/>
            <a:ext cx="308941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6219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8" name="Group 7"/>
          <p:cNvGrpSpPr/>
          <p:nvPr/>
        </p:nvGrpSpPr>
        <p:grpSpPr>
          <a:xfrm>
            <a:off x="7065547" y="455606"/>
            <a:ext cx="3850116" cy="4865424"/>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371276" y="1067285"/>
            <a:ext cx="5227618" cy="1729732"/>
          </a:xfrm>
        </p:spPr>
        <p:txBody>
          <a:bodyPr anchor="b">
            <a:normAutofit/>
          </a:bodyPr>
          <a:lstStyle>
            <a:lvl1pPr>
              <a:defRPr sz="3024"/>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7676914" y="1060699"/>
            <a:ext cx="2637439" cy="3653321"/>
          </a:xfrm>
          <a:solidFill>
            <a:schemeClr val="bg1">
              <a:lumMod val="85000"/>
            </a:schemeClr>
          </a:solidFill>
          <a:ln w="9525" cap="sq">
            <a:noFill/>
            <a:miter lim="800000"/>
          </a:ln>
          <a:effectLst/>
        </p:spPr>
        <p:txBody>
          <a:bodyPr anchor="t"/>
          <a:lstStyle>
            <a:lvl1pPr marL="0" indent="0" algn="ctr">
              <a:buNone/>
              <a:defRPr sz="3024"/>
            </a:lvl1pPr>
            <a:lvl2pPr marL="432008" indent="0">
              <a:buNone/>
              <a:defRPr sz="2646"/>
            </a:lvl2pPr>
            <a:lvl3pPr marL="864017" indent="0">
              <a:buNone/>
              <a:defRPr sz="2268"/>
            </a:lvl3pPr>
            <a:lvl4pPr marL="1296025" indent="0">
              <a:buNone/>
              <a:defRPr sz="1890"/>
            </a:lvl4pPr>
            <a:lvl5pPr marL="1728033" indent="0">
              <a:buNone/>
              <a:defRPr sz="1890"/>
            </a:lvl5pPr>
            <a:lvl6pPr marL="2160041" indent="0">
              <a:buNone/>
              <a:defRPr sz="1890"/>
            </a:lvl6pPr>
            <a:lvl7pPr marL="2592050" indent="0">
              <a:buNone/>
              <a:defRPr sz="1890"/>
            </a:lvl7pPr>
            <a:lvl8pPr marL="3024058" indent="0">
              <a:buNone/>
              <a:defRPr sz="1890"/>
            </a:lvl8pPr>
            <a:lvl9pPr marL="3456066" indent="0">
              <a:buNone/>
              <a:defRPr sz="1890"/>
            </a:lvl9pPr>
          </a:lstStyle>
          <a:p>
            <a:r>
              <a:rPr lang="zh-CN" altLang="en-US"/>
              <a:t>单击图标添加图片</a:t>
            </a:r>
            <a:endParaRPr lang="en-US" dirty="0"/>
          </a:p>
        </p:txBody>
      </p:sp>
      <p:sp>
        <p:nvSpPr>
          <p:cNvPr id="4" name="Text Placeholder 3"/>
          <p:cNvSpPr>
            <a:spLocks noGrp="1"/>
          </p:cNvSpPr>
          <p:nvPr>
            <p:ph type="body" sz="half" idx="2"/>
          </p:nvPr>
        </p:nvSpPr>
        <p:spPr>
          <a:xfrm>
            <a:off x="1370448" y="2972671"/>
            <a:ext cx="5220130" cy="1893351"/>
          </a:xfrm>
        </p:spPr>
        <p:txBody>
          <a:bodyPr>
            <a:normAutofit/>
          </a:bodyPr>
          <a:lstStyle>
            <a:lvl1pPr marL="0" indent="0" algn="l">
              <a:buNone/>
              <a:defRPr sz="1701"/>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a:xfrm>
            <a:off x="1367663" y="5168508"/>
            <a:ext cx="5222915" cy="302487"/>
          </a:xfrm>
        </p:spPr>
        <p:txBody>
          <a:bodyPr/>
          <a:lstStyle>
            <a:lvl1pPr algn="l">
              <a:defRPr/>
            </a:lvl1pPr>
          </a:lstStyle>
          <a:p>
            <a:fld id="{F2FF5055-C680-4154-B7D0-B5F60193D639}" type="datetimeFigureOut">
              <a:rPr lang="zh-CN" altLang="en-US" smtClean="0"/>
              <a:t>2020/10/22</a:t>
            </a:fld>
            <a:endParaRPr lang="zh-CN" altLang="en-US"/>
          </a:p>
        </p:txBody>
      </p:sp>
      <p:sp>
        <p:nvSpPr>
          <p:cNvPr id="6" name="Footer Placeholder 5"/>
          <p:cNvSpPr>
            <a:spLocks noGrp="1"/>
          </p:cNvSpPr>
          <p:nvPr>
            <p:ph type="ftr" sz="quarter" idx="11"/>
          </p:nvPr>
        </p:nvSpPr>
        <p:spPr>
          <a:xfrm>
            <a:off x="1367663" y="301086"/>
            <a:ext cx="5235816" cy="303250"/>
          </a:xfrm>
        </p:spPr>
        <p:txBody>
          <a:bodyPr/>
          <a:lstStyle/>
          <a:p>
            <a:endParaRPr lang="zh-CN" altLang="en-US"/>
          </a:p>
        </p:txBody>
      </p:sp>
      <p:sp>
        <p:nvSpPr>
          <p:cNvPr id="7" name="Slide Number Placeholder 6"/>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31" name="Straight Connector 30"/>
          <p:cNvCxnSpPr/>
          <p:nvPr/>
        </p:nvCxnSpPr>
        <p:spPr>
          <a:xfrm>
            <a:off x="1367663" y="2970416"/>
            <a:ext cx="52229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1137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26" name="Straight Connector 25"/>
          <p:cNvCxnSpPr/>
          <p:nvPr/>
        </p:nvCxnSpPr>
        <p:spPr>
          <a:xfrm>
            <a:off x="1373818" y="1745327"/>
            <a:ext cx="907835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961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9223" y="754956"/>
            <a:ext cx="1526750" cy="4403164"/>
          </a:xfrm>
        </p:spPr>
        <p:txBody>
          <a:bodyPr vert="eaVert"/>
          <a:lstStyle>
            <a:lvl1pPr algn="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365102" y="754956"/>
            <a:ext cx="7397633" cy="4403164"/>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15" name="Straight Connector 14"/>
          <p:cNvCxnSpPr/>
          <p:nvPr/>
        </p:nvCxnSpPr>
        <p:spPr>
          <a:xfrm>
            <a:off x="8919223" y="754956"/>
            <a:ext cx="0" cy="4403164"/>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659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2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35510" y="4975133"/>
            <a:ext cx="4543334" cy="1057691"/>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9057" y="4362764"/>
            <a:ext cx="3568742" cy="1871125"/>
          </a:xfrm>
          <a:prstGeom prst="rect">
            <a:avLst/>
          </a:prstGeom>
        </p:spPr>
      </p:pic>
      <p:pic>
        <p:nvPicPr>
          <p:cNvPr id="6" name="图片 5"/>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949897" y="5194056"/>
            <a:ext cx="9570593" cy="1311994"/>
          </a:xfrm>
          <a:prstGeom prst="rect">
            <a:avLst/>
          </a:prstGeom>
        </p:spPr>
      </p:pic>
      <p:pic>
        <p:nvPicPr>
          <p:cNvPr id="7" name="图片 6"/>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2" y="5122748"/>
            <a:ext cx="9101563" cy="1357429"/>
          </a:xfrm>
          <a:prstGeom prst="rect">
            <a:avLst/>
          </a:prstGeom>
        </p:spPr>
      </p:pic>
      <p:pic>
        <p:nvPicPr>
          <p:cNvPr id="8" name="图片 7"/>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6009091" y="5467969"/>
            <a:ext cx="5511397" cy="1012206"/>
          </a:xfrm>
          <a:prstGeom prst="rect">
            <a:avLst/>
          </a:prstGeom>
        </p:spPr>
      </p:pic>
      <p:sp>
        <p:nvSpPr>
          <p:cNvPr id="18" name="任意多边形 17"/>
          <p:cNvSpPr/>
          <p:nvPr userDrawn="1"/>
        </p:nvSpPr>
        <p:spPr>
          <a:xfrm flipV="1">
            <a:off x="0" y="0"/>
            <a:ext cx="11520488" cy="1225808"/>
          </a:xfrm>
          <a:custGeom>
            <a:avLst/>
            <a:gdLst>
              <a:gd name="connsiteX0" fmla="*/ 0 w 12192000"/>
              <a:gd name="connsiteY0" fmla="*/ 1144642 h 1297278"/>
              <a:gd name="connsiteX1" fmla="*/ 2473239 w 12192000"/>
              <a:gd name="connsiteY1" fmla="*/ 1144642 h 1297278"/>
              <a:gd name="connsiteX2" fmla="*/ 9718767 w 12192000"/>
              <a:gd name="connsiteY2" fmla="*/ 1144642 h 1297278"/>
              <a:gd name="connsiteX3" fmla="*/ 12192000 w 12192000"/>
              <a:gd name="connsiteY3" fmla="*/ 1144642 h 1297278"/>
              <a:gd name="connsiteX4" fmla="*/ 12192000 w 12192000"/>
              <a:gd name="connsiteY4" fmla="*/ 1026695 h 1297278"/>
              <a:gd name="connsiteX5" fmla="*/ 8732140 w 12192000"/>
              <a:gd name="connsiteY5" fmla="*/ 1026695 h 1297278"/>
              <a:gd name="connsiteX6" fmla="*/ 8689509 w 12192000"/>
              <a:gd name="connsiteY6" fmla="*/ 1021064 h 1297278"/>
              <a:gd name="connsiteX7" fmla="*/ 6126243 w 12192000"/>
              <a:gd name="connsiteY7" fmla="*/ 58587 h 1297278"/>
              <a:gd name="connsiteX8" fmla="*/ 6096003 w 12192000"/>
              <a:gd name="connsiteY8" fmla="*/ 0 h 1297278"/>
              <a:gd name="connsiteX9" fmla="*/ 6065763 w 12192000"/>
              <a:gd name="connsiteY9" fmla="*/ 58587 h 1297278"/>
              <a:gd name="connsiteX10" fmla="*/ 3502497 w 12192000"/>
              <a:gd name="connsiteY10" fmla="*/ 1021064 h 1297278"/>
              <a:gd name="connsiteX11" fmla="*/ 3459866 w 12192000"/>
              <a:gd name="connsiteY11" fmla="*/ 1026695 h 1297278"/>
              <a:gd name="connsiteX12" fmla="*/ 0 w 12192000"/>
              <a:gd name="connsiteY12" fmla="*/ 1026695 h 1297278"/>
              <a:gd name="connsiteX13" fmla="*/ 0 w 12192000"/>
              <a:gd name="connsiteY13" fmla="*/ 1297278 h 1297278"/>
              <a:gd name="connsiteX14" fmla="*/ 12192000 w 12192000"/>
              <a:gd name="connsiteY14" fmla="*/ 1297278 h 1297278"/>
              <a:gd name="connsiteX15" fmla="*/ 12192000 w 12192000"/>
              <a:gd name="connsiteY15" fmla="*/ 1144643 h 1297278"/>
              <a:gd name="connsiteX16" fmla="*/ 0 w 12192000"/>
              <a:gd name="connsiteY16" fmla="*/ 1144643 h 1297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1297278">
                <a:moveTo>
                  <a:pt x="0" y="1144642"/>
                </a:moveTo>
                <a:lnTo>
                  <a:pt x="2473239" y="1144642"/>
                </a:lnTo>
                <a:lnTo>
                  <a:pt x="9718767" y="1144642"/>
                </a:lnTo>
                <a:lnTo>
                  <a:pt x="12192000" y="1144642"/>
                </a:lnTo>
                <a:lnTo>
                  <a:pt x="12192000" y="1026695"/>
                </a:lnTo>
                <a:lnTo>
                  <a:pt x="8732140" y="1026695"/>
                </a:lnTo>
                <a:lnTo>
                  <a:pt x="8689509" y="1021064"/>
                </a:lnTo>
                <a:cubicBezTo>
                  <a:pt x="7281293" y="807443"/>
                  <a:pt x="6306692" y="459502"/>
                  <a:pt x="6126243" y="58587"/>
                </a:cubicBezTo>
                <a:lnTo>
                  <a:pt x="6096003" y="0"/>
                </a:lnTo>
                <a:lnTo>
                  <a:pt x="6065763" y="58587"/>
                </a:lnTo>
                <a:cubicBezTo>
                  <a:pt x="5885315" y="459502"/>
                  <a:pt x="4910713" y="807443"/>
                  <a:pt x="3502497" y="1021064"/>
                </a:cubicBezTo>
                <a:lnTo>
                  <a:pt x="3459866" y="1026695"/>
                </a:lnTo>
                <a:lnTo>
                  <a:pt x="0" y="1026695"/>
                </a:lnTo>
                <a:close/>
                <a:moveTo>
                  <a:pt x="0" y="1297278"/>
                </a:moveTo>
                <a:lnTo>
                  <a:pt x="12192000" y="1297278"/>
                </a:lnTo>
                <a:lnTo>
                  <a:pt x="12192000" y="1144643"/>
                </a:lnTo>
                <a:lnTo>
                  <a:pt x="0" y="1144643"/>
                </a:lnTo>
                <a:close/>
              </a:path>
            </a:pathLst>
          </a:custGeom>
          <a:gradFill flip="none" rotWithShape="1">
            <a:gsLst>
              <a:gs pos="25000">
                <a:schemeClr val="accent1"/>
              </a:gs>
              <a:gs pos="73000">
                <a:schemeClr val="accent1">
                  <a:lumMod val="60000"/>
                  <a:lumOff val="40000"/>
                </a:schemeClr>
              </a:gs>
            </a:gsLst>
            <a:lin ang="162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01"/>
          </a:p>
        </p:txBody>
      </p:sp>
      <p:pic>
        <p:nvPicPr>
          <p:cNvPr id="9" name="图片 8"/>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5181888" y="569448"/>
            <a:ext cx="1156713" cy="1140305"/>
          </a:xfrm>
          <a:prstGeom prst="rect">
            <a:avLst/>
          </a:prstGeom>
          <a:effectLst>
            <a:outerShdw blurRad="101600" dist="63500" dir="2700000" algn="tl" rotWithShape="0">
              <a:prstClr val="black">
                <a:alpha val="50000"/>
              </a:prstClr>
            </a:outerShdw>
          </a:effectLst>
        </p:spPr>
      </p:pic>
    </p:spTree>
    <p:extLst>
      <p:ext uri="{BB962C8B-B14F-4D97-AF65-F5344CB8AC3E}">
        <p14:creationId xmlns:p14="http://schemas.microsoft.com/office/powerpoint/2010/main" val="559094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750"/>
                                        <p:tgtEl>
                                          <p:spTgt spid="18"/>
                                        </p:tgtEl>
                                      </p:cBhvr>
                                    </p:animEffect>
                                  </p:childTnLst>
                                </p:cTn>
                              </p:par>
                              <p:par>
                                <p:cTn id="8" presetID="30" presetClass="entr" presetSubtype="0" fill="hold"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600" decel="100000"/>
                                        <p:tgtEl>
                                          <p:spTgt spid="9"/>
                                        </p:tgtEl>
                                      </p:cBhvr>
                                    </p:animEffect>
                                    <p:anim calcmode="lin" valueType="num">
                                      <p:cBhvr>
                                        <p:cTn id="11" dur="600" decel="100000" fill="hold"/>
                                        <p:tgtEl>
                                          <p:spTgt spid="9"/>
                                        </p:tgtEl>
                                        <p:attrNameLst>
                                          <p:attrName>style.rotation</p:attrName>
                                        </p:attrNameLst>
                                      </p:cBhvr>
                                      <p:tavLst>
                                        <p:tav tm="0">
                                          <p:val>
                                            <p:fltVal val="-90"/>
                                          </p:val>
                                        </p:tav>
                                        <p:tav tm="100000">
                                          <p:val>
                                            <p:fltVal val="0"/>
                                          </p:val>
                                        </p:tav>
                                      </p:tavLst>
                                    </p:anim>
                                    <p:anim calcmode="lin" valueType="num">
                                      <p:cBhvr>
                                        <p:cTn id="12" dur="600" decel="100000" fill="hold"/>
                                        <p:tgtEl>
                                          <p:spTgt spid="9"/>
                                        </p:tgtEl>
                                        <p:attrNameLst>
                                          <p:attrName>ppt_x</p:attrName>
                                        </p:attrNameLst>
                                      </p:cBhvr>
                                      <p:tavLst>
                                        <p:tav tm="0">
                                          <p:val>
                                            <p:strVal val="#ppt_x+0.4"/>
                                          </p:val>
                                        </p:tav>
                                        <p:tav tm="100000">
                                          <p:val>
                                            <p:strVal val="#ppt_x-0.05"/>
                                          </p:val>
                                        </p:tav>
                                      </p:tavLst>
                                    </p:anim>
                                    <p:anim calcmode="lin" valueType="num">
                                      <p:cBhvr>
                                        <p:cTn id="13" dur="600" decel="100000" fill="hold"/>
                                        <p:tgtEl>
                                          <p:spTgt spid="9"/>
                                        </p:tgtEl>
                                        <p:attrNameLst>
                                          <p:attrName>ppt_y</p:attrName>
                                        </p:attrNameLst>
                                      </p:cBhvr>
                                      <p:tavLst>
                                        <p:tav tm="0">
                                          <p:val>
                                            <p:strVal val="#ppt_y-0.4"/>
                                          </p:val>
                                        </p:tav>
                                        <p:tav tm="100000">
                                          <p:val>
                                            <p:strVal val="#ppt_y+0.1"/>
                                          </p:val>
                                        </p:tav>
                                      </p:tavLst>
                                    </p:anim>
                                    <p:anim calcmode="lin" valueType="num">
                                      <p:cBhvr>
                                        <p:cTn id="14" dur="150" accel="100000" fill="hold">
                                          <p:stCondLst>
                                            <p:cond delay="600"/>
                                          </p:stCondLst>
                                        </p:cTn>
                                        <p:tgtEl>
                                          <p:spTgt spid="9"/>
                                        </p:tgtEl>
                                        <p:attrNameLst>
                                          <p:attrName>ppt_x</p:attrName>
                                        </p:attrNameLst>
                                      </p:cBhvr>
                                      <p:tavLst>
                                        <p:tav tm="0">
                                          <p:val>
                                            <p:strVal val="#ppt_x-0.05"/>
                                          </p:val>
                                        </p:tav>
                                        <p:tav tm="100000">
                                          <p:val>
                                            <p:strVal val="#ppt_x"/>
                                          </p:val>
                                        </p:tav>
                                      </p:tavLst>
                                    </p:anim>
                                    <p:anim calcmode="lin" valueType="num">
                                      <p:cBhvr>
                                        <p:cTn id="15" dur="150" accel="100000" fill="hold">
                                          <p:stCondLst>
                                            <p:cond delay="600"/>
                                          </p:stCondLst>
                                        </p:cTn>
                                        <p:tgtEl>
                                          <p:spTgt spid="9"/>
                                        </p:tgtEl>
                                        <p:attrNameLst>
                                          <p:attrName>ppt_y</p:attrName>
                                        </p:attrNameLst>
                                      </p:cBhvr>
                                      <p:tavLst>
                                        <p:tav tm="0">
                                          <p:val>
                                            <p:strVal val="#ppt_y+0.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2"/>
            <a:ext cx="11520488" cy="6480175"/>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1"/>
          </a:p>
        </p:txBody>
      </p:sp>
      <p:cxnSp>
        <p:nvCxnSpPr>
          <p:cNvPr id="9" name="直接连接符 8"/>
          <p:cNvCxnSpPr/>
          <p:nvPr userDrawn="1"/>
        </p:nvCxnSpPr>
        <p:spPr>
          <a:xfrm>
            <a:off x="1389307" y="1121496"/>
            <a:ext cx="965351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10537495" y="4300649"/>
            <a:ext cx="982996" cy="2179526"/>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481996"/>
            <a:ext cx="11520488" cy="998181"/>
          </a:xfrm>
          <a:prstGeom prst="rect">
            <a:avLst/>
          </a:prstGeom>
        </p:spPr>
      </p:pic>
      <p:pic>
        <p:nvPicPr>
          <p:cNvPr id="21" name="图片 20"/>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72321" y="430934"/>
            <a:ext cx="1065199" cy="767929"/>
          </a:xfrm>
          <a:prstGeom prst="rect">
            <a:avLst/>
          </a:prstGeom>
        </p:spPr>
      </p:pic>
      <p:pic>
        <p:nvPicPr>
          <p:cNvPr id="11" name="图片 10">
            <a:extLst>
              <a:ext uri="{FF2B5EF4-FFF2-40B4-BE49-F238E27FC236}">
                <a16:creationId xmlns:a16="http://schemas.microsoft.com/office/drawing/2014/main" id="{86656DDF-FD58-41CC-A206-694189BEB0A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421119" y="128760"/>
            <a:ext cx="940043" cy="917959"/>
          </a:xfrm>
          <a:prstGeom prst="rect">
            <a:avLst/>
          </a:prstGeom>
        </p:spPr>
      </p:pic>
    </p:spTree>
    <p:extLst>
      <p:ext uri="{BB962C8B-B14F-4D97-AF65-F5344CB8AC3E}">
        <p14:creationId xmlns:p14="http://schemas.microsoft.com/office/powerpoint/2010/main" val="103732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矩形 5"/>
          <p:cNvSpPr/>
          <p:nvPr userDrawn="1"/>
        </p:nvSpPr>
        <p:spPr>
          <a:xfrm>
            <a:off x="0" y="2"/>
            <a:ext cx="11520488" cy="6480175"/>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1"/>
          </a:p>
        </p:txBody>
      </p:sp>
      <p:cxnSp>
        <p:nvCxnSpPr>
          <p:cNvPr id="9" name="直接连接符 8"/>
          <p:cNvCxnSpPr/>
          <p:nvPr userDrawn="1"/>
        </p:nvCxnSpPr>
        <p:spPr>
          <a:xfrm>
            <a:off x="1389307" y="1121496"/>
            <a:ext cx="965351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10537495" y="4300649"/>
            <a:ext cx="982996" cy="2179526"/>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481996"/>
            <a:ext cx="11520488" cy="998181"/>
          </a:xfrm>
          <a:prstGeom prst="rect">
            <a:avLst/>
          </a:prstGeom>
        </p:spPr>
      </p:pic>
      <p:pic>
        <p:nvPicPr>
          <p:cNvPr id="11" name="图片 10"/>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72321" y="430934"/>
            <a:ext cx="1065199" cy="767929"/>
          </a:xfrm>
          <a:prstGeom prst="rect">
            <a:avLst/>
          </a:prstGeom>
        </p:spPr>
      </p:pic>
      <p:pic>
        <p:nvPicPr>
          <p:cNvPr id="2" name="图片 1">
            <a:extLst>
              <a:ext uri="{FF2B5EF4-FFF2-40B4-BE49-F238E27FC236}">
                <a16:creationId xmlns:a16="http://schemas.microsoft.com/office/drawing/2014/main" id="{8578C071-F0CC-4CC6-905A-94D5C7BD363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421119" y="128760"/>
            <a:ext cx="940043" cy="917959"/>
          </a:xfrm>
          <a:prstGeom prst="rect">
            <a:avLst/>
          </a:prstGeom>
        </p:spPr>
      </p:pic>
    </p:spTree>
    <p:extLst>
      <p:ext uri="{BB962C8B-B14F-4D97-AF65-F5344CB8AC3E}">
        <p14:creationId xmlns:p14="http://schemas.microsoft.com/office/powerpoint/2010/main" val="98316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矩形 5"/>
          <p:cNvSpPr/>
          <p:nvPr userDrawn="1"/>
        </p:nvSpPr>
        <p:spPr>
          <a:xfrm>
            <a:off x="0" y="2"/>
            <a:ext cx="11520488" cy="6480175"/>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1"/>
          </a:p>
        </p:txBody>
      </p:sp>
      <p:cxnSp>
        <p:nvCxnSpPr>
          <p:cNvPr id="9" name="直接连接符 8"/>
          <p:cNvCxnSpPr/>
          <p:nvPr userDrawn="1"/>
        </p:nvCxnSpPr>
        <p:spPr>
          <a:xfrm>
            <a:off x="1389307" y="1121496"/>
            <a:ext cx="965351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10537495" y="4300649"/>
            <a:ext cx="982996" cy="2179526"/>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481996"/>
            <a:ext cx="11520488" cy="998181"/>
          </a:xfrm>
          <a:prstGeom prst="rect">
            <a:avLst/>
          </a:prstGeom>
        </p:spPr>
      </p:pic>
      <p:pic>
        <p:nvPicPr>
          <p:cNvPr id="11" name="图片 10"/>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72321" y="430934"/>
            <a:ext cx="1065199" cy="767929"/>
          </a:xfrm>
          <a:prstGeom prst="rect">
            <a:avLst/>
          </a:prstGeom>
        </p:spPr>
      </p:pic>
      <p:pic>
        <p:nvPicPr>
          <p:cNvPr id="2" name="图片 1">
            <a:extLst>
              <a:ext uri="{FF2B5EF4-FFF2-40B4-BE49-F238E27FC236}">
                <a16:creationId xmlns:a16="http://schemas.microsoft.com/office/drawing/2014/main" id="{316689B4-C225-4F00-841E-60D47FF3582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421119" y="128760"/>
            <a:ext cx="940043" cy="917959"/>
          </a:xfrm>
          <a:prstGeom prst="rect">
            <a:avLst/>
          </a:prstGeom>
        </p:spPr>
      </p:pic>
    </p:spTree>
    <p:extLst>
      <p:ext uri="{BB962C8B-B14F-4D97-AF65-F5344CB8AC3E}">
        <p14:creationId xmlns:p14="http://schemas.microsoft.com/office/powerpoint/2010/main" val="5644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矩形 5"/>
          <p:cNvSpPr/>
          <p:nvPr userDrawn="1"/>
        </p:nvSpPr>
        <p:spPr>
          <a:xfrm>
            <a:off x="0" y="2"/>
            <a:ext cx="11520488" cy="6480175"/>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1"/>
          </a:p>
        </p:txBody>
      </p:sp>
      <p:cxnSp>
        <p:nvCxnSpPr>
          <p:cNvPr id="9" name="直接连接符 8"/>
          <p:cNvCxnSpPr/>
          <p:nvPr userDrawn="1"/>
        </p:nvCxnSpPr>
        <p:spPr>
          <a:xfrm>
            <a:off x="1389307" y="1121496"/>
            <a:ext cx="965351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10537495" y="4300649"/>
            <a:ext cx="982996" cy="2179526"/>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481996"/>
            <a:ext cx="11520488" cy="998181"/>
          </a:xfrm>
          <a:prstGeom prst="rect">
            <a:avLst/>
          </a:prstGeom>
        </p:spPr>
      </p:pic>
      <p:pic>
        <p:nvPicPr>
          <p:cNvPr id="8" name="图片 7"/>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72321" y="430934"/>
            <a:ext cx="1065199" cy="767929"/>
          </a:xfrm>
          <a:prstGeom prst="rect">
            <a:avLst/>
          </a:prstGeom>
        </p:spPr>
      </p:pic>
      <p:pic>
        <p:nvPicPr>
          <p:cNvPr id="2" name="图片 1">
            <a:extLst>
              <a:ext uri="{FF2B5EF4-FFF2-40B4-BE49-F238E27FC236}">
                <a16:creationId xmlns:a16="http://schemas.microsoft.com/office/drawing/2014/main" id="{7DF2AEFA-F754-49B0-BF7B-2E9B6D4D1DA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421119" y="128760"/>
            <a:ext cx="940043" cy="917959"/>
          </a:xfrm>
          <a:prstGeom prst="rect">
            <a:avLst/>
          </a:prstGeom>
        </p:spPr>
      </p:pic>
    </p:spTree>
    <p:extLst>
      <p:ext uri="{BB962C8B-B14F-4D97-AF65-F5344CB8AC3E}">
        <p14:creationId xmlns:p14="http://schemas.microsoft.com/office/powerpoint/2010/main" val="3848890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矩形 5"/>
          <p:cNvSpPr/>
          <p:nvPr userDrawn="1"/>
        </p:nvSpPr>
        <p:spPr>
          <a:xfrm>
            <a:off x="0" y="2"/>
            <a:ext cx="11520488" cy="6480175"/>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1"/>
          </a:p>
        </p:txBody>
      </p: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10537495" y="4300649"/>
            <a:ext cx="982996" cy="2179526"/>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481996"/>
            <a:ext cx="11520488" cy="998181"/>
          </a:xfrm>
          <a:prstGeom prst="rect">
            <a:avLst/>
          </a:prstGeom>
        </p:spPr>
      </p:pic>
      <p:pic>
        <p:nvPicPr>
          <p:cNvPr id="2" name="图片 1">
            <a:extLst>
              <a:ext uri="{FF2B5EF4-FFF2-40B4-BE49-F238E27FC236}">
                <a16:creationId xmlns:a16="http://schemas.microsoft.com/office/drawing/2014/main" id="{6D6637AA-372C-4AB4-A8CB-26496A41851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21119" y="128760"/>
            <a:ext cx="940043" cy="917959"/>
          </a:xfrm>
          <a:prstGeom prst="rect">
            <a:avLst/>
          </a:prstGeom>
        </p:spPr>
      </p:pic>
    </p:spTree>
    <p:extLst>
      <p:ext uri="{BB962C8B-B14F-4D97-AF65-F5344CB8AC3E}">
        <p14:creationId xmlns:p14="http://schemas.microsoft.com/office/powerpoint/2010/main" val="1607298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1908218"/>
            <a:ext cx="11520488" cy="387973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t="1538" b="-1538"/>
          <a:stretch/>
        </p:blipFill>
        <p:spPr bwMode="black">
          <a:xfrm>
            <a:off x="0" y="5788956"/>
            <a:ext cx="11520488" cy="702019"/>
          </a:xfrm>
          <a:prstGeom prst="rect">
            <a:avLst/>
          </a:prstGeom>
        </p:spPr>
      </p:pic>
      <p:sp>
        <p:nvSpPr>
          <p:cNvPr id="2" name="Title Placeholder 1"/>
          <p:cNvSpPr>
            <a:spLocks noGrp="1"/>
          </p:cNvSpPr>
          <p:nvPr>
            <p:ph type="title"/>
          </p:nvPr>
        </p:nvSpPr>
        <p:spPr>
          <a:xfrm>
            <a:off x="1371629" y="760196"/>
            <a:ext cx="9074345" cy="99143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371629" y="1904680"/>
            <a:ext cx="9074345" cy="326051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138071" y="312170"/>
            <a:ext cx="3307902" cy="292166"/>
          </a:xfrm>
          <a:prstGeom prst="rect">
            <a:avLst/>
          </a:prstGeom>
        </p:spPr>
        <p:txBody>
          <a:bodyPr vert="horz" lIns="91440" tIns="45720" rIns="91440" bIns="45720" rtlCol="0" anchor="ctr"/>
          <a:lstStyle>
            <a:lvl1pPr algn="r">
              <a:defRPr sz="945">
                <a:solidFill>
                  <a:schemeClr val="tx1">
                    <a:tint val="75000"/>
                  </a:schemeClr>
                </a:solidFill>
              </a:defRPr>
            </a:lvl1p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3"/>
          </p:nvPr>
        </p:nvSpPr>
        <p:spPr>
          <a:xfrm>
            <a:off x="1371629" y="311165"/>
            <a:ext cx="5611736" cy="292166"/>
          </a:xfrm>
          <a:prstGeom prst="rect">
            <a:avLst/>
          </a:prstGeom>
        </p:spPr>
        <p:txBody>
          <a:bodyPr vert="horz" lIns="91440" tIns="45720" rIns="91440" bIns="45720" rtlCol="0" anchor="ctr"/>
          <a:lstStyle>
            <a:lvl1pPr algn="l">
              <a:defRPr sz="94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453620" y="754955"/>
            <a:ext cx="766350" cy="475835"/>
          </a:xfrm>
          <a:prstGeom prst="rect">
            <a:avLst/>
          </a:prstGeom>
        </p:spPr>
        <p:txBody>
          <a:bodyPr vert="horz" lIns="91440" tIns="45720" rIns="91440" bIns="45720" rtlCol="0" anchor="t"/>
          <a:lstStyle>
            <a:lvl1pPr algn="r">
              <a:defRPr sz="2646">
                <a:solidFill>
                  <a:schemeClr val="accent1"/>
                </a:solidFill>
              </a:defRPr>
            </a:lvl1pPr>
          </a:lstStyle>
          <a:p>
            <a:fld id="{74B16178-3619-4892-BA14-68C241967264}" type="slidenum">
              <a:rPr lang="zh-CN" altLang="en-US" smtClean="0"/>
              <a:t>‹#›</a:t>
            </a:fld>
            <a:endParaRPr lang="zh-CN" altLang="en-US"/>
          </a:p>
        </p:txBody>
      </p:sp>
      <p:cxnSp>
        <p:nvCxnSpPr>
          <p:cNvPr id="10" name="Straight Connector 9"/>
          <p:cNvCxnSpPr/>
          <p:nvPr/>
        </p:nvCxnSpPr>
        <p:spPr>
          <a:xfrm>
            <a:off x="0" y="5790783"/>
            <a:ext cx="11520488"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87709298-B0B8-46F1-AD2B-90243E22E7A2}"/>
              </a:ext>
            </a:extLst>
          </p:cNvPr>
          <p:cNvSpPr/>
          <p:nvPr userDrawn="1"/>
        </p:nvSpPr>
        <p:spPr>
          <a:xfrm>
            <a:off x="0" y="2"/>
            <a:ext cx="11520488" cy="6480175"/>
          </a:xfrm>
          <a:prstGeom prst="rect">
            <a:avLst/>
          </a:prstGeom>
          <a:blipFill>
            <a:blip r:embed="rId21"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1"/>
          </a:p>
        </p:txBody>
      </p:sp>
    </p:spTree>
    <p:extLst>
      <p:ext uri="{BB962C8B-B14F-4D97-AF65-F5344CB8AC3E}">
        <p14:creationId xmlns:p14="http://schemas.microsoft.com/office/powerpoint/2010/main" val="324047662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58" r:id="rId13"/>
    <p:sldLayoutId id="2147483656" r:id="rId14"/>
    <p:sldLayoutId id="2147483662" r:id="rId15"/>
    <p:sldLayoutId id="2147483661" r:id="rId16"/>
    <p:sldLayoutId id="2147483660" r:id="rId17"/>
    <p:sldLayoutId id="2147483663"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864017" rtl="0" eaLnBrk="1" latinLnBrk="0" hangingPunct="1">
        <a:lnSpc>
          <a:spcPct val="90000"/>
        </a:lnSpc>
        <a:spcBef>
          <a:spcPct val="0"/>
        </a:spcBef>
        <a:buNone/>
        <a:defRPr sz="3024" b="0" i="0" kern="1200" cap="all">
          <a:solidFill>
            <a:schemeClr val="tx1"/>
          </a:solidFill>
          <a:effectLst/>
          <a:latin typeface="+mj-lt"/>
          <a:ea typeface="+mj-ea"/>
          <a:cs typeface="+mj-cs"/>
        </a:defRPr>
      </a:lvl1pPr>
    </p:titleStyle>
    <p:bodyStyle>
      <a:lvl1pPr marL="216004" indent="-216004" algn="l" defTabSz="864017" rtl="0" eaLnBrk="1" latinLnBrk="0" hangingPunct="1">
        <a:lnSpc>
          <a:spcPct val="120000"/>
        </a:lnSpc>
        <a:spcBef>
          <a:spcPts val="945"/>
        </a:spcBef>
        <a:buClr>
          <a:schemeClr val="accent1"/>
        </a:buClr>
        <a:buSzPct val="100000"/>
        <a:buFont typeface="Arial" panose="020B0604020202020204" pitchFamily="34" charset="0"/>
        <a:buChar char="•"/>
        <a:defRPr sz="1890" kern="1200">
          <a:solidFill>
            <a:schemeClr val="tx1"/>
          </a:solidFill>
          <a:effectLst/>
          <a:latin typeface="+mn-lt"/>
          <a:ea typeface="+mn-ea"/>
          <a:cs typeface="+mn-cs"/>
        </a:defRPr>
      </a:lvl1pPr>
      <a:lvl2pPr marL="648012" indent="-216004" algn="l" defTabSz="864017" rtl="0" eaLnBrk="1" latinLnBrk="0" hangingPunct="1">
        <a:lnSpc>
          <a:spcPct val="120000"/>
        </a:lnSpc>
        <a:spcBef>
          <a:spcPts val="472"/>
        </a:spcBef>
        <a:buClr>
          <a:schemeClr val="accent1"/>
        </a:buClr>
        <a:buSzPct val="100000"/>
        <a:buFont typeface="Arial" panose="020B0604020202020204" pitchFamily="34" charset="0"/>
        <a:buChar char="•"/>
        <a:defRPr sz="1701" kern="1200" cap="none" baseline="0">
          <a:solidFill>
            <a:schemeClr val="tx1"/>
          </a:solidFill>
          <a:effectLst/>
          <a:latin typeface="+mn-lt"/>
          <a:ea typeface="+mn-ea"/>
          <a:cs typeface="+mn-cs"/>
        </a:defRPr>
      </a:lvl2pPr>
      <a:lvl3pPr marL="1080021" indent="-216004" algn="l" defTabSz="864017" rtl="0" eaLnBrk="1" latinLnBrk="0" hangingPunct="1">
        <a:lnSpc>
          <a:spcPct val="120000"/>
        </a:lnSpc>
        <a:spcBef>
          <a:spcPts val="472"/>
        </a:spcBef>
        <a:buClr>
          <a:schemeClr val="accent1"/>
        </a:buClr>
        <a:buSzPct val="100000"/>
        <a:buFont typeface="Arial" panose="020B0604020202020204" pitchFamily="34" charset="0"/>
        <a:buChar char="•"/>
        <a:defRPr sz="1512" kern="1200">
          <a:solidFill>
            <a:schemeClr val="tx1"/>
          </a:solidFill>
          <a:effectLst/>
          <a:latin typeface="+mn-lt"/>
          <a:ea typeface="+mn-ea"/>
          <a:cs typeface="+mn-cs"/>
        </a:defRPr>
      </a:lvl3pPr>
      <a:lvl4pPr marL="1512029" indent="-216004" algn="l" defTabSz="864017" rtl="0" eaLnBrk="1" latinLnBrk="0" hangingPunct="1">
        <a:lnSpc>
          <a:spcPct val="120000"/>
        </a:lnSpc>
        <a:spcBef>
          <a:spcPts val="472"/>
        </a:spcBef>
        <a:buClr>
          <a:schemeClr val="accent1"/>
        </a:buClr>
        <a:buSzPct val="100000"/>
        <a:buFont typeface="Arial" panose="020B0604020202020204" pitchFamily="34" charset="0"/>
        <a:buChar char="•"/>
        <a:defRPr sz="1323" kern="1200" cap="none" baseline="0">
          <a:solidFill>
            <a:schemeClr val="tx1"/>
          </a:solidFill>
          <a:effectLst/>
          <a:latin typeface="+mn-lt"/>
          <a:ea typeface="+mn-ea"/>
          <a:cs typeface="+mn-cs"/>
        </a:defRPr>
      </a:lvl4pPr>
      <a:lvl5pPr marL="1944037" indent="-216004" algn="l" defTabSz="864017" rtl="0" eaLnBrk="1" latinLnBrk="0" hangingPunct="1">
        <a:lnSpc>
          <a:spcPct val="120000"/>
        </a:lnSpc>
        <a:spcBef>
          <a:spcPts val="472"/>
        </a:spcBef>
        <a:buClr>
          <a:schemeClr val="accent1"/>
        </a:buClr>
        <a:buSzPct val="100000"/>
        <a:buFont typeface="Arial" panose="020B0604020202020204" pitchFamily="34" charset="0"/>
        <a:buChar char="•"/>
        <a:defRPr sz="1134" kern="1200">
          <a:solidFill>
            <a:schemeClr val="tx1"/>
          </a:solidFill>
          <a:effectLst/>
          <a:latin typeface="+mn-lt"/>
          <a:ea typeface="+mn-ea"/>
          <a:cs typeface="+mn-cs"/>
        </a:defRPr>
      </a:lvl5pPr>
      <a:lvl6pPr marL="2376046" indent="-216004" algn="l" defTabSz="864017" rtl="0" eaLnBrk="1" latinLnBrk="0" hangingPunct="1">
        <a:lnSpc>
          <a:spcPct val="120000"/>
        </a:lnSpc>
        <a:spcBef>
          <a:spcPts val="472"/>
        </a:spcBef>
        <a:buClr>
          <a:schemeClr val="accent1"/>
        </a:buClr>
        <a:buSzPct val="100000"/>
        <a:buFont typeface="Arial" panose="020B0604020202020204" pitchFamily="34" charset="0"/>
        <a:buChar char="•"/>
        <a:defRPr sz="1134" kern="1200">
          <a:solidFill>
            <a:schemeClr val="tx1"/>
          </a:solidFill>
          <a:effectLst/>
          <a:latin typeface="+mn-lt"/>
          <a:ea typeface="+mn-ea"/>
          <a:cs typeface="+mn-cs"/>
        </a:defRPr>
      </a:lvl6pPr>
      <a:lvl7pPr marL="2808054" indent="-216004" algn="l" defTabSz="864017" rtl="0" eaLnBrk="1" latinLnBrk="0" hangingPunct="1">
        <a:lnSpc>
          <a:spcPct val="120000"/>
        </a:lnSpc>
        <a:spcBef>
          <a:spcPts val="472"/>
        </a:spcBef>
        <a:buClr>
          <a:schemeClr val="accent1"/>
        </a:buClr>
        <a:buSzPct val="100000"/>
        <a:buFont typeface="Arial" panose="020B0604020202020204" pitchFamily="34" charset="0"/>
        <a:buChar char="•"/>
        <a:defRPr sz="1134" kern="1200">
          <a:solidFill>
            <a:schemeClr val="tx1"/>
          </a:solidFill>
          <a:effectLst/>
          <a:latin typeface="+mn-lt"/>
          <a:ea typeface="+mn-ea"/>
          <a:cs typeface="+mn-cs"/>
        </a:defRPr>
      </a:lvl7pPr>
      <a:lvl8pPr marL="3240062" indent="-216004" algn="l" defTabSz="864017" rtl="0" eaLnBrk="1" latinLnBrk="0" hangingPunct="1">
        <a:lnSpc>
          <a:spcPct val="120000"/>
        </a:lnSpc>
        <a:spcBef>
          <a:spcPts val="472"/>
        </a:spcBef>
        <a:buClr>
          <a:schemeClr val="accent1"/>
        </a:buClr>
        <a:buSzPct val="100000"/>
        <a:buFont typeface="Arial" panose="020B0604020202020204" pitchFamily="34" charset="0"/>
        <a:buChar char="•"/>
        <a:defRPr sz="1134" kern="1200" baseline="0">
          <a:solidFill>
            <a:schemeClr val="tx1"/>
          </a:solidFill>
          <a:effectLst/>
          <a:latin typeface="+mn-lt"/>
          <a:ea typeface="+mn-ea"/>
          <a:cs typeface="+mn-cs"/>
        </a:defRPr>
      </a:lvl8pPr>
      <a:lvl9pPr marL="3672070" indent="-216004" algn="l" defTabSz="864017" rtl="0" eaLnBrk="1" latinLnBrk="0" hangingPunct="1">
        <a:lnSpc>
          <a:spcPct val="120000"/>
        </a:lnSpc>
        <a:spcBef>
          <a:spcPts val="472"/>
        </a:spcBef>
        <a:buClr>
          <a:schemeClr val="accent1"/>
        </a:buClr>
        <a:buSzPct val="100000"/>
        <a:buFont typeface="Arial" panose="020B0604020202020204" pitchFamily="34" charset="0"/>
        <a:buChar char="•"/>
        <a:defRPr sz="1134" kern="1200" baseline="0">
          <a:solidFill>
            <a:schemeClr val="tx1"/>
          </a:solidFill>
          <a:effectLst/>
          <a:latin typeface="+mn-lt"/>
          <a:ea typeface="+mn-ea"/>
          <a:cs typeface="+mn-cs"/>
        </a:defRPr>
      </a:lvl9pPr>
    </p:bodyStyle>
    <p:otherStyle>
      <a:defPPr>
        <a:defRPr lang="en-US"/>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2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115733" y="1781062"/>
            <a:ext cx="9506557" cy="1323439"/>
          </a:xfrm>
          <a:prstGeom prst="rect">
            <a:avLst/>
          </a:prstGeom>
          <a:noFill/>
        </p:spPr>
        <p:txBody>
          <a:bodyPr wrap="square" rtlCol="0">
            <a:spAutoFit/>
          </a:bodyPr>
          <a:lstStyle/>
          <a:p>
            <a:pPr algn="ctr"/>
            <a:r>
              <a:rPr lang="zh-CN" altLang="en-US" sz="80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rPr>
              <a:t>不忘初心</a:t>
            </a:r>
            <a:r>
              <a:rPr lang="en-US" altLang="zh-CN" sz="80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rPr>
              <a:t>  </a:t>
            </a:r>
            <a:r>
              <a:rPr lang="zh-CN" altLang="en-US" sz="80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rPr>
              <a:t>牢记使命 </a:t>
            </a:r>
            <a:endParaRPr lang="zh-CN" altLang="zh-CN" sz="80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endParaRPr>
          </a:p>
        </p:txBody>
      </p:sp>
      <p:pic>
        <p:nvPicPr>
          <p:cNvPr id="15" name="感动中国 - 交响乐">
            <a:hlinkClick r:id="" action="ppaction://media"/>
          </p:cNvPr>
          <p:cNvPicPr>
            <a:picLocks noChangeAspect="1"/>
          </p:cNvPicPr>
          <p:nvPr>
            <a:audioFile r:link="rId1"/>
            <p:extLst>
              <p:ext uri="{DAA4B4D4-6D71-4841-9C94-3DE7FCFB9230}">
                <p14:media xmlns:p14="http://schemas.microsoft.com/office/powerpoint/2010/main" r:embed="rId2">
                  <p14:trim st="9360"/>
                </p14:media>
              </p:ext>
            </p:extLst>
          </p:nvPr>
        </p:nvPicPr>
        <p:blipFill>
          <a:blip r:embed="rId4"/>
          <a:stretch>
            <a:fillRect/>
          </a:stretch>
        </p:blipFill>
        <p:spPr>
          <a:xfrm>
            <a:off x="4922044" y="6821488"/>
            <a:ext cx="609600" cy="609600"/>
          </a:xfrm>
          <a:prstGeom prst="rect">
            <a:avLst/>
          </a:prstGeom>
        </p:spPr>
      </p:pic>
      <p:grpSp>
        <p:nvGrpSpPr>
          <p:cNvPr id="2" name="组合 1">
            <a:extLst>
              <a:ext uri="{FF2B5EF4-FFF2-40B4-BE49-F238E27FC236}">
                <a16:creationId xmlns:a16="http://schemas.microsoft.com/office/drawing/2014/main" id="{1C3820DD-60C0-48E5-A5D5-F9D6A6DFD247}"/>
              </a:ext>
            </a:extLst>
          </p:cNvPr>
          <p:cNvGrpSpPr/>
          <p:nvPr/>
        </p:nvGrpSpPr>
        <p:grpSpPr>
          <a:xfrm>
            <a:off x="2915933" y="3204088"/>
            <a:ext cx="5536153" cy="461665"/>
            <a:chOff x="3424137" y="3392996"/>
            <a:chExt cx="5363700" cy="461665"/>
          </a:xfrm>
        </p:grpSpPr>
        <p:sp>
          <p:nvSpPr>
            <p:cNvPr id="9" name="星形: 五角 8">
              <a:extLst>
                <a:ext uri="{FF2B5EF4-FFF2-40B4-BE49-F238E27FC236}">
                  <a16:creationId xmlns:a16="http://schemas.microsoft.com/office/drawing/2014/main" id="{B0E0F3FF-46D8-45AC-B09D-03F7C9C2F243}"/>
                </a:ext>
              </a:extLst>
            </p:cNvPr>
            <p:cNvSpPr/>
            <p:nvPr/>
          </p:nvSpPr>
          <p:spPr>
            <a:xfrm>
              <a:off x="3424137" y="3484807"/>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五角 9">
              <a:extLst>
                <a:ext uri="{FF2B5EF4-FFF2-40B4-BE49-F238E27FC236}">
                  <a16:creationId xmlns:a16="http://schemas.microsoft.com/office/drawing/2014/main" id="{F74ABB31-DDA1-484C-8731-EE90FEF0F6C9}"/>
                </a:ext>
              </a:extLst>
            </p:cNvPr>
            <p:cNvSpPr/>
            <p:nvPr/>
          </p:nvSpPr>
          <p:spPr>
            <a:xfrm>
              <a:off x="3652739" y="3484807"/>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星形: 五角 10">
              <a:extLst>
                <a:ext uri="{FF2B5EF4-FFF2-40B4-BE49-F238E27FC236}">
                  <a16:creationId xmlns:a16="http://schemas.microsoft.com/office/drawing/2014/main" id="{257E5ABA-E4E9-430C-B84D-C11CB818EB59}"/>
                </a:ext>
              </a:extLst>
            </p:cNvPr>
            <p:cNvSpPr/>
            <p:nvPr/>
          </p:nvSpPr>
          <p:spPr>
            <a:xfrm>
              <a:off x="3881341" y="3484807"/>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E3AB0AB-5DFE-4372-8464-147AAE2E902A}"/>
                </a:ext>
              </a:extLst>
            </p:cNvPr>
            <p:cNvSpPr txBox="1"/>
            <p:nvPr/>
          </p:nvSpPr>
          <p:spPr>
            <a:xfrm>
              <a:off x="4043152" y="3392996"/>
              <a:ext cx="4425473"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rPr>
                <a:t>哈尔滨工程大学</a:t>
              </a:r>
              <a:r>
                <a:rPr lang="en-US" altLang="zh-CN" sz="2400" dirty="0">
                  <a:latin typeface="微软雅黑" panose="020B0503020204020204" pitchFamily="34" charset="-122"/>
                  <a:ea typeface="微软雅黑" panose="020B0503020204020204" pitchFamily="34" charset="-122"/>
                </a:rPr>
                <a:t>PPT</a:t>
              </a:r>
              <a:r>
                <a:rPr lang="zh-CN" altLang="en-US" sz="2400" dirty="0">
                  <a:latin typeface="微软雅黑" panose="020B0503020204020204" pitchFamily="34" charset="-122"/>
                  <a:ea typeface="微软雅黑" panose="020B0503020204020204" pitchFamily="34" charset="-122"/>
                </a:rPr>
                <a:t>模板</a:t>
              </a:r>
            </a:p>
          </p:txBody>
        </p:sp>
        <p:sp>
          <p:nvSpPr>
            <p:cNvPr id="14" name="星形: 五角 13">
              <a:extLst>
                <a:ext uri="{FF2B5EF4-FFF2-40B4-BE49-F238E27FC236}">
                  <a16:creationId xmlns:a16="http://schemas.microsoft.com/office/drawing/2014/main" id="{DC512FE8-CC61-4B61-B2FD-6A31213863CF}"/>
                </a:ext>
              </a:extLst>
            </p:cNvPr>
            <p:cNvSpPr/>
            <p:nvPr/>
          </p:nvSpPr>
          <p:spPr>
            <a:xfrm>
              <a:off x="8114734" y="3510731"/>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星形: 五角 18">
              <a:extLst>
                <a:ext uri="{FF2B5EF4-FFF2-40B4-BE49-F238E27FC236}">
                  <a16:creationId xmlns:a16="http://schemas.microsoft.com/office/drawing/2014/main" id="{2BC56F74-3027-490D-B667-40A37FEDD713}"/>
                </a:ext>
              </a:extLst>
            </p:cNvPr>
            <p:cNvSpPr/>
            <p:nvPr/>
          </p:nvSpPr>
          <p:spPr>
            <a:xfrm>
              <a:off x="8343336" y="3510731"/>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星形: 五角 19">
              <a:extLst>
                <a:ext uri="{FF2B5EF4-FFF2-40B4-BE49-F238E27FC236}">
                  <a16:creationId xmlns:a16="http://schemas.microsoft.com/office/drawing/2014/main" id="{4125E447-B803-4973-B482-BA4525A82793}"/>
                </a:ext>
              </a:extLst>
            </p:cNvPr>
            <p:cNvSpPr/>
            <p:nvPr/>
          </p:nvSpPr>
          <p:spPr>
            <a:xfrm>
              <a:off x="8571938" y="3510731"/>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3" name="图片 22" descr="897">
            <a:extLst>
              <a:ext uri="{FF2B5EF4-FFF2-40B4-BE49-F238E27FC236}">
                <a16:creationId xmlns:a16="http://schemas.microsoft.com/office/drawing/2014/main" id="{57F4751E-D2B2-45FB-AD65-17F78FA8627D}"/>
              </a:ext>
            </a:extLst>
          </p:cNvPr>
          <p:cNvPicPr>
            <a:picLocks noChangeAspect="1"/>
          </p:cNvPicPr>
          <p:nvPr/>
        </p:nvPicPr>
        <p:blipFill>
          <a:blip r:embed="rId5" cstate="print"/>
          <a:stretch>
            <a:fillRect/>
          </a:stretch>
        </p:blipFill>
        <p:spPr>
          <a:xfrm>
            <a:off x="10260749" y="1293377"/>
            <a:ext cx="1510417" cy="975360"/>
          </a:xfrm>
          <a:prstGeom prst="rect">
            <a:avLst/>
          </a:prstGeom>
        </p:spPr>
      </p:pic>
      <p:grpSp>
        <p:nvGrpSpPr>
          <p:cNvPr id="6" name="组合 5">
            <a:extLst>
              <a:ext uri="{FF2B5EF4-FFF2-40B4-BE49-F238E27FC236}">
                <a16:creationId xmlns:a16="http://schemas.microsoft.com/office/drawing/2014/main" id="{70799B74-EEFE-429B-8EC1-7F25827C5938}"/>
              </a:ext>
            </a:extLst>
          </p:cNvPr>
          <p:cNvGrpSpPr/>
          <p:nvPr/>
        </p:nvGrpSpPr>
        <p:grpSpPr>
          <a:xfrm>
            <a:off x="3120507" y="3894103"/>
            <a:ext cx="5279474" cy="476321"/>
            <a:chOff x="2747628" y="4089330"/>
            <a:chExt cx="5279474" cy="476321"/>
          </a:xfrm>
        </p:grpSpPr>
        <p:sp>
          <p:nvSpPr>
            <p:cNvPr id="18" name="圆角矩形 5">
              <a:extLst>
                <a:ext uri="{FF2B5EF4-FFF2-40B4-BE49-F238E27FC236}">
                  <a16:creationId xmlns:a16="http://schemas.microsoft.com/office/drawing/2014/main" id="{1B01D753-3C0F-4BFA-BFBC-DBFF49DA9E65}"/>
                </a:ext>
              </a:extLst>
            </p:cNvPr>
            <p:cNvSpPr/>
            <p:nvPr/>
          </p:nvSpPr>
          <p:spPr>
            <a:xfrm>
              <a:off x="3652739" y="4107846"/>
              <a:ext cx="3464487" cy="393958"/>
            </a:xfrm>
            <a:prstGeom prst="roundRect">
              <a:avLst>
                <a:gd name="adj" fmla="val 50000"/>
              </a:avLst>
            </a:prstGeom>
            <a:noFill/>
            <a:ln w="19050" cap="flat" cmpd="sng" algn="ctr">
              <a:solidFill>
                <a:srgbClr val="E60000"/>
              </a:solidFill>
              <a:prstDash val="solid"/>
            </a:ln>
            <a:effectLst/>
          </p:spPr>
          <p:txBody>
            <a:bodyPr rtlCol="0" anchor="ctr"/>
            <a:lstStyle/>
            <a:p>
              <a:pPr lvl="0" algn="ctr"/>
              <a:endParaRPr lang="zh-CN" altLang="en-US" sz="3200" b="1" kern="0" dirty="0">
                <a:gradFill>
                  <a:gsLst>
                    <a:gs pos="100000">
                      <a:schemeClr val="bg1"/>
                    </a:gs>
                    <a:gs pos="0">
                      <a:schemeClr val="bg1">
                        <a:lumMod val="95000"/>
                      </a:schemeClr>
                    </a:gs>
                  </a:gsLst>
                  <a:path path="circle">
                    <a:fillToRect l="100000" b="100000"/>
                  </a:path>
                </a:gradFill>
                <a:cs typeface="+mn-ea"/>
                <a:sym typeface="+mn-lt"/>
              </a:endParaRPr>
            </a:p>
          </p:txBody>
        </p:sp>
        <p:cxnSp>
          <p:nvCxnSpPr>
            <p:cNvPr id="3" name="直接连接符 2">
              <a:extLst>
                <a:ext uri="{FF2B5EF4-FFF2-40B4-BE49-F238E27FC236}">
                  <a16:creationId xmlns:a16="http://schemas.microsoft.com/office/drawing/2014/main" id="{89CD43A7-4FE1-4130-A3F4-92C25C94C4E4}"/>
                </a:ext>
              </a:extLst>
            </p:cNvPr>
            <p:cNvCxnSpPr>
              <a:cxnSpLocks/>
            </p:cNvCxnSpPr>
            <p:nvPr/>
          </p:nvCxnSpPr>
          <p:spPr>
            <a:xfrm>
              <a:off x="2747628" y="4318829"/>
              <a:ext cx="81497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F7732087-4469-4BFB-B3EB-C3D0B92D8B28}"/>
                </a:ext>
              </a:extLst>
            </p:cNvPr>
            <p:cNvCxnSpPr>
              <a:cxnSpLocks/>
            </p:cNvCxnSpPr>
            <p:nvPr/>
          </p:nvCxnSpPr>
          <p:spPr>
            <a:xfrm>
              <a:off x="7212124" y="4318829"/>
              <a:ext cx="81497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Rectangle 4">
              <a:extLst>
                <a:ext uri="{FF2B5EF4-FFF2-40B4-BE49-F238E27FC236}">
                  <a16:creationId xmlns:a16="http://schemas.microsoft.com/office/drawing/2014/main" id="{381983EE-AE30-4B2D-9262-C9C371155C9C}"/>
                </a:ext>
              </a:extLst>
            </p:cNvPr>
            <p:cNvSpPr txBox="1">
              <a:spLocks noChangeArrowheads="1"/>
            </p:cNvSpPr>
            <p:nvPr/>
          </p:nvSpPr>
          <p:spPr bwMode="auto">
            <a:xfrm>
              <a:off x="3599731" y="4089330"/>
              <a:ext cx="3612393" cy="476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fontAlgn="base">
                <a:spcBef>
                  <a:spcPct val="0"/>
                </a:spcBef>
                <a:spcAft>
                  <a:spcPct val="0"/>
                </a:spcAft>
                <a:defRPr/>
              </a:pPr>
              <a:r>
                <a:rPr lang="zh-CN" altLang="en-US" sz="1600" b="0" kern="0" dirty="0">
                  <a:solidFill>
                    <a:schemeClr val="tx1"/>
                  </a:solidFill>
                  <a:latin typeface="微软雅黑"/>
                  <a:ea typeface="微软雅黑"/>
                  <a:sym typeface="Arial" panose="020B0604020202020204" pitchFamily="34" charset="0"/>
                </a:rPr>
                <a:t>学院或部门名称</a:t>
              </a:r>
            </a:p>
          </p:txBody>
        </p:sp>
      </p:grpSp>
    </p:spTree>
    <p:extLst>
      <p:ext uri="{BB962C8B-B14F-4D97-AF65-F5344CB8AC3E}">
        <p14:creationId xmlns:p14="http://schemas.microsoft.com/office/powerpoint/2010/main" val="346024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335756" y="1500862"/>
            <a:ext cx="12192000" cy="5168609"/>
          </a:xfrm>
          <a:prstGeom prst="rect">
            <a:avLst/>
          </a:prstGeom>
        </p:spPr>
      </p:pic>
      <p:sp>
        <p:nvSpPr>
          <p:cNvPr id="2" name="矩形 1"/>
          <p:cNvSpPr/>
          <p:nvPr/>
        </p:nvSpPr>
        <p:spPr>
          <a:xfrm>
            <a:off x="6413669" y="1801504"/>
            <a:ext cx="4680000" cy="576000"/>
          </a:xfrm>
          <a:prstGeom prst="rect">
            <a:avLst/>
          </a:prstGeom>
          <a:solidFill>
            <a:schemeClr val="bg1">
              <a:alpha val="6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文本框 2"/>
          <p:cNvSpPr txBox="1"/>
          <p:nvPr/>
        </p:nvSpPr>
        <p:spPr>
          <a:xfrm>
            <a:off x="7430235" y="1858677"/>
            <a:ext cx="2646878" cy="461665"/>
          </a:xfrm>
          <a:prstGeom prst="rect">
            <a:avLst/>
          </a:prstGeom>
          <a:noFill/>
        </p:spPr>
        <p:txBody>
          <a:bodyPr wrap="none" rtlCol="0" anchor="ctr">
            <a:spAutoFit/>
          </a:bodyPr>
          <a:lstStyle/>
          <a:p>
            <a:pPr lvl="0" algn="ctr"/>
            <a:r>
              <a:rPr lang="zh-CN" altLang="en-US" sz="2400" b="1" kern="0" dirty="0">
                <a:solidFill>
                  <a:srgbClr val="C00000"/>
                </a:solidFill>
                <a:latin typeface="微软雅黑" panose="020B0503020204020204" pitchFamily="34" charset="-122"/>
                <a:ea typeface="微软雅黑" panose="020B0503020204020204" pitchFamily="34" charset="-122"/>
                <a:cs typeface="+mn-ea"/>
                <a:sym typeface="+mn-lt"/>
              </a:rPr>
              <a:t>文字内容文字内容</a:t>
            </a:r>
          </a:p>
        </p:txBody>
      </p:sp>
      <p:sp>
        <p:nvSpPr>
          <p:cNvPr id="7" name="矩形 6"/>
          <p:cNvSpPr/>
          <p:nvPr/>
        </p:nvSpPr>
        <p:spPr>
          <a:xfrm>
            <a:off x="6413669" y="2784372"/>
            <a:ext cx="4680000" cy="576000"/>
          </a:xfrm>
          <a:prstGeom prst="rect">
            <a:avLst/>
          </a:prstGeom>
          <a:solidFill>
            <a:schemeClr val="bg1">
              <a:alpha val="6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7430235" y="2841545"/>
            <a:ext cx="2646878" cy="461665"/>
          </a:xfrm>
          <a:prstGeom prst="rect">
            <a:avLst/>
          </a:prstGeom>
          <a:noFill/>
        </p:spPr>
        <p:txBody>
          <a:bodyPr wrap="none" rtlCol="0" anchor="ctr">
            <a:spAutoFit/>
          </a:bodyPr>
          <a:lstStyle>
            <a:defPPr>
              <a:defRPr lang="zh-CN"/>
            </a:defPPr>
            <a:lvl1pPr>
              <a:defRPr sz="2300" b="1">
                <a:solidFill>
                  <a:schemeClr val="accent1"/>
                </a:solidFill>
                <a:cs typeface="+mn-ea"/>
              </a:defRPr>
            </a:lvl1pPr>
          </a:lstStyle>
          <a:p>
            <a:pPr algn="ctr"/>
            <a:r>
              <a:rPr lang="zh-CN" altLang="en-US" sz="2400" kern="0" dirty="0">
                <a:solidFill>
                  <a:srgbClr val="C00000"/>
                </a:solidFill>
                <a:latin typeface="微软雅黑" panose="020B0503020204020204" pitchFamily="34" charset="-122"/>
                <a:ea typeface="微软雅黑" panose="020B0503020204020204" pitchFamily="34" charset="-122"/>
                <a:sym typeface="+mn-lt"/>
              </a:rPr>
              <a:t>文字内容文字内容</a:t>
            </a:r>
          </a:p>
        </p:txBody>
      </p:sp>
      <p:sp>
        <p:nvSpPr>
          <p:cNvPr id="12" name="矩形 11"/>
          <p:cNvSpPr/>
          <p:nvPr/>
        </p:nvSpPr>
        <p:spPr>
          <a:xfrm>
            <a:off x="6413669" y="3767240"/>
            <a:ext cx="4680000" cy="576000"/>
          </a:xfrm>
          <a:prstGeom prst="rect">
            <a:avLst/>
          </a:prstGeom>
          <a:solidFill>
            <a:schemeClr val="bg1">
              <a:alpha val="6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7430230" y="3824413"/>
            <a:ext cx="2646878" cy="461665"/>
          </a:xfrm>
          <a:prstGeom prst="rect">
            <a:avLst/>
          </a:prstGeom>
          <a:noFill/>
        </p:spPr>
        <p:txBody>
          <a:bodyPr wrap="none" rtlCol="0" anchor="ctr">
            <a:spAutoFit/>
          </a:bodyPr>
          <a:lstStyle>
            <a:defPPr>
              <a:defRPr lang="zh-CN"/>
            </a:defPPr>
            <a:lvl1pPr>
              <a:defRPr sz="2300" b="1">
                <a:solidFill>
                  <a:schemeClr val="accent1"/>
                </a:solidFill>
                <a:cs typeface="+mn-ea"/>
              </a:defRPr>
            </a:lvl1pPr>
          </a:lstStyle>
          <a:p>
            <a:pPr algn="ctr"/>
            <a:r>
              <a:rPr lang="zh-CN" altLang="en-US" sz="2400" kern="0" dirty="0">
                <a:solidFill>
                  <a:srgbClr val="C00000"/>
                </a:solidFill>
                <a:latin typeface="微软雅黑" panose="020B0503020204020204" pitchFamily="34" charset="-122"/>
                <a:ea typeface="微软雅黑" panose="020B0503020204020204" pitchFamily="34" charset="-122"/>
                <a:sym typeface="+mn-lt"/>
              </a:rPr>
              <a:t>文字内容文字内容</a:t>
            </a:r>
          </a:p>
        </p:txBody>
      </p:sp>
      <p:sp>
        <p:nvSpPr>
          <p:cNvPr id="17" name="矩形 16"/>
          <p:cNvSpPr/>
          <p:nvPr/>
        </p:nvSpPr>
        <p:spPr>
          <a:xfrm>
            <a:off x="6413669" y="4750107"/>
            <a:ext cx="4680000" cy="576000"/>
          </a:xfrm>
          <a:prstGeom prst="rect">
            <a:avLst/>
          </a:prstGeom>
          <a:solidFill>
            <a:schemeClr val="bg1">
              <a:alpha val="6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nvSpPr>
        <p:spPr>
          <a:xfrm>
            <a:off x="7430235" y="4807280"/>
            <a:ext cx="2646878" cy="461665"/>
          </a:xfrm>
          <a:prstGeom prst="rect">
            <a:avLst/>
          </a:prstGeom>
          <a:noFill/>
        </p:spPr>
        <p:txBody>
          <a:bodyPr wrap="none" rtlCol="0" anchor="ctr">
            <a:spAutoFit/>
          </a:bodyPr>
          <a:lstStyle>
            <a:defPPr>
              <a:defRPr lang="zh-CN"/>
            </a:defPPr>
            <a:lvl1pPr>
              <a:defRPr sz="2300" b="1">
                <a:solidFill>
                  <a:schemeClr val="accent1"/>
                </a:solidFill>
                <a:cs typeface="+mn-ea"/>
              </a:defRPr>
            </a:lvl1pPr>
          </a:lstStyle>
          <a:p>
            <a:pPr algn="ctr"/>
            <a:r>
              <a:rPr lang="zh-CN" altLang="en-US" sz="2400" kern="0" dirty="0">
                <a:solidFill>
                  <a:srgbClr val="C00000"/>
                </a:solidFill>
                <a:latin typeface="微软雅黑" panose="020B0503020204020204" pitchFamily="34" charset="-122"/>
                <a:ea typeface="微软雅黑" panose="020B0503020204020204" pitchFamily="34" charset="-122"/>
                <a:sym typeface="+mn-lt"/>
              </a:rPr>
              <a:t>文字内容文字内容</a:t>
            </a:r>
          </a:p>
        </p:txBody>
      </p:sp>
      <p:pic>
        <p:nvPicPr>
          <p:cNvPr id="40" name="图片 39">
            <a:extLst>
              <a:ext uri="{FF2B5EF4-FFF2-40B4-BE49-F238E27FC236}">
                <a16:creationId xmlns:a16="http://schemas.microsoft.com/office/drawing/2014/main" id="{0F7D7F31-791B-4EFF-9CAD-C71A22DFA17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Effect>
                      <a14:brightnessContrast contrast="40000"/>
                    </a14:imgEffect>
                  </a14:imgLayer>
                </a14:imgProps>
              </a:ext>
              <a:ext uri="{28A0092B-C50C-407E-A947-70E740481C1C}">
                <a14:useLocalDpi xmlns:a14="http://schemas.microsoft.com/office/drawing/2010/main"/>
              </a:ext>
            </a:extLst>
          </a:blip>
          <a:srcRect l="19243" b="581"/>
          <a:stretch/>
        </p:blipFill>
        <p:spPr>
          <a:xfrm>
            <a:off x="-335756" y="1844551"/>
            <a:ext cx="3535682" cy="4824536"/>
          </a:xfrm>
          <a:prstGeom prst="rect">
            <a:avLst/>
          </a:prstGeom>
        </p:spPr>
      </p:pic>
      <p:pic>
        <p:nvPicPr>
          <p:cNvPr id="56" name="图片 55"/>
          <p:cNvPicPr>
            <a:picLocks noChangeAspect="1"/>
          </p:cNvPicPr>
          <p:nvPr/>
        </p:nvPicPr>
        <p:blipFill>
          <a:blip r:embed="rId5" cstate="print">
            <a:extLst>
              <a:ext uri="{BEBA8EAE-BF5A-486C-A8C5-ECC9F3942E4B}">
                <a14:imgProps xmlns:a14="http://schemas.microsoft.com/office/drawing/2010/main">
                  <a14:imgLayer r:embed="rId6">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flipH="1">
            <a:off x="-335756" y="5612707"/>
            <a:ext cx="12192000" cy="1056380"/>
          </a:xfrm>
          <a:prstGeom prst="rect">
            <a:avLst/>
          </a:prstGeom>
        </p:spPr>
      </p:pic>
      <p:pic>
        <p:nvPicPr>
          <p:cNvPr id="42" name="图片 41">
            <a:extLst>
              <a:ext uri="{FF2B5EF4-FFF2-40B4-BE49-F238E27FC236}">
                <a16:creationId xmlns:a16="http://schemas.microsoft.com/office/drawing/2014/main" id="{2CD5D593-4A58-4B0D-A5B5-5D317F3A7B9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486911" y="1740222"/>
            <a:ext cx="1996440" cy="2011680"/>
          </a:xfrm>
          <a:prstGeom prst="rect">
            <a:avLst/>
          </a:prstGeom>
        </p:spPr>
      </p:pic>
      <p:sp>
        <p:nvSpPr>
          <p:cNvPr id="43" name="TextBox 9">
            <a:extLst>
              <a:ext uri="{FF2B5EF4-FFF2-40B4-BE49-F238E27FC236}">
                <a16:creationId xmlns:a16="http://schemas.microsoft.com/office/drawing/2014/main" id="{AA2EAE11-B934-4405-8C0E-C6208ECB6646}"/>
              </a:ext>
            </a:extLst>
          </p:cNvPr>
          <p:cNvSpPr txBox="1">
            <a:spLocks noChangeArrowheads="1"/>
          </p:cNvSpPr>
          <p:nvPr/>
        </p:nvSpPr>
        <p:spPr bwMode="auto">
          <a:xfrm>
            <a:off x="3675023" y="3367186"/>
            <a:ext cx="14655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dist" eaLnBrk="1" hangingPunct="1">
              <a:spcBef>
                <a:spcPct val="0"/>
              </a:spcBef>
              <a:buFontTx/>
              <a:buNone/>
            </a:pPr>
            <a:r>
              <a:rPr lang="zh-CN" altLang="en-US" sz="4800" b="1" dirty="0">
                <a:solidFill>
                  <a:srgbClr val="C00000"/>
                </a:solidFill>
                <a:latin typeface="微软雅黑" panose="020B0503020204020204" pitchFamily="34" charset="-122"/>
                <a:ea typeface="微软雅黑" panose="020B0503020204020204" pitchFamily="34" charset="-122"/>
              </a:rPr>
              <a:t>目录</a:t>
            </a:r>
          </a:p>
        </p:txBody>
      </p:sp>
      <p:sp>
        <p:nvSpPr>
          <p:cNvPr id="44" name="TextBox 9">
            <a:extLst>
              <a:ext uri="{FF2B5EF4-FFF2-40B4-BE49-F238E27FC236}">
                <a16:creationId xmlns:a16="http://schemas.microsoft.com/office/drawing/2014/main" id="{34EBFCB3-7F77-439A-95FC-C94801E384D5}"/>
              </a:ext>
            </a:extLst>
          </p:cNvPr>
          <p:cNvSpPr txBox="1">
            <a:spLocks noChangeArrowheads="1"/>
          </p:cNvSpPr>
          <p:nvPr/>
        </p:nvSpPr>
        <p:spPr bwMode="auto">
          <a:xfrm>
            <a:off x="3675023" y="4170754"/>
            <a:ext cx="1465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rgbClr val="C00000"/>
                </a:solidFill>
                <a:latin typeface="微软雅黑" panose="020B0503020204020204" pitchFamily="34" charset="-122"/>
                <a:ea typeface="微软雅黑" panose="020B0503020204020204" pitchFamily="34" charset="-122"/>
              </a:rPr>
              <a:t>CONTENTS</a:t>
            </a:r>
            <a:endParaRPr lang="zh-CN" altLang="en-US" sz="1800" dirty="0">
              <a:solidFill>
                <a:srgbClr val="C00000"/>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5767051" y="1791536"/>
            <a:ext cx="576000" cy="576000"/>
            <a:chOff x="5814938" y="1231595"/>
            <a:chExt cx="494174" cy="494174"/>
          </a:xfrm>
        </p:grpSpPr>
        <p:sp>
          <p:nvSpPr>
            <p:cNvPr id="37" name="矩形 36"/>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五角星 37"/>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5767051" y="2778464"/>
            <a:ext cx="576000" cy="576000"/>
            <a:chOff x="5814938" y="1231595"/>
            <a:chExt cx="494174" cy="494174"/>
          </a:xfrm>
        </p:grpSpPr>
        <p:sp>
          <p:nvSpPr>
            <p:cNvPr id="53" name="矩形 52"/>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五角星 53"/>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5767051" y="3765392"/>
            <a:ext cx="576000" cy="576000"/>
            <a:chOff x="5814938" y="1231595"/>
            <a:chExt cx="494174" cy="494174"/>
          </a:xfrm>
        </p:grpSpPr>
        <p:sp>
          <p:nvSpPr>
            <p:cNvPr id="61" name="矩形 60"/>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五角星 61"/>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5767051" y="4752319"/>
            <a:ext cx="576000" cy="576000"/>
            <a:chOff x="5814938" y="1231595"/>
            <a:chExt cx="494174" cy="494174"/>
          </a:xfrm>
        </p:grpSpPr>
        <p:sp>
          <p:nvSpPr>
            <p:cNvPr id="64" name="矩形 63"/>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五角星 64"/>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5441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38415" y="2732260"/>
            <a:ext cx="6264696" cy="1015663"/>
          </a:xfrm>
          <a:prstGeom prst="rect">
            <a:avLst/>
          </a:prstGeom>
          <a:noFill/>
        </p:spPr>
        <p:txBody>
          <a:bodyPr wrap="square" rtlCol="0">
            <a:spAutoFit/>
          </a:bodyPr>
          <a:lstStyle/>
          <a:p>
            <a:pPr lvl="0" algn="ctr"/>
            <a:r>
              <a:rPr lang="zh-CN" altLang="en-US" sz="6000" b="1" kern="0" dirty="0">
                <a:solidFill>
                  <a:srgbClr val="C00000"/>
                </a:solidFill>
                <a:latin typeface="叶根友毛笔行书简体" panose="02010601030101010101" pitchFamily="2" charset="-122"/>
                <a:ea typeface="叶根友毛笔行书简体" panose="02010601030101010101" pitchFamily="2" charset="-122"/>
                <a:cs typeface="+mn-ea"/>
                <a:sym typeface="+mn-lt"/>
              </a:rPr>
              <a:t>文字内容</a:t>
            </a:r>
          </a:p>
        </p:txBody>
      </p:sp>
      <p:grpSp>
        <p:nvGrpSpPr>
          <p:cNvPr id="5" name="组合 4"/>
          <p:cNvGrpSpPr>
            <a:grpSpLocks noChangeAspect="1"/>
          </p:cNvGrpSpPr>
          <p:nvPr/>
        </p:nvGrpSpPr>
        <p:grpSpPr>
          <a:xfrm>
            <a:off x="4588778" y="1912905"/>
            <a:ext cx="2330985" cy="558000"/>
            <a:chOff x="5021181" y="714277"/>
            <a:chExt cx="2185697" cy="523220"/>
          </a:xfrm>
        </p:grpSpPr>
        <p:sp>
          <p:nvSpPr>
            <p:cNvPr id="6" name="椭圆 5"/>
            <p:cNvSpPr/>
            <p:nvPr/>
          </p:nvSpPr>
          <p:spPr>
            <a:xfrm>
              <a:off x="5021181"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575340"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129499"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683658"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598514" y="1930295"/>
            <a:ext cx="2323471" cy="523220"/>
          </a:xfrm>
          <a:prstGeom prst="rect">
            <a:avLst/>
          </a:prstGeom>
          <a:noFill/>
        </p:spPr>
        <p:txBody>
          <a:bodyPr wrap="square" rtlCol="0" anchor="ctr">
            <a:spAutoFit/>
          </a:bodyPr>
          <a:lstStyle>
            <a:defPPr>
              <a:defRPr lang="zh-CN"/>
            </a:defPPr>
            <a:lvl1pPr>
              <a:defRPr sz="4400" b="1" spc="600">
                <a:gradFill>
                  <a:gsLst>
                    <a:gs pos="53000">
                      <a:srgbClr val="FFC000"/>
                    </a:gs>
                    <a:gs pos="86000">
                      <a:srgbClr val="FFF1C6"/>
                    </a:gs>
                    <a:gs pos="15000">
                      <a:schemeClr val="bg1"/>
                    </a:gs>
                  </a:gsLst>
                  <a:lin ang="5400000" scaled="0"/>
                </a:gradFill>
                <a:latin typeface="方正大标宋简体" panose="03000509000000000000" pitchFamily="65" charset="-122"/>
                <a:ea typeface="方正大标宋简体" panose="03000509000000000000" pitchFamily="65" charset="-122"/>
              </a:defRPr>
            </a:lvl1pPr>
          </a:lstStyle>
          <a:p>
            <a:pPr algn="dist"/>
            <a:r>
              <a:rPr lang="zh-CN" altLang="en-US" sz="2800" spc="0" dirty="0">
                <a:solidFill>
                  <a:schemeClr val="bg1"/>
                </a:solidFill>
                <a:latin typeface="+mn-lt"/>
                <a:ea typeface="+mn-ea"/>
                <a:cs typeface="+mn-ea"/>
                <a:sym typeface="+mn-lt"/>
              </a:rPr>
              <a:t>第一部分</a:t>
            </a:r>
          </a:p>
        </p:txBody>
      </p:sp>
      <p:cxnSp>
        <p:nvCxnSpPr>
          <p:cNvPr id="13" name="直接连接符 12"/>
          <p:cNvCxnSpPr/>
          <p:nvPr/>
        </p:nvCxnSpPr>
        <p:spPr>
          <a:xfrm>
            <a:off x="3672012" y="3938346"/>
            <a:ext cx="4374486"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5D56DC5D-138E-4DC4-986E-77C49BCE199C}"/>
              </a:ext>
            </a:extLst>
          </p:cNvPr>
          <p:cNvSpPr/>
          <p:nvPr/>
        </p:nvSpPr>
        <p:spPr>
          <a:xfrm>
            <a:off x="4824702" y="4049469"/>
            <a:ext cx="1826142" cy="338554"/>
          </a:xfrm>
          <a:prstGeom prst="rect">
            <a:avLst/>
          </a:prstGeom>
        </p:spPr>
        <p:txBody>
          <a:bodyPr wrap="none">
            <a:spAutoFit/>
          </a:bodyPr>
          <a:lstStyle/>
          <a:p>
            <a:pPr lvl="0" algn="ctr"/>
            <a:r>
              <a:rPr lang="zh-CN" altLang="en-US" sz="1600" kern="0" dirty="0">
                <a:solidFill>
                  <a:srgbClr val="080808"/>
                </a:solidFill>
                <a:latin typeface="微软雅黑" panose="020B0503020204020204" pitchFamily="34" charset="-122"/>
                <a:ea typeface="微软雅黑" panose="020B0503020204020204" pitchFamily="34" charset="-122"/>
                <a:cs typeface="+mn-ea"/>
                <a:sym typeface="+mn-lt"/>
              </a:rPr>
              <a:t>文字内容文字内容</a:t>
            </a:r>
          </a:p>
        </p:txBody>
      </p:sp>
    </p:spTree>
    <p:extLst>
      <p:ext uri="{BB962C8B-B14F-4D97-AF65-F5344CB8AC3E}">
        <p14:creationId xmlns:p14="http://schemas.microsoft.com/office/powerpoint/2010/main" val="209213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2780150" y="1727919"/>
            <a:ext cx="6004430" cy="828000"/>
            <a:chOff x="3115906" y="2237118"/>
            <a:chExt cx="6004430" cy="828000"/>
          </a:xfrm>
        </p:grpSpPr>
        <p:grpSp>
          <p:nvGrpSpPr>
            <p:cNvPr id="40" name="组合 39"/>
            <p:cNvGrpSpPr/>
            <p:nvPr/>
          </p:nvGrpSpPr>
          <p:grpSpPr>
            <a:xfrm>
              <a:off x="3115906" y="2237118"/>
              <a:ext cx="6004430" cy="828000"/>
              <a:chOff x="3115906" y="2237118"/>
              <a:chExt cx="6004430" cy="828000"/>
            </a:xfrm>
          </p:grpSpPr>
          <p:sp>
            <p:nvSpPr>
              <p:cNvPr id="11" name="矩形 10"/>
              <p:cNvSpPr/>
              <p:nvPr/>
            </p:nvSpPr>
            <p:spPr>
              <a:xfrm>
                <a:off x="3115906" y="2237118"/>
                <a:ext cx="6004430" cy="82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4" name="等腰三角形 13"/>
              <p:cNvSpPr/>
              <p:nvPr/>
            </p:nvSpPr>
            <p:spPr>
              <a:xfrm>
                <a:off x="5908276"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a:off x="4900164"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5404220"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a:off x="6412332"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a:off x="6916388"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3457966" y="2253062"/>
              <a:ext cx="5052340" cy="707886"/>
            </a:xfrm>
            <a:prstGeom prst="rect">
              <a:avLst/>
            </a:prstGeom>
          </p:spPr>
          <p:txBody>
            <a:bodyPr wrap="square">
              <a:spAutoFit/>
            </a:bodyPr>
            <a:lstStyle/>
            <a:p>
              <a:pPr algn="ctr"/>
              <a:r>
                <a:rPr lang="zh-CN" altLang="en-US" sz="4000" b="1" dirty="0">
                  <a:solidFill>
                    <a:schemeClr val="bg1"/>
                  </a:solidFill>
                  <a:latin typeface="微软雅黑" panose="020B0503020204020204" pitchFamily="34" charset="-122"/>
                  <a:ea typeface="微软雅黑" panose="020B0503020204020204" pitchFamily="34" charset="-122"/>
                </a:rPr>
                <a:t>文字内容文字内容</a:t>
              </a:r>
            </a:p>
          </p:txBody>
        </p:sp>
      </p:grpSp>
      <p:sp>
        <p:nvSpPr>
          <p:cNvPr id="38" name="圆角矩形 37"/>
          <p:cNvSpPr/>
          <p:nvPr/>
        </p:nvSpPr>
        <p:spPr>
          <a:xfrm>
            <a:off x="557666" y="3024063"/>
            <a:ext cx="10405156" cy="2210186"/>
          </a:xfrm>
          <a:prstGeom prst="roundRect">
            <a:avLst>
              <a:gd name="adj" fmla="val 12785"/>
            </a:avLst>
          </a:prstGeom>
          <a:solidFill>
            <a:schemeClr val="bg1"/>
          </a:solidFill>
          <a:ln w="28575">
            <a:solidFill>
              <a:schemeClr val="accent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611678" y="3417679"/>
            <a:ext cx="10405155" cy="1422954"/>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2" name="文本框 1">
            <a:extLst>
              <a:ext uri="{FF2B5EF4-FFF2-40B4-BE49-F238E27FC236}">
                <a16:creationId xmlns:a16="http://schemas.microsoft.com/office/drawing/2014/main" id="{620E9C83-61C4-4D55-8F5F-A5C01010090E}"/>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850344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a:extLst>
              <a:ext uri="{FF2B5EF4-FFF2-40B4-BE49-F238E27FC236}">
                <a16:creationId xmlns:a16="http://schemas.microsoft.com/office/drawing/2014/main" id="{34498AB7-78D4-4DE7-8EE9-9879D41B024E}"/>
              </a:ext>
            </a:extLst>
          </p:cNvPr>
          <p:cNvSpPr/>
          <p:nvPr/>
        </p:nvSpPr>
        <p:spPr>
          <a:xfrm>
            <a:off x="2188525" y="1268850"/>
            <a:ext cx="5724644" cy="646331"/>
          </a:xfrm>
          <a:prstGeom prst="rect">
            <a:avLst/>
          </a:prstGeom>
        </p:spPr>
        <p:txBody>
          <a:bodyPr wrap="none">
            <a:spAutoFit/>
          </a:bodyPr>
          <a:lstStyle/>
          <a:p>
            <a:pPr defTabSz="914400"/>
            <a:r>
              <a:rPr lang="zh-CN" altLang="en-US" sz="3600" b="1" kern="0" dirty="0">
                <a:solidFill>
                  <a:srgbClr val="FF0000"/>
                </a:solidFill>
                <a:latin typeface="微软雅黑" panose="020B0503020204020204" pitchFamily="34" charset="-122"/>
                <a:ea typeface="微软雅黑" panose="020B0503020204020204" pitchFamily="34" charset="-122"/>
              </a:rPr>
              <a:t>文字内容文字内容文字内容</a:t>
            </a:r>
            <a:endParaRPr lang="zh-CN" altLang="en-US" sz="3600" kern="0" dirty="0">
              <a:solidFill>
                <a:srgbClr val="FF0000"/>
              </a:solidFill>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a16="http://schemas.microsoft.com/office/drawing/2014/main" id="{6658C8A5-B69C-4D35-B29C-23EC69FC3D90}"/>
              </a:ext>
            </a:extLst>
          </p:cNvPr>
          <p:cNvSpPr/>
          <p:nvPr/>
        </p:nvSpPr>
        <p:spPr>
          <a:xfrm>
            <a:off x="539669" y="1959358"/>
            <a:ext cx="10271425" cy="1884618"/>
          </a:xfrm>
          <a:prstGeom prst="rect">
            <a:avLst/>
          </a:prstGeom>
        </p:spPr>
        <p:txBody>
          <a:bodyPr wrap="square">
            <a:spAutoFit/>
          </a:bodyPr>
          <a:lstStyle/>
          <a:p>
            <a:pPr defTabSz="914400">
              <a:lnSpc>
                <a:spcPct val="150000"/>
              </a:lnSpc>
            </a:pPr>
            <a:r>
              <a:rPr lang="zh-CN" altLang="en-US" sz="200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a16="http://schemas.microsoft.com/office/drawing/2014/main" id="{4E3A3739-43BF-4073-B599-31E30A440C19}"/>
              </a:ext>
            </a:extLst>
          </p:cNvPr>
          <p:cNvSpPr/>
          <p:nvPr/>
        </p:nvSpPr>
        <p:spPr>
          <a:xfrm>
            <a:off x="608588" y="3888159"/>
            <a:ext cx="2091316" cy="20914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3200" b="1" dirty="0">
                <a:solidFill>
                  <a:schemeClr val="bg1"/>
                </a:solidFill>
                <a:latin typeface="微软雅黑" panose="020B0503020204020204" pitchFamily="34" charset="-122"/>
                <a:ea typeface="微软雅黑" panose="020B0503020204020204" pitchFamily="34" charset="-122"/>
              </a:rPr>
              <a:t>文字内容文字内容</a:t>
            </a:r>
          </a:p>
        </p:txBody>
      </p:sp>
      <p:sp>
        <p:nvSpPr>
          <p:cNvPr id="25" name="矩形 24">
            <a:extLst>
              <a:ext uri="{FF2B5EF4-FFF2-40B4-BE49-F238E27FC236}">
                <a16:creationId xmlns:a16="http://schemas.microsoft.com/office/drawing/2014/main" id="{B37ACB56-5A58-4F2C-87F1-C78DE9CD53B1}"/>
              </a:ext>
            </a:extLst>
          </p:cNvPr>
          <p:cNvSpPr/>
          <p:nvPr/>
        </p:nvSpPr>
        <p:spPr>
          <a:xfrm>
            <a:off x="2776299" y="3888159"/>
            <a:ext cx="8034795" cy="996978"/>
          </a:xfrm>
          <a:prstGeom prst="rect">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文字内容文字内容文字内容文字内容文字内容</a:t>
            </a:r>
          </a:p>
        </p:txBody>
      </p:sp>
      <p:sp>
        <p:nvSpPr>
          <p:cNvPr id="27" name="矩形 26">
            <a:extLst>
              <a:ext uri="{FF2B5EF4-FFF2-40B4-BE49-F238E27FC236}">
                <a16:creationId xmlns:a16="http://schemas.microsoft.com/office/drawing/2014/main" id="{77AC1117-770D-4064-9760-CAECDF2DF391}"/>
              </a:ext>
            </a:extLst>
          </p:cNvPr>
          <p:cNvSpPr/>
          <p:nvPr/>
        </p:nvSpPr>
        <p:spPr>
          <a:xfrm>
            <a:off x="2776299" y="4968279"/>
            <a:ext cx="8034795" cy="970706"/>
          </a:xfrm>
          <a:prstGeom prst="rect">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文字内容文字内容文字内容文字内容文字内容文字内容文字内容</a:t>
            </a:r>
          </a:p>
        </p:txBody>
      </p:sp>
      <p:pic>
        <p:nvPicPr>
          <p:cNvPr id="9" name="图片 8">
            <a:extLst>
              <a:ext uri="{FF2B5EF4-FFF2-40B4-BE49-F238E27FC236}">
                <a16:creationId xmlns:a16="http://schemas.microsoft.com/office/drawing/2014/main" id="{229935D6-78A0-47BD-9A5D-E43BA1D31364}"/>
              </a:ext>
            </a:extLst>
          </p:cNvPr>
          <p:cNvPicPr>
            <a:picLocks noChangeAspect="1"/>
          </p:cNvPicPr>
          <p:nvPr/>
        </p:nvPicPr>
        <p:blipFill>
          <a:blip r:embed="rId2"/>
          <a:stretch>
            <a:fillRect/>
          </a:stretch>
        </p:blipFill>
        <p:spPr>
          <a:xfrm rot="20741150">
            <a:off x="1906360" y="1066749"/>
            <a:ext cx="503518" cy="1089556"/>
          </a:xfrm>
          <a:prstGeom prst="rect">
            <a:avLst/>
          </a:prstGeom>
        </p:spPr>
      </p:pic>
      <p:pic>
        <p:nvPicPr>
          <p:cNvPr id="11" name="图片 10">
            <a:extLst>
              <a:ext uri="{FF2B5EF4-FFF2-40B4-BE49-F238E27FC236}">
                <a16:creationId xmlns:a16="http://schemas.microsoft.com/office/drawing/2014/main" id="{31100B51-E194-4CB5-AC5B-566763DB364E}"/>
              </a:ext>
            </a:extLst>
          </p:cNvPr>
          <p:cNvPicPr>
            <a:picLocks noChangeAspect="1"/>
          </p:cNvPicPr>
          <p:nvPr/>
        </p:nvPicPr>
        <p:blipFill>
          <a:blip r:embed="rId2"/>
          <a:stretch>
            <a:fillRect/>
          </a:stretch>
        </p:blipFill>
        <p:spPr>
          <a:xfrm rot="858850" flipH="1">
            <a:off x="9110611" y="1066749"/>
            <a:ext cx="503518" cy="1089556"/>
          </a:xfrm>
          <a:prstGeom prst="rect">
            <a:avLst/>
          </a:prstGeom>
        </p:spPr>
      </p:pic>
      <p:sp>
        <p:nvSpPr>
          <p:cNvPr id="2" name="文本框 1">
            <a:extLst>
              <a:ext uri="{FF2B5EF4-FFF2-40B4-BE49-F238E27FC236}">
                <a16:creationId xmlns:a16="http://schemas.microsoft.com/office/drawing/2014/main" id="{096AB119-8388-40FA-A3ED-FF685228EFC4}"/>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495259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70651" y="2732260"/>
            <a:ext cx="6758233" cy="1015663"/>
          </a:xfrm>
          <a:prstGeom prst="rect">
            <a:avLst/>
          </a:prstGeom>
          <a:noFill/>
        </p:spPr>
        <p:txBody>
          <a:bodyPr wrap="square" rtlCol="0">
            <a:spAutoFit/>
          </a:bodyPr>
          <a:lstStyle/>
          <a:p>
            <a:pPr lvl="0" algn="ctr"/>
            <a:r>
              <a:rPr lang="zh-CN" altLang="en-US" sz="6000" kern="0" dirty="0">
                <a:solidFill>
                  <a:srgbClr val="C00000"/>
                </a:solidFill>
                <a:latin typeface="叶根友毛笔行书简体" panose="02010601030101010101" pitchFamily="2" charset="-122"/>
                <a:ea typeface="叶根友毛笔行书简体" panose="02010601030101010101" pitchFamily="2" charset="-122"/>
                <a:sym typeface="+mn-lt"/>
              </a:rPr>
              <a:t>文字内容文字内容</a:t>
            </a:r>
          </a:p>
        </p:txBody>
      </p:sp>
      <p:grpSp>
        <p:nvGrpSpPr>
          <p:cNvPr id="5" name="组合 4"/>
          <p:cNvGrpSpPr>
            <a:grpSpLocks noChangeAspect="1"/>
          </p:cNvGrpSpPr>
          <p:nvPr/>
        </p:nvGrpSpPr>
        <p:grpSpPr>
          <a:xfrm>
            <a:off x="4588778" y="1912905"/>
            <a:ext cx="2330985" cy="558000"/>
            <a:chOff x="5021181" y="714277"/>
            <a:chExt cx="2185697" cy="523220"/>
          </a:xfrm>
        </p:grpSpPr>
        <p:sp>
          <p:nvSpPr>
            <p:cNvPr id="6" name="椭圆 5"/>
            <p:cNvSpPr/>
            <p:nvPr/>
          </p:nvSpPr>
          <p:spPr>
            <a:xfrm>
              <a:off x="5021181"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575340"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129499"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683658"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598514" y="1930295"/>
            <a:ext cx="2323471" cy="523220"/>
          </a:xfrm>
          <a:prstGeom prst="rect">
            <a:avLst/>
          </a:prstGeom>
          <a:noFill/>
        </p:spPr>
        <p:txBody>
          <a:bodyPr wrap="square" rtlCol="0" anchor="ctr">
            <a:spAutoFit/>
          </a:bodyPr>
          <a:lstStyle>
            <a:defPPr>
              <a:defRPr lang="zh-CN"/>
            </a:defPPr>
            <a:lvl1pPr>
              <a:defRPr sz="4400" b="1" spc="600">
                <a:gradFill>
                  <a:gsLst>
                    <a:gs pos="53000">
                      <a:srgbClr val="FFC000"/>
                    </a:gs>
                    <a:gs pos="86000">
                      <a:srgbClr val="FFF1C6"/>
                    </a:gs>
                    <a:gs pos="15000">
                      <a:schemeClr val="bg1"/>
                    </a:gs>
                  </a:gsLst>
                  <a:lin ang="5400000" scaled="0"/>
                </a:gradFill>
                <a:latin typeface="方正大标宋简体" panose="03000509000000000000" pitchFamily="65" charset="-122"/>
                <a:ea typeface="方正大标宋简体" panose="03000509000000000000" pitchFamily="65" charset="-122"/>
              </a:defRPr>
            </a:lvl1pPr>
          </a:lstStyle>
          <a:p>
            <a:pPr algn="dist"/>
            <a:r>
              <a:rPr lang="zh-CN" altLang="en-US" sz="2800" spc="0" dirty="0">
                <a:solidFill>
                  <a:schemeClr val="bg1"/>
                </a:solidFill>
                <a:latin typeface="+mn-lt"/>
                <a:ea typeface="+mn-ea"/>
                <a:cs typeface="+mn-ea"/>
                <a:sym typeface="+mn-lt"/>
              </a:rPr>
              <a:t>第二部分</a:t>
            </a:r>
          </a:p>
        </p:txBody>
      </p:sp>
      <p:cxnSp>
        <p:nvCxnSpPr>
          <p:cNvPr id="13" name="直接连接符 12"/>
          <p:cNvCxnSpPr>
            <a:cxnSpLocks/>
          </p:cNvCxnSpPr>
          <p:nvPr/>
        </p:nvCxnSpPr>
        <p:spPr>
          <a:xfrm>
            <a:off x="3095948" y="3924163"/>
            <a:ext cx="5832648"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5D56DC5D-138E-4DC4-986E-77C49BCE199C}"/>
              </a:ext>
            </a:extLst>
          </p:cNvPr>
          <p:cNvSpPr/>
          <p:nvPr/>
        </p:nvSpPr>
        <p:spPr>
          <a:xfrm>
            <a:off x="4824702" y="4049469"/>
            <a:ext cx="1826142" cy="338554"/>
          </a:xfrm>
          <a:prstGeom prst="rect">
            <a:avLst/>
          </a:prstGeom>
        </p:spPr>
        <p:txBody>
          <a:bodyPr wrap="none">
            <a:spAutoFit/>
          </a:bodyPr>
          <a:lstStyle/>
          <a:p>
            <a:pPr lvl="0" algn="ctr"/>
            <a:r>
              <a:rPr lang="zh-CN" altLang="en-US" sz="1600" kern="0" dirty="0">
                <a:solidFill>
                  <a:srgbClr val="080808"/>
                </a:solidFill>
                <a:latin typeface="微软雅黑" panose="020B0503020204020204" pitchFamily="34" charset="-122"/>
                <a:ea typeface="微软雅黑" panose="020B0503020204020204" pitchFamily="34" charset="-122"/>
                <a:cs typeface="+mn-ea"/>
                <a:sym typeface="+mn-lt"/>
              </a:rPr>
              <a:t>文字内容文字内容</a:t>
            </a:r>
          </a:p>
        </p:txBody>
      </p:sp>
    </p:spTree>
    <p:extLst>
      <p:ext uri="{BB962C8B-B14F-4D97-AF65-F5344CB8AC3E}">
        <p14:creationId xmlns:p14="http://schemas.microsoft.com/office/powerpoint/2010/main" val="363368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D589CF98-E475-4F51-AB33-6664A49B8C04}"/>
              </a:ext>
            </a:extLst>
          </p:cNvPr>
          <p:cNvGrpSpPr/>
          <p:nvPr/>
        </p:nvGrpSpPr>
        <p:grpSpPr>
          <a:xfrm rot="16200000">
            <a:off x="2279389" y="3411221"/>
            <a:ext cx="3692459" cy="416908"/>
            <a:chOff x="3486000" y="1983142"/>
            <a:chExt cx="5220000" cy="246330"/>
          </a:xfrm>
        </p:grpSpPr>
        <p:sp>
          <p:nvSpPr>
            <p:cNvPr id="27" name="矩形 26">
              <a:extLst>
                <a:ext uri="{FF2B5EF4-FFF2-40B4-BE49-F238E27FC236}">
                  <a16:creationId xmlns:a16="http://schemas.microsoft.com/office/drawing/2014/main" id="{B13BC45D-CCCA-4B8D-99A2-BDFFAEC35FEF}"/>
                </a:ext>
              </a:extLst>
            </p:cNvPr>
            <p:cNvSpPr/>
            <p:nvPr/>
          </p:nvSpPr>
          <p:spPr>
            <a:xfrm>
              <a:off x="3486000" y="1983142"/>
              <a:ext cx="5220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等腰三角形 27">
              <a:extLst>
                <a:ext uri="{FF2B5EF4-FFF2-40B4-BE49-F238E27FC236}">
                  <a16:creationId xmlns:a16="http://schemas.microsoft.com/office/drawing/2014/main" id="{39C523F3-6BBB-44A9-AD23-CEF5DEA6656F}"/>
                </a:ext>
              </a:extLst>
            </p:cNvPr>
            <p:cNvSpPr/>
            <p:nvPr/>
          </p:nvSpPr>
          <p:spPr>
            <a:xfrm flipV="1">
              <a:off x="5762916" y="1983142"/>
              <a:ext cx="285743" cy="20061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a:extLst>
                <a:ext uri="{FF2B5EF4-FFF2-40B4-BE49-F238E27FC236}">
                  <a16:creationId xmlns:a16="http://schemas.microsoft.com/office/drawing/2014/main" id="{8AE0981C-2C7B-4209-AA6F-7D4EB1321276}"/>
                </a:ext>
              </a:extLst>
            </p:cNvPr>
            <p:cNvSpPr/>
            <p:nvPr/>
          </p:nvSpPr>
          <p:spPr>
            <a:xfrm flipV="1">
              <a:off x="4053829" y="2028861"/>
              <a:ext cx="285743" cy="20061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a:extLst>
                <a:ext uri="{FF2B5EF4-FFF2-40B4-BE49-F238E27FC236}">
                  <a16:creationId xmlns:a16="http://schemas.microsoft.com/office/drawing/2014/main" id="{65206FE2-D6A4-424C-A2AE-088C85E53A08}"/>
                </a:ext>
              </a:extLst>
            </p:cNvPr>
            <p:cNvSpPr/>
            <p:nvPr/>
          </p:nvSpPr>
          <p:spPr>
            <a:xfrm flipV="1">
              <a:off x="7472004" y="2021372"/>
              <a:ext cx="285743" cy="20061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a:extLst>
              <a:ext uri="{FF2B5EF4-FFF2-40B4-BE49-F238E27FC236}">
                <a16:creationId xmlns:a16="http://schemas.microsoft.com/office/drawing/2014/main" id="{1795E6E7-DDF4-41FC-8660-2C8109251D0F}"/>
              </a:ext>
            </a:extLst>
          </p:cNvPr>
          <p:cNvGrpSpPr/>
          <p:nvPr/>
        </p:nvGrpSpPr>
        <p:grpSpPr>
          <a:xfrm>
            <a:off x="4455000" y="2241713"/>
            <a:ext cx="5325017" cy="743280"/>
            <a:chOff x="4790751" y="2430626"/>
            <a:chExt cx="5325017" cy="743280"/>
          </a:xfrm>
        </p:grpSpPr>
        <p:grpSp>
          <p:nvGrpSpPr>
            <p:cNvPr id="15" name="组合 14">
              <a:extLst>
                <a:ext uri="{FF2B5EF4-FFF2-40B4-BE49-F238E27FC236}">
                  <a16:creationId xmlns:a16="http://schemas.microsoft.com/office/drawing/2014/main" id="{746D008F-E7F6-45CF-9CBE-5D22C637983B}"/>
                </a:ext>
              </a:extLst>
            </p:cNvPr>
            <p:cNvGrpSpPr/>
            <p:nvPr/>
          </p:nvGrpSpPr>
          <p:grpSpPr>
            <a:xfrm>
              <a:off x="4790751" y="2430626"/>
              <a:ext cx="5325017" cy="743280"/>
              <a:chOff x="2286883" y="2828203"/>
              <a:chExt cx="8809729" cy="743280"/>
            </a:xfrm>
          </p:grpSpPr>
          <p:sp>
            <p:nvSpPr>
              <p:cNvPr id="17" name="圆角矩形 10">
                <a:extLst>
                  <a:ext uri="{FF2B5EF4-FFF2-40B4-BE49-F238E27FC236}">
                    <a16:creationId xmlns:a16="http://schemas.microsoft.com/office/drawing/2014/main" id="{71133105-0B51-4EC7-A1E4-CAE9BE10D45D}"/>
                  </a:ext>
                </a:extLst>
              </p:cNvPr>
              <p:cNvSpPr/>
              <p:nvPr/>
            </p:nvSpPr>
            <p:spPr>
              <a:xfrm>
                <a:off x="2286883" y="2828203"/>
                <a:ext cx="7618235" cy="743280"/>
              </a:xfrm>
              <a:prstGeom prst="roundRect">
                <a:avLst>
                  <a:gd name="adj" fmla="val 24193"/>
                </a:avLst>
              </a:prstGeom>
              <a:solidFill>
                <a:schemeClr val="bg1"/>
              </a:solidFill>
              <a:ln>
                <a:noFill/>
              </a:ln>
              <a:effectLst>
                <a:innerShdw blurRad="1524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8B50EB5D-477D-46D6-B011-ED90CBE7A64A}"/>
                  </a:ext>
                </a:extLst>
              </p:cNvPr>
              <p:cNvSpPr/>
              <p:nvPr/>
            </p:nvSpPr>
            <p:spPr>
              <a:xfrm>
                <a:off x="4054442" y="3020543"/>
                <a:ext cx="7042170" cy="400110"/>
              </a:xfrm>
              <a:prstGeom prst="rect">
                <a:avLst/>
              </a:prstGeom>
            </p:spPr>
            <p:txBody>
              <a:bodyPr wrap="square">
                <a:spAutoFit/>
              </a:bodyPr>
              <a:lstStyle/>
              <a:p>
                <a:pPr>
                  <a:defRPr/>
                </a:pPr>
                <a:r>
                  <a:rPr lang="zh-CN" altLang="en-US" sz="2000" b="1" kern="100" dirty="0">
                    <a:latin typeface="微软雅黑" panose="020B0503020204020204" pitchFamily="34" charset="-122"/>
                    <a:ea typeface="微软雅黑" panose="020B0503020204020204" pitchFamily="34" charset="-122"/>
                    <a:cs typeface="+mn-ea"/>
                    <a:sym typeface="+mn-lt"/>
                  </a:rPr>
                  <a:t>文字内容文字内容</a:t>
                </a:r>
                <a:endParaRPr lang="zh-CN" altLang="zh-CN" sz="2000" b="1" kern="100" dirty="0">
                  <a:latin typeface="微软雅黑" panose="020B0503020204020204" pitchFamily="34" charset="-122"/>
                  <a:ea typeface="微软雅黑" panose="020B0503020204020204" pitchFamily="34" charset="-122"/>
                  <a:cs typeface="+mn-ea"/>
                  <a:sym typeface="+mn-lt"/>
                </a:endParaRPr>
              </a:p>
            </p:txBody>
          </p:sp>
        </p:grpSp>
        <p:grpSp>
          <p:nvGrpSpPr>
            <p:cNvPr id="29" name="组合 28">
              <a:extLst>
                <a:ext uri="{FF2B5EF4-FFF2-40B4-BE49-F238E27FC236}">
                  <a16:creationId xmlns:a16="http://schemas.microsoft.com/office/drawing/2014/main" id="{C9DA301F-2C94-40F3-80DC-35D843CDB078}"/>
                </a:ext>
              </a:extLst>
            </p:cNvPr>
            <p:cNvGrpSpPr/>
            <p:nvPr/>
          </p:nvGrpSpPr>
          <p:grpSpPr>
            <a:xfrm>
              <a:off x="5097770" y="2518577"/>
              <a:ext cx="494174" cy="494174"/>
              <a:chOff x="5814938" y="1231595"/>
              <a:chExt cx="494174" cy="494174"/>
            </a:xfrm>
          </p:grpSpPr>
          <p:sp>
            <p:nvSpPr>
              <p:cNvPr id="30" name="矩形 29">
                <a:extLst>
                  <a:ext uri="{FF2B5EF4-FFF2-40B4-BE49-F238E27FC236}">
                    <a16:creationId xmlns:a16="http://schemas.microsoft.com/office/drawing/2014/main" id="{749C1B75-AE87-4F98-84AA-E13CFDA273A3}"/>
                  </a:ext>
                </a:extLst>
              </p:cNvPr>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五角星 37">
                <a:extLst>
                  <a:ext uri="{FF2B5EF4-FFF2-40B4-BE49-F238E27FC236}">
                    <a16:creationId xmlns:a16="http://schemas.microsoft.com/office/drawing/2014/main" id="{D95D3281-CED0-4A7B-83BA-AE6012283DFF}"/>
                  </a:ext>
                </a:extLst>
              </p:cNvPr>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 name="组合 2">
            <a:extLst>
              <a:ext uri="{FF2B5EF4-FFF2-40B4-BE49-F238E27FC236}">
                <a16:creationId xmlns:a16="http://schemas.microsoft.com/office/drawing/2014/main" id="{AB65332E-7ADC-4315-80E3-52361F12F02F}"/>
              </a:ext>
            </a:extLst>
          </p:cNvPr>
          <p:cNvGrpSpPr/>
          <p:nvPr/>
        </p:nvGrpSpPr>
        <p:grpSpPr>
          <a:xfrm>
            <a:off x="4454995" y="3378894"/>
            <a:ext cx="6034790" cy="739086"/>
            <a:chOff x="4790751" y="3567807"/>
            <a:chExt cx="6034790" cy="739086"/>
          </a:xfrm>
        </p:grpSpPr>
        <p:grpSp>
          <p:nvGrpSpPr>
            <p:cNvPr id="20" name="组合 19">
              <a:extLst>
                <a:ext uri="{FF2B5EF4-FFF2-40B4-BE49-F238E27FC236}">
                  <a16:creationId xmlns:a16="http://schemas.microsoft.com/office/drawing/2014/main" id="{8EB22E7E-39D6-445F-B6FC-740E571CC50D}"/>
                </a:ext>
              </a:extLst>
            </p:cNvPr>
            <p:cNvGrpSpPr/>
            <p:nvPr/>
          </p:nvGrpSpPr>
          <p:grpSpPr>
            <a:xfrm>
              <a:off x="4790751" y="3567807"/>
              <a:ext cx="6034790" cy="739086"/>
              <a:chOff x="2286883" y="3683362"/>
              <a:chExt cx="8537079" cy="432000"/>
            </a:xfrm>
          </p:grpSpPr>
          <p:sp>
            <p:nvSpPr>
              <p:cNvPr id="21" name="圆角矩形 12">
                <a:extLst>
                  <a:ext uri="{FF2B5EF4-FFF2-40B4-BE49-F238E27FC236}">
                    <a16:creationId xmlns:a16="http://schemas.microsoft.com/office/drawing/2014/main" id="{73A8F08A-6118-4762-8F28-5D063416B9E5}"/>
                  </a:ext>
                </a:extLst>
              </p:cNvPr>
              <p:cNvSpPr/>
              <p:nvPr/>
            </p:nvSpPr>
            <p:spPr>
              <a:xfrm>
                <a:off x="2286883" y="3683362"/>
                <a:ext cx="7618235" cy="432000"/>
              </a:xfrm>
              <a:prstGeom prst="roundRect">
                <a:avLst>
                  <a:gd name="adj" fmla="val 24193"/>
                </a:avLst>
              </a:prstGeom>
              <a:solidFill>
                <a:schemeClr val="bg1"/>
              </a:solidFill>
              <a:ln>
                <a:noFill/>
              </a:ln>
              <a:effectLst>
                <a:innerShdw blurRad="1524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63FE2202-ABE8-4452-A26F-9B6F7FEBBDDE}"/>
                  </a:ext>
                </a:extLst>
              </p:cNvPr>
              <p:cNvSpPr/>
              <p:nvPr/>
            </p:nvSpPr>
            <p:spPr>
              <a:xfrm>
                <a:off x="3781791" y="3777154"/>
                <a:ext cx="7042171" cy="233867"/>
              </a:xfrm>
              <a:prstGeom prst="rect">
                <a:avLst/>
              </a:prstGeom>
            </p:spPr>
            <p:txBody>
              <a:bodyPr wrap="square">
                <a:spAutoFit/>
              </a:bodyPr>
              <a:lstStyle/>
              <a:p>
                <a:pPr>
                  <a:defRPr/>
                </a:pPr>
                <a:r>
                  <a:rPr lang="zh-CN" altLang="en-US" sz="2000" b="1" kern="100" dirty="0">
                    <a:latin typeface="微软雅黑" panose="020B0503020204020204" pitchFamily="34" charset="-122"/>
                    <a:ea typeface="微软雅黑" panose="020B0503020204020204" pitchFamily="34" charset="-122"/>
                    <a:cs typeface="+mn-ea"/>
                    <a:sym typeface="+mn-lt"/>
                  </a:rPr>
                  <a:t>文字内容文字内容</a:t>
                </a:r>
                <a:endParaRPr lang="zh-CN" altLang="zh-CN" sz="2000" b="1" kern="100" dirty="0">
                  <a:latin typeface="微软雅黑" panose="020B0503020204020204" pitchFamily="34" charset="-122"/>
                  <a:ea typeface="微软雅黑" panose="020B0503020204020204" pitchFamily="34" charset="-122"/>
                  <a:cs typeface="+mn-ea"/>
                  <a:sym typeface="+mn-lt"/>
                </a:endParaRPr>
              </a:p>
            </p:txBody>
          </p:sp>
        </p:grpSp>
        <p:grpSp>
          <p:nvGrpSpPr>
            <p:cNvPr id="32" name="组合 31">
              <a:extLst>
                <a:ext uri="{FF2B5EF4-FFF2-40B4-BE49-F238E27FC236}">
                  <a16:creationId xmlns:a16="http://schemas.microsoft.com/office/drawing/2014/main" id="{452B61B6-18AF-46E0-8CD0-6C74146BF834}"/>
                </a:ext>
              </a:extLst>
            </p:cNvPr>
            <p:cNvGrpSpPr/>
            <p:nvPr/>
          </p:nvGrpSpPr>
          <p:grpSpPr>
            <a:xfrm>
              <a:off x="5097770" y="3662806"/>
              <a:ext cx="494174" cy="494174"/>
              <a:chOff x="5814938" y="1231595"/>
              <a:chExt cx="494174" cy="494174"/>
            </a:xfrm>
          </p:grpSpPr>
          <p:sp>
            <p:nvSpPr>
              <p:cNvPr id="33" name="矩形 32">
                <a:extLst>
                  <a:ext uri="{FF2B5EF4-FFF2-40B4-BE49-F238E27FC236}">
                    <a16:creationId xmlns:a16="http://schemas.microsoft.com/office/drawing/2014/main" id="{90DECF20-89D3-496C-93B3-6E298D006C18}"/>
                  </a:ext>
                </a:extLst>
              </p:cNvPr>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五角星 37">
                <a:extLst>
                  <a:ext uri="{FF2B5EF4-FFF2-40B4-BE49-F238E27FC236}">
                    <a16:creationId xmlns:a16="http://schemas.microsoft.com/office/drawing/2014/main" id="{34AF56E0-371B-4DF6-BE60-2FE4117CA6F7}"/>
                  </a:ext>
                </a:extLst>
              </p:cNvPr>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 name="组合 3">
            <a:extLst>
              <a:ext uri="{FF2B5EF4-FFF2-40B4-BE49-F238E27FC236}">
                <a16:creationId xmlns:a16="http://schemas.microsoft.com/office/drawing/2014/main" id="{1ECD6975-02EC-4EBF-847C-34E0BDCA8D27}"/>
              </a:ext>
            </a:extLst>
          </p:cNvPr>
          <p:cNvGrpSpPr/>
          <p:nvPr/>
        </p:nvGrpSpPr>
        <p:grpSpPr>
          <a:xfrm>
            <a:off x="4455000" y="4489516"/>
            <a:ext cx="6597837" cy="745200"/>
            <a:chOff x="4790751" y="4678429"/>
            <a:chExt cx="7052744" cy="745200"/>
          </a:xfrm>
        </p:grpSpPr>
        <p:grpSp>
          <p:nvGrpSpPr>
            <p:cNvPr id="23" name="组合 22">
              <a:extLst>
                <a:ext uri="{FF2B5EF4-FFF2-40B4-BE49-F238E27FC236}">
                  <a16:creationId xmlns:a16="http://schemas.microsoft.com/office/drawing/2014/main" id="{32578D5F-EF33-4D68-ACD9-31282796D7FF}"/>
                </a:ext>
              </a:extLst>
            </p:cNvPr>
            <p:cNvGrpSpPr/>
            <p:nvPr/>
          </p:nvGrpSpPr>
          <p:grpSpPr>
            <a:xfrm>
              <a:off x="4790751" y="4678429"/>
              <a:ext cx="7052744" cy="745200"/>
              <a:chOff x="2286883" y="4227241"/>
              <a:chExt cx="8403875" cy="743280"/>
            </a:xfrm>
          </p:grpSpPr>
          <p:sp>
            <p:nvSpPr>
              <p:cNvPr id="24" name="圆角矩形 11">
                <a:extLst>
                  <a:ext uri="{FF2B5EF4-FFF2-40B4-BE49-F238E27FC236}">
                    <a16:creationId xmlns:a16="http://schemas.microsoft.com/office/drawing/2014/main" id="{3E94DC72-6113-4207-B5B2-3187E88B193B}"/>
                  </a:ext>
                </a:extLst>
              </p:cNvPr>
              <p:cNvSpPr/>
              <p:nvPr/>
            </p:nvSpPr>
            <p:spPr>
              <a:xfrm>
                <a:off x="2286883" y="4227241"/>
                <a:ext cx="7618235" cy="743280"/>
              </a:xfrm>
              <a:prstGeom prst="roundRect">
                <a:avLst>
                  <a:gd name="adj" fmla="val 24193"/>
                </a:avLst>
              </a:prstGeom>
              <a:solidFill>
                <a:schemeClr val="bg1"/>
              </a:solidFill>
              <a:ln>
                <a:noFill/>
              </a:ln>
              <a:effectLst>
                <a:innerShdw blurRad="1524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7B5502DE-85AC-4F72-BA55-AE02543DAC99}"/>
                  </a:ext>
                </a:extLst>
              </p:cNvPr>
              <p:cNvSpPr/>
              <p:nvPr/>
            </p:nvSpPr>
            <p:spPr>
              <a:xfrm>
                <a:off x="3648588" y="4431437"/>
                <a:ext cx="7042170" cy="399079"/>
              </a:xfrm>
              <a:prstGeom prst="rect">
                <a:avLst/>
              </a:prstGeom>
            </p:spPr>
            <p:txBody>
              <a:bodyPr wrap="square">
                <a:spAutoFit/>
              </a:bodyPr>
              <a:lstStyle/>
              <a:p>
                <a:pPr>
                  <a:defRPr/>
                </a:pPr>
                <a:r>
                  <a:rPr lang="zh-CN" altLang="en-US" sz="2000" b="1" kern="100" dirty="0">
                    <a:latin typeface="微软雅黑" panose="020B0503020204020204" pitchFamily="34" charset="-122"/>
                    <a:ea typeface="微软雅黑" panose="020B0503020204020204" pitchFamily="34" charset="-122"/>
                    <a:cs typeface="+mn-ea"/>
                    <a:sym typeface="+mn-lt"/>
                  </a:rPr>
                  <a:t>文字内容文字内容</a:t>
                </a:r>
                <a:endParaRPr lang="zh-CN" altLang="zh-CN" sz="2000" b="1" kern="100" dirty="0">
                  <a:latin typeface="微软雅黑" panose="020B0503020204020204" pitchFamily="34" charset="-122"/>
                  <a:ea typeface="微软雅黑" panose="020B0503020204020204" pitchFamily="34" charset="-122"/>
                  <a:cs typeface="+mn-ea"/>
                  <a:sym typeface="+mn-lt"/>
                </a:endParaRPr>
              </a:p>
            </p:txBody>
          </p:sp>
        </p:grpSp>
        <p:grpSp>
          <p:nvGrpSpPr>
            <p:cNvPr id="35" name="组合 34">
              <a:extLst>
                <a:ext uri="{FF2B5EF4-FFF2-40B4-BE49-F238E27FC236}">
                  <a16:creationId xmlns:a16="http://schemas.microsoft.com/office/drawing/2014/main" id="{CBCE1FE1-CA36-46E8-B1B6-F733234C650F}"/>
                </a:ext>
              </a:extLst>
            </p:cNvPr>
            <p:cNvGrpSpPr/>
            <p:nvPr/>
          </p:nvGrpSpPr>
          <p:grpSpPr>
            <a:xfrm>
              <a:off x="5097770" y="4807034"/>
              <a:ext cx="494174" cy="494174"/>
              <a:chOff x="5814938" y="1231595"/>
              <a:chExt cx="494174" cy="494174"/>
            </a:xfrm>
          </p:grpSpPr>
          <p:sp>
            <p:nvSpPr>
              <p:cNvPr id="36" name="矩形 35">
                <a:extLst>
                  <a:ext uri="{FF2B5EF4-FFF2-40B4-BE49-F238E27FC236}">
                    <a16:creationId xmlns:a16="http://schemas.microsoft.com/office/drawing/2014/main" id="{B94EAB06-3C69-42F3-8872-E4267F188D42}"/>
                  </a:ext>
                </a:extLst>
              </p:cNvPr>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五角星 37">
                <a:extLst>
                  <a:ext uri="{FF2B5EF4-FFF2-40B4-BE49-F238E27FC236}">
                    <a16:creationId xmlns:a16="http://schemas.microsoft.com/office/drawing/2014/main" id="{B37CE979-5D93-4CAC-86F0-C96D614DA2E5}"/>
                  </a:ext>
                </a:extLst>
              </p:cNvPr>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8" name="椭圆 37">
            <a:extLst>
              <a:ext uri="{FF2B5EF4-FFF2-40B4-BE49-F238E27FC236}">
                <a16:creationId xmlns:a16="http://schemas.microsoft.com/office/drawing/2014/main" id="{76ED93EC-BC22-4CBC-91F0-9507C3654BBC}"/>
              </a:ext>
            </a:extLst>
          </p:cNvPr>
          <p:cNvSpPr/>
          <p:nvPr/>
        </p:nvSpPr>
        <p:spPr>
          <a:xfrm>
            <a:off x="2725420" y="1773446"/>
            <a:ext cx="730568" cy="73056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t>不</a:t>
            </a:r>
          </a:p>
        </p:txBody>
      </p:sp>
      <p:sp>
        <p:nvSpPr>
          <p:cNvPr id="39" name="椭圆 38">
            <a:extLst>
              <a:ext uri="{FF2B5EF4-FFF2-40B4-BE49-F238E27FC236}">
                <a16:creationId xmlns:a16="http://schemas.microsoft.com/office/drawing/2014/main" id="{A23A77FD-6EE3-4FC2-8127-B75756AD5EC1}"/>
              </a:ext>
            </a:extLst>
          </p:cNvPr>
          <p:cNvSpPr/>
          <p:nvPr/>
        </p:nvSpPr>
        <p:spPr>
          <a:xfrm>
            <a:off x="2725420" y="2770859"/>
            <a:ext cx="730568" cy="73056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t>忘</a:t>
            </a:r>
          </a:p>
        </p:txBody>
      </p:sp>
      <p:sp>
        <p:nvSpPr>
          <p:cNvPr id="40" name="椭圆 39">
            <a:extLst>
              <a:ext uri="{FF2B5EF4-FFF2-40B4-BE49-F238E27FC236}">
                <a16:creationId xmlns:a16="http://schemas.microsoft.com/office/drawing/2014/main" id="{65068887-A739-4034-A7C5-4E65F9536F02}"/>
              </a:ext>
            </a:extLst>
          </p:cNvPr>
          <p:cNvSpPr/>
          <p:nvPr/>
        </p:nvSpPr>
        <p:spPr>
          <a:xfrm>
            <a:off x="2725420" y="3768272"/>
            <a:ext cx="730568" cy="73056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t>初</a:t>
            </a:r>
          </a:p>
        </p:txBody>
      </p:sp>
      <p:sp>
        <p:nvSpPr>
          <p:cNvPr id="41" name="椭圆 40">
            <a:extLst>
              <a:ext uri="{FF2B5EF4-FFF2-40B4-BE49-F238E27FC236}">
                <a16:creationId xmlns:a16="http://schemas.microsoft.com/office/drawing/2014/main" id="{D5B5A69F-B6D3-4883-97EB-6D94C80DBD26}"/>
              </a:ext>
            </a:extLst>
          </p:cNvPr>
          <p:cNvSpPr/>
          <p:nvPr/>
        </p:nvSpPr>
        <p:spPr>
          <a:xfrm>
            <a:off x="2725420" y="4765684"/>
            <a:ext cx="730568" cy="73056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t>心</a:t>
            </a:r>
          </a:p>
        </p:txBody>
      </p:sp>
      <p:sp>
        <p:nvSpPr>
          <p:cNvPr id="5" name="文本框 4">
            <a:extLst>
              <a:ext uri="{FF2B5EF4-FFF2-40B4-BE49-F238E27FC236}">
                <a16:creationId xmlns:a16="http://schemas.microsoft.com/office/drawing/2014/main" id="{E4319274-21B2-4A5A-9CDB-ED0594FB6619}"/>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428064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a:extLst>
              <a:ext uri="{FF2B5EF4-FFF2-40B4-BE49-F238E27FC236}">
                <a16:creationId xmlns:a16="http://schemas.microsoft.com/office/drawing/2014/main" id="{A5767B8D-AC90-4BA8-8ED4-2219B8DD4034}"/>
              </a:ext>
            </a:extLst>
          </p:cNvPr>
          <p:cNvSpPr txBox="1"/>
          <p:nvPr/>
        </p:nvSpPr>
        <p:spPr>
          <a:xfrm>
            <a:off x="4464100" y="2538279"/>
            <a:ext cx="654346" cy="1569660"/>
          </a:xfrm>
          <a:prstGeom prst="rect">
            <a:avLst/>
          </a:prstGeom>
          <a:noFill/>
        </p:spPr>
        <p:txBody>
          <a:bodyPr wrap="none" rtlCol="0">
            <a:spAutoFit/>
          </a:bodyPr>
          <a:lstStyle/>
          <a:p>
            <a:pPr algn="ctr"/>
            <a:r>
              <a:rPr lang="en-US" altLang="zh-CN" sz="9600" dirty="0">
                <a:solidFill>
                  <a:schemeClr val="accent1"/>
                </a:solidFill>
                <a:latin typeface="Impact" panose="020B0806030902050204" pitchFamily="34" charset="0"/>
              </a:rPr>
              <a:t>1</a:t>
            </a:r>
            <a:endParaRPr lang="zh-CN" altLang="en-US" sz="9600" dirty="0">
              <a:solidFill>
                <a:schemeClr val="accent1"/>
              </a:solidFill>
              <a:latin typeface="Impact" panose="020B0806030902050204" pitchFamily="34" charset="0"/>
            </a:endParaRPr>
          </a:p>
        </p:txBody>
      </p:sp>
      <p:grpSp>
        <p:nvGrpSpPr>
          <p:cNvPr id="55" name="组合 54">
            <a:extLst>
              <a:ext uri="{FF2B5EF4-FFF2-40B4-BE49-F238E27FC236}">
                <a16:creationId xmlns:a16="http://schemas.microsoft.com/office/drawing/2014/main" id="{E68035FE-D6BB-49FB-BC06-F632347E7477}"/>
              </a:ext>
            </a:extLst>
          </p:cNvPr>
          <p:cNvGrpSpPr/>
          <p:nvPr/>
        </p:nvGrpSpPr>
        <p:grpSpPr>
          <a:xfrm>
            <a:off x="4968162" y="2847706"/>
            <a:ext cx="5039323" cy="925859"/>
            <a:chOff x="2834591" y="2394429"/>
            <a:chExt cx="2685345" cy="925859"/>
          </a:xfrm>
        </p:grpSpPr>
        <p:sp>
          <p:nvSpPr>
            <p:cNvPr id="56" name="矩形 55">
              <a:extLst>
                <a:ext uri="{FF2B5EF4-FFF2-40B4-BE49-F238E27FC236}">
                  <a16:creationId xmlns:a16="http://schemas.microsoft.com/office/drawing/2014/main" id="{66D796E3-9B6F-422B-8E8C-46E94C9B3856}"/>
                </a:ext>
              </a:extLst>
            </p:cNvPr>
            <p:cNvSpPr/>
            <p:nvPr/>
          </p:nvSpPr>
          <p:spPr>
            <a:xfrm>
              <a:off x="2834591" y="2394429"/>
              <a:ext cx="2685345" cy="925859"/>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id="{2325D812-FB3C-499F-81AC-A72CADDA0501}"/>
                </a:ext>
              </a:extLst>
            </p:cNvPr>
            <p:cNvSpPr/>
            <p:nvPr/>
          </p:nvSpPr>
          <p:spPr>
            <a:xfrm>
              <a:off x="3379460" y="2669782"/>
              <a:ext cx="1738479" cy="400110"/>
            </a:xfrm>
            <a:prstGeom prst="rect">
              <a:avLst/>
            </a:prstGeom>
          </p:spPr>
          <p:txBody>
            <a:bodyPr wrap="none" anchor="ctr">
              <a:spAutoFit/>
            </a:bodyPr>
            <a:lstStyle/>
            <a:p>
              <a:pPr algn="just">
                <a:defRPr/>
              </a:pPr>
              <a:r>
                <a:rPr lang="zh-CN" altLang="en-US" sz="2000" b="1" dirty="0">
                  <a:latin typeface="微软雅黑" panose="020B0503020204020204" pitchFamily="34" charset="-122"/>
                  <a:ea typeface="微软雅黑" panose="020B0503020204020204" pitchFamily="34" charset="-122"/>
                  <a:cs typeface="+mn-ea"/>
                  <a:sym typeface="+mn-lt"/>
                </a:rPr>
                <a:t>文字内容文字内容文字内容</a:t>
              </a:r>
              <a:endParaRPr lang="en-US" altLang="zh-CN" sz="2000" b="1" dirty="0">
                <a:latin typeface="微软雅黑" panose="020B0503020204020204" pitchFamily="34" charset="-122"/>
                <a:ea typeface="微软雅黑" panose="020B0503020204020204" pitchFamily="34" charset="-122"/>
                <a:cs typeface="+mn-ea"/>
                <a:sym typeface="+mn-lt"/>
              </a:endParaRPr>
            </a:p>
          </p:txBody>
        </p:sp>
      </p:grpSp>
      <p:sp>
        <p:nvSpPr>
          <p:cNvPr id="59" name="文本框 58">
            <a:extLst>
              <a:ext uri="{FF2B5EF4-FFF2-40B4-BE49-F238E27FC236}">
                <a16:creationId xmlns:a16="http://schemas.microsoft.com/office/drawing/2014/main" id="{0CAA3DEA-2773-4F26-9926-6191882C0673}"/>
              </a:ext>
            </a:extLst>
          </p:cNvPr>
          <p:cNvSpPr txBox="1"/>
          <p:nvPr/>
        </p:nvSpPr>
        <p:spPr>
          <a:xfrm>
            <a:off x="2638500" y="3924163"/>
            <a:ext cx="889496" cy="1569660"/>
          </a:xfrm>
          <a:prstGeom prst="rect">
            <a:avLst/>
          </a:prstGeom>
          <a:noFill/>
        </p:spPr>
        <p:txBody>
          <a:bodyPr wrap="square" rtlCol="0">
            <a:spAutoFit/>
          </a:bodyPr>
          <a:lstStyle/>
          <a:p>
            <a:pPr algn="ctr"/>
            <a:r>
              <a:rPr lang="en-US" altLang="zh-CN" sz="9500" dirty="0">
                <a:solidFill>
                  <a:schemeClr val="accent1"/>
                </a:solidFill>
                <a:latin typeface="Impact" panose="020B0806030902050204" pitchFamily="34" charset="0"/>
              </a:rPr>
              <a:t>2</a:t>
            </a:r>
            <a:endParaRPr lang="zh-CN" altLang="en-US" sz="9500" dirty="0">
              <a:solidFill>
                <a:schemeClr val="accent1"/>
              </a:solidFill>
              <a:latin typeface="Impact" panose="020B0806030902050204" pitchFamily="34" charset="0"/>
            </a:endParaRPr>
          </a:p>
        </p:txBody>
      </p:sp>
      <p:grpSp>
        <p:nvGrpSpPr>
          <p:cNvPr id="60" name="组合 59">
            <a:extLst>
              <a:ext uri="{FF2B5EF4-FFF2-40B4-BE49-F238E27FC236}">
                <a16:creationId xmlns:a16="http://schemas.microsoft.com/office/drawing/2014/main" id="{76BB6EFD-AD19-413C-823B-4606DCFADFE4}"/>
              </a:ext>
            </a:extLst>
          </p:cNvPr>
          <p:cNvGrpSpPr/>
          <p:nvPr/>
        </p:nvGrpSpPr>
        <p:grpSpPr>
          <a:xfrm>
            <a:off x="3318380" y="4224580"/>
            <a:ext cx="6834357" cy="925859"/>
            <a:chOff x="7379347" y="2444947"/>
            <a:chExt cx="3005328" cy="925859"/>
          </a:xfrm>
        </p:grpSpPr>
        <p:sp>
          <p:nvSpPr>
            <p:cNvPr id="61" name="矩形 60">
              <a:extLst>
                <a:ext uri="{FF2B5EF4-FFF2-40B4-BE49-F238E27FC236}">
                  <a16:creationId xmlns:a16="http://schemas.microsoft.com/office/drawing/2014/main" id="{86380EC9-5646-411C-B67F-2B61E76E581A}"/>
                </a:ext>
              </a:extLst>
            </p:cNvPr>
            <p:cNvSpPr/>
            <p:nvPr/>
          </p:nvSpPr>
          <p:spPr>
            <a:xfrm>
              <a:off x="7379347" y="2444947"/>
              <a:ext cx="2954263" cy="925859"/>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a16="http://schemas.microsoft.com/office/drawing/2014/main" id="{1416D611-8B43-493E-80DE-BF756F3551E7}"/>
                </a:ext>
              </a:extLst>
            </p:cNvPr>
            <p:cNvSpPr/>
            <p:nvPr/>
          </p:nvSpPr>
          <p:spPr>
            <a:xfrm>
              <a:off x="7430412" y="2596786"/>
              <a:ext cx="2954263" cy="499624"/>
            </a:xfrm>
            <a:prstGeom prst="rect">
              <a:avLst/>
            </a:prstGeom>
          </p:spPr>
          <p:txBody>
            <a:bodyPr wrap="square" anchor="ctr">
              <a:spAutoFit/>
            </a:bodyPr>
            <a:lstStyle/>
            <a:p>
              <a:pPr algn="just">
                <a:lnSpc>
                  <a:spcPct val="150000"/>
                </a:lnSpc>
                <a:defRPr/>
              </a:pPr>
              <a:r>
                <a:rPr lang="zh-CN" altLang="en-US" sz="2000" b="1" dirty="0">
                  <a:latin typeface="微软雅黑" panose="020B0503020204020204" pitchFamily="34" charset="-122"/>
                  <a:ea typeface="微软雅黑" panose="020B0503020204020204" pitchFamily="34" charset="-122"/>
                  <a:cs typeface="+mn-ea"/>
                  <a:sym typeface="+mn-lt"/>
                </a:rPr>
                <a:t>文字内容文字内容文字内容文字内容文字内容文字内容</a:t>
              </a:r>
              <a:endParaRPr lang="en-US" altLang="zh-CN" sz="2000" b="1" dirty="0">
                <a:latin typeface="微软雅黑" panose="020B0503020204020204" pitchFamily="34" charset="-122"/>
                <a:ea typeface="微软雅黑" panose="020B0503020204020204" pitchFamily="34" charset="-122"/>
                <a:cs typeface="+mn-ea"/>
                <a:sym typeface="+mn-lt"/>
              </a:endParaRPr>
            </a:p>
          </p:txBody>
        </p:sp>
      </p:grpSp>
      <p:sp>
        <p:nvSpPr>
          <p:cNvPr id="72" name="矩形: 圆角 12">
            <a:extLst>
              <a:ext uri="{FF2B5EF4-FFF2-40B4-BE49-F238E27FC236}">
                <a16:creationId xmlns:a16="http://schemas.microsoft.com/office/drawing/2014/main" id="{787DBA84-249A-4B22-8B1A-64F9A2220C88}"/>
              </a:ext>
            </a:extLst>
          </p:cNvPr>
          <p:cNvSpPr/>
          <p:nvPr/>
        </p:nvSpPr>
        <p:spPr>
          <a:xfrm>
            <a:off x="5814328" y="1537414"/>
            <a:ext cx="4208206" cy="792000"/>
          </a:xfrm>
          <a:prstGeom prst="roundRect">
            <a:avLst/>
          </a:prstGeom>
          <a:solidFill>
            <a:srgbClr val="C00000"/>
          </a:solidFill>
          <a:ln w="127000" cap="flat" cmpd="sng" algn="ctr">
            <a:solidFill>
              <a:srgbClr val="C00000">
                <a:alpha val="3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r>
              <a:rPr lang="zh-CN" altLang="en-US" sz="3600" b="1" kern="100" dirty="0">
                <a:solidFill>
                  <a:srgbClr val="FFFDF8"/>
                </a:solidFill>
                <a:latin typeface="微软雅黑" panose="020B0503020204020204" pitchFamily="34" charset="-122"/>
                <a:ea typeface="微软雅黑" panose="020B0503020204020204" pitchFamily="34" charset="-122"/>
                <a:cs typeface="+mn-ea"/>
                <a:sym typeface="+mn-lt"/>
              </a:rPr>
              <a:t>文字内容文字内容</a:t>
            </a:r>
          </a:p>
        </p:txBody>
      </p:sp>
      <p:sp>
        <p:nvSpPr>
          <p:cNvPr id="2" name="文本框 1">
            <a:extLst>
              <a:ext uri="{FF2B5EF4-FFF2-40B4-BE49-F238E27FC236}">
                <a16:creationId xmlns:a16="http://schemas.microsoft.com/office/drawing/2014/main" id="{8887B274-944B-4F5B-84B5-BB2B6CE2E088}"/>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2828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0B75DC9-8220-44B0-AFFF-181A8CE1B310}"/>
              </a:ext>
            </a:extLst>
          </p:cNvPr>
          <p:cNvGrpSpPr/>
          <p:nvPr/>
        </p:nvGrpSpPr>
        <p:grpSpPr>
          <a:xfrm>
            <a:off x="1098244" y="1907939"/>
            <a:ext cx="9324000" cy="3960440"/>
            <a:chOff x="1654575" y="3513051"/>
            <a:chExt cx="10161107" cy="2415027"/>
          </a:xfrm>
        </p:grpSpPr>
        <p:sp>
          <p:nvSpPr>
            <p:cNvPr id="3" name="梯形 2">
              <a:extLst>
                <a:ext uri="{FF2B5EF4-FFF2-40B4-BE49-F238E27FC236}">
                  <a16:creationId xmlns:a16="http://schemas.microsoft.com/office/drawing/2014/main" id="{F57396CF-6F44-40FD-BE22-917B5980FB1B}"/>
                </a:ext>
              </a:extLst>
            </p:cNvPr>
            <p:cNvSpPr/>
            <p:nvPr/>
          </p:nvSpPr>
          <p:spPr>
            <a:xfrm flipV="1">
              <a:off x="1654575" y="3727760"/>
              <a:ext cx="10161107" cy="2186762"/>
            </a:xfrm>
            <a:prstGeom prst="trapezoid">
              <a:avLst>
                <a:gd name="adj" fmla="val 5823"/>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梯形 3">
              <a:extLst>
                <a:ext uri="{FF2B5EF4-FFF2-40B4-BE49-F238E27FC236}">
                  <a16:creationId xmlns:a16="http://schemas.microsoft.com/office/drawing/2014/main" id="{306C858D-10F8-4A5D-BE6F-3757AD5E7A10}"/>
                </a:ext>
              </a:extLst>
            </p:cNvPr>
            <p:cNvSpPr/>
            <p:nvPr/>
          </p:nvSpPr>
          <p:spPr>
            <a:xfrm>
              <a:off x="1811503" y="3513051"/>
              <a:ext cx="9847250" cy="2415027"/>
            </a:xfrm>
            <a:prstGeom prst="trapezoid">
              <a:avLst>
                <a:gd name="adj" fmla="val 0"/>
              </a:avLst>
            </a:prstGeom>
            <a:solidFill>
              <a:schemeClr val="bg1"/>
            </a:solidFill>
            <a:ln>
              <a:noFill/>
            </a:ln>
            <a:effectLst>
              <a:outerShdw blurRad="165100" dist="25400" dir="13500000" algn="br" rotWithShape="0">
                <a:schemeClr val="accent1">
                  <a:lumMod val="7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 name="组合 4">
            <a:extLst>
              <a:ext uri="{FF2B5EF4-FFF2-40B4-BE49-F238E27FC236}">
                <a16:creationId xmlns:a16="http://schemas.microsoft.com/office/drawing/2014/main" id="{28B2EB00-1AF0-4D83-9EF5-6F613BACA892}"/>
              </a:ext>
            </a:extLst>
          </p:cNvPr>
          <p:cNvGrpSpPr/>
          <p:nvPr/>
        </p:nvGrpSpPr>
        <p:grpSpPr>
          <a:xfrm>
            <a:off x="-72404" y="1308513"/>
            <a:ext cx="11485276" cy="929725"/>
            <a:chOff x="263352" y="1497425"/>
            <a:chExt cx="10981220" cy="929725"/>
          </a:xfrm>
        </p:grpSpPr>
        <p:sp>
          <p:nvSpPr>
            <p:cNvPr id="6" name="任意多边形 22">
              <a:extLst>
                <a:ext uri="{FF2B5EF4-FFF2-40B4-BE49-F238E27FC236}">
                  <a16:creationId xmlns:a16="http://schemas.microsoft.com/office/drawing/2014/main" id="{72327D43-EE7D-425F-A3C2-69A9C62D642D}"/>
                </a:ext>
              </a:extLst>
            </p:cNvPr>
            <p:cNvSpPr/>
            <p:nvPr/>
          </p:nvSpPr>
          <p:spPr>
            <a:xfrm>
              <a:off x="263352" y="1497425"/>
              <a:ext cx="10981220" cy="929725"/>
            </a:xfrm>
            <a:custGeom>
              <a:avLst/>
              <a:gdLst>
                <a:gd name="connsiteX0" fmla="*/ 6593110 w 7288304"/>
                <a:gd name="connsiteY0" fmla="*/ 942715 h 1121608"/>
                <a:gd name="connsiteX1" fmla="*/ 6614224 w 7288304"/>
                <a:gd name="connsiteY1" fmla="*/ 1011047 h 1121608"/>
                <a:gd name="connsiteX2" fmla="*/ 6682556 w 7288304"/>
                <a:gd name="connsiteY2" fmla="*/ 1011045 h 1121608"/>
                <a:gd name="connsiteX3" fmla="*/ 6627274 w 7288304"/>
                <a:gd name="connsiteY3" fmla="*/ 1053276 h 1121608"/>
                <a:gd name="connsiteX4" fmla="*/ 6648391 w 7288304"/>
                <a:gd name="connsiteY4" fmla="*/ 1121608 h 1121608"/>
                <a:gd name="connsiteX5" fmla="*/ 6593110 w 7288304"/>
                <a:gd name="connsiteY5" fmla="*/ 1079376 h 1121608"/>
                <a:gd name="connsiteX6" fmla="*/ 6537828 w 7288304"/>
                <a:gd name="connsiteY6" fmla="*/ 1121608 h 1121608"/>
                <a:gd name="connsiteX7" fmla="*/ 6558945 w 7288304"/>
                <a:gd name="connsiteY7" fmla="*/ 1053276 h 1121608"/>
                <a:gd name="connsiteX8" fmla="*/ 6503663 w 7288304"/>
                <a:gd name="connsiteY8" fmla="*/ 1011045 h 1121608"/>
                <a:gd name="connsiteX9" fmla="*/ 6571994 w 7288304"/>
                <a:gd name="connsiteY9" fmla="*/ 1011047 h 1121608"/>
                <a:gd name="connsiteX10" fmla="*/ 6874618 w 7288304"/>
                <a:gd name="connsiteY10" fmla="*/ 510604 h 1121608"/>
                <a:gd name="connsiteX11" fmla="*/ 6884930 w 7288304"/>
                <a:gd name="connsiteY11" fmla="*/ 612491 h 1121608"/>
                <a:gd name="connsiteX12" fmla="*/ 6980844 w 7288304"/>
                <a:gd name="connsiteY12" fmla="*/ 631819 h 1121608"/>
                <a:gd name="connsiteX13" fmla="*/ 6891300 w 7288304"/>
                <a:gd name="connsiteY13" fmla="*/ 675460 h 1121608"/>
                <a:gd name="connsiteX14" fmla="*/ 6901614 w 7288304"/>
                <a:gd name="connsiteY14" fmla="*/ 777347 h 1121608"/>
                <a:gd name="connsiteX15" fmla="*/ 6835962 w 7288304"/>
                <a:gd name="connsiteY15" fmla="*/ 702431 h 1121608"/>
                <a:gd name="connsiteX16" fmla="*/ 6746421 w 7288304"/>
                <a:gd name="connsiteY16" fmla="*/ 746074 h 1121608"/>
                <a:gd name="connsiteX17" fmla="*/ 6795389 w 7288304"/>
                <a:gd name="connsiteY17" fmla="*/ 656133 h 1121608"/>
                <a:gd name="connsiteX18" fmla="*/ 6729736 w 7288304"/>
                <a:gd name="connsiteY18" fmla="*/ 581218 h 1121608"/>
                <a:gd name="connsiteX19" fmla="*/ 6825651 w 7288304"/>
                <a:gd name="connsiteY19" fmla="*/ 600546 h 1121608"/>
                <a:gd name="connsiteX20" fmla="*/ 6348079 w 7288304"/>
                <a:gd name="connsiteY20" fmla="*/ 336950 h 1121608"/>
                <a:gd name="connsiteX21" fmla="*/ 6384844 w 7288304"/>
                <a:gd name="connsiteY21" fmla="*/ 632580 h 1121608"/>
                <a:gd name="connsiteX22" fmla="*/ 6665075 w 7288304"/>
                <a:gd name="connsiteY22" fmla="*/ 682408 h 1121608"/>
                <a:gd name="connsiteX23" fmla="*/ 6407566 w 7288304"/>
                <a:gd name="connsiteY23" fmla="*/ 815286 h 1121608"/>
                <a:gd name="connsiteX24" fmla="*/ 6444335 w 7288304"/>
                <a:gd name="connsiteY24" fmla="*/ 1110914 h 1121608"/>
                <a:gd name="connsiteX25" fmla="*/ 6248420 w 7288304"/>
                <a:gd name="connsiteY25" fmla="*/ 897409 h 1121608"/>
                <a:gd name="connsiteX26" fmla="*/ 5990913 w 7288304"/>
                <a:gd name="connsiteY26" fmla="*/ 1030289 h 1121608"/>
                <a:gd name="connsiteX27" fmla="*/ 6127340 w 7288304"/>
                <a:gd name="connsiteY27" fmla="*/ 765457 h 1121608"/>
                <a:gd name="connsiteX28" fmla="*/ 5931423 w 7288304"/>
                <a:gd name="connsiteY28" fmla="*/ 551954 h 1121608"/>
                <a:gd name="connsiteX29" fmla="*/ 6211654 w 7288304"/>
                <a:gd name="connsiteY29" fmla="*/ 601785 h 1121608"/>
                <a:gd name="connsiteX30" fmla="*/ 478218 w 7288304"/>
                <a:gd name="connsiteY30" fmla="*/ 208804 h 1121608"/>
                <a:gd name="connsiteX31" fmla="*/ 1397237 w 7288304"/>
                <a:gd name="connsiteY31" fmla="*/ 208804 h 1121608"/>
                <a:gd name="connsiteX32" fmla="*/ 1397237 w 7288304"/>
                <a:gd name="connsiteY32" fmla="*/ 209129 h 1121608"/>
                <a:gd name="connsiteX33" fmla="*/ 1412641 w 7288304"/>
                <a:gd name="connsiteY33" fmla="*/ 209129 h 1121608"/>
                <a:gd name="connsiteX34" fmla="*/ 1412478 w 7288304"/>
                <a:gd name="connsiteY34" fmla="*/ 208804 h 1121608"/>
                <a:gd name="connsiteX35" fmla="*/ 2331497 w 7288304"/>
                <a:gd name="connsiteY35" fmla="*/ 208804 h 1121608"/>
                <a:gd name="connsiteX36" fmla="*/ 2331497 w 7288304"/>
                <a:gd name="connsiteY36" fmla="*/ 209129 h 1121608"/>
                <a:gd name="connsiteX37" fmla="*/ 4018163 w 7288304"/>
                <a:gd name="connsiteY37" fmla="*/ 209129 h 1121608"/>
                <a:gd name="connsiteX38" fmla="*/ 4900792 w 7288304"/>
                <a:gd name="connsiteY38" fmla="*/ 209129 h 1121608"/>
                <a:gd name="connsiteX39" fmla="*/ 4900792 w 7288304"/>
                <a:gd name="connsiteY39" fmla="*/ 209128 h 1121608"/>
                <a:gd name="connsiteX40" fmla="*/ 5213787 w 7288304"/>
                <a:gd name="connsiteY40" fmla="*/ 209128 h 1121608"/>
                <a:gd name="connsiteX41" fmla="*/ 5213787 w 7288304"/>
                <a:gd name="connsiteY41" fmla="*/ 208805 h 1121608"/>
                <a:gd name="connsiteX42" fmla="*/ 6316720 w 7288304"/>
                <a:gd name="connsiteY42" fmla="*/ 208805 h 1121608"/>
                <a:gd name="connsiteX43" fmla="*/ 6172329 w 7288304"/>
                <a:gd name="connsiteY43" fmla="*/ 491008 h 1121608"/>
                <a:gd name="connsiteX44" fmla="*/ 5690387 w 7288304"/>
                <a:gd name="connsiteY44" fmla="*/ 406676 h 1121608"/>
                <a:gd name="connsiteX45" fmla="*/ 6028170 w 7288304"/>
                <a:gd name="connsiteY45" fmla="*/ 772752 h 1121608"/>
                <a:gd name="connsiteX46" fmla="*/ 5892263 w 7288304"/>
                <a:gd name="connsiteY46" fmla="*/ 1038367 h 1121608"/>
                <a:gd name="connsiteX47" fmla="*/ 5583185 w 7288304"/>
                <a:gd name="connsiteY47" fmla="*/ 1038367 h 1121608"/>
                <a:gd name="connsiteX48" fmla="*/ 5583185 w 7288304"/>
                <a:gd name="connsiteY48" fmla="*/ 1039218 h 1121608"/>
                <a:gd name="connsiteX49" fmla="*/ 4952423 w 7288304"/>
                <a:gd name="connsiteY49" fmla="*/ 1039218 h 1121608"/>
                <a:gd name="connsiteX50" fmla="*/ 4952423 w 7288304"/>
                <a:gd name="connsiteY50" fmla="*/ 1039219 h 1121608"/>
                <a:gd name="connsiteX51" fmla="*/ 4018163 w 7288304"/>
                <a:gd name="connsiteY51" fmla="*/ 1039219 h 1121608"/>
                <a:gd name="connsiteX52" fmla="*/ 2176896 w 7288304"/>
                <a:gd name="connsiteY52" fmla="*/ 1039219 h 1121608"/>
                <a:gd name="connsiteX53" fmla="*/ 1242636 w 7288304"/>
                <a:gd name="connsiteY53" fmla="*/ 1039219 h 1121608"/>
                <a:gd name="connsiteX54" fmla="*/ 1242636 w 7288304"/>
                <a:gd name="connsiteY54" fmla="*/ 1038367 h 1121608"/>
                <a:gd name="connsiteX55" fmla="*/ 895819 w 7288304"/>
                <a:gd name="connsiteY55" fmla="*/ 1038367 h 1121608"/>
                <a:gd name="connsiteX56" fmla="*/ 711754 w 7288304"/>
                <a:gd name="connsiteY56" fmla="*/ 672724 h 1121608"/>
                <a:gd name="connsiteX57" fmla="*/ 1105081 w 7288304"/>
                <a:gd name="connsiteY57" fmla="*/ 252029 h 1121608"/>
                <a:gd name="connsiteX58" fmla="*/ 547220 w 7288304"/>
                <a:gd name="connsiteY58" fmla="*/ 345873 h 1121608"/>
                <a:gd name="connsiteX59" fmla="*/ 354761 w 7288304"/>
                <a:gd name="connsiteY59" fmla="*/ 201542 h 1121608"/>
                <a:gd name="connsiteX60" fmla="*/ 507565 w 7288304"/>
                <a:gd name="connsiteY60" fmla="*/ 497973 h 1121608"/>
                <a:gd name="connsiteX61" fmla="*/ 821261 w 7288304"/>
                <a:gd name="connsiteY61" fmla="*/ 442100 h 1121608"/>
                <a:gd name="connsiteX62" fmla="*/ 602005 w 7288304"/>
                <a:gd name="connsiteY62" fmla="*/ 681173 h 1121608"/>
                <a:gd name="connsiteX63" fmla="*/ 754814 w 7288304"/>
                <a:gd name="connsiteY63" fmla="*/ 977603 h 1121608"/>
                <a:gd name="connsiteX64" fmla="*/ 466501 w 7288304"/>
                <a:gd name="connsiteY64" fmla="*/ 828927 h 1121608"/>
                <a:gd name="connsiteX65" fmla="*/ 247247 w 7288304"/>
                <a:gd name="connsiteY65" fmla="*/ 1068002 h 1121608"/>
                <a:gd name="connsiteX66" fmla="*/ 288315 w 7288304"/>
                <a:gd name="connsiteY66" fmla="*/ 737043 h 1121608"/>
                <a:gd name="connsiteX67" fmla="*/ 0 w 7288304"/>
                <a:gd name="connsiteY67" fmla="*/ 588370 h 1121608"/>
                <a:gd name="connsiteX68" fmla="*/ 313697 w 7288304"/>
                <a:gd name="connsiteY68" fmla="*/ 532502 h 1121608"/>
                <a:gd name="connsiteX69" fmla="*/ 7182587 w 7288304"/>
                <a:gd name="connsiteY69" fmla="*/ 137242 h 1121608"/>
                <a:gd name="connsiteX70" fmla="*/ 7211046 w 7288304"/>
                <a:gd name="connsiteY70" fmla="*/ 213083 h 1121608"/>
                <a:gd name="connsiteX71" fmla="*/ 7288304 w 7288304"/>
                <a:gd name="connsiteY71" fmla="*/ 208497 h 1121608"/>
                <a:gd name="connsiteX72" fmla="*/ 7228634 w 7288304"/>
                <a:gd name="connsiteY72" fmla="*/ 259955 h 1121608"/>
                <a:gd name="connsiteX73" fmla="*/ 7257094 w 7288304"/>
                <a:gd name="connsiteY73" fmla="*/ 335796 h 1121608"/>
                <a:gd name="connsiteX74" fmla="*/ 7191758 w 7288304"/>
                <a:gd name="connsiteY74" fmla="*/ 291756 h 1121608"/>
                <a:gd name="connsiteX75" fmla="*/ 7132089 w 7288304"/>
                <a:gd name="connsiteY75" fmla="*/ 343215 h 1121608"/>
                <a:gd name="connsiteX76" fmla="*/ 7151378 w 7288304"/>
                <a:gd name="connsiteY76" fmla="*/ 264540 h 1121608"/>
                <a:gd name="connsiteX77" fmla="*/ 7086041 w 7288304"/>
                <a:gd name="connsiteY77" fmla="*/ 220502 h 1121608"/>
                <a:gd name="connsiteX78" fmla="*/ 7163298 w 7288304"/>
                <a:gd name="connsiteY78" fmla="*/ 215917 h 1121608"/>
                <a:gd name="connsiteX79" fmla="*/ 6613487 w 7288304"/>
                <a:gd name="connsiteY79" fmla="*/ 0 h 1121608"/>
                <a:gd name="connsiteX80" fmla="*/ 6673241 w 7288304"/>
                <a:gd name="connsiteY80" fmla="*/ 113818 h 1121608"/>
                <a:gd name="connsiteX81" fmla="*/ 6793992 w 7288304"/>
                <a:gd name="connsiteY81" fmla="*/ 91377 h 1121608"/>
                <a:gd name="connsiteX82" fmla="*/ 6710170 w 7288304"/>
                <a:gd name="connsiteY82" fmla="*/ 184160 h 1121608"/>
                <a:gd name="connsiteX83" fmla="*/ 6769924 w 7288304"/>
                <a:gd name="connsiteY83" fmla="*/ 297977 h 1121608"/>
                <a:gd name="connsiteX84" fmla="*/ 6658366 w 7288304"/>
                <a:gd name="connsiteY84" fmla="*/ 241502 h 1121608"/>
                <a:gd name="connsiteX85" fmla="*/ 6574546 w 7288304"/>
                <a:gd name="connsiteY85" fmla="*/ 334284 h 1121608"/>
                <a:gd name="connsiteX86" fmla="*/ 6589420 w 7288304"/>
                <a:gd name="connsiteY86" fmla="*/ 206599 h 1121608"/>
                <a:gd name="connsiteX87" fmla="*/ 6477860 w 7288304"/>
                <a:gd name="connsiteY87" fmla="*/ 150125 h 1121608"/>
                <a:gd name="connsiteX88" fmla="*/ 6598613 w 7288304"/>
                <a:gd name="connsiteY88" fmla="*/ 127687 h 1121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7288304" h="1121608">
                  <a:moveTo>
                    <a:pt x="6593110" y="942715"/>
                  </a:moveTo>
                  <a:lnTo>
                    <a:pt x="6614224" y="1011047"/>
                  </a:lnTo>
                  <a:lnTo>
                    <a:pt x="6682556" y="1011045"/>
                  </a:lnTo>
                  <a:lnTo>
                    <a:pt x="6627274" y="1053276"/>
                  </a:lnTo>
                  <a:lnTo>
                    <a:pt x="6648391" y="1121608"/>
                  </a:lnTo>
                  <a:lnTo>
                    <a:pt x="6593110" y="1079376"/>
                  </a:lnTo>
                  <a:lnTo>
                    <a:pt x="6537828" y="1121608"/>
                  </a:lnTo>
                  <a:lnTo>
                    <a:pt x="6558945" y="1053276"/>
                  </a:lnTo>
                  <a:lnTo>
                    <a:pt x="6503663" y="1011045"/>
                  </a:lnTo>
                  <a:lnTo>
                    <a:pt x="6571994" y="1011047"/>
                  </a:lnTo>
                  <a:close/>
                  <a:moveTo>
                    <a:pt x="6874618" y="510604"/>
                  </a:moveTo>
                  <a:lnTo>
                    <a:pt x="6884930" y="612491"/>
                  </a:lnTo>
                  <a:lnTo>
                    <a:pt x="6980844" y="631819"/>
                  </a:lnTo>
                  <a:lnTo>
                    <a:pt x="6891300" y="675460"/>
                  </a:lnTo>
                  <a:lnTo>
                    <a:pt x="6901614" y="777347"/>
                  </a:lnTo>
                  <a:lnTo>
                    <a:pt x="6835962" y="702431"/>
                  </a:lnTo>
                  <a:lnTo>
                    <a:pt x="6746421" y="746074"/>
                  </a:lnTo>
                  <a:lnTo>
                    <a:pt x="6795389" y="656133"/>
                  </a:lnTo>
                  <a:lnTo>
                    <a:pt x="6729736" y="581218"/>
                  </a:lnTo>
                  <a:lnTo>
                    <a:pt x="6825651" y="600546"/>
                  </a:lnTo>
                  <a:close/>
                  <a:moveTo>
                    <a:pt x="6348079" y="336950"/>
                  </a:moveTo>
                  <a:lnTo>
                    <a:pt x="6384844" y="632580"/>
                  </a:lnTo>
                  <a:lnTo>
                    <a:pt x="6665075" y="682408"/>
                  </a:lnTo>
                  <a:lnTo>
                    <a:pt x="6407566" y="815286"/>
                  </a:lnTo>
                  <a:lnTo>
                    <a:pt x="6444335" y="1110914"/>
                  </a:lnTo>
                  <a:lnTo>
                    <a:pt x="6248420" y="897409"/>
                  </a:lnTo>
                  <a:lnTo>
                    <a:pt x="5990913" y="1030289"/>
                  </a:lnTo>
                  <a:lnTo>
                    <a:pt x="6127340" y="765457"/>
                  </a:lnTo>
                  <a:lnTo>
                    <a:pt x="5931423" y="551954"/>
                  </a:lnTo>
                  <a:lnTo>
                    <a:pt x="6211654" y="601785"/>
                  </a:lnTo>
                  <a:close/>
                  <a:moveTo>
                    <a:pt x="478218" y="208804"/>
                  </a:moveTo>
                  <a:lnTo>
                    <a:pt x="1397237" y="208804"/>
                  </a:lnTo>
                  <a:lnTo>
                    <a:pt x="1397237" y="209129"/>
                  </a:lnTo>
                  <a:lnTo>
                    <a:pt x="1412641" y="209129"/>
                  </a:lnTo>
                  <a:lnTo>
                    <a:pt x="1412478" y="208804"/>
                  </a:lnTo>
                  <a:lnTo>
                    <a:pt x="2331497" y="208804"/>
                  </a:lnTo>
                  <a:lnTo>
                    <a:pt x="2331497" y="209129"/>
                  </a:lnTo>
                  <a:lnTo>
                    <a:pt x="4018163" y="209129"/>
                  </a:lnTo>
                  <a:lnTo>
                    <a:pt x="4900792" y="209129"/>
                  </a:lnTo>
                  <a:lnTo>
                    <a:pt x="4900792" y="209128"/>
                  </a:lnTo>
                  <a:lnTo>
                    <a:pt x="5213787" y="209128"/>
                  </a:lnTo>
                  <a:lnTo>
                    <a:pt x="5213787" y="208805"/>
                  </a:lnTo>
                  <a:lnTo>
                    <a:pt x="6316720" y="208805"/>
                  </a:lnTo>
                  <a:lnTo>
                    <a:pt x="6172329" y="491008"/>
                  </a:lnTo>
                  <a:lnTo>
                    <a:pt x="5690387" y="406676"/>
                  </a:lnTo>
                  <a:lnTo>
                    <a:pt x="6028170" y="772752"/>
                  </a:lnTo>
                  <a:lnTo>
                    <a:pt x="5892263" y="1038367"/>
                  </a:lnTo>
                  <a:lnTo>
                    <a:pt x="5583185" y="1038367"/>
                  </a:lnTo>
                  <a:lnTo>
                    <a:pt x="5583185" y="1039218"/>
                  </a:lnTo>
                  <a:lnTo>
                    <a:pt x="4952423" y="1039218"/>
                  </a:lnTo>
                  <a:lnTo>
                    <a:pt x="4952423" y="1039219"/>
                  </a:lnTo>
                  <a:lnTo>
                    <a:pt x="4018163" y="1039219"/>
                  </a:lnTo>
                  <a:lnTo>
                    <a:pt x="2176896" y="1039219"/>
                  </a:lnTo>
                  <a:lnTo>
                    <a:pt x="1242636" y="1039219"/>
                  </a:lnTo>
                  <a:lnTo>
                    <a:pt x="1242636" y="1038367"/>
                  </a:lnTo>
                  <a:lnTo>
                    <a:pt x="895819" y="1038367"/>
                  </a:lnTo>
                  <a:lnTo>
                    <a:pt x="711754" y="672724"/>
                  </a:lnTo>
                  <a:lnTo>
                    <a:pt x="1105081" y="252029"/>
                  </a:lnTo>
                  <a:lnTo>
                    <a:pt x="547220" y="345873"/>
                  </a:lnTo>
                  <a:close/>
                  <a:moveTo>
                    <a:pt x="354761" y="201542"/>
                  </a:moveTo>
                  <a:lnTo>
                    <a:pt x="507565" y="497973"/>
                  </a:lnTo>
                  <a:lnTo>
                    <a:pt x="821261" y="442100"/>
                  </a:lnTo>
                  <a:lnTo>
                    <a:pt x="602005" y="681173"/>
                  </a:lnTo>
                  <a:lnTo>
                    <a:pt x="754814" y="977603"/>
                  </a:lnTo>
                  <a:lnTo>
                    <a:pt x="466501" y="828927"/>
                  </a:lnTo>
                  <a:lnTo>
                    <a:pt x="247247" y="1068002"/>
                  </a:lnTo>
                  <a:lnTo>
                    <a:pt x="288315" y="737043"/>
                  </a:lnTo>
                  <a:lnTo>
                    <a:pt x="0" y="588370"/>
                  </a:lnTo>
                  <a:lnTo>
                    <a:pt x="313697" y="532502"/>
                  </a:lnTo>
                  <a:close/>
                  <a:moveTo>
                    <a:pt x="7182587" y="137242"/>
                  </a:moveTo>
                  <a:lnTo>
                    <a:pt x="7211046" y="213083"/>
                  </a:lnTo>
                  <a:lnTo>
                    <a:pt x="7288304" y="208497"/>
                  </a:lnTo>
                  <a:lnTo>
                    <a:pt x="7228634" y="259955"/>
                  </a:lnTo>
                  <a:lnTo>
                    <a:pt x="7257094" y="335796"/>
                  </a:lnTo>
                  <a:lnTo>
                    <a:pt x="7191758" y="291756"/>
                  </a:lnTo>
                  <a:lnTo>
                    <a:pt x="7132089" y="343215"/>
                  </a:lnTo>
                  <a:lnTo>
                    <a:pt x="7151378" y="264540"/>
                  </a:lnTo>
                  <a:lnTo>
                    <a:pt x="7086041" y="220502"/>
                  </a:lnTo>
                  <a:lnTo>
                    <a:pt x="7163298" y="215917"/>
                  </a:lnTo>
                  <a:close/>
                  <a:moveTo>
                    <a:pt x="6613487" y="0"/>
                  </a:moveTo>
                  <a:lnTo>
                    <a:pt x="6673241" y="113818"/>
                  </a:lnTo>
                  <a:lnTo>
                    <a:pt x="6793992" y="91377"/>
                  </a:lnTo>
                  <a:lnTo>
                    <a:pt x="6710170" y="184160"/>
                  </a:lnTo>
                  <a:lnTo>
                    <a:pt x="6769924" y="297977"/>
                  </a:lnTo>
                  <a:lnTo>
                    <a:pt x="6658366" y="241502"/>
                  </a:lnTo>
                  <a:lnTo>
                    <a:pt x="6574546" y="334284"/>
                  </a:lnTo>
                  <a:lnTo>
                    <a:pt x="6589420" y="206599"/>
                  </a:lnTo>
                  <a:lnTo>
                    <a:pt x="6477860" y="150125"/>
                  </a:lnTo>
                  <a:lnTo>
                    <a:pt x="6598613" y="12768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a:extLst>
                <a:ext uri="{FF2B5EF4-FFF2-40B4-BE49-F238E27FC236}">
                  <a16:creationId xmlns:a16="http://schemas.microsoft.com/office/drawing/2014/main" id="{98C786F1-14D4-4BE4-BD58-35166AC0638A}"/>
                </a:ext>
              </a:extLst>
            </p:cNvPr>
            <p:cNvSpPr txBox="1"/>
            <p:nvPr/>
          </p:nvSpPr>
          <p:spPr>
            <a:xfrm>
              <a:off x="2498472" y="1818535"/>
              <a:ext cx="5669585" cy="523220"/>
            </a:xfrm>
            <a:prstGeom prst="rect">
              <a:avLst/>
            </a:prstGeom>
            <a:noFill/>
          </p:spPr>
          <p:txBody>
            <a:bodyPr wrap="none" rtlCol="0">
              <a:spAutoFit/>
            </a:bodyPr>
            <a:lstStyle/>
            <a:p>
              <a:pPr algn="ctr">
                <a:defRPr/>
              </a:pPr>
              <a:r>
                <a:rPr lang="zh-CN" altLang="en-US" sz="2800" b="1" kern="100" dirty="0">
                  <a:solidFill>
                    <a:srgbClr val="FFFDF8"/>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文字内容文字内容文字内容文字内容</a:t>
              </a:r>
            </a:p>
          </p:txBody>
        </p:sp>
      </p:grpSp>
      <p:grpSp>
        <p:nvGrpSpPr>
          <p:cNvPr id="8" name="组合 7">
            <a:extLst>
              <a:ext uri="{FF2B5EF4-FFF2-40B4-BE49-F238E27FC236}">
                <a16:creationId xmlns:a16="http://schemas.microsoft.com/office/drawing/2014/main" id="{5C3DC870-F68F-4F2F-A9C3-E9BC668D734F}"/>
              </a:ext>
            </a:extLst>
          </p:cNvPr>
          <p:cNvGrpSpPr/>
          <p:nvPr/>
        </p:nvGrpSpPr>
        <p:grpSpPr>
          <a:xfrm>
            <a:off x="3328121" y="2378096"/>
            <a:ext cx="5463175" cy="713739"/>
            <a:chOff x="2171564" y="2744924"/>
            <a:chExt cx="3858205" cy="504056"/>
          </a:xfrm>
        </p:grpSpPr>
        <p:sp>
          <p:nvSpPr>
            <p:cNvPr id="9" name="矩形 8">
              <a:extLst>
                <a:ext uri="{FF2B5EF4-FFF2-40B4-BE49-F238E27FC236}">
                  <a16:creationId xmlns:a16="http://schemas.microsoft.com/office/drawing/2014/main" id="{7502B433-2B29-472E-B798-7BEA62D8D93A}"/>
                </a:ext>
              </a:extLst>
            </p:cNvPr>
            <p:cNvSpPr/>
            <p:nvPr/>
          </p:nvSpPr>
          <p:spPr>
            <a:xfrm>
              <a:off x="2613449" y="2821151"/>
              <a:ext cx="3416320" cy="282565"/>
            </a:xfrm>
            <a:prstGeom prst="rect">
              <a:avLst/>
            </a:prstGeom>
          </p:spPr>
          <p:txBody>
            <a:bodyPr wrap="square">
              <a:spAutoFit/>
            </a:bodyPr>
            <a:lstStyle/>
            <a:p>
              <a:pPr lvl="0" algn="ct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文字内容文字内容文字内容文字内容</a:t>
              </a:r>
              <a:endParaRPr lang="zh-CN" altLang="en-US" sz="2000" b="1"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 name="圆角矩形 1">
              <a:extLst>
                <a:ext uri="{FF2B5EF4-FFF2-40B4-BE49-F238E27FC236}">
                  <a16:creationId xmlns:a16="http://schemas.microsoft.com/office/drawing/2014/main" id="{E23E58B6-1E67-4394-81C9-08C4D7C366EC}"/>
                </a:ext>
              </a:extLst>
            </p:cNvPr>
            <p:cNvSpPr/>
            <p:nvPr/>
          </p:nvSpPr>
          <p:spPr>
            <a:xfrm>
              <a:off x="2171564" y="2744924"/>
              <a:ext cx="504056" cy="5040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latin typeface="Impact" panose="020B0806030902050204" pitchFamily="34" charset="0"/>
                </a:rPr>
                <a:t>01</a:t>
              </a:r>
              <a:endParaRPr lang="zh-CN" altLang="en-US" sz="2400" dirty="0">
                <a:latin typeface="Impact" panose="020B0806030902050204" pitchFamily="34" charset="0"/>
              </a:endParaRPr>
            </a:p>
          </p:txBody>
        </p:sp>
      </p:grpSp>
      <p:grpSp>
        <p:nvGrpSpPr>
          <p:cNvPr id="11" name="组合 10">
            <a:extLst>
              <a:ext uri="{FF2B5EF4-FFF2-40B4-BE49-F238E27FC236}">
                <a16:creationId xmlns:a16="http://schemas.microsoft.com/office/drawing/2014/main" id="{969F6A76-23E1-42EB-8FE3-18E2A4B76462}"/>
              </a:ext>
            </a:extLst>
          </p:cNvPr>
          <p:cNvGrpSpPr/>
          <p:nvPr/>
        </p:nvGrpSpPr>
        <p:grpSpPr>
          <a:xfrm>
            <a:off x="3328116" y="3190326"/>
            <a:ext cx="4999519" cy="713738"/>
            <a:chOff x="2171564" y="3378895"/>
            <a:chExt cx="3530760" cy="504056"/>
          </a:xfrm>
        </p:grpSpPr>
        <p:sp>
          <p:nvSpPr>
            <p:cNvPr id="12" name="矩形 11">
              <a:extLst>
                <a:ext uri="{FF2B5EF4-FFF2-40B4-BE49-F238E27FC236}">
                  <a16:creationId xmlns:a16="http://schemas.microsoft.com/office/drawing/2014/main" id="{C0587557-4851-4C80-85D1-7E0413AF7C31}"/>
                </a:ext>
              </a:extLst>
            </p:cNvPr>
            <p:cNvSpPr/>
            <p:nvPr/>
          </p:nvSpPr>
          <p:spPr>
            <a:xfrm>
              <a:off x="2963613" y="3446257"/>
              <a:ext cx="2738711" cy="260830"/>
            </a:xfrm>
            <a:prstGeom prst="rect">
              <a:avLst/>
            </a:prstGeom>
          </p:spPr>
          <p:txBody>
            <a:bodyPr wrap="none">
              <a:spAutoFit/>
            </a:bodyPr>
            <a:lstStyle/>
            <a:p>
              <a:pPr lvl="0" algn="ct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文字内容文字内容文字内容文字内容</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圆角矩形 23">
              <a:extLst>
                <a:ext uri="{FF2B5EF4-FFF2-40B4-BE49-F238E27FC236}">
                  <a16:creationId xmlns:a16="http://schemas.microsoft.com/office/drawing/2014/main" id="{5156A1F6-C791-4BED-86FE-3EF626A61581}"/>
                </a:ext>
              </a:extLst>
            </p:cNvPr>
            <p:cNvSpPr/>
            <p:nvPr/>
          </p:nvSpPr>
          <p:spPr>
            <a:xfrm>
              <a:off x="2171564" y="3378895"/>
              <a:ext cx="504056" cy="5040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latin typeface="Impact" panose="020B0806030902050204" pitchFamily="34" charset="0"/>
                </a:rPr>
                <a:t>02</a:t>
              </a:r>
              <a:endParaRPr lang="zh-CN" altLang="en-US" sz="2400" dirty="0">
                <a:latin typeface="Impact" panose="020B0806030902050204" pitchFamily="34" charset="0"/>
              </a:endParaRPr>
            </a:p>
          </p:txBody>
        </p:sp>
      </p:grpSp>
      <p:grpSp>
        <p:nvGrpSpPr>
          <p:cNvPr id="14" name="组合 13">
            <a:extLst>
              <a:ext uri="{FF2B5EF4-FFF2-40B4-BE49-F238E27FC236}">
                <a16:creationId xmlns:a16="http://schemas.microsoft.com/office/drawing/2014/main" id="{63EBEA0A-072D-4EE4-A503-1C1C944E1A79}"/>
              </a:ext>
            </a:extLst>
          </p:cNvPr>
          <p:cNvGrpSpPr/>
          <p:nvPr/>
        </p:nvGrpSpPr>
        <p:grpSpPr>
          <a:xfrm>
            <a:off x="3316903" y="4814793"/>
            <a:ext cx="5204700" cy="713738"/>
            <a:chOff x="2171564" y="4646837"/>
            <a:chExt cx="3675663" cy="504056"/>
          </a:xfrm>
        </p:grpSpPr>
        <p:sp>
          <p:nvSpPr>
            <p:cNvPr id="15" name="矩形 14">
              <a:extLst>
                <a:ext uri="{FF2B5EF4-FFF2-40B4-BE49-F238E27FC236}">
                  <a16:creationId xmlns:a16="http://schemas.microsoft.com/office/drawing/2014/main" id="{B2674856-C0FE-4E16-A5CA-B6154CED78BB}"/>
                </a:ext>
              </a:extLst>
            </p:cNvPr>
            <p:cNvSpPr/>
            <p:nvPr/>
          </p:nvSpPr>
          <p:spPr>
            <a:xfrm>
              <a:off x="2818707" y="4714199"/>
              <a:ext cx="3028520" cy="282566"/>
            </a:xfrm>
            <a:prstGeom prst="rect">
              <a:avLst/>
            </a:prstGeom>
          </p:spPr>
          <p:txBody>
            <a:bodyPr wrap="none">
              <a:spAutoFit/>
            </a:bodyPr>
            <a:lstStyle/>
            <a:p>
              <a:pPr lvl="0" algn="ct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文字内容文字内容文字内容文字内容</a:t>
              </a:r>
            </a:p>
          </p:txBody>
        </p:sp>
        <p:sp>
          <p:nvSpPr>
            <p:cNvPr id="16" name="圆角矩形 24">
              <a:extLst>
                <a:ext uri="{FF2B5EF4-FFF2-40B4-BE49-F238E27FC236}">
                  <a16:creationId xmlns:a16="http://schemas.microsoft.com/office/drawing/2014/main" id="{F660984A-8287-432A-963F-21276DD9BA5A}"/>
                </a:ext>
              </a:extLst>
            </p:cNvPr>
            <p:cNvSpPr/>
            <p:nvPr/>
          </p:nvSpPr>
          <p:spPr>
            <a:xfrm>
              <a:off x="2171564" y="4646837"/>
              <a:ext cx="504056" cy="5040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latin typeface="Impact" panose="020B0806030902050204" pitchFamily="34" charset="0"/>
                </a:rPr>
                <a:t>04</a:t>
              </a:r>
              <a:endParaRPr lang="zh-CN" altLang="en-US" sz="2400" dirty="0">
                <a:latin typeface="Impact" panose="020B0806030902050204" pitchFamily="34" charset="0"/>
              </a:endParaRPr>
            </a:p>
          </p:txBody>
        </p:sp>
      </p:grpSp>
      <p:grpSp>
        <p:nvGrpSpPr>
          <p:cNvPr id="20" name="组合 19">
            <a:extLst>
              <a:ext uri="{FF2B5EF4-FFF2-40B4-BE49-F238E27FC236}">
                <a16:creationId xmlns:a16="http://schemas.microsoft.com/office/drawing/2014/main" id="{E1138F5A-814D-40F8-9F51-0DD899C6001A}"/>
              </a:ext>
            </a:extLst>
          </p:cNvPr>
          <p:cNvGrpSpPr/>
          <p:nvPr/>
        </p:nvGrpSpPr>
        <p:grpSpPr>
          <a:xfrm>
            <a:off x="3316908" y="4002560"/>
            <a:ext cx="5204700" cy="713738"/>
            <a:chOff x="2171564" y="4012866"/>
            <a:chExt cx="3675663" cy="504056"/>
          </a:xfrm>
        </p:grpSpPr>
        <p:sp>
          <p:nvSpPr>
            <p:cNvPr id="21" name="矩形 20">
              <a:extLst>
                <a:ext uri="{FF2B5EF4-FFF2-40B4-BE49-F238E27FC236}">
                  <a16:creationId xmlns:a16="http://schemas.microsoft.com/office/drawing/2014/main" id="{4A40B6C6-70CE-404A-B128-F95317DDE79E}"/>
                </a:ext>
              </a:extLst>
            </p:cNvPr>
            <p:cNvSpPr/>
            <p:nvPr/>
          </p:nvSpPr>
          <p:spPr>
            <a:xfrm>
              <a:off x="2818707" y="4080228"/>
              <a:ext cx="3028520" cy="282566"/>
            </a:xfrm>
            <a:prstGeom prst="rect">
              <a:avLst/>
            </a:prstGeom>
          </p:spPr>
          <p:txBody>
            <a:bodyPr wrap="none">
              <a:spAutoFit/>
            </a:bodyPr>
            <a:lstStyle/>
            <a:p>
              <a:pPr algn="ct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文字内容文字内容文字内容文字内容</a:t>
              </a:r>
            </a:p>
          </p:txBody>
        </p:sp>
        <p:sp>
          <p:nvSpPr>
            <p:cNvPr id="22" name="圆角矩形 27">
              <a:extLst>
                <a:ext uri="{FF2B5EF4-FFF2-40B4-BE49-F238E27FC236}">
                  <a16:creationId xmlns:a16="http://schemas.microsoft.com/office/drawing/2014/main" id="{E7638D47-729E-489A-B9E3-14374DAF912B}"/>
                </a:ext>
              </a:extLst>
            </p:cNvPr>
            <p:cNvSpPr/>
            <p:nvPr/>
          </p:nvSpPr>
          <p:spPr>
            <a:xfrm>
              <a:off x="2171564" y="4012866"/>
              <a:ext cx="504056" cy="5040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latin typeface="Impact" panose="020B0806030902050204" pitchFamily="34" charset="0"/>
                </a:rPr>
                <a:t>03</a:t>
              </a:r>
              <a:endParaRPr lang="zh-CN" altLang="en-US" sz="2400" dirty="0">
                <a:latin typeface="Impact" panose="020B0806030902050204" pitchFamily="34" charset="0"/>
              </a:endParaRPr>
            </a:p>
          </p:txBody>
        </p:sp>
      </p:grpSp>
      <p:sp>
        <p:nvSpPr>
          <p:cNvPr id="17" name="文本框 16">
            <a:extLst>
              <a:ext uri="{FF2B5EF4-FFF2-40B4-BE49-F238E27FC236}">
                <a16:creationId xmlns:a16="http://schemas.microsoft.com/office/drawing/2014/main" id="{E5FB3C74-A6CA-4465-96EA-50D2E4B4AB73}"/>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1487207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5">
            <a:extLst>
              <a:ext uri="{FF2B5EF4-FFF2-40B4-BE49-F238E27FC236}">
                <a16:creationId xmlns:a16="http://schemas.microsoft.com/office/drawing/2014/main" id="{31C11C57-C426-457D-B97A-A5BB0976C301}"/>
              </a:ext>
            </a:extLst>
          </p:cNvPr>
          <p:cNvSpPr/>
          <p:nvPr/>
        </p:nvSpPr>
        <p:spPr>
          <a:xfrm>
            <a:off x="1115727" y="2447999"/>
            <a:ext cx="9289032" cy="2664296"/>
          </a:xfrm>
          <a:prstGeom prst="roundRect">
            <a:avLst>
              <a:gd name="adj" fmla="val 8535"/>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mn-lt"/>
            </a:endParaRPr>
          </a:p>
        </p:txBody>
      </p:sp>
      <p:sp>
        <p:nvSpPr>
          <p:cNvPr id="3" name="矩形 2">
            <a:extLst>
              <a:ext uri="{FF2B5EF4-FFF2-40B4-BE49-F238E27FC236}">
                <a16:creationId xmlns:a16="http://schemas.microsoft.com/office/drawing/2014/main" id="{C4EA534C-4711-43C4-A2C6-A2F91E33D46A}"/>
              </a:ext>
            </a:extLst>
          </p:cNvPr>
          <p:cNvSpPr/>
          <p:nvPr/>
        </p:nvSpPr>
        <p:spPr>
          <a:xfrm>
            <a:off x="3383985" y="2015951"/>
            <a:ext cx="4550579" cy="707886"/>
          </a:xfrm>
          <a:prstGeom prst="rect">
            <a:avLst/>
          </a:prstGeom>
          <a:solidFill>
            <a:srgbClr val="FFFFFF"/>
          </a:solidFill>
        </p:spPr>
        <p:txBody>
          <a:bodyPr wrap="square">
            <a:spAutoFit/>
          </a:bodyPr>
          <a:lstStyle/>
          <a:p>
            <a:pPr lvl="0" algn="ctr">
              <a:defRPr/>
            </a:pPr>
            <a:r>
              <a:rPr lang="zh-CN" altLang="en-US" sz="4000" b="1" kern="0" dirty="0">
                <a:solidFill>
                  <a:srgbClr val="C00000"/>
                </a:solidFill>
                <a:latin typeface="微软雅黑" panose="020B0503020204020204" pitchFamily="34" charset="-122"/>
                <a:ea typeface="微软雅黑" panose="020B0503020204020204" pitchFamily="34" charset="-122"/>
              </a:rPr>
              <a:t>文字内容文字内容</a:t>
            </a:r>
          </a:p>
        </p:txBody>
      </p:sp>
      <p:sp>
        <p:nvSpPr>
          <p:cNvPr id="4" name="矩形 3">
            <a:extLst>
              <a:ext uri="{FF2B5EF4-FFF2-40B4-BE49-F238E27FC236}">
                <a16:creationId xmlns:a16="http://schemas.microsoft.com/office/drawing/2014/main" id="{9FD60855-1DBE-4F7A-A3E7-BB039E608E9F}"/>
              </a:ext>
            </a:extLst>
          </p:cNvPr>
          <p:cNvSpPr/>
          <p:nvPr/>
        </p:nvSpPr>
        <p:spPr>
          <a:xfrm>
            <a:off x="1332353" y="2986647"/>
            <a:ext cx="8855789" cy="1884618"/>
          </a:xfrm>
          <a:prstGeom prst="rect">
            <a:avLst/>
          </a:prstGeom>
        </p:spPr>
        <p:txBody>
          <a:bodyPr wrap="square">
            <a:spAutoFit/>
          </a:bodyPr>
          <a:lstStyle/>
          <a:p>
            <a:pPr algn="just">
              <a:lnSpc>
                <a:spcPct val="150000"/>
              </a:lnSpc>
              <a:defRPr/>
            </a:pPr>
            <a:r>
              <a:rPr lang="zh-CN" altLang="en-US" sz="20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6" name="文本框 5">
            <a:extLst>
              <a:ext uri="{FF2B5EF4-FFF2-40B4-BE49-F238E27FC236}">
                <a16:creationId xmlns:a16="http://schemas.microsoft.com/office/drawing/2014/main" id="{4C05B9F9-6385-4324-9EDD-8D4BB4CBC7FB}"/>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77763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38415" y="2732260"/>
            <a:ext cx="6264696" cy="1015663"/>
          </a:xfrm>
          <a:prstGeom prst="rect">
            <a:avLst/>
          </a:prstGeom>
          <a:noFill/>
        </p:spPr>
        <p:txBody>
          <a:bodyPr wrap="square" rtlCol="0">
            <a:spAutoFit/>
          </a:bodyPr>
          <a:lstStyle/>
          <a:p>
            <a:pPr lvl="0" algn="ctr"/>
            <a:r>
              <a:rPr lang="zh-CN" altLang="en-US" sz="6000" kern="0" dirty="0">
                <a:solidFill>
                  <a:srgbClr val="C00000"/>
                </a:solidFill>
                <a:latin typeface="叶根友毛笔行书简体" panose="02010601030101010101" pitchFamily="2" charset="-122"/>
                <a:ea typeface="叶根友毛笔行书简体" panose="02010601030101010101" pitchFamily="2" charset="-122"/>
                <a:sym typeface="+mn-lt"/>
              </a:rPr>
              <a:t>文字内容</a:t>
            </a:r>
          </a:p>
        </p:txBody>
      </p:sp>
      <p:grpSp>
        <p:nvGrpSpPr>
          <p:cNvPr id="5" name="组合 4"/>
          <p:cNvGrpSpPr>
            <a:grpSpLocks noChangeAspect="1"/>
          </p:cNvGrpSpPr>
          <p:nvPr/>
        </p:nvGrpSpPr>
        <p:grpSpPr>
          <a:xfrm>
            <a:off x="4588778" y="1912905"/>
            <a:ext cx="2330985" cy="558000"/>
            <a:chOff x="5021181" y="714277"/>
            <a:chExt cx="2185697" cy="523220"/>
          </a:xfrm>
        </p:grpSpPr>
        <p:sp>
          <p:nvSpPr>
            <p:cNvPr id="6" name="椭圆 5"/>
            <p:cNvSpPr/>
            <p:nvPr/>
          </p:nvSpPr>
          <p:spPr>
            <a:xfrm>
              <a:off x="5021181"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575340"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129499"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683658"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598514" y="1930295"/>
            <a:ext cx="2323471" cy="523220"/>
          </a:xfrm>
          <a:prstGeom prst="rect">
            <a:avLst/>
          </a:prstGeom>
          <a:noFill/>
        </p:spPr>
        <p:txBody>
          <a:bodyPr wrap="square" rtlCol="0" anchor="ctr">
            <a:spAutoFit/>
          </a:bodyPr>
          <a:lstStyle>
            <a:defPPr>
              <a:defRPr lang="zh-CN"/>
            </a:defPPr>
            <a:lvl1pPr>
              <a:defRPr sz="4400" b="1" spc="600">
                <a:gradFill>
                  <a:gsLst>
                    <a:gs pos="53000">
                      <a:srgbClr val="FFC000"/>
                    </a:gs>
                    <a:gs pos="86000">
                      <a:srgbClr val="FFF1C6"/>
                    </a:gs>
                    <a:gs pos="15000">
                      <a:schemeClr val="bg1"/>
                    </a:gs>
                  </a:gsLst>
                  <a:lin ang="5400000" scaled="0"/>
                </a:gradFill>
                <a:latin typeface="方正大标宋简体" panose="03000509000000000000" pitchFamily="65" charset="-122"/>
                <a:ea typeface="方正大标宋简体" panose="03000509000000000000" pitchFamily="65" charset="-122"/>
              </a:defRPr>
            </a:lvl1pPr>
          </a:lstStyle>
          <a:p>
            <a:pPr algn="dist"/>
            <a:r>
              <a:rPr lang="zh-CN" altLang="en-US" sz="2800" spc="0" dirty="0">
                <a:solidFill>
                  <a:schemeClr val="bg1"/>
                </a:solidFill>
                <a:latin typeface="+mn-lt"/>
                <a:ea typeface="+mn-ea"/>
                <a:cs typeface="+mn-ea"/>
                <a:sym typeface="+mn-lt"/>
              </a:rPr>
              <a:t>第三部分</a:t>
            </a:r>
          </a:p>
        </p:txBody>
      </p:sp>
      <p:cxnSp>
        <p:nvCxnSpPr>
          <p:cNvPr id="13" name="直接连接符 12"/>
          <p:cNvCxnSpPr>
            <a:cxnSpLocks/>
          </p:cNvCxnSpPr>
          <p:nvPr/>
        </p:nvCxnSpPr>
        <p:spPr>
          <a:xfrm>
            <a:off x="3167956" y="3960167"/>
            <a:ext cx="5256584"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5D56DC5D-138E-4DC4-986E-77C49BCE199C}"/>
              </a:ext>
            </a:extLst>
          </p:cNvPr>
          <p:cNvSpPr/>
          <p:nvPr/>
        </p:nvSpPr>
        <p:spPr>
          <a:xfrm>
            <a:off x="4003965" y="4049469"/>
            <a:ext cx="3467616" cy="338554"/>
          </a:xfrm>
          <a:prstGeom prst="rect">
            <a:avLst/>
          </a:prstGeom>
        </p:spPr>
        <p:txBody>
          <a:bodyPr wrap="none">
            <a:spAutoFit/>
          </a:bodyPr>
          <a:lstStyle/>
          <a:p>
            <a:pPr lvl="0" algn="ctr"/>
            <a:r>
              <a:rPr lang="zh-CN" altLang="en-US" sz="1600" kern="0" dirty="0">
                <a:solidFill>
                  <a:srgbClr val="080808"/>
                </a:solidFill>
                <a:latin typeface="微软雅黑" panose="020B0503020204020204" pitchFamily="34" charset="-122"/>
                <a:ea typeface="微软雅黑" panose="020B0503020204020204" pitchFamily="34" charset="-122"/>
                <a:cs typeface="+mn-ea"/>
                <a:sym typeface="+mn-lt"/>
              </a:rPr>
              <a:t>文字内容文字内容文字内容文字内容</a:t>
            </a:r>
          </a:p>
        </p:txBody>
      </p:sp>
    </p:spTree>
    <p:extLst>
      <p:ext uri="{BB962C8B-B14F-4D97-AF65-F5344CB8AC3E}">
        <p14:creationId xmlns:p14="http://schemas.microsoft.com/office/powerpoint/2010/main" val="3997265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5F17376-996B-4B0F-9F2C-6C6A0C8C17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933" y="1429134"/>
            <a:ext cx="10026738" cy="3672407"/>
          </a:xfrm>
          <a:prstGeom prst="rect">
            <a:avLst/>
          </a:prstGeom>
        </p:spPr>
      </p:pic>
      <p:pic>
        <p:nvPicPr>
          <p:cNvPr id="3" name="图片 2">
            <a:extLst>
              <a:ext uri="{FF2B5EF4-FFF2-40B4-BE49-F238E27FC236}">
                <a16:creationId xmlns:a16="http://schemas.microsoft.com/office/drawing/2014/main" id="{9FF093CC-A5EB-4A4F-9B9B-23E36709C2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1455" y="1829471"/>
            <a:ext cx="7788523" cy="2939992"/>
          </a:xfrm>
          <a:prstGeom prst="rect">
            <a:avLst/>
          </a:prstGeom>
        </p:spPr>
      </p:pic>
      <p:pic>
        <p:nvPicPr>
          <p:cNvPr id="4" name="Picture 272" descr="28">
            <a:extLst>
              <a:ext uri="{FF2B5EF4-FFF2-40B4-BE49-F238E27FC236}">
                <a16:creationId xmlns:a16="http://schemas.microsoft.com/office/drawing/2014/main" id="{00CEB091-0141-4BC0-81C6-57F6754ABE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50818" y="1717166"/>
            <a:ext cx="1275721" cy="974741"/>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6DC4D09-E16A-43BC-A8CF-644F30A43F30}"/>
              </a:ext>
            </a:extLst>
          </p:cNvPr>
          <p:cNvSpPr txBox="1"/>
          <p:nvPr/>
        </p:nvSpPr>
        <p:spPr>
          <a:xfrm>
            <a:off x="1435864" y="5101541"/>
            <a:ext cx="8648760" cy="742319"/>
          </a:xfrm>
          <a:prstGeom prst="rect">
            <a:avLst/>
          </a:prstGeom>
          <a:noFill/>
        </p:spPr>
        <p:txBody>
          <a:bodyPr wrap="square" rtlCol="0">
            <a:spAutoFit/>
          </a:bodyPr>
          <a:lstStyle/>
          <a:p>
            <a:pPr algn="ctr" defTabSz="914400">
              <a:lnSpc>
                <a:spcPct val="130000"/>
              </a:lnSpc>
              <a:defRPr/>
            </a:pPr>
            <a:r>
              <a:rPr lang="zh-CN" altLang="en-US" sz="3600" b="1" dirty="0">
                <a:solidFill>
                  <a:srgbClr val="C00000"/>
                </a:solidFill>
                <a:latin typeface="微软雅黑" panose="020B0503020204020204" pitchFamily="34" charset="-122"/>
                <a:ea typeface="微软雅黑" panose="020B0503020204020204" pitchFamily="34" charset="-122"/>
              </a:rPr>
              <a:t>文字内容文字内容文字内容</a:t>
            </a:r>
          </a:p>
        </p:txBody>
      </p:sp>
      <p:sp>
        <p:nvSpPr>
          <p:cNvPr id="7" name="文本框 6">
            <a:extLst>
              <a:ext uri="{FF2B5EF4-FFF2-40B4-BE49-F238E27FC236}">
                <a16:creationId xmlns:a16="http://schemas.microsoft.com/office/drawing/2014/main" id="{5C971AA5-F9D9-4FD8-8465-AFCAC4972229}"/>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3678756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63" presetClass="path" presetSubtype="0" accel="50000" fill="hold" nodeType="withEffect">
                                  <p:stCondLst>
                                    <p:cond delay="0"/>
                                  </p:stCondLst>
                                  <p:childTnLst>
                                    <p:animMotion origin="layout" path="M -0.39467 -0.01504 L -0.02461 -0.01504 " pathEditMode="relative" rAng="0" ptsTypes="AA">
                                      <p:cBhvr>
                                        <p:cTn id="17" dur="1000" fill="hold"/>
                                        <p:tgtEl>
                                          <p:spTgt spid="4"/>
                                        </p:tgtEl>
                                        <p:attrNameLst>
                                          <p:attrName>ppt_x</p:attrName>
                                          <p:attrName>ppt_y</p:attrName>
                                        </p:attrNameLst>
                                      </p:cBhvr>
                                      <p:rCtr x="18503" y="0"/>
                                    </p:animMotion>
                                  </p:childTnLst>
                                </p:cTn>
                              </p:par>
                            </p:childTnLst>
                          </p:cTn>
                        </p:par>
                        <p:par>
                          <p:cTn id="18" fill="hold">
                            <p:stCondLst>
                              <p:cond delay="1500"/>
                            </p:stCondLst>
                            <p:childTnLst>
                              <p:par>
                                <p:cTn id="19" presetID="10" presetClass="exit" presetSubtype="0" fill="hold" nodeType="afterEffect">
                                  <p:stCondLst>
                                    <p:cond delay="0"/>
                                  </p:stCondLst>
                                  <p:childTnLst>
                                    <p:animEffect transition="out" filter="fade">
                                      <p:cBhvr>
                                        <p:cTn id="20" dur="1000"/>
                                        <p:tgtEl>
                                          <p:spTgt spid="4"/>
                                        </p:tgtEl>
                                      </p:cBhvr>
                                    </p:animEffect>
                                    <p:set>
                                      <p:cBhvr>
                                        <p:cTn id="21" dur="1" fill="hold">
                                          <p:stCondLst>
                                            <p:cond delay="999"/>
                                          </p:stCondLst>
                                        </p:cTn>
                                        <p:tgtEl>
                                          <p:spTgt spid="4"/>
                                        </p:tgtEl>
                                        <p:attrNameLst>
                                          <p:attrName>style.visibility</p:attrName>
                                        </p:attrNameLst>
                                      </p:cBhvr>
                                      <p:to>
                                        <p:strVal val="hidden"/>
                                      </p:to>
                                    </p:set>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750"/>
                                        <p:tgtEl>
                                          <p:spTgt spid="5"/>
                                        </p:tgtEl>
                                      </p:cBhvr>
                                    </p:animEffect>
                                  </p:childTnLst>
                                </p:cTn>
                              </p:par>
                            </p:childTnLst>
                          </p:cTn>
                        </p:par>
                        <p:par>
                          <p:cTn id="26" fill="hold">
                            <p:stCondLst>
                              <p:cond delay="3250"/>
                            </p:stCondLst>
                            <p:childTnLst>
                              <p:par>
                                <p:cTn id="27" presetID="41" presetClass="entr" presetSubtype="0" fill="hold" nodeType="afterEffect">
                                  <p:stCondLst>
                                    <p:cond delay="0"/>
                                  </p:stCondLst>
                                  <p:iterate type="lt">
                                    <p:tmPct val="10000"/>
                                  </p:iterate>
                                  <p:childTnLst>
                                    <p:set>
                                      <p:cBhvr>
                                        <p:cTn id="28" dur="1" fill="hold">
                                          <p:stCondLst>
                                            <p:cond delay="0"/>
                                          </p:stCondLst>
                                        </p:cTn>
                                        <p:tgtEl>
                                          <p:spTgt spid="5">
                                            <p:txEl>
                                              <p:pRg st="0" end="0"/>
                                            </p:txEl>
                                          </p:spTgt>
                                        </p:tgtEl>
                                        <p:attrNameLst>
                                          <p:attrName>style.visibility</p:attrName>
                                        </p:attrNameLst>
                                      </p:cBhvr>
                                      <p:to>
                                        <p:strVal val="visible"/>
                                      </p:to>
                                    </p:set>
                                    <p:anim calcmode="lin" valueType="num">
                                      <p:cBhvr>
                                        <p:cTn id="29"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31"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0BD26600-55B4-4357-97F1-0CAE9D68C30D}"/>
              </a:ext>
            </a:extLst>
          </p:cNvPr>
          <p:cNvGrpSpPr/>
          <p:nvPr/>
        </p:nvGrpSpPr>
        <p:grpSpPr>
          <a:xfrm>
            <a:off x="966936" y="2231980"/>
            <a:ext cx="4656856" cy="3573095"/>
            <a:chOff x="1302692" y="2798664"/>
            <a:chExt cx="4656856" cy="3573095"/>
          </a:xfrm>
        </p:grpSpPr>
        <p:sp>
          <p:nvSpPr>
            <p:cNvPr id="18" name="直角三角形 17">
              <a:extLst>
                <a:ext uri="{FF2B5EF4-FFF2-40B4-BE49-F238E27FC236}">
                  <a16:creationId xmlns:a16="http://schemas.microsoft.com/office/drawing/2014/main" id="{20D7CCCC-26D0-4BAE-AE62-1F89CE7A7122}"/>
                </a:ext>
              </a:extLst>
            </p:cNvPr>
            <p:cNvSpPr/>
            <p:nvPr/>
          </p:nvSpPr>
          <p:spPr>
            <a:xfrm flipH="1" flipV="1">
              <a:off x="1309779" y="3410732"/>
              <a:ext cx="268069" cy="26806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a:extLst>
                <a:ext uri="{FF2B5EF4-FFF2-40B4-BE49-F238E27FC236}">
                  <a16:creationId xmlns:a16="http://schemas.microsoft.com/office/drawing/2014/main" id="{A6955926-B6CB-4209-A2C7-48AF375AAC04}"/>
                </a:ext>
              </a:extLst>
            </p:cNvPr>
            <p:cNvSpPr/>
            <p:nvPr/>
          </p:nvSpPr>
          <p:spPr>
            <a:xfrm>
              <a:off x="1575598" y="2798664"/>
              <a:ext cx="4330928" cy="3573095"/>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a:extLst>
                <a:ext uri="{FF2B5EF4-FFF2-40B4-BE49-F238E27FC236}">
                  <a16:creationId xmlns:a16="http://schemas.microsoft.com/office/drawing/2014/main" id="{3C997BE5-BB8F-4947-8FF0-5179A70CEE0D}"/>
                </a:ext>
              </a:extLst>
            </p:cNvPr>
            <p:cNvSpPr/>
            <p:nvPr/>
          </p:nvSpPr>
          <p:spPr>
            <a:xfrm>
              <a:off x="1302692" y="2927121"/>
              <a:ext cx="4656856" cy="5018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a:extLst>
                <a:ext uri="{FF2B5EF4-FFF2-40B4-BE49-F238E27FC236}">
                  <a16:creationId xmlns:a16="http://schemas.microsoft.com/office/drawing/2014/main" id="{73A016CC-97DB-446B-A955-3CE2752218FA}"/>
                </a:ext>
              </a:extLst>
            </p:cNvPr>
            <p:cNvSpPr txBox="1"/>
            <p:nvPr/>
          </p:nvSpPr>
          <p:spPr>
            <a:xfrm>
              <a:off x="1705262" y="3490849"/>
              <a:ext cx="4071600" cy="2807948"/>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2000" b="1" dirty="0">
                <a:latin typeface="微软雅黑" panose="020B0503020204020204" pitchFamily="34" charset="-122"/>
                <a:ea typeface="微软雅黑" panose="020B0503020204020204" pitchFamily="34" charset="-122"/>
              </a:endParaRPr>
            </a:p>
          </p:txBody>
        </p:sp>
      </p:grpSp>
      <p:grpSp>
        <p:nvGrpSpPr>
          <p:cNvPr id="29" name="组合 28">
            <a:extLst>
              <a:ext uri="{FF2B5EF4-FFF2-40B4-BE49-F238E27FC236}">
                <a16:creationId xmlns:a16="http://schemas.microsoft.com/office/drawing/2014/main" id="{812A383A-C448-4548-8035-BAD90BDA8FAD}"/>
              </a:ext>
            </a:extLst>
          </p:cNvPr>
          <p:cNvGrpSpPr/>
          <p:nvPr/>
        </p:nvGrpSpPr>
        <p:grpSpPr>
          <a:xfrm>
            <a:off x="3230620" y="1254619"/>
            <a:ext cx="5438200" cy="803963"/>
            <a:chOff x="1844400" y="3372869"/>
            <a:chExt cx="5438200" cy="803963"/>
          </a:xfrm>
        </p:grpSpPr>
        <p:sp>
          <p:nvSpPr>
            <p:cNvPr id="30" name="对角圆角矩形 9">
              <a:extLst>
                <a:ext uri="{FF2B5EF4-FFF2-40B4-BE49-F238E27FC236}">
                  <a16:creationId xmlns:a16="http://schemas.microsoft.com/office/drawing/2014/main" id="{11D87595-778C-4A8A-AA97-C8D648E412FC}"/>
                </a:ext>
              </a:extLst>
            </p:cNvPr>
            <p:cNvSpPr/>
            <p:nvPr/>
          </p:nvSpPr>
          <p:spPr>
            <a:xfrm>
              <a:off x="1844400" y="3372869"/>
              <a:ext cx="5438200" cy="803963"/>
            </a:xfrm>
            <a:prstGeom prst="round2DiagRect">
              <a:avLst>
                <a:gd name="adj1" fmla="val 491"/>
                <a:gd name="adj2" fmla="val 0"/>
              </a:avLst>
            </a:prstGeom>
            <a:solidFill>
              <a:srgbClr val="C00000"/>
            </a:solidFill>
            <a:ln w="12700" cap="flat" cmpd="sng" algn="ctr">
              <a:noFill/>
              <a:prstDash val="solid"/>
              <a:miter lim="800000"/>
            </a:ln>
            <a:effectLst/>
          </p:spPr>
          <p:txBody>
            <a:bodyPr rtlCol="0" anchor="ctr"/>
            <a:lstStyle/>
            <a:p>
              <a:pPr algn="ctr" defTabSz="914400">
                <a:defRPr/>
              </a:pPr>
              <a:endParaRPr lang="zh-CN" altLang="en-US" sz="3600" kern="0">
                <a:solidFill>
                  <a:prstClr val="white"/>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id="{7D701607-4122-4ECB-90E4-BDAB29518506}"/>
                </a:ext>
              </a:extLst>
            </p:cNvPr>
            <p:cNvSpPr/>
            <p:nvPr/>
          </p:nvSpPr>
          <p:spPr>
            <a:xfrm>
              <a:off x="3290428" y="3520144"/>
              <a:ext cx="2954655" cy="646331"/>
            </a:xfrm>
            <a:prstGeom prst="rect">
              <a:avLst/>
            </a:prstGeom>
          </p:spPr>
          <p:txBody>
            <a:bodyPr wrap="none">
              <a:spAutoFit/>
            </a:bodyPr>
            <a:lstStyle/>
            <a:p>
              <a:pPr defTabSz="914400"/>
              <a:r>
                <a:rPr lang="zh-CN" altLang="en-US" sz="3600" b="1" kern="0" dirty="0">
                  <a:solidFill>
                    <a:prstClr val="white"/>
                  </a:solidFill>
                  <a:latin typeface="微软雅黑" panose="020B0503020204020204" pitchFamily="34" charset="-122"/>
                  <a:ea typeface="微软雅黑" panose="020B0503020204020204" pitchFamily="34" charset="-122"/>
                </a:rPr>
                <a:t>文字内容文字</a:t>
              </a:r>
              <a:endParaRPr lang="zh-CN" altLang="en-US" sz="3600" kern="0" dirty="0">
                <a:solidFill>
                  <a:srgbClr val="FBFF4B"/>
                </a:solidFill>
                <a:latin typeface="微软雅黑" panose="020B0503020204020204" pitchFamily="34" charset="-122"/>
                <a:ea typeface="微软雅黑" panose="020B0503020204020204" pitchFamily="34" charset="-122"/>
              </a:endParaRPr>
            </a:p>
          </p:txBody>
        </p:sp>
      </p:grpSp>
      <p:grpSp>
        <p:nvGrpSpPr>
          <p:cNvPr id="33" name="组合 32">
            <a:extLst>
              <a:ext uri="{FF2B5EF4-FFF2-40B4-BE49-F238E27FC236}">
                <a16:creationId xmlns:a16="http://schemas.microsoft.com/office/drawing/2014/main" id="{37D22D80-1286-428E-97D3-1CC67BD0E990}"/>
              </a:ext>
            </a:extLst>
          </p:cNvPr>
          <p:cNvGrpSpPr/>
          <p:nvPr/>
        </p:nvGrpSpPr>
        <p:grpSpPr>
          <a:xfrm>
            <a:off x="6217109" y="2257279"/>
            <a:ext cx="4656856" cy="3573095"/>
            <a:chOff x="1575598" y="2798664"/>
            <a:chExt cx="4656856" cy="3573095"/>
          </a:xfrm>
        </p:grpSpPr>
        <p:sp>
          <p:nvSpPr>
            <p:cNvPr id="34" name="直角三角形 33">
              <a:extLst>
                <a:ext uri="{FF2B5EF4-FFF2-40B4-BE49-F238E27FC236}">
                  <a16:creationId xmlns:a16="http://schemas.microsoft.com/office/drawing/2014/main" id="{964F9977-FBCA-4EB8-B105-A8CF7BCE9A37}"/>
                </a:ext>
              </a:extLst>
            </p:cNvPr>
            <p:cNvSpPr/>
            <p:nvPr/>
          </p:nvSpPr>
          <p:spPr>
            <a:xfrm rot="16200000" flipH="1" flipV="1">
              <a:off x="5930877" y="3387660"/>
              <a:ext cx="268069" cy="26806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a:extLst>
                <a:ext uri="{FF2B5EF4-FFF2-40B4-BE49-F238E27FC236}">
                  <a16:creationId xmlns:a16="http://schemas.microsoft.com/office/drawing/2014/main" id="{89688B73-BB15-4DF7-B4CE-8C9F1B4B5A09}"/>
                </a:ext>
              </a:extLst>
            </p:cNvPr>
            <p:cNvSpPr/>
            <p:nvPr/>
          </p:nvSpPr>
          <p:spPr>
            <a:xfrm>
              <a:off x="1575598" y="2798664"/>
              <a:ext cx="4330928" cy="3573095"/>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矩形 35">
              <a:extLst>
                <a:ext uri="{FF2B5EF4-FFF2-40B4-BE49-F238E27FC236}">
                  <a16:creationId xmlns:a16="http://schemas.microsoft.com/office/drawing/2014/main" id="{3223E0B2-A01E-4163-8344-226DDF27833E}"/>
                </a:ext>
              </a:extLst>
            </p:cNvPr>
            <p:cNvSpPr/>
            <p:nvPr/>
          </p:nvSpPr>
          <p:spPr>
            <a:xfrm>
              <a:off x="1575598" y="2910978"/>
              <a:ext cx="4656856" cy="5018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36">
              <a:extLst>
                <a:ext uri="{FF2B5EF4-FFF2-40B4-BE49-F238E27FC236}">
                  <a16:creationId xmlns:a16="http://schemas.microsoft.com/office/drawing/2014/main" id="{21F80848-422A-488A-90CC-D7DB534956B7}"/>
                </a:ext>
              </a:extLst>
            </p:cNvPr>
            <p:cNvSpPr txBox="1"/>
            <p:nvPr/>
          </p:nvSpPr>
          <p:spPr>
            <a:xfrm>
              <a:off x="1705262" y="3488334"/>
              <a:ext cx="4071600" cy="2807948"/>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2000" b="1" dirty="0">
                <a:latin typeface="微软雅黑" panose="020B0503020204020204" pitchFamily="34" charset="-122"/>
                <a:ea typeface="微软雅黑" panose="020B0503020204020204" pitchFamily="34" charset="-122"/>
              </a:endParaRPr>
            </a:p>
          </p:txBody>
        </p:sp>
      </p:grpSp>
      <p:sp>
        <p:nvSpPr>
          <p:cNvPr id="2" name="文本框 1">
            <a:extLst>
              <a:ext uri="{FF2B5EF4-FFF2-40B4-BE49-F238E27FC236}">
                <a16:creationId xmlns:a16="http://schemas.microsoft.com/office/drawing/2014/main" id="{614AADFF-B507-4D9E-A4A6-FFA18288E11E}"/>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167500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6714DEA-EFE9-453F-8EF8-F45EC1533B45}"/>
              </a:ext>
            </a:extLst>
          </p:cNvPr>
          <p:cNvGrpSpPr/>
          <p:nvPr/>
        </p:nvGrpSpPr>
        <p:grpSpPr>
          <a:xfrm>
            <a:off x="864857" y="1619912"/>
            <a:ext cx="10123504" cy="3573095"/>
            <a:chOff x="1284295" y="2798664"/>
            <a:chExt cx="5344497" cy="3573095"/>
          </a:xfrm>
        </p:grpSpPr>
        <p:sp>
          <p:nvSpPr>
            <p:cNvPr id="3" name="直角三角形 2">
              <a:extLst>
                <a:ext uri="{FF2B5EF4-FFF2-40B4-BE49-F238E27FC236}">
                  <a16:creationId xmlns:a16="http://schemas.microsoft.com/office/drawing/2014/main" id="{769965D8-074F-4EB2-82DB-A3CD9E3D4AC1}"/>
                </a:ext>
              </a:extLst>
            </p:cNvPr>
            <p:cNvSpPr/>
            <p:nvPr/>
          </p:nvSpPr>
          <p:spPr>
            <a:xfrm flipH="1" flipV="1">
              <a:off x="1295912" y="3765323"/>
              <a:ext cx="268069" cy="26806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a:extLst>
                <a:ext uri="{FF2B5EF4-FFF2-40B4-BE49-F238E27FC236}">
                  <a16:creationId xmlns:a16="http://schemas.microsoft.com/office/drawing/2014/main" id="{383F94CE-4F7B-46AD-854B-117042F4725B}"/>
                </a:ext>
              </a:extLst>
            </p:cNvPr>
            <p:cNvSpPr/>
            <p:nvPr/>
          </p:nvSpPr>
          <p:spPr>
            <a:xfrm>
              <a:off x="1575598" y="2798664"/>
              <a:ext cx="4330928" cy="3573095"/>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a:extLst>
                <a:ext uri="{FF2B5EF4-FFF2-40B4-BE49-F238E27FC236}">
                  <a16:creationId xmlns:a16="http://schemas.microsoft.com/office/drawing/2014/main" id="{7F89302B-793B-4426-A489-F01463FE1E8E}"/>
                </a:ext>
              </a:extLst>
            </p:cNvPr>
            <p:cNvSpPr/>
            <p:nvPr/>
          </p:nvSpPr>
          <p:spPr>
            <a:xfrm>
              <a:off x="1284295" y="3006478"/>
              <a:ext cx="4656856" cy="7588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id="{20CF7F8B-24B1-4D4E-B7A9-368CE36A42AA}"/>
                </a:ext>
              </a:extLst>
            </p:cNvPr>
            <p:cNvSpPr txBox="1"/>
            <p:nvPr/>
          </p:nvSpPr>
          <p:spPr>
            <a:xfrm>
              <a:off x="1758874" y="4132391"/>
              <a:ext cx="4071600" cy="1884618"/>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b="1"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F2DC862-0A89-417D-9954-B725FF702B48}"/>
                </a:ext>
              </a:extLst>
            </p:cNvPr>
            <p:cNvSpPr txBox="1"/>
            <p:nvPr/>
          </p:nvSpPr>
          <p:spPr>
            <a:xfrm>
              <a:off x="2557192" y="3080982"/>
              <a:ext cx="4071600" cy="584775"/>
            </a:xfrm>
            <a:prstGeom prst="rect">
              <a:avLst/>
            </a:prstGeom>
            <a:noFill/>
          </p:spPr>
          <p:txBody>
            <a:bodyPr wrap="square" rtlCol="0">
              <a:spAutoFit/>
            </a:bodyPr>
            <a:lstStyle/>
            <a:p>
              <a:pPr lvl="0"/>
              <a:r>
                <a:rPr lang="zh-CN" altLang="en-US" sz="3200" b="1" kern="0" dirty="0">
                  <a:solidFill>
                    <a:prstClr val="white"/>
                  </a:solidFill>
                  <a:latin typeface="微软雅黑" panose="020B0503020204020204" pitchFamily="34" charset="-122"/>
                  <a:ea typeface="微软雅黑" panose="020B0503020204020204" pitchFamily="34" charset="-122"/>
                </a:rPr>
                <a:t>文字内容文字内容文字内容</a:t>
              </a:r>
              <a:endParaRPr lang="zh-CN" altLang="en-US" sz="3200" kern="0" dirty="0">
                <a:solidFill>
                  <a:srgbClr val="FBFF4B"/>
                </a:solidFill>
                <a:latin typeface="微软雅黑" panose="020B0503020204020204" pitchFamily="34" charset="-122"/>
                <a:ea typeface="微软雅黑" panose="020B0503020204020204" pitchFamily="34" charset="-122"/>
              </a:endParaRPr>
            </a:p>
          </p:txBody>
        </p:sp>
      </p:grpSp>
      <p:sp>
        <p:nvSpPr>
          <p:cNvPr id="9" name="文本框 8">
            <a:extLst>
              <a:ext uri="{FF2B5EF4-FFF2-40B4-BE49-F238E27FC236}">
                <a16:creationId xmlns:a16="http://schemas.microsoft.com/office/drawing/2014/main" id="{469B0494-025F-45E3-A864-7DECE7D2825A}"/>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16710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38419" y="2732260"/>
            <a:ext cx="6578213" cy="1015663"/>
          </a:xfrm>
          <a:prstGeom prst="rect">
            <a:avLst/>
          </a:prstGeom>
          <a:noFill/>
        </p:spPr>
        <p:txBody>
          <a:bodyPr wrap="square" rtlCol="0">
            <a:spAutoFit/>
          </a:bodyPr>
          <a:lstStyle/>
          <a:p>
            <a:pPr lvl="0" algn="ctr"/>
            <a:r>
              <a:rPr lang="zh-CN" altLang="en-US" sz="6000" kern="0" dirty="0">
                <a:solidFill>
                  <a:srgbClr val="C00000"/>
                </a:solidFill>
                <a:latin typeface="叶根友毛笔行书简体" panose="02010601030101010101" pitchFamily="2" charset="-122"/>
                <a:ea typeface="叶根友毛笔行书简体" panose="02010601030101010101" pitchFamily="2" charset="-122"/>
                <a:sym typeface="+mn-lt"/>
              </a:rPr>
              <a:t>文字内容文字内容</a:t>
            </a:r>
          </a:p>
        </p:txBody>
      </p:sp>
      <p:grpSp>
        <p:nvGrpSpPr>
          <p:cNvPr id="5" name="组合 4"/>
          <p:cNvGrpSpPr>
            <a:grpSpLocks noChangeAspect="1"/>
          </p:cNvGrpSpPr>
          <p:nvPr/>
        </p:nvGrpSpPr>
        <p:grpSpPr>
          <a:xfrm>
            <a:off x="4588778" y="1912905"/>
            <a:ext cx="2330985" cy="558000"/>
            <a:chOff x="5021181" y="714277"/>
            <a:chExt cx="2185697" cy="523220"/>
          </a:xfrm>
        </p:grpSpPr>
        <p:sp>
          <p:nvSpPr>
            <p:cNvPr id="6" name="椭圆 5"/>
            <p:cNvSpPr/>
            <p:nvPr/>
          </p:nvSpPr>
          <p:spPr>
            <a:xfrm>
              <a:off x="5021181"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575340"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129499"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683658"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598514" y="1930295"/>
            <a:ext cx="2323471" cy="523220"/>
          </a:xfrm>
          <a:prstGeom prst="rect">
            <a:avLst/>
          </a:prstGeom>
          <a:noFill/>
        </p:spPr>
        <p:txBody>
          <a:bodyPr wrap="square" rtlCol="0" anchor="ctr">
            <a:spAutoFit/>
          </a:bodyPr>
          <a:lstStyle>
            <a:defPPr>
              <a:defRPr lang="zh-CN"/>
            </a:defPPr>
            <a:lvl1pPr>
              <a:defRPr sz="4400" b="1" spc="600">
                <a:gradFill>
                  <a:gsLst>
                    <a:gs pos="53000">
                      <a:srgbClr val="FFC000"/>
                    </a:gs>
                    <a:gs pos="86000">
                      <a:srgbClr val="FFF1C6"/>
                    </a:gs>
                    <a:gs pos="15000">
                      <a:schemeClr val="bg1"/>
                    </a:gs>
                  </a:gsLst>
                  <a:lin ang="5400000" scaled="0"/>
                </a:gradFill>
                <a:latin typeface="方正大标宋简体" panose="03000509000000000000" pitchFamily="65" charset="-122"/>
                <a:ea typeface="方正大标宋简体" panose="03000509000000000000" pitchFamily="65" charset="-122"/>
              </a:defRPr>
            </a:lvl1pPr>
          </a:lstStyle>
          <a:p>
            <a:pPr algn="dist"/>
            <a:r>
              <a:rPr lang="zh-CN" altLang="en-US" sz="2800" spc="0" dirty="0">
                <a:solidFill>
                  <a:schemeClr val="bg1"/>
                </a:solidFill>
                <a:latin typeface="+mn-lt"/>
                <a:ea typeface="+mn-ea"/>
                <a:cs typeface="+mn-ea"/>
                <a:sym typeface="+mn-lt"/>
              </a:rPr>
              <a:t>第四部分</a:t>
            </a:r>
          </a:p>
        </p:txBody>
      </p:sp>
      <p:cxnSp>
        <p:nvCxnSpPr>
          <p:cNvPr id="13" name="直接连接符 12"/>
          <p:cNvCxnSpPr>
            <a:cxnSpLocks/>
          </p:cNvCxnSpPr>
          <p:nvPr/>
        </p:nvCxnSpPr>
        <p:spPr>
          <a:xfrm>
            <a:off x="2987936" y="3938346"/>
            <a:ext cx="5724636"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5D56DC5D-138E-4DC4-986E-77C49BCE199C}"/>
              </a:ext>
            </a:extLst>
          </p:cNvPr>
          <p:cNvSpPr/>
          <p:nvPr/>
        </p:nvSpPr>
        <p:spPr>
          <a:xfrm>
            <a:off x="4003960" y="4049469"/>
            <a:ext cx="3467616" cy="338554"/>
          </a:xfrm>
          <a:prstGeom prst="rect">
            <a:avLst/>
          </a:prstGeom>
        </p:spPr>
        <p:txBody>
          <a:bodyPr wrap="none">
            <a:spAutoFit/>
          </a:bodyPr>
          <a:lstStyle/>
          <a:p>
            <a:pPr lvl="0" algn="ctr"/>
            <a:r>
              <a:rPr lang="zh-CN" altLang="en-US" sz="1600" kern="0" dirty="0">
                <a:solidFill>
                  <a:srgbClr val="080808"/>
                </a:solidFill>
                <a:latin typeface="微软雅黑" panose="020B0503020204020204" pitchFamily="34" charset="-122"/>
                <a:ea typeface="微软雅黑" panose="020B0503020204020204" pitchFamily="34" charset="-122"/>
                <a:cs typeface="+mn-ea"/>
                <a:sym typeface="+mn-lt"/>
              </a:rPr>
              <a:t>文字内容文字内容文字内容文字内容</a:t>
            </a:r>
          </a:p>
        </p:txBody>
      </p:sp>
    </p:spTree>
    <p:extLst>
      <p:ext uri="{BB962C8B-B14F-4D97-AF65-F5344CB8AC3E}">
        <p14:creationId xmlns:p14="http://schemas.microsoft.com/office/powerpoint/2010/main" val="2891776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a16="http://schemas.microsoft.com/office/drawing/2014/main" id="{E155921F-D5C3-4C0A-AC33-61354010D085}"/>
              </a:ext>
            </a:extLst>
          </p:cNvPr>
          <p:cNvGrpSpPr/>
          <p:nvPr/>
        </p:nvGrpSpPr>
        <p:grpSpPr>
          <a:xfrm>
            <a:off x="1115728" y="1367879"/>
            <a:ext cx="9256296" cy="4368830"/>
            <a:chOff x="1467853" y="1328422"/>
            <a:chExt cx="9256296" cy="4728870"/>
          </a:xfrm>
        </p:grpSpPr>
        <p:sp>
          <p:nvSpPr>
            <p:cNvPr id="20" name="圆角矩形 1">
              <a:extLst>
                <a:ext uri="{FF2B5EF4-FFF2-40B4-BE49-F238E27FC236}">
                  <a16:creationId xmlns:a16="http://schemas.microsoft.com/office/drawing/2014/main" id="{8EE9E99A-9AC8-4B62-85E2-6AD1D050B911}"/>
                </a:ext>
              </a:extLst>
            </p:cNvPr>
            <p:cNvSpPr/>
            <p:nvPr/>
          </p:nvSpPr>
          <p:spPr>
            <a:xfrm>
              <a:off x="1467853" y="1880828"/>
              <a:ext cx="9256296" cy="4176464"/>
            </a:xfrm>
            <a:prstGeom prst="roundRect">
              <a:avLst>
                <a:gd name="adj" fmla="val 2025"/>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a:extLst>
                <a:ext uri="{FF2B5EF4-FFF2-40B4-BE49-F238E27FC236}">
                  <a16:creationId xmlns:a16="http://schemas.microsoft.com/office/drawing/2014/main" id="{91DF90E0-A67D-4070-B09F-5D1F3245FA0B}"/>
                </a:ext>
              </a:extLst>
            </p:cNvPr>
            <p:cNvGrpSpPr/>
            <p:nvPr/>
          </p:nvGrpSpPr>
          <p:grpSpPr>
            <a:xfrm>
              <a:off x="2027548" y="1328422"/>
              <a:ext cx="7992888" cy="953095"/>
              <a:chOff x="2027548" y="1328422"/>
              <a:chExt cx="7992888" cy="953095"/>
            </a:xfrm>
          </p:grpSpPr>
          <p:sp>
            <p:nvSpPr>
              <p:cNvPr id="22" name="直角三角形 21">
                <a:extLst>
                  <a:ext uri="{FF2B5EF4-FFF2-40B4-BE49-F238E27FC236}">
                    <a16:creationId xmlns:a16="http://schemas.microsoft.com/office/drawing/2014/main" id="{3AE10841-849E-438E-B52E-0A29F511DD41}"/>
                  </a:ext>
                </a:extLst>
              </p:cNvPr>
              <p:cNvSpPr/>
              <p:nvPr/>
            </p:nvSpPr>
            <p:spPr>
              <a:xfrm>
                <a:off x="6122915" y="1328422"/>
                <a:ext cx="276951" cy="276951"/>
              </a:xfrm>
              <a:prstGeom prst="rtTriangle">
                <a:avLst/>
              </a:prstGeom>
              <a:solidFill>
                <a:schemeClr val="accent1">
                  <a:lumMod val="75000"/>
                </a:schemeClr>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1"/>
                  </a:solidFill>
                </a:endParaRPr>
              </a:p>
            </p:txBody>
          </p:sp>
          <p:sp>
            <p:nvSpPr>
              <p:cNvPr id="23" name="矩形 22">
                <a:extLst>
                  <a:ext uri="{FF2B5EF4-FFF2-40B4-BE49-F238E27FC236}">
                    <a16:creationId xmlns:a16="http://schemas.microsoft.com/office/drawing/2014/main" id="{A55F9785-154D-4C78-8AF3-12FACC9EE662}"/>
                  </a:ext>
                </a:extLst>
              </p:cNvPr>
              <p:cNvSpPr/>
              <p:nvPr/>
            </p:nvSpPr>
            <p:spPr>
              <a:xfrm>
                <a:off x="2027548" y="1535923"/>
                <a:ext cx="7992888" cy="6898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1E772B19-451C-4569-AE40-F1DC914CAE72}"/>
                  </a:ext>
                </a:extLst>
              </p:cNvPr>
              <p:cNvSpPr/>
              <p:nvPr/>
            </p:nvSpPr>
            <p:spPr>
              <a:xfrm>
                <a:off x="2171563" y="1334000"/>
                <a:ext cx="3924437" cy="947517"/>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endParaRPr>
              </a:p>
            </p:txBody>
          </p:sp>
        </p:grpSp>
      </p:grpSp>
      <p:sp>
        <p:nvSpPr>
          <p:cNvPr id="25" name="矩形 24">
            <a:extLst>
              <a:ext uri="{FF2B5EF4-FFF2-40B4-BE49-F238E27FC236}">
                <a16:creationId xmlns:a16="http://schemas.microsoft.com/office/drawing/2014/main" id="{9C05FE28-6FAB-42E6-9D75-DED1F5DFA296}"/>
              </a:ext>
            </a:extLst>
          </p:cNvPr>
          <p:cNvSpPr/>
          <p:nvPr/>
        </p:nvSpPr>
        <p:spPr>
          <a:xfrm>
            <a:off x="2015544" y="1575197"/>
            <a:ext cx="3744705" cy="584775"/>
          </a:xfrm>
          <a:prstGeom prst="rect">
            <a:avLst/>
          </a:prstGeom>
        </p:spPr>
        <p:txBody>
          <a:bodyPr wrap="square">
            <a:spAutoFit/>
          </a:bodyPr>
          <a:lstStyle/>
          <a:p>
            <a:pPr algn="ctr"/>
            <a:r>
              <a:rPr lang="zh-CN" altLang="en-US" sz="3200" b="1" dirty="0">
                <a:solidFill>
                  <a:srgbClr val="C00000"/>
                </a:solidFill>
                <a:latin typeface="微软雅黑" panose="020B0503020204020204" pitchFamily="34" charset="-122"/>
                <a:ea typeface="微软雅黑" panose="020B0503020204020204" pitchFamily="34" charset="-122"/>
              </a:rPr>
              <a:t>文字内容文字内容</a:t>
            </a:r>
          </a:p>
        </p:txBody>
      </p:sp>
      <p:sp>
        <p:nvSpPr>
          <p:cNvPr id="26" name="矩形 25">
            <a:extLst>
              <a:ext uri="{FF2B5EF4-FFF2-40B4-BE49-F238E27FC236}">
                <a16:creationId xmlns:a16="http://schemas.microsoft.com/office/drawing/2014/main" id="{5EC515B8-AAC4-4CDB-AEC4-3AFD2D88B458}"/>
              </a:ext>
            </a:extLst>
          </p:cNvPr>
          <p:cNvSpPr/>
          <p:nvPr/>
        </p:nvSpPr>
        <p:spPr>
          <a:xfrm>
            <a:off x="1603338" y="2357061"/>
            <a:ext cx="8644601" cy="1135054"/>
          </a:xfrm>
          <a:prstGeom prst="rect">
            <a:avLst/>
          </a:prstGeom>
          <a:noFill/>
        </p:spPr>
        <p:txBody>
          <a:bodyPr wrap="square">
            <a:spAutoFit/>
          </a:bodyPr>
          <a:lstStyle/>
          <a:p>
            <a:pPr algn="just" fontAlgn="base">
              <a:lnSpc>
                <a:spcPct val="150000"/>
              </a:lnSpc>
              <a:spcBef>
                <a:spcPct val="0"/>
              </a:spcBef>
              <a:spcAft>
                <a:spcPct val="0"/>
              </a:spcAft>
              <a:defRPr/>
            </a:pPr>
            <a:r>
              <a:rPr lang="zh-CN" altLang="en-US" sz="2400" b="1" kern="0" dirty="0">
                <a:solidFill>
                  <a:srgbClr val="FF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a:t>
            </a:r>
            <a:endParaRPr lang="en-US" altLang="zh-CN" sz="2000" b="1" kern="0" dirty="0">
              <a:solidFill>
                <a:srgbClr val="FF0000"/>
              </a:solidFill>
              <a:latin typeface="微软雅黑" panose="020B0503020204020204" pitchFamily="34" charset="-122"/>
              <a:ea typeface="微软雅黑" panose="020B0503020204020204" pitchFamily="34" charset="-122"/>
              <a:cs typeface="+mn-ea"/>
              <a:sym typeface="+mn-lt"/>
            </a:endParaRPr>
          </a:p>
        </p:txBody>
      </p:sp>
      <p:sp>
        <p:nvSpPr>
          <p:cNvPr id="27" name="矩形 26">
            <a:extLst>
              <a:ext uri="{FF2B5EF4-FFF2-40B4-BE49-F238E27FC236}">
                <a16:creationId xmlns:a16="http://schemas.microsoft.com/office/drawing/2014/main" id="{BEA8BA08-D3EE-4A0B-BC92-12B2145B5318}"/>
              </a:ext>
            </a:extLst>
          </p:cNvPr>
          <p:cNvSpPr>
            <a:spLocks noChangeArrowheads="1"/>
          </p:cNvSpPr>
          <p:nvPr/>
        </p:nvSpPr>
        <p:spPr bwMode="auto">
          <a:xfrm>
            <a:off x="1603338" y="3623721"/>
            <a:ext cx="7865323" cy="142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034" fontAlgn="base">
              <a:lnSpc>
                <a:spcPct val="150000"/>
              </a:lnSpc>
              <a:spcBef>
                <a:spcPct val="0"/>
              </a:spcBef>
              <a:spcAft>
                <a:spcPct val="0"/>
              </a:spcAft>
            </a:pPr>
            <a:r>
              <a:rPr lang="zh-CN" altLang="en-US" sz="20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2" name="文本框 1">
            <a:extLst>
              <a:ext uri="{FF2B5EF4-FFF2-40B4-BE49-F238E27FC236}">
                <a16:creationId xmlns:a16="http://schemas.microsoft.com/office/drawing/2014/main" id="{23DF4903-F72C-4BF7-A014-9B76A4311915}"/>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3005612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a16="http://schemas.microsoft.com/office/drawing/2014/main" id="{E155921F-D5C3-4C0A-AC33-61354010D085}"/>
              </a:ext>
            </a:extLst>
          </p:cNvPr>
          <p:cNvGrpSpPr/>
          <p:nvPr/>
        </p:nvGrpSpPr>
        <p:grpSpPr>
          <a:xfrm>
            <a:off x="1132097" y="1391537"/>
            <a:ext cx="9256296" cy="4296822"/>
            <a:chOff x="1467853" y="1328422"/>
            <a:chExt cx="9256296" cy="4728870"/>
          </a:xfrm>
        </p:grpSpPr>
        <p:sp>
          <p:nvSpPr>
            <p:cNvPr id="20" name="圆角矩形 1">
              <a:extLst>
                <a:ext uri="{FF2B5EF4-FFF2-40B4-BE49-F238E27FC236}">
                  <a16:creationId xmlns:a16="http://schemas.microsoft.com/office/drawing/2014/main" id="{8EE9E99A-9AC8-4B62-85E2-6AD1D050B911}"/>
                </a:ext>
              </a:extLst>
            </p:cNvPr>
            <p:cNvSpPr/>
            <p:nvPr/>
          </p:nvSpPr>
          <p:spPr>
            <a:xfrm>
              <a:off x="1467853" y="1880828"/>
              <a:ext cx="9256296" cy="4176464"/>
            </a:xfrm>
            <a:prstGeom prst="roundRect">
              <a:avLst>
                <a:gd name="adj" fmla="val 2025"/>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a:extLst>
                <a:ext uri="{FF2B5EF4-FFF2-40B4-BE49-F238E27FC236}">
                  <a16:creationId xmlns:a16="http://schemas.microsoft.com/office/drawing/2014/main" id="{91DF90E0-A67D-4070-B09F-5D1F3245FA0B}"/>
                </a:ext>
              </a:extLst>
            </p:cNvPr>
            <p:cNvGrpSpPr/>
            <p:nvPr/>
          </p:nvGrpSpPr>
          <p:grpSpPr>
            <a:xfrm>
              <a:off x="2056234" y="1328422"/>
              <a:ext cx="7964202" cy="953095"/>
              <a:chOff x="2056234" y="1328422"/>
              <a:chExt cx="7964202" cy="953095"/>
            </a:xfrm>
          </p:grpSpPr>
          <p:sp>
            <p:nvSpPr>
              <p:cNvPr id="22" name="直角三角形 21">
                <a:extLst>
                  <a:ext uri="{FF2B5EF4-FFF2-40B4-BE49-F238E27FC236}">
                    <a16:creationId xmlns:a16="http://schemas.microsoft.com/office/drawing/2014/main" id="{3AE10841-849E-438E-B52E-0A29F511DD41}"/>
                  </a:ext>
                </a:extLst>
              </p:cNvPr>
              <p:cNvSpPr/>
              <p:nvPr/>
            </p:nvSpPr>
            <p:spPr>
              <a:xfrm>
                <a:off x="6122915" y="1328422"/>
                <a:ext cx="276951" cy="276951"/>
              </a:xfrm>
              <a:prstGeom prst="rtTriangle">
                <a:avLst/>
              </a:prstGeom>
              <a:solidFill>
                <a:schemeClr val="accent1">
                  <a:lumMod val="75000"/>
                </a:schemeClr>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1"/>
                  </a:solidFill>
                </a:endParaRPr>
              </a:p>
            </p:txBody>
          </p:sp>
          <p:sp>
            <p:nvSpPr>
              <p:cNvPr id="23" name="矩形 22">
                <a:extLst>
                  <a:ext uri="{FF2B5EF4-FFF2-40B4-BE49-F238E27FC236}">
                    <a16:creationId xmlns:a16="http://schemas.microsoft.com/office/drawing/2014/main" id="{A55F9785-154D-4C78-8AF3-12FACC9EE662}"/>
                  </a:ext>
                </a:extLst>
              </p:cNvPr>
              <p:cNvSpPr/>
              <p:nvPr/>
            </p:nvSpPr>
            <p:spPr>
              <a:xfrm>
                <a:off x="2056234" y="1535923"/>
                <a:ext cx="7964202" cy="6898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1E772B19-451C-4569-AE40-F1DC914CAE72}"/>
                  </a:ext>
                </a:extLst>
              </p:cNvPr>
              <p:cNvSpPr/>
              <p:nvPr/>
            </p:nvSpPr>
            <p:spPr>
              <a:xfrm>
                <a:off x="2243571" y="1334000"/>
                <a:ext cx="3852429" cy="947517"/>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accent1"/>
                  </a:solidFill>
                </a:endParaRPr>
              </a:p>
            </p:txBody>
          </p:sp>
        </p:grpSp>
      </p:grpSp>
      <p:sp>
        <p:nvSpPr>
          <p:cNvPr id="25" name="矩形 24">
            <a:extLst>
              <a:ext uri="{FF2B5EF4-FFF2-40B4-BE49-F238E27FC236}">
                <a16:creationId xmlns:a16="http://schemas.microsoft.com/office/drawing/2014/main" id="{9C05FE28-6FAB-42E6-9D75-DED1F5DFA296}"/>
              </a:ext>
            </a:extLst>
          </p:cNvPr>
          <p:cNvSpPr/>
          <p:nvPr/>
        </p:nvSpPr>
        <p:spPr>
          <a:xfrm>
            <a:off x="2015544" y="1578490"/>
            <a:ext cx="3744705" cy="584775"/>
          </a:xfrm>
          <a:prstGeom prst="rect">
            <a:avLst/>
          </a:prstGeom>
        </p:spPr>
        <p:txBody>
          <a:bodyPr wrap="square">
            <a:spAutoFit/>
          </a:bodyPr>
          <a:lstStyle/>
          <a:p>
            <a:pPr algn="ctr"/>
            <a:r>
              <a:rPr lang="zh-CN" altLang="en-US" sz="3200" b="1" dirty="0">
                <a:solidFill>
                  <a:srgbClr val="C00000"/>
                </a:solidFill>
                <a:latin typeface="微软雅黑" panose="020B0503020204020204" pitchFamily="34" charset="-122"/>
                <a:ea typeface="微软雅黑" panose="020B0503020204020204" pitchFamily="34" charset="-122"/>
              </a:rPr>
              <a:t>不忘初心 永久奋斗</a:t>
            </a:r>
          </a:p>
        </p:txBody>
      </p:sp>
      <p:sp>
        <p:nvSpPr>
          <p:cNvPr id="11" name="矩形 10">
            <a:extLst>
              <a:ext uri="{FF2B5EF4-FFF2-40B4-BE49-F238E27FC236}">
                <a16:creationId xmlns:a16="http://schemas.microsoft.com/office/drawing/2014/main" id="{DA77CE04-DF58-472D-BCBE-235D05E0D271}"/>
              </a:ext>
            </a:extLst>
          </p:cNvPr>
          <p:cNvSpPr/>
          <p:nvPr/>
        </p:nvSpPr>
        <p:spPr>
          <a:xfrm>
            <a:off x="1653177" y="2630080"/>
            <a:ext cx="5529899" cy="662554"/>
          </a:xfrm>
          <a:prstGeom prst="rect">
            <a:avLst/>
          </a:prstGeom>
          <a:noFill/>
        </p:spPr>
        <p:txBody>
          <a:bodyPr wrap="square">
            <a:spAutoFit/>
          </a:bodyPr>
          <a:lstStyle/>
          <a:p>
            <a:pPr algn="just" fontAlgn="base">
              <a:lnSpc>
                <a:spcPct val="150000"/>
              </a:lnSpc>
              <a:spcBef>
                <a:spcPct val="0"/>
              </a:spcBef>
              <a:spcAft>
                <a:spcPct val="0"/>
              </a:spcAft>
            </a:pPr>
            <a:r>
              <a:rPr lang="zh-CN" altLang="en-US" sz="2800" b="1" kern="0" dirty="0">
                <a:solidFill>
                  <a:srgbClr val="FF0000"/>
                </a:solidFill>
                <a:latin typeface="微软雅黑" panose="020B0503020204020204" pitchFamily="34" charset="-122"/>
                <a:ea typeface="微软雅黑" panose="020B0503020204020204" pitchFamily="34" charset="-122"/>
                <a:cs typeface="+mn-ea"/>
                <a:sym typeface="+mn-lt"/>
              </a:rPr>
              <a:t>文字内容文字内容文字内容</a:t>
            </a:r>
            <a:endParaRPr lang="en-US" altLang="zh-CN" sz="2800" b="1" kern="0" dirty="0">
              <a:solidFill>
                <a:srgbClr val="FF0000"/>
              </a:solidFill>
              <a:latin typeface="微软雅黑" panose="020B0503020204020204" pitchFamily="34" charset="-122"/>
              <a:ea typeface="微软雅黑" panose="020B0503020204020204" pitchFamily="34" charset="-122"/>
              <a:cs typeface="+mn-ea"/>
              <a:sym typeface="+mn-lt"/>
            </a:endParaRPr>
          </a:p>
        </p:txBody>
      </p:sp>
      <p:sp>
        <p:nvSpPr>
          <p:cNvPr id="12" name="矩形 11">
            <a:extLst>
              <a:ext uri="{FF2B5EF4-FFF2-40B4-BE49-F238E27FC236}">
                <a16:creationId xmlns:a16="http://schemas.microsoft.com/office/drawing/2014/main" id="{40A88DAE-903E-4E5F-AA98-558F284E62B9}"/>
              </a:ext>
            </a:extLst>
          </p:cNvPr>
          <p:cNvSpPr>
            <a:spLocks noChangeArrowheads="1"/>
          </p:cNvSpPr>
          <p:nvPr/>
        </p:nvSpPr>
        <p:spPr bwMode="auto">
          <a:xfrm>
            <a:off x="1705712" y="3538943"/>
            <a:ext cx="8162894" cy="142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034" fontAlgn="base">
              <a:lnSpc>
                <a:spcPct val="150000"/>
              </a:lnSpc>
              <a:spcBef>
                <a:spcPct val="0"/>
              </a:spcBef>
              <a:spcAft>
                <a:spcPct val="0"/>
              </a:spcAft>
            </a:pPr>
            <a:r>
              <a:rPr lang="zh-CN" altLang="en-US" sz="20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a:t>
            </a:r>
          </a:p>
        </p:txBody>
      </p:sp>
      <p:sp>
        <p:nvSpPr>
          <p:cNvPr id="2" name="文本框 1">
            <a:extLst>
              <a:ext uri="{FF2B5EF4-FFF2-40B4-BE49-F238E27FC236}">
                <a16:creationId xmlns:a16="http://schemas.microsoft.com/office/drawing/2014/main" id="{FD3ACB44-0A89-445E-8D94-57753BE06357}"/>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3922906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C6541F8-4BC7-4F4F-98DE-142F4AEE91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9945" y="2520007"/>
            <a:ext cx="3408356" cy="2756544"/>
          </a:xfrm>
          <a:prstGeom prst="rect">
            <a:avLst/>
          </a:prstGeom>
        </p:spPr>
      </p:pic>
      <p:sp>
        <p:nvSpPr>
          <p:cNvPr id="16" name="矩形 15">
            <a:extLst>
              <a:ext uri="{FF2B5EF4-FFF2-40B4-BE49-F238E27FC236}">
                <a16:creationId xmlns:a16="http://schemas.microsoft.com/office/drawing/2014/main" id="{73FB4CDF-65D0-4EE1-937D-9E5EF5F2CCB3}"/>
              </a:ext>
            </a:extLst>
          </p:cNvPr>
          <p:cNvSpPr/>
          <p:nvPr/>
        </p:nvSpPr>
        <p:spPr>
          <a:xfrm>
            <a:off x="1151732" y="1191925"/>
            <a:ext cx="8939464" cy="1447540"/>
          </a:xfrm>
          <a:prstGeom prst="rect">
            <a:avLst/>
          </a:prstGeom>
          <a:solidFill>
            <a:srgbClr val="FF0000"/>
          </a:solidFill>
          <a:ln>
            <a:noFill/>
          </a:ln>
          <a:effectLst>
            <a:outerShdw blurRad="127000" dist="50800" dir="54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737BB878-2779-4A7C-A564-DEEAF7A3A226}"/>
              </a:ext>
            </a:extLst>
          </p:cNvPr>
          <p:cNvSpPr/>
          <p:nvPr/>
        </p:nvSpPr>
        <p:spPr>
          <a:xfrm>
            <a:off x="489606" y="5184303"/>
            <a:ext cx="10541276" cy="400110"/>
          </a:xfrm>
          <a:prstGeom prst="rect">
            <a:avLst/>
          </a:prstGeom>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文字内容文字内容文字内容文字内容文字内容文字内容</a:t>
            </a:r>
            <a:endParaRPr lang="zh-CN" altLang="en-US" sz="2000" b="1" dirty="0">
              <a:solidFill>
                <a:srgbClr val="E60000"/>
              </a:solidFill>
              <a:latin typeface="微软雅黑" panose="020B0503020204020204" pitchFamily="34" charset="-122"/>
              <a:ea typeface="微软雅黑" panose="020B0503020204020204" pitchFamily="34" charset="-122"/>
            </a:endParaRPr>
          </a:p>
        </p:txBody>
      </p:sp>
      <p:sp>
        <p:nvSpPr>
          <p:cNvPr id="26" name="矩形 25">
            <a:extLst>
              <a:ext uri="{FF2B5EF4-FFF2-40B4-BE49-F238E27FC236}">
                <a16:creationId xmlns:a16="http://schemas.microsoft.com/office/drawing/2014/main" id="{78317575-1F8F-4276-86E8-73BB39E4CE87}"/>
              </a:ext>
            </a:extLst>
          </p:cNvPr>
          <p:cNvSpPr/>
          <p:nvPr/>
        </p:nvSpPr>
        <p:spPr>
          <a:xfrm>
            <a:off x="3073939" y="1500202"/>
            <a:ext cx="5109091" cy="830997"/>
          </a:xfrm>
          <a:prstGeom prst="rect">
            <a:avLst/>
          </a:prstGeom>
        </p:spPr>
        <p:txBody>
          <a:bodyPr wrap="none">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文字内容文字内容</a:t>
            </a:r>
          </a:p>
        </p:txBody>
      </p:sp>
      <p:sp>
        <p:nvSpPr>
          <p:cNvPr id="2" name="文本框 1">
            <a:extLst>
              <a:ext uri="{FF2B5EF4-FFF2-40B4-BE49-F238E27FC236}">
                <a16:creationId xmlns:a16="http://schemas.microsoft.com/office/drawing/2014/main" id="{8D006E48-5CEC-40A2-BEE7-8572478FFFE6}"/>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379340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a:extLst>
              <a:ext uri="{FF2B5EF4-FFF2-40B4-BE49-F238E27FC236}">
                <a16:creationId xmlns:a16="http://schemas.microsoft.com/office/drawing/2014/main" id="{9EF1837D-ED6C-470D-8113-055CF4C3DD25}"/>
              </a:ext>
            </a:extLst>
          </p:cNvPr>
          <p:cNvSpPr/>
          <p:nvPr/>
        </p:nvSpPr>
        <p:spPr>
          <a:xfrm>
            <a:off x="1115727" y="2087959"/>
            <a:ext cx="9289032" cy="2664296"/>
          </a:xfrm>
          <a:prstGeom prst="roundRect">
            <a:avLst>
              <a:gd name="adj" fmla="val 8535"/>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mn-lt"/>
            </a:endParaRPr>
          </a:p>
        </p:txBody>
      </p:sp>
      <p:sp>
        <p:nvSpPr>
          <p:cNvPr id="7" name="矩形 6">
            <a:extLst>
              <a:ext uri="{FF2B5EF4-FFF2-40B4-BE49-F238E27FC236}">
                <a16:creationId xmlns:a16="http://schemas.microsoft.com/office/drawing/2014/main" id="{E53C5F19-AF60-405C-921C-76579D0EAC3F}"/>
              </a:ext>
            </a:extLst>
          </p:cNvPr>
          <p:cNvSpPr/>
          <p:nvPr/>
        </p:nvSpPr>
        <p:spPr>
          <a:xfrm>
            <a:off x="3439732" y="1757540"/>
            <a:ext cx="4550579" cy="584775"/>
          </a:xfrm>
          <a:prstGeom prst="rect">
            <a:avLst/>
          </a:prstGeom>
          <a:solidFill>
            <a:srgbClr val="FFFFFF"/>
          </a:solidFill>
        </p:spPr>
        <p:txBody>
          <a:bodyPr wrap="square">
            <a:spAutoFit/>
          </a:bodyPr>
          <a:lstStyle/>
          <a:p>
            <a:pPr lvl="0" algn="ctr">
              <a:defRPr/>
            </a:pPr>
            <a:r>
              <a:rPr lang="zh-CN" altLang="en-US" sz="3200" b="1" kern="0" dirty="0">
                <a:solidFill>
                  <a:srgbClr val="C00000"/>
                </a:solidFill>
                <a:latin typeface="微软雅黑" panose="020B0503020204020204" pitchFamily="34" charset="-122"/>
                <a:ea typeface="微软雅黑" panose="020B0503020204020204" pitchFamily="34" charset="-122"/>
              </a:rPr>
              <a:t>文字内容文字内容</a:t>
            </a:r>
          </a:p>
        </p:txBody>
      </p:sp>
      <p:sp>
        <p:nvSpPr>
          <p:cNvPr id="8" name="矩形 7">
            <a:extLst>
              <a:ext uri="{FF2B5EF4-FFF2-40B4-BE49-F238E27FC236}">
                <a16:creationId xmlns:a16="http://schemas.microsoft.com/office/drawing/2014/main" id="{B50B77D7-738D-4ED5-A795-B85FB86395BA}"/>
              </a:ext>
            </a:extLst>
          </p:cNvPr>
          <p:cNvSpPr/>
          <p:nvPr/>
        </p:nvSpPr>
        <p:spPr>
          <a:xfrm>
            <a:off x="1332354" y="2835805"/>
            <a:ext cx="8855789" cy="1422954"/>
          </a:xfrm>
          <a:prstGeom prst="rect">
            <a:avLst/>
          </a:prstGeom>
        </p:spPr>
        <p:txBody>
          <a:bodyPr wrap="square">
            <a:spAutoFit/>
          </a:bodyPr>
          <a:lstStyle/>
          <a:p>
            <a:pPr algn="just">
              <a:lnSpc>
                <a:spcPct val="150000"/>
              </a:lnSpc>
              <a:defRPr/>
            </a:pPr>
            <a:r>
              <a:rPr lang="zh-CN" altLang="en-US" sz="20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2" name="文本框 1">
            <a:extLst>
              <a:ext uri="{FF2B5EF4-FFF2-40B4-BE49-F238E27FC236}">
                <a16:creationId xmlns:a16="http://schemas.microsoft.com/office/drawing/2014/main" id="{7B4172CD-06A5-4366-B4DD-B39F6FA26A64}"/>
              </a:ext>
            </a:extLst>
          </p:cNvPr>
          <p:cNvSpPr txBox="1"/>
          <p:nvPr/>
        </p:nvSpPr>
        <p:spPr>
          <a:xfrm>
            <a:off x="1329999" y="411433"/>
            <a:ext cx="8858737" cy="707886"/>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457200"/>
            <a:r>
              <a:rPr lang="zh-CN" altLang="en-US" sz="4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党建专题党建专题</a:t>
            </a:r>
          </a:p>
        </p:txBody>
      </p:sp>
    </p:spTree>
    <p:extLst>
      <p:ext uri="{BB962C8B-B14F-4D97-AF65-F5344CB8AC3E}">
        <p14:creationId xmlns:p14="http://schemas.microsoft.com/office/powerpoint/2010/main" val="168921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06970" y="2339992"/>
            <a:ext cx="9506557" cy="1200329"/>
          </a:xfrm>
          <a:prstGeom prst="rect">
            <a:avLst/>
          </a:prstGeom>
          <a:noFill/>
        </p:spPr>
        <p:txBody>
          <a:bodyPr wrap="square" rtlCol="0">
            <a:spAutoFit/>
          </a:bodyPr>
          <a:lstStyle/>
          <a:p>
            <a:pPr algn="ctr"/>
            <a:r>
              <a:rPr lang="zh-CN" altLang="en-US" sz="72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rPr>
              <a:t>非常感谢您的聆听</a:t>
            </a:r>
          </a:p>
        </p:txBody>
      </p:sp>
      <p:cxnSp>
        <p:nvCxnSpPr>
          <p:cNvPr id="3" name="直接连接符 2">
            <a:extLst>
              <a:ext uri="{FF2B5EF4-FFF2-40B4-BE49-F238E27FC236}">
                <a16:creationId xmlns:a16="http://schemas.microsoft.com/office/drawing/2014/main" id="{89CD43A7-4FE1-4130-A3F4-92C25C94C4E4}"/>
              </a:ext>
            </a:extLst>
          </p:cNvPr>
          <p:cNvCxnSpPr>
            <a:cxnSpLocks/>
          </p:cNvCxnSpPr>
          <p:nvPr/>
        </p:nvCxnSpPr>
        <p:spPr>
          <a:xfrm>
            <a:off x="3059193" y="3691005"/>
            <a:ext cx="54006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8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画廊">
  <a:themeElements>
    <a:clrScheme name="画廊">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画廊">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画廊">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773</TotalTime>
  <Words>757</Words>
  <Application>Microsoft Office PowerPoint</Application>
  <PresentationFormat>自定义</PresentationFormat>
  <Paragraphs>81</Paragraphs>
  <Slides>20</Slides>
  <Notes>0</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微软雅黑</vt:lpstr>
      <vt:lpstr>叶根友毛笔行书简体</vt:lpstr>
      <vt:lpstr>Arial</vt:lpstr>
      <vt:lpstr>Gill Sans MT</vt:lpstr>
      <vt:lpstr>Impact</vt:lpstr>
      <vt:lpstr>画廊</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Porchen</cp:lastModifiedBy>
  <cp:revision>144</cp:revision>
  <dcterms:created xsi:type="dcterms:W3CDTF">2017-10-19T15:23:41Z</dcterms:created>
  <dcterms:modified xsi:type="dcterms:W3CDTF">2020-10-22T01:38:27Z</dcterms:modified>
</cp:coreProperties>
</file>